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59"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260" r:id="rId52"/>
  </p:sldIdLst>
  <p:sldSz cx="9144000" cy="6858000" type="screen4x3"/>
  <p:notesSz cx="6797675" cy="9926638"/>
  <p:embeddedFontLst>
    <p:embeddedFont>
      <p:font typeface="Tahoma" pitchFamily="34" charset="0"/>
      <p:regular r:id="rId55"/>
      <p:bold r:id="rId56"/>
    </p:embeddedFont>
    <p:embeddedFont>
      <p:font typeface="Trebuchet MS" pitchFamily="34" charset="0"/>
      <p:regular r:id="rId57"/>
      <p:bold r:id="rId58"/>
      <p:italic r:id="rId59"/>
      <p:boldItalic r:id="rId60"/>
    </p:embeddedFont>
    <p:embeddedFont>
      <p:font typeface="Verdana" pitchFamily="34" charset="0"/>
      <p:regular r:id="rId61"/>
      <p:bold r:id="rId62"/>
      <p:italic r:id="rId63"/>
      <p:boldItalic r:id="rId64"/>
    </p:embeddedFont>
    <p:embeddedFont>
      <p:font typeface="Wingdings 2" pitchFamily="18" charset="2"/>
      <p:regular r:id="rId65"/>
    </p:embeddedFont>
  </p:embeddedFontLst>
  <p:defaultTextStyle>
    <a:defPPr>
      <a:defRPr lang="pt-BR"/>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B2B2B2"/>
    <a:srgbClr val="CC0000"/>
    <a:srgbClr val="7512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64" d="100"/>
          <a:sy n="64" d="100"/>
        </p:scale>
        <p:origin x="-516"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_rels/viewProps.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 Id="rId4" Type="http://schemas.openxmlformats.org/officeDocument/2006/relationships/image" Target="../media/image8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pt-BR"/>
          </a:p>
        </p:txBody>
      </p:sp>
      <p:sp>
        <p:nvSpPr>
          <p:cNvPr id="296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pt-BR"/>
          </a:p>
        </p:txBody>
      </p:sp>
      <p:sp>
        <p:nvSpPr>
          <p:cNvPr id="297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pt-BR"/>
          </a:p>
        </p:txBody>
      </p:sp>
      <p:sp>
        <p:nvSpPr>
          <p:cNvPr id="297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7D3A79BC-EE16-428F-8202-C763D7D717AF}" type="slidenum">
              <a:rPr lang="pt-BR"/>
              <a:pPr/>
              <a:t>‹#›</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pt-BR"/>
          </a:p>
        </p:txBody>
      </p:sp>
      <p:sp>
        <p:nvSpPr>
          <p:cNvPr id="92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pt-BR"/>
          </a:p>
        </p:txBody>
      </p:sp>
      <p:sp>
        <p:nvSpPr>
          <p:cNvPr id="9220"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pt-BR"/>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6D5DD5F-2CCF-489D-8E6C-0F276626582F}" type="slidenum">
              <a:rPr lang="pt-BR"/>
              <a:pPr/>
              <a:t>‹#›</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DC625-9A0C-4713-AE92-DC7380FFDACB}" type="slidenum">
              <a:rPr lang="pt-BR"/>
              <a:pPr/>
              <a:t>1</a:t>
            </a:fld>
            <a:endParaRPr lang="pt-BR"/>
          </a:p>
        </p:txBody>
      </p:sp>
      <p:sp>
        <p:nvSpPr>
          <p:cNvPr id="10242" name="Rectangle 2"/>
          <p:cNvSpPr>
            <a:spLocks noRot="1" noChangeArrowheads="1" noTextEdit="1"/>
          </p:cNvSpPr>
          <p:nvPr>
            <p:ph type="sldImg"/>
          </p:nvPr>
        </p:nvSpPr>
        <p:spPr>
          <a:xfrm>
            <a:off x="917575" y="744538"/>
            <a:ext cx="4962525" cy="3722687"/>
          </a:xfrm>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5A6DA-B6E3-4EA2-8D15-48FA415BA56D}" type="slidenum">
              <a:rPr lang="pt-BR"/>
              <a:pPr/>
              <a:t>12</a:t>
            </a:fld>
            <a:endParaRPr lang="pt-BR"/>
          </a:p>
        </p:txBody>
      </p:sp>
      <p:sp>
        <p:nvSpPr>
          <p:cNvPr id="54274" name="Rectangle 2"/>
          <p:cNvSpPr>
            <a:spLocks noRot="1" noChangeArrowheads="1" noTextEdit="1"/>
          </p:cNvSpPr>
          <p:nvPr>
            <p:ph type="sldImg"/>
          </p:nvPr>
        </p:nvSpPr>
        <p:spPr>
          <a:xfrm>
            <a:off x="925513" y="750888"/>
            <a:ext cx="4946650" cy="3709987"/>
          </a:xfrm>
          <a:ln/>
        </p:spPr>
      </p:sp>
      <p:sp>
        <p:nvSpPr>
          <p:cNvPr id="54275" name="Rectangle 3"/>
          <p:cNvSpPr>
            <a:spLocks noGrp="1" noChangeArrowheads="1"/>
          </p:cNvSpPr>
          <p:nvPr>
            <p:ph type="body" idx="1"/>
          </p:nvPr>
        </p:nvSpPr>
        <p:spPr>
          <a:xfrm>
            <a:off x="465138" y="6480175"/>
            <a:ext cx="5867400" cy="2925763"/>
          </a:xfrm>
        </p:spPr>
        <p:txBody>
          <a:bodyPr/>
          <a:lstStyle/>
          <a:p>
            <a:pPr marL="190500" indent="-190500" defTabSz="768350"/>
            <a:r>
              <a:rPr lang="en-US"/>
              <a:t>A Datasul, na sua busca por estar proxima de seus clientes, criou uma estrutura em que suas unidades de implantacao e comercializacao estao presentes em praticamente todo o territorio nacional, inclusive nos EUA, Mexico e Argentina.</a:t>
            </a:r>
          </a:p>
          <a:p>
            <a:pPr marL="190500" indent="-190500" defTabSz="768350"/>
            <a:r>
              <a:rPr lang="en-US"/>
              <a:t>Gracas a atuacao de 25 anos, a Datasul acabou por alavancar a criacao de um polo de SW em Joinville (reconhecido nacionalmente), isso faz com que toda a estrutura educacional da regiao opera para gerar profissionais qualificados, o que retorna como beneficio de ser ter uma das melhores concentracoes de pessoal qualificado na area de TI.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37A43-7C68-4016-BD44-13A813575463}" type="slidenum">
              <a:rPr lang="pt-BR"/>
              <a:pPr/>
              <a:t>22</a:t>
            </a:fld>
            <a:endParaRPr lang="pt-BR"/>
          </a:p>
        </p:txBody>
      </p:sp>
      <p:sp>
        <p:nvSpPr>
          <p:cNvPr id="66562" name="Rectangle 2"/>
          <p:cNvSpPr>
            <a:spLocks noRot="1" noChangeArrowheads="1" noTextEdit="1"/>
          </p:cNvSpPr>
          <p:nvPr>
            <p:ph type="sldImg"/>
          </p:nvPr>
        </p:nvSpPr>
        <p:spPr>
          <a:xfrm>
            <a:off x="915988" y="744538"/>
            <a:ext cx="4964112" cy="3722687"/>
          </a:xfrm>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C1BD7-47EE-49EC-96C6-1E056AE49335}" type="slidenum">
              <a:rPr lang="pt-BR"/>
              <a:pPr/>
              <a:t>23</a:t>
            </a:fld>
            <a:endParaRPr lang="pt-BR"/>
          </a:p>
        </p:txBody>
      </p:sp>
      <p:sp>
        <p:nvSpPr>
          <p:cNvPr id="68610" name="Rectangle 2"/>
          <p:cNvSpPr>
            <a:spLocks noRot="1" noChangeArrowheads="1" noTextEdit="1"/>
          </p:cNvSpPr>
          <p:nvPr>
            <p:ph type="sldImg"/>
          </p:nvPr>
        </p:nvSpPr>
        <p:spPr>
          <a:xfrm>
            <a:off x="917575" y="744538"/>
            <a:ext cx="4962525" cy="3722687"/>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AEA59-8AE0-45E3-BD7A-6D87D3B13634}" type="slidenum">
              <a:rPr lang="pt-BR"/>
              <a:pPr/>
              <a:t>24</a:t>
            </a:fld>
            <a:endParaRPr lang="pt-BR"/>
          </a:p>
        </p:txBody>
      </p:sp>
      <p:sp>
        <p:nvSpPr>
          <p:cNvPr id="70658" name="Rectangle 2"/>
          <p:cNvSpPr>
            <a:spLocks noRo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C48B6-2CDC-4BD5-A999-1EAAC7476E4E}" type="slidenum">
              <a:rPr lang="pt-BR"/>
              <a:pPr/>
              <a:t>25</a:t>
            </a:fld>
            <a:endParaRPr lang="pt-BR"/>
          </a:p>
        </p:txBody>
      </p:sp>
      <p:sp>
        <p:nvSpPr>
          <p:cNvPr id="72706" name="Rectangle 2"/>
          <p:cNvSpPr>
            <a:spLocks noRot="1" noChangeArrowheads="1" noTextEdit="1"/>
          </p:cNvSpPr>
          <p:nvPr>
            <p:ph type="sldImg"/>
          </p:nvPr>
        </p:nvSpPr>
        <p:spPr>
          <a:xfrm>
            <a:off x="925513" y="750888"/>
            <a:ext cx="4946650" cy="3709987"/>
          </a:xfrm>
          <a:ln/>
        </p:spPr>
      </p:sp>
      <p:sp>
        <p:nvSpPr>
          <p:cNvPr id="72707" name="Rectangle 3"/>
          <p:cNvSpPr>
            <a:spLocks noGrp="1" noChangeArrowheads="1"/>
          </p:cNvSpPr>
          <p:nvPr>
            <p:ph type="body" idx="1"/>
          </p:nvPr>
        </p:nvSpPr>
        <p:spPr>
          <a:xfrm>
            <a:off x="465138" y="6480175"/>
            <a:ext cx="5867400" cy="2925763"/>
          </a:xfrm>
        </p:spPr>
        <p:txBody>
          <a:bodyPr/>
          <a:lstStyle/>
          <a:p>
            <a:pPr marL="190500" indent="-190500" defTabSz="768350"/>
            <a:r>
              <a:rPr lang="en-US"/>
              <a:t>Dentro da nossa caracteristica inovadora, fomos pioneiros no uso da Internet para educar nossos concultores e clientes. Hoje temos cerca de 500 treinamentos disponiveis e isso nos diferencia em relacao a capacidade de preparar as pessoas para o melhor uso de nossas solucoes e conceitos.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70E2C-217D-4788-A029-1F198F7E6ADF}" type="slidenum">
              <a:rPr lang="pt-BR"/>
              <a:pPr/>
              <a:t>26</a:t>
            </a:fld>
            <a:endParaRPr lang="pt-BR"/>
          </a:p>
        </p:txBody>
      </p:sp>
      <p:sp>
        <p:nvSpPr>
          <p:cNvPr id="74754" name="Rectangle 2"/>
          <p:cNvSpPr>
            <a:spLocks noRot="1" noChangeArrowheads="1" noTextEdit="1"/>
          </p:cNvSpPr>
          <p:nvPr>
            <p:ph type="sldImg"/>
          </p:nvPr>
        </p:nvSpPr>
        <p:spPr>
          <a:xfrm>
            <a:off x="925513" y="750888"/>
            <a:ext cx="4946650" cy="3709987"/>
          </a:xfrm>
          <a:ln/>
        </p:spPr>
      </p:sp>
      <p:sp>
        <p:nvSpPr>
          <p:cNvPr id="74755" name="Rectangle 3"/>
          <p:cNvSpPr>
            <a:spLocks noGrp="1" noChangeArrowheads="1"/>
          </p:cNvSpPr>
          <p:nvPr>
            <p:ph type="body" idx="1"/>
          </p:nvPr>
        </p:nvSpPr>
        <p:spPr>
          <a:xfrm>
            <a:off x="465138" y="6480175"/>
            <a:ext cx="5867400" cy="2925763"/>
          </a:xfrm>
        </p:spPr>
        <p:txBody>
          <a:bodyPr/>
          <a:lstStyle/>
          <a:p>
            <a:pPr marL="190500" indent="-190500" defTabSz="768350"/>
            <a:r>
              <a:rPr lang="en-US"/>
              <a:t>A Datasul vem construindo relacionamentos solidos e continuados com os principais fornecedores de tecnologia do Brasil e mundo. Estas empresas sao nossas parceiras tanto comercialmente como tecnologicamente, de modo que nossos produtos estao sempre sincronizados com os lancamentos e as melhores tecnologias disponiveis.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D9102-A10E-4CAE-89F7-81EEA58A8A70}" type="slidenum">
              <a:rPr lang="pt-BR"/>
              <a:pPr/>
              <a:t>28</a:t>
            </a:fld>
            <a:endParaRPr lang="pt-BR"/>
          </a:p>
        </p:txBody>
      </p:sp>
      <p:sp>
        <p:nvSpPr>
          <p:cNvPr id="77826" name="Rectangle 2"/>
          <p:cNvSpPr>
            <a:spLocks noRot="1" noChangeArrowheads="1" noTextEdit="1"/>
          </p:cNvSpPr>
          <p:nvPr>
            <p:ph type="sldImg"/>
          </p:nvPr>
        </p:nvSpPr>
        <p:spPr>
          <a:xfrm>
            <a:off x="917575" y="744538"/>
            <a:ext cx="4962525" cy="3722687"/>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962C8-BC24-4187-B13B-F44C527C5007}" type="slidenum">
              <a:rPr lang="pt-BR"/>
              <a:pPr/>
              <a:t>29</a:t>
            </a:fld>
            <a:endParaRPr lang="pt-BR"/>
          </a:p>
        </p:txBody>
      </p:sp>
      <p:sp>
        <p:nvSpPr>
          <p:cNvPr id="79874" name="Rectangle 2"/>
          <p:cNvSpPr>
            <a:spLocks noRot="1" noChangeArrowheads="1" noTextEdit="1"/>
          </p:cNvSpPr>
          <p:nvPr>
            <p:ph type="sldImg"/>
          </p:nvPr>
        </p:nvSpPr>
        <p:spPr>
          <a:xfrm>
            <a:off x="915988" y="744538"/>
            <a:ext cx="4964112" cy="3722687"/>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30797-76D9-4F5B-8748-12B47B0B7799}" type="slidenum">
              <a:rPr lang="pt-BR"/>
              <a:pPr/>
              <a:t>31</a:t>
            </a:fld>
            <a:endParaRPr lang="pt-BR"/>
          </a:p>
        </p:txBody>
      </p:sp>
      <p:sp>
        <p:nvSpPr>
          <p:cNvPr id="82946" name="Rectangle 2"/>
          <p:cNvSpPr>
            <a:spLocks noRot="1" noChangeArrowheads="1" noTextEdit="1"/>
          </p:cNvSpPr>
          <p:nvPr>
            <p:ph type="sldImg"/>
          </p:nvPr>
        </p:nvSpPr>
        <p:spPr>
          <a:xfrm>
            <a:off x="914400" y="793750"/>
            <a:ext cx="4960938" cy="3721100"/>
          </a:xfrm>
          <a:ln w="12700" cap="flat">
            <a:solidFill>
              <a:schemeClr val="tx1"/>
            </a:solidFill>
          </a:ln>
        </p:spPr>
      </p:sp>
      <p:sp>
        <p:nvSpPr>
          <p:cNvPr id="82947" name="Rectangle 3"/>
          <p:cNvSpPr>
            <a:spLocks noGrp="1" noChangeArrowheads="1"/>
          </p:cNvSpPr>
          <p:nvPr>
            <p:ph type="body" idx="1"/>
          </p:nvPr>
        </p:nvSpPr>
        <p:spPr>
          <a:xfrm>
            <a:off x="466725" y="6481763"/>
            <a:ext cx="5865813" cy="2925762"/>
          </a:xfrm>
          <a:noFill/>
          <a:ln/>
        </p:spPr>
        <p:txBody>
          <a:bodyPr lIns="0" tIns="0" rIns="0" bIns="0"/>
          <a:lstStyle/>
          <a:p>
            <a:pPr marL="190500" indent="-190500" defTabSz="768350"/>
            <a:r>
              <a:rPr lang="pt-BR"/>
              <a:t>A tecnologia de informação foi habilitando aos poucos a capacidade que as empresas têm de simular e integrar cenários.</a:t>
            </a:r>
          </a:p>
          <a:p>
            <a:pPr marL="190500" indent="-190500" defTabSz="768350"/>
            <a:r>
              <a:rPr lang="pt-BR"/>
              <a:t>Na década de 60, apenas algum controle de estoque era possível, na grande maioria das vezes de forma manual (Kardex), o acompanhamento dos níveis de estoque era o foco.</a:t>
            </a:r>
          </a:p>
          <a:p>
            <a:pPr marL="190500" indent="-190500" defTabSz="768350"/>
            <a:r>
              <a:rPr lang="pt-BR"/>
              <a:t>Com o surgimento dos discos na década de 70, tornou-se possível o armazenamento de dados em tempo de processamento, pode-se então usar as estruturas de produto para simular um cenário de demandas. O MRP (Planejamento das necessidades de material – Material Requirements Planning) passa a ser a prática dominante de competitividade, ou seja não é apenas o histórico, mas a demanda prevista que define o que produzir e suprir, baixam os níveis de estoque.</a:t>
            </a:r>
          </a:p>
          <a:p>
            <a:pPr marL="190500" indent="-190500" defTabSz="768350"/>
            <a:r>
              <a:rPr lang="pt-BR"/>
              <a:t>Na década de 80, os conceitos aplicados a materiais expandem para capacidade fabril, a capacidade produtiva de cada máquina é considerada também, de modo que os recursos necessários a um cenário são planejados em conjunto (material, equipamento e pessoal – o que, como, onde produzir e com qual capacidade) .  Ainda estamos no planejamento da manufatura (Manufacuturing Resource Planning – MRPII, onde o “II” foi colocado para diferenciar da sigla MRP).</a:t>
            </a:r>
          </a:p>
          <a:p>
            <a:pPr marL="190500" indent="-190500" defTabSz="768350"/>
            <a:r>
              <a:rPr lang="pt-BR"/>
              <a:t>Nos anos 90 a integração com as áreas de controladoria, finanças e recursos humanos, permitiu o planejamento da gestão da empresa como um todo (O ERP – Enterprise resource Planning). Atá aqui o mundo de gestão era o mundo operacional da empresa, interno.</a:t>
            </a:r>
          </a:p>
          <a:p>
            <a:pPr marL="190500" indent="-190500" defTabSz="768350"/>
            <a:r>
              <a:rPr lang="pt-BR"/>
              <a:t>No final dos anos 90 surge a internet, passa a ser possível, de maneira barata, a integração das operações entre empresas. Essa integração inter-empresarial, na medida que evolui para o planejamento inter-empresarial conjunto, possibilita a operação colaborada, onde as empresas planejam junto suas operações. O ERP continua como a base de gestão, mas surgem as aplicações de gestão de relacionamento (CRM e Supply CHain), as de replanejamento (APS) e as de suporte a gestão (BI). Onde o “II” foi colocado para diferenciar a sigla.</a:t>
            </a:r>
          </a:p>
          <a:p>
            <a:pPr marL="190500" indent="-190500" defTabSz="768350"/>
            <a:r>
              <a:rPr lang="pt-BR"/>
              <a:t>CRM- Customer  Relationship Management- Gerenciamento do relacionamento com o Cliente</a:t>
            </a:r>
          </a:p>
          <a:p>
            <a:pPr marL="190500" indent="-190500" defTabSz="768350"/>
            <a:r>
              <a:rPr lang="pt-BR"/>
              <a:t>SCM – Supply Chain Management – Gerenciamento da cadeia de suprimentos (permite que as regras de negócio viajem entre computadores, demonstrando as necessidades de todos os participantes de uma cadeia de valor )Fornecedor do Fornecedor, Cliente do Cliente.</a:t>
            </a:r>
          </a:p>
          <a:p>
            <a:pPr marL="190500" indent="-190500" defTabSz="768350"/>
            <a:r>
              <a:rPr lang="pt-BR"/>
              <a:t>BI – Business intelligence – Inteligencia Empresarial – Os dados são transformados em informações, informações em conhecimento, conhecimento em ação.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9FA9C-48D2-4803-94C5-D7FE69CE0F7D}" type="slidenum">
              <a:rPr lang="pt-BR"/>
              <a:pPr/>
              <a:t>32</a:t>
            </a:fld>
            <a:endParaRPr lang="pt-BR"/>
          </a:p>
        </p:txBody>
      </p:sp>
      <p:sp>
        <p:nvSpPr>
          <p:cNvPr id="84994" name="Rectangle 2"/>
          <p:cNvSpPr>
            <a:spLocks noRot="1" noChangeArrowheads="1" noTextEdit="1"/>
          </p:cNvSpPr>
          <p:nvPr>
            <p:ph type="sldImg"/>
          </p:nvPr>
        </p:nvSpPr>
        <p:spPr>
          <a:xfrm>
            <a:off x="925513" y="750888"/>
            <a:ext cx="4946650" cy="3709987"/>
          </a:xfrm>
          <a:ln/>
        </p:spPr>
      </p:sp>
      <p:sp>
        <p:nvSpPr>
          <p:cNvPr id="84995" name="Rectangle 3"/>
          <p:cNvSpPr>
            <a:spLocks noGrp="1" noChangeArrowheads="1"/>
          </p:cNvSpPr>
          <p:nvPr>
            <p:ph type="body" idx="1"/>
          </p:nvPr>
        </p:nvSpPr>
        <p:spPr>
          <a:xfrm>
            <a:off x="465138" y="6480175"/>
            <a:ext cx="5867400" cy="2925763"/>
          </a:xfrm>
        </p:spPr>
        <p:txBody>
          <a:bodyPr/>
          <a:lstStyle/>
          <a:p>
            <a:pPr marL="190500" indent="-190500" defTabSz="768350"/>
            <a:r>
              <a:rPr lang="en-US"/>
              <a:t>Nos Datasul na mesma cronologia evoluímos o nossa solução de dentro para fora.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49A37-AA9A-4C35-A130-7D89315E4861}" type="slidenum">
              <a:rPr lang="pt-BR"/>
              <a:pPr/>
              <a:t>4</a:t>
            </a:fld>
            <a:endParaRPr lang="pt-BR"/>
          </a:p>
        </p:txBody>
      </p:sp>
      <p:sp>
        <p:nvSpPr>
          <p:cNvPr id="37890" name="Rectangle 2"/>
          <p:cNvSpPr>
            <a:spLocks noRot="1" noChangeArrowheads="1" noTextEdit="1"/>
          </p:cNvSpPr>
          <p:nvPr>
            <p:ph type="sldImg"/>
          </p:nvPr>
        </p:nvSpPr>
        <p:spPr>
          <a:xfrm>
            <a:off x="927100" y="750888"/>
            <a:ext cx="4946650" cy="3709987"/>
          </a:xfrm>
          <a:ln/>
        </p:spPr>
      </p:sp>
      <p:sp>
        <p:nvSpPr>
          <p:cNvPr id="37891" name="Rectangle 3"/>
          <p:cNvSpPr>
            <a:spLocks noGrp="1" noChangeArrowheads="1"/>
          </p:cNvSpPr>
          <p:nvPr>
            <p:ph type="body" idx="1"/>
          </p:nvPr>
        </p:nvSpPr>
        <p:spPr>
          <a:xfrm>
            <a:off x="465138" y="6480175"/>
            <a:ext cx="5867400" cy="2925763"/>
          </a:xfrm>
        </p:spPr>
        <p:txBody>
          <a:bodyPr/>
          <a:lstStyle/>
          <a:p>
            <a:pPr marL="190500" indent="-190500" defTabSz="768350"/>
            <a:r>
              <a:rPr lang="en-US"/>
              <a:t>Nosso centro de competência, onde há mais de 650 pessoas desenvolvendo e aprimorando nossa solução.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A2A10-E80A-4DD2-BC3A-EC5B44FCEC1F}" type="slidenum">
              <a:rPr lang="pt-BR"/>
              <a:pPr/>
              <a:t>36</a:t>
            </a:fld>
            <a:endParaRPr lang="pt-BR"/>
          </a:p>
        </p:txBody>
      </p:sp>
      <p:sp>
        <p:nvSpPr>
          <p:cNvPr id="90114" name="Rectangle 2"/>
          <p:cNvSpPr>
            <a:spLocks noRot="1" noChangeArrowheads="1" noTextEdit="1"/>
          </p:cNvSpPr>
          <p:nvPr>
            <p:ph type="sldImg"/>
          </p:nvPr>
        </p:nvSpPr>
        <p:spPr>
          <a:xfrm>
            <a:off x="917575" y="744538"/>
            <a:ext cx="4962525" cy="3722687"/>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4CBA9-A528-4C47-BAB1-3BC350E17139}" type="slidenum">
              <a:rPr lang="pt-BR"/>
              <a:pPr/>
              <a:t>37</a:t>
            </a:fld>
            <a:endParaRPr lang="pt-BR"/>
          </a:p>
        </p:txBody>
      </p:sp>
      <p:sp>
        <p:nvSpPr>
          <p:cNvPr id="92162" name="Rectangle 2"/>
          <p:cNvSpPr>
            <a:spLocks noRot="1" noChangeArrowheads="1" noTextEdit="1"/>
          </p:cNvSpPr>
          <p:nvPr>
            <p:ph type="sldImg"/>
          </p:nvPr>
        </p:nvSpPr>
        <p:spPr>
          <a:xfrm>
            <a:off x="925513" y="750888"/>
            <a:ext cx="4946650" cy="3709987"/>
          </a:xfrm>
          <a:ln/>
        </p:spPr>
      </p:sp>
      <p:sp>
        <p:nvSpPr>
          <p:cNvPr id="92163" name="Rectangle 3"/>
          <p:cNvSpPr>
            <a:spLocks noGrp="1" noChangeArrowheads="1"/>
          </p:cNvSpPr>
          <p:nvPr>
            <p:ph type="body" idx="1"/>
          </p:nvPr>
        </p:nvSpPr>
        <p:spPr>
          <a:xfrm>
            <a:off x="465138" y="6480175"/>
            <a:ext cx="5867400" cy="2925763"/>
          </a:xfrm>
        </p:spPr>
        <p:txBody>
          <a:bodyPr/>
          <a:lstStyle/>
          <a:p>
            <a:pPr marL="190500" indent="-190500" defTabSz="768350"/>
            <a:r>
              <a:rPr lang="en-US"/>
              <a:t>TECNOLOGIA:</a:t>
            </a:r>
          </a:p>
          <a:p>
            <a:pPr marL="190500" indent="-190500" defTabSz="768350"/>
            <a:r>
              <a:rPr lang="en-US"/>
              <a:t>Neste ponto é importante lembrar nossa independência de plataforma em Hardware( Risc/Intel) e Sistema Operacional ( Linux, Windows, Unix).</a:t>
            </a:r>
          </a:p>
          <a:p>
            <a:pPr marL="190500" indent="-190500" defTabSz="768350"/>
            <a:r>
              <a:rPr lang="en-US"/>
              <a:t>Nossa flexibilidade em acesso nativo aos Bancos de Dados Oracle, MS SQL Server e  Progress.</a:t>
            </a:r>
          </a:p>
          <a:p>
            <a:pPr marL="190500" indent="-190500" defTabSz="768350"/>
            <a:r>
              <a:rPr lang="en-US"/>
              <a:t>Possibilidade de utilizarmos base centralizada com acesso remoto, com várias possibilidades tecnológicas de acesso, como Datasul Web Enabler, Web Access, Metaframe, Terminal Services ou base descentralizada, com o uso da ferramenta multiplanta.</a:t>
            </a:r>
          </a:p>
          <a:p>
            <a:pPr marL="190500" indent="-190500" defTabSz="768350"/>
            <a:endParaRPr lang="pt-BR"/>
          </a:p>
          <a:p>
            <a:pPr marL="190500" indent="-190500" defTabSz="76835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331E-A8E7-4242-BE47-D6032391A860}" type="slidenum">
              <a:rPr lang="pt-BR"/>
              <a:pPr/>
              <a:t>41</a:t>
            </a:fld>
            <a:endParaRPr lang="pt-BR"/>
          </a:p>
        </p:txBody>
      </p:sp>
      <p:sp>
        <p:nvSpPr>
          <p:cNvPr id="97282" name="Rectangle 2"/>
          <p:cNvSpPr>
            <a:spLocks noRot="1" noChangeArrowheads="1" noTextEdit="1"/>
          </p:cNvSpPr>
          <p:nvPr>
            <p:ph type="sldImg"/>
          </p:nvPr>
        </p:nvSpPr>
        <p:spPr>
          <a:xfrm>
            <a:off x="925513" y="750888"/>
            <a:ext cx="4946650" cy="3709987"/>
          </a:xfrm>
          <a:ln/>
        </p:spPr>
      </p:sp>
      <p:sp>
        <p:nvSpPr>
          <p:cNvPr id="97283" name="Rectangle 3"/>
          <p:cNvSpPr>
            <a:spLocks noGrp="1" noChangeArrowheads="1"/>
          </p:cNvSpPr>
          <p:nvPr>
            <p:ph type="body" idx="1"/>
          </p:nvPr>
        </p:nvSpPr>
        <p:spPr>
          <a:xfrm>
            <a:off x="465138" y="6480175"/>
            <a:ext cx="5867400" cy="2925763"/>
          </a:xfrm>
        </p:spPr>
        <p:txBody>
          <a:bodyPr/>
          <a:lstStyle/>
          <a:p>
            <a:pPr marL="190500" indent="-190500" defTabSz="768350"/>
            <a:r>
              <a:rPr lang="en-US"/>
              <a:t>À medida que os consumidores se tornam mais sofisticados, a intensidade competitiva aumenta e a economia se torna cada vez mais globalizada, as empresas bem sucedidas serão aquelas que efetivamente gerenciam seus clientes de forma mais eficaz, oferecendo a eles um diferencial percebido de valor. As empresas vencedoras vão considerar o CRM – Customer Relationship &lt;anagement uma obrigação estratégica, e não apenas como uma questão operacional ou tática. O datasul CRM permite que empresas de qualquer tamanho possam ser mais eficazes na busca da rentabilidade e fidelização dos seu Clientes (internos, externos ou parceiros). A tecnologia Datasul CRM está pronta e integrada com as demais soluções Datasul. Trata-se de uma solução diferenciada, com resultados comprovados e abrangentes nas áreas de Marketing, vendas, serviços e Call center, sendo indispensável para o acompanhamento de campanhas de Marketing, oportunidades, interações multi-canal (Web/Telefone-Móvel) e gestão de pré e pós-venda.</a:t>
            </a:r>
          </a:p>
          <a:p>
            <a:pPr marL="190500" indent="-190500" defTabSz="768350"/>
            <a:r>
              <a:rPr lang="en-US"/>
              <a:t>Um diferencial muito grande em Marketing é a possibilidade de planejar, executar e medir iniciativas de Marketing. Isso se dá por meio de ferramentas para a segmentação e montagem de campanhas baseadas em informações históricas, de perfil e de relacionamento com os clientes.Além disso oferece rapidez na definição e disponibilização dessas campanhas nos canais de comunicação, permitindo análise em tempo real dos resultados alcançados, maximizando o retorno sobre investimento.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55E7E-79DF-4700-A3D4-A37207064D76}" type="slidenum">
              <a:rPr lang="pt-BR"/>
              <a:pPr/>
              <a:t>42</a:t>
            </a:fld>
            <a:endParaRPr lang="pt-BR"/>
          </a:p>
        </p:txBody>
      </p:sp>
      <p:sp>
        <p:nvSpPr>
          <p:cNvPr id="99330" name="Rectangle 2"/>
          <p:cNvSpPr>
            <a:spLocks noRot="1" noChangeArrowheads="1" noTextEdit="1"/>
          </p:cNvSpPr>
          <p:nvPr>
            <p:ph type="sldImg"/>
          </p:nvPr>
        </p:nvSpPr>
        <p:spPr>
          <a:xfrm>
            <a:off x="925513" y="750888"/>
            <a:ext cx="4946650" cy="3709987"/>
          </a:xfrm>
          <a:ln/>
        </p:spPr>
      </p:sp>
      <p:sp>
        <p:nvSpPr>
          <p:cNvPr id="99331" name="Rectangle 3"/>
          <p:cNvSpPr>
            <a:spLocks noGrp="1" noChangeArrowheads="1"/>
          </p:cNvSpPr>
          <p:nvPr>
            <p:ph type="body" idx="1"/>
          </p:nvPr>
        </p:nvSpPr>
        <p:spPr>
          <a:xfrm>
            <a:off x="465138" y="6480175"/>
            <a:ext cx="5867400" cy="2925763"/>
          </a:xfrm>
        </p:spPr>
        <p:txBody>
          <a:bodyPr/>
          <a:lstStyle/>
          <a:p>
            <a:pPr marL="190500" indent="-190500" defTabSz="768350">
              <a:lnSpc>
                <a:spcPct val="90000"/>
              </a:lnSpc>
              <a:spcBef>
                <a:spcPct val="0"/>
              </a:spcBef>
            </a:pPr>
            <a:r>
              <a:rPr lang="pt-BR" sz="900" b="1" u="sng">
                <a:solidFill>
                  <a:srgbClr val="FFFFFF"/>
                </a:solidFill>
              </a:rPr>
              <a:t>Conteúdo / Documentos</a:t>
            </a:r>
          </a:p>
          <a:p>
            <a:pPr marL="190500" indent="-190500" defTabSz="768350">
              <a:lnSpc>
                <a:spcPct val="70000"/>
              </a:lnSpc>
            </a:pPr>
            <a:r>
              <a:rPr lang="pt-BR" sz="900" b="1"/>
              <a:t>Gerenciamento de Documentos</a:t>
            </a:r>
          </a:p>
          <a:p>
            <a:pPr marL="190500" indent="-190500" defTabSz="768350">
              <a:lnSpc>
                <a:spcPct val="70000"/>
              </a:lnSpc>
            </a:pPr>
            <a:r>
              <a:rPr lang="pt-BR" sz="900"/>
              <a:t>O controle de Documentos é relaizado através do Webdesk</a:t>
            </a:r>
          </a:p>
          <a:p>
            <a:pPr marL="190500" indent="-190500" defTabSz="768350">
              <a:lnSpc>
                <a:spcPct val="70000"/>
              </a:lnSpc>
            </a:pPr>
            <a:endParaRPr lang="pt-BR" sz="900" b="1"/>
          </a:p>
          <a:p>
            <a:pPr marL="190500" indent="-190500" defTabSz="768350">
              <a:lnSpc>
                <a:spcPct val="70000"/>
              </a:lnSpc>
            </a:pPr>
            <a:r>
              <a:rPr lang="pt-BR" sz="900" b="1"/>
              <a:t>Engenharia</a:t>
            </a:r>
          </a:p>
          <a:p>
            <a:pPr marL="190500" indent="-190500" defTabSz="768350">
              <a:lnSpc>
                <a:spcPct val="70000"/>
              </a:lnSpc>
            </a:pPr>
            <a:r>
              <a:rPr lang="pt-BR" sz="900"/>
              <a:t>A solução engenharia pode ser considerada como a central de informação de qualquer processo, estrutura. É nesta solução que são cadastradas todas as informações referente as engenharias de produtos e processos.</a:t>
            </a:r>
          </a:p>
          <a:p>
            <a:pPr marL="1146175" lvl="3" defTabSz="768350">
              <a:lnSpc>
                <a:spcPct val="70000"/>
              </a:lnSpc>
              <a:buFontTx/>
              <a:buChar char="•"/>
            </a:pPr>
            <a:r>
              <a:rPr lang="pt-BR" sz="900" b="1"/>
              <a:t>Listas Técnicas</a:t>
            </a:r>
          </a:p>
          <a:p>
            <a:pPr marL="1146175" lvl="3" defTabSz="768350">
              <a:lnSpc>
                <a:spcPct val="70000"/>
              </a:lnSpc>
            </a:pPr>
            <a:r>
              <a:rPr lang="pt-BR" sz="900"/>
              <a:t>Neste conceito o EMS Framework Datasul permite a informação de características técnicas de um Produto/Item, como: dimensão referência, qte que um utem participa em uma estrutura, data de validade, entre outras características que permite ao usuário definir importante.</a:t>
            </a:r>
          </a:p>
          <a:p>
            <a:pPr marL="1146175" lvl="3" defTabSz="768350">
              <a:lnSpc>
                <a:spcPct val="70000"/>
              </a:lnSpc>
              <a:buFontTx/>
              <a:buChar char="•"/>
            </a:pPr>
            <a:endParaRPr lang="pt-BR" sz="900" b="1"/>
          </a:p>
          <a:p>
            <a:pPr marL="1146175" lvl="3" defTabSz="768350">
              <a:lnSpc>
                <a:spcPct val="70000"/>
              </a:lnSpc>
              <a:buFontTx/>
              <a:buChar char="•"/>
            </a:pPr>
            <a:r>
              <a:rPr lang="pt-BR" sz="900" b="1"/>
              <a:t>Fichas de Métodos</a:t>
            </a:r>
          </a:p>
          <a:p>
            <a:pPr marL="1146175" lvl="3" defTabSz="768350">
              <a:lnSpc>
                <a:spcPct val="70000"/>
              </a:lnSpc>
            </a:pPr>
            <a:r>
              <a:rPr lang="pt-BR" sz="900"/>
              <a:t>Dentro da solução Engenharia existem as fichas de métodos, que são anexadas nas operações e permitem ao operador orientar-se durante a realização da operação como um checklist de como deve ser realizada cada operação ou processo produtivo. </a:t>
            </a:r>
            <a:r>
              <a:rPr lang="pt-BR" sz="900" b="1"/>
              <a:t> </a:t>
            </a:r>
          </a:p>
          <a:p>
            <a:pPr marL="190500" indent="-190500" defTabSz="768350">
              <a:lnSpc>
                <a:spcPct val="70000"/>
              </a:lnSpc>
            </a:pPr>
            <a:r>
              <a:rPr lang="pt-BR" sz="900" b="1"/>
              <a:t>Fator de concentração</a:t>
            </a:r>
          </a:p>
          <a:p>
            <a:pPr marL="190500" indent="-190500" defTabSz="768350">
              <a:lnSpc>
                <a:spcPct val="90000"/>
              </a:lnSpc>
              <a:spcBef>
                <a:spcPct val="0"/>
              </a:spcBef>
              <a:buClr>
                <a:srgbClr val="FF6600"/>
              </a:buClr>
              <a:buFont typeface="Wingdings" pitchFamily="2" charset="2"/>
              <a:buNone/>
            </a:pPr>
            <a:r>
              <a:rPr lang="pt-BR" sz="900">
                <a:solidFill>
                  <a:srgbClr val="0066FF"/>
                </a:solidFill>
              </a:rPr>
              <a:t>O objetivo de implementar o controle de concentração e PPM(Partes por milhão), no controle de produção foi desenvolvida para permitir o controle da Concentração da fórmula, destinado principalmente às industrias químicas, alimentícias e farmacêuticas. É na engenharia onde são cadastradas as fórmulas, estruturas e itens que terão o lote controlado por fator de concentração/PPM.</a:t>
            </a:r>
          </a:p>
          <a:p>
            <a:pPr marL="190500" indent="-190500" defTabSz="768350">
              <a:lnSpc>
                <a:spcPct val="70000"/>
              </a:lnSpc>
            </a:pPr>
            <a:endParaRPr lang="pt-BR" sz="900"/>
          </a:p>
          <a:p>
            <a:pPr marL="190500" indent="-190500" defTabSz="768350">
              <a:lnSpc>
                <a:spcPct val="70000"/>
              </a:lnSpc>
            </a:pPr>
            <a:r>
              <a:rPr lang="pt-BR" sz="900" b="1"/>
              <a:t>Gestão de Versão e Prototipagem</a:t>
            </a:r>
          </a:p>
          <a:p>
            <a:pPr marL="190500" indent="-190500" defTabSz="768350">
              <a:lnSpc>
                <a:spcPct val="70000"/>
              </a:lnSpc>
            </a:pPr>
            <a:r>
              <a:rPr lang="pt-BR" sz="900"/>
              <a:t>Com esta solução é possível desenvolver novos produtos em sigilo bem como realizar evoluções de estruturas(aprimoramento) onde neste caso o sistema permite o armazenamento da estrutura antiga, dando assim a característica de uma gestão de versão. Vale lembrar que tudo este processo não afeta a produção da empresa.</a:t>
            </a:r>
          </a:p>
          <a:p>
            <a:pPr marL="190500" indent="-190500" defTabSz="768350">
              <a:lnSpc>
                <a:spcPct val="70000"/>
              </a:lnSpc>
            </a:pPr>
            <a:endParaRPr lang="pt-BR" sz="900" b="1">
              <a:solidFill>
                <a:srgbClr val="FFFFFF"/>
              </a:solidFill>
            </a:endParaRPr>
          </a:p>
          <a:p>
            <a:pPr marL="190500" indent="-190500" defTabSz="768350">
              <a:lnSpc>
                <a:spcPct val="70000"/>
              </a:lnSpc>
            </a:pPr>
            <a:r>
              <a:rPr lang="pt-BR" sz="900" b="1" u="sng">
                <a:solidFill>
                  <a:srgbClr val="FFFFFF"/>
                </a:solidFill>
              </a:rPr>
              <a:t>Plano de Produção</a:t>
            </a:r>
          </a:p>
          <a:p>
            <a:pPr marL="190500" indent="-190500" defTabSz="768350">
              <a:lnSpc>
                <a:spcPct val="70000"/>
              </a:lnSpc>
            </a:pPr>
            <a:endParaRPr lang="pt-BR" sz="900" b="1" u="sng">
              <a:solidFill>
                <a:srgbClr val="FFFFFF"/>
              </a:solidFill>
            </a:endParaRPr>
          </a:p>
          <a:p>
            <a:pPr marL="190500" indent="-190500" defTabSz="768350">
              <a:lnSpc>
                <a:spcPct val="70000"/>
              </a:lnSpc>
            </a:pPr>
            <a:r>
              <a:rPr lang="pt-BR" sz="900" b="1"/>
              <a:t>Previsão de Vendas</a:t>
            </a:r>
          </a:p>
          <a:p>
            <a:pPr marL="190500" indent="-190500" defTabSz="768350">
              <a:lnSpc>
                <a:spcPct val="70000"/>
              </a:lnSpc>
            </a:pPr>
            <a:r>
              <a:rPr lang="pt-BR" sz="900"/>
              <a:t>Conversar com Jersony</a:t>
            </a:r>
          </a:p>
          <a:p>
            <a:pPr marL="190500" indent="-190500" defTabSz="768350">
              <a:lnSpc>
                <a:spcPct val="70000"/>
              </a:lnSpc>
            </a:pPr>
            <a:r>
              <a:rPr lang="pt-BR" sz="900" b="1"/>
              <a:t>Controle de Produção</a:t>
            </a:r>
          </a:p>
          <a:p>
            <a:pPr marL="190500" indent="-190500" defTabSz="768350">
              <a:lnSpc>
                <a:spcPct val="70000"/>
              </a:lnSpc>
            </a:pPr>
            <a:r>
              <a:rPr lang="pt-BR" sz="900"/>
              <a:t>	Dentro do controle de produção a datasul oferece um sistema de controle de Produção de alto desempenho, onde é possível controlar as diversas formas de produção dos itens fabricados, bem como diversos tipos de sobras de produtos, como: co-produto retorno de requisição e sobra de material.</a:t>
            </a:r>
          </a:p>
          <a:p>
            <a:pPr marL="573088" lvl="1" indent="-190500" defTabSz="768350">
              <a:lnSpc>
                <a:spcPct val="70000"/>
              </a:lnSpc>
            </a:pPr>
            <a:r>
              <a:rPr lang="pt-BR" sz="900" b="1"/>
              <a:t>Fator de Concentração</a:t>
            </a:r>
          </a:p>
          <a:p>
            <a:pPr marL="573088" lvl="1" indent="-190500" defTabSz="768350">
              <a:lnSpc>
                <a:spcPct val="70000"/>
              </a:lnSpc>
            </a:pPr>
            <a:r>
              <a:rPr lang="pt-BR" sz="900"/>
              <a:t>Dentro do controle de produção o fator de concentração é destacado por ser gerenciado na criação das ordens de produção. </a:t>
            </a:r>
          </a:p>
          <a:p>
            <a:pPr marL="190500" indent="-190500" defTabSz="768350">
              <a:lnSpc>
                <a:spcPct val="70000"/>
              </a:lnSpc>
            </a:pPr>
            <a:r>
              <a:rPr lang="pt-BR" sz="900" b="1"/>
              <a:t>Planejamento de Produção</a:t>
            </a:r>
          </a:p>
          <a:p>
            <a:pPr marL="190500" indent="-190500" defTabSz="768350">
              <a:lnSpc>
                <a:spcPct val="70000"/>
              </a:lnSpc>
            </a:pPr>
            <a:r>
              <a:rPr lang="pt-BR" sz="900"/>
              <a:t>O planejamento de Produção Datasul está baseado em metodologia APICS(orgão que responsável em determinar as metodologias de manufatura), onde permite ao usuário</a:t>
            </a:r>
            <a:r>
              <a:rPr lang="pt-BR" sz="900" b="1"/>
              <a:t>  </a:t>
            </a:r>
            <a:r>
              <a:rPr lang="pt-BR" sz="900"/>
              <a:t>resultados de um completo planejamento do que será produzido para quem será produzido e quando será produzido. Baseando-se na metodologia de MRP II permite ainda realizar planejamento a longo prazo(MPS), verificar a capacidade de produção (CRP) e planejamento fino das necessidades diárias, semanais quinzenais (MRP).</a:t>
            </a:r>
            <a:endParaRPr lang="pt-BR" sz="900" b="1"/>
          </a:p>
          <a:p>
            <a:pPr marL="573088" lvl="1" indent="-190500" defTabSz="768350">
              <a:lnSpc>
                <a:spcPct val="70000"/>
              </a:lnSpc>
            </a:pPr>
            <a:r>
              <a:rPr lang="pt-BR" sz="900" b="1"/>
              <a:t> MPS – Plano Mestre</a:t>
            </a:r>
          </a:p>
          <a:p>
            <a:pPr marL="573088" lvl="1" indent="-190500" defTabSz="768350">
              <a:lnSpc>
                <a:spcPct val="70000"/>
              </a:lnSpc>
            </a:pPr>
            <a:r>
              <a:rPr lang="pt-BR" sz="900" b="1"/>
              <a:t> MRP – Planejamento de ajustes da MP</a:t>
            </a:r>
          </a:p>
          <a:p>
            <a:pPr marL="573088" lvl="1" indent="-190500" defTabSz="768350">
              <a:lnSpc>
                <a:spcPct val="70000"/>
              </a:lnSpc>
            </a:pPr>
            <a:r>
              <a:rPr lang="pt-BR" sz="900" b="1"/>
              <a:t> CRP – Planejamento da Capacidade</a:t>
            </a:r>
          </a:p>
          <a:p>
            <a:pPr marL="190500" indent="-190500" defTabSz="768350">
              <a:lnSpc>
                <a:spcPct val="70000"/>
              </a:lnSpc>
            </a:pPr>
            <a:r>
              <a:rPr lang="pt-BR" sz="900" b="1"/>
              <a:t>Planejamento Avançado </a:t>
            </a:r>
          </a:p>
          <a:p>
            <a:pPr marL="190500" indent="-190500" defTabSz="768350">
              <a:lnSpc>
                <a:spcPct val="70000"/>
              </a:lnSpc>
            </a:pPr>
            <a:r>
              <a:rPr lang="pt-BR" sz="900"/>
              <a:t>	Ainda em planejamento existe a revolucionária metodologia de Teorias das restrições – TOC, tarefa responsável pelo  Datasul APS, que traz retorno surpreendente para o planejamento de toda a cadeia de suprimentos físico. Resultando em maior velocidade de produção com maior lucratividade, pois engloba a característica de planejamento finito( MRP e CRP sendo calculados juntos). Assim é possível determinar qual data será entregue qualquer lote, pedido etc. </a:t>
            </a:r>
          </a:p>
          <a:p>
            <a:pPr marL="573088" lvl="1" indent="-190500" defTabSz="768350">
              <a:lnSpc>
                <a:spcPct val="70000"/>
              </a:lnSpc>
            </a:pPr>
            <a:r>
              <a:rPr lang="pt-BR" sz="900" b="1"/>
              <a:t>APS</a:t>
            </a:r>
          </a:p>
          <a:p>
            <a:pPr marL="190500" indent="-190500" defTabSz="768350">
              <a:lnSpc>
                <a:spcPct val="70000"/>
              </a:lnSpc>
            </a:pPr>
            <a:r>
              <a:rPr lang="pt-BR" sz="900" b="1"/>
              <a:t>Processo sob Encomenda</a:t>
            </a:r>
          </a:p>
          <a:p>
            <a:pPr marL="190500" indent="-190500" defTabSz="768350">
              <a:lnSpc>
                <a:spcPct val="70000"/>
              </a:lnSpc>
            </a:pPr>
            <a:r>
              <a:rPr lang="pt-BR" sz="900"/>
              <a:t>Através da solução </a:t>
            </a:r>
            <a:r>
              <a:rPr lang="pt-BR" sz="900" b="1"/>
              <a:t>Configurador de Produtos</a:t>
            </a:r>
            <a:r>
              <a:rPr lang="pt-BR" sz="900"/>
              <a:t> o Datasul SEM FrameWork possibilida agilidade no processo de venda, pois permite ao usuário definir quais itens farão parte do pedido como também qual será o preço para este novo kit.</a:t>
            </a:r>
          </a:p>
          <a:p>
            <a:pPr marL="190500" indent="-190500" defTabSz="768350">
              <a:lnSpc>
                <a:spcPct val="70000"/>
              </a:lnSpc>
            </a:pPr>
            <a:endParaRPr lang="pt-BR" sz="900"/>
          </a:p>
          <a:p>
            <a:pPr marL="190500" indent="-190500" defTabSz="768350">
              <a:lnSpc>
                <a:spcPct val="70000"/>
              </a:lnSpc>
            </a:pPr>
            <a:r>
              <a:rPr lang="pt-BR" sz="900" b="1"/>
              <a:t>Controle do chão de fábrica</a:t>
            </a:r>
          </a:p>
          <a:p>
            <a:pPr marL="190500" indent="-190500" defTabSz="768350">
              <a:lnSpc>
                <a:spcPct val="70000"/>
              </a:lnSpc>
            </a:pPr>
            <a:r>
              <a:rPr lang="pt-BR" sz="900"/>
              <a:t>Se sua empresa necessita controlar processos mais delicados e críticos a Datasul oferece a solução Chao de fábrica, onde são levados fatores mais específicos de produção. Ou seja, uma produção que deve ser controlada passo a passo, verificando índices de refugo, retrabalho,  parada de máquina, qual setor tem maior produtividade que quanto custa em produção a máquina X parada.</a:t>
            </a:r>
          </a:p>
          <a:p>
            <a:pPr marL="190500" indent="-190500" defTabSz="768350">
              <a:lnSpc>
                <a:spcPct val="70000"/>
              </a:lnSpc>
            </a:pPr>
            <a:endParaRPr lang="pt-BR" sz="900" b="1">
              <a:solidFill>
                <a:srgbClr val="FFFFFF"/>
              </a:solidFill>
            </a:endParaRPr>
          </a:p>
          <a:p>
            <a:pPr marL="190500" indent="-190500" defTabSz="768350">
              <a:lnSpc>
                <a:spcPct val="70000"/>
              </a:lnSpc>
            </a:pPr>
            <a:r>
              <a:rPr lang="pt-BR" sz="900" b="1" u="sng">
                <a:solidFill>
                  <a:srgbClr val="FFFFFF"/>
                </a:solidFill>
              </a:rPr>
              <a:t>Gestão da Capacidade</a:t>
            </a:r>
          </a:p>
          <a:p>
            <a:pPr marL="190500" indent="-190500" defTabSz="768350">
              <a:lnSpc>
                <a:spcPct val="70000"/>
              </a:lnSpc>
            </a:pPr>
            <a:endParaRPr lang="pt-BR" sz="900" b="1" u="sng">
              <a:solidFill>
                <a:srgbClr val="FFFFFF"/>
              </a:solidFill>
            </a:endParaRPr>
          </a:p>
          <a:p>
            <a:pPr marL="190500" indent="-190500" defTabSz="768350">
              <a:lnSpc>
                <a:spcPct val="70000"/>
              </a:lnSpc>
            </a:pPr>
            <a:r>
              <a:rPr lang="pt-BR" sz="900" b="1"/>
              <a:t>Identificação dos Gargalos</a:t>
            </a:r>
          </a:p>
          <a:p>
            <a:pPr marL="190500" indent="-190500" defTabSz="768350">
              <a:lnSpc>
                <a:spcPct val="70000"/>
              </a:lnSpc>
            </a:pPr>
            <a:r>
              <a:rPr lang="pt-BR" sz="900" b="1"/>
              <a:t>Nivelamento de Capacidade</a:t>
            </a:r>
          </a:p>
          <a:p>
            <a:pPr marL="190500" indent="-190500" defTabSz="768350">
              <a:lnSpc>
                <a:spcPct val="70000"/>
              </a:lnSpc>
            </a:pPr>
            <a:r>
              <a:rPr lang="pt-BR" sz="900" b="1"/>
              <a:t>Programação</a:t>
            </a:r>
          </a:p>
          <a:p>
            <a:pPr marL="190500" indent="-190500" defTabSz="768350">
              <a:lnSpc>
                <a:spcPct val="70000"/>
              </a:lnSpc>
            </a:pPr>
            <a:r>
              <a:rPr lang="pt-BR" sz="900" b="1"/>
              <a:t>Análise de Resultado</a:t>
            </a:r>
          </a:p>
          <a:p>
            <a:pPr marL="190500" indent="-190500" defTabSz="768350">
              <a:lnSpc>
                <a:spcPct val="70000"/>
              </a:lnSpc>
            </a:pPr>
            <a:r>
              <a:rPr lang="pt-BR" sz="900"/>
              <a:t>Estes são a mais eficiente e moderna técnica de gestão de capacidade, onde a empresa contrala dinamicamente seus Gargalos realizando nivelamento de produção e alocação se necessária de horas-extras. Assim é o planejamento da Capacidade com o Datasul APS. Sua empresa poderá obter ganhos como:</a:t>
            </a:r>
          </a:p>
          <a:p>
            <a:pPr marL="1146175" lvl="3" defTabSz="768350">
              <a:lnSpc>
                <a:spcPct val="70000"/>
              </a:lnSpc>
              <a:buFontTx/>
              <a:buChar char="•"/>
            </a:pPr>
            <a:r>
              <a:rPr lang="pt-BR" sz="900"/>
              <a:t>Maior precisão nos Prazos de Entrega;</a:t>
            </a:r>
          </a:p>
          <a:p>
            <a:pPr marL="1146175" lvl="3" defTabSz="768350">
              <a:lnSpc>
                <a:spcPct val="70000"/>
              </a:lnSpc>
              <a:buFontTx/>
              <a:buChar char="•"/>
            </a:pPr>
            <a:r>
              <a:rPr lang="pt-BR" sz="900"/>
              <a:t>Redução das Despesas Operacionais;</a:t>
            </a:r>
          </a:p>
          <a:p>
            <a:pPr marL="1146175" lvl="3" defTabSz="768350">
              <a:lnSpc>
                <a:spcPct val="70000"/>
              </a:lnSpc>
              <a:buFontTx/>
              <a:buChar char="•"/>
            </a:pPr>
            <a:r>
              <a:rPr lang="pt-BR" sz="900"/>
              <a:t>Diminuição do lead-time de produção;</a:t>
            </a:r>
          </a:p>
          <a:p>
            <a:pPr marL="1146175" lvl="3" defTabSz="768350">
              <a:lnSpc>
                <a:spcPct val="70000"/>
              </a:lnSpc>
              <a:buFontTx/>
              <a:buChar char="•"/>
            </a:pPr>
            <a:r>
              <a:rPr lang="pt-BR" sz="900"/>
              <a:t>Flexibilização da Produção;</a:t>
            </a:r>
          </a:p>
          <a:p>
            <a:pPr marL="1146175" lvl="3" defTabSz="768350">
              <a:lnSpc>
                <a:spcPct val="70000"/>
              </a:lnSpc>
              <a:buFontTx/>
              <a:buChar char="•"/>
            </a:pPr>
            <a:r>
              <a:rPr lang="pt-BR" sz="900"/>
              <a:t>Agilidade nas Reprogramações;</a:t>
            </a:r>
          </a:p>
          <a:p>
            <a:pPr marL="1146175" lvl="3" defTabSz="768350">
              <a:lnSpc>
                <a:spcPct val="70000"/>
              </a:lnSpc>
              <a:buFontTx/>
              <a:buChar char="•"/>
            </a:pPr>
            <a:r>
              <a:rPr lang="pt-BR" sz="900"/>
              <a:t>Aumento no Ganho pela Otimização das Restrições;</a:t>
            </a:r>
          </a:p>
          <a:p>
            <a:pPr marL="1146175" lvl="3" defTabSz="768350">
              <a:lnSpc>
                <a:spcPct val="70000"/>
              </a:lnSpc>
              <a:buFontTx/>
              <a:buChar char="•"/>
            </a:pPr>
            <a:r>
              <a:rPr lang="pt-BR" sz="900"/>
              <a:t>Redução dos Estoques de matéria-prima, processo e produto acabado.</a:t>
            </a:r>
          </a:p>
          <a:p>
            <a:pPr marL="190500" indent="-190500" defTabSz="768350">
              <a:lnSpc>
                <a:spcPct val="70000"/>
              </a:lnSpc>
            </a:pPr>
            <a:endParaRPr lang="pt-BR" sz="900"/>
          </a:p>
          <a:p>
            <a:pPr marL="190500" indent="-190500" defTabSz="768350">
              <a:lnSpc>
                <a:spcPct val="90000"/>
              </a:lnSpc>
              <a:spcBef>
                <a:spcPct val="0"/>
              </a:spcBef>
            </a:pPr>
            <a:r>
              <a:rPr lang="pt-BR" sz="900" b="1" u="sng">
                <a:solidFill>
                  <a:srgbClr val="FFFFFF"/>
                </a:solidFill>
              </a:rPr>
              <a:t>Produto Acabado</a:t>
            </a:r>
          </a:p>
          <a:p>
            <a:pPr marL="190500" indent="-190500" defTabSz="768350">
              <a:lnSpc>
                <a:spcPct val="70000"/>
              </a:lnSpc>
            </a:pPr>
            <a:r>
              <a:rPr lang="pt-BR" sz="900" b="1"/>
              <a:t>Custos</a:t>
            </a:r>
          </a:p>
          <a:p>
            <a:pPr marL="190500" indent="-190500" defTabSz="768350">
              <a:lnSpc>
                <a:spcPct val="70000"/>
              </a:lnSpc>
            </a:pPr>
            <a:r>
              <a:rPr lang="pt-BR" sz="900"/>
              <a:t>Proporciona confiabilidade e rapidez na obtenção e apropriação dos custos industriais. Integrado com os demais aplicativos, gera informações para definições estratégicas em termos de produto e preços de venda.</a:t>
            </a:r>
          </a:p>
          <a:p>
            <a:pPr marL="190500" indent="-190500" defTabSz="768350">
              <a:lnSpc>
                <a:spcPct val="70000"/>
              </a:lnSpc>
            </a:pPr>
            <a:r>
              <a:rPr lang="pt-BR" sz="900"/>
              <a:t>Permite operar com até três tipos de custos simultaneamente, sendo um destes o contábil</a:t>
            </a:r>
          </a:p>
          <a:p>
            <a:pPr marL="190500" indent="-190500" defTabSz="768350">
              <a:lnSpc>
                <a:spcPct val="70000"/>
              </a:lnSpc>
            </a:pPr>
            <a:r>
              <a:rPr lang="pt-BR" sz="900"/>
              <a:t>Para cada tipo de custo os valores serão administrados separadamente.</a:t>
            </a:r>
          </a:p>
          <a:p>
            <a:pPr marL="573088" lvl="1" indent="-190500" defTabSz="768350">
              <a:lnSpc>
                <a:spcPct val="70000"/>
              </a:lnSpc>
            </a:pPr>
            <a:r>
              <a:rPr lang="pt-BR" sz="900"/>
              <a:t>Material;</a:t>
            </a:r>
          </a:p>
          <a:p>
            <a:pPr marL="573088" lvl="1" indent="-190500" defTabSz="768350">
              <a:lnSpc>
                <a:spcPct val="70000"/>
              </a:lnSpc>
            </a:pPr>
            <a:r>
              <a:rPr lang="pt-BR" sz="900"/>
              <a:t>Mão de Obra;</a:t>
            </a:r>
          </a:p>
          <a:p>
            <a:pPr marL="573088" lvl="1" indent="-190500" defTabSz="768350">
              <a:lnSpc>
                <a:spcPct val="70000"/>
              </a:lnSpc>
            </a:pPr>
            <a:r>
              <a:rPr lang="pt-BR" sz="900"/>
              <a:t>Gastos Gerais de Fabricação</a:t>
            </a:r>
          </a:p>
          <a:p>
            <a:pPr marL="190500" indent="-190500" defTabSz="768350">
              <a:lnSpc>
                <a:spcPct val="70000"/>
              </a:lnSpc>
            </a:pPr>
            <a:r>
              <a:rPr lang="pt-BR" sz="900"/>
              <a:t>Outras valorizações:</a:t>
            </a:r>
          </a:p>
          <a:p>
            <a:pPr marL="573088" lvl="1" indent="-190500" defTabSz="768350">
              <a:lnSpc>
                <a:spcPct val="70000"/>
              </a:lnSpc>
            </a:pPr>
            <a:r>
              <a:rPr lang="pt-BR" sz="900"/>
              <a:t>Co-Produto;</a:t>
            </a:r>
          </a:p>
          <a:p>
            <a:pPr marL="573088" lvl="1" indent="-190500" defTabSz="768350">
              <a:lnSpc>
                <a:spcPct val="70000"/>
              </a:lnSpc>
            </a:pPr>
            <a:r>
              <a:rPr lang="pt-BR" sz="900"/>
              <a:t>Refugo;</a:t>
            </a:r>
          </a:p>
          <a:p>
            <a:pPr marL="573088" lvl="1" indent="-190500" defTabSz="768350">
              <a:lnSpc>
                <a:spcPct val="70000"/>
              </a:lnSpc>
            </a:pPr>
            <a:r>
              <a:rPr lang="pt-BR" sz="900"/>
              <a:t>Sobra.</a:t>
            </a:r>
          </a:p>
          <a:p>
            <a:pPr marL="190500" indent="-190500" defTabSz="768350">
              <a:lnSpc>
                <a:spcPct val="70000"/>
              </a:lnSpc>
            </a:pPr>
            <a:r>
              <a:rPr lang="pt-BR" sz="900"/>
              <a:t>Tratamentos especiais para ordens do tipo:</a:t>
            </a:r>
          </a:p>
          <a:p>
            <a:pPr marL="573088" lvl="1" indent="-190500" defTabSz="768350">
              <a:lnSpc>
                <a:spcPct val="70000"/>
              </a:lnSpc>
            </a:pPr>
            <a:r>
              <a:rPr lang="pt-BR" sz="900"/>
              <a:t>Reaproveitamento;</a:t>
            </a:r>
          </a:p>
          <a:p>
            <a:pPr marL="573088" lvl="1" indent="-190500" defTabSz="768350">
              <a:lnSpc>
                <a:spcPct val="70000"/>
              </a:lnSpc>
            </a:pPr>
            <a:r>
              <a:rPr lang="pt-BR" sz="900"/>
              <a:t>Retrabalho e Conserto;</a:t>
            </a:r>
          </a:p>
          <a:p>
            <a:pPr marL="573088" lvl="1" indent="-190500" defTabSz="768350">
              <a:lnSpc>
                <a:spcPct val="70000"/>
              </a:lnSpc>
            </a:pPr>
            <a:r>
              <a:rPr lang="pt-BR" sz="900"/>
              <a:t>Beneficiamento	.</a:t>
            </a:r>
          </a:p>
          <a:p>
            <a:pPr marL="190500" indent="-190500" defTabSz="768350">
              <a:lnSpc>
                <a:spcPct val="70000"/>
              </a:lnSpc>
            </a:pPr>
            <a:endParaRPr lang="pt-BR" sz="900"/>
          </a:p>
          <a:p>
            <a:pPr marL="190500" indent="-190500" defTabSz="768350">
              <a:lnSpc>
                <a:spcPct val="70000"/>
              </a:lnSpc>
            </a:pPr>
            <a:r>
              <a:rPr lang="pt-BR" sz="900" b="1"/>
              <a:t>Contabilidade de Ganhos</a:t>
            </a:r>
          </a:p>
          <a:p>
            <a:pPr marL="190500" indent="-190500" defTabSz="768350">
              <a:lnSpc>
                <a:spcPct val="70000"/>
              </a:lnSpc>
            </a:pPr>
            <a:r>
              <a:rPr lang="pt-BR" sz="900"/>
              <a:t>Implantando o Datasul APS com Bússola e a metodologia do TOC</a:t>
            </a:r>
          </a:p>
          <a:p>
            <a:pPr marL="190500" indent="-190500" defTabSz="768350">
              <a:lnSpc>
                <a:spcPct val="70000"/>
              </a:lnSpc>
            </a:pPr>
            <a:r>
              <a:rPr lang="pt-BR" sz="900"/>
              <a:t>Através da Bússola(Datasul APS)</a:t>
            </a:r>
          </a:p>
          <a:p>
            <a:pPr marL="190500" indent="-190500" defTabSz="768350">
              <a:lnSpc>
                <a:spcPct val="70000"/>
              </a:lnSpc>
              <a:buFont typeface="Wingdings" pitchFamily="2" charset="2"/>
              <a:buNone/>
            </a:pPr>
            <a:r>
              <a:rPr lang="pt-BR" sz="900"/>
              <a:t>Decidir quais produtos são mais interessantes para a empresa;</a:t>
            </a:r>
          </a:p>
          <a:p>
            <a:pPr marL="190500" indent="-190500" defTabSz="768350">
              <a:lnSpc>
                <a:spcPct val="70000"/>
              </a:lnSpc>
              <a:buFont typeface="Wingdings" pitchFamily="2" charset="2"/>
              <a:buNone/>
            </a:pPr>
            <a:r>
              <a:rPr lang="pt-BR" sz="900"/>
              <a:t>Avaliar capacidade de entregar todos os produtos nas quantidades desejadas.</a:t>
            </a:r>
          </a:p>
          <a:p>
            <a:pPr marL="190500" indent="-190500" defTabSz="768350">
              <a:lnSpc>
                <a:spcPct val="70000"/>
              </a:lnSpc>
            </a:pPr>
            <a:endParaRPr lang="pt-BR" sz="900"/>
          </a:p>
          <a:p>
            <a:pPr marL="190500" indent="-190500" defTabSz="768350">
              <a:lnSpc>
                <a:spcPct val="70000"/>
              </a:lnSpc>
            </a:pPr>
            <a:r>
              <a:rPr lang="pt-BR" sz="900" b="1"/>
              <a:t>Gestão da Qualidade</a:t>
            </a:r>
          </a:p>
          <a:p>
            <a:pPr marL="190500" indent="-190500" defTabSz="768350">
              <a:lnSpc>
                <a:spcPct val="70000"/>
              </a:lnSpc>
            </a:pPr>
            <a:r>
              <a:rPr lang="pt-BR" sz="900"/>
              <a:t>Conversar com Jersony</a:t>
            </a:r>
          </a:p>
          <a:p>
            <a:pPr marL="190500" indent="-190500" defTabSz="768350">
              <a:lnSpc>
                <a:spcPct val="70000"/>
              </a:lnSpc>
            </a:pPr>
            <a:r>
              <a:rPr lang="pt-BR" sz="900" b="1"/>
              <a:t>Garantia</a:t>
            </a:r>
          </a:p>
          <a:p>
            <a:pPr marL="190500" indent="-190500" defTabSz="768350">
              <a:lnSpc>
                <a:spcPct val="70000"/>
              </a:lnSpc>
            </a:pPr>
            <a:r>
              <a:rPr lang="pt-BR" sz="900" b="1"/>
              <a:t>Controle de Lotes</a:t>
            </a:r>
          </a:p>
          <a:p>
            <a:pPr marL="190500" indent="-190500" defTabSz="768350">
              <a:lnSpc>
                <a:spcPct val="70000"/>
              </a:lnSpc>
            </a:pPr>
            <a:r>
              <a:rPr lang="pt-BR" sz="900"/>
              <a:t>Atende perfeitamente o controle de estoque/itens através de lotes. E suas políticas entre elas FEFO.</a:t>
            </a:r>
          </a:p>
          <a:p>
            <a:pPr marL="190500" indent="-190500" defTabSz="768350">
              <a:lnSpc>
                <a:spcPct val="70000"/>
              </a:lnSpc>
            </a:pPr>
            <a:endParaRPr lang="pt-BR" sz="900" u="sn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AD1E5-8012-4F1D-B4A0-F41D43D4BB2E}" type="slidenum">
              <a:rPr lang="pt-BR"/>
              <a:pPr/>
              <a:t>45</a:t>
            </a:fld>
            <a:endParaRPr lang="pt-BR"/>
          </a:p>
        </p:txBody>
      </p:sp>
      <p:sp>
        <p:nvSpPr>
          <p:cNvPr id="103426" name="Rectangle 2"/>
          <p:cNvSpPr>
            <a:spLocks noRot="1" noChangeArrowheads="1" noTextEdit="1"/>
          </p:cNvSpPr>
          <p:nvPr>
            <p:ph type="sldImg"/>
          </p:nvPr>
        </p:nvSpPr>
        <p:spPr>
          <a:xfrm>
            <a:off x="925513" y="750888"/>
            <a:ext cx="4946650" cy="3709987"/>
          </a:xfrm>
          <a:ln/>
        </p:spPr>
      </p:sp>
      <p:sp>
        <p:nvSpPr>
          <p:cNvPr id="103427" name="Rectangle 3"/>
          <p:cNvSpPr>
            <a:spLocks noGrp="1" noChangeArrowheads="1"/>
          </p:cNvSpPr>
          <p:nvPr>
            <p:ph type="body" idx="1"/>
          </p:nvPr>
        </p:nvSpPr>
        <p:spPr>
          <a:xfrm>
            <a:off x="465138" y="6480175"/>
            <a:ext cx="5867400" cy="2925763"/>
          </a:xfrm>
        </p:spPr>
        <p:txBody>
          <a:bodyPr/>
          <a:lstStyle/>
          <a:p>
            <a:pPr marL="190500" indent="-190500" defTabSz="768350"/>
            <a:r>
              <a:rPr lang="en-US"/>
              <a:t>RH – Dentro do modelo de gestão Datasul não podemos esquecer do gerenciamento do Capital Humano. Sim porque a revolução tecnológica ocasionada pelos sistemas de gestão empresarial leva a empresa a um grau de otimização e velocidade que propõe às pessoas um novo modelo de tomada de decisão . Esta tomada de decisão deve estar acompanhada da competência pessoal de cada indivíduo na empresa. Para isso, nossa solução de gestão de pessoas procura ser diferencial em relação ao que o mercado oferece. Trabalhando desde o Planejamento estratégico da companhia, definindo as competências necessárias para o cumprimento do plano estratégico, e fazendo com que as áreas tradicionais de RH (treinamento, recrutamento e seleção, pagadoria) trabalhem sempre com o foco na estratégia da empresa, disponibilizando as competências necessárias para as operações da companhia. Além disso utilizamos o composto tecnologia totalmente em prol da área de gestão de pessoas, disponibilizando ferramentas como Workflow, desenho de processos e portal de informações de Recursos Humanos. Temos também aplicativos voltados para as áreas de segurança e medicina laboral, visando o planejamento da empresa na questão do aumento da qualidade de vida dos funcionários, com total cumprimento de legislação trabalhista e previdenciária.</a:t>
            </a:r>
          </a:p>
          <a:p>
            <a:pPr marL="190500" indent="-190500" defTabSz="76835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CE690-8AF1-47EB-B55B-739FCAAF5224}" type="slidenum">
              <a:rPr lang="pt-BR"/>
              <a:pPr/>
              <a:t>46</a:t>
            </a:fld>
            <a:endParaRPr lang="pt-BR"/>
          </a:p>
        </p:txBody>
      </p:sp>
      <p:sp>
        <p:nvSpPr>
          <p:cNvPr id="105474" name="Rectangle 2"/>
          <p:cNvSpPr>
            <a:spLocks noRot="1" noChangeArrowheads="1" noTextEdit="1"/>
          </p:cNvSpPr>
          <p:nvPr>
            <p:ph type="sldImg"/>
          </p:nvPr>
        </p:nvSpPr>
        <p:spPr>
          <a:xfrm>
            <a:off x="925513" y="750888"/>
            <a:ext cx="4946650" cy="3709987"/>
          </a:xfrm>
          <a:ln/>
        </p:spPr>
      </p:sp>
      <p:sp>
        <p:nvSpPr>
          <p:cNvPr id="105475" name="Rectangle 3"/>
          <p:cNvSpPr>
            <a:spLocks noGrp="1" noChangeArrowheads="1"/>
          </p:cNvSpPr>
          <p:nvPr>
            <p:ph type="body" idx="1"/>
          </p:nvPr>
        </p:nvSpPr>
        <p:spPr>
          <a:xfrm>
            <a:off x="465138" y="6480175"/>
            <a:ext cx="5867400" cy="2925763"/>
          </a:xfrm>
        </p:spPr>
        <p:txBody>
          <a:bodyPr/>
          <a:lstStyle/>
          <a:p>
            <a:pPr marL="190500" indent="-190500" defTabSz="768350"/>
            <a:r>
              <a:rPr lang="en-US"/>
              <a:t>TECNOLOGIA:</a:t>
            </a:r>
          </a:p>
          <a:p>
            <a:pPr marL="190500" indent="-190500" defTabSz="768350"/>
            <a:r>
              <a:rPr lang="en-US"/>
              <a:t>É importante neste ponto comentar que estamos aptos a atender o cliente em todos os tipos de serviços de infra-estrutura em termos do aplicativo, banco de dados e rede.</a:t>
            </a:r>
          </a:p>
          <a:p>
            <a:pPr marL="190500" indent="-190500" defTabSz="768350"/>
            <a:r>
              <a:rPr lang="en-US"/>
              <a:t>Nas personalizações possuímos ferramentas que atuam nas telas e relatórios para facilitar a operação do sistema, como Screen Optimizer, Data Viewer, Goto Excel e para customização os templates padrão DDK.</a:t>
            </a:r>
          </a:p>
          <a:p>
            <a:pPr marL="190500" indent="-190500" defTabSz="768350"/>
            <a:r>
              <a:rPr lang="en-US"/>
              <a:t>Temos condição de nos comunicarmos com qualquer tipo de equipamento de automação, como coletores, palm, balanças e outros, temos uma camada de tecnologia que faz esta comunicação de forma segura e rápida(Data Collection).</a:t>
            </a:r>
          </a:p>
          <a:p>
            <a:pPr marL="190500" indent="-190500" defTabSz="768350"/>
            <a:r>
              <a:rPr lang="en-US"/>
              <a:t>Temos condição de levar a operação da empresa para extranet/portal/intranet, incluindo nestas facilidades gerenciamento de documentação e iso/workflow.</a:t>
            </a:r>
            <a:endParaRPr lang="pt-BR"/>
          </a:p>
          <a:p>
            <a:pPr marL="190500" indent="-190500" defTabSz="76835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27431-6F11-428C-9446-3DD730A8C3EE}" type="slidenum">
              <a:rPr lang="pt-BR"/>
              <a:pPr/>
              <a:t>49</a:t>
            </a:fld>
            <a:endParaRPr lang="pt-BR"/>
          </a:p>
        </p:txBody>
      </p:sp>
      <p:sp>
        <p:nvSpPr>
          <p:cNvPr id="109570" name="Rectangle 2"/>
          <p:cNvSpPr>
            <a:spLocks noRot="1" noChangeArrowheads="1" noTextEdit="1"/>
          </p:cNvSpPr>
          <p:nvPr>
            <p:ph type="sldImg"/>
          </p:nvPr>
        </p:nvSpPr>
        <p:spPr>
          <a:xfrm>
            <a:off x="1085850" y="773113"/>
            <a:ext cx="4770438" cy="3578225"/>
          </a:xfrm>
          <a:ln w="12700" cap="flat">
            <a:solidFill>
              <a:schemeClr val="tx1"/>
            </a:solidFill>
          </a:ln>
        </p:spPr>
      </p:sp>
      <p:sp>
        <p:nvSpPr>
          <p:cNvPr id="109571" name="Rectangle 3"/>
          <p:cNvSpPr>
            <a:spLocks noGrp="1" noChangeArrowheads="1"/>
          </p:cNvSpPr>
          <p:nvPr>
            <p:ph type="body" idx="1"/>
          </p:nvPr>
        </p:nvSpPr>
        <p:spPr>
          <a:xfrm>
            <a:off x="466725" y="6481763"/>
            <a:ext cx="5865813" cy="2925762"/>
          </a:xfrm>
          <a:ln/>
        </p:spPr>
        <p:txBody>
          <a:bodyPr lIns="0" tIns="0" rIns="0" bIns="0"/>
          <a:lstStyle/>
          <a:p>
            <a:pPr marL="190500" indent="-190500" defTabSz="76835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891C3-C71C-4E13-87E3-A1E15B0AE56E}" type="slidenum">
              <a:rPr lang="pt-BR"/>
              <a:pPr/>
              <a:t>5</a:t>
            </a:fld>
            <a:endParaRPr lang="pt-BR"/>
          </a:p>
        </p:txBody>
      </p:sp>
      <p:sp>
        <p:nvSpPr>
          <p:cNvPr id="39938" name="Rectangle 2"/>
          <p:cNvSpPr>
            <a:spLocks noRot="1" noChangeArrowheads="1" noTextEdit="1"/>
          </p:cNvSpPr>
          <p:nvPr>
            <p:ph type="sldImg"/>
          </p:nvPr>
        </p:nvSpPr>
        <p:spPr>
          <a:xfrm>
            <a:off x="-1984375" y="454025"/>
            <a:ext cx="10771188" cy="8078788"/>
          </a:xfrm>
          <a:ln/>
        </p:spPr>
      </p:sp>
      <p:sp>
        <p:nvSpPr>
          <p:cNvPr id="39939" name="Rectangle 3"/>
          <p:cNvSpPr>
            <a:spLocks noGrp="1" noChangeArrowheads="1"/>
          </p:cNvSpPr>
          <p:nvPr>
            <p:ph type="body" idx="1"/>
          </p:nvPr>
        </p:nvSpPr>
        <p:spPr>
          <a:xfrm>
            <a:off x="144463" y="8534400"/>
            <a:ext cx="6505575" cy="1228725"/>
          </a:xfrm>
        </p:spPr>
        <p:txBody>
          <a:bodyPr lIns="91501" tIns="45751" rIns="91501" bIns="4575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FC5C9-DF0B-4FFE-9F80-92B33513C80E}" type="slidenum">
              <a:rPr lang="pt-BR"/>
              <a:pPr/>
              <a:t>6</a:t>
            </a:fld>
            <a:endParaRPr lang="pt-BR"/>
          </a:p>
        </p:txBody>
      </p:sp>
      <p:sp>
        <p:nvSpPr>
          <p:cNvPr id="41986" name="Rectangle 2"/>
          <p:cNvSpPr>
            <a:spLocks noRot="1" noChangeArrowheads="1" noTextEdit="1"/>
          </p:cNvSpPr>
          <p:nvPr>
            <p:ph type="sldImg"/>
          </p:nvPr>
        </p:nvSpPr>
        <p:spPr>
          <a:xfrm>
            <a:off x="925513" y="750888"/>
            <a:ext cx="4946650" cy="3709987"/>
          </a:xfrm>
          <a:ln/>
        </p:spPr>
      </p:sp>
      <p:sp>
        <p:nvSpPr>
          <p:cNvPr id="41987" name="Rectangle 3"/>
          <p:cNvSpPr>
            <a:spLocks noGrp="1" noChangeArrowheads="1"/>
          </p:cNvSpPr>
          <p:nvPr>
            <p:ph type="body" idx="1"/>
          </p:nvPr>
        </p:nvSpPr>
        <p:spPr>
          <a:xfrm>
            <a:off x="465138" y="6480175"/>
            <a:ext cx="5867400" cy="2925763"/>
          </a:xfrm>
        </p:spPr>
        <p:txBody>
          <a:bodyPr/>
          <a:lstStyle/>
          <a:p>
            <a:pPr marL="190500" indent="-190500" defTabSz="768350"/>
            <a:r>
              <a:rPr lang="en-US"/>
              <a:t>Fizemos uma análise de valores e descobrimos que nestes 25 anos, estes foram os atributos que mais nortearam nossas ações. Transformar conhecimento de gestão em soluções de sw, inovar constantemente nossos produtos com as práticas de gestão mais atuais e reconhecidas. Buscar que nossos clientes atinjam resultados através de nossas soluções e, finalmente, estarmos próximos de nossos clientes tanto na geografia quanto no comprometimento.</a:t>
            </a:r>
          </a:p>
          <a:p>
            <a:pPr marL="190500" indent="-190500" defTabSz="768350"/>
            <a:r>
              <a:rPr lang="en-US"/>
              <a:t>OU</a:t>
            </a:r>
          </a:p>
          <a:p>
            <a:pPr marL="190500" indent="-190500" defTabSz="768350"/>
            <a:r>
              <a:rPr lang="en-US"/>
              <a:t>Nos somos uma Empresa que através do relacionamento e proximidade com os nossos Clientes, desenvolvemos soluções com conhecimento, inovação e reultados.</a:t>
            </a:r>
          </a:p>
          <a:p>
            <a:pPr marL="190500" indent="-190500" defTabSz="768350"/>
            <a:r>
              <a:rPr lang="en-US"/>
              <a:t>OU</a:t>
            </a:r>
          </a:p>
          <a:p>
            <a:pPr marL="190500" indent="-190500" defTabSz="768350"/>
            <a:r>
              <a:rPr lang="en-US"/>
              <a:t>Criamos e aprendemos, construímos conhecimento e uma liderança. Hoje seguimos no mesmo foco – ajudar nossos clientes a obter grandes resultados.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A2D66-7756-45A0-ABB9-E2345BA6B295}" type="slidenum">
              <a:rPr lang="pt-BR"/>
              <a:pPr/>
              <a:t>7</a:t>
            </a:fld>
            <a:endParaRPr lang="pt-BR"/>
          </a:p>
        </p:txBody>
      </p:sp>
      <p:sp>
        <p:nvSpPr>
          <p:cNvPr id="44034" name="Rectangle 2"/>
          <p:cNvSpPr>
            <a:spLocks noRot="1" noChangeArrowheads="1" noTextEdit="1"/>
          </p:cNvSpPr>
          <p:nvPr>
            <p:ph type="sldImg"/>
          </p:nvPr>
        </p:nvSpPr>
        <p:spPr>
          <a:xfrm>
            <a:off x="925513" y="750888"/>
            <a:ext cx="4946650" cy="3709987"/>
          </a:xfrm>
          <a:ln/>
        </p:spPr>
      </p:sp>
      <p:sp>
        <p:nvSpPr>
          <p:cNvPr id="44035" name="Rectangle 3"/>
          <p:cNvSpPr>
            <a:spLocks noGrp="1" noChangeArrowheads="1"/>
          </p:cNvSpPr>
          <p:nvPr>
            <p:ph type="body" idx="1"/>
          </p:nvPr>
        </p:nvSpPr>
        <p:spPr>
          <a:xfrm>
            <a:off x="465138" y="6480175"/>
            <a:ext cx="5867400" cy="2925763"/>
          </a:xfrm>
        </p:spPr>
        <p:txBody>
          <a:bodyPr/>
          <a:lstStyle/>
          <a:p>
            <a:pPr marL="190500" indent="-190500" defTabSz="768350"/>
            <a:r>
              <a:rPr lang="en-US"/>
              <a:t>A nossa missão é a nossa métrica e a nossa diretriz de desenvolvimento das nossas soluções, focamos em criar aquilo que ajuda nossos clientes a atingirem melhores resultados.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11BE5-0F4E-4489-B245-745A4BE7A9FB}" type="slidenum">
              <a:rPr lang="pt-BR"/>
              <a:pPr/>
              <a:t>8</a:t>
            </a:fld>
            <a:endParaRPr lang="pt-BR"/>
          </a:p>
        </p:txBody>
      </p:sp>
      <p:sp>
        <p:nvSpPr>
          <p:cNvPr id="46082" name="Rectangle 2"/>
          <p:cNvSpPr>
            <a:spLocks noRot="1" noChangeArrowheads="1" noTextEdit="1"/>
          </p:cNvSpPr>
          <p:nvPr>
            <p:ph type="sldImg"/>
          </p:nvPr>
        </p:nvSpPr>
        <p:spPr>
          <a:xfrm>
            <a:off x="930275" y="750888"/>
            <a:ext cx="4946650" cy="3709987"/>
          </a:xfrm>
          <a:ln/>
        </p:spPr>
      </p:sp>
      <p:sp>
        <p:nvSpPr>
          <p:cNvPr id="46083" name="Rectangle 3"/>
          <p:cNvSpPr>
            <a:spLocks noGrp="1" noChangeArrowheads="1"/>
          </p:cNvSpPr>
          <p:nvPr>
            <p:ph type="body" idx="1"/>
          </p:nvPr>
        </p:nvSpPr>
        <p:spPr>
          <a:xfrm>
            <a:off x="679450" y="4716463"/>
            <a:ext cx="5438775" cy="4467225"/>
          </a:xfrm>
        </p:spPr>
        <p:txBody>
          <a:bodyPr lIns="87278" tIns="43641" rIns="87278" bIns="43641"/>
          <a:lstStyle/>
          <a:p>
            <a:r>
              <a:rPr lang="en-US"/>
              <a:t>We have completed 25 years in 2003. Datasul has a leadership position in the Brazilian market, not only by the quality of its products and services, but mainly for always innovating them. Pass quickly by the product evolution until today, stressing the experience and conquests acquired in these 25 years.</a:t>
            </a:r>
          </a:p>
          <a:p>
            <a:r>
              <a:rPr lang="en-US"/>
              <a:t>Datasul has born from Mr. Miguel Abuhab experience in planning new Consul industrial units. With the know-how of MRP and MRPII techniques, the first Datasul products were born with international management concepts. Datasul was the first company in Brazil to develop the MRP software.</a:t>
            </a:r>
          </a:p>
          <a:p>
            <a:r>
              <a:rPr lang="en-US"/>
              <a:t>In 1988 Datasul adopted the database language and open development environment, expanding its market to Unix and Intel environment, being consolidated as vendor of the best Brazilian managerial administration system.</a:t>
            </a:r>
          </a:p>
          <a:p>
            <a:r>
              <a:rPr lang="en-US"/>
              <a:t>In 1996 and 1997 Datasul ERP solution receives graphic interface and a new family of financial processes. This allowed EMS to compete in the same functional quality standards of the international ERPs, with wide advantage in the location requisite and, in 1998, we have launched EMS-5.</a:t>
            </a:r>
          </a:p>
          <a:p>
            <a:r>
              <a:rPr lang="en-US"/>
              <a:t>The company restructuring in 1999 gave us financial health necessary to maintain the ERP developments and open new initiatives for ERPII, resulting in the solutions of CRM, BI, Collaboration, Supply Chain with APS, functionalities so necessary in the inter-business integration, characteristic of the new connected economy.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D03D2-7B87-49BF-B940-C9BD64E7D1C4}" type="slidenum">
              <a:rPr lang="pt-BR"/>
              <a:pPr/>
              <a:t>9</a:t>
            </a:fld>
            <a:endParaRPr lang="pt-BR"/>
          </a:p>
        </p:txBody>
      </p:sp>
      <p:sp>
        <p:nvSpPr>
          <p:cNvPr id="48130" name="Rectangle 2"/>
          <p:cNvSpPr>
            <a:spLocks noRot="1" noChangeArrowheads="1" noTextEdit="1"/>
          </p:cNvSpPr>
          <p:nvPr>
            <p:ph type="sldImg"/>
          </p:nvPr>
        </p:nvSpPr>
        <p:spPr>
          <a:xfrm>
            <a:off x="917575" y="744538"/>
            <a:ext cx="4962525" cy="3722687"/>
          </a:xfrm>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D8AE4-043A-4C2F-ADBE-B42BC1855BA8}" type="slidenum">
              <a:rPr lang="pt-BR"/>
              <a:pPr/>
              <a:t>10</a:t>
            </a:fld>
            <a:endParaRPr lang="pt-BR"/>
          </a:p>
        </p:txBody>
      </p:sp>
      <p:sp>
        <p:nvSpPr>
          <p:cNvPr id="50178" name="Rectangle 2"/>
          <p:cNvSpPr>
            <a:spLocks noRot="1" noChangeArrowheads="1" noTextEdit="1"/>
          </p:cNvSpPr>
          <p:nvPr>
            <p:ph type="sldImg"/>
          </p:nvPr>
        </p:nvSpPr>
        <p:spPr>
          <a:xfrm>
            <a:off x="915988" y="744538"/>
            <a:ext cx="4964112" cy="3722687"/>
          </a:xfrm>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930B6-531D-4FF8-8800-09733443F1DA}" type="slidenum">
              <a:rPr lang="pt-BR"/>
              <a:pPr/>
              <a:t>11</a:t>
            </a:fld>
            <a:endParaRPr lang="pt-BR"/>
          </a:p>
        </p:txBody>
      </p:sp>
      <p:sp>
        <p:nvSpPr>
          <p:cNvPr id="52226" name="Rectangle 2"/>
          <p:cNvSpPr>
            <a:spLocks noRot="1" noChangeArrowheads="1" noTextEdit="1"/>
          </p:cNvSpPr>
          <p:nvPr>
            <p:ph type="sldImg"/>
          </p:nvPr>
        </p:nvSpPr>
        <p:spPr>
          <a:xfrm>
            <a:off x="-1987550" y="454025"/>
            <a:ext cx="10772775" cy="8078788"/>
          </a:xfrm>
          <a:ln/>
        </p:spPr>
      </p:sp>
      <p:sp>
        <p:nvSpPr>
          <p:cNvPr id="52227" name="Rectangle 3"/>
          <p:cNvSpPr>
            <a:spLocks noGrp="1" noChangeArrowheads="1"/>
          </p:cNvSpPr>
          <p:nvPr>
            <p:ph type="body" idx="1"/>
          </p:nvPr>
        </p:nvSpPr>
        <p:spPr>
          <a:xfrm>
            <a:off x="144463" y="8535988"/>
            <a:ext cx="6505575" cy="1227137"/>
          </a:xfrm>
        </p:spPr>
        <p:txBody>
          <a:bodyPr lIns="91501" tIns="45751" rIns="91501" bIns="4575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1524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1524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2192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38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37338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382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tela-ppt-aprov"/>
          <p:cNvPicPr>
            <a:picLocks noChangeAspect="1" noChangeArrowheads="1"/>
          </p:cNvPicPr>
          <p:nvPr/>
        </p:nvPicPr>
        <p:blipFill>
          <a:blip r:embed="rId15" cstate="print"/>
          <a:srcRect/>
          <a:stretch>
            <a:fillRect/>
          </a:stretch>
        </p:blipFill>
        <p:spPr bwMode="auto">
          <a:xfrm>
            <a:off x="-34925" y="-34925"/>
            <a:ext cx="9220200" cy="6915150"/>
          </a:xfrm>
          <a:prstGeom prst="rect">
            <a:avLst/>
          </a:prstGeom>
          <a:noFill/>
          <a:ln w="9525">
            <a:noFill/>
            <a:miter lim="800000"/>
            <a:headEnd/>
            <a:tailEnd/>
          </a:ln>
        </p:spPr>
      </p:pic>
      <p:sp>
        <p:nvSpPr>
          <p:cNvPr id="1026" name="Rectangle 2"/>
          <p:cNvSpPr>
            <a:spLocks noGrp="1" noChangeArrowheads="1"/>
          </p:cNvSpPr>
          <p:nvPr>
            <p:ph type="title"/>
          </p:nvPr>
        </p:nvSpPr>
        <p:spPr bwMode="auto">
          <a:xfrm>
            <a:off x="152400" y="15240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Titulo 1</a:t>
            </a:r>
          </a:p>
        </p:txBody>
      </p:sp>
      <p:sp>
        <p:nvSpPr>
          <p:cNvPr id="1027" name="Rectangle 3"/>
          <p:cNvSpPr>
            <a:spLocks noGrp="1" noChangeArrowheads="1"/>
          </p:cNvSpPr>
          <p:nvPr>
            <p:ph type="body" idx="1"/>
          </p:nvPr>
        </p:nvSpPr>
        <p:spPr bwMode="auto">
          <a:xfrm>
            <a:off x="457200" y="1219200"/>
            <a:ext cx="8077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Texto Base</a:t>
            </a:r>
          </a:p>
          <a:p>
            <a:pPr lvl="1"/>
            <a:r>
              <a:rPr lang="pt-BR" smtClean="0"/>
              <a:t>Base</a:t>
            </a:r>
          </a:p>
          <a:p>
            <a:pPr lvl="2"/>
            <a:r>
              <a:rPr lang="pt-BR" smtClean="0"/>
              <a:t>Base</a:t>
            </a:r>
          </a:p>
          <a:p>
            <a:pPr lvl="3"/>
            <a:r>
              <a:rPr lang="pt-BR" smtClean="0"/>
              <a:t>Base</a:t>
            </a:r>
          </a:p>
          <a:p>
            <a:pPr lvl="4"/>
            <a:r>
              <a:rPr lang="pt-BR" smtClean="0"/>
              <a:t>Base</a:t>
            </a:r>
          </a:p>
          <a:p>
            <a:pPr lvl="4"/>
            <a:r>
              <a:rPr lang="pt-BR" smtClean="0"/>
              <a:t>Base</a:t>
            </a:r>
          </a:p>
          <a:p>
            <a:pPr lvl="3"/>
            <a:endParaRPr lang="pt-BR"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600">
          <a:solidFill>
            <a:srgbClr val="751224"/>
          </a:solidFill>
          <a:latin typeface="+mj-lt"/>
          <a:ea typeface="+mj-ea"/>
          <a:cs typeface="+mj-cs"/>
        </a:defRPr>
      </a:lvl1pPr>
      <a:lvl2pPr algn="l" rtl="0" fontAlgn="base">
        <a:spcBef>
          <a:spcPct val="0"/>
        </a:spcBef>
        <a:spcAft>
          <a:spcPct val="0"/>
        </a:spcAft>
        <a:defRPr sz="3600">
          <a:solidFill>
            <a:srgbClr val="751224"/>
          </a:solidFill>
          <a:latin typeface="Tahoma" pitchFamily="34" charset="0"/>
        </a:defRPr>
      </a:lvl2pPr>
      <a:lvl3pPr algn="l" rtl="0" fontAlgn="base">
        <a:spcBef>
          <a:spcPct val="0"/>
        </a:spcBef>
        <a:spcAft>
          <a:spcPct val="0"/>
        </a:spcAft>
        <a:defRPr sz="3600">
          <a:solidFill>
            <a:srgbClr val="751224"/>
          </a:solidFill>
          <a:latin typeface="Tahoma" pitchFamily="34" charset="0"/>
        </a:defRPr>
      </a:lvl3pPr>
      <a:lvl4pPr algn="l" rtl="0" fontAlgn="base">
        <a:spcBef>
          <a:spcPct val="0"/>
        </a:spcBef>
        <a:spcAft>
          <a:spcPct val="0"/>
        </a:spcAft>
        <a:defRPr sz="3600">
          <a:solidFill>
            <a:srgbClr val="751224"/>
          </a:solidFill>
          <a:latin typeface="Tahoma" pitchFamily="34" charset="0"/>
        </a:defRPr>
      </a:lvl4pPr>
      <a:lvl5pPr algn="l" rtl="0" fontAlgn="base">
        <a:spcBef>
          <a:spcPct val="0"/>
        </a:spcBef>
        <a:spcAft>
          <a:spcPct val="0"/>
        </a:spcAft>
        <a:defRPr sz="3600">
          <a:solidFill>
            <a:srgbClr val="751224"/>
          </a:solidFill>
          <a:latin typeface="Tahoma" pitchFamily="34" charset="0"/>
        </a:defRPr>
      </a:lvl5pPr>
      <a:lvl6pPr marL="457200" algn="l" rtl="0" fontAlgn="base">
        <a:spcBef>
          <a:spcPct val="0"/>
        </a:spcBef>
        <a:spcAft>
          <a:spcPct val="0"/>
        </a:spcAft>
        <a:defRPr sz="3600">
          <a:solidFill>
            <a:srgbClr val="751224"/>
          </a:solidFill>
          <a:latin typeface="Tahoma" pitchFamily="34" charset="0"/>
        </a:defRPr>
      </a:lvl6pPr>
      <a:lvl7pPr marL="914400" algn="l" rtl="0" fontAlgn="base">
        <a:spcBef>
          <a:spcPct val="0"/>
        </a:spcBef>
        <a:spcAft>
          <a:spcPct val="0"/>
        </a:spcAft>
        <a:defRPr sz="3600">
          <a:solidFill>
            <a:srgbClr val="751224"/>
          </a:solidFill>
          <a:latin typeface="Tahoma" pitchFamily="34" charset="0"/>
        </a:defRPr>
      </a:lvl7pPr>
      <a:lvl8pPr marL="1371600" algn="l" rtl="0" fontAlgn="base">
        <a:spcBef>
          <a:spcPct val="0"/>
        </a:spcBef>
        <a:spcAft>
          <a:spcPct val="0"/>
        </a:spcAft>
        <a:defRPr sz="3600">
          <a:solidFill>
            <a:srgbClr val="751224"/>
          </a:solidFill>
          <a:latin typeface="Tahoma" pitchFamily="34" charset="0"/>
        </a:defRPr>
      </a:lvl8pPr>
      <a:lvl9pPr marL="1828800" algn="l" rtl="0" fontAlgn="base">
        <a:spcBef>
          <a:spcPct val="0"/>
        </a:spcBef>
        <a:spcAft>
          <a:spcPct val="0"/>
        </a:spcAft>
        <a:defRPr sz="3600">
          <a:solidFill>
            <a:srgbClr val="751224"/>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31.png"/><Relationship Id="rId21" Type="http://schemas.openxmlformats.org/officeDocument/2006/relationships/image" Target="../media/image47.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slideLayout" Target="../slideLayouts/slideLayout12.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vmlDrawing" Target="../drawings/vmlDrawing3.v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0.png"/><Relationship Id="rId5" Type="http://schemas.openxmlformats.org/officeDocument/2006/relationships/image" Target="../media/image32.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3.png"/><Relationship Id="rId10" Type="http://schemas.openxmlformats.org/officeDocument/2006/relationships/image" Target="../media/image37.png"/><Relationship Id="rId19" Type="http://schemas.openxmlformats.org/officeDocument/2006/relationships/image" Target="../media/image45.png"/><Relationship Id="rId4" Type="http://schemas.openxmlformats.org/officeDocument/2006/relationships/hyperlink" Target="http://www.procomp.com.br/default.asp" TargetMode="External"/><Relationship Id="rId9" Type="http://schemas.openxmlformats.org/officeDocument/2006/relationships/image" Target="../media/image36.png"/><Relationship Id="rId14" Type="http://schemas.openxmlformats.org/officeDocument/2006/relationships/oleObject" Target="../embeddings/oleObject3.bin"/><Relationship Id="rId22" Type="http://schemas.openxmlformats.org/officeDocument/2006/relationships/image" Target="../media/image48.png"/><Relationship Id="rId27"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hyperlink" Target="http://www.sidersa.com.ar/cgi-bin/cgiip.exe/ingreso.html" TargetMode="Externa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1.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hyperlink" Target="http://www.discar.com/index.htm" TargetMode="External"/><Relationship Id="rId13" Type="http://schemas.openxmlformats.org/officeDocument/2006/relationships/image" Target="../media/image73.png"/><Relationship Id="rId18" Type="http://schemas.openxmlformats.org/officeDocument/2006/relationships/image" Target="../media/image77.png"/><Relationship Id="rId3" Type="http://schemas.openxmlformats.org/officeDocument/2006/relationships/image" Target="../media/image64.wmf"/><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76.png"/><Relationship Id="rId2" Type="http://schemas.openxmlformats.org/officeDocument/2006/relationships/hyperlink" Target="http://www.sidersa.com.ar/cgi-bin/cgiip.exe/ingreso.html" TargetMode="External"/><Relationship Id="rId16"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1.jpeg"/><Relationship Id="rId5" Type="http://schemas.openxmlformats.org/officeDocument/2006/relationships/image" Target="../media/image66.png"/><Relationship Id="rId15" Type="http://schemas.openxmlformats.org/officeDocument/2006/relationships/image" Target="../media/image74.png"/><Relationship Id="rId10" Type="http://schemas.openxmlformats.org/officeDocument/2006/relationships/image" Target="../media/image70.png"/><Relationship Id="rId19" Type="http://schemas.openxmlformats.org/officeDocument/2006/relationships/image" Target="../media/image78.png"/><Relationship Id="rId4" Type="http://schemas.openxmlformats.org/officeDocument/2006/relationships/image" Target="../media/image65.jpeg"/><Relationship Id="rId9" Type="http://schemas.openxmlformats.org/officeDocument/2006/relationships/image" Target="../media/image69.pn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9.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file:///C:\Documents%20and%20Settings\corp334824\Configura&#231;&#245;es%20locais\Temporary%20Internet%20Files\Documents%20and%20Settings\corp1414\Local%20Settings\DOCUME~1\DOCUME~1\DOCUME~1\DOCUME~1\brv9773\CONFIG~1\Geral\anexo_Estrutu_Org.ppt%23-1,1,Apresenta&#231;&#227;o%20do%20PowerPoint" TargetMode="External"/><Relationship Id="rId2" Type="http://schemas.openxmlformats.org/officeDocument/2006/relationships/hyperlink" Target="file:///\\joaquina\publico\Temp\Documents%20and%20Settings\corp1414\Local%20Settings\DOCUME~1\brv9773\CONFIG~1\Geral\anexo_Evolu_ERP.ppt%23-1,1,Apresenta&#231;&#227;o%20do%20PowerPoint"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sidersa.com.ar/cgi-bin/cgiip.exe/ingreso.html" TargetMode="Externa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12"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92.png"/><Relationship Id="rId5" Type="http://schemas.openxmlformats.org/officeDocument/2006/relationships/image" Target="../media/image86.jpeg"/><Relationship Id="rId10" Type="http://schemas.openxmlformats.org/officeDocument/2006/relationships/image" Target="../media/image91.png"/><Relationship Id="rId4" Type="http://schemas.openxmlformats.org/officeDocument/2006/relationships/image" Target="../media/image85.jpeg"/><Relationship Id="rId9" Type="http://schemas.openxmlformats.org/officeDocument/2006/relationships/image" Target="../media/image90.jpeg"/></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99.png"/><Relationship Id="rId10" Type="http://schemas.openxmlformats.org/officeDocument/2006/relationships/image" Target="../media/image104.jpeg"/><Relationship Id="rId4" Type="http://schemas.openxmlformats.org/officeDocument/2006/relationships/image" Target="../media/image98.png"/><Relationship Id="rId9" Type="http://schemas.openxmlformats.org/officeDocument/2006/relationships/image" Target="../media/image10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jpeg"/></Relationships>
</file>

<file path=ppt/slides/_rels/slide26.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8.png"/><Relationship Id="rId3" Type="http://schemas.openxmlformats.org/officeDocument/2006/relationships/image" Target="../media/image109.jpeg"/><Relationship Id="rId7" Type="http://schemas.openxmlformats.org/officeDocument/2006/relationships/image" Target="../media/image113.jpeg"/><Relationship Id="rId12" Type="http://schemas.openxmlformats.org/officeDocument/2006/relationships/hyperlink" Target="http://www.intel.com/index.htm?iid=Homepage+Header_Intel_logo&amp;"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2.jpeg"/><Relationship Id="rId11" Type="http://schemas.openxmlformats.org/officeDocument/2006/relationships/image" Target="../media/image117.png"/><Relationship Id="rId5" Type="http://schemas.openxmlformats.org/officeDocument/2006/relationships/image" Target="../media/image111.jpeg"/><Relationship Id="rId15" Type="http://schemas.openxmlformats.org/officeDocument/2006/relationships/image" Target="../media/image120.jpeg"/><Relationship Id="rId10" Type="http://schemas.openxmlformats.org/officeDocument/2006/relationships/image" Target="../media/image116.jpeg"/><Relationship Id="rId4" Type="http://schemas.openxmlformats.org/officeDocument/2006/relationships/image" Target="../media/image110.jpeg"/><Relationship Id="rId9" Type="http://schemas.openxmlformats.org/officeDocument/2006/relationships/image" Target="../media/image115.jpeg"/><Relationship Id="rId14" Type="http://schemas.openxmlformats.org/officeDocument/2006/relationships/image" Target="../media/image1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Chart2.xls"/></Relationships>
</file>

<file path=ppt/slides/_rels/slide2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file:///\\joaquina\publico\Temp\Documents%20and%20Settings\corp1414\Local%20Settings\DOCUME~1\brv9773\CONFIG~1\Geral\anexo_Evolu_ERP.ppt%23-1,1,Apresenta&#231;&#227;o%20do%20PowerPoin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file:///C:\Documents%20and%20Settings\corp334824\Configura&#231;&#245;es%20locais\Temporary%20Internet%20Files\Documents%20and%20Settings\corp1414\Local%20Settings\DOCUME~1\DOCUME~1\DOCUME~1\DOCUME~1\brv9773\CONFIG~1\Geral\anexo_Estrutu_Org.ppt%23-1,1,Apresenta&#231;&#227;o%20do%20PowerPoint" TargetMode="External"/><Relationship Id="rId2" Type="http://schemas.openxmlformats.org/officeDocument/2006/relationships/hyperlink" Target="file:///\\joaquina\publico\Temp\Documents%20and%20Settings\corp1414\Local%20Settings\DOCUME~1\brv9773\CONFIG~1\Geral\anexo_Evolu_ERP.ppt%23-1,1,Apresenta&#231;&#227;o%20do%20PowerPoint"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file:///C:\Documents%20and%20Settings\corp334824\Configura&#231;&#245;es%20locais\Temporary%20Internet%20Files\Documents%20and%20Settings\corp1414\Local%20Settings\DOCUME~1\DOCUME~1\DOCUME~1\DOCUME~1\brv9773\CONFIG~1\Geral\anexo_Estrutu_Org.ppt%23-1,1,Apresenta&#231;&#227;o%20do%20PowerPoint" TargetMode="External"/><Relationship Id="rId2" Type="http://schemas.openxmlformats.org/officeDocument/2006/relationships/hyperlink" Target="file:///\\joaquina\publico\Temp\Documents%20and%20Settings\corp1414\Local%20Settings\DOCUME~1\brv9773\CONFIG~1\Geral\anexo_Evolu_ERP.ppt%23-1,1,Apresenta&#231;&#227;o%20do%20PowerPoint"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file:///\\joaquina\publico\Temp\BI\anexo%20BI.ppt%23-1,1,Datasul%20BI" TargetMode="External"/><Relationship Id="rId2" Type="http://schemas.openxmlformats.org/officeDocument/2006/relationships/hyperlink" Target="file:///\\joaquina\publico\Temp\Finan&#231;as\anexo%20budget.ppt%23-1,1,Planejamento%20e%20Or&#231;amento" TargetMode="External"/><Relationship Id="rId1" Type="http://schemas.openxmlformats.org/officeDocument/2006/relationships/slideLayout" Target="../slideLayouts/slideLayout6.xml"/><Relationship Id="rId4" Type="http://schemas.openxmlformats.org/officeDocument/2006/relationships/hyperlink" Target="file:///\\joaquina\publico\Temp\Finan&#231;as\anexo_estrutura_organizacionall.pp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file:///\\joaquina\publico\Temp\Manufatura\anexo%20concentra&#231;&#227;o.ppt%23-1,1,O%20que%20&#233;%20o%20fator%20de%20CONCENTRA&#199;&#195;O%20ou%20PPM%20%20(Partes%20por%20%20milh&#227;o)%3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file:///\\joaquina\publico\Temp\Manufatura\anexo%20manufatura.ppt"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file:///\\joaquina\publico\Temp\Logistica\anexo%20compras.ppt%23-1,1,Slide%201"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file:///\\joaquina\publico\Temp\Logistica\anexo%20vendas.ppt%23-1,1,Slide%201"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file:///\\joaquina\publico\Temp\HR\anexo%20HR.ppt%23-1,1,Solu&#231;&#227;o%20Datasul%20&#8211;HR%20"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file:///\\joaquina\publico\Temp\Finan&#231;as\anexo%20tesouraria.ppt%23-1,1,Slide%20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file:///\\joaquina\publico\Temp\Tecnologia\anexo%20webdesk.ppt%23-1,1,Datasul%20WebDesk"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eurosur.org/guiadelmundo/paises/paraguay/index.htm" TargetMode="External"/><Relationship Id="rId13" Type="http://schemas.openxmlformats.org/officeDocument/2006/relationships/image" Target="../media/image11.png"/><Relationship Id="rId3" Type="http://schemas.openxmlformats.org/officeDocument/2006/relationships/tags" Target="../tags/tag2.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png"/><Relationship Id="rId5" Type="http://schemas.openxmlformats.org/officeDocument/2006/relationships/notesSlide" Target="../notesSlides/notesSlide3.xml"/><Relationship Id="rId15" Type="http://schemas.openxmlformats.org/officeDocument/2006/relationships/image" Target="../media/image13.png"/><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8.jpe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cstate="print"/>
          <a:srcRect/>
          <a:stretch>
            <a:fillRect/>
          </a:stretch>
        </p:blipFill>
        <p:spPr bwMode="auto">
          <a:xfrm>
            <a:off x="-36513" y="-100013"/>
            <a:ext cx="9313863" cy="6958013"/>
          </a:xfrm>
          <a:prstGeom prst="rect">
            <a:avLst/>
          </a:prstGeom>
          <a:noFill/>
          <a:ln w="9525">
            <a:noFill/>
            <a:miter lim="800000"/>
            <a:headEnd/>
            <a:tailEnd/>
          </a:ln>
        </p:spPr>
      </p:pic>
      <p:sp>
        <p:nvSpPr>
          <p:cNvPr id="8198" name="Text Box 6"/>
          <p:cNvSpPr txBox="1">
            <a:spLocks noChangeArrowheads="1"/>
          </p:cNvSpPr>
          <p:nvPr/>
        </p:nvSpPr>
        <p:spPr bwMode="auto">
          <a:xfrm>
            <a:off x="611188" y="2349500"/>
            <a:ext cx="8251825" cy="2289175"/>
          </a:xfrm>
          <a:prstGeom prst="rect">
            <a:avLst/>
          </a:prstGeom>
          <a:noFill/>
          <a:ln w="9525">
            <a:noFill/>
            <a:miter lim="800000"/>
            <a:headEnd/>
            <a:tailEnd/>
          </a:ln>
          <a:effectLst/>
        </p:spPr>
        <p:txBody>
          <a:bodyPr>
            <a:spAutoFit/>
          </a:bodyPr>
          <a:lstStyle/>
          <a:p>
            <a:pPr algn="ctr"/>
            <a:r>
              <a:rPr lang="en-US" sz="3600">
                <a:solidFill>
                  <a:srgbClr val="751224"/>
                </a:solidFill>
                <a:latin typeface="Arial" pitchFamily="34" charset="0"/>
              </a:rPr>
              <a:t>DATASUL – Company Overview</a:t>
            </a:r>
            <a:r>
              <a:rPr lang="en-US" sz="3600" b="0">
                <a:solidFill>
                  <a:srgbClr val="751224"/>
                </a:solidFill>
                <a:latin typeface="Arial" pitchFamily="34" charset="0"/>
              </a:rPr>
              <a:t/>
            </a:r>
            <a:br>
              <a:rPr lang="en-US" sz="3600" b="0">
                <a:solidFill>
                  <a:srgbClr val="751224"/>
                </a:solidFill>
                <a:latin typeface="Arial" pitchFamily="34" charset="0"/>
              </a:rPr>
            </a:br>
            <a:r>
              <a:rPr lang="en-US" sz="3600" b="0">
                <a:solidFill>
                  <a:srgbClr val="751224"/>
                </a:solidFill>
                <a:latin typeface="Arial" pitchFamily="34" charset="0"/>
              </a:rPr>
              <a:t/>
            </a:r>
            <a:br>
              <a:rPr lang="en-US" sz="3600" b="0">
                <a:solidFill>
                  <a:srgbClr val="751224"/>
                </a:solidFill>
                <a:latin typeface="Arial" pitchFamily="34" charset="0"/>
              </a:rPr>
            </a:br>
            <a:r>
              <a:rPr lang="en-US" sz="3600" b="0">
                <a:solidFill>
                  <a:srgbClr val="751224"/>
                </a:solidFill>
                <a:latin typeface="Arial" pitchFamily="34" charset="0"/>
              </a:rPr>
              <a:t>Antonio Ramos Gomes </a:t>
            </a:r>
            <a:br>
              <a:rPr lang="en-US" sz="3600" b="0">
                <a:solidFill>
                  <a:srgbClr val="751224"/>
                </a:solidFill>
                <a:latin typeface="Arial" pitchFamily="34" charset="0"/>
              </a:rPr>
            </a:br>
            <a:r>
              <a:rPr lang="en-US" sz="3600" b="0">
                <a:solidFill>
                  <a:srgbClr val="751224"/>
                </a:solidFill>
                <a:latin typeface="Arial" pitchFamily="34" charset="0"/>
              </a:rPr>
              <a:t>Government Operations – Datasul S.A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r>
              <a:rPr lang="pt-BR"/>
              <a:t>Some Parameters</a:t>
            </a:r>
          </a:p>
        </p:txBody>
      </p:sp>
      <p:sp>
        <p:nvSpPr>
          <p:cNvPr id="49155" name="Rectangle 1027"/>
          <p:cNvSpPr>
            <a:spLocks noChangeArrowheads="1"/>
          </p:cNvSpPr>
          <p:nvPr/>
        </p:nvSpPr>
        <p:spPr bwMode="auto">
          <a:xfrm>
            <a:off x="533400" y="4648200"/>
            <a:ext cx="838200" cy="685800"/>
          </a:xfrm>
          <a:prstGeom prst="rect">
            <a:avLst/>
          </a:prstGeom>
          <a:noFill/>
          <a:ln w="57150">
            <a:solidFill>
              <a:schemeClr val="tx1"/>
            </a:solidFill>
            <a:miter lim="800000"/>
            <a:headEnd/>
            <a:tailEnd/>
          </a:ln>
          <a:effectLst/>
        </p:spPr>
        <p:txBody>
          <a:bodyPr wrap="none" anchor="ctr"/>
          <a:lstStyle/>
          <a:p>
            <a:endParaRPr lang="en-US"/>
          </a:p>
        </p:txBody>
      </p:sp>
      <p:sp>
        <p:nvSpPr>
          <p:cNvPr id="49156" name="Rectangle 1028"/>
          <p:cNvSpPr>
            <a:spLocks noChangeArrowheads="1"/>
          </p:cNvSpPr>
          <p:nvPr/>
        </p:nvSpPr>
        <p:spPr bwMode="auto">
          <a:xfrm>
            <a:off x="533400" y="5715000"/>
            <a:ext cx="838200" cy="685800"/>
          </a:xfrm>
          <a:prstGeom prst="rect">
            <a:avLst/>
          </a:prstGeom>
          <a:noFill/>
          <a:ln w="57150">
            <a:solidFill>
              <a:schemeClr val="tx1"/>
            </a:solidFill>
            <a:miter lim="800000"/>
            <a:headEnd/>
            <a:tailEnd/>
          </a:ln>
          <a:effectLst/>
        </p:spPr>
        <p:txBody>
          <a:bodyPr wrap="none" anchor="ctr"/>
          <a:lstStyle/>
          <a:p>
            <a:endParaRPr lang="en-US"/>
          </a:p>
        </p:txBody>
      </p:sp>
      <p:pic>
        <p:nvPicPr>
          <p:cNvPr id="49157" name="Picture 1029" descr="j0250077[1]"/>
          <p:cNvPicPr>
            <a:picLocks noChangeAspect="1" noChangeArrowheads="1"/>
          </p:cNvPicPr>
          <p:nvPr/>
        </p:nvPicPr>
        <p:blipFill>
          <a:blip r:embed="rId3" cstate="print"/>
          <a:srcRect/>
          <a:stretch>
            <a:fillRect/>
          </a:stretch>
        </p:blipFill>
        <p:spPr bwMode="auto">
          <a:xfrm>
            <a:off x="533400" y="4572000"/>
            <a:ext cx="835025" cy="838200"/>
          </a:xfrm>
          <a:prstGeom prst="rect">
            <a:avLst/>
          </a:prstGeom>
          <a:noFill/>
        </p:spPr>
      </p:pic>
      <p:sp>
        <p:nvSpPr>
          <p:cNvPr id="49158" name="Rectangle 1030"/>
          <p:cNvSpPr>
            <a:spLocks noChangeArrowheads="1"/>
          </p:cNvSpPr>
          <p:nvPr/>
        </p:nvSpPr>
        <p:spPr bwMode="auto">
          <a:xfrm>
            <a:off x="533400" y="2819400"/>
            <a:ext cx="762000" cy="685800"/>
          </a:xfrm>
          <a:prstGeom prst="rect">
            <a:avLst/>
          </a:prstGeom>
          <a:noFill/>
          <a:ln w="57150">
            <a:solidFill>
              <a:schemeClr val="tx1"/>
            </a:solidFill>
            <a:miter lim="800000"/>
            <a:headEnd/>
            <a:tailEnd/>
          </a:ln>
          <a:effectLst/>
        </p:spPr>
        <p:txBody>
          <a:bodyPr wrap="none" anchor="ctr"/>
          <a:lstStyle/>
          <a:p>
            <a:endParaRPr lang="en-US"/>
          </a:p>
        </p:txBody>
      </p:sp>
      <p:pic>
        <p:nvPicPr>
          <p:cNvPr id="49159" name="Picture 1031" descr="j0237232[1]"/>
          <p:cNvPicPr>
            <a:picLocks noChangeAspect="1" noChangeArrowheads="1"/>
          </p:cNvPicPr>
          <p:nvPr/>
        </p:nvPicPr>
        <p:blipFill>
          <a:blip r:embed="rId4" cstate="print"/>
          <a:srcRect/>
          <a:stretch>
            <a:fillRect/>
          </a:stretch>
        </p:blipFill>
        <p:spPr bwMode="auto">
          <a:xfrm>
            <a:off x="533400" y="1828800"/>
            <a:ext cx="762000" cy="719138"/>
          </a:xfrm>
          <a:prstGeom prst="rect">
            <a:avLst/>
          </a:prstGeom>
          <a:noFill/>
        </p:spPr>
      </p:pic>
      <p:sp>
        <p:nvSpPr>
          <p:cNvPr id="49160" name="Rectangle 1032"/>
          <p:cNvSpPr>
            <a:spLocks noChangeArrowheads="1"/>
          </p:cNvSpPr>
          <p:nvPr/>
        </p:nvSpPr>
        <p:spPr bwMode="auto">
          <a:xfrm>
            <a:off x="533400" y="1862138"/>
            <a:ext cx="762000" cy="685800"/>
          </a:xfrm>
          <a:prstGeom prst="rect">
            <a:avLst/>
          </a:prstGeom>
          <a:noFill/>
          <a:ln w="57150">
            <a:solidFill>
              <a:schemeClr val="tx1"/>
            </a:solidFill>
            <a:miter lim="800000"/>
            <a:headEnd/>
            <a:tailEnd/>
          </a:ln>
          <a:effectLst/>
        </p:spPr>
        <p:txBody>
          <a:bodyPr wrap="none" anchor="ctr"/>
          <a:lstStyle/>
          <a:p>
            <a:endParaRPr lang="en-US"/>
          </a:p>
        </p:txBody>
      </p:sp>
      <p:pic>
        <p:nvPicPr>
          <p:cNvPr id="49161" name="Picture 1033" descr="j0150102[1]"/>
          <p:cNvPicPr>
            <a:picLocks noChangeAspect="1" noChangeArrowheads="1"/>
          </p:cNvPicPr>
          <p:nvPr/>
        </p:nvPicPr>
        <p:blipFill>
          <a:blip r:embed="rId5" cstate="print"/>
          <a:srcRect/>
          <a:stretch>
            <a:fillRect/>
          </a:stretch>
        </p:blipFill>
        <p:spPr bwMode="auto">
          <a:xfrm>
            <a:off x="533400" y="838200"/>
            <a:ext cx="762000" cy="712788"/>
          </a:xfrm>
          <a:prstGeom prst="rect">
            <a:avLst/>
          </a:prstGeom>
          <a:noFill/>
        </p:spPr>
      </p:pic>
      <p:pic>
        <p:nvPicPr>
          <p:cNvPr id="49162" name="Picture 1034" descr="j0250900[1]"/>
          <p:cNvPicPr>
            <a:picLocks noChangeAspect="1" noChangeArrowheads="1"/>
          </p:cNvPicPr>
          <p:nvPr/>
        </p:nvPicPr>
        <p:blipFill>
          <a:blip r:embed="rId6" cstate="print"/>
          <a:srcRect/>
          <a:stretch>
            <a:fillRect/>
          </a:stretch>
        </p:blipFill>
        <p:spPr bwMode="auto">
          <a:xfrm>
            <a:off x="533400" y="2847975"/>
            <a:ext cx="762000" cy="581025"/>
          </a:xfrm>
          <a:prstGeom prst="rect">
            <a:avLst/>
          </a:prstGeom>
          <a:noFill/>
        </p:spPr>
      </p:pic>
      <p:pic>
        <p:nvPicPr>
          <p:cNvPr id="49163" name="Picture 1035" descr="j0290797[1]"/>
          <p:cNvPicPr>
            <a:picLocks noChangeAspect="1" noChangeArrowheads="1"/>
          </p:cNvPicPr>
          <p:nvPr/>
        </p:nvPicPr>
        <p:blipFill>
          <a:blip r:embed="rId7" cstate="print"/>
          <a:srcRect/>
          <a:stretch>
            <a:fillRect/>
          </a:stretch>
        </p:blipFill>
        <p:spPr bwMode="auto">
          <a:xfrm>
            <a:off x="533400" y="3657600"/>
            <a:ext cx="838200" cy="762000"/>
          </a:xfrm>
          <a:prstGeom prst="rect">
            <a:avLst/>
          </a:prstGeom>
          <a:noFill/>
        </p:spPr>
      </p:pic>
      <p:pic>
        <p:nvPicPr>
          <p:cNvPr id="49164" name="Picture 1036" descr="j0223564[1]"/>
          <p:cNvPicPr>
            <a:picLocks noChangeAspect="1" noChangeArrowheads="1"/>
          </p:cNvPicPr>
          <p:nvPr/>
        </p:nvPicPr>
        <p:blipFill>
          <a:blip r:embed="rId8" cstate="print"/>
          <a:srcRect/>
          <a:stretch>
            <a:fillRect/>
          </a:stretch>
        </p:blipFill>
        <p:spPr bwMode="auto">
          <a:xfrm>
            <a:off x="609600" y="5715000"/>
            <a:ext cx="762000" cy="669925"/>
          </a:xfrm>
          <a:prstGeom prst="rect">
            <a:avLst/>
          </a:prstGeom>
          <a:noFill/>
        </p:spPr>
      </p:pic>
      <p:sp>
        <p:nvSpPr>
          <p:cNvPr id="49165" name="Text Box 1037"/>
          <p:cNvSpPr txBox="1">
            <a:spLocks noChangeArrowheads="1"/>
          </p:cNvSpPr>
          <p:nvPr/>
        </p:nvSpPr>
        <p:spPr bwMode="auto">
          <a:xfrm>
            <a:off x="1447800" y="1938338"/>
            <a:ext cx="3167063" cy="457200"/>
          </a:xfrm>
          <a:prstGeom prst="rect">
            <a:avLst/>
          </a:prstGeom>
          <a:noFill/>
          <a:ln w="9525">
            <a:noFill/>
            <a:miter lim="800000"/>
            <a:headEnd/>
            <a:tailEnd/>
          </a:ln>
          <a:effectLst/>
        </p:spPr>
        <p:txBody>
          <a:bodyPr wrap="none">
            <a:spAutoFit/>
          </a:bodyPr>
          <a:lstStyle/>
          <a:p>
            <a:r>
              <a:rPr lang="pt-BR" b="0">
                <a:solidFill>
                  <a:schemeClr val="bg2"/>
                </a:solidFill>
                <a:latin typeface="Arial" pitchFamily="34" charset="0"/>
              </a:rPr>
              <a:t>6.2% of National GDP</a:t>
            </a:r>
          </a:p>
        </p:txBody>
      </p:sp>
      <p:sp>
        <p:nvSpPr>
          <p:cNvPr id="49166" name="Text Box 1038"/>
          <p:cNvSpPr txBox="1">
            <a:spLocks noChangeArrowheads="1"/>
          </p:cNvSpPr>
          <p:nvPr/>
        </p:nvSpPr>
        <p:spPr bwMode="auto">
          <a:xfrm>
            <a:off x="1524000" y="990600"/>
            <a:ext cx="3575050" cy="457200"/>
          </a:xfrm>
          <a:prstGeom prst="rect">
            <a:avLst/>
          </a:prstGeom>
          <a:noFill/>
          <a:ln w="9525">
            <a:noFill/>
            <a:miter lim="800000"/>
            <a:headEnd/>
            <a:tailEnd/>
          </a:ln>
          <a:effectLst/>
        </p:spPr>
        <p:txBody>
          <a:bodyPr wrap="none">
            <a:spAutoFit/>
          </a:bodyPr>
          <a:lstStyle/>
          <a:p>
            <a:r>
              <a:rPr lang="pt-BR" b="0">
                <a:solidFill>
                  <a:schemeClr val="bg2"/>
                </a:solidFill>
                <a:latin typeface="Arial" pitchFamily="34" charset="0"/>
              </a:rPr>
              <a:t>2.5 % of Brazilian Payroll</a:t>
            </a:r>
          </a:p>
        </p:txBody>
      </p:sp>
      <p:sp>
        <p:nvSpPr>
          <p:cNvPr id="49167" name="Text Box 1039"/>
          <p:cNvSpPr txBox="1">
            <a:spLocks noChangeArrowheads="1"/>
          </p:cNvSpPr>
          <p:nvPr/>
        </p:nvSpPr>
        <p:spPr bwMode="auto">
          <a:xfrm>
            <a:off x="1447800" y="2895600"/>
            <a:ext cx="4686300" cy="457200"/>
          </a:xfrm>
          <a:prstGeom prst="rect">
            <a:avLst/>
          </a:prstGeom>
          <a:noFill/>
          <a:ln w="9525">
            <a:noFill/>
            <a:miter lim="800000"/>
            <a:headEnd/>
            <a:tailEnd/>
          </a:ln>
          <a:effectLst/>
        </p:spPr>
        <p:txBody>
          <a:bodyPr wrap="none">
            <a:spAutoFit/>
          </a:bodyPr>
          <a:lstStyle/>
          <a:p>
            <a:r>
              <a:rPr lang="pt-BR" b="0">
                <a:solidFill>
                  <a:schemeClr val="bg2"/>
                </a:solidFill>
                <a:latin typeface="Arial" pitchFamily="34" charset="0"/>
              </a:rPr>
              <a:t>+ 60 Thousand Modules Installed</a:t>
            </a:r>
          </a:p>
        </p:txBody>
      </p:sp>
      <p:sp>
        <p:nvSpPr>
          <p:cNvPr id="49168" name="Text Box 1040"/>
          <p:cNvSpPr txBox="1">
            <a:spLocks noChangeArrowheads="1"/>
          </p:cNvSpPr>
          <p:nvPr/>
        </p:nvSpPr>
        <p:spPr bwMode="auto">
          <a:xfrm>
            <a:off x="1447800" y="3733800"/>
            <a:ext cx="2846388" cy="457200"/>
          </a:xfrm>
          <a:prstGeom prst="rect">
            <a:avLst/>
          </a:prstGeom>
          <a:noFill/>
          <a:ln w="9525">
            <a:noFill/>
            <a:miter lim="800000"/>
            <a:headEnd/>
            <a:tailEnd/>
          </a:ln>
          <a:effectLst/>
        </p:spPr>
        <p:txBody>
          <a:bodyPr wrap="none">
            <a:spAutoFit/>
          </a:bodyPr>
          <a:lstStyle/>
          <a:p>
            <a:r>
              <a:rPr lang="pt-BR" b="0">
                <a:solidFill>
                  <a:schemeClr val="bg2"/>
                </a:solidFill>
                <a:latin typeface="Arial" pitchFamily="34" charset="0"/>
              </a:rPr>
              <a:t>80 Thousand Users</a:t>
            </a:r>
          </a:p>
        </p:txBody>
      </p:sp>
      <p:sp>
        <p:nvSpPr>
          <p:cNvPr id="49169" name="Text Box 1041"/>
          <p:cNvSpPr txBox="1">
            <a:spLocks noChangeArrowheads="1"/>
          </p:cNvSpPr>
          <p:nvPr/>
        </p:nvSpPr>
        <p:spPr bwMode="auto">
          <a:xfrm>
            <a:off x="1466850" y="4724400"/>
            <a:ext cx="4375150" cy="457200"/>
          </a:xfrm>
          <a:prstGeom prst="rect">
            <a:avLst/>
          </a:prstGeom>
          <a:noFill/>
          <a:ln w="9525">
            <a:noFill/>
            <a:miter lim="800000"/>
            <a:headEnd/>
            <a:tailEnd/>
          </a:ln>
          <a:effectLst/>
        </p:spPr>
        <p:txBody>
          <a:bodyPr wrap="none">
            <a:spAutoFit/>
          </a:bodyPr>
          <a:lstStyle/>
          <a:p>
            <a:r>
              <a:rPr lang="pt-BR" b="0">
                <a:solidFill>
                  <a:schemeClr val="bg2"/>
                </a:solidFill>
                <a:latin typeface="Arial" pitchFamily="34" charset="0"/>
              </a:rPr>
              <a:t>50 Million in Source Code lines</a:t>
            </a:r>
          </a:p>
        </p:txBody>
      </p:sp>
      <p:sp>
        <p:nvSpPr>
          <p:cNvPr id="49170" name="Text Box 1042"/>
          <p:cNvSpPr txBox="1">
            <a:spLocks noChangeArrowheads="1"/>
          </p:cNvSpPr>
          <p:nvPr/>
        </p:nvSpPr>
        <p:spPr bwMode="auto">
          <a:xfrm>
            <a:off x="1362075" y="5867400"/>
            <a:ext cx="7829550" cy="457200"/>
          </a:xfrm>
          <a:prstGeom prst="rect">
            <a:avLst/>
          </a:prstGeom>
          <a:noFill/>
          <a:ln w="9525">
            <a:noFill/>
            <a:miter lim="800000"/>
            <a:headEnd/>
            <a:tailEnd/>
          </a:ln>
          <a:effectLst/>
        </p:spPr>
        <p:txBody>
          <a:bodyPr wrap="none">
            <a:spAutoFit/>
          </a:bodyPr>
          <a:lstStyle/>
          <a:p>
            <a:r>
              <a:rPr lang="pt-BR" b="0">
                <a:solidFill>
                  <a:srgbClr val="969696"/>
                </a:solidFill>
                <a:latin typeface="Arial" pitchFamily="34" charset="0"/>
              </a:rPr>
              <a:t>48 Servers in IBM IGS Datacenter (ASP) + Infrastructure</a:t>
            </a:r>
          </a:p>
        </p:txBody>
      </p:sp>
      <p:sp>
        <p:nvSpPr>
          <p:cNvPr id="49171" name="Rectangle 1043"/>
          <p:cNvSpPr>
            <a:spLocks noChangeArrowheads="1"/>
          </p:cNvSpPr>
          <p:nvPr/>
        </p:nvSpPr>
        <p:spPr bwMode="auto">
          <a:xfrm>
            <a:off x="533400" y="865188"/>
            <a:ext cx="762000" cy="685800"/>
          </a:xfrm>
          <a:prstGeom prst="rect">
            <a:avLst/>
          </a:prstGeom>
          <a:noFill/>
          <a:ln w="38100">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KMA24F383E:R001:C001"/>
          <p:cNvSpPr>
            <a:spLocks noChangeArrowheads="1"/>
          </p:cNvSpPr>
          <p:nvPr>
            <p:custDataLst>
              <p:tags r:id="rId2"/>
            </p:custDataLst>
          </p:nvPr>
        </p:nvSpPr>
        <p:spPr bwMode="auto">
          <a:xfrm>
            <a:off x="6610350" y="1338263"/>
            <a:ext cx="2097088" cy="4956175"/>
          </a:xfrm>
          <a:prstGeom prst="rect">
            <a:avLst/>
          </a:prstGeom>
          <a:noFill/>
          <a:ln w="19050">
            <a:noFill/>
            <a:miter lim="800000"/>
            <a:headEnd/>
            <a:tailEnd/>
          </a:ln>
          <a:effectLst/>
        </p:spPr>
        <p:txBody>
          <a:bodyPr lIns="16124" tIns="0" rIns="16124" bIns="15629" anchor="ctr"/>
          <a:lstStyle/>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Sales</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Implantation</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Post-sales Support</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Service contracts</a:t>
            </a:r>
          </a:p>
        </p:txBody>
      </p:sp>
      <p:sp>
        <p:nvSpPr>
          <p:cNvPr id="51203" name="KMA24F383E:R001:C001"/>
          <p:cNvSpPr>
            <a:spLocks noChangeArrowheads="1"/>
          </p:cNvSpPr>
          <p:nvPr>
            <p:custDataLst>
              <p:tags r:id="rId3"/>
            </p:custDataLst>
          </p:nvPr>
        </p:nvSpPr>
        <p:spPr bwMode="auto">
          <a:xfrm>
            <a:off x="228600" y="1338263"/>
            <a:ext cx="2438400" cy="4954587"/>
          </a:xfrm>
          <a:prstGeom prst="rect">
            <a:avLst/>
          </a:prstGeom>
          <a:noFill/>
          <a:ln w="19050">
            <a:noFill/>
            <a:miter lim="800000"/>
            <a:headEnd/>
            <a:tailEnd/>
          </a:ln>
          <a:effectLst/>
        </p:spPr>
        <p:txBody>
          <a:bodyPr lIns="16124" tIns="0" rIns="16124" bIns="15629" anchor="ctr"/>
          <a:lstStyle/>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Solution/Application Development</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Software Maintenance</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Support and technical consultancy</a:t>
            </a:r>
          </a:p>
        </p:txBody>
      </p:sp>
      <p:sp>
        <p:nvSpPr>
          <p:cNvPr id="51204" name="KMA24F383E:R001:C001"/>
          <p:cNvSpPr>
            <a:spLocks noChangeArrowheads="1"/>
          </p:cNvSpPr>
          <p:nvPr>
            <p:custDataLst>
              <p:tags r:id="rId4"/>
            </p:custDataLst>
          </p:nvPr>
        </p:nvSpPr>
        <p:spPr bwMode="auto">
          <a:xfrm>
            <a:off x="3154363" y="1349375"/>
            <a:ext cx="2778125" cy="4945063"/>
          </a:xfrm>
          <a:prstGeom prst="rect">
            <a:avLst/>
          </a:prstGeom>
          <a:noFill/>
          <a:ln w="19050">
            <a:noFill/>
            <a:miter lim="800000"/>
            <a:headEnd/>
            <a:tailEnd/>
          </a:ln>
          <a:effectLst/>
        </p:spPr>
        <p:txBody>
          <a:bodyPr lIns="16124" tIns="0" rIns="16124" bIns="15629" anchor="ctr"/>
          <a:lstStyle/>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Market Strategy</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Innovation</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Product planning</a:t>
            </a:r>
            <a:br>
              <a:rPr lang="pt-BR" sz="1900">
                <a:solidFill>
                  <a:schemeClr val="accent2"/>
                </a:solidFill>
                <a:latin typeface="Tahoma" pitchFamily="34" charset="0"/>
              </a:rPr>
            </a:br>
            <a:endParaRPr lang="pt-BR" sz="1900">
              <a:solidFill>
                <a:schemeClr val="accent2"/>
              </a:solidFill>
              <a:latin typeface="Tahoma" pitchFamily="34" charset="0"/>
            </a:endParaRPr>
          </a:p>
          <a:p>
            <a:pPr marL="268288" indent="-268288" defTabSz="892175">
              <a:spcBef>
                <a:spcPct val="20000"/>
              </a:spcBef>
              <a:buClr>
                <a:srgbClr val="FF0000"/>
              </a:buClr>
              <a:buFont typeface="Wingdings" pitchFamily="2" charset="2"/>
              <a:buChar char="§"/>
            </a:pPr>
            <a:r>
              <a:rPr lang="pt-BR" sz="1900">
                <a:solidFill>
                  <a:schemeClr val="accent2"/>
                </a:solidFill>
                <a:latin typeface="Tahoma" pitchFamily="34" charset="0"/>
              </a:rPr>
              <a:t>Marketing</a:t>
            </a:r>
          </a:p>
        </p:txBody>
      </p:sp>
      <p:sp>
        <p:nvSpPr>
          <p:cNvPr id="51205" name="Rectangle 5"/>
          <p:cNvSpPr>
            <a:spLocks noChangeArrowheads="1"/>
          </p:cNvSpPr>
          <p:nvPr/>
        </p:nvSpPr>
        <p:spPr bwMode="auto">
          <a:xfrm>
            <a:off x="168275" y="914400"/>
            <a:ext cx="8785225" cy="346075"/>
          </a:xfrm>
          <a:prstGeom prst="rect">
            <a:avLst/>
          </a:prstGeom>
          <a:solidFill>
            <a:srgbClr val="3366FF"/>
          </a:solidFill>
          <a:ln w="19050">
            <a:noFill/>
            <a:miter lim="800000"/>
            <a:headEnd/>
            <a:tailEnd/>
          </a:ln>
          <a:effectLst/>
        </p:spPr>
        <p:txBody>
          <a:bodyPr wrap="none" lIns="46800" tIns="46800" rIns="46800" bIns="46800" anchor="ctr"/>
          <a:lstStyle/>
          <a:p>
            <a:endParaRPr lang="en-US"/>
          </a:p>
        </p:txBody>
      </p:sp>
      <p:sp>
        <p:nvSpPr>
          <p:cNvPr id="51206" name="Text Box 6"/>
          <p:cNvSpPr txBox="1">
            <a:spLocks noChangeArrowheads="1"/>
          </p:cNvSpPr>
          <p:nvPr/>
        </p:nvSpPr>
        <p:spPr bwMode="auto">
          <a:xfrm>
            <a:off x="563563" y="1587500"/>
            <a:ext cx="1714500" cy="1162050"/>
          </a:xfrm>
          <a:prstGeom prst="rect">
            <a:avLst/>
          </a:prstGeom>
          <a:solidFill>
            <a:srgbClr val="FF9900"/>
          </a:solidFill>
          <a:ln w="19050">
            <a:noFill/>
            <a:miter lim="800000"/>
            <a:headEnd/>
            <a:tailEnd/>
          </a:ln>
          <a:effectLst>
            <a:prstShdw prst="shdw17" dist="17961" dir="2700000">
              <a:srgbClr val="FF9900">
                <a:gamma/>
                <a:shade val="60000"/>
                <a:invGamma/>
              </a:srgbClr>
            </a:prstShdw>
          </a:effectLst>
        </p:spPr>
        <p:txBody>
          <a:bodyPr wrap="none" lIns="0" tIns="0" rIns="0" bIns="0" anchor="ctr"/>
          <a:lstStyle/>
          <a:p>
            <a:pPr algn="ctr" defTabSz="831850" eaLnBrk="0" hangingPunct="0"/>
            <a:r>
              <a:rPr lang="pt-BR" sz="1200">
                <a:solidFill>
                  <a:schemeClr val="bg1"/>
                </a:solidFill>
                <a:latin typeface="Verdana" pitchFamily="34" charset="0"/>
              </a:rPr>
              <a:t>DEVELOPMENT </a:t>
            </a:r>
          </a:p>
          <a:p>
            <a:pPr algn="ctr" defTabSz="831850" eaLnBrk="0" hangingPunct="0"/>
            <a:r>
              <a:rPr lang="pt-BR" sz="1200">
                <a:solidFill>
                  <a:schemeClr val="bg1"/>
                </a:solidFill>
                <a:latin typeface="Verdana" pitchFamily="34" charset="0"/>
              </a:rPr>
              <a:t>FRANCHISES</a:t>
            </a:r>
          </a:p>
        </p:txBody>
      </p:sp>
      <p:sp>
        <p:nvSpPr>
          <p:cNvPr id="51207" name="Oval 7"/>
          <p:cNvSpPr>
            <a:spLocks noChangeArrowheads="1"/>
          </p:cNvSpPr>
          <p:nvPr/>
        </p:nvSpPr>
        <p:spPr bwMode="auto">
          <a:xfrm>
            <a:off x="3349625" y="1552575"/>
            <a:ext cx="2517775" cy="1235075"/>
          </a:xfrm>
          <a:prstGeom prst="ellipse">
            <a:avLst/>
          </a:prstGeom>
          <a:solidFill>
            <a:srgbClr val="3366FF"/>
          </a:solidFill>
          <a:ln w="19050">
            <a:noFill/>
            <a:round/>
            <a:headEnd/>
            <a:tailEnd/>
          </a:ln>
          <a:effectLst>
            <a:prstShdw prst="shdw17" dist="17961" dir="2700000">
              <a:srgbClr val="3366FF">
                <a:gamma/>
                <a:shade val="60000"/>
                <a:invGamma/>
              </a:srgbClr>
            </a:prstShdw>
          </a:effectLst>
        </p:spPr>
        <p:txBody>
          <a:bodyPr lIns="16124" tIns="0" rIns="16124" bIns="15629" anchor="ctr"/>
          <a:lstStyle/>
          <a:p>
            <a:pPr algn="ctr" defTabSz="831850" eaLnBrk="0" hangingPunct="0"/>
            <a:r>
              <a:rPr lang="pt-BR" sz="2000">
                <a:solidFill>
                  <a:schemeClr val="bg1"/>
                </a:solidFill>
                <a:latin typeface="Verdana" pitchFamily="34" charset="0"/>
              </a:rPr>
              <a:t>Corporation</a:t>
            </a:r>
          </a:p>
        </p:txBody>
      </p:sp>
      <p:sp>
        <p:nvSpPr>
          <p:cNvPr id="51208" name="Text Box 8"/>
          <p:cNvSpPr txBox="1">
            <a:spLocks noChangeArrowheads="1"/>
          </p:cNvSpPr>
          <p:nvPr/>
        </p:nvSpPr>
        <p:spPr bwMode="auto">
          <a:xfrm>
            <a:off x="6799263" y="1600200"/>
            <a:ext cx="1757362" cy="1154113"/>
          </a:xfrm>
          <a:prstGeom prst="rect">
            <a:avLst/>
          </a:prstGeom>
          <a:solidFill>
            <a:srgbClr val="339966"/>
          </a:solidFill>
          <a:ln w="19050">
            <a:noFill/>
            <a:miter lim="800000"/>
            <a:headEnd/>
            <a:tailEnd/>
          </a:ln>
          <a:effectLst>
            <a:prstShdw prst="shdw17" dist="17961" dir="2700000">
              <a:srgbClr val="339966">
                <a:gamma/>
                <a:shade val="60000"/>
                <a:invGamma/>
              </a:srgbClr>
            </a:prstShdw>
          </a:effectLst>
        </p:spPr>
        <p:txBody>
          <a:bodyPr wrap="none" lIns="0" tIns="0" rIns="0" bIns="0" anchor="ctr"/>
          <a:lstStyle/>
          <a:p>
            <a:pPr algn="ctr" defTabSz="831850" eaLnBrk="0" hangingPunct="0"/>
            <a:r>
              <a:rPr lang="pt-BR" sz="1200">
                <a:solidFill>
                  <a:schemeClr val="bg1"/>
                </a:solidFill>
                <a:latin typeface="Verdana" pitchFamily="34" charset="0"/>
              </a:rPr>
              <a:t>DISTRIBUTION </a:t>
            </a:r>
          </a:p>
          <a:p>
            <a:pPr algn="ctr" defTabSz="831850" eaLnBrk="0" hangingPunct="0"/>
            <a:r>
              <a:rPr lang="pt-BR" sz="1200">
                <a:solidFill>
                  <a:schemeClr val="bg1"/>
                </a:solidFill>
                <a:latin typeface="Verdana" pitchFamily="34" charset="0"/>
              </a:rPr>
              <a:t>FRANCHISES</a:t>
            </a:r>
          </a:p>
        </p:txBody>
      </p:sp>
      <p:sp>
        <p:nvSpPr>
          <p:cNvPr id="51209" name="Text Box 9"/>
          <p:cNvSpPr txBox="1">
            <a:spLocks noChangeArrowheads="1"/>
          </p:cNvSpPr>
          <p:nvPr/>
        </p:nvSpPr>
        <p:spPr bwMode="auto">
          <a:xfrm>
            <a:off x="177800" y="914400"/>
            <a:ext cx="8775700" cy="5486400"/>
          </a:xfrm>
          <a:prstGeom prst="rect">
            <a:avLst/>
          </a:prstGeom>
          <a:noFill/>
          <a:ln w="19050">
            <a:solidFill>
              <a:srgbClr val="CCCC00"/>
            </a:solidFill>
            <a:miter lim="800000"/>
            <a:headEnd/>
            <a:tailEnd/>
          </a:ln>
          <a:effectLst/>
        </p:spPr>
        <p:txBody>
          <a:bodyPr lIns="16124" tIns="0" rIns="16124" bIns="15629"/>
          <a:lstStyle/>
          <a:p>
            <a:pPr algn="ctr" defTabSz="831850" eaLnBrk="0" hangingPunct="0">
              <a:spcBef>
                <a:spcPct val="50000"/>
              </a:spcBef>
            </a:pPr>
            <a:r>
              <a:rPr lang="pt-BR" sz="2000">
                <a:solidFill>
                  <a:schemeClr val="bg1"/>
                </a:solidFill>
                <a:latin typeface="Verdana" pitchFamily="34" charset="0"/>
              </a:rPr>
              <a:t>DATASUL ENTREPRENEUR NET</a:t>
            </a:r>
          </a:p>
        </p:txBody>
      </p:sp>
      <p:sp>
        <p:nvSpPr>
          <p:cNvPr id="51210" name="Text Box 10"/>
          <p:cNvSpPr txBox="1">
            <a:spLocks noChangeArrowheads="1"/>
          </p:cNvSpPr>
          <p:nvPr/>
        </p:nvSpPr>
        <p:spPr bwMode="auto">
          <a:xfrm>
            <a:off x="180975" y="5638800"/>
            <a:ext cx="8761413" cy="352425"/>
          </a:xfrm>
          <a:prstGeom prst="rect">
            <a:avLst/>
          </a:prstGeom>
          <a:solidFill>
            <a:schemeClr val="hlink"/>
          </a:solidFill>
          <a:ln w="19050">
            <a:noFill/>
            <a:miter lim="800000"/>
            <a:headEnd/>
            <a:tailEnd/>
          </a:ln>
          <a:effectLst/>
        </p:spPr>
        <p:txBody>
          <a:bodyPr lIns="16124" tIns="0" rIns="16124" bIns="15629" anchor="ctr"/>
          <a:lstStyle/>
          <a:p>
            <a:pPr algn="ctr" defTabSz="831850" eaLnBrk="0" hangingPunct="0">
              <a:spcBef>
                <a:spcPct val="50000"/>
              </a:spcBef>
            </a:pPr>
            <a:r>
              <a:rPr lang="pt-BR" sz="2000">
                <a:solidFill>
                  <a:schemeClr val="bg1"/>
                </a:solidFill>
                <a:latin typeface="Verdana" pitchFamily="34" charset="0"/>
              </a:rPr>
              <a:t>EMPLOYEES</a:t>
            </a:r>
          </a:p>
        </p:txBody>
      </p:sp>
      <p:sp>
        <p:nvSpPr>
          <p:cNvPr id="51211" name="Text Box 11"/>
          <p:cNvSpPr txBox="1">
            <a:spLocks noChangeArrowheads="1"/>
          </p:cNvSpPr>
          <p:nvPr/>
        </p:nvSpPr>
        <p:spPr bwMode="auto">
          <a:xfrm>
            <a:off x="838200" y="6029325"/>
            <a:ext cx="973138" cy="320675"/>
          </a:xfrm>
          <a:prstGeom prst="rect">
            <a:avLst/>
          </a:prstGeom>
          <a:solidFill>
            <a:srgbClr val="FF9900"/>
          </a:solidFill>
          <a:ln w="19050">
            <a:noFill/>
            <a:miter lim="800000"/>
            <a:headEnd/>
            <a:tailEnd/>
          </a:ln>
          <a:effectLst/>
        </p:spPr>
        <p:txBody>
          <a:bodyPr lIns="16124" tIns="0" rIns="16124" bIns="15629" anchor="ctr">
            <a:spAutoFit/>
          </a:bodyPr>
          <a:lstStyle/>
          <a:p>
            <a:pPr algn="ctr" defTabSz="831850" eaLnBrk="0" hangingPunct="0">
              <a:spcBef>
                <a:spcPct val="50000"/>
              </a:spcBef>
            </a:pPr>
            <a:r>
              <a:rPr lang="en-US" sz="2000" b="0">
                <a:solidFill>
                  <a:schemeClr val="bg1"/>
                </a:solidFill>
                <a:latin typeface="Verdana" pitchFamily="34" charset="0"/>
              </a:rPr>
              <a:t>630</a:t>
            </a:r>
            <a:endParaRPr lang="pt-BR" sz="2000" b="0">
              <a:solidFill>
                <a:schemeClr val="bg1"/>
              </a:solidFill>
              <a:latin typeface="Verdana" pitchFamily="34" charset="0"/>
            </a:endParaRPr>
          </a:p>
        </p:txBody>
      </p:sp>
      <p:sp>
        <p:nvSpPr>
          <p:cNvPr id="51212" name="Text Box 12"/>
          <p:cNvSpPr txBox="1">
            <a:spLocks noChangeArrowheads="1"/>
          </p:cNvSpPr>
          <p:nvPr/>
        </p:nvSpPr>
        <p:spPr bwMode="auto">
          <a:xfrm>
            <a:off x="4038600" y="6029325"/>
            <a:ext cx="973138" cy="320675"/>
          </a:xfrm>
          <a:prstGeom prst="rect">
            <a:avLst/>
          </a:prstGeom>
          <a:solidFill>
            <a:srgbClr val="3366FF"/>
          </a:solidFill>
          <a:ln w="19050">
            <a:noFill/>
            <a:miter lim="800000"/>
            <a:headEnd/>
            <a:tailEnd/>
          </a:ln>
          <a:effectLst/>
        </p:spPr>
        <p:txBody>
          <a:bodyPr lIns="16124" tIns="0" rIns="16124" bIns="15629" anchor="ctr">
            <a:spAutoFit/>
          </a:bodyPr>
          <a:lstStyle/>
          <a:p>
            <a:pPr algn="ctr" defTabSz="831850" eaLnBrk="0" hangingPunct="0">
              <a:spcBef>
                <a:spcPct val="50000"/>
              </a:spcBef>
            </a:pPr>
            <a:r>
              <a:rPr lang="pt-BR" sz="2000" b="0">
                <a:solidFill>
                  <a:schemeClr val="bg1"/>
                </a:solidFill>
                <a:latin typeface="Verdana" pitchFamily="34" charset="0"/>
              </a:rPr>
              <a:t>1</a:t>
            </a:r>
            <a:r>
              <a:rPr lang="en-US" sz="2000" b="0">
                <a:solidFill>
                  <a:schemeClr val="bg1"/>
                </a:solidFill>
                <a:latin typeface="Verdana" pitchFamily="34" charset="0"/>
              </a:rPr>
              <a:t>2</a:t>
            </a:r>
            <a:r>
              <a:rPr lang="pt-BR" sz="2000" b="0">
                <a:solidFill>
                  <a:schemeClr val="bg1"/>
                </a:solidFill>
                <a:latin typeface="Verdana" pitchFamily="34" charset="0"/>
              </a:rPr>
              <a:t>0</a:t>
            </a:r>
          </a:p>
        </p:txBody>
      </p:sp>
      <p:sp>
        <p:nvSpPr>
          <p:cNvPr id="51213" name="Text Box 13"/>
          <p:cNvSpPr txBox="1">
            <a:spLocks noChangeArrowheads="1"/>
          </p:cNvSpPr>
          <p:nvPr/>
        </p:nvSpPr>
        <p:spPr bwMode="auto">
          <a:xfrm>
            <a:off x="7216775" y="6029325"/>
            <a:ext cx="973138" cy="320675"/>
          </a:xfrm>
          <a:prstGeom prst="rect">
            <a:avLst/>
          </a:prstGeom>
          <a:solidFill>
            <a:srgbClr val="339966"/>
          </a:solidFill>
          <a:ln w="19050">
            <a:noFill/>
            <a:miter lim="800000"/>
            <a:headEnd/>
            <a:tailEnd/>
          </a:ln>
          <a:effectLst/>
        </p:spPr>
        <p:txBody>
          <a:bodyPr lIns="16124" tIns="0" rIns="16124" bIns="15629" anchor="ctr">
            <a:spAutoFit/>
          </a:bodyPr>
          <a:lstStyle/>
          <a:p>
            <a:pPr algn="ctr" defTabSz="831850" eaLnBrk="0" hangingPunct="0">
              <a:spcBef>
                <a:spcPct val="50000"/>
              </a:spcBef>
            </a:pPr>
            <a:r>
              <a:rPr lang="pt-BR" sz="2000" b="0">
                <a:solidFill>
                  <a:schemeClr val="bg1"/>
                </a:solidFill>
                <a:latin typeface="Verdana" pitchFamily="34" charset="0"/>
              </a:rPr>
              <a:t>20</a:t>
            </a:r>
            <a:r>
              <a:rPr lang="en-US" sz="2000" b="0">
                <a:solidFill>
                  <a:schemeClr val="bg1"/>
                </a:solidFill>
                <a:latin typeface="Verdana" pitchFamily="34" charset="0"/>
              </a:rPr>
              <a:t>00</a:t>
            </a:r>
            <a:endParaRPr lang="pt-BR" sz="2000" b="0">
              <a:solidFill>
                <a:schemeClr val="bg1"/>
              </a:solidFill>
              <a:latin typeface="Verdana" pitchFamily="34" charset="0"/>
            </a:endParaRPr>
          </a:p>
        </p:txBody>
      </p:sp>
      <p:sp>
        <p:nvSpPr>
          <p:cNvPr id="51214" name="AutoShape 14"/>
          <p:cNvSpPr>
            <a:spLocks noChangeArrowheads="1"/>
          </p:cNvSpPr>
          <p:nvPr/>
        </p:nvSpPr>
        <p:spPr bwMode="auto">
          <a:xfrm>
            <a:off x="5867400" y="1905000"/>
            <a:ext cx="833438" cy="530225"/>
          </a:xfrm>
          <a:prstGeom prst="leftRightArrow">
            <a:avLst>
              <a:gd name="adj1" fmla="val 50000"/>
              <a:gd name="adj2" fmla="val 31437"/>
            </a:avLst>
          </a:prstGeom>
          <a:solidFill>
            <a:schemeClr val="accent2"/>
          </a:solidFill>
          <a:ln w="12700">
            <a:noFill/>
            <a:miter lim="800000"/>
            <a:headEnd/>
            <a:tailEnd/>
          </a:ln>
          <a:effectLst>
            <a:prstShdw prst="shdw17" dist="17961" dir="2700000">
              <a:schemeClr val="accent2">
                <a:gamma/>
                <a:shade val="60000"/>
                <a:invGamma/>
              </a:schemeClr>
            </a:prstShdw>
          </a:effectLst>
        </p:spPr>
        <p:txBody>
          <a:bodyPr lIns="16124" tIns="0" rIns="16124" bIns="15629"/>
          <a:lstStyle/>
          <a:p>
            <a:endParaRPr lang="en-US"/>
          </a:p>
        </p:txBody>
      </p:sp>
      <p:sp>
        <p:nvSpPr>
          <p:cNvPr id="51215" name="AutoShape 15"/>
          <p:cNvSpPr>
            <a:spLocks noChangeArrowheads="1"/>
          </p:cNvSpPr>
          <p:nvPr/>
        </p:nvSpPr>
        <p:spPr bwMode="auto">
          <a:xfrm>
            <a:off x="2366963" y="1914525"/>
            <a:ext cx="822325" cy="530225"/>
          </a:xfrm>
          <a:prstGeom prst="leftRightArrow">
            <a:avLst>
              <a:gd name="adj1" fmla="val 50000"/>
              <a:gd name="adj2" fmla="val 31018"/>
            </a:avLst>
          </a:prstGeom>
          <a:solidFill>
            <a:schemeClr val="accent2"/>
          </a:solidFill>
          <a:ln w="12700">
            <a:noFill/>
            <a:miter lim="800000"/>
            <a:headEnd/>
            <a:tailEnd/>
          </a:ln>
          <a:effectLst>
            <a:prstShdw prst="shdw17" dist="17961" dir="2700000">
              <a:schemeClr val="accent2">
                <a:gamma/>
                <a:shade val="60000"/>
                <a:invGamma/>
              </a:schemeClr>
            </a:prstShdw>
          </a:effectLst>
        </p:spPr>
        <p:txBody>
          <a:bodyPr lIns="16124" tIns="0" rIns="16124" bIns="15629"/>
          <a:lstStyle/>
          <a:p>
            <a:endParaRPr lang="en-US"/>
          </a:p>
        </p:txBody>
      </p:sp>
      <p:sp>
        <p:nvSpPr>
          <p:cNvPr id="51216" name="Rectangle 16"/>
          <p:cNvSpPr>
            <a:spLocks noChangeArrowheads="1"/>
          </p:cNvSpPr>
          <p:nvPr/>
        </p:nvSpPr>
        <p:spPr bwMode="auto">
          <a:xfrm>
            <a:off x="177800" y="149225"/>
            <a:ext cx="7404100" cy="538163"/>
          </a:xfrm>
          <a:prstGeom prst="rect">
            <a:avLst/>
          </a:prstGeom>
          <a:noFill/>
          <a:ln w="9525" algn="ctr">
            <a:noFill/>
            <a:miter lim="800000"/>
            <a:headEnd/>
            <a:tailEnd/>
          </a:ln>
          <a:effectLst/>
        </p:spPr>
        <p:txBody>
          <a:bodyPr/>
          <a:lstStyle/>
          <a:p>
            <a:r>
              <a:rPr lang="pt-BR" sz="3600" b="0">
                <a:solidFill>
                  <a:srgbClr val="751224"/>
                </a:solidFill>
                <a:latin typeface="Tahoma" pitchFamily="34" charset="0"/>
              </a:rPr>
              <a:t>Our Model</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524000" y="838200"/>
            <a:ext cx="6011863" cy="5715000"/>
          </a:xfrm>
          <a:prstGeom prst="rect">
            <a:avLst/>
          </a:prstGeom>
          <a:noFill/>
          <a:ln w="9525">
            <a:noFill/>
            <a:miter lim="800000"/>
            <a:headEnd/>
            <a:tailEnd/>
          </a:ln>
          <a:effectLst/>
        </p:spPr>
      </p:pic>
      <p:sp>
        <p:nvSpPr>
          <p:cNvPr id="53251" name="Rectangle 3"/>
          <p:cNvSpPr>
            <a:spLocks noChangeArrowheads="1"/>
          </p:cNvSpPr>
          <p:nvPr/>
        </p:nvSpPr>
        <p:spPr bwMode="gray">
          <a:xfrm>
            <a:off x="152400" y="3505200"/>
            <a:ext cx="1828800" cy="2590800"/>
          </a:xfrm>
          <a:prstGeom prst="rect">
            <a:avLst/>
          </a:prstGeom>
          <a:solidFill>
            <a:schemeClr val="accent1"/>
          </a:solidFill>
          <a:ln w="12700">
            <a:solidFill>
              <a:schemeClr val="accent2"/>
            </a:solidFill>
            <a:miter lim="800000"/>
            <a:headEnd/>
            <a:tailEnd/>
          </a:ln>
          <a:effectLst/>
        </p:spPr>
        <p:txBody>
          <a:bodyPr wrap="none" lIns="0" tIns="0" rIns="0" bIns="0" anchor="ctr"/>
          <a:lstStyle/>
          <a:p>
            <a:endParaRPr lang="en-US"/>
          </a:p>
        </p:txBody>
      </p:sp>
      <p:sp>
        <p:nvSpPr>
          <p:cNvPr id="53252" name="Text Box 4"/>
          <p:cNvSpPr txBox="1">
            <a:spLocks noChangeArrowheads="1"/>
          </p:cNvSpPr>
          <p:nvPr/>
        </p:nvSpPr>
        <p:spPr bwMode="auto">
          <a:xfrm>
            <a:off x="7658100" y="3048000"/>
            <a:ext cx="1220788" cy="549275"/>
          </a:xfrm>
          <a:prstGeom prst="rect">
            <a:avLst/>
          </a:prstGeom>
          <a:noFill/>
          <a:ln w="9525">
            <a:noFill/>
            <a:miter lim="800000"/>
            <a:headEnd/>
            <a:tailEnd/>
          </a:ln>
          <a:effectLst/>
        </p:spPr>
        <p:txBody>
          <a:bodyPr>
            <a:spAutoFit/>
          </a:bodyPr>
          <a:lstStyle/>
          <a:p>
            <a:pPr eaLnBrk="0" hangingPunct="0">
              <a:spcBef>
                <a:spcPct val="50000"/>
              </a:spcBef>
            </a:pPr>
            <a:r>
              <a:rPr lang="pt-BR" sz="1200" b="0">
                <a:latin typeface="Trebuchet MS" pitchFamily="34" charset="0"/>
              </a:rPr>
              <a:t>Recife</a:t>
            </a:r>
          </a:p>
          <a:p>
            <a:pPr eaLnBrk="0" hangingPunct="0">
              <a:spcBef>
                <a:spcPct val="50000"/>
              </a:spcBef>
            </a:pPr>
            <a:r>
              <a:rPr lang="pt-BR" sz="1200" b="0">
                <a:latin typeface="Trebuchet MS" pitchFamily="34" charset="0"/>
              </a:rPr>
              <a:t>Salvador</a:t>
            </a:r>
            <a:endParaRPr lang="en-US" sz="1200" b="0">
              <a:latin typeface="Trebuchet MS" pitchFamily="34" charset="0"/>
            </a:endParaRPr>
          </a:p>
        </p:txBody>
      </p:sp>
      <p:sp>
        <p:nvSpPr>
          <p:cNvPr id="53253" name="Text Box 5"/>
          <p:cNvSpPr txBox="1">
            <a:spLocks noChangeArrowheads="1"/>
          </p:cNvSpPr>
          <p:nvPr/>
        </p:nvSpPr>
        <p:spPr bwMode="auto">
          <a:xfrm>
            <a:off x="6858000" y="5064125"/>
            <a:ext cx="1897063" cy="1412875"/>
          </a:xfrm>
          <a:prstGeom prst="rect">
            <a:avLst/>
          </a:prstGeom>
          <a:noFill/>
          <a:ln w="9525">
            <a:noFill/>
            <a:miter lim="800000"/>
            <a:headEnd/>
            <a:tailEnd/>
          </a:ln>
          <a:effectLst/>
        </p:spPr>
        <p:txBody>
          <a:bodyPr>
            <a:spAutoFit/>
          </a:bodyPr>
          <a:lstStyle/>
          <a:p>
            <a:pPr eaLnBrk="0" hangingPunct="0">
              <a:lnSpc>
                <a:spcPct val="90000"/>
              </a:lnSpc>
              <a:spcBef>
                <a:spcPct val="50000"/>
              </a:spcBef>
            </a:pPr>
            <a:r>
              <a:rPr lang="pt-BR" sz="1200" b="0">
                <a:latin typeface="Trebuchet MS" pitchFamily="34" charset="0"/>
              </a:rPr>
              <a:t>ABC</a:t>
            </a:r>
            <a:br>
              <a:rPr lang="pt-BR" sz="1200" b="0">
                <a:latin typeface="Trebuchet MS" pitchFamily="34" charset="0"/>
              </a:rPr>
            </a:br>
            <a:r>
              <a:rPr lang="pt-BR" sz="1200" b="0">
                <a:latin typeface="Trebuchet MS" pitchFamily="34" charset="0"/>
              </a:rPr>
              <a:t>Bauru</a:t>
            </a:r>
            <a:br>
              <a:rPr lang="pt-BR" sz="1200" b="0">
                <a:latin typeface="Trebuchet MS" pitchFamily="34" charset="0"/>
              </a:rPr>
            </a:br>
            <a:r>
              <a:rPr lang="pt-BR" sz="1200" b="0">
                <a:latin typeface="Trebuchet MS" pitchFamily="34" charset="0"/>
              </a:rPr>
              <a:t>Campinas</a:t>
            </a:r>
            <a:br>
              <a:rPr lang="pt-BR" sz="1200" b="0">
                <a:latin typeface="Trebuchet MS" pitchFamily="34" charset="0"/>
              </a:rPr>
            </a:br>
            <a:r>
              <a:rPr lang="pt-BR" sz="1200" b="0">
                <a:latin typeface="Trebuchet MS" pitchFamily="34" charset="0"/>
              </a:rPr>
              <a:t>Jundiaí</a:t>
            </a:r>
            <a:br>
              <a:rPr lang="pt-BR" sz="1200" b="0">
                <a:latin typeface="Trebuchet MS" pitchFamily="34" charset="0"/>
              </a:rPr>
            </a:br>
            <a:r>
              <a:rPr lang="pt-BR" sz="1200" b="0">
                <a:latin typeface="Trebuchet MS" pitchFamily="34" charset="0"/>
              </a:rPr>
              <a:t>Ribeirão Preto</a:t>
            </a:r>
            <a:br>
              <a:rPr lang="pt-BR" sz="1200" b="0">
                <a:latin typeface="Trebuchet MS" pitchFamily="34" charset="0"/>
              </a:rPr>
            </a:br>
            <a:r>
              <a:rPr lang="pt-BR" sz="1200" b="0">
                <a:latin typeface="Trebuchet MS" pitchFamily="34" charset="0"/>
              </a:rPr>
              <a:t>São Paulo</a:t>
            </a:r>
            <a:br>
              <a:rPr lang="pt-BR" sz="1200" b="0">
                <a:latin typeface="Trebuchet MS" pitchFamily="34" charset="0"/>
              </a:rPr>
            </a:br>
            <a:r>
              <a:rPr lang="pt-BR" sz="1200" b="0">
                <a:latin typeface="Trebuchet MS" pitchFamily="34" charset="0"/>
              </a:rPr>
              <a:t>Sorocaba</a:t>
            </a:r>
            <a:br>
              <a:rPr lang="pt-BR" sz="1200" b="0">
                <a:latin typeface="Trebuchet MS" pitchFamily="34" charset="0"/>
              </a:rPr>
            </a:br>
            <a:r>
              <a:rPr lang="pt-BR" sz="1200" b="0">
                <a:latin typeface="Trebuchet MS" pitchFamily="34" charset="0"/>
              </a:rPr>
              <a:t>São José do Rio Preto</a:t>
            </a:r>
            <a:endParaRPr lang="en-US" sz="1200" b="0">
              <a:latin typeface="Trebuchet MS" pitchFamily="34" charset="0"/>
            </a:endParaRPr>
          </a:p>
        </p:txBody>
      </p:sp>
      <p:sp>
        <p:nvSpPr>
          <p:cNvPr id="53254" name="Text Box 6"/>
          <p:cNvSpPr txBox="1">
            <a:spLocks noChangeArrowheads="1"/>
          </p:cNvSpPr>
          <p:nvPr/>
        </p:nvSpPr>
        <p:spPr bwMode="auto">
          <a:xfrm>
            <a:off x="7008813" y="4038600"/>
            <a:ext cx="1220787" cy="936625"/>
          </a:xfrm>
          <a:prstGeom prst="rect">
            <a:avLst/>
          </a:prstGeom>
          <a:noFill/>
          <a:ln w="9525">
            <a:noFill/>
            <a:miter lim="800000"/>
            <a:headEnd/>
            <a:tailEnd/>
          </a:ln>
          <a:effectLst/>
        </p:spPr>
        <p:txBody>
          <a:bodyPr>
            <a:spAutoFit/>
          </a:bodyPr>
          <a:lstStyle/>
          <a:p>
            <a:pPr eaLnBrk="0" hangingPunct="0">
              <a:lnSpc>
                <a:spcPct val="90000"/>
              </a:lnSpc>
              <a:spcBef>
                <a:spcPct val="50000"/>
              </a:spcBef>
            </a:pPr>
            <a:r>
              <a:rPr lang="pt-BR" sz="1200" b="0">
                <a:latin typeface="Trebuchet MS" pitchFamily="34" charset="0"/>
              </a:rPr>
              <a:t>Belo Horizonte</a:t>
            </a:r>
            <a:br>
              <a:rPr lang="pt-BR" sz="1200" b="0">
                <a:latin typeface="Trebuchet MS" pitchFamily="34" charset="0"/>
              </a:rPr>
            </a:br>
            <a:endParaRPr lang="pt-BR" sz="1200" b="0">
              <a:latin typeface="Trebuchet MS" pitchFamily="34" charset="0"/>
            </a:endParaRPr>
          </a:p>
          <a:p>
            <a:pPr eaLnBrk="0" hangingPunct="0">
              <a:lnSpc>
                <a:spcPct val="90000"/>
              </a:lnSpc>
              <a:spcBef>
                <a:spcPct val="50000"/>
              </a:spcBef>
            </a:pPr>
            <a:r>
              <a:rPr lang="pt-BR" sz="1200" b="0">
                <a:latin typeface="Trebuchet MS" pitchFamily="34" charset="0"/>
              </a:rPr>
              <a:t>Vitória</a:t>
            </a:r>
          </a:p>
          <a:p>
            <a:pPr eaLnBrk="0" hangingPunct="0">
              <a:lnSpc>
                <a:spcPct val="90000"/>
              </a:lnSpc>
              <a:spcBef>
                <a:spcPct val="50000"/>
              </a:spcBef>
            </a:pPr>
            <a:r>
              <a:rPr lang="pt-BR" sz="1200" b="0">
                <a:latin typeface="Trebuchet MS" pitchFamily="34" charset="0"/>
              </a:rPr>
              <a:t>Rio de Janeiro</a:t>
            </a:r>
            <a:endParaRPr lang="en-US" sz="1200" b="0">
              <a:latin typeface="Trebuchet MS" pitchFamily="34" charset="0"/>
            </a:endParaRPr>
          </a:p>
        </p:txBody>
      </p:sp>
      <p:sp>
        <p:nvSpPr>
          <p:cNvPr id="53255" name="Text Box 7"/>
          <p:cNvSpPr txBox="1">
            <a:spLocks noChangeArrowheads="1"/>
          </p:cNvSpPr>
          <p:nvPr/>
        </p:nvSpPr>
        <p:spPr bwMode="auto">
          <a:xfrm>
            <a:off x="2667000" y="4924425"/>
            <a:ext cx="1220788" cy="1247775"/>
          </a:xfrm>
          <a:prstGeom prst="rect">
            <a:avLst/>
          </a:prstGeom>
          <a:noFill/>
          <a:ln w="9525">
            <a:noFill/>
            <a:miter lim="800000"/>
            <a:headEnd/>
            <a:tailEnd/>
          </a:ln>
          <a:effectLst/>
        </p:spPr>
        <p:txBody>
          <a:bodyPr>
            <a:spAutoFit/>
          </a:bodyPr>
          <a:lstStyle/>
          <a:p>
            <a:pPr eaLnBrk="0" hangingPunct="0">
              <a:lnSpc>
                <a:spcPct val="90000"/>
              </a:lnSpc>
              <a:spcBef>
                <a:spcPct val="50000"/>
              </a:spcBef>
            </a:pPr>
            <a:r>
              <a:rPr lang="pt-BR" sz="1200" b="0">
                <a:latin typeface="Trebuchet MS" pitchFamily="34" charset="0"/>
              </a:rPr>
              <a:t>Curitiba</a:t>
            </a:r>
            <a:br>
              <a:rPr lang="pt-BR" sz="1200" b="0">
                <a:latin typeface="Trebuchet MS" pitchFamily="34" charset="0"/>
              </a:rPr>
            </a:br>
            <a:r>
              <a:rPr lang="pt-BR" sz="1200" b="0">
                <a:latin typeface="Trebuchet MS" pitchFamily="34" charset="0"/>
              </a:rPr>
              <a:t>Londrina</a:t>
            </a:r>
            <a:br>
              <a:rPr lang="pt-BR" sz="1200" b="0">
                <a:latin typeface="Trebuchet MS" pitchFamily="34" charset="0"/>
              </a:rPr>
            </a:br>
            <a:r>
              <a:rPr lang="pt-BR" sz="1200" b="0">
                <a:latin typeface="Trebuchet MS" pitchFamily="34" charset="0"/>
              </a:rPr>
              <a:t/>
            </a:r>
            <a:br>
              <a:rPr lang="pt-BR" sz="1200" b="0">
                <a:latin typeface="Trebuchet MS" pitchFamily="34" charset="0"/>
              </a:rPr>
            </a:br>
            <a:r>
              <a:rPr lang="pt-BR" sz="1200" b="0">
                <a:latin typeface="Trebuchet MS" pitchFamily="34" charset="0"/>
              </a:rPr>
              <a:t>Florianópolis</a:t>
            </a:r>
            <a:br>
              <a:rPr lang="pt-BR" sz="1200" b="0">
                <a:latin typeface="Trebuchet MS" pitchFamily="34" charset="0"/>
              </a:rPr>
            </a:br>
            <a:r>
              <a:rPr lang="pt-BR" sz="1200" b="0">
                <a:latin typeface="Trebuchet MS" pitchFamily="34" charset="0"/>
              </a:rPr>
              <a:t/>
            </a:r>
            <a:br>
              <a:rPr lang="pt-BR" sz="1200" b="0">
                <a:latin typeface="Trebuchet MS" pitchFamily="34" charset="0"/>
              </a:rPr>
            </a:br>
            <a:r>
              <a:rPr lang="pt-BR" sz="1200" b="0">
                <a:latin typeface="Trebuchet MS" pitchFamily="34" charset="0"/>
              </a:rPr>
              <a:t>Porto Alegre</a:t>
            </a:r>
            <a:br>
              <a:rPr lang="pt-BR" sz="1200" b="0">
                <a:latin typeface="Trebuchet MS" pitchFamily="34" charset="0"/>
              </a:rPr>
            </a:br>
            <a:r>
              <a:rPr lang="pt-BR" sz="1200" b="0">
                <a:latin typeface="Trebuchet MS" pitchFamily="34" charset="0"/>
              </a:rPr>
              <a:t>Caxias do Sul</a:t>
            </a:r>
            <a:endParaRPr lang="en-US" sz="1200" b="0">
              <a:latin typeface="Trebuchet MS" pitchFamily="34" charset="0"/>
            </a:endParaRPr>
          </a:p>
        </p:txBody>
      </p:sp>
      <p:sp>
        <p:nvSpPr>
          <p:cNvPr id="53256" name="Text Box 8"/>
          <p:cNvSpPr txBox="1">
            <a:spLocks noChangeArrowheads="1"/>
          </p:cNvSpPr>
          <p:nvPr/>
        </p:nvSpPr>
        <p:spPr bwMode="auto">
          <a:xfrm>
            <a:off x="2438400" y="3962400"/>
            <a:ext cx="696913" cy="639763"/>
          </a:xfrm>
          <a:prstGeom prst="rect">
            <a:avLst/>
          </a:prstGeom>
          <a:noFill/>
          <a:ln w="9525">
            <a:noFill/>
            <a:miter lim="800000"/>
            <a:headEnd/>
            <a:tailEnd/>
          </a:ln>
          <a:effectLst/>
        </p:spPr>
        <p:txBody>
          <a:bodyPr wrap="none">
            <a:spAutoFit/>
          </a:bodyPr>
          <a:lstStyle/>
          <a:p>
            <a:pPr eaLnBrk="0" hangingPunct="0"/>
            <a:r>
              <a:rPr lang="pt-BR" sz="1200" b="0">
                <a:latin typeface="Trebuchet MS" pitchFamily="34" charset="0"/>
              </a:rPr>
              <a:t>Brasília</a:t>
            </a:r>
          </a:p>
          <a:p>
            <a:pPr eaLnBrk="0" hangingPunct="0"/>
            <a:r>
              <a:rPr lang="pt-BR" sz="1200" b="0">
                <a:latin typeface="Trebuchet MS" pitchFamily="34" charset="0"/>
              </a:rPr>
              <a:t/>
            </a:r>
            <a:br>
              <a:rPr lang="pt-BR" sz="1200" b="0">
                <a:latin typeface="Trebuchet MS" pitchFamily="34" charset="0"/>
              </a:rPr>
            </a:br>
            <a:r>
              <a:rPr lang="pt-BR" sz="1200" b="0">
                <a:latin typeface="Trebuchet MS" pitchFamily="34" charset="0"/>
              </a:rPr>
              <a:t>Goiânia</a:t>
            </a:r>
            <a:endParaRPr lang="en-US" sz="1200" b="0">
              <a:latin typeface="Trebuchet MS" pitchFamily="34" charset="0"/>
            </a:endParaRPr>
          </a:p>
        </p:txBody>
      </p:sp>
      <p:sp>
        <p:nvSpPr>
          <p:cNvPr id="53257" name="Line 9"/>
          <p:cNvSpPr>
            <a:spLocks noChangeShapeType="1"/>
          </p:cNvSpPr>
          <p:nvPr/>
        </p:nvSpPr>
        <p:spPr bwMode="auto">
          <a:xfrm>
            <a:off x="7334250" y="2870200"/>
            <a:ext cx="361950" cy="311150"/>
          </a:xfrm>
          <a:prstGeom prst="line">
            <a:avLst/>
          </a:prstGeom>
          <a:noFill/>
          <a:ln w="9525">
            <a:solidFill>
              <a:schemeClr val="tx1"/>
            </a:solidFill>
            <a:round/>
            <a:headEnd/>
            <a:tailEnd/>
          </a:ln>
          <a:effectLst/>
        </p:spPr>
        <p:txBody>
          <a:bodyPr/>
          <a:lstStyle/>
          <a:p>
            <a:endParaRPr lang="en-US"/>
          </a:p>
        </p:txBody>
      </p:sp>
      <p:sp>
        <p:nvSpPr>
          <p:cNvPr id="53258" name="Line 10"/>
          <p:cNvSpPr>
            <a:spLocks noChangeShapeType="1"/>
          </p:cNvSpPr>
          <p:nvPr/>
        </p:nvSpPr>
        <p:spPr bwMode="auto">
          <a:xfrm>
            <a:off x="6762750" y="3438525"/>
            <a:ext cx="909638" cy="57150"/>
          </a:xfrm>
          <a:prstGeom prst="line">
            <a:avLst/>
          </a:prstGeom>
          <a:noFill/>
          <a:ln w="9525">
            <a:solidFill>
              <a:schemeClr val="tx1"/>
            </a:solidFill>
            <a:round/>
            <a:headEnd/>
            <a:tailEnd/>
          </a:ln>
          <a:effectLst/>
        </p:spPr>
        <p:txBody>
          <a:bodyPr/>
          <a:lstStyle/>
          <a:p>
            <a:endParaRPr lang="en-US"/>
          </a:p>
        </p:txBody>
      </p:sp>
      <p:sp>
        <p:nvSpPr>
          <p:cNvPr id="53259" name="Line 11"/>
          <p:cNvSpPr>
            <a:spLocks noChangeShapeType="1"/>
          </p:cNvSpPr>
          <p:nvPr/>
        </p:nvSpPr>
        <p:spPr bwMode="auto">
          <a:xfrm flipV="1">
            <a:off x="5956300" y="4194175"/>
            <a:ext cx="1108075" cy="307975"/>
          </a:xfrm>
          <a:prstGeom prst="line">
            <a:avLst/>
          </a:prstGeom>
          <a:noFill/>
          <a:ln w="9525">
            <a:solidFill>
              <a:schemeClr val="tx1"/>
            </a:solidFill>
            <a:round/>
            <a:headEnd/>
            <a:tailEnd/>
          </a:ln>
          <a:effectLst/>
        </p:spPr>
        <p:txBody>
          <a:bodyPr/>
          <a:lstStyle/>
          <a:p>
            <a:endParaRPr lang="en-US"/>
          </a:p>
        </p:txBody>
      </p:sp>
      <p:sp>
        <p:nvSpPr>
          <p:cNvPr id="53260" name="Line 12"/>
          <p:cNvSpPr>
            <a:spLocks noChangeShapeType="1"/>
          </p:cNvSpPr>
          <p:nvPr/>
        </p:nvSpPr>
        <p:spPr bwMode="auto">
          <a:xfrm>
            <a:off x="6419850" y="4508500"/>
            <a:ext cx="603250" cy="95250"/>
          </a:xfrm>
          <a:prstGeom prst="line">
            <a:avLst/>
          </a:prstGeom>
          <a:noFill/>
          <a:ln w="9525">
            <a:solidFill>
              <a:schemeClr val="tx1"/>
            </a:solidFill>
            <a:round/>
            <a:headEnd/>
            <a:tailEnd/>
          </a:ln>
          <a:effectLst/>
        </p:spPr>
        <p:txBody>
          <a:bodyPr/>
          <a:lstStyle/>
          <a:p>
            <a:endParaRPr lang="en-US"/>
          </a:p>
        </p:txBody>
      </p:sp>
      <p:sp>
        <p:nvSpPr>
          <p:cNvPr id="53261" name="Line 13"/>
          <p:cNvSpPr>
            <a:spLocks noChangeShapeType="1"/>
          </p:cNvSpPr>
          <p:nvPr/>
        </p:nvSpPr>
        <p:spPr bwMode="auto">
          <a:xfrm flipV="1">
            <a:off x="5975350" y="4832350"/>
            <a:ext cx="1101725" cy="63500"/>
          </a:xfrm>
          <a:prstGeom prst="line">
            <a:avLst/>
          </a:prstGeom>
          <a:noFill/>
          <a:ln w="9525">
            <a:solidFill>
              <a:schemeClr val="tx1"/>
            </a:solidFill>
            <a:round/>
            <a:headEnd/>
            <a:tailEnd/>
          </a:ln>
          <a:effectLst/>
        </p:spPr>
        <p:txBody>
          <a:bodyPr/>
          <a:lstStyle/>
          <a:p>
            <a:endParaRPr lang="en-US"/>
          </a:p>
        </p:txBody>
      </p:sp>
      <p:sp>
        <p:nvSpPr>
          <p:cNvPr id="53262" name="Line 14"/>
          <p:cNvSpPr>
            <a:spLocks noChangeShapeType="1"/>
          </p:cNvSpPr>
          <p:nvPr/>
        </p:nvSpPr>
        <p:spPr bwMode="auto">
          <a:xfrm>
            <a:off x="5492750" y="5010150"/>
            <a:ext cx="1441450" cy="171450"/>
          </a:xfrm>
          <a:prstGeom prst="line">
            <a:avLst/>
          </a:prstGeom>
          <a:noFill/>
          <a:ln w="9525">
            <a:solidFill>
              <a:schemeClr val="tx1"/>
            </a:solidFill>
            <a:round/>
            <a:headEnd/>
            <a:tailEnd/>
          </a:ln>
          <a:effectLst/>
        </p:spPr>
        <p:txBody>
          <a:bodyPr/>
          <a:lstStyle/>
          <a:p>
            <a:endParaRPr lang="en-US"/>
          </a:p>
        </p:txBody>
      </p:sp>
      <p:sp>
        <p:nvSpPr>
          <p:cNvPr id="53263" name="Rectangle 15"/>
          <p:cNvSpPr>
            <a:spLocks noChangeArrowheads="1"/>
          </p:cNvSpPr>
          <p:nvPr/>
        </p:nvSpPr>
        <p:spPr bwMode="auto">
          <a:xfrm>
            <a:off x="155575" y="5568950"/>
            <a:ext cx="1031875" cy="304800"/>
          </a:xfrm>
          <a:prstGeom prst="rect">
            <a:avLst/>
          </a:prstGeom>
          <a:noFill/>
          <a:ln w="9525">
            <a:noFill/>
            <a:miter lim="800000"/>
            <a:headEnd/>
            <a:tailEnd/>
          </a:ln>
          <a:effectLst/>
        </p:spPr>
        <p:txBody>
          <a:bodyPr wrap="none">
            <a:spAutoFit/>
          </a:bodyPr>
          <a:lstStyle/>
          <a:p>
            <a:pPr eaLnBrk="0" hangingPunct="0"/>
            <a:r>
              <a:rPr lang="pt-BR" sz="1400">
                <a:latin typeface="Trebuchet MS" pitchFamily="34" charset="0"/>
              </a:rPr>
              <a:t>JOINVILLE</a:t>
            </a:r>
            <a:endParaRPr lang="en-US" sz="1400">
              <a:latin typeface="Trebuchet MS" pitchFamily="34" charset="0"/>
            </a:endParaRPr>
          </a:p>
        </p:txBody>
      </p:sp>
      <p:sp>
        <p:nvSpPr>
          <p:cNvPr id="53264" name="Line 16"/>
          <p:cNvSpPr>
            <a:spLocks noChangeShapeType="1"/>
          </p:cNvSpPr>
          <p:nvPr/>
        </p:nvSpPr>
        <p:spPr bwMode="auto">
          <a:xfrm flipH="1" flipV="1">
            <a:off x="1970088" y="5276850"/>
            <a:ext cx="3182937" cy="161925"/>
          </a:xfrm>
          <a:prstGeom prst="line">
            <a:avLst/>
          </a:prstGeom>
          <a:noFill/>
          <a:ln w="9525">
            <a:solidFill>
              <a:schemeClr val="tx1"/>
            </a:solidFill>
            <a:round/>
            <a:headEnd/>
            <a:tailEnd/>
          </a:ln>
          <a:effectLst/>
        </p:spPr>
        <p:txBody>
          <a:bodyPr/>
          <a:lstStyle/>
          <a:p>
            <a:endParaRPr lang="en-US"/>
          </a:p>
        </p:txBody>
      </p:sp>
      <p:sp>
        <p:nvSpPr>
          <p:cNvPr id="53265" name="Line 17"/>
          <p:cNvSpPr>
            <a:spLocks noChangeShapeType="1"/>
          </p:cNvSpPr>
          <p:nvPr/>
        </p:nvSpPr>
        <p:spPr bwMode="auto">
          <a:xfrm>
            <a:off x="3352800" y="5029200"/>
            <a:ext cx="1752600" cy="228600"/>
          </a:xfrm>
          <a:prstGeom prst="line">
            <a:avLst/>
          </a:prstGeom>
          <a:noFill/>
          <a:ln w="9525">
            <a:solidFill>
              <a:schemeClr val="tx1"/>
            </a:solidFill>
            <a:round/>
            <a:headEnd/>
            <a:tailEnd/>
          </a:ln>
          <a:effectLst/>
        </p:spPr>
        <p:txBody>
          <a:bodyPr/>
          <a:lstStyle/>
          <a:p>
            <a:endParaRPr lang="en-US"/>
          </a:p>
        </p:txBody>
      </p:sp>
      <p:sp>
        <p:nvSpPr>
          <p:cNvPr id="53266" name="Line 18"/>
          <p:cNvSpPr>
            <a:spLocks noChangeShapeType="1"/>
          </p:cNvSpPr>
          <p:nvPr/>
        </p:nvSpPr>
        <p:spPr bwMode="auto">
          <a:xfrm flipH="1" flipV="1">
            <a:off x="3733800" y="5562600"/>
            <a:ext cx="1409700" cy="0"/>
          </a:xfrm>
          <a:prstGeom prst="line">
            <a:avLst/>
          </a:prstGeom>
          <a:noFill/>
          <a:ln w="9525">
            <a:solidFill>
              <a:schemeClr val="tx1"/>
            </a:solidFill>
            <a:round/>
            <a:headEnd/>
            <a:tailEnd/>
          </a:ln>
          <a:effectLst/>
        </p:spPr>
        <p:txBody>
          <a:bodyPr/>
          <a:lstStyle/>
          <a:p>
            <a:endParaRPr lang="en-US"/>
          </a:p>
        </p:txBody>
      </p:sp>
      <p:sp>
        <p:nvSpPr>
          <p:cNvPr id="53267" name="Line 19"/>
          <p:cNvSpPr>
            <a:spLocks noChangeShapeType="1"/>
          </p:cNvSpPr>
          <p:nvPr/>
        </p:nvSpPr>
        <p:spPr bwMode="auto">
          <a:xfrm>
            <a:off x="3670300" y="5867400"/>
            <a:ext cx="1149350" cy="47625"/>
          </a:xfrm>
          <a:prstGeom prst="line">
            <a:avLst/>
          </a:prstGeom>
          <a:noFill/>
          <a:ln w="9525">
            <a:solidFill>
              <a:schemeClr val="tx1"/>
            </a:solidFill>
            <a:round/>
            <a:headEnd/>
            <a:tailEnd/>
          </a:ln>
          <a:effectLst/>
        </p:spPr>
        <p:txBody>
          <a:bodyPr/>
          <a:lstStyle/>
          <a:p>
            <a:endParaRPr lang="en-US"/>
          </a:p>
        </p:txBody>
      </p:sp>
      <p:sp>
        <p:nvSpPr>
          <p:cNvPr id="53268" name="Line 20"/>
          <p:cNvSpPr>
            <a:spLocks noChangeShapeType="1"/>
          </p:cNvSpPr>
          <p:nvPr/>
        </p:nvSpPr>
        <p:spPr bwMode="auto">
          <a:xfrm flipV="1">
            <a:off x="3124200" y="3917950"/>
            <a:ext cx="2225675" cy="174625"/>
          </a:xfrm>
          <a:prstGeom prst="line">
            <a:avLst/>
          </a:prstGeom>
          <a:noFill/>
          <a:ln w="9525">
            <a:solidFill>
              <a:schemeClr val="tx1"/>
            </a:solidFill>
            <a:round/>
            <a:headEnd/>
            <a:tailEnd/>
          </a:ln>
          <a:effectLst/>
        </p:spPr>
        <p:txBody>
          <a:bodyPr/>
          <a:lstStyle/>
          <a:p>
            <a:endParaRPr lang="en-US"/>
          </a:p>
        </p:txBody>
      </p:sp>
      <p:sp>
        <p:nvSpPr>
          <p:cNvPr id="53269" name="Line 21"/>
          <p:cNvSpPr>
            <a:spLocks noChangeShapeType="1"/>
          </p:cNvSpPr>
          <p:nvPr/>
        </p:nvSpPr>
        <p:spPr bwMode="auto">
          <a:xfrm flipV="1">
            <a:off x="3124200" y="4073525"/>
            <a:ext cx="1997075" cy="369888"/>
          </a:xfrm>
          <a:prstGeom prst="line">
            <a:avLst/>
          </a:prstGeom>
          <a:noFill/>
          <a:ln w="9525">
            <a:solidFill>
              <a:schemeClr val="tx1"/>
            </a:solidFill>
            <a:round/>
            <a:headEnd/>
            <a:tailEnd/>
          </a:ln>
          <a:effectLst/>
        </p:spPr>
        <p:txBody>
          <a:bodyPr/>
          <a:lstStyle/>
          <a:p>
            <a:endParaRPr lang="en-US"/>
          </a:p>
        </p:txBody>
      </p:sp>
      <p:sp>
        <p:nvSpPr>
          <p:cNvPr id="53270" name="Text Box 22"/>
          <p:cNvSpPr txBox="1">
            <a:spLocks noChangeArrowheads="1"/>
          </p:cNvSpPr>
          <p:nvPr/>
        </p:nvSpPr>
        <p:spPr bwMode="auto">
          <a:xfrm>
            <a:off x="7620000" y="1676400"/>
            <a:ext cx="677863" cy="274638"/>
          </a:xfrm>
          <a:prstGeom prst="rect">
            <a:avLst/>
          </a:prstGeom>
          <a:noFill/>
          <a:ln w="9525">
            <a:noFill/>
            <a:miter lim="800000"/>
            <a:headEnd/>
            <a:tailEnd/>
          </a:ln>
          <a:effectLst/>
        </p:spPr>
        <p:txBody>
          <a:bodyPr wrap="none">
            <a:spAutoFit/>
          </a:bodyPr>
          <a:lstStyle/>
          <a:p>
            <a:pPr eaLnBrk="0" hangingPunct="0"/>
            <a:r>
              <a:rPr lang="pt-BR" sz="1200" b="0">
                <a:latin typeface="Trebuchet MS" pitchFamily="34" charset="0"/>
              </a:rPr>
              <a:t>Manaus</a:t>
            </a:r>
            <a:endParaRPr lang="en-US" sz="1200" b="0">
              <a:latin typeface="Trebuchet MS" pitchFamily="34" charset="0"/>
            </a:endParaRPr>
          </a:p>
        </p:txBody>
      </p:sp>
      <p:sp>
        <p:nvSpPr>
          <p:cNvPr id="53271" name="Line 23"/>
          <p:cNvSpPr>
            <a:spLocks noChangeShapeType="1"/>
          </p:cNvSpPr>
          <p:nvPr/>
        </p:nvSpPr>
        <p:spPr bwMode="auto">
          <a:xfrm flipV="1">
            <a:off x="3708400" y="1828800"/>
            <a:ext cx="3854450" cy="247650"/>
          </a:xfrm>
          <a:prstGeom prst="line">
            <a:avLst/>
          </a:prstGeom>
          <a:noFill/>
          <a:ln w="9525">
            <a:solidFill>
              <a:schemeClr val="tx1"/>
            </a:solidFill>
            <a:round/>
            <a:headEnd/>
            <a:tailEnd/>
          </a:ln>
          <a:effectLst/>
        </p:spPr>
        <p:txBody>
          <a:bodyPr/>
          <a:lstStyle/>
          <a:p>
            <a:endParaRPr lang="en-US"/>
          </a:p>
        </p:txBody>
      </p:sp>
      <p:sp>
        <p:nvSpPr>
          <p:cNvPr id="53272" name="Text Box 24"/>
          <p:cNvSpPr txBox="1">
            <a:spLocks noChangeArrowheads="1"/>
          </p:cNvSpPr>
          <p:nvPr/>
        </p:nvSpPr>
        <p:spPr bwMode="auto">
          <a:xfrm>
            <a:off x="228600" y="3581400"/>
            <a:ext cx="1981200" cy="1524000"/>
          </a:xfrm>
          <a:prstGeom prst="rect">
            <a:avLst/>
          </a:prstGeom>
          <a:noFill/>
          <a:ln w="9525">
            <a:noFill/>
            <a:miter lim="800000"/>
            <a:headEnd/>
            <a:tailEnd/>
          </a:ln>
          <a:effectLst/>
        </p:spPr>
        <p:txBody>
          <a:bodyPr wrap="none"/>
          <a:lstStyle/>
          <a:p>
            <a:pPr eaLnBrk="0" hangingPunct="0">
              <a:lnSpc>
                <a:spcPct val="90000"/>
              </a:lnSpc>
              <a:spcBef>
                <a:spcPct val="50000"/>
              </a:spcBef>
            </a:pPr>
            <a:r>
              <a:rPr lang="pt-BR" sz="1400" b="0">
                <a:latin typeface="Trebuchet MS" pitchFamily="34" charset="0"/>
              </a:rPr>
              <a:t>Finances</a:t>
            </a:r>
            <a:br>
              <a:rPr lang="pt-BR" sz="1400" b="0">
                <a:latin typeface="Trebuchet MS" pitchFamily="34" charset="0"/>
              </a:rPr>
            </a:br>
            <a:r>
              <a:rPr lang="pt-BR" sz="1400" b="0">
                <a:latin typeface="Trebuchet MS" pitchFamily="34" charset="0"/>
              </a:rPr>
              <a:t>Manufacturing &amp; MM</a:t>
            </a:r>
            <a:br>
              <a:rPr lang="pt-BR" sz="1400" b="0">
                <a:latin typeface="Trebuchet MS" pitchFamily="34" charset="0"/>
              </a:rPr>
            </a:br>
            <a:r>
              <a:rPr lang="pt-BR" sz="1400" b="0">
                <a:latin typeface="Trebuchet MS" pitchFamily="34" charset="0"/>
              </a:rPr>
              <a:t>Logistics</a:t>
            </a:r>
          </a:p>
          <a:p>
            <a:pPr eaLnBrk="0" hangingPunct="0">
              <a:lnSpc>
                <a:spcPct val="90000"/>
              </a:lnSpc>
              <a:spcBef>
                <a:spcPct val="50000"/>
              </a:spcBef>
            </a:pPr>
            <a:r>
              <a:rPr lang="pt-BR" sz="1400" b="0">
                <a:latin typeface="Trebuchet MS" pitchFamily="34" charset="0"/>
              </a:rPr>
              <a:t>Human Resources</a:t>
            </a:r>
            <a:br>
              <a:rPr lang="pt-BR" sz="1400" b="0">
                <a:latin typeface="Trebuchet MS" pitchFamily="34" charset="0"/>
              </a:rPr>
            </a:br>
            <a:r>
              <a:rPr lang="pt-BR" sz="1400" b="0">
                <a:latin typeface="Trebuchet MS" pitchFamily="34" charset="0"/>
              </a:rPr>
              <a:t>Technology</a:t>
            </a:r>
          </a:p>
          <a:p>
            <a:pPr eaLnBrk="0" hangingPunct="0">
              <a:lnSpc>
                <a:spcPct val="90000"/>
              </a:lnSpc>
              <a:spcBef>
                <a:spcPct val="50000"/>
              </a:spcBef>
            </a:pPr>
            <a:r>
              <a:rPr lang="pt-BR" sz="1400" b="0">
                <a:latin typeface="Trebuchet MS" pitchFamily="34" charset="0"/>
              </a:rPr>
              <a:t>CRM</a:t>
            </a:r>
          </a:p>
          <a:p>
            <a:pPr eaLnBrk="0" hangingPunct="0">
              <a:lnSpc>
                <a:spcPct val="90000"/>
              </a:lnSpc>
              <a:spcBef>
                <a:spcPct val="50000"/>
              </a:spcBef>
            </a:pPr>
            <a:r>
              <a:rPr lang="pt-BR" sz="1400" b="0">
                <a:latin typeface="Trebuchet MS" pitchFamily="34" charset="0"/>
              </a:rPr>
              <a:t>BI</a:t>
            </a:r>
          </a:p>
        </p:txBody>
      </p:sp>
      <p:sp>
        <p:nvSpPr>
          <p:cNvPr id="53273" name="Rectangle 25"/>
          <p:cNvSpPr>
            <a:spLocks noGrp="1" noChangeArrowheads="1"/>
          </p:cNvSpPr>
          <p:nvPr>
            <p:ph type="title"/>
          </p:nvPr>
        </p:nvSpPr>
        <p:spPr/>
        <p:txBody>
          <a:bodyPr/>
          <a:lstStyle/>
          <a:p>
            <a:r>
              <a:rPr lang="en-US"/>
              <a:t>Datasul Network </a:t>
            </a:r>
          </a:p>
        </p:txBody>
      </p:sp>
      <p:sp>
        <p:nvSpPr>
          <p:cNvPr id="53274" name="Oval 26"/>
          <p:cNvSpPr>
            <a:spLocks noChangeArrowheads="1"/>
          </p:cNvSpPr>
          <p:nvPr/>
        </p:nvSpPr>
        <p:spPr bwMode="auto">
          <a:xfrm>
            <a:off x="5105400" y="5410200"/>
            <a:ext cx="76200" cy="76200"/>
          </a:xfrm>
          <a:prstGeom prst="ellipse">
            <a:avLst/>
          </a:prstGeom>
          <a:solidFill>
            <a:srgbClr val="FFFF00"/>
          </a:solidFill>
          <a:ln w="9525" algn="ctr">
            <a:no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2" descr="votorantim"/>
          <p:cNvPicPr>
            <a:picLocks noChangeAspect="1" noChangeArrowheads="1"/>
          </p:cNvPicPr>
          <p:nvPr/>
        </p:nvPicPr>
        <p:blipFill>
          <a:blip r:embed="rId3" cstate="print"/>
          <a:srcRect/>
          <a:stretch>
            <a:fillRect/>
          </a:stretch>
        </p:blipFill>
        <p:spPr bwMode="auto">
          <a:xfrm>
            <a:off x="212725" y="2217738"/>
            <a:ext cx="2620963" cy="855662"/>
          </a:xfrm>
          <a:prstGeom prst="rect">
            <a:avLst/>
          </a:prstGeom>
          <a:noFill/>
        </p:spPr>
      </p:pic>
      <p:sp>
        <p:nvSpPr>
          <p:cNvPr id="55299" name="Rectangle 3"/>
          <p:cNvSpPr>
            <a:spLocks noGrp="1" noChangeArrowheads="1"/>
          </p:cNvSpPr>
          <p:nvPr>
            <p:ph type="title" sz="quarter"/>
          </p:nvPr>
        </p:nvSpPr>
        <p:spPr/>
        <p:txBody>
          <a:bodyPr/>
          <a:lstStyle/>
          <a:p>
            <a:r>
              <a:rPr lang="en-US"/>
              <a:t>Some Customers in Brasil  </a:t>
            </a:r>
          </a:p>
        </p:txBody>
      </p:sp>
      <p:pic>
        <p:nvPicPr>
          <p:cNvPr id="55300" name="Picture 4" descr="home_cabecalho_logoProcomp">
            <a:hlinkClick r:id="rId4"/>
          </p:cNvPr>
          <p:cNvPicPr>
            <a:picLocks noChangeAspect="1" noChangeArrowheads="1"/>
          </p:cNvPicPr>
          <p:nvPr>
            <p:ph sz="quarter" idx="1"/>
          </p:nvPr>
        </p:nvPicPr>
        <p:blipFill>
          <a:blip r:embed="rId5" cstate="print"/>
          <a:srcRect/>
          <a:stretch>
            <a:fillRect/>
          </a:stretch>
        </p:blipFill>
        <p:spPr>
          <a:xfrm>
            <a:off x="1909763" y="2205038"/>
            <a:ext cx="1062037" cy="393700"/>
          </a:xfrm>
          <a:noFill/>
          <a:ln/>
        </p:spPr>
      </p:pic>
      <p:pic>
        <p:nvPicPr>
          <p:cNvPr id="55301" name="Picture 5"/>
          <p:cNvPicPr>
            <a:picLocks noChangeAspect="1" noChangeArrowheads="1"/>
          </p:cNvPicPr>
          <p:nvPr>
            <p:ph sz="quarter" idx="2"/>
          </p:nvPr>
        </p:nvPicPr>
        <p:blipFill>
          <a:blip r:embed="rId6" cstate="print"/>
          <a:srcRect/>
          <a:stretch>
            <a:fillRect/>
          </a:stretch>
        </p:blipFill>
        <p:spPr>
          <a:xfrm>
            <a:off x="6257925" y="2071688"/>
            <a:ext cx="1193800" cy="457200"/>
          </a:xfrm>
          <a:noFill/>
          <a:ln/>
        </p:spPr>
      </p:pic>
      <p:grpSp>
        <p:nvGrpSpPr>
          <p:cNvPr id="55302" name="Group 6"/>
          <p:cNvGrpSpPr>
            <a:grpSpLocks/>
          </p:cNvGrpSpPr>
          <p:nvPr/>
        </p:nvGrpSpPr>
        <p:grpSpPr bwMode="auto">
          <a:xfrm>
            <a:off x="3484563" y="2424113"/>
            <a:ext cx="3594100" cy="914400"/>
            <a:chOff x="2248" y="729"/>
            <a:chExt cx="2120" cy="471"/>
          </a:xfrm>
        </p:grpSpPr>
        <p:pic>
          <p:nvPicPr>
            <p:cNvPr id="55303" name="Picture 7" descr="logo Krupp Automotive Systemas do Brasil ltda"/>
            <p:cNvPicPr>
              <a:picLocks noChangeAspect="1" noChangeArrowheads="1"/>
            </p:cNvPicPr>
            <p:nvPr/>
          </p:nvPicPr>
          <p:blipFill>
            <a:blip r:embed="rId7" cstate="print"/>
            <a:srcRect r="61191"/>
            <a:stretch>
              <a:fillRect/>
            </a:stretch>
          </p:blipFill>
          <p:spPr bwMode="auto">
            <a:xfrm>
              <a:off x="2248" y="794"/>
              <a:ext cx="1688" cy="406"/>
            </a:xfrm>
            <a:prstGeom prst="rect">
              <a:avLst/>
            </a:prstGeom>
            <a:noFill/>
          </p:spPr>
        </p:pic>
        <p:pic>
          <p:nvPicPr>
            <p:cNvPr id="55304" name="Picture 8" descr="logo Krupp Automotive Systemas do Brasil ltda"/>
            <p:cNvPicPr>
              <a:picLocks noChangeAspect="1" noChangeArrowheads="1"/>
            </p:cNvPicPr>
            <p:nvPr/>
          </p:nvPicPr>
          <p:blipFill>
            <a:blip r:embed="rId7" cstate="print"/>
            <a:srcRect l="88571"/>
            <a:stretch>
              <a:fillRect/>
            </a:stretch>
          </p:blipFill>
          <p:spPr bwMode="auto">
            <a:xfrm>
              <a:off x="3840" y="729"/>
              <a:ext cx="528" cy="431"/>
            </a:xfrm>
            <a:prstGeom prst="rect">
              <a:avLst/>
            </a:prstGeom>
            <a:noFill/>
          </p:spPr>
        </p:pic>
      </p:grpSp>
      <p:pic>
        <p:nvPicPr>
          <p:cNvPr id="55305" name="Picture 9"/>
          <p:cNvPicPr>
            <a:picLocks noChangeAspect="1" noChangeArrowheads="1"/>
          </p:cNvPicPr>
          <p:nvPr/>
        </p:nvPicPr>
        <p:blipFill>
          <a:blip r:embed="rId8" cstate="print"/>
          <a:srcRect/>
          <a:stretch>
            <a:fillRect/>
          </a:stretch>
        </p:blipFill>
        <p:spPr bwMode="auto">
          <a:xfrm>
            <a:off x="4130675" y="4978400"/>
            <a:ext cx="1944688" cy="649288"/>
          </a:xfrm>
          <a:prstGeom prst="rect">
            <a:avLst/>
          </a:prstGeom>
          <a:noFill/>
          <a:ln w="9525">
            <a:noFill/>
            <a:miter lim="800000"/>
            <a:headEnd/>
            <a:tailEnd/>
          </a:ln>
        </p:spPr>
      </p:pic>
      <p:pic>
        <p:nvPicPr>
          <p:cNvPr id="55306" name="Picture 10"/>
          <p:cNvPicPr>
            <a:picLocks noChangeAspect="1" noChangeArrowheads="1"/>
          </p:cNvPicPr>
          <p:nvPr/>
        </p:nvPicPr>
        <p:blipFill>
          <a:blip r:embed="rId9" cstate="print"/>
          <a:srcRect/>
          <a:stretch>
            <a:fillRect/>
          </a:stretch>
        </p:blipFill>
        <p:spPr bwMode="auto">
          <a:xfrm>
            <a:off x="457200" y="4800600"/>
            <a:ext cx="1525588" cy="463550"/>
          </a:xfrm>
          <a:prstGeom prst="rect">
            <a:avLst/>
          </a:prstGeom>
          <a:noFill/>
          <a:ln w="9525">
            <a:noFill/>
            <a:miter lim="800000"/>
            <a:headEnd/>
            <a:tailEnd/>
          </a:ln>
        </p:spPr>
      </p:pic>
      <p:pic>
        <p:nvPicPr>
          <p:cNvPr id="55307" name="Picture 11"/>
          <p:cNvPicPr>
            <a:picLocks noChangeAspect="1" noChangeArrowheads="1"/>
          </p:cNvPicPr>
          <p:nvPr/>
        </p:nvPicPr>
        <p:blipFill>
          <a:blip r:embed="rId10" cstate="print"/>
          <a:srcRect/>
          <a:stretch>
            <a:fillRect/>
          </a:stretch>
        </p:blipFill>
        <p:spPr bwMode="auto">
          <a:xfrm>
            <a:off x="274638" y="1570038"/>
            <a:ext cx="1600200" cy="387350"/>
          </a:xfrm>
          <a:prstGeom prst="rect">
            <a:avLst/>
          </a:prstGeom>
          <a:noFill/>
          <a:ln w="9525">
            <a:noFill/>
            <a:miter lim="800000"/>
            <a:headEnd/>
            <a:tailEnd/>
          </a:ln>
        </p:spPr>
      </p:pic>
      <p:pic>
        <p:nvPicPr>
          <p:cNvPr id="55308" name="Picture 12"/>
          <p:cNvPicPr>
            <a:picLocks noChangeAspect="1" noChangeArrowheads="1"/>
          </p:cNvPicPr>
          <p:nvPr/>
        </p:nvPicPr>
        <p:blipFill>
          <a:blip r:embed="rId11" cstate="print"/>
          <a:srcRect/>
          <a:stretch>
            <a:fillRect/>
          </a:stretch>
        </p:blipFill>
        <p:spPr bwMode="auto">
          <a:xfrm>
            <a:off x="2606675" y="3490913"/>
            <a:ext cx="2133600" cy="623887"/>
          </a:xfrm>
          <a:prstGeom prst="rect">
            <a:avLst/>
          </a:prstGeom>
          <a:noFill/>
          <a:ln w="9525">
            <a:noFill/>
            <a:miter lim="800000"/>
            <a:headEnd/>
            <a:tailEnd/>
          </a:ln>
        </p:spPr>
      </p:pic>
      <p:pic>
        <p:nvPicPr>
          <p:cNvPr id="55309" name="Picture 13"/>
          <p:cNvPicPr>
            <a:picLocks noChangeAspect="1" noChangeArrowheads="1"/>
          </p:cNvPicPr>
          <p:nvPr/>
        </p:nvPicPr>
        <p:blipFill>
          <a:blip r:embed="rId12" cstate="print"/>
          <a:srcRect/>
          <a:stretch>
            <a:fillRect/>
          </a:stretch>
        </p:blipFill>
        <p:spPr bwMode="auto">
          <a:xfrm>
            <a:off x="198438" y="5548313"/>
            <a:ext cx="1600200" cy="850900"/>
          </a:xfrm>
          <a:prstGeom prst="rect">
            <a:avLst/>
          </a:prstGeom>
          <a:noFill/>
          <a:ln w="9525">
            <a:noFill/>
            <a:miter lim="800000"/>
            <a:headEnd/>
            <a:tailEnd/>
          </a:ln>
        </p:spPr>
      </p:pic>
      <p:pic>
        <p:nvPicPr>
          <p:cNvPr id="55310" name="Picture 14" descr="Vicunha"/>
          <p:cNvPicPr>
            <a:picLocks noChangeAspect="1" noChangeArrowheads="1"/>
          </p:cNvPicPr>
          <p:nvPr/>
        </p:nvPicPr>
        <p:blipFill>
          <a:blip r:embed="rId13" cstate="print"/>
          <a:srcRect/>
          <a:stretch>
            <a:fillRect/>
          </a:stretch>
        </p:blipFill>
        <p:spPr bwMode="auto">
          <a:xfrm>
            <a:off x="2606675" y="1616075"/>
            <a:ext cx="2085975" cy="755650"/>
          </a:xfrm>
          <a:prstGeom prst="rect">
            <a:avLst/>
          </a:prstGeom>
          <a:noFill/>
          <a:ln w="9525">
            <a:noFill/>
            <a:miter lim="800000"/>
            <a:headEnd/>
            <a:tailEnd/>
          </a:ln>
        </p:spPr>
      </p:pic>
      <p:graphicFrame>
        <p:nvGraphicFramePr>
          <p:cNvPr id="55311" name="Object 15"/>
          <p:cNvGraphicFramePr>
            <a:graphicFrameLocks noChangeAspect="1"/>
          </p:cNvGraphicFramePr>
          <p:nvPr/>
        </p:nvGraphicFramePr>
        <p:xfrm>
          <a:off x="5872163" y="5662613"/>
          <a:ext cx="1708150" cy="823912"/>
        </p:xfrm>
        <a:graphic>
          <a:graphicData uri="http://schemas.openxmlformats.org/presentationml/2006/ole">
            <p:oleObj spid="_x0000_s55311" name="Imagem de Bitmap" r:id="rId14" imgW="1362270" imgH="657437" progId="Paint.Picture">
              <p:embed/>
            </p:oleObj>
          </a:graphicData>
        </a:graphic>
      </p:graphicFrame>
      <p:pic>
        <p:nvPicPr>
          <p:cNvPr id="55312" name="Picture 16" descr="logo_grendene"/>
          <p:cNvPicPr>
            <a:picLocks noChangeAspect="1" noChangeArrowheads="1"/>
          </p:cNvPicPr>
          <p:nvPr/>
        </p:nvPicPr>
        <p:blipFill>
          <a:blip r:embed="rId15" cstate="print"/>
          <a:srcRect/>
          <a:stretch>
            <a:fillRect/>
          </a:stretch>
        </p:blipFill>
        <p:spPr bwMode="auto">
          <a:xfrm>
            <a:off x="6435725" y="1039813"/>
            <a:ext cx="2498725" cy="698500"/>
          </a:xfrm>
          <a:prstGeom prst="rect">
            <a:avLst/>
          </a:prstGeom>
          <a:noFill/>
        </p:spPr>
      </p:pic>
      <p:pic>
        <p:nvPicPr>
          <p:cNvPr id="55313" name="Picture 17" descr="Vinicola-Aurora"/>
          <p:cNvPicPr>
            <a:picLocks noChangeAspect="1" noChangeArrowheads="1"/>
          </p:cNvPicPr>
          <p:nvPr/>
        </p:nvPicPr>
        <p:blipFill>
          <a:blip r:embed="rId16" cstate="print"/>
          <a:srcRect/>
          <a:stretch>
            <a:fillRect/>
          </a:stretch>
        </p:blipFill>
        <p:spPr bwMode="auto">
          <a:xfrm>
            <a:off x="7740650" y="5426075"/>
            <a:ext cx="1198563" cy="984250"/>
          </a:xfrm>
          <a:prstGeom prst="rect">
            <a:avLst/>
          </a:prstGeom>
          <a:noFill/>
        </p:spPr>
      </p:pic>
      <p:pic>
        <p:nvPicPr>
          <p:cNvPr id="55314" name="Picture 18" descr="Copesul"/>
          <p:cNvPicPr>
            <a:picLocks noChangeAspect="1" noChangeArrowheads="1"/>
          </p:cNvPicPr>
          <p:nvPr/>
        </p:nvPicPr>
        <p:blipFill>
          <a:blip r:embed="rId17" cstate="print"/>
          <a:srcRect/>
          <a:stretch>
            <a:fillRect/>
          </a:stretch>
        </p:blipFill>
        <p:spPr bwMode="auto">
          <a:xfrm>
            <a:off x="1995488" y="4756150"/>
            <a:ext cx="1752600" cy="947738"/>
          </a:xfrm>
          <a:prstGeom prst="rect">
            <a:avLst/>
          </a:prstGeom>
          <a:noFill/>
        </p:spPr>
      </p:pic>
      <p:pic>
        <p:nvPicPr>
          <p:cNvPr id="55315" name="Picture 19" descr="GE Plastics"/>
          <p:cNvPicPr>
            <a:picLocks noChangeAspect="1" noChangeArrowheads="1"/>
          </p:cNvPicPr>
          <p:nvPr/>
        </p:nvPicPr>
        <p:blipFill>
          <a:blip r:embed="rId18" cstate="print"/>
          <a:srcRect/>
          <a:stretch>
            <a:fillRect/>
          </a:stretch>
        </p:blipFill>
        <p:spPr bwMode="auto">
          <a:xfrm>
            <a:off x="366713" y="4098925"/>
            <a:ext cx="1914525" cy="466725"/>
          </a:xfrm>
          <a:prstGeom prst="rect">
            <a:avLst/>
          </a:prstGeom>
          <a:noFill/>
        </p:spPr>
      </p:pic>
      <p:pic>
        <p:nvPicPr>
          <p:cNvPr id="55316" name="Picture 20" descr="gradiente"/>
          <p:cNvPicPr>
            <a:picLocks noChangeAspect="1" noChangeArrowheads="1"/>
          </p:cNvPicPr>
          <p:nvPr/>
        </p:nvPicPr>
        <p:blipFill>
          <a:blip r:embed="rId19" cstate="print"/>
          <a:srcRect/>
          <a:stretch>
            <a:fillRect/>
          </a:stretch>
        </p:blipFill>
        <p:spPr bwMode="auto">
          <a:xfrm>
            <a:off x="5218113" y="1189038"/>
            <a:ext cx="1138237" cy="1116012"/>
          </a:xfrm>
          <a:prstGeom prst="rect">
            <a:avLst/>
          </a:prstGeom>
          <a:noFill/>
        </p:spPr>
      </p:pic>
      <p:pic>
        <p:nvPicPr>
          <p:cNvPr id="55317" name="Picture 21" descr="hering"/>
          <p:cNvPicPr>
            <a:picLocks noChangeAspect="1" noChangeArrowheads="1"/>
          </p:cNvPicPr>
          <p:nvPr/>
        </p:nvPicPr>
        <p:blipFill>
          <a:blip r:embed="rId20" cstate="print"/>
          <a:srcRect/>
          <a:stretch>
            <a:fillRect/>
          </a:stretch>
        </p:blipFill>
        <p:spPr bwMode="auto">
          <a:xfrm>
            <a:off x="7604125" y="2316163"/>
            <a:ext cx="1219200" cy="1041400"/>
          </a:xfrm>
          <a:prstGeom prst="rect">
            <a:avLst/>
          </a:prstGeom>
          <a:noFill/>
        </p:spPr>
      </p:pic>
      <p:pic>
        <p:nvPicPr>
          <p:cNvPr id="55318" name="Picture 22" descr="hussmann"/>
          <p:cNvPicPr>
            <a:picLocks noChangeAspect="1" noChangeArrowheads="1"/>
          </p:cNvPicPr>
          <p:nvPr/>
        </p:nvPicPr>
        <p:blipFill>
          <a:blip r:embed="rId21" cstate="print"/>
          <a:srcRect/>
          <a:stretch>
            <a:fillRect/>
          </a:stretch>
        </p:blipFill>
        <p:spPr bwMode="auto">
          <a:xfrm>
            <a:off x="3429000" y="4351338"/>
            <a:ext cx="3086100" cy="406400"/>
          </a:xfrm>
          <a:prstGeom prst="rect">
            <a:avLst/>
          </a:prstGeom>
          <a:noFill/>
        </p:spPr>
      </p:pic>
      <p:pic>
        <p:nvPicPr>
          <p:cNvPr id="55319" name="Picture 23" descr="kepler_weber"/>
          <p:cNvPicPr>
            <a:picLocks noChangeAspect="1" noChangeArrowheads="1"/>
          </p:cNvPicPr>
          <p:nvPr/>
        </p:nvPicPr>
        <p:blipFill>
          <a:blip r:embed="rId22" cstate="print"/>
          <a:srcRect/>
          <a:stretch>
            <a:fillRect/>
          </a:stretch>
        </p:blipFill>
        <p:spPr bwMode="auto">
          <a:xfrm>
            <a:off x="228600" y="3033713"/>
            <a:ext cx="2419350" cy="995362"/>
          </a:xfrm>
          <a:prstGeom prst="rect">
            <a:avLst/>
          </a:prstGeom>
          <a:noFill/>
        </p:spPr>
      </p:pic>
      <p:pic>
        <p:nvPicPr>
          <p:cNvPr id="55320" name="Picture 24" descr="Nissin"/>
          <p:cNvPicPr>
            <a:picLocks noChangeAspect="1" noChangeArrowheads="1"/>
          </p:cNvPicPr>
          <p:nvPr/>
        </p:nvPicPr>
        <p:blipFill>
          <a:blip r:embed="rId23" cstate="print"/>
          <a:srcRect/>
          <a:stretch>
            <a:fillRect/>
          </a:stretch>
        </p:blipFill>
        <p:spPr bwMode="auto">
          <a:xfrm>
            <a:off x="2484438" y="5907088"/>
            <a:ext cx="3052762" cy="566737"/>
          </a:xfrm>
          <a:prstGeom prst="rect">
            <a:avLst/>
          </a:prstGeom>
          <a:noFill/>
        </p:spPr>
      </p:pic>
      <p:pic>
        <p:nvPicPr>
          <p:cNvPr id="55321" name="Picture 25" descr="perkins"/>
          <p:cNvPicPr>
            <a:picLocks noChangeAspect="1" noChangeArrowheads="1"/>
          </p:cNvPicPr>
          <p:nvPr/>
        </p:nvPicPr>
        <p:blipFill>
          <a:blip r:embed="rId24" cstate="print"/>
          <a:srcRect/>
          <a:stretch>
            <a:fillRect/>
          </a:stretch>
        </p:blipFill>
        <p:spPr bwMode="auto">
          <a:xfrm>
            <a:off x="838200" y="958850"/>
            <a:ext cx="1905000" cy="349250"/>
          </a:xfrm>
          <a:prstGeom prst="rect">
            <a:avLst/>
          </a:prstGeom>
          <a:noFill/>
        </p:spPr>
      </p:pic>
      <p:pic>
        <p:nvPicPr>
          <p:cNvPr id="55322" name="Picture 26" descr="vipal"/>
          <p:cNvPicPr>
            <a:picLocks noChangeAspect="1" noChangeArrowheads="1"/>
          </p:cNvPicPr>
          <p:nvPr/>
        </p:nvPicPr>
        <p:blipFill>
          <a:blip r:embed="rId25" cstate="print"/>
          <a:srcRect/>
          <a:stretch>
            <a:fillRect/>
          </a:stretch>
        </p:blipFill>
        <p:spPr bwMode="auto">
          <a:xfrm>
            <a:off x="3278188" y="836613"/>
            <a:ext cx="1789112" cy="711200"/>
          </a:xfrm>
          <a:prstGeom prst="rect">
            <a:avLst/>
          </a:prstGeom>
          <a:noFill/>
        </p:spPr>
      </p:pic>
      <p:pic>
        <p:nvPicPr>
          <p:cNvPr id="55323" name="Picture 27" descr="coteminas"/>
          <p:cNvPicPr>
            <a:picLocks noChangeAspect="1" noChangeArrowheads="1"/>
          </p:cNvPicPr>
          <p:nvPr/>
        </p:nvPicPr>
        <p:blipFill>
          <a:blip r:embed="rId26" cstate="print"/>
          <a:srcRect/>
          <a:stretch>
            <a:fillRect/>
          </a:stretch>
        </p:blipFill>
        <p:spPr bwMode="auto">
          <a:xfrm>
            <a:off x="6391275" y="4897438"/>
            <a:ext cx="2752725" cy="576262"/>
          </a:xfrm>
          <a:prstGeom prst="rect">
            <a:avLst/>
          </a:prstGeom>
          <a:noFill/>
          <a:ln w="9525">
            <a:noFill/>
            <a:miter lim="800000"/>
            <a:headEnd/>
            <a:tailEnd/>
          </a:ln>
        </p:spPr>
      </p:pic>
      <p:graphicFrame>
        <p:nvGraphicFramePr>
          <p:cNvPr id="55324" name="Object 28"/>
          <p:cNvGraphicFramePr>
            <a:graphicFrameLocks noChangeAspect="1"/>
          </p:cNvGraphicFramePr>
          <p:nvPr>
            <p:ph sz="quarter" idx="4"/>
          </p:nvPr>
        </p:nvGraphicFramePr>
        <p:xfrm>
          <a:off x="5103813" y="3530600"/>
          <a:ext cx="904875" cy="687388"/>
        </p:xfrm>
        <a:graphic>
          <a:graphicData uri="http://schemas.openxmlformats.org/presentationml/2006/ole">
            <p:oleObj spid="_x0000_s55324" name="Bitmap Image" r:id="rId27" imgW="980952" imgH="714286" progId="Paint.Picture">
              <p:embed/>
            </p:oleObj>
          </a:graphicData>
        </a:graphic>
      </p:graphicFrame>
      <p:pic>
        <p:nvPicPr>
          <p:cNvPr id="55325" name="Picture 29" descr="Duas Rodas"/>
          <p:cNvPicPr>
            <a:picLocks noGrp="1" noChangeAspect="1" noChangeArrowheads="1"/>
          </p:cNvPicPr>
          <p:nvPr>
            <p:ph sz="quarter" idx="3"/>
          </p:nvPr>
        </p:nvPicPr>
        <p:blipFill>
          <a:blip r:embed="rId28" cstate="print"/>
          <a:srcRect/>
          <a:stretch>
            <a:fillRect/>
          </a:stretch>
        </p:blipFill>
        <p:spPr>
          <a:xfrm>
            <a:off x="6367463" y="3627438"/>
            <a:ext cx="2019300" cy="112395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ph/>
          </p:nvPr>
        </p:nvGraphicFramePr>
        <p:xfrm>
          <a:off x="0" y="962025"/>
          <a:ext cx="9144000" cy="5651500"/>
        </p:xfrm>
        <a:graphic>
          <a:graphicData uri="http://schemas.openxmlformats.org/presentationml/2006/ole">
            <p:oleObj spid="_x0000_s56322" name="Photo Editor Photo" r:id="rId3" imgW="4285714" imgH="3277057" progId="MSPhotoEd.3">
              <p:embed/>
            </p:oleObj>
          </a:graphicData>
        </a:graphic>
      </p:graphicFrame>
      <p:sp>
        <p:nvSpPr>
          <p:cNvPr id="56323" name="Text Box 3"/>
          <p:cNvSpPr txBox="1">
            <a:spLocks noChangeArrowheads="1"/>
          </p:cNvSpPr>
          <p:nvPr/>
        </p:nvSpPr>
        <p:spPr bwMode="auto">
          <a:xfrm flipH="1">
            <a:off x="103188" y="246063"/>
            <a:ext cx="8458200" cy="641350"/>
          </a:xfrm>
          <a:prstGeom prst="rect">
            <a:avLst/>
          </a:prstGeom>
          <a:noFill/>
          <a:ln w="9525" algn="ctr">
            <a:noFill/>
            <a:miter lim="800000"/>
            <a:headEnd/>
            <a:tailEnd/>
          </a:ln>
          <a:effectLst/>
        </p:spPr>
        <p:txBody>
          <a:bodyPr>
            <a:spAutoFit/>
          </a:bodyPr>
          <a:lstStyle/>
          <a:p>
            <a:pPr eaLnBrk="0" hangingPunct="0">
              <a:spcBef>
                <a:spcPct val="50000"/>
              </a:spcBef>
            </a:pPr>
            <a:r>
              <a:rPr lang="pt-BR" sz="3600" b="0">
                <a:solidFill>
                  <a:srgbClr val="990033"/>
                </a:solidFill>
                <a:latin typeface="Trebuchet MS" pitchFamily="34" charset="0"/>
              </a:rPr>
              <a:t>Mexico</a:t>
            </a:r>
          </a:p>
        </p:txBody>
      </p:sp>
      <p:sp>
        <p:nvSpPr>
          <p:cNvPr id="56324" name="Freeform 4"/>
          <p:cNvSpPr>
            <a:spLocks/>
          </p:cNvSpPr>
          <p:nvPr/>
        </p:nvSpPr>
        <p:spPr bwMode="auto">
          <a:xfrm rot="786245">
            <a:off x="876300" y="182563"/>
            <a:ext cx="5189538" cy="7069137"/>
          </a:xfrm>
          <a:custGeom>
            <a:avLst/>
            <a:gdLst/>
            <a:ahLst/>
            <a:cxnLst>
              <a:cxn ang="0">
                <a:pos x="2976" y="0"/>
              </a:cxn>
              <a:cxn ang="0">
                <a:pos x="1776" y="2016"/>
              </a:cxn>
              <a:cxn ang="0">
                <a:pos x="0" y="3456"/>
              </a:cxn>
            </a:cxnLst>
            <a:rect l="0" t="0" r="r" b="b"/>
            <a:pathLst>
              <a:path w="2976" h="3456">
                <a:moveTo>
                  <a:pt x="2976" y="0"/>
                </a:moveTo>
                <a:cubicBezTo>
                  <a:pt x="2624" y="720"/>
                  <a:pt x="2272" y="1440"/>
                  <a:pt x="1776" y="2016"/>
                </a:cubicBezTo>
                <a:cubicBezTo>
                  <a:pt x="1280" y="2592"/>
                  <a:pt x="640" y="3024"/>
                  <a:pt x="0" y="3456"/>
                </a:cubicBezTo>
              </a:path>
            </a:pathLst>
          </a:custGeom>
          <a:noFill/>
          <a:ln w="28575" cmpd="sng">
            <a:solidFill>
              <a:schemeClr val="tx1"/>
            </a:solidFill>
            <a:round/>
            <a:headEnd type="stealth" w="lg" len="lg"/>
            <a:tailEnd type="oval" w="med" len="med"/>
          </a:ln>
          <a:effectLst/>
        </p:spPr>
        <p:txBody>
          <a:bodyPr wrap="none" anchor="ctr"/>
          <a:lstStyle/>
          <a:p>
            <a:endParaRPr lang="en-US"/>
          </a:p>
        </p:txBody>
      </p:sp>
      <p:pic>
        <p:nvPicPr>
          <p:cNvPr id="56325" name="Picture 5"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4032250" y="3454400"/>
            <a:ext cx="1036638" cy="638175"/>
          </a:xfrm>
          <a:prstGeom prst="rect">
            <a:avLst/>
          </a:prstGeom>
          <a:noFill/>
        </p:spPr>
      </p:pic>
      <p:sp>
        <p:nvSpPr>
          <p:cNvPr id="56326" name="Text Box 6"/>
          <p:cNvSpPr txBox="1">
            <a:spLocks noChangeArrowheads="1"/>
          </p:cNvSpPr>
          <p:nvPr/>
        </p:nvSpPr>
        <p:spPr bwMode="auto">
          <a:xfrm>
            <a:off x="4132263" y="3595688"/>
            <a:ext cx="9144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2002</a:t>
            </a:r>
          </a:p>
        </p:txBody>
      </p:sp>
      <p:pic>
        <p:nvPicPr>
          <p:cNvPr id="56327" name="Picture 7"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4932363" y="2441575"/>
            <a:ext cx="979487" cy="603250"/>
          </a:xfrm>
          <a:prstGeom prst="rect">
            <a:avLst/>
          </a:prstGeom>
          <a:noFill/>
        </p:spPr>
      </p:pic>
      <p:sp>
        <p:nvSpPr>
          <p:cNvPr id="56328" name="Text Box 8"/>
          <p:cNvSpPr txBox="1">
            <a:spLocks noChangeArrowheads="1"/>
          </p:cNvSpPr>
          <p:nvPr/>
        </p:nvSpPr>
        <p:spPr bwMode="auto">
          <a:xfrm>
            <a:off x="5729288" y="2843213"/>
            <a:ext cx="4014787" cy="366712"/>
          </a:xfrm>
          <a:prstGeom prst="rect">
            <a:avLst/>
          </a:prstGeom>
          <a:noFill/>
          <a:ln w="9525">
            <a:noFill/>
            <a:miter lim="800000"/>
            <a:headEnd/>
            <a:tailEnd/>
          </a:ln>
          <a:effectLst/>
        </p:spPr>
        <p:txBody>
          <a:bodyPr>
            <a:spAutoFit/>
          </a:bodyPr>
          <a:lstStyle/>
          <a:p>
            <a:pPr eaLnBrk="0" hangingPunct="0">
              <a:spcBef>
                <a:spcPct val="50000"/>
              </a:spcBef>
            </a:pPr>
            <a:r>
              <a:rPr lang="pt-BR" sz="1800">
                <a:solidFill>
                  <a:srgbClr val="FF0000"/>
                </a:solidFill>
                <a:effectLst>
                  <a:outerShdw blurRad="38100" dist="38100" dir="2700000" algn="tl">
                    <a:srgbClr val="C0C0C0"/>
                  </a:outerShdw>
                </a:effectLst>
                <a:latin typeface="Trebuchet MS" pitchFamily="34" charset="0"/>
              </a:rPr>
              <a:t>ERP Franchising launching</a:t>
            </a:r>
          </a:p>
        </p:txBody>
      </p:sp>
      <p:sp>
        <p:nvSpPr>
          <p:cNvPr id="56329" name="Text Box 9"/>
          <p:cNvSpPr txBox="1">
            <a:spLocks noChangeArrowheads="1"/>
          </p:cNvSpPr>
          <p:nvPr/>
        </p:nvSpPr>
        <p:spPr bwMode="auto">
          <a:xfrm>
            <a:off x="4991100" y="2570163"/>
            <a:ext cx="8382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2003</a:t>
            </a:r>
          </a:p>
        </p:txBody>
      </p:sp>
      <p:pic>
        <p:nvPicPr>
          <p:cNvPr id="56330" name="Picture 10"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2916238" y="4437063"/>
            <a:ext cx="911225" cy="560387"/>
          </a:xfrm>
          <a:prstGeom prst="rect">
            <a:avLst/>
          </a:prstGeom>
          <a:noFill/>
        </p:spPr>
      </p:pic>
      <p:sp>
        <p:nvSpPr>
          <p:cNvPr id="56331" name="Text Box 11"/>
          <p:cNvSpPr txBox="1">
            <a:spLocks noChangeArrowheads="1"/>
          </p:cNvSpPr>
          <p:nvPr/>
        </p:nvSpPr>
        <p:spPr bwMode="auto">
          <a:xfrm>
            <a:off x="3781425" y="4725988"/>
            <a:ext cx="3657600" cy="641350"/>
          </a:xfrm>
          <a:prstGeom prst="rect">
            <a:avLst/>
          </a:prstGeom>
          <a:noFill/>
          <a:ln w="9525">
            <a:noFill/>
            <a:miter lim="800000"/>
            <a:headEnd/>
            <a:tailEnd/>
          </a:ln>
          <a:effectLst/>
        </p:spPr>
        <p:txBody>
          <a:bodyPr>
            <a:spAutoFit/>
          </a:bodyPr>
          <a:lstStyle/>
          <a:p>
            <a:pPr eaLnBrk="0" hangingPunct="0">
              <a:spcBef>
                <a:spcPct val="50000"/>
              </a:spcBef>
            </a:pPr>
            <a:r>
              <a:rPr lang="pt-BR" sz="1800">
                <a:solidFill>
                  <a:srgbClr val="FF0000"/>
                </a:solidFill>
                <a:effectLst>
                  <a:outerShdw blurRad="38100" dist="38100" dir="2700000" algn="tl">
                    <a:srgbClr val="C0C0C0"/>
                  </a:outerShdw>
                </a:effectLst>
                <a:latin typeface="Trebuchet MS" pitchFamily="34" charset="0"/>
              </a:rPr>
              <a:t>New Model of Organization and Management</a:t>
            </a:r>
          </a:p>
        </p:txBody>
      </p:sp>
      <p:sp>
        <p:nvSpPr>
          <p:cNvPr id="56332" name="Text Box 12"/>
          <p:cNvSpPr txBox="1">
            <a:spLocks noChangeArrowheads="1"/>
          </p:cNvSpPr>
          <p:nvPr/>
        </p:nvSpPr>
        <p:spPr bwMode="auto">
          <a:xfrm>
            <a:off x="2987675" y="4521200"/>
            <a:ext cx="7620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2000</a:t>
            </a:r>
          </a:p>
        </p:txBody>
      </p:sp>
      <p:pic>
        <p:nvPicPr>
          <p:cNvPr id="56333" name="Picture 13"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1979613" y="5157788"/>
            <a:ext cx="852487" cy="523875"/>
          </a:xfrm>
          <a:prstGeom prst="rect">
            <a:avLst/>
          </a:prstGeom>
          <a:noFill/>
        </p:spPr>
      </p:pic>
      <p:sp>
        <p:nvSpPr>
          <p:cNvPr id="56334" name="Text Box 14"/>
          <p:cNvSpPr txBox="1">
            <a:spLocks noChangeArrowheads="1"/>
          </p:cNvSpPr>
          <p:nvPr/>
        </p:nvSpPr>
        <p:spPr bwMode="auto">
          <a:xfrm>
            <a:off x="2082800" y="5245100"/>
            <a:ext cx="685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1996</a:t>
            </a:r>
          </a:p>
        </p:txBody>
      </p:sp>
      <p:pic>
        <p:nvPicPr>
          <p:cNvPr id="56335" name="Picture 15"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914400" y="5867400"/>
            <a:ext cx="795338" cy="488950"/>
          </a:xfrm>
          <a:prstGeom prst="rect">
            <a:avLst/>
          </a:prstGeom>
          <a:noFill/>
        </p:spPr>
      </p:pic>
      <p:grpSp>
        <p:nvGrpSpPr>
          <p:cNvPr id="56336" name="Group 16"/>
          <p:cNvGrpSpPr>
            <a:grpSpLocks/>
          </p:cNvGrpSpPr>
          <p:nvPr/>
        </p:nvGrpSpPr>
        <p:grpSpPr bwMode="auto">
          <a:xfrm>
            <a:off x="947738" y="5911850"/>
            <a:ext cx="5797550" cy="612775"/>
            <a:chOff x="597" y="3748"/>
            <a:chExt cx="3652" cy="386"/>
          </a:xfrm>
        </p:grpSpPr>
        <p:sp>
          <p:nvSpPr>
            <p:cNvPr id="56337" name="Text Box 17"/>
            <p:cNvSpPr txBox="1">
              <a:spLocks noChangeArrowheads="1"/>
            </p:cNvSpPr>
            <p:nvPr/>
          </p:nvSpPr>
          <p:spPr bwMode="auto">
            <a:xfrm>
              <a:off x="1054" y="3903"/>
              <a:ext cx="3195" cy="231"/>
            </a:xfrm>
            <a:prstGeom prst="rect">
              <a:avLst/>
            </a:prstGeom>
            <a:noFill/>
            <a:ln w="9525">
              <a:noFill/>
              <a:miter lim="800000"/>
              <a:headEnd/>
              <a:tailEnd/>
            </a:ln>
            <a:effectLst/>
          </p:spPr>
          <p:txBody>
            <a:bodyPr>
              <a:spAutoFit/>
            </a:bodyPr>
            <a:lstStyle/>
            <a:p>
              <a:pPr eaLnBrk="0" hangingPunct="0">
                <a:spcBef>
                  <a:spcPct val="50000"/>
                </a:spcBef>
              </a:pPr>
              <a:r>
                <a:rPr lang="pt-BR" sz="1800">
                  <a:solidFill>
                    <a:srgbClr val="FF0000"/>
                  </a:solidFill>
                  <a:effectLst>
                    <a:outerShdw blurRad="38100" dist="38100" dir="2700000" algn="tl">
                      <a:srgbClr val="C0C0C0"/>
                    </a:outerShdw>
                  </a:effectLst>
                  <a:latin typeface="Trebuchet MS" pitchFamily="34" charset="0"/>
                </a:rPr>
                <a:t>Operation launching</a:t>
              </a:r>
            </a:p>
          </p:txBody>
        </p:sp>
        <p:sp>
          <p:nvSpPr>
            <p:cNvPr id="56338" name="Text Box 18"/>
            <p:cNvSpPr txBox="1">
              <a:spLocks noChangeArrowheads="1"/>
            </p:cNvSpPr>
            <p:nvPr/>
          </p:nvSpPr>
          <p:spPr bwMode="auto">
            <a:xfrm>
              <a:off x="597" y="3748"/>
              <a:ext cx="432" cy="212"/>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1993</a:t>
              </a:r>
            </a:p>
          </p:txBody>
        </p:sp>
      </p:grpSp>
      <p:pic>
        <p:nvPicPr>
          <p:cNvPr id="56339" name="Picture 19"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5734050" y="1414463"/>
            <a:ext cx="1104900" cy="679450"/>
          </a:xfrm>
          <a:prstGeom prst="rect">
            <a:avLst/>
          </a:prstGeom>
          <a:noFill/>
        </p:spPr>
      </p:pic>
      <p:sp>
        <p:nvSpPr>
          <p:cNvPr id="56340" name="Text Box 20"/>
          <p:cNvSpPr txBox="1">
            <a:spLocks noChangeArrowheads="1"/>
          </p:cNvSpPr>
          <p:nvPr/>
        </p:nvSpPr>
        <p:spPr bwMode="auto">
          <a:xfrm>
            <a:off x="7086600" y="1169988"/>
            <a:ext cx="2057400" cy="1054100"/>
          </a:xfrm>
          <a:prstGeom prst="rect">
            <a:avLst/>
          </a:prstGeom>
          <a:noFill/>
          <a:ln w="9525">
            <a:noFill/>
            <a:miter lim="800000"/>
            <a:headEnd/>
            <a:tailEnd/>
          </a:ln>
          <a:effectLst/>
        </p:spPr>
        <p:txBody>
          <a:bodyPr>
            <a:spAutoFit/>
          </a:bodyPr>
          <a:lstStyle/>
          <a:p>
            <a:pPr eaLnBrk="0" hangingPunct="0">
              <a:spcBef>
                <a:spcPct val="50000"/>
              </a:spcBef>
            </a:pPr>
            <a:r>
              <a:rPr lang="pt-BR" sz="1800">
                <a:solidFill>
                  <a:srgbClr val="FF0000"/>
                </a:solidFill>
                <a:effectLst>
                  <a:outerShdw blurRad="38100" dist="38100" dir="2700000" algn="tl">
                    <a:srgbClr val="C0C0C0"/>
                  </a:outerShdw>
                </a:effectLst>
                <a:latin typeface="Trebuchet MS" pitchFamily="34" charset="0"/>
              </a:rPr>
              <a:t>Commercial launching</a:t>
            </a:r>
          </a:p>
          <a:p>
            <a:pPr eaLnBrk="0" hangingPunct="0">
              <a:spcBef>
                <a:spcPct val="50000"/>
              </a:spcBef>
            </a:pPr>
            <a:r>
              <a:rPr lang="pt-BR" sz="1800">
                <a:solidFill>
                  <a:srgbClr val="FF0000"/>
                </a:solidFill>
                <a:effectLst>
                  <a:outerShdw blurRad="38100" dist="38100" dir="2700000" algn="tl">
                    <a:srgbClr val="C0C0C0"/>
                  </a:outerShdw>
                </a:effectLst>
                <a:latin typeface="Trebuchet MS" pitchFamily="34" charset="0"/>
              </a:rPr>
              <a:t>Datasul México</a:t>
            </a:r>
          </a:p>
        </p:txBody>
      </p:sp>
      <p:sp>
        <p:nvSpPr>
          <p:cNvPr id="56341" name="Text Box 21"/>
          <p:cNvSpPr txBox="1">
            <a:spLocks noChangeArrowheads="1"/>
          </p:cNvSpPr>
          <p:nvPr/>
        </p:nvSpPr>
        <p:spPr bwMode="auto">
          <a:xfrm>
            <a:off x="5834063" y="1589088"/>
            <a:ext cx="9144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b="0">
                <a:solidFill>
                  <a:schemeClr val="bg1"/>
                </a:solidFill>
                <a:latin typeface="Trebuchet MS" pitchFamily="34" charset="0"/>
              </a:rPr>
              <a:t>2004</a:t>
            </a:r>
          </a:p>
        </p:txBody>
      </p:sp>
      <p:sp>
        <p:nvSpPr>
          <p:cNvPr id="56342" name="Text Box 22"/>
          <p:cNvSpPr txBox="1">
            <a:spLocks noChangeArrowheads="1"/>
          </p:cNvSpPr>
          <p:nvPr/>
        </p:nvSpPr>
        <p:spPr bwMode="auto">
          <a:xfrm>
            <a:off x="6337300" y="796925"/>
            <a:ext cx="914400" cy="336550"/>
          </a:xfrm>
          <a:prstGeom prst="rect">
            <a:avLst/>
          </a:prstGeom>
          <a:noFill/>
          <a:ln w="9525">
            <a:noFill/>
            <a:miter lim="800000"/>
            <a:headEnd/>
            <a:tailEnd/>
          </a:ln>
          <a:effectLst/>
        </p:spPr>
        <p:txBody>
          <a:bodyPr>
            <a:spAutoFit/>
          </a:bodyPr>
          <a:lstStyle/>
          <a:p>
            <a:pPr algn="ctr" eaLnBrk="0" hangingPunct="0">
              <a:spcBef>
                <a:spcPct val="50000"/>
              </a:spcBef>
            </a:pPr>
            <a:endParaRPr lang="en-US" sz="1600" b="0">
              <a:solidFill>
                <a:schemeClr val="bg1"/>
              </a:solidFill>
              <a:latin typeface="Trebuchet MS" pitchFamily="34" charset="0"/>
            </a:endParaRPr>
          </a:p>
        </p:txBody>
      </p:sp>
      <p:sp>
        <p:nvSpPr>
          <p:cNvPr id="56343" name="Text Box 23"/>
          <p:cNvSpPr txBox="1">
            <a:spLocks noChangeArrowheads="1"/>
          </p:cNvSpPr>
          <p:nvPr/>
        </p:nvSpPr>
        <p:spPr bwMode="auto">
          <a:xfrm>
            <a:off x="0" y="1066800"/>
            <a:ext cx="4397375" cy="701675"/>
          </a:xfrm>
          <a:prstGeom prst="rect">
            <a:avLst/>
          </a:prstGeom>
          <a:noFill/>
          <a:ln w="9525" algn="ctr">
            <a:noFill/>
            <a:miter lim="800000"/>
            <a:headEnd/>
            <a:tailEnd/>
          </a:ln>
          <a:effectLst/>
        </p:spPr>
        <p:txBody>
          <a:bodyPr wrap="none">
            <a:spAutoFit/>
          </a:bodyPr>
          <a:lstStyle/>
          <a:p>
            <a:r>
              <a:rPr lang="es-AR" sz="4000" b="0">
                <a:latin typeface="Trebuchet MS" pitchFamily="34" charset="0"/>
              </a:rPr>
              <a:t>12 years operating</a:t>
            </a:r>
          </a:p>
        </p:txBody>
      </p:sp>
      <p:sp>
        <p:nvSpPr>
          <p:cNvPr id="56344" name="Text Box 24"/>
          <p:cNvSpPr txBox="1">
            <a:spLocks noChangeArrowheads="1"/>
          </p:cNvSpPr>
          <p:nvPr/>
        </p:nvSpPr>
        <p:spPr bwMode="auto">
          <a:xfrm>
            <a:off x="6330950" y="6086475"/>
            <a:ext cx="2832100" cy="396875"/>
          </a:xfrm>
          <a:prstGeom prst="rect">
            <a:avLst/>
          </a:prstGeom>
          <a:noFill/>
          <a:ln w="9525">
            <a:noFill/>
            <a:miter lim="800000"/>
            <a:headEnd/>
            <a:tailEnd/>
          </a:ln>
          <a:effectLst/>
        </p:spPr>
        <p:txBody>
          <a:bodyPr wrap="none">
            <a:spAutoFit/>
          </a:bodyPr>
          <a:lstStyle/>
          <a:p>
            <a:r>
              <a:rPr lang="en-US" sz="2000" u="sng">
                <a:latin typeface="Arial" pitchFamily="34" charset="0"/>
              </a:rPr>
              <a:t>www.datasul.com.mx</a:t>
            </a:r>
            <a:r>
              <a:rPr lang="en-US" sz="2000">
                <a:latin typeface="Arial" pitchFamily="34" charset="0"/>
              </a:rPr>
              <a:t> </a:t>
            </a:r>
            <a:endParaRPr lang="pt-BR" sz="20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down)">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hlinkClick r:id="rId2"/>
          </p:cNvPr>
          <p:cNvSpPr>
            <a:spLocks noChangeArrowheads="1" noTextEdit="1"/>
          </p:cNvSpPr>
          <p:nvPr/>
        </p:nvSpPr>
        <p:spPr bwMode="auto">
          <a:xfrm>
            <a:off x="4572000" y="3143250"/>
            <a:ext cx="0" cy="0"/>
          </a:xfrm>
          <a:prstGeom prst="rect">
            <a:avLst/>
          </a:prstGeom>
          <a:noFill/>
          <a:ln w="9525">
            <a:noFill/>
            <a:miter lim="800000"/>
            <a:headEnd/>
            <a:tailEnd/>
          </a:ln>
          <a:effectLst/>
        </p:spPr>
        <p:txBody>
          <a:bodyPr anchor="ctr">
            <a:spAutoFit/>
          </a:bodyPr>
          <a:lstStyle/>
          <a:p>
            <a:endParaRPr lang="en-US"/>
          </a:p>
        </p:txBody>
      </p:sp>
      <p:sp>
        <p:nvSpPr>
          <p:cNvPr id="57347" name="Rectangle 3"/>
          <p:cNvSpPr>
            <a:spLocks noChangeArrowheads="1"/>
          </p:cNvSpPr>
          <p:nvPr/>
        </p:nvSpPr>
        <p:spPr bwMode="auto">
          <a:xfrm>
            <a:off x="1257300" y="1371600"/>
            <a:ext cx="6781800" cy="4800600"/>
          </a:xfrm>
          <a:prstGeom prst="rect">
            <a:avLst/>
          </a:prstGeom>
          <a:noFill/>
          <a:ln w="57150">
            <a:noFill/>
            <a:miter lim="800000"/>
            <a:headEnd/>
            <a:tailEnd/>
          </a:ln>
          <a:effectLst/>
        </p:spPr>
        <p:txBody>
          <a:bodyPr wrap="none" anchor="ctr"/>
          <a:lstStyle/>
          <a:p>
            <a:pPr algn="ctr"/>
            <a:endParaRPr lang="es-ES" sz="1800" b="0">
              <a:latin typeface="Arial" pitchFamily="34" charset="0"/>
            </a:endParaRPr>
          </a:p>
        </p:txBody>
      </p:sp>
      <p:sp>
        <p:nvSpPr>
          <p:cNvPr id="57348" name="Rectangle 4"/>
          <p:cNvSpPr>
            <a:spLocks noGrp="1" noChangeArrowheads="1"/>
          </p:cNvSpPr>
          <p:nvPr>
            <p:ph type="title" sz="quarter"/>
          </p:nvPr>
        </p:nvSpPr>
        <p:spPr/>
        <p:txBody>
          <a:bodyPr/>
          <a:lstStyle/>
          <a:p>
            <a:r>
              <a:rPr lang="en-US"/>
              <a:t>Some Customers in Mexico</a:t>
            </a:r>
          </a:p>
        </p:txBody>
      </p:sp>
      <p:pic>
        <p:nvPicPr>
          <p:cNvPr id="57349" name="Picture 5" descr="gestamo_logo"/>
          <p:cNvPicPr>
            <a:picLocks noChangeAspect="1" noChangeArrowheads="1"/>
          </p:cNvPicPr>
          <p:nvPr>
            <p:ph sz="quarter" idx="1"/>
          </p:nvPr>
        </p:nvPicPr>
        <p:blipFill>
          <a:blip r:embed="rId3" cstate="print"/>
          <a:srcRect/>
          <a:stretch>
            <a:fillRect/>
          </a:stretch>
        </p:blipFill>
        <p:spPr>
          <a:xfrm>
            <a:off x="1100138" y="1825625"/>
            <a:ext cx="1546225" cy="1065213"/>
          </a:xfrm>
          <a:noFill/>
          <a:ln/>
        </p:spPr>
      </p:pic>
      <p:pic>
        <p:nvPicPr>
          <p:cNvPr id="57350" name="Picture 6" descr="Logo Paxar"/>
          <p:cNvPicPr>
            <a:picLocks noChangeAspect="1" noChangeArrowheads="1"/>
          </p:cNvPicPr>
          <p:nvPr>
            <p:ph sz="quarter" idx="2"/>
          </p:nvPr>
        </p:nvPicPr>
        <p:blipFill>
          <a:blip r:embed="rId4" cstate="print"/>
          <a:srcRect/>
          <a:stretch>
            <a:fillRect/>
          </a:stretch>
        </p:blipFill>
        <p:spPr>
          <a:xfrm>
            <a:off x="5580063" y="1390650"/>
            <a:ext cx="2757487" cy="1344613"/>
          </a:xfrm>
          <a:noFill/>
          <a:ln/>
        </p:spPr>
      </p:pic>
      <p:pic>
        <p:nvPicPr>
          <p:cNvPr id="57351" name="Picture 7" descr="vipal"/>
          <p:cNvPicPr>
            <a:picLocks noChangeAspect="1" noChangeArrowheads="1"/>
          </p:cNvPicPr>
          <p:nvPr>
            <p:ph sz="quarter" idx="3"/>
          </p:nvPr>
        </p:nvPicPr>
        <p:blipFill>
          <a:blip r:embed="rId5" cstate="print"/>
          <a:srcRect/>
          <a:stretch>
            <a:fillRect/>
          </a:stretch>
        </p:blipFill>
        <p:spPr>
          <a:xfrm>
            <a:off x="1014413" y="5305425"/>
            <a:ext cx="2308225" cy="917575"/>
          </a:xfrm>
          <a:noFill/>
          <a:ln/>
        </p:spPr>
      </p:pic>
      <p:pic>
        <p:nvPicPr>
          <p:cNvPr id="57352" name="Picture 8" descr="Logo Carcoustics"/>
          <p:cNvPicPr>
            <a:picLocks noChangeAspect="1" noChangeArrowheads="1"/>
          </p:cNvPicPr>
          <p:nvPr/>
        </p:nvPicPr>
        <p:blipFill>
          <a:blip r:embed="rId6" cstate="print"/>
          <a:srcRect/>
          <a:stretch>
            <a:fillRect/>
          </a:stretch>
        </p:blipFill>
        <p:spPr bwMode="auto">
          <a:xfrm>
            <a:off x="896938" y="3595688"/>
            <a:ext cx="2303462" cy="1376362"/>
          </a:xfrm>
          <a:prstGeom prst="rect">
            <a:avLst/>
          </a:prstGeom>
          <a:noFill/>
          <a:ln w="9525">
            <a:noFill/>
            <a:miter lim="800000"/>
            <a:headEnd/>
            <a:tailEnd/>
          </a:ln>
        </p:spPr>
      </p:pic>
      <p:pic>
        <p:nvPicPr>
          <p:cNvPr id="57353" name="Picture 9" descr="ge_plastics"/>
          <p:cNvPicPr>
            <a:picLocks noChangeAspect="1" noChangeArrowheads="1"/>
          </p:cNvPicPr>
          <p:nvPr/>
        </p:nvPicPr>
        <p:blipFill>
          <a:blip r:embed="rId7" cstate="print"/>
          <a:srcRect/>
          <a:stretch>
            <a:fillRect/>
          </a:stretch>
        </p:blipFill>
        <p:spPr bwMode="auto">
          <a:xfrm>
            <a:off x="2995613" y="2201863"/>
            <a:ext cx="2724150" cy="1422400"/>
          </a:xfrm>
          <a:prstGeom prst="rect">
            <a:avLst/>
          </a:prstGeom>
          <a:noFill/>
        </p:spPr>
      </p:pic>
      <p:pic>
        <p:nvPicPr>
          <p:cNvPr id="57354" name="Picture 10" descr="Logo Imperquimia"/>
          <p:cNvPicPr>
            <a:picLocks noChangeAspect="1" noChangeArrowheads="1"/>
          </p:cNvPicPr>
          <p:nvPr>
            <p:ph sz="quarter" idx="4"/>
          </p:nvPr>
        </p:nvPicPr>
        <p:blipFill>
          <a:blip r:embed="rId8" cstate="print"/>
          <a:srcRect/>
          <a:stretch>
            <a:fillRect/>
          </a:stretch>
        </p:blipFill>
        <p:spPr>
          <a:xfrm>
            <a:off x="5610225" y="4418013"/>
            <a:ext cx="2287588" cy="1204912"/>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lum bright="42000" contrast="-8000"/>
          </a:blip>
          <a:srcRect/>
          <a:stretch>
            <a:fillRect/>
          </a:stretch>
        </p:blipFill>
        <p:spPr bwMode="auto">
          <a:xfrm>
            <a:off x="0" y="947738"/>
            <a:ext cx="9144000" cy="5624512"/>
          </a:xfrm>
          <a:prstGeom prst="rect">
            <a:avLst/>
          </a:prstGeom>
          <a:noFill/>
          <a:ln w="9525">
            <a:noFill/>
            <a:miter lim="800000"/>
            <a:headEnd/>
            <a:tailEnd/>
          </a:ln>
        </p:spPr>
      </p:pic>
      <p:sp>
        <p:nvSpPr>
          <p:cNvPr id="58371" name="Text Box 3"/>
          <p:cNvSpPr txBox="1">
            <a:spLocks noChangeArrowheads="1"/>
          </p:cNvSpPr>
          <p:nvPr/>
        </p:nvSpPr>
        <p:spPr bwMode="auto">
          <a:xfrm flipH="1">
            <a:off x="103188" y="171450"/>
            <a:ext cx="8458200" cy="641350"/>
          </a:xfrm>
          <a:prstGeom prst="rect">
            <a:avLst/>
          </a:prstGeom>
          <a:noFill/>
          <a:ln w="9525" algn="ctr">
            <a:noFill/>
            <a:miter lim="800000"/>
            <a:headEnd/>
            <a:tailEnd/>
          </a:ln>
          <a:effectLst/>
        </p:spPr>
        <p:txBody>
          <a:bodyPr>
            <a:spAutoFit/>
          </a:bodyPr>
          <a:lstStyle/>
          <a:p>
            <a:pPr eaLnBrk="0" hangingPunct="0">
              <a:spcBef>
                <a:spcPct val="50000"/>
              </a:spcBef>
            </a:pPr>
            <a:r>
              <a:rPr lang="en-US" sz="3600" b="0">
                <a:solidFill>
                  <a:srgbClr val="990033"/>
                </a:solidFill>
                <a:latin typeface="Trebuchet MS" pitchFamily="34" charset="0"/>
              </a:rPr>
              <a:t>Argentina</a:t>
            </a:r>
          </a:p>
        </p:txBody>
      </p:sp>
      <p:sp>
        <p:nvSpPr>
          <p:cNvPr id="58372" name="Freeform 4"/>
          <p:cNvSpPr>
            <a:spLocks/>
          </p:cNvSpPr>
          <p:nvPr/>
        </p:nvSpPr>
        <p:spPr bwMode="auto">
          <a:xfrm rot="786245">
            <a:off x="876300" y="182563"/>
            <a:ext cx="5189538" cy="7069137"/>
          </a:xfrm>
          <a:custGeom>
            <a:avLst/>
            <a:gdLst/>
            <a:ahLst/>
            <a:cxnLst>
              <a:cxn ang="0">
                <a:pos x="2976" y="0"/>
              </a:cxn>
              <a:cxn ang="0">
                <a:pos x="1776" y="2016"/>
              </a:cxn>
              <a:cxn ang="0">
                <a:pos x="0" y="3456"/>
              </a:cxn>
            </a:cxnLst>
            <a:rect l="0" t="0" r="r" b="b"/>
            <a:pathLst>
              <a:path w="2976" h="3456">
                <a:moveTo>
                  <a:pt x="2976" y="0"/>
                </a:moveTo>
                <a:cubicBezTo>
                  <a:pt x="2624" y="720"/>
                  <a:pt x="2272" y="1440"/>
                  <a:pt x="1776" y="2016"/>
                </a:cubicBezTo>
                <a:cubicBezTo>
                  <a:pt x="1280" y="2592"/>
                  <a:pt x="640" y="3024"/>
                  <a:pt x="0" y="3456"/>
                </a:cubicBezTo>
              </a:path>
            </a:pathLst>
          </a:custGeom>
          <a:noFill/>
          <a:ln w="28575" cmpd="sng">
            <a:solidFill>
              <a:schemeClr val="tx1"/>
            </a:solidFill>
            <a:round/>
            <a:headEnd type="stealth" w="lg" len="lg"/>
            <a:tailEnd type="oval" w="med" len="med"/>
          </a:ln>
          <a:effectLst/>
        </p:spPr>
        <p:txBody>
          <a:bodyPr wrap="none" anchor="ctr"/>
          <a:lstStyle/>
          <a:p>
            <a:endParaRPr lang="en-US"/>
          </a:p>
        </p:txBody>
      </p:sp>
      <p:grpSp>
        <p:nvGrpSpPr>
          <p:cNvPr id="58373" name="Group 5"/>
          <p:cNvGrpSpPr>
            <a:grpSpLocks/>
          </p:cNvGrpSpPr>
          <p:nvPr/>
        </p:nvGrpSpPr>
        <p:grpSpPr bwMode="auto">
          <a:xfrm>
            <a:off x="4567238" y="2771775"/>
            <a:ext cx="3857625" cy="857250"/>
            <a:chOff x="2925" y="1706"/>
            <a:chExt cx="2430" cy="540"/>
          </a:xfrm>
        </p:grpSpPr>
        <p:pic>
          <p:nvPicPr>
            <p:cNvPr id="58374" name="Picture 6"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2925" y="1706"/>
              <a:ext cx="653" cy="402"/>
            </a:xfrm>
            <a:prstGeom prst="rect">
              <a:avLst/>
            </a:prstGeom>
            <a:noFill/>
          </p:spPr>
        </p:pic>
        <p:grpSp>
          <p:nvGrpSpPr>
            <p:cNvPr id="58375" name="Group 7"/>
            <p:cNvGrpSpPr>
              <a:grpSpLocks/>
            </p:cNvGrpSpPr>
            <p:nvPr/>
          </p:nvGrpSpPr>
          <p:grpSpPr bwMode="auto">
            <a:xfrm>
              <a:off x="3016" y="1797"/>
              <a:ext cx="2339" cy="449"/>
              <a:chOff x="3016" y="1797"/>
              <a:chExt cx="2339" cy="449"/>
            </a:xfrm>
          </p:grpSpPr>
          <p:sp>
            <p:nvSpPr>
              <p:cNvPr id="58376" name="Text Box 8"/>
              <p:cNvSpPr txBox="1">
                <a:spLocks noChangeArrowheads="1"/>
              </p:cNvSpPr>
              <p:nvPr/>
            </p:nvSpPr>
            <p:spPr bwMode="auto">
              <a:xfrm>
                <a:off x="3560" y="1842"/>
                <a:ext cx="1795" cy="404"/>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Product and First level support stabilization</a:t>
                </a:r>
              </a:p>
            </p:txBody>
          </p:sp>
          <p:sp>
            <p:nvSpPr>
              <p:cNvPr id="58377" name="Text Box 9"/>
              <p:cNvSpPr txBox="1">
                <a:spLocks noChangeArrowheads="1"/>
              </p:cNvSpPr>
              <p:nvPr/>
            </p:nvSpPr>
            <p:spPr bwMode="auto">
              <a:xfrm>
                <a:off x="3016" y="1797"/>
                <a:ext cx="576"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2002</a:t>
                </a:r>
              </a:p>
            </p:txBody>
          </p:sp>
        </p:grpSp>
      </p:grpSp>
      <p:grpSp>
        <p:nvGrpSpPr>
          <p:cNvPr id="58378" name="Group 10"/>
          <p:cNvGrpSpPr>
            <a:grpSpLocks/>
          </p:cNvGrpSpPr>
          <p:nvPr/>
        </p:nvGrpSpPr>
        <p:grpSpPr bwMode="auto">
          <a:xfrm>
            <a:off x="3851275" y="3644900"/>
            <a:ext cx="5022850" cy="942975"/>
            <a:chOff x="2426" y="2296"/>
            <a:chExt cx="3164" cy="594"/>
          </a:xfrm>
        </p:grpSpPr>
        <p:pic>
          <p:nvPicPr>
            <p:cNvPr id="58379" name="Picture 11"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2426" y="2296"/>
              <a:ext cx="617" cy="380"/>
            </a:xfrm>
            <a:prstGeom prst="rect">
              <a:avLst/>
            </a:prstGeom>
            <a:noFill/>
          </p:spPr>
        </p:pic>
        <p:grpSp>
          <p:nvGrpSpPr>
            <p:cNvPr id="58380" name="Group 12"/>
            <p:cNvGrpSpPr>
              <a:grpSpLocks/>
            </p:cNvGrpSpPr>
            <p:nvPr/>
          </p:nvGrpSpPr>
          <p:grpSpPr bwMode="auto">
            <a:xfrm>
              <a:off x="2472" y="2387"/>
              <a:ext cx="3118" cy="503"/>
              <a:chOff x="2472" y="2387"/>
              <a:chExt cx="3118" cy="503"/>
            </a:xfrm>
          </p:grpSpPr>
          <p:sp>
            <p:nvSpPr>
              <p:cNvPr id="58381" name="Text Box 13"/>
              <p:cNvSpPr txBox="1">
                <a:spLocks noChangeArrowheads="1"/>
              </p:cNvSpPr>
              <p:nvPr/>
            </p:nvSpPr>
            <p:spPr bwMode="auto">
              <a:xfrm>
                <a:off x="3061" y="2659"/>
                <a:ext cx="2529" cy="231"/>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ERP Franchising launching</a:t>
                </a:r>
              </a:p>
            </p:txBody>
          </p:sp>
          <p:sp>
            <p:nvSpPr>
              <p:cNvPr id="58382" name="Text Box 14"/>
              <p:cNvSpPr txBox="1">
                <a:spLocks noChangeArrowheads="1"/>
              </p:cNvSpPr>
              <p:nvPr/>
            </p:nvSpPr>
            <p:spPr bwMode="auto">
              <a:xfrm>
                <a:off x="2472" y="2387"/>
                <a:ext cx="528"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2001</a:t>
                </a:r>
              </a:p>
            </p:txBody>
          </p:sp>
        </p:grpSp>
      </p:grpSp>
      <p:grpSp>
        <p:nvGrpSpPr>
          <p:cNvPr id="58383" name="Group 15"/>
          <p:cNvGrpSpPr>
            <a:grpSpLocks/>
          </p:cNvGrpSpPr>
          <p:nvPr/>
        </p:nvGrpSpPr>
        <p:grpSpPr bwMode="auto">
          <a:xfrm>
            <a:off x="2916238" y="4437063"/>
            <a:ext cx="4713287" cy="1146175"/>
            <a:chOff x="1837" y="2795"/>
            <a:chExt cx="2969" cy="722"/>
          </a:xfrm>
        </p:grpSpPr>
        <p:pic>
          <p:nvPicPr>
            <p:cNvPr id="58384" name="Picture 16"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1837" y="2795"/>
              <a:ext cx="574" cy="353"/>
            </a:xfrm>
            <a:prstGeom prst="rect">
              <a:avLst/>
            </a:prstGeom>
            <a:noFill/>
          </p:spPr>
        </p:pic>
        <p:grpSp>
          <p:nvGrpSpPr>
            <p:cNvPr id="58385" name="Group 17"/>
            <p:cNvGrpSpPr>
              <a:grpSpLocks/>
            </p:cNvGrpSpPr>
            <p:nvPr/>
          </p:nvGrpSpPr>
          <p:grpSpPr bwMode="auto">
            <a:xfrm>
              <a:off x="1882" y="2840"/>
              <a:ext cx="2924" cy="677"/>
              <a:chOff x="1882" y="2840"/>
              <a:chExt cx="2924" cy="677"/>
            </a:xfrm>
          </p:grpSpPr>
          <p:sp>
            <p:nvSpPr>
              <p:cNvPr id="58386" name="Text Box 18"/>
              <p:cNvSpPr txBox="1">
                <a:spLocks noChangeArrowheads="1"/>
              </p:cNvSpPr>
              <p:nvPr/>
            </p:nvSpPr>
            <p:spPr bwMode="auto">
              <a:xfrm>
                <a:off x="2502" y="3113"/>
                <a:ext cx="2304" cy="404"/>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New Model of Organization and Management</a:t>
                </a:r>
              </a:p>
            </p:txBody>
          </p:sp>
          <p:sp>
            <p:nvSpPr>
              <p:cNvPr id="58387" name="Text Box 19"/>
              <p:cNvSpPr txBox="1">
                <a:spLocks noChangeArrowheads="1"/>
              </p:cNvSpPr>
              <p:nvPr/>
            </p:nvSpPr>
            <p:spPr bwMode="auto">
              <a:xfrm>
                <a:off x="1882" y="2840"/>
                <a:ext cx="480"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2000</a:t>
                </a:r>
              </a:p>
            </p:txBody>
          </p:sp>
        </p:grpSp>
      </p:grpSp>
      <p:grpSp>
        <p:nvGrpSpPr>
          <p:cNvPr id="58388" name="Group 20"/>
          <p:cNvGrpSpPr>
            <a:grpSpLocks/>
          </p:cNvGrpSpPr>
          <p:nvPr/>
        </p:nvGrpSpPr>
        <p:grpSpPr bwMode="auto">
          <a:xfrm>
            <a:off x="1979613" y="5157788"/>
            <a:ext cx="4887912" cy="695325"/>
            <a:chOff x="1247" y="3249"/>
            <a:chExt cx="3079" cy="438"/>
          </a:xfrm>
        </p:grpSpPr>
        <p:pic>
          <p:nvPicPr>
            <p:cNvPr id="58389" name="Picture 21"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1247" y="3249"/>
              <a:ext cx="537" cy="330"/>
            </a:xfrm>
            <a:prstGeom prst="rect">
              <a:avLst/>
            </a:prstGeom>
            <a:noFill/>
          </p:spPr>
        </p:pic>
        <p:grpSp>
          <p:nvGrpSpPr>
            <p:cNvPr id="58390" name="Group 22"/>
            <p:cNvGrpSpPr>
              <a:grpSpLocks/>
            </p:cNvGrpSpPr>
            <p:nvPr/>
          </p:nvGrpSpPr>
          <p:grpSpPr bwMode="auto">
            <a:xfrm>
              <a:off x="1292" y="3294"/>
              <a:ext cx="3034" cy="393"/>
              <a:chOff x="1292" y="3294"/>
              <a:chExt cx="3034" cy="393"/>
            </a:xfrm>
          </p:grpSpPr>
          <p:sp>
            <p:nvSpPr>
              <p:cNvPr id="58391" name="Text Box 23"/>
              <p:cNvSpPr txBox="1">
                <a:spLocks noChangeArrowheads="1"/>
              </p:cNvSpPr>
              <p:nvPr/>
            </p:nvSpPr>
            <p:spPr bwMode="auto">
              <a:xfrm>
                <a:off x="1882" y="3475"/>
                <a:ext cx="2444" cy="212"/>
              </a:xfrm>
              <a:prstGeom prst="rect">
                <a:avLst/>
              </a:prstGeom>
              <a:noFill/>
              <a:ln w="9525">
                <a:noFill/>
                <a:miter lim="800000"/>
                <a:headEnd/>
                <a:tailEnd/>
              </a:ln>
              <a:effectLst/>
            </p:spPr>
            <p:txBody>
              <a:bodyPr>
                <a:spAutoFit/>
              </a:bodyPr>
              <a:lstStyle/>
              <a:p>
                <a:pPr eaLnBrk="0" hangingPunct="0">
                  <a:spcBef>
                    <a:spcPct val="50000"/>
                  </a:spcBef>
                </a:pPr>
                <a:endParaRPr lang="en-US" sz="1600">
                  <a:solidFill>
                    <a:schemeClr val="bg1"/>
                  </a:solidFill>
                  <a:effectLst>
                    <a:outerShdw blurRad="38100" dist="38100" dir="2700000" algn="tl">
                      <a:srgbClr val="C0C0C0"/>
                    </a:outerShdw>
                  </a:effectLst>
                  <a:latin typeface="Trebuchet MS" pitchFamily="34" charset="0"/>
                </a:endParaRPr>
              </a:p>
            </p:txBody>
          </p:sp>
          <p:sp>
            <p:nvSpPr>
              <p:cNvPr id="58392" name="Text Box 24"/>
              <p:cNvSpPr txBox="1">
                <a:spLocks noChangeArrowheads="1"/>
              </p:cNvSpPr>
              <p:nvPr/>
            </p:nvSpPr>
            <p:spPr bwMode="auto">
              <a:xfrm>
                <a:off x="1292" y="3294"/>
                <a:ext cx="432"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1996</a:t>
                </a:r>
              </a:p>
            </p:txBody>
          </p:sp>
        </p:grpSp>
      </p:grpSp>
      <p:grpSp>
        <p:nvGrpSpPr>
          <p:cNvPr id="58393" name="Group 25"/>
          <p:cNvGrpSpPr>
            <a:grpSpLocks/>
          </p:cNvGrpSpPr>
          <p:nvPr/>
        </p:nvGrpSpPr>
        <p:grpSpPr bwMode="auto">
          <a:xfrm>
            <a:off x="914400" y="5867400"/>
            <a:ext cx="5830888" cy="695325"/>
            <a:chOff x="576" y="3696"/>
            <a:chExt cx="3673" cy="438"/>
          </a:xfrm>
        </p:grpSpPr>
        <p:pic>
          <p:nvPicPr>
            <p:cNvPr id="58394" name="Picture 26"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576" y="3696"/>
              <a:ext cx="501" cy="308"/>
            </a:xfrm>
            <a:prstGeom prst="rect">
              <a:avLst/>
            </a:prstGeom>
            <a:noFill/>
          </p:spPr>
        </p:pic>
        <p:grpSp>
          <p:nvGrpSpPr>
            <p:cNvPr id="58395" name="Group 27"/>
            <p:cNvGrpSpPr>
              <a:grpSpLocks/>
            </p:cNvGrpSpPr>
            <p:nvPr/>
          </p:nvGrpSpPr>
          <p:grpSpPr bwMode="auto">
            <a:xfrm>
              <a:off x="597" y="3748"/>
              <a:ext cx="3652" cy="386"/>
              <a:chOff x="597" y="3748"/>
              <a:chExt cx="3652" cy="386"/>
            </a:xfrm>
          </p:grpSpPr>
          <p:sp>
            <p:nvSpPr>
              <p:cNvPr id="58396" name="Text Box 28"/>
              <p:cNvSpPr txBox="1">
                <a:spLocks noChangeArrowheads="1"/>
              </p:cNvSpPr>
              <p:nvPr/>
            </p:nvSpPr>
            <p:spPr bwMode="auto">
              <a:xfrm>
                <a:off x="1054" y="3903"/>
                <a:ext cx="3195" cy="231"/>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Launching</a:t>
                </a:r>
              </a:p>
            </p:txBody>
          </p:sp>
          <p:sp>
            <p:nvSpPr>
              <p:cNvPr id="58397" name="Text Box 29"/>
              <p:cNvSpPr txBox="1">
                <a:spLocks noChangeArrowheads="1"/>
              </p:cNvSpPr>
              <p:nvPr/>
            </p:nvSpPr>
            <p:spPr bwMode="auto">
              <a:xfrm>
                <a:off x="597" y="3748"/>
                <a:ext cx="432"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1995</a:t>
                </a:r>
              </a:p>
            </p:txBody>
          </p:sp>
        </p:grpSp>
      </p:grpSp>
      <p:pic>
        <p:nvPicPr>
          <p:cNvPr id="58398" name="Picture 30" descr="botao"/>
          <p:cNvPicPr>
            <a:picLocks noGrp="1" noChangeAspect="1" noChangeArrowheads="1"/>
          </p:cNvPicPr>
          <p:nvPr>
            <p:ph sz="half" idx="1"/>
          </p:nvPr>
        </p:nvPicPr>
        <p:blipFill>
          <a:blip r:embed="rId3" cstate="print">
            <a:clrChange>
              <a:clrFrom>
                <a:srgbClr val="65ACE0"/>
              </a:clrFrom>
              <a:clrTo>
                <a:srgbClr val="65ACE0">
                  <a:alpha val="0"/>
                </a:srgbClr>
              </a:clrTo>
            </a:clrChange>
          </a:blip>
          <a:srcRect/>
          <a:stretch>
            <a:fillRect/>
          </a:stretch>
        </p:blipFill>
        <p:spPr>
          <a:xfrm>
            <a:off x="5564188" y="1241425"/>
            <a:ext cx="1123950" cy="722313"/>
          </a:xfrm>
          <a:noFill/>
          <a:ln/>
        </p:spPr>
      </p:pic>
      <p:grpSp>
        <p:nvGrpSpPr>
          <p:cNvPr id="58399" name="Group 31"/>
          <p:cNvGrpSpPr>
            <a:grpSpLocks/>
          </p:cNvGrpSpPr>
          <p:nvPr/>
        </p:nvGrpSpPr>
        <p:grpSpPr bwMode="auto">
          <a:xfrm>
            <a:off x="5292725" y="976313"/>
            <a:ext cx="3851275" cy="2016125"/>
            <a:chOff x="3334" y="663"/>
            <a:chExt cx="2426" cy="1270"/>
          </a:xfrm>
        </p:grpSpPr>
        <p:pic>
          <p:nvPicPr>
            <p:cNvPr id="58400" name="Picture 32"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3334" y="1162"/>
              <a:ext cx="696" cy="428"/>
            </a:xfrm>
            <a:prstGeom prst="rect">
              <a:avLst/>
            </a:prstGeom>
            <a:noFill/>
          </p:spPr>
        </p:pic>
        <p:grpSp>
          <p:nvGrpSpPr>
            <p:cNvPr id="58401" name="Group 33"/>
            <p:cNvGrpSpPr>
              <a:grpSpLocks/>
            </p:cNvGrpSpPr>
            <p:nvPr/>
          </p:nvGrpSpPr>
          <p:grpSpPr bwMode="auto">
            <a:xfrm>
              <a:off x="3379" y="663"/>
              <a:ext cx="2381" cy="1270"/>
              <a:chOff x="3379" y="663"/>
              <a:chExt cx="2381" cy="1270"/>
            </a:xfrm>
          </p:grpSpPr>
          <p:sp>
            <p:nvSpPr>
              <p:cNvPr id="58402" name="Text Box 34"/>
              <p:cNvSpPr txBox="1">
                <a:spLocks noChangeArrowheads="1"/>
              </p:cNvSpPr>
              <p:nvPr/>
            </p:nvSpPr>
            <p:spPr bwMode="auto">
              <a:xfrm>
                <a:off x="4464" y="663"/>
                <a:ext cx="1296" cy="1270"/>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Commercial Launching: </a:t>
                </a:r>
              </a:p>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Datasul Argentina ERP</a:t>
                </a:r>
              </a:p>
              <a:p>
                <a:pPr eaLnBrk="0" hangingPunct="0">
                  <a:spcBef>
                    <a:spcPct val="50000"/>
                  </a:spcBef>
                </a:pPr>
                <a:r>
                  <a:rPr lang="en-US" sz="1800">
                    <a:solidFill>
                      <a:schemeClr val="bg1"/>
                    </a:solidFill>
                    <a:effectLst>
                      <a:outerShdw blurRad="38100" dist="38100" dir="2700000" algn="tl">
                        <a:srgbClr val="C0C0C0"/>
                      </a:outerShdw>
                    </a:effectLst>
                    <a:latin typeface="Trebuchet MS" pitchFamily="34" charset="0"/>
                  </a:rPr>
                  <a:t>Datasul Argentina HR</a:t>
                </a:r>
              </a:p>
            </p:txBody>
          </p:sp>
          <p:sp>
            <p:nvSpPr>
              <p:cNvPr id="58403" name="Text Box 35"/>
              <p:cNvSpPr txBox="1">
                <a:spLocks noChangeArrowheads="1"/>
              </p:cNvSpPr>
              <p:nvPr/>
            </p:nvSpPr>
            <p:spPr bwMode="auto">
              <a:xfrm>
                <a:off x="3379" y="1253"/>
                <a:ext cx="576"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2003</a:t>
                </a:r>
              </a:p>
            </p:txBody>
          </p:sp>
          <p:sp>
            <p:nvSpPr>
              <p:cNvPr id="58404" name="Text Box 36"/>
              <p:cNvSpPr txBox="1">
                <a:spLocks noChangeArrowheads="1"/>
              </p:cNvSpPr>
              <p:nvPr/>
            </p:nvSpPr>
            <p:spPr bwMode="auto">
              <a:xfrm>
                <a:off x="3696" y="754"/>
                <a:ext cx="576" cy="212"/>
              </a:xfrm>
              <a:prstGeom prst="rect">
                <a:avLst/>
              </a:prstGeom>
              <a:noFill/>
              <a:ln w="9525">
                <a:noFill/>
                <a:miter lim="800000"/>
                <a:headEnd/>
                <a:tailEnd/>
              </a:ln>
              <a:effectLst/>
            </p:spPr>
            <p:txBody>
              <a:bodyPr>
                <a:spAutoFit/>
              </a:bodyPr>
              <a:lstStyle/>
              <a:p>
                <a:pPr algn="ctr" eaLnBrk="0" hangingPunct="0">
                  <a:spcBef>
                    <a:spcPct val="50000"/>
                  </a:spcBef>
                </a:pPr>
                <a:r>
                  <a:rPr lang="en-US" sz="1600" b="0">
                    <a:solidFill>
                      <a:schemeClr val="bg1"/>
                    </a:solidFill>
                    <a:latin typeface="Trebuchet MS" pitchFamily="34" charset="0"/>
                  </a:rPr>
                  <a:t>2004</a:t>
                </a:r>
              </a:p>
            </p:txBody>
          </p:sp>
        </p:grpSp>
      </p:grpSp>
      <p:sp>
        <p:nvSpPr>
          <p:cNvPr id="58405" name="Text Box 37"/>
          <p:cNvSpPr txBox="1">
            <a:spLocks noChangeArrowheads="1"/>
          </p:cNvSpPr>
          <p:nvPr/>
        </p:nvSpPr>
        <p:spPr bwMode="auto">
          <a:xfrm>
            <a:off x="0" y="1066800"/>
            <a:ext cx="4397375" cy="701675"/>
          </a:xfrm>
          <a:prstGeom prst="rect">
            <a:avLst/>
          </a:prstGeom>
          <a:noFill/>
          <a:ln w="9525" algn="ctr">
            <a:noFill/>
            <a:miter lim="800000"/>
            <a:headEnd/>
            <a:tailEnd/>
          </a:ln>
          <a:effectLst/>
        </p:spPr>
        <p:txBody>
          <a:bodyPr wrap="none">
            <a:spAutoFit/>
          </a:bodyPr>
          <a:lstStyle/>
          <a:p>
            <a:r>
              <a:rPr lang="en-US" sz="4000" b="0">
                <a:solidFill>
                  <a:srgbClr val="FFCC00"/>
                </a:solidFill>
                <a:latin typeface="Trebuchet MS" pitchFamily="34" charset="0"/>
              </a:rPr>
              <a:t>10 years operating</a:t>
            </a:r>
          </a:p>
        </p:txBody>
      </p:sp>
      <p:sp>
        <p:nvSpPr>
          <p:cNvPr id="58406" name="Text Box 38"/>
          <p:cNvSpPr txBox="1">
            <a:spLocks noChangeArrowheads="1"/>
          </p:cNvSpPr>
          <p:nvPr/>
        </p:nvSpPr>
        <p:spPr bwMode="auto">
          <a:xfrm>
            <a:off x="5340350" y="6149975"/>
            <a:ext cx="3995738" cy="396875"/>
          </a:xfrm>
          <a:prstGeom prst="rect">
            <a:avLst/>
          </a:prstGeom>
          <a:noFill/>
          <a:ln w="9525">
            <a:noFill/>
            <a:miter lim="800000"/>
            <a:headEnd/>
            <a:tailEnd/>
          </a:ln>
          <a:effectLst/>
        </p:spPr>
        <p:txBody>
          <a:bodyPr wrap="none">
            <a:spAutoFit/>
          </a:bodyPr>
          <a:lstStyle/>
          <a:p>
            <a:r>
              <a:rPr lang="en-US" sz="2000" u="sng">
                <a:solidFill>
                  <a:srgbClr val="0000FF"/>
                </a:solidFill>
                <a:latin typeface="Arial" pitchFamily="34" charset="0"/>
              </a:rPr>
              <a:t>www.datasul-argentina.com.ar</a:t>
            </a:r>
            <a:r>
              <a:rPr lang="en-US" sz="2000" b="0">
                <a:solidFill>
                  <a:srgbClr val="0000FF"/>
                </a:solidFill>
                <a:latin typeface="Arial" pitchFamily="34" charset="0"/>
              </a:rPr>
              <a:t> </a:t>
            </a:r>
            <a:r>
              <a:rPr lang="en-US" sz="1800" b="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down)">
                                      <p:cBhvr>
                                        <p:cTn id="7" dur="500"/>
                                        <p:tgtEl>
                                          <p:spTgt spid="583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393"/>
                                        </p:tgtEl>
                                        <p:attrNameLst>
                                          <p:attrName>style.visibility</p:attrName>
                                        </p:attrNameLst>
                                      </p:cBhvr>
                                      <p:to>
                                        <p:strVal val="visible"/>
                                      </p:to>
                                    </p:set>
                                    <p:animEffect transition="in" filter="wipe(left)">
                                      <p:cBhvr>
                                        <p:cTn id="11" dur="500"/>
                                        <p:tgtEl>
                                          <p:spTgt spid="5839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8388"/>
                                        </p:tgtEl>
                                        <p:attrNameLst>
                                          <p:attrName>style.visibility</p:attrName>
                                        </p:attrNameLst>
                                      </p:cBhvr>
                                      <p:to>
                                        <p:strVal val="visible"/>
                                      </p:to>
                                    </p:set>
                                    <p:animEffect transition="in" filter="wipe(left)">
                                      <p:cBhvr>
                                        <p:cTn id="15" dur="500"/>
                                        <p:tgtEl>
                                          <p:spTgt spid="5838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8383"/>
                                        </p:tgtEl>
                                        <p:attrNameLst>
                                          <p:attrName>style.visibility</p:attrName>
                                        </p:attrNameLst>
                                      </p:cBhvr>
                                      <p:to>
                                        <p:strVal val="visible"/>
                                      </p:to>
                                    </p:set>
                                    <p:animEffect transition="in" filter="wipe(left)">
                                      <p:cBhvr>
                                        <p:cTn id="19" dur="500"/>
                                        <p:tgtEl>
                                          <p:spTgt spid="5838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8378"/>
                                        </p:tgtEl>
                                        <p:attrNameLst>
                                          <p:attrName>style.visibility</p:attrName>
                                        </p:attrNameLst>
                                      </p:cBhvr>
                                      <p:to>
                                        <p:strVal val="visible"/>
                                      </p:to>
                                    </p:set>
                                    <p:animEffect transition="in" filter="wipe(left)">
                                      <p:cBhvr>
                                        <p:cTn id="23" dur="500"/>
                                        <p:tgtEl>
                                          <p:spTgt spid="5837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8373"/>
                                        </p:tgtEl>
                                        <p:attrNameLst>
                                          <p:attrName>style.visibility</p:attrName>
                                        </p:attrNameLst>
                                      </p:cBhvr>
                                      <p:to>
                                        <p:strVal val="visible"/>
                                      </p:to>
                                    </p:set>
                                    <p:animEffect transition="in" filter="wipe(left)">
                                      <p:cBhvr>
                                        <p:cTn id="27" dur="500"/>
                                        <p:tgtEl>
                                          <p:spTgt spid="5837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8398"/>
                                        </p:tgtEl>
                                        <p:attrNameLst>
                                          <p:attrName>style.visibility</p:attrName>
                                        </p:attrNameLst>
                                      </p:cBhvr>
                                      <p:to>
                                        <p:strVal val="visible"/>
                                      </p:to>
                                    </p:set>
                                    <p:animEffect transition="in" filter="wipe(left)">
                                      <p:cBhvr>
                                        <p:cTn id="31" dur="500"/>
                                        <p:tgtEl>
                                          <p:spTgt spid="58398"/>
                                        </p:tgtEl>
                                      </p:cBhvr>
                                    </p:animEffect>
                                  </p:childTnLst>
                                </p:cTn>
                              </p:par>
                              <p:par>
                                <p:cTn id="32" presetID="22" presetClass="entr" presetSubtype="8" fill="hold" nodeType="withEffect">
                                  <p:stCondLst>
                                    <p:cond delay="0"/>
                                  </p:stCondLst>
                                  <p:childTnLst>
                                    <p:set>
                                      <p:cBhvr>
                                        <p:cTn id="33" dur="1" fill="hold">
                                          <p:stCondLst>
                                            <p:cond delay="0"/>
                                          </p:stCondLst>
                                        </p:cTn>
                                        <p:tgtEl>
                                          <p:spTgt spid="58399"/>
                                        </p:tgtEl>
                                        <p:attrNameLst>
                                          <p:attrName>style.visibility</p:attrName>
                                        </p:attrNameLst>
                                      </p:cBhvr>
                                      <p:to>
                                        <p:strVal val="visible"/>
                                      </p:to>
                                    </p:set>
                                    <p:animEffect transition="in" filter="wipe(left)">
                                      <p:cBhvr>
                                        <p:cTn id="34" dur="500"/>
                                        <p:tgtEl>
                                          <p:spTgt spid="58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lum bright="32000" contrast="-48000"/>
          </a:blip>
          <a:srcRect/>
          <a:stretch>
            <a:fillRect/>
          </a:stretch>
        </p:blipFill>
        <p:spPr bwMode="auto">
          <a:xfrm>
            <a:off x="0" y="965200"/>
            <a:ext cx="7424738" cy="5610225"/>
          </a:xfrm>
          <a:prstGeom prst="rect">
            <a:avLst/>
          </a:prstGeom>
          <a:noFill/>
          <a:ln w="9525">
            <a:noFill/>
            <a:miter lim="800000"/>
            <a:headEnd/>
            <a:tailEnd/>
          </a:ln>
        </p:spPr>
      </p:pic>
      <p:sp>
        <p:nvSpPr>
          <p:cNvPr id="59395" name="Text Box 3"/>
          <p:cNvSpPr txBox="1">
            <a:spLocks noChangeArrowheads="1"/>
          </p:cNvSpPr>
          <p:nvPr/>
        </p:nvSpPr>
        <p:spPr bwMode="auto">
          <a:xfrm>
            <a:off x="2057400" y="1752600"/>
            <a:ext cx="1220788" cy="274638"/>
          </a:xfrm>
          <a:prstGeom prst="rect">
            <a:avLst/>
          </a:prstGeom>
          <a:noFill/>
          <a:ln w="9525">
            <a:noFill/>
            <a:miter lim="800000"/>
            <a:headEnd/>
            <a:tailEnd/>
          </a:ln>
          <a:effectLst/>
        </p:spPr>
        <p:txBody>
          <a:bodyPr>
            <a:spAutoFit/>
          </a:bodyPr>
          <a:lstStyle/>
          <a:p>
            <a:pPr eaLnBrk="0" hangingPunct="0">
              <a:spcBef>
                <a:spcPct val="50000"/>
              </a:spcBef>
            </a:pPr>
            <a:r>
              <a:rPr lang="pt-BR" sz="1200" b="0">
                <a:latin typeface="Trebuchet MS" pitchFamily="34" charset="0"/>
              </a:rPr>
              <a:t>Córdoba</a:t>
            </a:r>
          </a:p>
        </p:txBody>
      </p:sp>
      <p:sp>
        <p:nvSpPr>
          <p:cNvPr id="59396" name="Text Box 4"/>
          <p:cNvSpPr txBox="1">
            <a:spLocks noChangeArrowheads="1"/>
          </p:cNvSpPr>
          <p:nvPr/>
        </p:nvSpPr>
        <p:spPr bwMode="auto">
          <a:xfrm>
            <a:off x="6172200" y="3200400"/>
            <a:ext cx="1044575" cy="274638"/>
          </a:xfrm>
          <a:prstGeom prst="rect">
            <a:avLst/>
          </a:prstGeom>
          <a:noFill/>
          <a:ln w="9525">
            <a:noFill/>
            <a:miter lim="800000"/>
            <a:headEnd/>
            <a:tailEnd/>
          </a:ln>
          <a:effectLst/>
        </p:spPr>
        <p:txBody>
          <a:bodyPr wrap="none">
            <a:spAutoFit/>
          </a:bodyPr>
          <a:lstStyle/>
          <a:p>
            <a:pPr eaLnBrk="0" hangingPunct="0"/>
            <a:r>
              <a:rPr lang="pt-BR" sz="1200" b="0">
                <a:latin typeface="Trebuchet MS" pitchFamily="34" charset="0"/>
              </a:rPr>
              <a:t>Buenos Aires</a:t>
            </a:r>
            <a:endParaRPr lang="en-US" sz="1200" b="0">
              <a:latin typeface="Trebuchet MS" pitchFamily="34" charset="0"/>
            </a:endParaRPr>
          </a:p>
        </p:txBody>
      </p:sp>
      <p:sp>
        <p:nvSpPr>
          <p:cNvPr id="59397" name="Text Box 5"/>
          <p:cNvSpPr txBox="1">
            <a:spLocks noChangeArrowheads="1"/>
          </p:cNvSpPr>
          <p:nvPr/>
        </p:nvSpPr>
        <p:spPr bwMode="auto">
          <a:xfrm>
            <a:off x="7423150" y="1004888"/>
            <a:ext cx="1720850" cy="3200400"/>
          </a:xfrm>
          <a:prstGeom prst="rect">
            <a:avLst/>
          </a:prstGeom>
          <a:noFill/>
          <a:ln w="9525">
            <a:noFill/>
            <a:miter lim="800000"/>
            <a:headEnd/>
            <a:tailEnd/>
          </a:ln>
          <a:effectLst/>
        </p:spPr>
        <p:txBody>
          <a:bodyPr/>
          <a:lstStyle/>
          <a:p>
            <a:pPr eaLnBrk="0" hangingPunct="0">
              <a:lnSpc>
                <a:spcPct val="90000"/>
              </a:lnSpc>
              <a:spcBef>
                <a:spcPct val="50000"/>
              </a:spcBef>
            </a:pPr>
            <a:r>
              <a:rPr lang="pt-BR" sz="1400">
                <a:latin typeface="Trebuchet MS" pitchFamily="34" charset="0"/>
              </a:rPr>
              <a:t>Unidades Distribución de Productos y Servicios</a:t>
            </a:r>
          </a:p>
          <a:p>
            <a:pPr eaLnBrk="0" hangingPunct="0">
              <a:lnSpc>
                <a:spcPct val="90000"/>
              </a:lnSpc>
              <a:spcBef>
                <a:spcPct val="50000"/>
              </a:spcBef>
            </a:pPr>
            <a:r>
              <a:rPr lang="pt-BR" sz="1400" b="0">
                <a:latin typeface="Trebuchet MS" pitchFamily="34" charset="0"/>
              </a:rPr>
              <a:t>Administración y Finanzas</a:t>
            </a:r>
          </a:p>
          <a:p>
            <a:pPr eaLnBrk="0" hangingPunct="0">
              <a:lnSpc>
                <a:spcPct val="90000"/>
              </a:lnSpc>
              <a:spcBef>
                <a:spcPct val="50000"/>
              </a:spcBef>
            </a:pPr>
            <a:r>
              <a:rPr lang="pt-BR" sz="1400" b="0">
                <a:latin typeface="Trebuchet MS" pitchFamily="34" charset="0"/>
              </a:rPr>
              <a:t>Manufatura y MI</a:t>
            </a:r>
            <a:br>
              <a:rPr lang="pt-BR" sz="1400" b="0">
                <a:latin typeface="Trebuchet MS" pitchFamily="34" charset="0"/>
              </a:rPr>
            </a:br>
            <a:r>
              <a:rPr lang="pt-BR" sz="1400" b="0">
                <a:latin typeface="Trebuchet MS" pitchFamily="34" charset="0"/>
              </a:rPr>
              <a:t>Logística</a:t>
            </a:r>
          </a:p>
          <a:p>
            <a:pPr eaLnBrk="0" hangingPunct="0">
              <a:lnSpc>
                <a:spcPct val="90000"/>
              </a:lnSpc>
              <a:spcBef>
                <a:spcPct val="50000"/>
              </a:spcBef>
            </a:pPr>
            <a:r>
              <a:rPr lang="pt-BR" sz="1400" b="0">
                <a:latin typeface="Trebuchet MS" pitchFamily="34" charset="0"/>
              </a:rPr>
              <a:t>Recursos Humanos</a:t>
            </a:r>
          </a:p>
          <a:p>
            <a:pPr eaLnBrk="0" hangingPunct="0">
              <a:lnSpc>
                <a:spcPct val="90000"/>
              </a:lnSpc>
              <a:spcBef>
                <a:spcPct val="50000"/>
              </a:spcBef>
            </a:pPr>
            <a:r>
              <a:rPr lang="pt-BR" sz="1400" b="0">
                <a:latin typeface="Trebuchet MS" pitchFamily="34" charset="0"/>
              </a:rPr>
              <a:t>Tecnologia</a:t>
            </a:r>
          </a:p>
        </p:txBody>
      </p:sp>
      <p:sp>
        <p:nvSpPr>
          <p:cNvPr id="59398" name="Rectangle 6"/>
          <p:cNvSpPr>
            <a:spLocks noGrp="1" noChangeArrowheads="1"/>
          </p:cNvSpPr>
          <p:nvPr>
            <p:ph type="title"/>
          </p:nvPr>
        </p:nvSpPr>
        <p:spPr>
          <a:xfrm>
            <a:off x="103188" y="171450"/>
            <a:ext cx="8229600" cy="519113"/>
          </a:xfrm>
          <a:noFill/>
          <a:ln/>
        </p:spPr>
        <p:txBody>
          <a:bodyPr>
            <a:spAutoFit/>
          </a:bodyPr>
          <a:lstStyle/>
          <a:p>
            <a:pPr eaLnBrk="0" hangingPunct="0">
              <a:spcBef>
                <a:spcPct val="50000"/>
              </a:spcBef>
            </a:pPr>
            <a:r>
              <a:rPr lang="es-AR" sz="4000"/>
              <a:t>Argentina</a:t>
            </a:r>
          </a:p>
        </p:txBody>
      </p:sp>
      <p:pic>
        <p:nvPicPr>
          <p:cNvPr id="59399" name="Picture 7" descr="argentina-05"/>
          <p:cNvPicPr>
            <a:picLocks noChangeAspect="1" noChangeArrowheads="1"/>
          </p:cNvPicPr>
          <p:nvPr/>
        </p:nvPicPr>
        <p:blipFill>
          <a:blip r:embed="rId3" cstate="print">
            <a:clrChange>
              <a:clrFrom>
                <a:srgbClr val="C0C0C0"/>
              </a:clrFrom>
              <a:clrTo>
                <a:srgbClr val="C0C0C0">
                  <a:alpha val="0"/>
                </a:srgbClr>
              </a:clrTo>
            </a:clrChange>
          </a:blip>
          <a:srcRect/>
          <a:stretch>
            <a:fillRect/>
          </a:stretch>
        </p:blipFill>
        <p:spPr bwMode="auto">
          <a:xfrm>
            <a:off x="3419475" y="1052513"/>
            <a:ext cx="2943225" cy="5068887"/>
          </a:xfrm>
          <a:prstGeom prst="rect">
            <a:avLst/>
          </a:prstGeom>
          <a:noFill/>
          <a:ln w="9525">
            <a:noFill/>
            <a:miter lim="800000"/>
            <a:headEnd/>
            <a:tailEnd/>
          </a:ln>
        </p:spPr>
      </p:pic>
      <p:pic>
        <p:nvPicPr>
          <p:cNvPr id="59400" name="Picture 8"/>
          <p:cNvPicPr>
            <a:picLocks noChangeAspect="1" noChangeArrowheads="1"/>
          </p:cNvPicPr>
          <p:nvPr/>
        </p:nvPicPr>
        <p:blipFill>
          <a:blip r:embed="rId4" cstate="print"/>
          <a:srcRect/>
          <a:stretch>
            <a:fillRect/>
          </a:stretch>
        </p:blipFill>
        <p:spPr bwMode="auto">
          <a:xfrm>
            <a:off x="228600" y="1219200"/>
            <a:ext cx="914400" cy="603250"/>
          </a:xfrm>
          <a:prstGeom prst="rect">
            <a:avLst/>
          </a:prstGeom>
          <a:noFill/>
          <a:ln w="9525" algn="ctr">
            <a:noFill/>
            <a:miter lim="800000"/>
            <a:headEnd/>
            <a:tailEnd/>
          </a:ln>
          <a:effectLst/>
        </p:spPr>
      </p:pic>
      <p:sp>
        <p:nvSpPr>
          <p:cNvPr id="59401" name="Line 9"/>
          <p:cNvSpPr>
            <a:spLocks noChangeShapeType="1"/>
          </p:cNvSpPr>
          <p:nvPr/>
        </p:nvSpPr>
        <p:spPr bwMode="auto">
          <a:xfrm flipV="1">
            <a:off x="5486400" y="3352800"/>
            <a:ext cx="609600" cy="0"/>
          </a:xfrm>
          <a:prstGeom prst="line">
            <a:avLst/>
          </a:prstGeom>
          <a:noFill/>
          <a:ln w="9525">
            <a:solidFill>
              <a:schemeClr val="tx1"/>
            </a:solidFill>
            <a:round/>
            <a:headEnd/>
            <a:tailEnd/>
          </a:ln>
          <a:effectLst/>
        </p:spPr>
        <p:txBody>
          <a:bodyPr/>
          <a:lstStyle/>
          <a:p>
            <a:endParaRPr lang="en-US"/>
          </a:p>
        </p:txBody>
      </p:sp>
      <p:sp>
        <p:nvSpPr>
          <p:cNvPr id="59402" name="Line 10"/>
          <p:cNvSpPr>
            <a:spLocks noChangeShapeType="1"/>
          </p:cNvSpPr>
          <p:nvPr/>
        </p:nvSpPr>
        <p:spPr bwMode="auto">
          <a:xfrm>
            <a:off x="2819400" y="1905000"/>
            <a:ext cx="1981200" cy="762000"/>
          </a:xfrm>
          <a:prstGeom prst="line">
            <a:avLst/>
          </a:prstGeom>
          <a:noFill/>
          <a:ln w="9525">
            <a:solidFill>
              <a:schemeClr val="tx1"/>
            </a:solidFill>
            <a:round/>
            <a:headEnd/>
            <a:tailEnd/>
          </a:ln>
          <a:effectLst/>
        </p:spPr>
        <p:txBody>
          <a:bodyPr/>
          <a:lstStyle/>
          <a:p>
            <a:endParaRPr lang="en-US"/>
          </a:p>
        </p:txBody>
      </p:sp>
      <p:sp>
        <p:nvSpPr>
          <p:cNvPr id="59403" name="Text Box 11"/>
          <p:cNvSpPr txBox="1">
            <a:spLocks noChangeArrowheads="1"/>
          </p:cNvSpPr>
          <p:nvPr/>
        </p:nvSpPr>
        <p:spPr bwMode="auto">
          <a:xfrm>
            <a:off x="2514600" y="2590800"/>
            <a:ext cx="1220788" cy="274638"/>
          </a:xfrm>
          <a:prstGeom prst="rect">
            <a:avLst/>
          </a:prstGeom>
          <a:noFill/>
          <a:ln w="9525">
            <a:noFill/>
            <a:miter lim="800000"/>
            <a:headEnd/>
            <a:tailEnd/>
          </a:ln>
          <a:effectLst/>
        </p:spPr>
        <p:txBody>
          <a:bodyPr>
            <a:spAutoFit/>
          </a:bodyPr>
          <a:lstStyle/>
          <a:p>
            <a:pPr eaLnBrk="0" hangingPunct="0">
              <a:spcBef>
                <a:spcPct val="50000"/>
              </a:spcBef>
            </a:pPr>
            <a:r>
              <a:rPr lang="pt-BR" sz="1200" b="0">
                <a:latin typeface="Trebuchet MS" pitchFamily="34" charset="0"/>
              </a:rPr>
              <a:t>Mendoza</a:t>
            </a:r>
          </a:p>
        </p:txBody>
      </p:sp>
      <p:sp>
        <p:nvSpPr>
          <p:cNvPr id="59404" name="Line 12"/>
          <p:cNvSpPr>
            <a:spLocks noChangeShapeType="1"/>
          </p:cNvSpPr>
          <p:nvPr/>
        </p:nvSpPr>
        <p:spPr bwMode="auto">
          <a:xfrm>
            <a:off x="3276600" y="2743200"/>
            <a:ext cx="958850" cy="258763"/>
          </a:xfrm>
          <a:prstGeom prst="line">
            <a:avLst/>
          </a:prstGeom>
          <a:noFill/>
          <a:ln w="9525">
            <a:solidFill>
              <a:schemeClr val="tx1"/>
            </a:solidFill>
            <a:round/>
            <a:headEnd/>
            <a:tailEnd/>
          </a:ln>
          <a:effectLst/>
        </p:spPr>
        <p:txBody>
          <a:bodyPr/>
          <a:lstStyle/>
          <a:p>
            <a:endParaRPr lang="en-US"/>
          </a:p>
        </p:txBody>
      </p:sp>
      <p:sp>
        <p:nvSpPr>
          <p:cNvPr id="59405" name="Text Box 13"/>
          <p:cNvSpPr txBox="1">
            <a:spLocks noChangeArrowheads="1"/>
          </p:cNvSpPr>
          <p:nvPr/>
        </p:nvSpPr>
        <p:spPr bwMode="auto">
          <a:xfrm>
            <a:off x="6477000" y="1981200"/>
            <a:ext cx="681038" cy="274638"/>
          </a:xfrm>
          <a:prstGeom prst="rect">
            <a:avLst/>
          </a:prstGeom>
          <a:noFill/>
          <a:ln w="9525">
            <a:noFill/>
            <a:miter lim="800000"/>
            <a:headEnd/>
            <a:tailEnd/>
          </a:ln>
          <a:effectLst/>
        </p:spPr>
        <p:txBody>
          <a:bodyPr wrap="none">
            <a:spAutoFit/>
          </a:bodyPr>
          <a:lstStyle/>
          <a:p>
            <a:pPr eaLnBrk="0" hangingPunct="0"/>
            <a:r>
              <a:rPr lang="pt-BR" sz="1200" b="0">
                <a:latin typeface="Trebuchet MS" pitchFamily="34" charset="0"/>
              </a:rPr>
              <a:t>Rosario</a:t>
            </a:r>
            <a:endParaRPr lang="en-US" sz="1200" b="0">
              <a:latin typeface="Trebuchet MS" pitchFamily="34" charset="0"/>
            </a:endParaRPr>
          </a:p>
        </p:txBody>
      </p:sp>
      <p:sp>
        <p:nvSpPr>
          <p:cNvPr id="59406" name="Line 14"/>
          <p:cNvSpPr>
            <a:spLocks noChangeShapeType="1"/>
          </p:cNvSpPr>
          <p:nvPr/>
        </p:nvSpPr>
        <p:spPr bwMode="auto">
          <a:xfrm flipV="1">
            <a:off x="5257800" y="2133600"/>
            <a:ext cx="1143000" cy="762000"/>
          </a:xfrm>
          <a:prstGeom prst="line">
            <a:avLst/>
          </a:prstGeom>
          <a:noFill/>
          <a:ln w="9525">
            <a:solidFill>
              <a:schemeClr val="tx1"/>
            </a:solidFill>
            <a:round/>
            <a:headEnd/>
            <a:tailEnd/>
          </a:ln>
          <a:effectLst/>
        </p:spPr>
        <p:txBody>
          <a:bodyPr/>
          <a:lstStyle/>
          <a:p>
            <a:endParaRPr lang="en-US"/>
          </a:p>
        </p:txBody>
      </p:sp>
      <p:sp>
        <p:nvSpPr>
          <p:cNvPr id="59407" name="Text Box 15"/>
          <p:cNvSpPr txBox="1">
            <a:spLocks noChangeArrowheads="1"/>
          </p:cNvSpPr>
          <p:nvPr/>
        </p:nvSpPr>
        <p:spPr bwMode="auto">
          <a:xfrm>
            <a:off x="2743200" y="1128713"/>
            <a:ext cx="1220788" cy="274637"/>
          </a:xfrm>
          <a:prstGeom prst="rect">
            <a:avLst/>
          </a:prstGeom>
          <a:noFill/>
          <a:ln w="9525">
            <a:noFill/>
            <a:miter lim="800000"/>
            <a:headEnd/>
            <a:tailEnd/>
          </a:ln>
          <a:effectLst/>
        </p:spPr>
        <p:txBody>
          <a:bodyPr>
            <a:spAutoFit/>
          </a:bodyPr>
          <a:lstStyle/>
          <a:p>
            <a:pPr eaLnBrk="0" hangingPunct="0">
              <a:spcBef>
                <a:spcPct val="50000"/>
              </a:spcBef>
            </a:pPr>
            <a:r>
              <a:rPr lang="pt-BR" sz="1200" b="0">
                <a:latin typeface="Trebuchet MS" pitchFamily="34" charset="0"/>
              </a:rPr>
              <a:t>Tucumán</a:t>
            </a:r>
          </a:p>
        </p:txBody>
      </p:sp>
      <p:sp>
        <p:nvSpPr>
          <p:cNvPr id="59408" name="Line 16"/>
          <p:cNvSpPr>
            <a:spLocks noChangeShapeType="1"/>
          </p:cNvSpPr>
          <p:nvPr/>
        </p:nvSpPr>
        <p:spPr bwMode="auto">
          <a:xfrm>
            <a:off x="3625850" y="1312863"/>
            <a:ext cx="1174750" cy="806450"/>
          </a:xfrm>
          <a:prstGeom prst="line">
            <a:avLst/>
          </a:prstGeom>
          <a:noFill/>
          <a:ln w="9525">
            <a:solidFill>
              <a:schemeClr val="tx1"/>
            </a:solidFill>
            <a:round/>
            <a:headEnd/>
            <a:tailEnd/>
          </a:ln>
          <a:effectLst/>
        </p:spPr>
        <p:txBody>
          <a:bodyPr/>
          <a:lstStyle/>
          <a:p>
            <a:endParaRPr lang="en-US"/>
          </a:p>
        </p:txBody>
      </p:sp>
      <p:sp>
        <p:nvSpPr>
          <p:cNvPr id="59409" name="AutoShape 17"/>
          <p:cNvSpPr>
            <a:spLocks noChangeArrowheads="1"/>
          </p:cNvSpPr>
          <p:nvPr/>
        </p:nvSpPr>
        <p:spPr bwMode="auto">
          <a:xfrm>
            <a:off x="4743450" y="2027238"/>
            <a:ext cx="152400" cy="1508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tx1"/>
            </a:solidFill>
            <a:round/>
            <a:headEnd/>
            <a:tailEnd/>
          </a:ln>
          <a:effectLst/>
        </p:spPr>
        <p:txBody>
          <a:bodyPr wrap="none" anchor="ctr"/>
          <a:lstStyle/>
          <a:p>
            <a:endParaRPr lang="en-US"/>
          </a:p>
        </p:txBody>
      </p:sp>
      <p:sp>
        <p:nvSpPr>
          <p:cNvPr id="59410" name="AutoShape 18"/>
          <p:cNvSpPr>
            <a:spLocks noChangeArrowheads="1"/>
          </p:cNvSpPr>
          <p:nvPr/>
        </p:nvSpPr>
        <p:spPr bwMode="auto">
          <a:xfrm>
            <a:off x="4699000" y="2606675"/>
            <a:ext cx="152400" cy="1508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tx1"/>
            </a:solidFill>
            <a:round/>
            <a:headEnd/>
            <a:tailEnd/>
          </a:ln>
          <a:effectLst/>
        </p:spPr>
        <p:txBody>
          <a:bodyPr wrap="none" anchor="ctr"/>
          <a:lstStyle/>
          <a:p>
            <a:endParaRPr lang="en-US"/>
          </a:p>
        </p:txBody>
      </p:sp>
      <p:sp>
        <p:nvSpPr>
          <p:cNvPr id="59411" name="AutoShape 19"/>
          <p:cNvSpPr>
            <a:spLocks noChangeArrowheads="1"/>
          </p:cNvSpPr>
          <p:nvPr/>
        </p:nvSpPr>
        <p:spPr bwMode="auto">
          <a:xfrm>
            <a:off x="5108575" y="2819400"/>
            <a:ext cx="152400" cy="1508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tx1"/>
            </a:solidFill>
            <a:round/>
            <a:headEnd/>
            <a:tailEnd/>
          </a:ln>
          <a:effectLst/>
        </p:spPr>
        <p:txBody>
          <a:bodyPr wrap="none" anchor="ctr"/>
          <a:lstStyle/>
          <a:p>
            <a:endParaRPr lang="en-US"/>
          </a:p>
        </p:txBody>
      </p:sp>
      <p:sp>
        <p:nvSpPr>
          <p:cNvPr id="59412" name="AutoShape 20"/>
          <p:cNvSpPr>
            <a:spLocks noChangeArrowheads="1"/>
          </p:cNvSpPr>
          <p:nvPr/>
        </p:nvSpPr>
        <p:spPr bwMode="auto">
          <a:xfrm>
            <a:off x="5337175" y="3292475"/>
            <a:ext cx="152400" cy="1508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tx1"/>
            </a:solidFill>
            <a:round/>
            <a:headEnd/>
            <a:tailEnd/>
          </a:ln>
          <a:effectLst/>
        </p:spPr>
        <p:txBody>
          <a:bodyPr wrap="none" anchor="ctr"/>
          <a:lstStyle/>
          <a:p>
            <a:endParaRPr lang="en-US"/>
          </a:p>
        </p:txBody>
      </p:sp>
      <p:sp>
        <p:nvSpPr>
          <p:cNvPr id="59413" name="AutoShape 21"/>
          <p:cNvSpPr>
            <a:spLocks noChangeArrowheads="1"/>
          </p:cNvSpPr>
          <p:nvPr/>
        </p:nvSpPr>
        <p:spPr bwMode="auto">
          <a:xfrm>
            <a:off x="4316413" y="2973388"/>
            <a:ext cx="152400" cy="1508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tx1"/>
            </a:solidFill>
            <a:round/>
            <a:headEnd/>
            <a:tailEnd/>
          </a:ln>
          <a:effectLst/>
        </p:spPr>
        <p:txBody>
          <a:bodyPr wrap="none" anchor="ctr"/>
          <a:lstStyle/>
          <a:p>
            <a:endParaRPr lang="en-US"/>
          </a:p>
        </p:txBody>
      </p:sp>
      <p:sp>
        <p:nvSpPr>
          <p:cNvPr id="59414" name="AutoShape 22"/>
          <p:cNvSpPr>
            <a:spLocks noChangeArrowheads="1"/>
          </p:cNvSpPr>
          <p:nvPr/>
        </p:nvSpPr>
        <p:spPr bwMode="auto">
          <a:xfrm>
            <a:off x="4572000" y="3933825"/>
            <a:ext cx="152400" cy="1508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algn="ctr">
            <a:solidFill>
              <a:schemeClr val="folHlink"/>
            </a:solidFill>
            <a:round/>
            <a:headEnd/>
            <a:tailEnd/>
          </a:ln>
          <a:effectLst/>
        </p:spPr>
        <p:txBody>
          <a:bodyPr wrap="none" anchor="ctr"/>
          <a:lstStyle/>
          <a:p>
            <a:endParaRPr lang="en-US"/>
          </a:p>
        </p:txBody>
      </p:sp>
      <p:sp>
        <p:nvSpPr>
          <p:cNvPr id="59415" name="Text Box 23"/>
          <p:cNvSpPr txBox="1">
            <a:spLocks noChangeArrowheads="1"/>
          </p:cNvSpPr>
          <p:nvPr/>
        </p:nvSpPr>
        <p:spPr bwMode="auto">
          <a:xfrm>
            <a:off x="5435600" y="3860800"/>
            <a:ext cx="1354138" cy="274638"/>
          </a:xfrm>
          <a:prstGeom prst="rect">
            <a:avLst/>
          </a:prstGeom>
          <a:noFill/>
          <a:ln w="9525">
            <a:noFill/>
            <a:miter lim="800000"/>
            <a:headEnd/>
            <a:tailEnd/>
          </a:ln>
          <a:effectLst/>
        </p:spPr>
        <p:txBody>
          <a:bodyPr wrap="none">
            <a:spAutoFit/>
          </a:bodyPr>
          <a:lstStyle/>
          <a:p>
            <a:pPr eaLnBrk="0" hangingPunct="0"/>
            <a:r>
              <a:rPr lang="pt-BR" sz="1200" b="0">
                <a:latin typeface="Trebuchet MS" pitchFamily="34" charset="0"/>
              </a:rPr>
              <a:t>Neuquen (futura)</a:t>
            </a:r>
            <a:endParaRPr lang="en-US" sz="1200" b="0">
              <a:latin typeface="Trebuchet MS" pitchFamily="34" charset="0"/>
            </a:endParaRPr>
          </a:p>
        </p:txBody>
      </p:sp>
      <p:sp>
        <p:nvSpPr>
          <p:cNvPr id="59416" name="Line 24"/>
          <p:cNvSpPr>
            <a:spLocks noChangeShapeType="1"/>
          </p:cNvSpPr>
          <p:nvPr/>
        </p:nvSpPr>
        <p:spPr bwMode="auto">
          <a:xfrm flipV="1">
            <a:off x="4749800" y="4013200"/>
            <a:ext cx="609600" cy="0"/>
          </a:xfrm>
          <a:prstGeom prst="line">
            <a:avLst/>
          </a:prstGeom>
          <a:noFill/>
          <a:ln w="9525">
            <a:solidFill>
              <a:schemeClr val="tx1"/>
            </a:solidFill>
            <a:round/>
            <a:headEnd/>
            <a:tailEnd/>
          </a:ln>
          <a:effectLst/>
        </p:spPr>
        <p:txBody>
          <a:bodyPr/>
          <a:lstStyle/>
          <a:p>
            <a:endParaRPr lang="en-US"/>
          </a:p>
        </p:txBody>
      </p:sp>
      <p:sp>
        <p:nvSpPr>
          <p:cNvPr id="59417" name="Text Box 25"/>
          <p:cNvSpPr txBox="1">
            <a:spLocks noChangeArrowheads="1"/>
          </p:cNvSpPr>
          <p:nvPr/>
        </p:nvSpPr>
        <p:spPr bwMode="auto">
          <a:xfrm>
            <a:off x="0" y="5857875"/>
            <a:ext cx="2733675" cy="701675"/>
          </a:xfrm>
          <a:prstGeom prst="rect">
            <a:avLst/>
          </a:prstGeom>
          <a:noFill/>
          <a:ln w="9525" algn="ctr">
            <a:noFill/>
            <a:miter lim="800000"/>
            <a:headEnd/>
            <a:tailEnd/>
          </a:ln>
          <a:effectLst/>
        </p:spPr>
        <p:txBody>
          <a:bodyPr wrap="none">
            <a:spAutoFit/>
          </a:bodyPr>
          <a:lstStyle/>
          <a:p>
            <a:r>
              <a:rPr lang="es-AR" sz="4000" b="0">
                <a:solidFill>
                  <a:srgbClr val="FFCC00"/>
                </a:solidFill>
                <a:latin typeface="Trebuchet MS" pitchFamily="34" charset="0"/>
              </a:rPr>
              <a:t>Proximidad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hlinkClick r:id="rId2"/>
          </p:cNvPr>
          <p:cNvSpPr>
            <a:spLocks noChangeArrowheads="1" noTextEdit="1"/>
          </p:cNvSpPr>
          <p:nvPr/>
        </p:nvSpPr>
        <p:spPr bwMode="auto">
          <a:xfrm>
            <a:off x="4572000" y="3143250"/>
            <a:ext cx="0" cy="0"/>
          </a:xfrm>
          <a:prstGeom prst="rect">
            <a:avLst/>
          </a:prstGeom>
          <a:noFill/>
          <a:ln w="9525">
            <a:noFill/>
            <a:miter lim="800000"/>
            <a:headEnd/>
            <a:tailEnd/>
          </a:ln>
          <a:effectLst/>
        </p:spPr>
        <p:txBody>
          <a:bodyPr anchor="ctr">
            <a:spAutoFit/>
          </a:bodyPr>
          <a:lstStyle/>
          <a:p>
            <a:endParaRPr lang="en-US"/>
          </a:p>
        </p:txBody>
      </p:sp>
      <p:sp>
        <p:nvSpPr>
          <p:cNvPr id="60419" name="Rectangle 3"/>
          <p:cNvSpPr>
            <a:spLocks noChangeArrowheads="1"/>
          </p:cNvSpPr>
          <p:nvPr/>
        </p:nvSpPr>
        <p:spPr bwMode="auto">
          <a:xfrm>
            <a:off x="1257300" y="1371600"/>
            <a:ext cx="6781800" cy="4800600"/>
          </a:xfrm>
          <a:prstGeom prst="rect">
            <a:avLst/>
          </a:prstGeom>
          <a:noFill/>
          <a:ln w="57150">
            <a:noFill/>
            <a:miter lim="800000"/>
            <a:headEnd/>
            <a:tailEnd/>
          </a:ln>
          <a:effectLst/>
        </p:spPr>
        <p:txBody>
          <a:bodyPr wrap="none" anchor="ctr"/>
          <a:lstStyle/>
          <a:p>
            <a:pPr algn="ctr"/>
            <a:endParaRPr lang="es-ES" sz="1800" b="0">
              <a:latin typeface="Arial" pitchFamily="34" charset="0"/>
            </a:endParaRPr>
          </a:p>
        </p:txBody>
      </p:sp>
      <p:pic>
        <p:nvPicPr>
          <p:cNvPr id="60420" name="Picture 4"/>
          <p:cNvPicPr preferRelativeResize="0">
            <a:picLocks noChangeAspect="1" noChangeArrowheads="1"/>
          </p:cNvPicPr>
          <p:nvPr/>
        </p:nvPicPr>
        <p:blipFill>
          <a:blip r:embed="rId3" cstate="print"/>
          <a:srcRect/>
          <a:stretch>
            <a:fillRect/>
          </a:stretch>
        </p:blipFill>
        <p:spPr bwMode="auto">
          <a:xfrm>
            <a:off x="304800" y="1524000"/>
            <a:ext cx="819150" cy="1209675"/>
          </a:xfrm>
          <a:prstGeom prst="rect">
            <a:avLst/>
          </a:prstGeom>
          <a:noFill/>
          <a:ln w="9525">
            <a:noFill/>
            <a:miter lim="800000"/>
            <a:headEnd/>
            <a:tailEnd/>
          </a:ln>
          <a:effectLst/>
        </p:spPr>
      </p:pic>
      <p:pic>
        <p:nvPicPr>
          <p:cNvPr id="60421" name="Picture 5" descr="LogoELF"/>
          <p:cNvPicPr preferRelativeResize="0">
            <a:picLocks noChangeAspect="1" noChangeArrowheads="1"/>
          </p:cNvPicPr>
          <p:nvPr/>
        </p:nvPicPr>
        <p:blipFill>
          <a:blip r:embed="rId4" cstate="print"/>
          <a:srcRect/>
          <a:stretch>
            <a:fillRect/>
          </a:stretch>
        </p:blipFill>
        <p:spPr bwMode="auto">
          <a:xfrm>
            <a:off x="4724400" y="3886200"/>
            <a:ext cx="1438275" cy="552450"/>
          </a:xfrm>
          <a:prstGeom prst="rect">
            <a:avLst/>
          </a:prstGeom>
          <a:noFill/>
          <a:ln w="9525">
            <a:noFill/>
            <a:miter lim="800000"/>
            <a:headEnd/>
            <a:tailEnd/>
          </a:ln>
        </p:spPr>
      </p:pic>
      <p:pic>
        <p:nvPicPr>
          <p:cNvPr id="60422" name="Picture 6" descr="ferrodiser"/>
          <p:cNvPicPr preferRelativeResize="0">
            <a:picLocks noChangeAspect="1" noChangeArrowheads="1"/>
          </p:cNvPicPr>
          <p:nvPr/>
        </p:nvPicPr>
        <p:blipFill>
          <a:blip r:embed="rId5" cstate="print"/>
          <a:srcRect/>
          <a:stretch>
            <a:fillRect/>
          </a:stretch>
        </p:blipFill>
        <p:spPr bwMode="auto">
          <a:xfrm>
            <a:off x="320675" y="4495800"/>
            <a:ext cx="2209800" cy="423863"/>
          </a:xfrm>
          <a:prstGeom prst="rect">
            <a:avLst/>
          </a:prstGeom>
          <a:noFill/>
        </p:spPr>
      </p:pic>
      <p:pic>
        <p:nvPicPr>
          <p:cNvPr id="60423" name="Picture 7" descr="metalbages"/>
          <p:cNvPicPr preferRelativeResize="0">
            <a:picLocks noChangeAspect="1" noChangeArrowheads="1"/>
          </p:cNvPicPr>
          <p:nvPr/>
        </p:nvPicPr>
        <p:blipFill>
          <a:blip r:embed="rId6" cstate="print"/>
          <a:srcRect/>
          <a:stretch>
            <a:fillRect/>
          </a:stretch>
        </p:blipFill>
        <p:spPr bwMode="auto">
          <a:xfrm>
            <a:off x="1143000" y="5181600"/>
            <a:ext cx="2133600" cy="407988"/>
          </a:xfrm>
          <a:prstGeom prst="rect">
            <a:avLst/>
          </a:prstGeom>
          <a:noFill/>
          <a:ln w="9525">
            <a:noFill/>
            <a:miter lim="800000"/>
            <a:headEnd/>
            <a:tailEnd/>
          </a:ln>
        </p:spPr>
      </p:pic>
      <p:sp>
        <p:nvSpPr>
          <p:cNvPr id="60424" name="Text Box 8"/>
          <p:cNvSpPr txBox="1">
            <a:spLocks noChangeArrowheads="1"/>
          </p:cNvSpPr>
          <p:nvPr/>
        </p:nvSpPr>
        <p:spPr bwMode="auto">
          <a:xfrm>
            <a:off x="7239000" y="5943600"/>
            <a:ext cx="674688" cy="244475"/>
          </a:xfrm>
          <a:prstGeom prst="rect">
            <a:avLst/>
          </a:prstGeom>
          <a:noFill/>
          <a:ln w="25400">
            <a:noFill/>
            <a:miter lim="800000"/>
            <a:headEnd/>
            <a:tailEnd/>
          </a:ln>
          <a:effectLst/>
        </p:spPr>
        <p:txBody>
          <a:bodyPr wrap="none">
            <a:spAutoFit/>
          </a:bodyPr>
          <a:lstStyle/>
          <a:p>
            <a:pPr algn="ctr"/>
            <a:r>
              <a:rPr lang="es-AR" sz="1000" i="1">
                <a:solidFill>
                  <a:srgbClr val="00CCFF"/>
                </a:solidFill>
                <a:latin typeface="Arial" pitchFamily="34" charset="0"/>
              </a:rPr>
              <a:t>Paragay</a:t>
            </a:r>
          </a:p>
        </p:txBody>
      </p:sp>
      <p:pic>
        <p:nvPicPr>
          <p:cNvPr id="60425" name="Picture 9"/>
          <p:cNvPicPr preferRelativeResize="0">
            <a:picLocks noChangeAspect="1" noChangeArrowheads="1"/>
          </p:cNvPicPr>
          <p:nvPr/>
        </p:nvPicPr>
        <p:blipFill>
          <a:blip r:embed="rId7" cstate="print"/>
          <a:srcRect/>
          <a:stretch>
            <a:fillRect/>
          </a:stretch>
        </p:blipFill>
        <p:spPr bwMode="auto">
          <a:xfrm>
            <a:off x="3810000" y="4800600"/>
            <a:ext cx="1304925" cy="520700"/>
          </a:xfrm>
          <a:prstGeom prst="rect">
            <a:avLst/>
          </a:prstGeom>
          <a:noFill/>
        </p:spPr>
      </p:pic>
      <p:sp>
        <p:nvSpPr>
          <p:cNvPr id="60426" name="Rectangle 10"/>
          <p:cNvSpPr>
            <a:spLocks noGrp="1" noChangeArrowheads="1"/>
          </p:cNvSpPr>
          <p:nvPr>
            <p:ph type="title"/>
          </p:nvPr>
        </p:nvSpPr>
        <p:spPr/>
        <p:txBody>
          <a:bodyPr/>
          <a:lstStyle/>
          <a:p>
            <a:r>
              <a:rPr lang="en-US"/>
              <a:t>Some Customers in Argentina</a:t>
            </a:r>
          </a:p>
        </p:txBody>
      </p:sp>
      <p:pic>
        <p:nvPicPr>
          <p:cNvPr id="60427" name="Picture 11" descr="DISCAR Telecommunications">
            <a:hlinkClick r:id="rId8"/>
          </p:cNvPr>
          <p:cNvPicPr>
            <a:picLocks noChangeAspect="1" noChangeArrowheads="1"/>
          </p:cNvPicPr>
          <p:nvPr>
            <p:ph sz="half" idx="1"/>
          </p:nvPr>
        </p:nvPicPr>
        <p:blipFill>
          <a:blip r:embed="rId9" cstate="print"/>
          <a:srcRect/>
          <a:stretch>
            <a:fillRect/>
          </a:stretch>
        </p:blipFill>
        <p:spPr>
          <a:xfrm>
            <a:off x="1192213" y="884238"/>
            <a:ext cx="1905000" cy="685800"/>
          </a:xfrm>
          <a:noFill/>
          <a:ln/>
        </p:spPr>
      </p:pic>
      <p:pic>
        <p:nvPicPr>
          <p:cNvPr id="60428" name="Picture 12" descr="air_liquide"/>
          <p:cNvPicPr>
            <a:picLocks noChangeAspect="1" noChangeArrowheads="1"/>
          </p:cNvPicPr>
          <p:nvPr/>
        </p:nvPicPr>
        <p:blipFill>
          <a:blip r:embed="rId10" cstate="print"/>
          <a:srcRect/>
          <a:stretch>
            <a:fillRect/>
          </a:stretch>
        </p:blipFill>
        <p:spPr bwMode="auto">
          <a:xfrm>
            <a:off x="6477000" y="5638800"/>
            <a:ext cx="1381125" cy="438150"/>
          </a:xfrm>
          <a:prstGeom prst="rect">
            <a:avLst/>
          </a:prstGeom>
          <a:noFill/>
        </p:spPr>
      </p:pic>
      <p:pic>
        <p:nvPicPr>
          <p:cNvPr id="60429" name="Picture 13" descr="allevard_rejna1"/>
          <p:cNvPicPr>
            <a:picLocks noChangeAspect="1" noChangeArrowheads="1"/>
          </p:cNvPicPr>
          <p:nvPr/>
        </p:nvPicPr>
        <p:blipFill>
          <a:blip r:embed="rId11" cstate="print"/>
          <a:srcRect/>
          <a:stretch>
            <a:fillRect/>
          </a:stretch>
        </p:blipFill>
        <p:spPr bwMode="auto">
          <a:xfrm>
            <a:off x="6705600" y="2438400"/>
            <a:ext cx="1928813" cy="1109663"/>
          </a:xfrm>
          <a:prstGeom prst="rect">
            <a:avLst/>
          </a:prstGeom>
          <a:noFill/>
        </p:spPr>
      </p:pic>
      <p:pic>
        <p:nvPicPr>
          <p:cNvPr id="60430" name="Picture 14" descr="denso"/>
          <p:cNvPicPr>
            <a:picLocks noChangeAspect="1" noChangeArrowheads="1"/>
          </p:cNvPicPr>
          <p:nvPr/>
        </p:nvPicPr>
        <p:blipFill>
          <a:blip r:embed="rId12" cstate="print"/>
          <a:srcRect/>
          <a:stretch>
            <a:fillRect/>
          </a:stretch>
        </p:blipFill>
        <p:spPr bwMode="auto">
          <a:xfrm>
            <a:off x="3581400" y="5791200"/>
            <a:ext cx="1752600" cy="357188"/>
          </a:xfrm>
          <a:prstGeom prst="rect">
            <a:avLst/>
          </a:prstGeom>
          <a:noFill/>
        </p:spPr>
      </p:pic>
      <p:pic>
        <p:nvPicPr>
          <p:cNvPr id="60431" name="Picture 15" descr="ferrosider"/>
          <p:cNvPicPr>
            <a:picLocks noChangeAspect="1" noChangeArrowheads="1"/>
          </p:cNvPicPr>
          <p:nvPr/>
        </p:nvPicPr>
        <p:blipFill>
          <a:blip r:embed="rId13" cstate="print"/>
          <a:srcRect/>
          <a:stretch>
            <a:fillRect/>
          </a:stretch>
        </p:blipFill>
        <p:spPr bwMode="auto">
          <a:xfrm>
            <a:off x="6400800" y="4038600"/>
            <a:ext cx="2028825" cy="1362075"/>
          </a:xfrm>
          <a:prstGeom prst="rect">
            <a:avLst/>
          </a:prstGeom>
          <a:noFill/>
        </p:spPr>
      </p:pic>
      <p:pic>
        <p:nvPicPr>
          <p:cNvPr id="60432" name="Picture 16" descr="ge_plastics"/>
          <p:cNvPicPr>
            <a:picLocks noChangeAspect="1" noChangeArrowheads="1"/>
          </p:cNvPicPr>
          <p:nvPr/>
        </p:nvPicPr>
        <p:blipFill>
          <a:blip r:embed="rId14" cstate="print"/>
          <a:srcRect/>
          <a:stretch>
            <a:fillRect/>
          </a:stretch>
        </p:blipFill>
        <p:spPr bwMode="auto">
          <a:xfrm>
            <a:off x="1779588" y="1930400"/>
            <a:ext cx="1952625" cy="523875"/>
          </a:xfrm>
          <a:prstGeom prst="rect">
            <a:avLst/>
          </a:prstGeom>
          <a:noFill/>
        </p:spPr>
      </p:pic>
      <p:pic>
        <p:nvPicPr>
          <p:cNvPr id="60433" name="Picture 17" descr="hartmann"/>
          <p:cNvPicPr>
            <a:picLocks noChangeAspect="1" noChangeArrowheads="1"/>
          </p:cNvPicPr>
          <p:nvPr/>
        </p:nvPicPr>
        <p:blipFill>
          <a:blip r:embed="rId15" cstate="print"/>
          <a:srcRect/>
          <a:stretch>
            <a:fillRect/>
          </a:stretch>
        </p:blipFill>
        <p:spPr bwMode="auto">
          <a:xfrm>
            <a:off x="4267200" y="1371600"/>
            <a:ext cx="1905000" cy="573088"/>
          </a:xfrm>
          <a:prstGeom prst="rect">
            <a:avLst/>
          </a:prstGeom>
          <a:noFill/>
        </p:spPr>
      </p:pic>
      <p:pic>
        <p:nvPicPr>
          <p:cNvPr id="60434" name="Picture 18" descr="Sidersa"/>
          <p:cNvPicPr>
            <a:picLocks noChangeAspect="1" noChangeArrowheads="1"/>
          </p:cNvPicPr>
          <p:nvPr/>
        </p:nvPicPr>
        <p:blipFill>
          <a:blip r:embed="rId16" cstate="print"/>
          <a:srcRect/>
          <a:stretch>
            <a:fillRect/>
          </a:stretch>
        </p:blipFill>
        <p:spPr bwMode="auto">
          <a:xfrm>
            <a:off x="1408113" y="2895600"/>
            <a:ext cx="944562" cy="1123950"/>
          </a:xfrm>
          <a:prstGeom prst="rect">
            <a:avLst/>
          </a:prstGeom>
          <a:noFill/>
        </p:spPr>
      </p:pic>
      <p:pic>
        <p:nvPicPr>
          <p:cNvPr id="60435" name="Picture 19" descr="sogefi"/>
          <p:cNvPicPr>
            <a:picLocks noChangeAspect="1" noChangeArrowheads="1"/>
          </p:cNvPicPr>
          <p:nvPr/>
        </p:nvPicPr>
        <p:blipFill>
          <a:blip r:embed="rId17" cstate="print"/>
          <a:srcRect/>
          <a:stretch>
            <a:fillRect/>
          </a:stretch>
        </p:blipFill>
        <p:spPr bwMode="auto">
          <a:xfrm>
            <a:off x="6781800" y="1371600"/>
            <a:ext cx="1828800" cy="557213"/>
          </a:xfrm>
          <a:prstGeom prst="rect">
            <a:avLst/>
          </a:prstGeom>
          <a:noFill/>
        </p:spPr>
      </p:pic>
      <p:pic>
        <p:nvPicPr>
          <p:cNvPr id="60436" name="Picture 20" descr="total"/>
          <p:cNvPicPr>
            <a:picLocks noChangeAspect="1" noChangeArrowheads="1"/>
          </p:cNvPicPr>
          <p:nvPr/>
        </p:nvPicPr>
        <p:blipFill>
          <a:blip r:embed="rId18" cstate="print"/>
          <a:srcRect/>
          <a:stretch>
            <a:fillRect/>
          </a:stretch>
        </p:blipFill>
        <p:spPr bwMode="auto">
          <a:xfrm>
            <a:off x="2971800" y="3124200"/>
            <a:ext cx="971550" cy="904875"/>
          </a:xfrm>
          <a:prstGeom prst="rect">
            <a:avLst/>
          </a:prstGeom>
          <a:noFill/>
        </p:spPr>
      </p:pic>
      <p:pic>
        <p:nvPicPr>
          <p:cNvPr id="60437" name="Picture 21" descr="virulana"/>
          <p:cNvPicPr>
            <a:picLocks noChangeAspect="1" noChangeArrowheads="1"/>
          </p:cNvPicPr>
          <p:nvPr/>
        </p:nvPicPr>
        <p:blipFill>
          <a:blip r:embed="rId19" cstate="print"/>
          <a:srcRect/>
          <a:stretch>
            <a:fillRect/>
          </a:stretch>
        </p:blipFill>
        <p:spPr bwMode="auto">
          <a:xfrm>
            <a:off x="4343400" y="2590800"/>
            <a:ext cx="1276350" cy="46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27"/>
                                        </p:tgtEl>
                                        <p:attrNameLst>
                                          <p:attrName>style.visibility</p:attrName>
                                        </p:attrNameLst>
                                      </p:cBhvr>
                                      <p:to>
                                        <p:strVal val="visible"/>
                                      </p:to>
                                    </p:set>
                                    <p:animEffect transition="in" filter="fade">
                                      <p:cBhvr>
                                        <p:cTn id="7"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flipH="1">
            <a:off x="160338" y="171450"/>
            <a:ext cx="7181850" cy="531813"/>
          </a:xfrm>
          <a:prstGeom prst="rect">
            <a:avLst/>
          </a:prstGeom>
          <a:noFill/>
          <a:ln w="9525" algn="ctr">
            <a:noFill/>
            <a:miter lim="800000"/>
            <a:headEnd/>
            <a:tailEnd/>
          </a:ln>
          <a:effectLst/>
        </p:spPr>
        <p:txBody>
          <a:bodyPr>
            <a:spAutoFit/>
          </a:bodyPr>
          <a:lstStyle/>
          <a:p>
            <a:pPr eaLnBrk="0" hangingPunct="0">
              <a:lnSpc>
                <a:spcPct val="80000"/>
              </a:lnSpc>
              <a:spcBef>
                <a:spcPct val="50000"/>
              </a:spcBef>
            </a:pPr>
            <a:r>
              <a:rPr lang="pt-BR" sz="3600" b="0">
                <a:solidFill>
                  <a:srgbClr val="990033"/>
                </a:solidFill>
                <a:latin typeface="Tahoma" pitchFamily="34" charset="0"/>
              </a:rPr>
              <a:t>Chile</a:t>
            </a:r>
          </a:p>
        </p:txBody>
      </p:sp>
      <p:sp>
        <p:nvSpPr>
          <p:cNvPr id="61443" name="Freeform 3"/>
          <p:cNvSpPr>
            <a:spLocks/>
          </p:cNvSpPr>
          <p:nvPr/>
        </p:nvSpPr>
        <p:spPr bwMode="auto">
          <a:xfrm rot="786245">
            <a:off x="876300" y="182563"/>
            <a:ext cx="5189538" cy="7069137"/>
          </a:xfrm>
          <a:custGeom>
            <a:avLst/>
            <a:gdLst/>
            <a:ahLst/>
            <a:cxnLst>
              <a:cxn ang="0">
                <a:pos x="2976" y="0"/>
              </a:cxn>
              <a:cxn ang="0">
                <a:pos x="1776" y="2016"/>
              </a:cxn>
              <a:cxn ang="0">
                <a:pos x="0" y="3456"/>
              </a:cxn>
            </a:cxnLst>
            <a:rect l="0" t="0" r="r" b="b"/>
            <a:pathLst>
              <a:path w="2976" h="3456">
                <a:moveTo>
                  <a:pt x="2976" y="0"/>
                </a:moveTo>
                <a:cubicBezTo>
                  <a:pt x="2624" y="720"/>
                  <a:pt x="2272" y="1440"/>
                  <a:pt x="1776" y="2016"/>
                </a:cubicBezTo>
                <a:cubicBezTo>
                  <a:pt x="1280" y="2592"/>
                  <a:pt x="640" y="3024"/>
                  <a:pt x="0" y="3456"/>
                </a:cubicBezTo>
              </a:path>
            </a:pathLst>
          </a:custGeom>
          <a:noFill/>
          <a:ln w="28575" cmpd="sng">
            <a:solidFill>
              <a:schemeClr val="tx1"/>
            </a:solidFill>
            <a:round/>
            <a:headEnd type="stealth" w="lg" len="lg"/>
            <a:tailEnd type="oval" w="med" len="med"/>
          </a:ln>
          <a:effectLst/>
        </p:spPr>
        <p:txBody>
          <a:bodyPr wrap="none" anchor="ctr"/>
          <a:lstStyle/>
          <a:p>
            <a:endParaRPr lang="en-US"/>
          </a:p>
        </p:txBody>
      </p:sp>
      <p:pic>
        <p:nvPicPr>
          <p:cNvPr id="61444" name="Picture 4"/>
          <p:cNvPicPr>
            <a:picLocks noChangeAspect="1" noChangeArrowheads="1"/>
          </p:cNvPicPr>
          <p:nvPr/>
        </p:nvPicPr>
        <p:blipFill>
          <a:blip r:embed="rId2" cstate="print"/>
          <a:srcRect/>
          <a:stretch>
            <a:fillRect/>
          </a:stretch>
        </p:blipFill>
        <p:spPr bwMode="auto">
          <a:xfrm>
            <a:off x="0" y="862013"/>
            <a:ext cx="9144000" cy="5718175"/>
          </a:xfrm>
          <a:prstGeom prst="rect">
            <a:avLst/>
          </a:prstGeom>
          <a:noFill/>
          <a:ln w="9525">
            <a:solidFill>
              <a:schemeClr val="folHlink"/>
            </a:solidFill>
            <a:miter lim="800000"/>
            <a:headEnd/>
            <a:tailEnd/>
          </a:ln>
          <a:effectLst/>
        </p:spPr>
      </p:pic>
      <p:pic>
        <p:nvPicPr>
          <p:cNvPr id="61445" name="Picture 5" descr="band404"/>
          <p:cNvPicPr>
            <a:picLocks noChangeAspect="1" noChangeArrowheads="1"/>
          </p:cNvPicPr>
          <p:nvPr/>
        </p:nvPicPr>
        <p:blipFill>
          <a:blip r:embed="rId3" cstate="print"/>
          <a:srcRect/>
          <a:stretch>
            <a:fillRect/>
          </a:stretch>
        </p:blipFill>
        <p:spPr bwMode="auto">
          <a:xfrm>
            <a:off x="685800" y="1143000"/>
            <a:ext cx="1371600" cy="900113"/>
          </a:xfrm>
          <a:prstGeom prst="rect">
            <a:avLst/>
          </a:prstGeom>
          <a:noFill/>
          <a:ln w="9525">
            <a:solidFill>
              <a:schemeClr val="tx1"/>
            </a:solidFill>
            <a:miter lim="800000"/>
            <a:headEnd/>
            <a:tailEnd/>
          </a:ln>
        </p:spPr>
      </p:pic>
      <p:sp>
        <p:nvSpPr>
          <p:cNvPr id="61446" name="Freeform 6"/>
          <p:cNvSpPr>
            <a:spLocks/>
          </p:cNvSpPr>
          <p:nvPr/>
        </p:nvSpPr>
        <p:spPr bwMode="auto">
          <a:xfrm rot="786245">
            <a:off x="1463675" y="-141288"/>
            <a:ext cx="5154613" cy="6711951"/>
          </a:xfrm>
          <a:custGeom>
            <a:avLst/>
            <a:gdLst/>
            <a:ahLst/>
            <a:cxnLst>
              <a:cxn ang="0">
                <a:pos x="2976" y="0"/>
              </a:cxn>
              <a:cxn ang="0">
                <a:pos x="1776" y="2016"/>
              </a:cxn>
              <a:cxn ang="0">
                <a:pos x="0" y="3456"/>
              </a:cxn>
            </a:cxnLst>
            <a:rect l="0" t="0" r="r" b="b"/>
            <a:pathLst>
              <a:path w="2976" h="3456">
                <a:moveTo>
                  <a:pt x="2976" y="0"/>
                </a:moveTo>
                <a:cubicBezTo>
                  <a:pt x="2624" y="720"/>
                  <a:pt x="2272" y="1440"/>
                  <a:pt x="1776" y="2016"/>
                </a:cubicBezTo>
                <a:cubicBezTo>
                  <a:pt x="1280" y="2592"/>
                  <a:pt x="640" y="3024"/>
                  <a:pt x="0" y="3456"/>
                </a:cubicBezTo>
              </a:path>
            </a:pathLst>
          </a:custGeom>
          <a:noFill/>
          <a:ln w="57150" cmpd="sng">
            <a:solidFill>
              <a:srgbClr val="FF6600"/>
            </a:solidFill>
            <a:round/>
            <a:headEnd type="stealth" w="lg" len="lg"/>
            <a:tailEnd type="oval" w="med" len="med"/>
          </a:ln>
          <a:effectLst/>
        </p:spPr>
        <p:txBody>
          <a:bodyPr wrap="none" anchor="ctr"/>
          <a:lstStyle/>
          <a:p>
            <a:endParaRPr lang="en-US"/>
          </a:p>
        </p:txBody>
      </p:sp>
      <p:pic>
        <p:nvPicPr>
          <p:cNvPr id="61447" name="Picture 7" descr="botao"/>
          <p:cNvPicPr>
            <a:picLocks noChangeAspect="1" noChangeArrowheads="1"/>
          </p:cNvPicPr>
          <p:nvPr/>
        </p:nvPicPr>
        <p:blipFill>
          <a:blip r:embed="rId4" cstate="print">
            <a:clrChange>
              <a:clrFrom>
                <a:srgbClr val="65ACE0"/>
              </a:clrFrom>
              <a:clrTo>
                <a:srgbClr val="65ACE0">
                  <a:alpha val="0"/>
                </a:srgbClr>
              </a:clrTo>
            </a:clrChange>
          </a:blip>
          <a:srcRect/>
          <a:stretch>
            <a:fillRect/>
          </a:stretch>
        </p:blipFill>
        <p:spPr bwMode="auto">
          <a:xfrm>
            <a:off x="1433513" y="5122863"/>
            <a:ext cx="852487" cy="523875"/>
          </a:xfrm>
          <a:prstGeom prst="rect">
            <a:avLst/>
          </a:prstGeom>
          <a:noFill/>
        </p:spPr>
      </p:pic>
      <p:sp>
        <p:nvSpPr>
          <p:cNvPr id="61448" name="Text Box 8"/>
          <p:cNvSpPr txBox="1">
            <a:spLocks noChangeArrowheads="1"/>
          </p:cNvSpPr>
          <p:nvPr/>
        </p:nvSpPr>
        <p:spPr bwMode="auto">
          <a:xfrm>
            <a:off x="2413000" y="5238750"/>
            <a:ext cx="3879850" cy="366713"/>
          </a:xfrm>
          <a:prstGeom prst="rect">
            <a:avLst/>
          </a:prstGeom>
          <a:noFill/>
          <a:ln w="9525">
            <a:noFill/>
            <a:miter lim="800000"/>
            <a:headEnd/>
            <a:tailEnd/>
          </a:ln>
          <a:effectLst/>
        </p:spPr>
        <p:txBody>
          <a:bodyPr>
            <a:spAutoFit/>
          </a:bodyPr>
          <a:lstStyle/>
          <a:p>
            <a:pPr eaLnBrk="0" hangingPunct="0">
              <a:spcBef>
                <a:spcPct val="50000"/>
              </a:spcBef>
            </a:pPr>
            <a:r>
              <a:rPr lang="pt-BR" sz="1800">
                <a:solidFill>
                  <a:srgbClr val="CC0000"/>
                </a:solidFill>
                <a:effectLst>
                  <a:outerShdw blurRad="38100" dist="38100" dir="2700000" algn="tl">
                    <a:srgbClr val="C0C0C0"/>
                  </a:outerShdw>
                </a:effectLst>
                <a:latin typeface="Verdana" pitchFamily="34" charset="0"/>
              </a:rPr>
              <a:t>Launching</a:t>
            </a:r>
          </a:p>
        </p:txBody>
      </p:sp>
      <p:sp>
        <p:nvSpPr>
          <p:cNvPr id="61449" name="Text Box 9"/>
          <p:cNvSpPr txBox="1">
            <a:spLocks noChangeArrowheads="1"/>
          </p:cNvSpPr>
          <p:nvPr/>
        </p:nvSpPr>
        <p:spPr bwMode="auto">
          <a:xfrm>
            <a:off x="1504950" y="5237163"/>
            <a:ext cx="685800" cy="274637"/>
          </a:xfrm>
          <a:prstGeom prst="rect">
            <a:avLst/>
          </a:prstGeom>
          <a:noFill/>
          <a:ln w="9525">
            <a:noFill/>
            <a:miter lim="800000"/>
            <a:headEnd/>
            <a:tailEnd/>
          </a:ln>
          <a:effectLst/>
        </p:spPr>
        <p:txBody>
          <a:bodyPr>
            <a:spAutoFit/>
          </a:bodyPr>
          <a:lstStyle/>
          <a:p>
            <a:pPr algn="ctr" eaLnBrk="0" hangingPunct="0">
              <a:spcBef>
                <a:spcPct val="50000"/>
              </a:spcBef>
            </a:pPr>
            <a:r>
              <a:rPr lang="pt-BR" sz="1200">
                <a:latin typeface="Verdana" pitchFamily="34" charset="0"/>
              </a:rPr>
              <a:t>2004</a:t>
            </a:r>
          </a:p>
        </p:txBody>
      </p:sp>
      <p:sp>
        <p:nvSpPr>
          <p:cNvPr id="61450" name="Oval 10"/>
          <p:cNvSpPr>
            <a:spLocks noChangeArrowheads="1"/>
          </p:cNvSpPr>
          <p:nvPr/>
        </p:nvSpPr>
        <p:spPr bwMode="auto">
          <a:xfrm>
            <a:off x="4349750" y="3221038"/>
            <a:ext cx="420688" cy="263525"/>
          </a:xfrm>
          <a:prstGeom prst="ellipse">
            <a:avLst/>
          </a:prstGeom>
          <a:gradFill rotWithShape="0">
            <a:gsLst>
              <a:gs pos="0">
                <a:srgbClr val="CCECFF">
                  <a:gamma/>
                  <a:shade val="46275"/>
                  <a:invGamma/>
                  <a:alpha val="25000"/>
                </a:srgbClr>
              </a:gs>
              <a:gs pos="50000">
                <a:srgbClr val="CCECFF">
                  <a:alpha val="25000"/>
                </a:srgbClr>
              </a:gs>
              <a:gs pos="100000">
                <a:srgbClr val="CCECFF">
                  <a:gamma/>
                  <a:shade val="46275"/>
                  <a:invGamma/>
                  <a:alpha val="25000"/>
                </a:srgbClr>
              </a:gs>
            </a:gsLst>
            <a:lin ang="18900000" scaled="1"/>
          </a:gradFill>
          <a:ln w="2857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down)">
                                      <p:cBhvr>
                                        <p:cTn id="7" dur="500"/>
                                        <p:tgtEl>
                                          <p:spTgt spid="614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446"/>
                                        </p:tgtEl>
                                        <p:attrNameLst>
                                          <p:attrName>style.visibility</p:attrName>
                                        </p:attrNameLst>
                                      </p:cBhvr>
                                      <p:to>
                                        <p:strVal val="visible"/>
                                      </p:to>
                                    </p:set>
                                    <p:animEffect transition="in" filter="wipe(down)">
                                      <p:cBhvr>
                                        <p:cTn id="11" dur="3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hlinkClick r:id="rId2" action="ppaction://hlinkpres?slideindex=1&amp;slidetitle=Apresentação do PowerPoint"/>
          </p:cNvPr>
          <p:cNvSpPr txBox="1">
            <a:spLocks noChangeArrowheads="1"/>
          </p:cNvSpPr>
          <p:nvPr/>
        </p:nvSpPr>
        <p:spPr bwMode="auto">
          <a:xfrm>
            <a:off x="6477000" y="152400"/>
            <a:ext cx="2667000" cy="420688"/>
          </a:xfrm>
          <a:prstGeom prst="rect">
            <a:avLst/>
          </a:prstGeom>
          <a:noFill/>
          <a:ln w="9525">
            <a:noFill/>
            <a:miter lim="800000"/>
            <a:headEnd/>
            <a:tailEnd/>
          </a:ln>
          <a:effectLst/>
        </p:spPr>
        <p:txBody>
          <a:bodyPr>
            <a:spAutoFit/>
          </a:bodyPr>
          <a:lstStyle/>
          <a:p>
            <a:pPr eaLnBrk="0" hangingPunct="0">
              <a:lnSpc>
                <a:spcPct val="90000"/>
              </a:lnSpc>
              <a:spcAft>
                <a:spcPct val="30000"/>
              </a:spcAft>
              <a:buClr>
                <a:srgbClr val="0099FF"/>
              </a:buClr>
            </a:pPr>
            <a:r>
              <a:rPr lang="pt-BR">
                <a:solidFill>
                  <a:schemeClr val="bg1"/>
                </a:solidFill>
                <a:latin typeface="Arial" pitchFamily="34" charset="0"/>
                <a:hlinkClick r:id="rId2" action="ppaction://hlinkpres?slideindex=1&amp;slidetitle=Apresentação do PowerPoint"/>
              </a:rPr>
              <a:t> </a:t>
            </a:r>
            <a:r>
              <a:rPr lang="pt-BR">
                <a:solidFill>
                  <a:schemeClr val="bg1"/>
                </a:solidFill>
                <a:latin typeface="Arial" pitchFamily="34" charset="0"/>
              </a:rPr>
              <a:t>             </a:t>
            </a:r>
          </a:p>
        </p:txBody>
      </p:sp>
      <p:sp>
        <p:nvSpPr>
          <p:cNvPr id="34819" name="Rectangle 3"/>
          <p:cNvSpPr>
            <a:spLocks noGrp="1" noChangeArrowheads="1"/>
          </p:cNvSpPr>
          <p:nvPr>
            <p:ph type="title"/>
          </p:nvPr>
        </p:nvSpPr>
        <p:spPr/>
        <p:txBody>
          <a:bodyPr/>
          <a:lstStyle/>
          <a:p>
            <a:r>
              <a:rPr lang="en-US"/>
              <a:t>Agenda</a:t>
            </a:r>
          </a:p>
        </p:txBody>
      </p:sp>
      <p:sp>
        <p:nvSpPr>
          <p:cNvPr id="34820" name="Text Box 4">
            <a:hlinkClick r:id="rId3" action="ppaction://hlinkpres?slideindex=1&amp;slidetitle=Apresentação do PowerPoint"/>
          </p:cNvPr>
          <p:cNvSpPr txBox="1">
            <a:spLocks noChangeArrowheads="1"/>
          </p:cNvSpPr>
          <p:nvPr/>
        </p:nvSpPr>
        <p:spPr bwMode="auto">
          <a:xfrm>
            <a:off x="3048000" y="2246313"/>
            <a:ext cx="58674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en-US" b="0">
                <a:latin typeface="Trebuchet MS" pitchFamily="34" charset="0"/>
              </a:rPr>
              <a:t>How do we think</a:t>
            </a:r>
            <a:endParaRPr lang="pt-BR" b="0">
              <a:latin typeface="Trebuchet MS" pitchFamily="34" charset="0"/>
            </a:endParaRPr>
          </a:p>
        </p:txBody>
      </p:sp>
      <p:sp>
        <p:nvSpPr>
          <p:cNvPr id="34821" name="Text Box 5"/>
          <p:cNvSpPr txBox="1">
            <a:spLocks noChangeArrowheads="1"/>
          </p:cNvSpPr>
          <p:nvPr/>
        </p:nvSpPr>
        <p:spPr bwMode="auto">
          <a:xfrm>
            <a:off x="3048000" y="1368425"/>
            <a:ext cx="56388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latin typeface="Trebuchet MS" pitchFamily="34" charset="0"/>
              </a:rPr>
              <a:t>Datasul</a:t>
            </a:r>
          </a:p>
        </p:txBody>
      </p:sp>
      <p:sp>
        <p:nvSpPr>
          <p:cNvPr id="34822" name="Text Box 6">
            <a:hlinkClick r:id="rId3" action="ppaction://hlinkpres?slideindex=1&amp;slidetitle=Apresentação do PowerPoint"/>
          </p:cNvPr>
          <p:cNvSpPr txBox="1">
            <a:spLocks noChangeArrowheads="1"/>
          </p:cNvSpPr>
          <p:nvPr/>
        </p:nvSpPr>
        <p:spPr bwMode="auto">
          <a:xfrm>
            <a:off x="3048000" y="3124200"/>
            <a:ext cx="40386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latin typeface="Trebuchet MS" pitchFamily="34" charset="0"/>
              </a:rPr>
              <a:t>Datasul’s Solutions</a:t>
            </a:r>
          </a:p>
        </p:txBody>
      </p:sp>
      <p:pic>
        <p:nvPicPr>
          <p:cNvPr id="34823" name="Picture 7" descr="xadrez"/>
          <p:cNvPicPr>
            <a:picLocks noChangeAspect="1" noChangeArrowheads="1"/>
          </p:cNvPicPr>
          <p:nvPr/>
        </p:nvPicPr>
        <p:blipFill>
          <a:blip r:embed="rId4" cstate="print"/>
          <a:srcRect/>
          <a:stretch>
            <a:fillRect/>
          </a:stretch>
        </p:blipFill>
        <p:spPr bwMode="auto">
          <a:xfrm>
            <a:off x="914400" y="808038"/>
            <a:ext cx="2038350" cy="5745162"/>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hlinkClick r:id="rId3"/>
          </p:cNvPr>
          <p:cNvSpPr>
            <a:spLocks noChangeArrowheads="1" noTextEdit="1"/>
          </p:cNvSpPr>
          <p:nvPr/>
        </p:nvSpPr>
        <p:spPr bwMode="auto">
          <a:xfrm>
            <a:off x="4572000" y="3143250"/>
            <a:ext cx="0" cy="0"/>
          </a:xfrm>
          <a:prstGeom prst="rect">
            <a:avLst/>
          </a:prstGeom>
          <a:noFill/>
          <a:ln w="9525">
            <a:noFill/>
            <a:miter lim="800000"/>
            <a:headEnd/>
            <a:tailEnd/>
          </a:ln>
          <a:effectLst/>
        </p:spPr>
        <p:txBody>
          <a:bodyPr anchor="ctr">
            <a:spAutoFit/>
          </a:bodyPr>
          <a:lstStyle/>
          <a:p>
            <a:endParaRPr lang="en-US"/>
          </a:p>
        </p:txBody>
      </p:sp>
      <p:sp>
        <p:nvSpPr>
          <p:cNvPr id="62467" name="Rectangle 3"/>
          <p:cNvSpPr>
            <a:spLocks noChangeArrowheads="1"/>
          </p:cNvSpPr>
          <p:nvPr/>
        </p:nvSpPr>
        <p:spPr bwMode="auto">
          <a:xfrm>
            <a:off x="1257300" y="1371600"/>
            <a:ext cx="6781800" cy="4800600"/>
          </a:xfrm>
          <a:prstGeom prst="rect">
            <a:avLst/>
          </a:prstGeom>
          <a:noFill/>
          <a:ln w="57150">
            <a:noFill/>
            <a:miter lim="800000"/>
            <a:headEnd/>
            <a:tailEnd/>
          </a:ln>
          <a:effectLst/>
        </p:spPr>
        <p:txBody>
          <a:bodyPr wrap="none" anchor="ctr"/>
          <a:lstStyle/>
          <a:p>
            <a:pPr algn="ctr"/>
            <a:endParaRPr lang="es-ES" sz="1800" b="0">
              <a:latin typeface="Arial" pitchFamily="34" charset="0"/>
            </a:endParaRPr>
          </a:p>
        </p:txBody>
      </p:sp>
      <p:sp>
        <p:nvSpPr>
          <p:cNvPr id="62468" name="Rectangle 4"/>
          <p:cNvSpPr>
            <a:spLocks noGrp="1" noChangeArrowheads="1"/>
          </p:cNvSpPr>
          <p:nvPr>
            <p:ph type="title" sz="quarter"/>
          </p:nvPr>
        </p:nvSpPr>
        <p:spPr/>
        <p:txBody>
          <a:bodyPr/>
          <a:lstStyle/>
          <a:p>
            <a:r>
              <a:rPr lang="pt-BR" sz="3200"/>
              <a:t>Some Customers in Chile</a:t>
            </a:r>
            <a:endParaRPr lang="en-US" sz="3200"/>
          </a:p>
        </p:txBody>
      </p:sp>
      <p:graphicFrame>
        <p:nvGraphicFramePr>
          <p:cNvPr id="62469" name="Object 5"/>
          <p:cNvGraphicFramePr>
            <a:graphicFrameLocks noChangeAspect="1"/>
          </p:cNvGraphicFramePr>
          <p:nvPr>
            <p:ph sz="quarter" idx="1"/>
          </p:nvPr>
        </p:nvGraphicFramePr>
        <p:xfrm>
          <a:off x="1531938" y="1673225"/>
          <a:ext cx="1817687" cy="1457325"/>
        </p:xfrm>
        <a:graphic>
          <a:graphicData uri="http://schemas.openxmlformats.org/presentationml/2006/ole">
            <p:oleObj spid="_x0000_s62469" name="Bitmap Image" r:id="rId4" imgW="1971950" imgH="1514686" progId="Paint.Picture">
              <p:embed/>
            </p:oleObj>
          </a:graphicData>
        </a:graphic>
      </p:graphicFrame>
      <p:graphicFrame>
        <p:nvGraphicFramePr>
          <p:cNvPr id="62470" name="Object 6"/>
          <p:cNvGraphicFramePr>
            <a:graphicFrameLocks noChangeAspect="1"/>
          </p:cNvGraphicFramePr>
          <p:nvPr>
            <p:ph sz="quarter" idx="2"/>
          </p:nvPr>
        </p:nvGraphicFramePr>
        <p:xfrm>
          <a:off x="5118100" y="1768475"/>
          <a:ext cx="2028825" cy="1965325"/>
        </p:xfrm>
        <a:graphic>
          <a:graphicData uri="http://schemas.openxmlformats.org/presentationml/2006/ole">
            <p:oleObj spid="_x0000_s62470" name="Bitmap Image" r:id="rId5" imgW="923810" imgH="857143" progId="Paint.Picture">
              <p:embed/>
            </p:oleObj>
          </a:graphicData>
        </a:graphic>
      </p:graphicFrame>
      <p:graphicFrame>
        <p:nvGraphicFramePr>
          <p:cNvPr id="62471" name="Object 7"/>
          <p:cNvGraphicFramePr>
            <a:graphicFrameLocks noChangeAspect="1"/>
          </p:cNvGraphicFramePr>
          <p:nvPr>
            <p:ph sz="quarter" idx="3"/>
          </p:nvPr>
        </p:nvGraphicFramePr>
        <p:xfrm>
          <a:off x="1755775" y="4554538"/>
          <a:ext cx="2384425" cy="1244600"/>
        </p:xfrm>
        <a:graphic>
          <a:graphicData uri="http://schemas.openxmlformats.org/presentationml/2006/ole">
            <p:oleObj spid="_x0000_s62471" name="Bitmap Image" r:id="rId6" imgW="1486107" imgH="743054" progId="Paint.Picture">
              <p:embed/>
            </p:oleObj>
          </a:graphicData>
        </a:graphic>
      </p:graphicFrame>
      <p:graphicFrame>
        <p:nvGraphicFramePr>
          <p:cNvPr id="62472" name="Object 8"/>
          <p:cNvGraphicFramePr>
            <a:graphicFrameLocks noChangeAspect="1"/>
          </p:cNvGraphicFramePr>
          <p:nvPr>
            <p:ph sz="quarter" idx="4"/>
          </p:nvPr>
        </p:nvGraphicFramePr>
        <p:xfrm>
          <a:off x="4067175" y="4165600"/>
          <a:ext cx="2970213" cy="893763"/>
        </p:xfrm>
        <a:graphic>
          <a:graphicData uri="http://schemas.openxmlformats.org/presentationml/2006/ole">
            <p:oleObj spid="_x0000_s62472" name="Bitmap Image" r:id="rId7" imgW="1057423" imgH="304923" progId="Paint.Picture">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sz="quarter"/>
          </p:nvPr>
        </p:nvSpPr>
        <p:spPr>
          <a:noFill/>
          <a:ln/>
        </p:spPr>
        <p:txBody>
          <a:bodyPr/>
          <a:lstStyle/>
          <a:p>
            <a:r>
              <a:rPr lang="pt-BR" sz="3400"/>
              <a:t>USA and Canada</a:t>
            </a:r>
            <a:endParaRPr lang="pt-BR" sz="3200"/>
          </a:p>
        </p:txBody>
      </p:sp>
      <p:graphicFrame>
        <p:nvGraphicFramePr>
          <p:cNvPr id="63491" name="Object 3"/>
          <p:cNvGraphicFramePr>
            <a:graphicFrameLocks noChangeAspect="1"/>
          </p:cNvGraphicFramePr>
          <p:nvPr>
            <p:ph sz="quarter" idx="1"/>
          </p:nvPr>
        </p:nvGraphicFramePr>
        <p:xfrm>
          <a:off x="4510088" y="4775200"/>
          <a:ext cx="1009650" cy="574675"/>
        </p:xfrm>
        <a:graphic>
          <a:graphicData uri="http://schemas.openxmlformats.org/presentationml/2006/ole">
            <p:oleObj spid="_x0000_s63491" name="Fotografía de Photo Editor" r:id="rId3" imgW="3514286" imgH="2467319" progId="MSPhotoEd.3">
              <p:embed/>
            </p:oleObj>
          </a:graphicData>
        </a:graphic>
      </p:graphicFrame>
      <p:sp>
        <p:nvSpPr>
          <p:cNvPr id="63492" name="Freeform 4"/>
          <p:cNvSpPr>
            <a:spLocks/>
          </p:cNvSpPr>
          <p:nvPr/>
        </p:nvSpPr>
        <p:spPr bwMode="auto">
          <a:xfrm>
            <a:off x="2217738" y="1187450"/>
            <a:ext cx="31750" cy="30163"/>
          </a:xfrm>
          <a:custGeom>
            <a:avLst/>
            <a:gdLst/>
            <a:ahLst/>
            <a:cxnLst>
              <a:cxn ang="0">
                <a:pos x="16" y="0"/>
              </a:cxn>
              <a:cxn ang="0">
                <a:pos x="6" y="0"/>
              </a:cxn>
              <a:cxn ang="0">
                <a:pos x="2" y="16"/>
              </a:cxn>
              <a:cxn ang="0">
                <a:pos x="11" y="4"/>
              </a:cxn>
              <a:cxn ang="0">
                <a:pos x="0" y="4"/>
              </a:cxn>
              <a:cxn ang="0">
                <a:pos x="13" y="0"/>
              </a:cxn>
              <a:cxn ang="0">
                <a:pos x="16" y="0"/>
              </a:cxn>
            </a:cxnLst>
            <a:rect l="0" t="0" r="r" b="b"/>
            <a:pathLst>
              <a:path w="17" h="17">
                <a:moveTo>
                  <a:pt x="16" y="0"/>
                </a:moveTo>
                <a:lnTo>
                  <a:pt x="6" y="0"/>
                </a:lnTo>
                <a:lnTo>
                  <a:pt x="2" y="16"/>
                </a:lnTo>
                <a:lnTo>
                  <a:pt x="11" y="4"/>
                </a:lnTo>
                <a:lnTo>
                  <a:pt x="0" y="4"/>
                </a:lnTo>
                <a:lnTo>
                  <a:pt x="13" y="0"/>
                </a:lnTo>
                <a:lnTo>
                  <a:pt x="16" y="0"/>
                </a:lnTo>
              </a:path>
            </a:pathLst>
          </a:custGeom>
          <a:solidFill>
            <a:srgbClr val="141414"/>
          </a:solidFill>
          <a:ln w="9525" cap="rnd">
            <a:noFill/>
            <a:round/>
            <a:headEnd/>
            <a:tailEnd/>
          </a:ln>
          <a:effectLst/>
        </p:spPr>
        <p:txBody>
          <a:bodyPr/>
          <a:lstStyle/>
          <a:p>
            <a:endParaRPr lang="en-US"/>
          </a:p>
        </p:txBody>
      </p:sp>
      <p:sp>
        <p:nvSpPr>
          <p:cNvPr id="63493" name="Freeform 5"/>
          <p:cNvSpPr>
            <a:spLocks/>
          </p:cNvSpPr>
          <p:nvPr/>
        </p:nvSpPr>
        <p:spPr bwMode="auto">
          <a:xfrm>
            <a:off x="2217738" y="1181100"/>
            <a:ext cx="33337" cy="33338"/>
          </a:xfrm>
          <a:custGeom>
            <a:avLst/>
            <a:gdLst/>
            <a:ahLst/>
            <a:cxnLst>
              <a:cxn ang="0">
                <a:pos x="7" y="3"/>
              </a:cxn>
              <a:cxn ang="0">
                <a:pos x="17" y="0"/>
              </a:cxn>
              <a:cxn ang="0">
                <a:pos x="15" y="3"/>
              </a:cxn>
              <a:cxn ang="0">
                <a:pos x="5" y="5"/>
              </a:cxn>
              <a:cxn ang="0">
                <a:pos x="7" y="3"/>
              </a:cxn>
              <a:cxn ang="0">
                <a:pos x="0" y="17"/>
              </a:cxn>
              <a:cxn ang="0">
                <a:pos x="2" y="7"/>
              </a:cxn>
              <a:cxn ang="0">
                <a:pos x="5" y="5"/>
              </a:cxn>
              <a:cxn ang="0">
                <a:pos x="13" y="5"/>
              </a:cxn>
              <a:cxn ang="0">
                <a:pos x="0" y="17"/>
              </a:cxn>
              <a:cxn ang="0">
                <a:pos x="7" y="3"/>
              </a:cxn>
            </a:cxnLst>
            <a:rect l="0" t="0" r="r" b="b"/>
            <a:pathLst>
              <a:path w="18" h="18">
                <a:moveTo>
                  <a:pt x="7" y="3"/>
                </a:moveTo>
                <a:lnTo>
                  <a:pt x="17" y="0"/>
                </a:lnTo>
                <a:lnTo>
                  <a:pt x="15" y="3"/>
                </a:lnTo>
                <a:lnTo>
                  <a:pt x="5" y="5"/>
                </a:lnTo>
                <a:lnTo>
                  <a:pt x="7" y="3"/>
                </a:lnTo>
                <a:lnTo>
                  <a:pt x="0" y="17"/>
                </a:lnTo>
                <a:lnTo>
                  <a:pt x="2" y="7"/>
                </a:lnTo>
                <a:lnTo>
                  <a:pt x="5" y="5"/>
                </a:lnTo>
                <a:lnTo>
                  <a:pt x="13" y="5"/>
                </a:lnTo>
                <a:lnTo>
                  <a:pt x="0" y="17"/>
                </a:lnTo>
                <a:lnTo>
                  <a:pt x="7" y="3"/>
                </a:lnTo>
              </a:path>
            </a:pathLst>
          </a:custGeom>
          <a:solidFill>
            <a:srgbClr val="191919"/>
          </a:solidFill>
          <a:ln w="9525" cap="rnd">
            <a:noFill/>
            <a:round/>
            <a:headEnd/>
            <a:tailEnd/>
          </a:ln>
          <a:effectLst/>
        </p:spPr>
        <p:txBody>
          <a:bodyPr/>
          <a:lstStyle/>
          <a:p>
            <a:endParaRPr lang="en-US"/>
          </a:p>
        </p:txBody>
      </p:sp>
      <p:sp>
        <p:nvSpPr>
          <p:cNvPr id="63494" name="Freeform 6"/>
          <p:cNvSpPr>
            <a:spLocks/>
          </p:cNvSpPr>
          <p:nvPr/>
        </p:nvSpPr>
        <p:spPr bwMode="auto">
          <a:xfrm>
            <a:off x="2217738" y="1181100"/>
            <a:ext cx="42862" cy="38100"/>
          </a:xfrm>
          <a:custGeom>
            <a:avLst/>
            <a:gdLst/>
            <a:ahLst/>
            <a:cxnLst>
              <a:cxn ang="0">
                <a:pos x="13" y="3"/>
              </a:cxn>
              <a:cxn ang="0">
                <a:pos x="22" y="0"/>
              </a:cxn>
              <a:cxn ang="0">
                <a:pos x="11" y="3"/>
              </a:cxn>
              <a:cxn ang="0">
                <a:pos x="13" y="3"/>
              </a:cxn>
              <a:cxn ang="0">
                <a:pos x="2" y="11"/>
              </a:cxn>
              <a:cxn ang="0">
                <a:pos x="0" y="20"/>
              </a:cxn>
              <a:cxn ang="0">
                <a:pos x="2" y="20"/>
              </a:cxn>
              <a:cxn ang="0">
                <a:pos x="19" y="5"/>
              </a:cxn>
              <a:cxn ang="0">
                <a:pos x="9" y="5"/>
              </a:cxn>
              <a:cxn ang="0">
                <a:pos x="2" y="11"/>
              </a:cxn>
              <a:cxn ang="0">
                <a:pos x="13" y="3"/>
              </a:cxn>
            </a:cxnLst>
            <a:rect l="0" t="0" r="r" b="b"/>
            <a:pathLst>
              <a:path w="23" h="21">
                <a:moveTo>
                  <a:pt x="13" y="3"/>
                </a:moveTo>
                <a:lnTo>
                  <a:pt x="22" y="0"/>
                </a:lnTo>
                <a:lnTo>
                  <a:pt x="11" y="3"/>
                </a:lnTo>
                <a:lnTo>
                  <a:pt x="13" y="3"/>
                </a:lnTo>
                <a:lnTo>
                  <a:pt x="2" y="11"/>
                </a:lnTo>
                <a:lnTo>
                  <a:pt x="0" y="20"/>
                </a:lnTo>
                <a:lnTo>
                  <a:pt x="2" y="20"/>
                </a:lnTo>
                <a:lnTo>
                  <a:pt x="19" y="5"/>
                </a:lnTo>
                <a:lnTo>
                  <a:pt x="9" y="5"/>
                </a:lnTo>
                <a:lnTo>
                  <a:pt x="2" y="11"/>
                </a:lnTo>
                <a:lnTo>
                  <a:pt x="13" y="3"/>
                </a:lnTo>
              </a:path>
            </a:pathLst>
          </a:custGeom>
          <a:solidFill>
            <a:srgbClr val="1F1F1F"/>
          </a:solidFill>
          <a:ln w="9525" cap="rnd">
            <a:noFill/>
            <a:round/>
            <a:headEnd/>
            <a:tailEnd/>
          </a:ln>
          <a:effectLst/>
        </p:spPr>
        <p:txBody>
          <a:bodyPr/>
          <a:lstStyle/>
          <a:p>
            <a:endParaRPr lang="en-US"/>
          </a:p>
        </p:txBody>
      </p:sp>
      <p:sp>
        <p:nvSpPr>
          <p:cNvPr id="63495" name="Freeform 7"/>
          <p:cNvSpPr>
            <a:spLocks/>
          </p:cNvSpPr>
          <p:nvPr/>
        </p:nvSpPr>
        <p:spPr bwMode="auto">
          <a:xfrm>
            <a:off x="2217738" y="1181100"/>
            <a:ext cx="50800" cy="41275"/>
          </a:xfrm>
          <a:custGeom>
            <a:avLst/>
            <a:gdLst/>
            <a:ahLst/>
            <a:cxnLst>
              <a:cxn ang="0">
                <a:pos x="17" y="0"/>
              </a:cxn>
              <a:cxn ang="0">
                <a:pos x="26" y="0"/>
              </a:cxn>
              <a:cxn ang="0">
                <a:pos x="15" y="3"/>
              </a:cxn>
              <a:cxn ang="0">
                <a:pos x="17" y="0"/>
              </a:cxn>
              <a:cxn ang="0">
                <a:pos x="0" y="17"/>
              </a:cxn>
              <a:cxn ang="0">
                <a:pos x="0" y="20"/>
              </a:cxn>
              <a:cxn ang="0">
                <a:pos x="5" y="22"/>
              </a:cxn>
              <a:cxn ang="0">
                <a:pos x="24" y="3"/>
              </a:cxn>
              <a:cxn ang="0">
                <a:pos x="13" y="5"/>
              </a:cxn>
              <a:cxn ang="0">
                <a:pos x="0" y="17"/>
              </a:cxn>
              <a:cxn ang="0">
                <a:pos x="17" y="0"/>
              </a:cxn>
            </a:cxnLst>
            <a:rect l="0" t="0" r="r" b="b"/>
            <a:pathLst>
              <a:path w="27" h="23">
                <a:moveTo>
                  <a:pt x="17" y="0"/>
                </a:moveTo>
                <a:lnTo>
                  <a:pt x="26" y="0"/>
                </a:lnTo>
                <a:lnTo>
                  <a:pt x="15" y="3"/>
                </a:lnTo>
                <a:lnTo>
                  <a:pt x="17" y="0"/>
                </a:lnTo>
                <a:lnTo>
                  <a:pt x="0" y="17"/>
                </a:lnTo>
                <a:lnTo>
                  <a:pt x="0" y="20"/>
                </a:lnTo>
                <a:lnTo>
                  <a:pt x="5" y="22"/>
                </a:lnTo>
                <a:lnTo>
                  <a:pt x="24" y="3"/>
                </a:lnTo>
                <a:lnTo>
                  <a:pt x="13" y="5"/>
                </a:lnTo>
                <a:lnTo>
                  <a:pt x="0" y="17"/>
                </a:lnTo>
                <a:lnTo>
                  <a:pt x="17" y="0"/>
                </a:lnTo>
              </a:path>
            </a:pathLst>
          </a:custGeom>
          <a:solidFill>
            <a:srgbClr val="242424"/>
          </a:solidFill>
          <a:ln w="9525" cap="rnd">
            <a:noFill/>
            <a:round/>
            <a:headEnd/>
            <a:tailEnd/>
          </a:ln>
          <a:effectLst/>
        </p:spPr>
        <p:txBody>
          <a:bodyPr/>
          <a:lstStyle/>
          <a:p>
            <a:endParaRPr lang="en-US"/>
          </a:p>
        </p:txBody>
      </p:sp>
      <p:sp>
        <p:nvSpPr>
          <p:cNvPr id="63496" name="Freeform 8"/>
          <p:cNvSpPr>
            <a:spLocks/>
          </p:cNvSpPr>
          <p:nvPr/>
        </p:nvSpPr>
        <p:spPr bwMode="auto">
          <a:xfrm>
            <a:off x="2220913" y="1181100"/>
            <a:ext cx="53975" cy="41275"/>
          </a:xfrm>
          <a:custGeom>
            <a:avLst/>
            <a:gdLst/>
            <a:ahLst/>
            <a:cxnLst>
              <a:cxn ang="0">
                <a:pos x="20" y="0"/>
              </a:cxn>
              <a:cxn ang="0">
                <a:pos x="28" y="0"/>
              </a:cxn>
              <a:cxn ang="0">
                <a:pos x="20" y="0"/>
              </a:cxn>
              <a:cxn ang="0">
                <a:pos x="7" y="22"/>
              </a:cxn>
              <a:cxn ang="0">
                <a:pos x="0" y="20"/>
              </a:cxn>
              <a:cxn ang="0">
                <a:pos x="17" y="5"/>
              </a:cxn>
              <a:cxn ang="0">
                <a:pos x="26" y="3"/>
              </a:cxn>
              <a:cxn ang="0">
                <a:pos x="7" y="22"/>
              </a:cxn>
              <a:cxn ang="0">
                <a:pos x="20" y="0"/>
              </a:cxn>
            </a:cxnLst>
            <a:rect l="0" t="0" r="r" b="b"/>
            <a:pathLst>
              <a:path w="29" h="23">
                <a:moveTo>
                  <a:pt x="20" y="0"/>
                </a:moveTo>
                <a:lnTo>
                  <a:pt x="28" y="0"/>
                </a:lnTo>
                <a:lnTo>
                  <a:pt x="20" y="0"/>
                </a:lnTo>
                <a:lnTo>
                  <a:pt x="7" y="22"/>
                </a:lnTo>
                <a:lnTo>
                  <a:pt x="0" y="20"/>
                </a:lnTo>
                <a:lnTo>
                  <a:pt x="17" y="5"/>
                </a:lnTo>
                <a:lnTo>
                  <a:pt x="26" y="3"/>
                </a:lnTo>
                <a:lnTo>
                  <a:pt x="7" y="22"/>
                </a:lnTo>
                <a:lnTo>
                  <a:pt x="20" y="0"/>
                </a:lnTo>
              </a:path>
            </a:pathLst>
          </a:custGeom>
          <a:solidFill>
            <a:srgbClr val="292929"/>
          </a:solidFill>
          <a:ln w="9525" cap="rnd">
            <a:noFill/>
            <a:round/>
            <a:headEnd/>
            <a:tailEnd/>
          </a:ln>
          <a:effectLst/>
        </p:spPr>
        <p:txBody>
          <a:bodyPr/>
          <a:lstStyle/>
          <a:p>
            <a:endParaRPr lang="en-US"/>
          </a:p>
        </p:txBody>
      </p:sp>
      <p:sp>
        <p:nvSpPr>
          <p:cNvPr id="63497" name="Freeform 9"/>
          <p:cNvSpPr>
            <a:spLocks/>
          </p:cNvSpPr>
          <p:nvPr/>
        </p:nvSpPr>
        <p:spPr bwMode="auto">
          <a:xfrm>
            <a:off x="2198688" y="1181100"/>
            <a:ext cx="80962" cy="84138"/>
          </a:xfrm>
          <a:custGeom>
            <a:avLst/>
            <a:gdLst/>
            <a:ahLst/>
            <a:cxnLst>
              <a:cxn ang="0">
                <a:pos x="36" y="0"/>
              </a:cxn>
              <a:cxn ang="0">
                <a:pos x="40" y="0"/>
              </a:cxn>
              <a:cxn ang="0">
                <a:pos x="36" y="0"/>
              </a:cxn>
              <a:cxn ang="0">
                <a:pos x="21" y="24"/>
              </a:cxn>
              <a:cxn ang="0">
                <a:pos x="15" y="22"/>
              </a:cxn>
              <a:cxn ang="0">
                <a:pos x="34" y="3"/>
              </a:cxn>
              <a:cxn ang="0">
                <a:pos x="42" y="3"/>
              </a:cxn>
              <a:cxn ang="0">
                <a:pos x="21" y="24"/>
              </a:cxn>
              <a:cxn ang="0">
                <a:pos x="0" y="45"/>
              </a:cxn>
              <a:cxn ang="0">
                <a:pos x="0" y="45"/>
              </a:cxn>
              <a:cxn ang="0">
                <a:pos x="0" y="45"/>
              </a:cxn>
              <a:cxn ang="0">
                <a:pos x="36" y="0"/>
              </a:cxn>
            </a:cxnLst>
            <a:rect l="0" t="0" r="r" b="b"/>
            <a:pathLst>
              <a:path w="43" h="46">
                <a:moveTo>
                  <a:pt x="36" y="0"/>
                </a:moveTo>
                <a:lnTo>
                  <a:pt x="40" y="0"/>
                </a:lnTo>
                <a:lnTo>
                  <a:pt x="36" y="0"/>
                </a:lnTo>
                <a:lnTo>
                  <a:pt x="21" y="24"/>
                </a:lnTo>
                <a:lnTo>
                  <a:pt x="15" y="22"/>
                </a:lnTo>
                <a:lnTo>
                  <a:pt x="34" y="3"/>
                </a:lnTo>
                <a:lnTo>
                  <a:pt x="42" y="3"/>
                </a:lnTo>
                <a:lnTo>
                  <a:pt x="21" y="24"/>
                </a:lnTo>
                <a:lnTo>
                  <a:pt x="0" y="45"/>
                </a:lnTo>
                <a:lnTo>
                  <a:pt x="0" y="45"/>
                </a:lnTo>
                <a:lnTo>
                  <a:pt x="0" y="45"/>
                </a:lnTo>
                <a:lnTo>
                  <a:pt x="36" y="0"/>
                </a:lnTo>
              </a:path>
            </a:pathLst>
          </a:custGeom>
          <a:solidFill>
            <a:srgbClr val="2E2E2E"/>
          </a:solidFill>
          <a:ln w="9525" cap="rnd">
            <a:noFill/>
            <a:round/>
            <a:headEnd/>
            <a:tailEnd/>
          </a:ln>
          <a:effectLst/>
        </p:spPr>
        <p:txBody>
          <a:bodyPr/>
          <a:lstStyle/>
          <a:p>
            <a:endParaRPr lang="en-US"/>
          </a:p>
        </p:txBody>
      </p:sp>
      <p:sp>
        <p:nvSpPr>
          <p:cNvPr id="63498" name="Freeform 10"/>
          <p:cNvSpPr>
            <a:spLocks/>
          </p:cNvSpPr>
          <p:nvPr/>
        </p:nvSpPr>
        <p:spPr bwMode="auto">
          <a:xfrm>
            <a:off x="2198688" y="1187450"/>
            <a:ext cx="80962" cy="84138"/>
          </a:xfrm>
          <a:custGeom>
            <a:avLst/>
            <a:gdLst/>
            <a:ahLst/>
            <a:cxnLst>
              <a:cxn ang="0">
                <a:pos x="25" y="21"/>
              </a:cxn>
              <a:cxn ang="0">
                <a:pos x="19" y="19"/>
              </a:cxn>
              <a:cxn ang="0">
                <a:pos x="38" y="0"/>
              </a:cxn>
              <a:cxn ang="0">
                <a:pos x="42" y="0"/>
              </a:cxn>
              <a:cxn ang="0">
                <a:pos x="42" y="4"/>
              </a:cxn>
              <a:cxn ang="0">
                <a:pos x="25" y="21"/>
              </a:cxn>
              <a:cxn ang="0">
                <a:pos x="6" y="42"/>
              </a:cxn>
              <a:cxn ang="0">
                <a:pos x="0" y="42"/>
              </a:cxn>
              <a:cxn ang="0">
                <a:pos x="2" y="46"/>
              </a:cxn>
              <a:cxn ang="0">
                <a:pos x="6" y="42"/>
              </a:cxn>
              <a:cxn ang="0">
                <a:pos x="25" y="21"/>
              </a:cxn>
            </a:cxnLst>
            <a:rect l="0" t="0" r="r" b="b"/>
            <a:pathLst>
              <a:path w="43" h="47">
                <a:moveTo>
                  <a:pt x="25" y="21"/>
                </a:moveTo>
                <a:lnTo>
                  <a:pt x="19" y="19"/>
                </a:lnTo>
                <a:lnTo>
                  <a:pt x="38" y="0"/>
                </a:lnTo>
                <a:lnTo>
                  <a:pt x="42" y="0"/>
                </a:lnTo>
                <a:lnTo>
                  <a:pt x="42" y="4"/>
                </a:lnTo>
                <a:lnTo>
                  <a:pt x="25" y="21"/>
                </a:lnTo>
                <a:lnTo>
                  <a:pt x="6" y="42"/>
                </a:lnTo>
                <a:lnTo>
                  <a:pt x="0" y="42"/>
                </a:lnTo>
                <a:lnTo>
                  <a:pt x="2" y="46"/>
                </a:lnTo>
                <a:lnTo>
                  <a:pt x="6" y="42"/>
                </a:lnTo>
                <a:lnTo>
                  <a:pt x="25" y="21"/>
                </a:lnTo>
              </a:path>
            </a:pathLst>
          </a:custGeom>
          <a:solidFill>
            <a:srgbClr val="333333"/>
          </a:solidFill>
          <a:ln w="9525" cap="rnd">
            <a:noFill/>
            <a:round/>
            <a:headEnd/>
            <a:tailEnd/>
          </a:ln>
          <a:effectLst/>
        </p:spPr>
        <p:txBody>
          <a:bodyPr/>
          <a:lstStyle/>
          <a:p>
            <a:endParaRPr lang="en-US"/>
          </a:p>
        </p:txBody>
      </p:sp>
      <p:sp>
        <p:nvSpPr>
          <p:cNvPr id="63499" name="Freeform 11"/>
          <p:cNvSpPr>
            <a:spLocks/>
          </p:cNvSpPr>
          <p:nvPr/>
        </p:nvSpPr>
        <p:spPr bwMode="auto">
          <a:xfrm>
            <a:off x="2198688" y="1187450"/>
            <a:ext cx="80962" cy="88900"/>
          </a:xfrm>
          <a:custGeom>
            <a:avLst/>
            <a:gdLst/>
            <a:ahLst/>
            <a:cxnLst>
              <a:cxn ang="0">
                <a:pos x="21" y="21"/>
              </a:cxn>
              <a:cxn ang="0">
                <a:pos x="27" y="23"/>
              </a:cxn>
              <a:cxn ang="0">
                <a:pos x="42" y="8"/>
              </a:cxn>
              <a:cxn ang="0">
                <a:pos x="42" y="0"/>
              </a:cxn>
              <a:cxn ang="0">
                <a:pos x="21" y="21"/>
              </a:cxn>
              <a:cxn ang="0">
                <a:pos x="0" y="42"/>
              </a:cxn>
              <a:cxn ang="0">
                <a:pos x="10" y="40"/>
              </a:cxn>
              <a:cxn ang="0">
                <a:pos x="2" y="48"/>
              </a:cxn>
              <a:cxn ang="0">
                <a:pos x="0" y="42"/>
              </a:cxn>
              <a:cxn ang="0">
                <a:pos x="21" y="21"/>
              </a:cxn>
            </a:cxnLst>
            <a:rect l="0" t="0" r="r" b="b"/>
            <a:pathLst>
              <a:path w="43" h="49">
                <a:moveTo>
                  <a:pt x="21" y="21"/>
                </a:moveTo>
                <a:lnTo>
                  <a:pt x="27" y="23"/>
                </a:lnTo>
                <a:lnTo>
                  <a:pt x="42" y="8"/>
                </a:lnTo>
                <a:lnTo>
                  <a:pt x="42" y="0"/>
                </a:lnTo>
                <a:lnTo>
                  <a:pt x="21" y="21"/>
                </a:lnTo>
                <a:lnTo>
                  <a:pt x="0" y="42"/>
                </a:lnTo>
                <a:lnTo>
                  <a:pt x="10" y="40"/>
                </a:lnTo>
                <a:lnTo>
                  <a:pt x="2" y="48"/>
                </a:lnTo>
                <a:lnTo>
                  <a:pt x="0" y="42"/>
                </a:lnTo>
                <a:lnTo>
                  <a:pt x="21" y="21"/>
                </a:lnTo>
              </a:path>
            </a:pathLst>
          </a:custGeom>
          <a:solidFill>
            <a:srgbClr val="383838"/>
          </a:solidFill>
          <a:ln w="9525" cap="rnd">
            <a:noFill/>
            <a:round/>
            <a:headEnd/>
            <a:tailEnd/>
          </a:ln>
          <a:effectLst/>
        </p:spPr>
        <p:txBody>
          <a:bodyPr/>
          <a:lstStyle/>
          <a:p>
            <a:endParaRPr lang="en-US"/>
          </a:p>
        </p:txBody>
      </p:sp>
      <p:sp>
        <p:nvSpPr>
          <p:cNvPr id="63500" name="Freeform 12"/>
          <p:cNvSpPr>
            <a:spLocks/>
          </p:cNvSpPr>
          <p:nvPr/>
        </p:nvSpPr>
        <p:spPr bwMode="auto">
          <a:xfrm>
            <a:off x="2203450" y="1193800"/>
            <a:ext cx="79375" cy="87313"/>
          </a:xfrm>
          <a:custGeom>
            <a:avLst/>
            <a:gdLst/>
            <a:ahLst/>
            <a:cxnLst>
              <a:cxn ang="0">
                <a:pos x="23" y="17"/>
              </a:cxn>
              <a:cxn ang="0">
                <a:pos x="25" y="19"/>
              </a:cxn>
              <a:cxn ang="0">
                <a:pos x="25" y="23"/>
              </a:cxn>
              <a:cxn ang="0">
                <a:pos x="42" y="6"/>
              </a:cxn>
              <a:cxn ang="0">
                <a:pos x="40" y="6"/>
              </a:cxn>
              <a:cxn ang="0">
                <a:pos x="40" y="0"/>
              </a:cxn>
              <a:cxn ang="0">
                <a:pos x="23" y="17"/>
              </a:cxn>
              <a:cxn ang="0">
                <a:pos x="4" y="38"/>
              </a:cxn>
              <a:cxn ang="0">
                <a:pos x="15" y="36"/>
              </a:cxn>
              <a:cxn ang="0">
                <a:pos x="2" y="47"/>
              </a:cxn>
              <a:cxn ang="0">
                <a:pos x="0" y="42"/>
              </a:cxn>
              <a:cxn ang="0">
                <a:pos x="4" y="38"/>
              </a:cxn>
              <a:cxn ang="0">
                <a:pos x="23" y="17"/>
              </a:cxn>
            </a:cxnLst>
            <a:rect l="0" t="0" r="r" b="b"/>
            <a:pathLst>
              <a:path w="43" h="48">
                <a:moveTo>
                  <a:pt x="23" y="17"/>
                </a:moveTo>
                <a:lnTo>
                  <a:pt x="25" y="19"/>
                </a:lnTo>
                <a:lnTo>
                  <a:pt x="25" y="23"/>
                </a:lnTo>
                <a:lnTo>
                  <a:pt x="42" y="6"/>
                </a:lnTo>
                <a:lnTo>
                  <a:pt x="40" y="6"/>
                </a:lnTo>
                <a:lnTo>
                  <a:pt x="40" y="0"/>
                </a:lnTo>
                <a:lnTo>
                  <a:pt x="23" y="17"/>
                </a:lnTo>
                <a:lnTo>
                  <a:pt x="4" y="38"/>
                </a:lnTo>
                <a:lnTo>
                  <a:pt x="15" y="36"/>
                </a:lnTo>
                <a:lnTo>
                  <a:pt x="2" y="47"/>
                </a:lnTo>
                <a:lnTo>
                  <a:pt x="0" y="42"/>
                </a:lnTo>
                <a:lnTo>
                  <a:pt x="4" y="38"/>
                </a:lnTo>
                <a:lnTo>
                  <a:pt x="23" y="17"/>
                </a:lnTo>
              </a:path>
            </a:pathLst>
          </a:custGeom>
          <a:solidFill>
            <a:srgbClr val="3D3D3D"/>
          </a:solidFill>
          <a:ln w="9525" cap="rnd">
            <a:noFill/>
            <a:round/>
            <a:headEnd/>
            <a:tailEnd/>
          </a:ln>
          <a:effectLst/>
        </p:spPr>
        <p:txBody>
          <a:bodyPr/>
          <a:lstStyle/>
          <a:p>
            <a:endParaRPr lang="en-US"/>
          </a:p>
        </p:txBody>
      </p:sp>
      <p:sp>
        <p:nvSpPr>
          <p:cNvPr id="63501" name="Freeform 13"/>
          <p:cNvSpPr>
            <a:spLocks/>
          </p:cNvSpPr>
          <p:nvPr/>
        </p:nvSpPr>
        <p:spPr bwMode="auto">
          <a:xfrm>
            <a:off x="2203450" y="1201738"/>
            <a:ext cx="92075" cy="82550"/>
          </a:xfrm>
          <a:custGeom>
            <a:avLst/>
            <a:gdLst/>
            <a:ahLst/>
            <a:cxnLst>
              <a:cxn ang="0">
                <a:pos x="25" y="23"/>
              </a:cxn>
              <a:cxn ang="0">
                <a:pos x="25" y="15"/>
              </a:cxn>
              <a:cxn ang="0">
                <a:pos x="40" y="0"/>
              </a:cxn>
              <a:cxn ang="0">
                <a:pos x="40" y="2"/>
              </a:cxn>
              <a:cxn ang="0">
                <a:pos x="49" y="0"/>
              </a:cxn>
              <a:cxn ang="0">
                <a:pos x="25" y="23"/>
              </a:cxn>
              <a:cxn ang="0">
                <a:pos x="8" y="32"/>
              </a:cxn>
              <a:cxn ang="0">
                <a:pos x="19" y="30"/>
              </a:cxn>
              <a:cxn ang="0">
                <a:pos x="4" y="45"/>
              </a:cxn>
              <a:cxn ang="0">
                <a:pos x="0" y="40"/>
              </a:cxn>
              <a:cxn ang="0">
                <a:pos x="8" y="32"/>
              </a:cxn>
              <a:cxn ang="0">
                <a:pos x="25" y="23"/>
              </a:cxn>
            </a:cxnLst>
            <a:rect l="0" t="0" r="r" b="b"/>
            <a:pathLst>
              <a:path w="50" h="46">
                <a:moveTo>
                  <a:pt x="25" y="23"/>
                </a:moveTo>
                <a:lnTo>
                  <a:pt x="25" y="15"/>
                </a:lnTo>
                <a:lnTo>
                  <a:pt x="40" y="0"/>
                </a:lnTo>
                <a:lnTo>
                  <a:pt x="40" y="2"/>
                </a:lnTo>
                <a:lnTo>
                  <a:pt x="49" y="0"/>
                </a:lnTo>
                <a:lnTo>
                  <a:pt x="25" y="23"/>
                </a:lnTo>
                <a:lnTo>
                  <a:pt x="8" y="32"/>
                </a:lnTo>
                <a:lnTo>
                  <a:pt x="19" y="30"/>
                </a:lnTo>
                <a:lnTo>
                  <a:pt x="4" y="45"/>
                </a:lnTo>
                <a:lnTo>
                  <a:pt x="0" y="40"/>
                </a:lnTo>
                <a:lnTo>
                  <a:pt x="8" y="32"/>
                </a:lnTo>
                <a:lnTo>
                  <a:pt x="25" y="23"/>
                </a:lnTo>
              </a:path>
            </a:pathLst>
          </a:custGeom>
          <a:solidFill>
            <a:srgbClr val="424242"/>
          </a:solidFill>
          <a:ln w="9525" cap="rnd">
            <a:noFill/>
            <a:round/>
            <a:headEnd/>
            <a:tailEnd/>
          </a:ln>
          <a:effectLst/>
        </p:spPr>
        <p:txBody>
          <a:bodyPr/>
          <a:lstStyle/>
          <a:p>
            <a:endParaRPr lang="en-US"/>
          </a:p>
        </p:txBody>
      </p:sp>
      <p:sp>
        <p:nvSpPr>
          <p:cNvPr id="63502" name="Freeform 14"/>
          <p:cNvSpPr>
            <a:spLocks/>
          </p:cNvSpPr>
          <p:nvPr/>
        </p:nvSpPr>
        <p:spPr bwMode="auto">
          <a:xfrm>
            <a:off x="2206625" y="1196975"/>
            <a:ext cx="100013" cy="92075"/>
          </a:xfrm>
          <a:custGeom>
            <a:avLst/>
            <a:gdLst/>
            <a:ahLst/>
            <a:cxnLst>
              <a:cxn ang="0">
                <a:pos x="23" y="30"/>
              </a:cxn>
              <a:cxn ang="0">
                <a:pos x="23" y="21"/>
              </a:cxn>
              <a:cxn ang="0">
                <a:pos x="40" y="4"/>
              </a:cxn>
              <a:cxn ang="0">
                <a:pos x="53" y="0"/>
              </a:cxn>
              <a:cxn ang="0">
                <a:pos x="23" y="30"/>
              </a:cxn>
              <a:cxn ang="0">
                <a:pos x="13" y="34"/>
              </a:cxn>
              <a:cxn ang="0">
                <a:pos x="23" y="30"/>
              </a:cxn>
              <a:cxn ang="0">
                <a:pos x="4" y="49"/>
              </a:cxn>
              <a:cxn ang="0">
                <a:pos x="0" y="45"/>
              </a:cxn>
              <a:cxn ang="0">
                <a:pos x="13" y="34"/>
              </a:cxn>
              <a:cxn ang="0">
                <a:pos x="23" y="30"/>
              </a:cxn>
            </a:cxnLst>
            <a:rect l="0" t="0" r="r" b="b"/>
            <a:pathLst>
              <a:path w="54" h="50">
                <a:moveTo>
                  <a:pt x="23" y="30"/>
                </a:moveTo>
                <a:lnTo>
                  <a:pt x="23" y="21"/>
                </a:lnTo>
                <a:lnTo>
                  <a:pt x="40" y="4"/>
                </a:lnTo>
                <a:lnTo>
                  <a:pt x="53" y="0"/>
                </a:lnTo>
                <a:lnTo>
                  <a:pt x="23" y="30"/>
                </a:lnTo>
                <a:lnTo>
                  <a:pt x="13" y="34"/>
                </a:lnTo>
                <a:lnTo>
                  <a:pt x="23" y="30"/>
                </a:lnTo>
                <a:lnTo>
                  <a:pt x="4" y="49"/>
                </a:lnTo>
                <a:lnTo>
                  <a:pt x="0" y="45"/>
                </a:lnTo>
                <a:lnTo>
                  <a:pt x="13" y="34"/>
                </a:lnTo>
                <a:lnTo>
                  <a:pt x="23" y="30"/>
                </a:lnTo>
              </a:path>
            </a:pathLst>
          </a:custGeom>
          <a:solidFill>
            <a:srgbClr val="474747"/>
          </a:solidFill>
          <a:ln w="9525" cap="rnd">
            <a:noFill/>
            <a:round/>
            <a:headEnd/>
            <a:tailEnd/>
          </a:ln>
          <a:effectLst/>
        </p:spPr>
        <p:txBody>
          <a:bodyPr/>
          <a:lstStyle/>
          <a:p>
            <a:endParaRPr lang="en-US"/>
          </a:p>
        </p:txBody>
      </p:sp>
      <p:sp>
        <p:nvSpPr>
          <p:cNvPr id="63503" name="Freeform 15"/>
          <p:cNvSpPr>
            <a:spLocks/>
          </p:cNvSpPr>
          <p:nvPr/>
        </p:nvSpPr>
        <p:spPr bwMode="auto">
          <a:xfrm>
            <a:off x="2209800" y="1196975"/>
            <a:ext cx="104775" cy="95250"/>
          </a:xfrm>
          <a:custGeom>
            <a:avLst/>
            <a:gdLst/>
            <a:ahLst/>
            <a:cxnLst>
              <a:cxn ang="0">
                <a:pos x="21" y="25"/>
              </a:cxn>
              <a:cxn ang="0">
                <a:pos x="21" y="30"/>
              </a:cxn>
              <a:cxn ang="0">
                <a:pos x="15" y="32"/>
              </a:cxn>
              <a:cxn ang="0">
                <a:pos x="0" y="47"/>
              </a:cxn>
              <a:cxn ang="0">
                <a:pos x="4" y="51"/>
              </a:cxn>
              <a:cxn ang="0">
                <a:pos x="55" y="0"/>
              </a:cxn>
              <a:cxn ang="0">
                <a:pos x="53" y="0"/>
              </a:cxn>
              <a:cxn ang="0">
                <a:pos x="45" y="2"/>
              </a:cxn>
              <a:cxn ang="0">
                <a:pos x="21" y="25"/>
              </a:cxn>
            </a:cxnLst>
            <a:rect l="0" t="0" r="r" b="b"/>
            <a:pathLst>
              <a:path w="56" h="52">
                <a:moveTo>
                  <a:pt x="21" y="25"/>
                </a:moveTo>
                <a:lnTo>
                  <a:pt x="21" y="30"/>
                </a:lnTo>
                <a:lnTo>
                  <a:pt x="15" y="32"/>
                </a:lnTo>
                <a:lnTo>
                  <a:pt x="0" y="47"/>
                </a:lnTo>
                <a:lnTo>
                  <a:pt x="4" y="51"/>
                </a:lnTo>
                <a:lnTo>
                  <a:pt x="55" y="0"/>
                </a:lnTo>
                <a:lnTo>
                  <a:pt x="53" y="0"/>
                </a:lnTo>
                <a:lnTo>
                  <a:pt x="45" y="2"/>
                </a:lnTo>
                <a:lnTo>
                  <a:pt x="21" y="25"/>
                </a:lnTo>
              </a:path>
            </a:pathLst>
          </a:custGeom>
          <a:solidFill>
            <a:srgbClr val="4F4F4F"/>
          </a:solidFill>
          <a:ln w="9525" cap="rnd">
            <a:noFill/>
            <a:round/>
            <a:headEnd/>
            <a:tailEnd/>
          </a:ln>
          <a:effectLst/>
        </p:spPr>
        <p:txBody>
          <a:bodyPr/>
          <a:lstStyle/>
          <a:p>
            <a:endParaRPr lang="en-US"/>
          </a:p>
        </p:txBody>
      </p:sp>
      <p:sp>
        <p:nvSpPr>
          <p:cNvPr id="63504" name="Freeform 16"/>
          <p:cNvSpPr>
            <a:spLocks/>
          </p:cNvSpPr>
          <p:nvPr/>
        </p:nvSpPr>
        <p:spPr bwMode="auto">
          <a:xfrm>
            <a:off x="2214563" y="1196975"/>
            <a:ext cx="104775" cy="101600"/>
          </a:xfrm>
          <a:custGeom>
            <a:avLst/>
            <a:gdLst/>
            <a:ahLst/>
            <a:cxnLst>
              <a:cxn ang="0">
                <a:pos x="19" y="30"/>
              </a:cxn>
              <a:cxn ang="0">
                <a:pos x="0" y="49"/>
              </a:cxn>
              <a:cxn ang="0">
                <a:pos x="4" y="55"/>
              </a:cxn>
              <a:cxn ang="0">
                <a:pos x="56" y="2"/>
              </a:cxn>
              <a:cxn ang="0">
                <a:pos x="51" y="0"/>
              </a:cxn>
              <a:cxn ang="0">
                <a:pos x="49" y="0"/>
              </a:cxn>
              <a:cxn ang="0">
                <a:pos x="19" y="30"/>
              </a:cxn>
            </a:cxnLst>
            <a:rect l="0" t="0" r="r" b="b"/>
            <a:pathLst>
              <a:path w="57" h="56">
                <a:moveTo>
                  <a:pt x="19" y="30"/>
                </a:moveTo>
                <a:lnTo>
                  <a:pt x="0" y="49"/>
                </a:lnTo>
                <a:lnTo>
                  <a:pt x="4" y="55"/>
                </a:lnTo>
                <a:lnTo>
                  <a:pt x="56" y="2"/>
                </a:lnTo>
                <a:lnTo>
                  <a:pt x="51" y="0"/>
                </a:lnTo>
                <a:lnTo>
                  <a:pt x="49" y="0"/>
                </a:lnTo>
                <a:lnTo>
                  <a:pt x="19" y="30"/>
                </a:lnTo>
              </a:path>
            </a:pathLst>
          </a:custGeom>
          <a:solidFill>
            <a:srgbClr val="545454"/>
          </a:solidFill>
          <a:ln w="9525" cap="rnd">
            <a:noFill/>
            <a:round/>
            <a:headEnd/>
            <a:tailEnd/>
          </a:ln>
          <a:effectLst/>
        </p:spPr>
        <p:txBody>
          <a:bodyPr/>
          <a:lstStyle/>
          <a:p>
            <a:endParaRPr lang="en-US"/>
          </a:p>
        </p:txBody>
      </p:sp>
      <p:sp>
        <p:nvSpPr>
          <p:cNvPr id="63505" name="Freeform 17"/>
          <p:cNvSpPr>
            <a:spLocks/>
          </p:cNvSpPr>
          <p:nvPr/>
        </p:nvSpPr>
        <p:spPr bwMode="auto">
          <a:xfrm>
            <a:off x="2217738" y="1196975"/>
            <a:ext cx="106362" cy="106363"/>
          </a:xfrm>
          <a:custGeom>
            <a:avLst/>
            <a:gdLst/>
            <a:ahLst/>
            <a:cxnLst>
              <a:cxn ang="0">
                <a:pos x="2" y="57"/>
              </a:cxn>
              <a:cxn ang="0">
                <a:pos x="0" y="51"/>
              </a:cxn>
              <a:cxn ang="0">
                <a:pos x="51" y="0"/>
              </a:cxn>
              <a:cxn ang="0">
                <a:pos x="56" y="4"/>
              </a:cxn>
              <a:cxn ang="0">
                <a:pos x="2" y="57"/>
              </a:cxn>
            </a:cxnLst>
            <a:rect l="0" t="0" r="r" b="b"/>
            <a:pathLst>
              <a:path w="57" h="58">
                <a:moveTo>
                  <a:pt x="2" y="57"/>
                </a:moveTo>
                <a:lnTo>
                  <a:pt x="0" y="51"/>
                </a:lnTo>
                <a:lnTo>
                  <a:pt x="51" y="0"/>
                </a:lnTo>
                <a:lnTo>
                  <a:pt x="56" y="4"/>
                </a:lnTo>
                <a:lnTo>
                  <a:pt x="2" y="57"/>
                </a:lnTo>
              </a:path>
            </a:pathLst>
          </a:custGeom>
          <a:solidFill>
            <a:srgbClr val="595959"/>
          </a:solidFill>
          <a:ln w="9525" cap="rnd">
            <a:noFill/>
            <a:round/>
            <a:headEnd/>
            <a:tailEnd/>
          </a:ln>
          <a:effectLst/>
        </p:spPr>
        <p:txBody>
          <a:bodyPr/>
          <a:lstStyle/>
          <a:p>
            <a:endParaRPr lang="en-US"/>
          </a:p>
        </p:txBody>
      </p:sp>
      <p:sp>
        <p:nvSpPr>
          <p:cNvPr id="63506" name="Freeform 18"/>
          <p:cNvSpPr>
            <a:spLocks/>
          </p:cNvSpPr>
          <p:nvPr/>
        </p:nvSpPr>
        <p:spPr bwMode="auto">
          <a:xfrm>
            <a:off x="2220913" y="1201738"/>
            <a:ext cx="106362" cy="101600"/>
          </a:xfrm>
          <a:custGeom>
            <a:avLst/>
            <a:gdLst/>
            <a:ahLst/>
            <a:cxnLst>
              <a:cxn ang="0">
                <a:pos x="0" y="53"/>
              </a:cxn>
              <a:cxn ang="0">
                <a:pos x="3" y="55"/>
              </a:cxn>
              <a:cxn ang="0">
                <a:pos x="5" y="55"/>
              </a:cxn>
              <a:cxn ang="0">
                <a:pos x="56" y="4"/>
              </a:cxn>
              <a:cxn ang="0">
                <a:pos x="52" y="0"/>
              </a:cxn>
              <a:cxn ang="0">
                <a:pos x="0" y="53"/>
              </a:cxn>
            </a:cxnLst>
            <a:rect l="0" t="0" r="r" b="b"/>
            <a:pathLst>
              <a:path w="57" h="56">
                <a:moveTo>
                  <a:pt x="0" y="53"/>
                </a:moveTo>
                <a:lnTo>
                  <a:pt x="3" y="55"/>
                </a:lnTo>
                <a:lnTo>
                  <a:pt x="5" y="55"/>
                </a:lnTo>
                <a:lnTo>
                  <a:pt x="56" y="4"/>
                </a:lnTo>
                <a:lnTo>
                  <a:pt x="52" y="0"/>
                </a:lnTo>
                <a:lnTo>
                  <a:pt x="0" y="53"/>
                </a:lnTo>
              </a:path>
            </a:pathLst>
          </a:custGeom>
          <a:solidFill>
            <a:srgbClr val="5C5C5C"/>
          </a:solidFill>
          <a:ln w="9525" cap="rnd">
            <a:noFill/>
            <a:round/>
            <a:headEnd/>
            <a:tailEnd/>
          </a:ln>
          <a:effectLst/>
        </p:spPr>
        <p:txBody>
          <a:bodyPr/>
          <a:lstStyle/>
          <a:p>
            <a:endParaRPr lang="en-US"/>
          </a:p>
        </p:txBody>
      </p:sp>
      <p:sp>
        <p:nvSpPr>
          <p:cNvPr id="63507" name="Freeform 19"/>
          <p:cNvSpPr>
            <a:spLocks/>
          </p:cNvSpPr>
          <p:nvPr/>
        </p:nvSpPr>
        <p:spPr bwMode="auto">
          <a:xfrm>
            <a:off x="2220913" y="1204913"/>
            <a:ext cx="109537" cy="103187"/>
          </a:xfrm>
          <a:custGeom>
            <a:avLst/>
            <a:gdLst/>
            <a:ahLst/>
            <a:cxnLst>
              <a:cxn ang="0">
                <a:pos x="0" y="53"/>
              </a:cxn>
              <a:cxn ang="0">
                <a:pos x="3" y="53"/>
              </a:cxn>
              <a:cxn ang="0">
                <a:pos x="7" y="56"/>
              </a:cxn>
              <a:cxn ang="0">
                <a:pos x="58" y="4"/>
              </a:cxn>
              <a:cxn ang="0">
                <a:pos x="56" y="4"/>
              </a:cxn>
              <a:cxn ang="0">
                <a:pos x="54" y="0"/>
              </a:cxn>
              <a:cxn ang="0">
                <a:pos x="0" y="53"/>
              </a:cxn>
            </a:cxnLst>
            <a:rect l="0" t="0" r="r" b="b"/>
            <a:pathLst>
              <a:path w="59" h="57">
                <a:moveTo>
                  <a:pt x="0" y="53"/>
                </a:moveTo>
                <a:lnTo>
                  <a:pt x="3" y="53"/>
                </a:lnTo>
                <a:lnTo>
                  <a:pt x="7" y="56"/>
                </a:lnTo>
                <a:lnTo>
                  <a:pt x="58" y="4"/>
                </a:lnTo>
                <a:lnTo>
                  <a:pt x="56" y="4"/>
                </a:lnTo>
                <a:lnTo>
                  <a:pt x="54" y="0"/>
                </a:lnTo>
                <a:lnTo>
                  <a:pt x="0" y="53"/>
                </a:lnTo>
              </a:path>
            </a:pathLst>
          </a:custGeom>
          <a:solidFill>
            <a:srgbClr val="616161"/>
          </a:solidFill>
          <a:ln w="9525" cap="rnd">
            <a:noFill/>
            <a:round/>
            <a:headEnd/>
            <a:tailEnd/>
          </a:ln>
          <a:effectLst/>
        </p:spPr>
        <p:txBody>
          <a:bodyPr/>
          <a:lstStyle/>
          <a:p>
            <a:endParaRPr lang="en-US"/>
          </a:p>
        </p:txBody>
      </p:sp>
      <p:sp>
        <p:nvSpPr>
          <p:cNvPr id="63508" name="Freeform 20"/>
          <p:cNvSpPr>
            <a:spLocks/>
          </p:cNvSpPr>
          <p:nvPr/>
        </p:nvSpPr>
        <p:spPr bwMode="auto">
          <a:xfrm>
            <a:off x="2230438" y="1208088"/>
            <a:ext cx="107950" cy="100012"/>
          </a:xfrm>
          <a:custGeom>
            <a:avLst/>
            <a:gdLst/>
            <a:ahLst/>
            <a:cxnLst>
              <a:cxn ang="0">
                <a:pos x="6" y="54"/>
              </a:cxn>
              <a:cxn ang="0">
                <a:pos x="0" y="51"/>
              </a:cxn>
              <a:cxn ang="0">
                <a:pos x="51" y="0"/>
              </a:cxn>
              <a:cxn ang="0">
                <a:pos x="51" y="2"/>
              </a:cxn>
              <a:cxn ang="0">
                <a:pos x="57" y="5"/>
              </a:cxn>
              <a:cxn ang="0">
                <a:pos x="6" y="54"/>
              </a:cxn>
            </a:cxnLst>
            <a:rect l="0" t="0" r="r" b="b"/>
            <a:pathLst>
              <a:path w="58" h="55">
                <a:moveTo>
                  <a:pt x="6" y="54"/>
                </a:moveTo>
                <a:lnTo>
                  <a:pt x="0" y="51"/>
                </a:lnTo>
                <a:lnTo>
                  <a:pt x="51" y="0"/>
                </a:lnTo>
                <a:lnTo>
                  <a:pt x="51" y="2"/>
                </a:lnTo>
                <a:lnTo>
                  <a:pt x="57" y="5"/>
                </a:lnTo>
                <a:lnTo>
                  <a:pt x="6" y="54"/>
                </a:lnTo>
              </a:path>
            </a:pathLst>
          </a:custGeom>
          <a:solidFill>
            <a:srgbClr val="696969"/>
          </a:solidFill>
          <a:ln w="9525" cap="rnd">
            <a:noFill/>
            <a:round/>
            <a:headEnd/>
            <a:tailEnd/>
          </a:ln>
          <a:effectLst/>
        </p:spPr>
        <p:txBody>
          <a:bodyPr/>
          <a:lstStyle/>
          <a:p>
            <a:endParaRPr lang="en-US"/>
          </a:p>
        </p:txBody>
      </p:sp>
      <p:sp>
        <p:nvSpPr>
          <p:cNvPr id="63509" name="Freeform 21"/>
          <p:cNvSpPr>
            <a:spLocks/>
          </p:cNvSpPr>
          <p:nvPr/>
        </p:nvSpPr>
        <p:spPr bwMode="auto">
          <a:xfrm>
            <a:off x="2235200" y="1212850"/>
            <a:ext cx="106363" cy="95250"/>
          </a:xfrm>
          <a:custGeom>
            <a:avLst/>
            <a:gdLst/>
            <a:ahLst/>
            <a:cxnLst>
              <a:cxn ang="0">
                <a:pos x="8" y="52"/>
              </a:cxn>
              <a:cxn ang="0">
                <a:pos x="0" y="52"/>
              </a:cxn>
              <a:cxn ang="0">
                <a:pos x="51" y="0"/>
              </a:cxn>
              <a:cxn ang="0">
                <a:pos x="57" y="3"/>
              </a:cxn>
              <a:cxn ang="0">
                <a:pos x="8" y="52"/>
              </a:cxn>
            </a:cxnLst>
            <a:rect l="0" t="0" r="r" b="b"/>
            <a:pathLst>
              <a:path w="58" h="53">
                <a:moveTo>
                  <a:pt x="8" y="52"/>
                </a:moveTo>
                <a:lnTo>
                  <a:pt x="0" y="52"/>
                </a:lnTo>
                <a:lnTo>
                  <a:pt x="51" y="0"/>
                </a:lnTo>
                <a:lnTo>
                  <a:pt x="57" y="3"/>
                </a:lnTo>
                <a:lnTo>
                  <a:pt x="8" y="52"/>
                </a:lnTo>
              </a:path>
            </a:pathLst>
          </a:custGeom>
          <a:solidFill>
            <a:srgbClr val="6E6E6E"/>
          </a:solidFill>
          <a:ln w="9525" cap="rnd">
            <a:noFill/>
            <a:round/>
            <a:headEnd/>
            <a:tailEnd/>
          </a:ln>
          <a:effectLst/>
        </p:spPr>
        <p:txBody>
          <a:bodyPr/>
          <a:lstStyle/>
          <a:p>
            <a:endParaRPr lang="en-US"/>
          </a:p>
        </p:txBody>
      </p:sp>
      <p:sp>
        <p:nvSpPr>
          <p:cNvPr id="63510" name="Freeform 22"/>
          <p:cNvSpPr>
            <a:spLocks/>
          </p:cNvSpPr>
          <p:nvPr/>
        </p:nvSpPr>
        <p:spPr bwMode="auto">
          <a:xfrm>
            <a:off x="2241550" y="1217613"/>
            <a:ext cx="104775" cy="93662"/>
          </a:xfrm>
          <a:custGeom>
            <a:avLst/>
            <a:gdLst/>
            <a:ahLst/>
            <a:cxnLst>
              <a:cxn ang="0">
                <a:pos x="6" y="51"/>
              </a:cxn>
              <a:cxn ang="0">
                <a:pos x="0" y="49"/>
              </a:cxn>
              <a:cxn ang="0">
                <a:pos x="51" y="0"/>
              </a:cxn>
              <a:cxn ang="0">
                <a:pos x="55" y="2"/>
              </a:cxn>
              <a:cxn ang="0">
                <a:pos x="6" y="51"/>
              </a:cxn>
            </a:cxnLst>
            <a:rect l="0" t="0" r="r" b="b"/>
            <a:pathLst>
              <a:path w="56" h="52">
                <a:moveTo>
                  <a:pt x="6" y="51"/>
                </a:moveTo>
                <a:lnTo>
                  <a:pt x="0" y="49"/>
                </a:lnTo>
                <a:lnTo>
                  <a:pt x="51" y="0"/>
                </a:lnTo>
                <a:lnTo>
                  <a:pt x="55" y="2"/>
                </a:lnTo>
                <a:lnTo>
                  <a:pt x="6" y="51"/>
                </a:lnTo>
              </a:path>
            </a:pathLst>
          </a:custGeom>
          <a:solidFill>
            <a:srgbClr val="737373"/>
          </a:solidFill>
          <a:ln w="9525" cap="rnd">
            <a:noFill/>
            <a:round/>
            <a:headEnd/>
            <a:tailEnd/>
          </a:ln>
          <a:effectLst/>
        </p:spPr>
        <p:txBody>
          <a:bodyPr/>
          <a:lstStyle/>
          <a:p>
            <a:endParaRPr lang="en-US"/>
          </a:p>
        </p:txBody>
      </p:sp>
      <p:sp>
        <p:nvSpPr>
          <p:cNvPr id="63511" name="Freeform 23"/>
          <p:cNvSpPr>
            <a:spLocks/>
          </p:cNvSpPr>
          <p:nvPr/>
        </p:nvSpPr>
        <p:spPr bwMode="auto">
          <a:xfrm>
            <a:off x="2249488" y="1217613"/>
            <a:ext cx="106362" cy="93662"/>
          </a:xfrm>
          <a:custGeom>
            <a:avLst/>
            <a:gdLst/>
            <a:ahLst/>
            <a:cxnLst>
              <a:cxn ang="0">
                <a:pos x="7" y="51"/>
              </a:cxn>
              <a:cxn ang="0">
                <a:pos x="0" y="49"/>
              </a:cxn>
              <a:cxn ang="0">
                <a:pos x="49" y="0"/>
              </a:cxn>
              <a:cxn ang="0">
                <a:pos x="56" y="2"/>
              </a:cxn>
              <a:cxn ang="0">
                <a:pos x="7" y="51"/>
              </a:cxn>
            </a:cxnLst>
            <a:rect l="0" t="0" r="r" b="b"/>
            <a:pathLst>
              <a:path w="57" h="52">
                <a:moveTo>
                  <a:pt x="7" y="51"/>
                </a:moveTo>
                <a:lnTo>
                  <a:pt x="0" y="49"/>
                </a:lnTo>
                <a:lnTo>
                  <a:pt x="49" y="0"/>
                </a:lnTo>
                <a:lnTo>
                  <a:pt x="56" y="2"/>
                </a:lnTo>
                <a:lnTo>
                  <a:pt x="7" y="51"/>
                </a:lnTo>
              </a:path>
            </a:pathLst>
          </a:custGeom>
          <a:solidFill>
            <a:srgbClr val="787878"/>
          </a:solidFill>
          <a:ln w="9525" cap="rnd">
            <a:noFill/>
            <a:round/>
            <a:headEnd/>
            <a:tailEnd/>
          </a:ln>
          <a:effectLst/>
        </p:spPr>
        <p:txBody>
          <a:bodyPr/>
          <a:lstStyle/>
          <a:p>
            <a:endParaRPr lang="en-US"/>
          </a:p>
        </p:txBody>
      </p:sp>
      <p:sp>
        <p:nvSpPr>
          <p:cNvPr id="63512" name="Freeform 24"/>
          <p:cNvSpPr>
            <a:spLocks/>
          </p:cNvSpPr>
          <p:nvPr/>
        </p:nvSpPr>
        <p:spPr bwMode="auto">
          <a:xfrm>
            <a:off x="2252663" y="1220788"/>
            <a:ext cx="106362" cy="95250"/>
          </a:xfrm>
          <a:custGeom>
            <a:avLst/>
            <a:gdLst/>
            <a:ahLst/>
            <a:cxnLst>
              <a:cxn ang="0">
                <a:pos x="9" y="51"/>
              </a:cxn>
              <a:cxn ang="0">
                <a:pos x="0" y="49"/>
              </a:cxn>
              <a:cxn ang="0">
                <a:pos x="49" y="0"/>
              </a:cxn>
              <a:cxn ang="0">
                <a:pos x="56" y="2"/>
              </a:cxn>
              <a:cxn ang="0">
                <a:pos x="9" y="51"/>
              </a:cxn>
            </a:cxnLst>
            <a:rect l="0" t="0" r="r" b="b"/>
            <a:pathLst>
              <a:path w="57" h="52">
                <a:moveTo>
                  <a:pt x="9" y="51"/>
                </a:moveTo>
                <a:lnTo>
                  <a:pt x="0" y="49"/>
                </a:lnTo>
                <a:lnTo>
                  <a:pt x="49" y="0"/>
                </a:lnTo>
                <a:lnTo>
                  <a:pt x="56" y="2"/>
                </a:lnTo>
                <a:lnTo>
                  <a:pt x="9" y="51"/>
                </a:lnTo>
              </a:path>
            </a:pathLst>
          </a:custGeom>
          <a:solidFill>
            <a:srgbClr val="7D7D7D"/>
          </a:solidFill>
          <a:ln w="9525" cap="rnd">
            <a:noFill/>
            <a:round/>
            <a:headEnd/>
            <a:tailEnd/>
          </a:ln>
          <a:effectLst/>
        </p:spPr>
        <p:txBody>
          <a:bodyPr/>
          <a:lstStyle/>
          <a:p>
            <a:endParaRPr lang="en-US"/>
          </a:p>
        </p:txBody>
      </p:sp>
      <p:sp>
        <p:nvSpPr>
          <p:cNvPr id="63513" name="Freeform 25"/>
          <p:cNvSpPr>
            <a:spLocks/>
          </p:cNvSpPr>
          <p:nvPr/>
        </p:nvSpPr>
        <p:spPr bwMode="auto">
          <a:xfrm>
            <a:off x="2262188" y="1196975"/>
            <a:ext cx="131762" cy="119063"/>
          </a:xfrm>
          <a:custGeom>
            <a:avLst/>
            <a:gdLst/>
            <a:ahLst/>
            <a:cxnLst>
              <a:cxn ang="0">
                <a:pos x="0" y="62"/>
              </a:cxn>
              <a:cxn ang="0">
                <a:pos x="6" y="64"/>
              </a:cxn>
              <a:cxn ang="0">
                <a:pos x="8" y="64"/>
              </a:cxn>
              <a:cxn ang="0">
                <a:pos x="55" y="17"/>
              </a:cxn>
              <a:cxn ang="0">
                <a:pos x="49" y="13"/>
              </a:cxn>
              <a:cxn ang="0">
                <a:pos x="0" y="62"/>
              </a:cxn>
              <a:cxn ang="0">
                <a:pos x="70" y="0"/>
              </a:cxn>
              <a:cxn ang="0">
                <a:pos x="70" y="0"/>
              </a:cxn>
              <a:cxn ang="0">
                <a:pos x="70" y="0"/>
              </a:cxn>
              <a:cxn ang="0">
                <a:pos x="0" y="62"/>
              </a:cxn>
            </a:cxnLst>
            <a:rect l="0" t="0" r="r" b="b"/>
            <a:pathLst>
              <a:path w="71" h="65">
                <a:moveTo>
                  <a:pt x="0" y="62"/>
                </a:moveTo>
                <a:lnTo>
                  <a:pt x="6" y="64"/>
                </a:lnTo>
                <a:lnTo>
                  <a:pt x="8" y="64"/>
                </a:lnTo>
                <a:lnTo>
                  <a:pt x="55" y="17"/>
                </a:lnTo>
                <a:lnTo>
                  <a:pt x="49" y="13"/>
                </a:lnTo>
                <a:lnTo>
                  <a:pt x="0" y="62"/>
                </a:lnTo>
                <a:lnTo>
                  <a:pt x="70" y="0"/>
                </a:lnTo>
                <a:lnTo>
                  <a:pt x="70" y="0"/>
                </a:lnTo>
                <a:lnTo>
                  <a:pt x="70" y="0"/>
                </a:lnTo>
                <a:lnTo>
                  <a:pt x="0" y="62"/>
                </a:lnTo>
              </a:path>
            </a:pathLst>
          </a:custGeom>
          <a:solidFill>
            <a:srgbClr val="828282"/>
          </a:solidFill>
          <a:ln w="9525" cap="rnd">
            <a:noFill/>
            <a:round/>
            <a:headEnd/>
            <a:tailEnd/>
          </a:ln>
          <a:effectLst/>
        </p:spPr>
        <p:txBody>
          <a:bodyPr/>
          <a:lstStyle/>
          <a:p>
            <a:endParaRPr lang="en-US"/>
          </a:p>
        </p:txBody>
      </p:sp>
      <p:sp>
        <p:nvSpPr>
          <p:cNvPr id="63514" name="Freeform 26"/>
          <p:cNvSpPr>
            <a:spLocks/>
          </p:cNvSpPr>
          <p:nvPr/>
        </p:nvSpPr>
        <p:spPr bwMode="auto">
          <a:xfrm>
            <a:off x="2270125" y="1196975"/>
            <a:ext cx="128588" cy="119063"/>
          </a:xfrm>
          <a:custGeom>
            <a:avLst/>
            <a:gdLst/>
            <a:ahLst/>
            <a:cxnLst>
              <a:cxn ang="0">
                <a:pos x="0" y="64"/>
              </a:cxn>
              <a:cxn ang="0">
                <a:pos x="2" y="64"/>
              </a:cxn>
              <a:cxn ang="0">
                <a:pos x="11" y="62"/>
              </a:cxn>
              <a:cxn ang="0">
                <a:pos x="68" y="2"/>
              </a:cxn>
              <a:cxn ang="0">
                <a:pos x="66" y="0"/>
              </a:cxn>
              <a:cxn ang="0">
                <a:pos x="51" y="17"/>
              </a:cxn>
              <a:cxn ang="0">
                <a:pos x="47" y="15"/>
              </a:cxn>
              <a:cxn ang="0">
                <a:pos x="0" y="64"/>
              </a:cxn>
            </a:cxnLst>
            <a:rect l="0" t="0" r="r" b="b"/>
            <a:pathLst>
              <a:path w="69" h="65">
                <a:moveTo>
                  <a:pt x="0" y="64"/>
                </a:moveTo>
                <a:lnTo>
                  <a:pt x="2" y="64"/>
                </a:lnTo>
                <a:lnTo>
                  <a:pt x="11" y="62"/>
                </a:lnTo>
                <a:lnTo>
                  <a:pt x="68" y="2"/>
                </a:lnTo>
                <a:lnTo>
                  <a:pt x="66" y="0"/>
                </a:lnTo>
                <a:lnTo>
                  <a:pt x="51" y="17"/>
                </a:lnTo>
                <a:lnTo>
                  <a:pt x="47" y="15"/>
                </a:lnTo>
                <a:lnTo>
                  <a:pt x="0" y="64"/>
                </a:lnTo>
              </a:path>
            </a:pathLst>
          </a:custGeom>
          <a:solidFill>
            <a:srgbClr val="878787"/>
          </a:solidFill>
          <a:ln w="9525" cap="rnd">
            <a:noFill/>
            <a:round/>
            <a:headEnd/>
            <a:tailEnd/>
          </a:ln>
          <a:effectLst/>
        </p:spPr>
        <p:txBody>
          <a:bodyPr/>
          <a:lstStyle/>
          <a:p>
            <a:endParaRPr lang="en-US"/>
          </a:p>
        </p:txBody>
      </p:sp>
      <p:sp>
        <p:nvSpPr>
          <p:cNvPr id="63515" name="Freeform 27"/>
          <p:cNvSpPr>
            <a:spLocks/>
          </p:cNvSpPr>
          <p:nvPr/>
        </p:nvSpPr>
        <p:spPr bwMode="auto">
          <a:xfrm>
            <a:off x="2276475" y="1196975"/>
            <a:ext cx="125413" cy="119063"/>
          </a:xfrm>
          <a:custGeom>
            <a:avLst/>
            <a:gdLst/>
            <a:ahLst/>
            <a:cxnLst>
              <a:cxn ang="0">
                <a:pos x="0" y="64"/>
              </a:cxn>
              <a:cxn ang="0">
                <a:pos x="7" y="60"/>
              </a:cxn>
              <a:cxn ang="0">
                <a:pos x="13" y="57"/>
              </a:cxn>
              <a:cxn ang="0">
                <a:pos x="66" y="4"/>
              </a:cxn>
              <a:cxn ang="0">
                <a:pos x="62" y="0"/>
              </a:cxn>
              <a:cxn ang="0">
                <a:pos x="47" y="17"/>
              </a:cxn>
              <a:cxn ang="0">
                <a:pos x="0" y="64"/>
              </a:cxn>
            </a:cxnLst>
            <a:rect l="0" t="0" r="r" b="b"/>
            <a:pathLst>
              <a:path w="67" h="65">
                <a:moveTo>
                  <a:pt x="0" y="64"/>
                </a:moveTo>
                <a:lnTo>
                  <a:pt x="7" y="60"/>
                </a:lnTo>
                <a:lnTo>
                  <a:pt x="13" y="57"/>
                </a:lnTo>
                <a:lnTo>
                  <a:pt x="66" y="4"/>
                </a:lnTo>
                <a:lnTo>
                  <a:pt x="62" y="0"/>
                </a:lnTo>
                <a:lnTo>
                  <a:pt x="47" y="17"/>
                </a:lnTo>
                <a:lnTo>
                  <a:pt x="0" y="64"/>
                </a:lnTo>
              </a:path>
            </a:pathLst>
          </a:custGeom>
          <a:solidFill>
            <a:srgbClr val="8C8C8C"/>
          </a:solidFill>
          <a:ln w="9525" cap="rnd">
            <a:noFill/>
            <a:round/>
            <a:headEnd/>
            <a:tailEnd/>
          </a:ln>
          <a:effectLst/>
        </p:spPr>
        <p:txBody>
          <a:bodyPr/>
          <a:lstStyle/>
          <a:p>
            <a:endParaRPr lang="en-US"/>
          </a:p>
        </p:txBody>
      </p:sp>
      <p:sp>
        <p:nvSpPr>
          <p:cNvPr id="63516" name="Freeform 28"/>
          <p:cNvSpPr>
            <a:spLocks/>
          </p:cNvSpPr>
          <p:nvPr/>
        </p:nvSpPr>
        <p:spPr bwMode="auto">
          <a:xfrm>
            <a:off x="2290763" y="1201738"/>
            <a:ext cx="114300" cy="109537"/>
          </a:xfrm>
          <a:custGeom>
            <a:avLst/>
            <a:gdLst/>
            <a:ahLst/>
            <a:cxnLst>
              <a:cxn ang="0">
                <a:pos x="0" y="60"/>
              </a:cxn>
              <a:cxn ang="0">
                <a:pos x="0" y="58"/>
              </a:cxn>
              <a:cxn ang="0">
                <a:pos x="15" y="51"/>
              </a:cxn>
              <a:cxn ang="0">
                <a:pos x="61" y="4"/>
              </a:cxn>
              <a:cxn ang="0">
                <a:pos x="57" y="0"/>
              </a:cxn>
              <a:cxn ang="0">
                <a:pos x="0" y="60"/>
              </a:cxn>
            </a:cxnLst>
            <a:rect l="0" t="0" r="r" b="b"/>
            <a:pathLst>
              <a:path w="62" h="61">
                <a:moveTo>
                  <a:pt x="0" y="60"/>
                </a:moveTo>
                <a:lnTo>
                  <a:pt x="0" y="58"/>
                </a:lnTo>
                <a:lnTo>
                  <a:pt x="15" y="51"/>
                </a:lnTo>
                <a:lnTo>
                  <a:pt x="61" y="4"/>
                </a:lnTo>
                <a:lnTo>
                  <a:pt x="57" y="0"/>
                </a:lnTo>
                <a:lnTo>
                  <a:pt x="0" y="60"/>
                </a:lnTo>
              </a:path>
            </a:pathLst>
          </a:custGeom>
          <a:solidFill>
            <a:srgbClr val="919191"/>
          </a:solidFill>
          <a:ln w="9525" cap="rnd">
            <a:noFill/>
            <a:round/>
            <a:headEnd/>
            <a:tailEnd/>
          </a:ln>
          <a:effectLst/>
        </p:spPr>
        <p:txBody>
          <a:bodyPr/>
          <a:lstStyle/>
          <a:p>
            <a:endParaRPr lang="en-US"/>
          </a:p>
        </p:txBody>
      </p:sp>
      <p:sp>
        <p:nvSpPr>
          <p:cNvPr id="63517" name="Freeform 29"/>
          <p:cNvSpPr>
            <a:spLocks/>
          </p:cNvSpPr>
          <p:nvPr/>
        </p:nvSpPr>
        <p:spPr bwMode="auto">
          <a:xfrm>
            <a:off x="2301875" y="1204913"/>
            <a:ext cx="109538" cy="98425"/>
          </a:xfrm>
          <a:custGeom>
            <a:avLst/>
            <a:gdLst/>
            <a:ahLst/>
            <a:cxnLst>
              <a:cxn ang="0">
                <a:pos x="0" y="53"/>
              </a:cxn>
              <a:cxn ang="0">
                <a:pos x="13" y="47"/>
              </a:cxn>
              <a:cxn ang="0">
                <a:pos x="15" y="47"/>
              </a:cxn>
              <a:cxn ang="0">
                <a:pos x="58" y="7"/>
              </a:cxn>
              <a:cxn ang="0">
                <a:pos x="53" y="0"/>
              </a:cxn>
              <a:cxn ang="0">
                <a:pos x="0" y="53"/>
              </a:cxn>
            </a:cxnLst>
            <a:rect l="0" t="0" r="r" b="b"/>
            <a:pathLst>
              <a:path w="59" h="54">
                <a:moveTo>
                  <a:pt x="0" y="53"/>
                </a:moveTo>
                <a:lnTo>
                  <a:pt x="13" y="47"/>
                </a:lnTo>
                <a:lnTo>
                  <a:pt x="15" y="47"/>
                </a:lnTo>
                <a:lnTo>
                  <a:pt x="58" y="7"/>
                </a:lnTo>
                <a:lnTo>
                  <a:pt x="53" y="0"/>
                </a:lnTo>
                <a:lnTo>
                  <a:pt x="0" y="53"/>
                </a:lnTo>
              </a:path>
            </a:pathLst>
          </a:custGeom>
          <a:solidFill>
            <a:srgbClr val="969696"/>
          </a:solidFill>
          <a:ln w="9525" cap="rnd">
            <a:noFill/>
            <a:round/>
            <a:headEnd/>
            <a:tailEnd/>
          </a:ln>
          <a:effectLst/>
        </p:spPr>
        <p:txBody>
          <a:bodyPr/>
          <a:lstStyle/>
          <a:p>
            <a:endParaRPr lang="en-US"/>
          </a:p>
        </p:txBody>
      </p:sp>
      <p:sp>
        <p:nvSpPr>
          <p:cNvPr id="63518" name="Freeform 30"/>
          <p:cNvSpPr>
            <a:spLocks/>
          </p:cNvSpPr>
          <p:nvPr/>
        </p:nvSpPr>
        <p:spPr bwMode="auto">
          <a:xfrm>
            <a:off x="2317750" y="1208088"/>
            <a:ext cx="96838" cy="87312"/>
          </a:xfrm>
          <a:custGeom>
            <a:avLst/>
            <a:gdLst/>
            <a:ahLst/>
            <a:cxnLst>
              <a:cxn ang="0">
                <a:pos x="0" y="47"/>
              </a:cxn>
              <a:cxn ang="0">
                <a:pos x="4" y="45"/>
              </a:cxn>
              <a:cxn ang="0">
                <a:pos x="10" y="47"/>
              </a:cxn>
              <a:cxn ang="0">
                <a:pos x="51" y="7"/>
              </a:cxn>
              <a:cxn ang="0">
                <a:pos x="46" y="0"/>
              </a:cxn>
              <a:cxn ang="0">
                <a:pos x="0" y="47"/>
              </a:cxn>
            </a:cxnLst>
            <a:rect l="0" t="0" r="r" b="b"/>
            <a:pathLst>
              <a:path w="52" h="48">
                <a:moveTo>
                  <a:pt x="0" y="47"/>
                </a:moveTo>
                <a:lnTo>
                  <a:pt x="4" y="45"/>
                </a:lnTo>
                <a:lnTo>
                  <a:pt x="10" y="47"/>
                </a:lnTo>
                <a:lnTo>
                  <a:pt x="51" y="7"/>
                </a:lnTo>
                <a:lnTo>
                  <a:pt x="46" y="0"/>
                </a:lnTo>
                <a:lnTo>
                  <a:pt x="0" y="47"/>
                </a:lnTo>
              </a:path>
            </a:pathLst>
          </a:custGeom>
          <a:solidFill>
            <a:srgbClr val="9C9C9C"/>
          </a:solidFill>
          <a:ln w="9525" cap="rnd">
            <a:noFill/>
            <a:round/>
            <a:headEnd/>
            <a:tailEnd/>
          </a:ln>
          <a:effectLst/>
        </p:spPr>
        <p:txBody>
          <a:bodyPr/>
          <a:lstStyle/>
          <a:p>
            <a:endParaRPr lang="en-US"/>
          </a:p>
        </p:txBody>
      </p:sp>
      <p:sp>
        <p:nvSpPr>
          <p:cNvPr id="63519" name="Freeform 31"/>
          <p:cNvSpPr>
            <a:spLocks/>
          </p:cNvSpPr>
          <p:nvPr/>
        </p:nvSpPr>
        <p:spPr bwMode="auto">
          <a:xfrm>
            <a:off x="2328863" y="1217613"/>
            <a:ext cx="85725" cy="77787"/>
          </a:xfrm>
          <a:custGeom>
            <a:avLst/>
            <a:gdLst/>
            <a:ahLst/>
            <a:cxnLst>
              <a:cxn ang="0">
                <a:pos x="6" y="42"/>
              </a:cxn>
              <a:cxn ang="0">
                <a:pos x="0" y="40"/>
              </a:cxn>
              <a:cxn ang="0">
                <a:pos x="43" y="0"/>
              </a:cxn>
              <a:cxn ang="0">
                <a:pos x="45" y="4"/>
              </a:cxn>
              <a:cxn ang="0">
                <a:pos x="6" y="42"/>
              </a:cxn>
            </a:cxnLst>
            <a:rect l="0" t="0" r="r" b="b"/>
            <a:pathLst>
              <a:path w="46" h="43">
                <a:moveTo>
                  <a:pt x="6" y="42"/>
                </a:moveTo>
                <a:lnTo>
                  <a:pt x="0" y="40"/>
                </a:lnTo>
                <a:lnTo>
                  <a:pt x="43" y="0"/>
                </a:lnTo>
                <a:lnTo>
                  <a:pt x="45" y="4"/>
                </a:lnTo>
                <a:lnTo>
                  <a:pt x="6" y="42"/>
                </a:lnTo>
              </a:path>
            </a:pathLst>
          </a:custGeom>
          <a:solidFill>
            <a:srgbClr val="A1A1A1"/>
          </a:solidFill>
          <a:ln w="9525" cap="rnd">
            <a:noFill/>
            <a:round/>
            <a:headEnd/>
            <a:tailEnd/>
          </a:ln>
          <a:effectLst/>
        </p:spPr>
        <p:txBody>
          <a:bodyPr/>
          <a:lstStyle/>
          <a:p>
            <a:endParaRPr lang="en-US"/>
          </a:p>
        </p:txBody>
      </p:sp>
      <p:sp>
        <p:nvSpPr>
          <p:cNvPr id="63520" name="Freeform 32"/>
          <p:cNvSpPr>
            <a:spLocks/>
          </p:cNvSpPr>
          <p:nvPr/>
        </p:nvSpPr>
        <p:spPr bwMode="auto">
          <a:xfrm>
            <a:off x="2336800" y="1220788"/>
            <a:ext cx="80963" cy="74612"/>
          </a:xfrm>
          <a:custGeom>
            <a:avLst/>
            <a:gdLst/>
            <a:ahLst/>
            <a:cxnLst>
              <a:cxn ang="0">
                <a:pos x="7" y="40"/>
              </a:cxn>
              <a:cxn ang="0">
                <a:pos x="0" y="40"/>
              </a:cxn>
              <a:cxn ang="0">
                <a:pos x="41" y="0"/>
              </a:cxn>
              <a:cxn ang="0">
                <a:pos x="43" y="4"/>
              </a:cxn>
              <a:cxn ang="0">
                <a:pos x="7" y="40"/>
              </a:cxn>
            </a:cxnLst>
            <a:rect l="0" t="0" r="r" b="b"/>
            <a:pathLst>
              <a:path w="44" h="41">
                <a:moveTo>
                  <a:pt x="7" y="40"/>
                </a:moveTo>
                <a:lnTo>
                  <a:pt x="0" y="40"/>
                </a:lnTo>
                <a:lnTo>
                  <a:pt x="41" y="0"/>
                </a:lnTo>
                <a:lnTo>
                  <a:pt x="43" y="4"/>
                </a:lnTo>
                <a:lnTo>
                  <a:pt x="7" y="40"/>
                </a:lnTo>
              </a:path>
            </a:pathLst>
          </a:custGeom>
          <a:solidFill>
            <a:srgbClr val="A6A6A6"/>
          </a:solidFill>
          <a:ln w="9525" cap="rnd">
            <a:noFill/>
            <a:round/>
            <a:headEnd/>
            <a:tailEnd/>
          </a:ln>
          <a:effectLst/>
        </p:spPr>
        <p:txBody>
          <a:bodyPr/>
          <a:lstStyle/>
          <a:p>
            <a:endParaRPr lang="en-US"/>
          </a:p>
        </p:txBody>
      </p:sp>
      <p:sp>
        <p:nvSpPr>
          <p:cNvPr id="63521" name="Freeform 33"/>
          <p:cNvSpPr>
            <a:spLocks/>
          </p:cNvSpPr>
          <p:nvPr/>
        </p:nvSpPr>
        <p:spPr bwMode="auto">
          <a:xfrm>
            <a:off x="2339975" y="1225550"/>
            <a:ext cx="82550" cy="73025"/>
          </a:xfrm>
          <a:custGeom>
            <a:avLst/>
            <a:gdLst/>
            <a:ahLst/>
            <a:cxnLst>
              <a:cxn ang="0">
                <a:pos x="9" y="40"/>
              </a:cxn>
              <a:cxn ang="0">
                <a:pos x="0" y="38"/>
              </a:cxn>
              <a:cxn ang="0">
                <a:pos x="39" y="0"/>
              </a:cxn>
              <a:cxn ang="0">
                <a:pos x="43" y="4"/>
              </a:cxn>
              <a:cxn ang="0">
                <a:pos x="9" y="40"/>
              </a:cxn>
            </a:cxnLst>
            <a:rect l="0" t="0" r="r" b="b"/>
            <a:pathLst>
              <a:path w="44" h="41">
                <a:moveTo>
                  <a:pt x="9" y="40"/>
                </a:moveTo>
                <a:lnTo>
                  <a:pt x="0" y="38"/>
                </a:lnTo>
                <a:lnTo>
                  <a:pt x="39" y="0"/>
                </a:lnTo>
                <a:lnTo>
                  <a:pt x="43" y="4"/>
                </a:lnTo>
                <a:lnTo>
                  <a:pt x="9" y="40"/>
                </a:lnTo>
              </a:path>
            </a:pathLst>
          </a:custGeom>
          <a:solidFill>
            <a:srgbClr val="ABABAB"/>
          </a:solidFill>
          <a:ln w="9525" cap="rnd">
            <a:noFill/>
            <a:round/>
            <a:headEnd/>
            <a:tailEnd/>
          </a:ln>
          <a:effectLst/>
        </p:spPr>
        <p:txBody>
          <a:bodyPr/>
          <a:lstStyle/>
          <a:p>
            <a:endParaRPr lang="en-US"/>
          </a:p>
        </p:txBody>
      </p:sp>
      <p:sp>
        <p:nvSpPr>
          <p:cNvPr id="63522" name="Freeform 34"/>
          <p:cNvSpPr>
            <a:spLocks/>
          </p:cNvSpPr>
          <p:nvPr/>
        </p:nvSpPr>
        <p:spPr bwMode="auto">
          <a:xfrm>
            <a:off x="2349500" y="1228725"/>
            <a:ext cx="79375" cy="69850"/>
          </a:xfrm>
          <a:custGeom>
            <a:avLst/>
            <a:gdLst/>
            <a:ahLst/>
            <a:cxnLst>
              <a:cxn ang="0">
                <a:pos x="6" y="38"/>
              </a:cxn>
              <a:cxn ang="0">
                <a:pos x="0" y="36"/>
              </a:cxn>
              <a:cxn ang="0">
                <a:pos x="36" y="0"/>
              </a:cxn>
              <a:cxn ang="0">
                <a:pos x="38" y="2"/>
              </a:cxn>
              <a:cxn ang="0">
                <a:pos x="42" y="4"/>
              </a:cxn>
              <a:cxn ang="0">
                <a:pos x="6" y="38"/>
              </a:cxn>
            </a:cxnLst>
            <a:rect l="0" t="0" r="r" b="b"/>
            <a:pathLst>
              <a:path w="43" h="39">
                <a:moveTo>
                  <a:pt x="6" y="38"/>
                </a:moveTo>
                <a:lnTo>
                  <a:pt x="0" y="36"/>
                </a:lnTo>
                <a:lnTo>
                  <a:pt x="36" y="0"/>
                </a:lnTo>
                <a:lnTo>
                  <a:pt x="38" y="2"/>
                </a:lnTo>
                <a:lnTo>
                  <a:pt x="42" y="4"/>
                </a:lnTo>
                <a:lnTo>
                  <a:pt x="6" y="38"/>
                </a:lnTo>
              </a:path>
            </a:pathLst>
          </a:custGeom>
          <a:solidFill>
            <a:srgbClr val="B0B0B0"/>
          </a:solidFill>
          <a:ln w="9525" cap="rnd">
            <a:noFill/>
            <a:round/>
            <a:headEnd/>
            <a:tailEnd/>
          </a:ln>
          <a:effectLst/>
        </p:spPr>
        <p:txBody>
          <a:bodyPr/>
          <a:lstStyle/>
          <a:p>
            <a:endParaRPr lang="en-US"/>
          </a:p>
        </p:txBody>
      </p:sp>
      <p:sp>
        <p:nvSpPr>
          <p:cNvPr id="63523" name="Freeform 35"/>
          <p:cNvSpPr>
            <a:spLocks/>
          </p:cNvSpPr>
          <p:nvPr/>
        </p:nvSpPr>
        <p:spPr bwMode="auto">
          <a:xfrm>
            <a:off x="2357438" y="1231900"/>
            <a:ext cx="76200" cy="66675"/>
          </a:xfrm>
          <a:custGeom>
            <a:avLst/>
            <a:gdLst/>
            <a:ahLst/>
            <a:cxnLst>
              <a:cxn ang="0">
                <a:pos x="6" y="36"/>
              </a:cxn>
              <a:cxn ang="0">
                <a:pos x="0" y="36"/>
              </a:cxn>
              <a:cxn ang="0">
                <a:pos x="34" y="0"/>
              </a:cxn>
              <a:cxn ang="0">
                <a:pos x="40" y="2"/>
              </a:cxn>
              <a:cxn ang="0">
                <a:pos x="6" y="36"/>
              </a:cxn>
            </a:cxnLst>
            <a:rect l="0" t="0" r="r" b="b"/>
            <a:pathLst>
              <a:path w="41" h="37">
                <a:moveTo>
                  <a:pt x="6" y="36"/>
                </a:moveTo>
                <a:lnTo>
                  <a:pt x="0" y="36"/>
                </a:lnTo>
                <a:lnTo>
                  <a:pt x="34" y="0"/>
                </a:lnTo>
                <a:lnTo>
                  <a:pt x="40" y="2"/>
                </a:lnTo>
                <a:lnTo>
                  <a:pt x="6" y="36"/>
                </a:lnTo>
              </a:path>
            </a:pathLst>
          </a:custGeom>
          <a:solidFill>
            <a:srgbClr val="B5B5B5"/>
          </a:solidFill>
          <a:ln w="9525" cap="rnd">
            <a:noFill/>
            <a:round/>
            <a:headEnd/>
            <a:tailEnd/>
          </a:ln>
          <a:effectLst/>
        </p:spPr>
        <p:txBody>
          <a:bodyPr/>
          <a:lstStyle/>
          <a:p>
            <a:endParaRPr lang="en-US"/>
          </a:p>
        </p:txBody>
      </p:sp>
      <p:sp>
        <p:nvSpPr>
          <p:cNvPr id="63524" name="Freeform 36"/>
          <p:cNvSpPr>
            <a:spLocks/>
          </p:cNvSpPr>
          <p:nvPr/>
        </p:nvSpPr>
        <p:spPr bwMode="auto">
          <a:xfrm>
            <a:off x="2360613" y="1235075"/>
            <a:ext cx="82550" cy="68263"/>
          </a:xfrm>
          <a:custGeom>
            <a:avLst/>
            <a:gdLst/>
            <a:ahLst/>
            <a:cxnLst>
              <a:cxn ang="0">
                <a:pos x="8" y="36"/>
              </a:cxn>
              <a:cxn ang="0">
                <a:pos x="0" y="34"/>
              </a:cxn>
              <a:cxn ang="0">
                <a:pos x="36" y="0"/>
              </a:cxn>
              <a:cxn ang="0">
                <a:pos x="43" y="0"/>
              </a:cxn>
              <a:cxn ang="0">
                <a:pos x="8" y="36"/>
              </a:cxn>
            </a:cxnLst>
            <a:rect l="0" t="0" r="r" b="b"/>
            <a:pathLst>
              <a:path w="44" h="37">
                <a:moveTo>
                  <a:pt x="8" y="36"/>
                </a:moveTo>
                <a:lnTo>
                  <a:pt x="0" y="34"/>
                </a:lnTo>
                <a:lnTo>
                  <a:pt x="36" y="0"/>
                </a:lnTo>
                <a:lnTo>
                  <a:pt x="43" y="0"/>
                </a:lnTo>
                <a:lnTo>
                  <a:pt x="8" y="36"/>
                </a:lnTo>
              </a:path>
            </a:pathLst>
          </a:custGeom>
          <a:solidFill>
            <a:srgbClr val="BABABA"/>
          </a:solidFill>
          <a:ln w="9525" cap="rnd">
            <a:noFill/>
            <a:round/>
            <a:headEnd/>
            <a:tailEnd/>
          </a:ln>
          <a:effectLst/>
        </p:spPr>
        <p:txBody>
          <a:bodyPr/>
          <a:lstStyle/>
          <a:p>
            <a:endParaRPr lang="en-US"/>
          </a:p>
        </p:txBody>
      </p:sp>
      <p:sp>
        <p:nvSpPr>
          <p:cNvPr id="63525" name="Freeform 37"/>
          <p:cNvSpPr>
            <a:spLocks/>
          </p:cNvSpPr>
          <p:nvPr/>
        </p:nvSpPr>
        <p:spPr bwMode="auto">
          <a:xfrm>
            <a:off x="2368550" y="1235075"/>
            <a:ext cx="77788" cy="68263"/>
          </a:xfrm>
          <a:custGeom>
            <a:avLst/>
            <a:gdLst/>
            <a:ahLst/>
            <a:cxnLst>
              <a:cxn ang="0">
                <a:pos x="7" y="36"/>
              </a:cxn>
              <a:cxn ang="0">
                <a:pos x="0" y="34"/>
              </a:cxn>
              <a:cxn ang="0">
                <a:pos x="34" y="0"/>
              </a:cxn>
              <a:cxn ang="0">
                <a:pos x="41" y="2"/>
              </a:cxn>
              <a:cxn ang="0">
                <a:pos x="7" y="36"/>
              </a:cxn>
            </a:cxnLst>
            <a:rect l="0" t="0" r="r" b="b"/>
            <a:pathLst>
              <a:path w="42" h="37">
                <a:moveTo>
                  <a:pt x="7" y="36"/>
                </a:moveTo>
                <a:lnTo>
                  <a:pt x="0" y="34"/>
                </a:lnTo>
                <a:lnTo>
                  <a:pt x="34" y="0"/>
                </a:lnTo>
                <a:lnTo>
                  <a:pt x="41" y="2"/>
                </a:lnTo>
                <a:lnTo>
                  <a:pt x="7" y="36"/>
                </a:lnTo>
              </a:path>
            </a:pathLst>
          </a:custGeom>
          <a:solidFill>
            <a:srgbClr val="BFBFBF"/>
          </a:solidFill>
          <a:ln w="9525" cap="rnd">
            <a:noFill/>
            <a:round/>
            <a:headEnd/>
            <a:tailEnd/>
          </a:ln>
          <a:effectLst/>
        </p:spPr>
        <p:txBody>
          <a:bodyPr/>
          <a:lstStyle/>
          <a:p>
            <a:endParaRPr lang="en-US"/>
          </a:p>
        </p:txBody>
      </p:sp>
      <p:sp>
        <p:nvSpPr>
          <p:cNvPr id="63526" name="Freeform 38"/>
          <p:cNvSpPr>
            <a:spLocks/>
          </p:cNvSpPr>
          <p:nvPr/>
        </p:nvSpPr>
        <p:spPr bwMode="auto">
          <a:xfrm>
            <a:off x="2376488" y="1235075"/>
            <a:ext cx="73025" cy="68263"/>
          </a:xfrm>
          <a:custGeom>
            <a:avLst/>
            <a:gdLst/>
            <a:ahLst/>
            <a:cxnLst>
              <a:cxn ang="0">
                <a:pos x="0" y="36"/>
              </a:cxn>
              <a:cxn ang="0">
                <a:pos x="5" y="36"/>
              </a:cxn>
              <a:cxn ang="0">
                <a:pos x="7" y="36"/>
              </a:cxn>
              <a:cxn ang="0">
                <a:pos x="39" y="7"/>
              </a:cxn>
              <a:cxn ang="0">
                <a:pos x="37" y="2"/>
              </a:cxn>
              <a:cxn ang="0">
                <a:pos x="35" y="0"/>
              </a:cxn>
              <a:cxn ang="0">
                <a:pos x="0" y="36"/>
              </a:cxn>
            </a:cxnLst>
            <a:rect l="0" t="0" r="r" b="b"/>
            <a:pathLst>
              <a:path w="40" h="37">
                <a:moveTo>
                  <a:pt x="0" y="36"/>
                </a:moveTo>
                <a:lnTo>
                  <a:pt x="5" y="36"/>
                </a:lnTo>
                <a:lnTo>
                  <a:pt x="7" y="36"/>
                </a:lnTo>
                <a:lnTo>
                  <a:pt x="39" y="7"/>
                </a:lnTo>
                <a:lnTo>
                  <a:pt x="37" y="2"/>
                </a:lnTo>
                <a:lnTo>
                  <a:pt x="35" y="0"/>
                </a:lnTo>
                <a:lnTo>
                  <a:pt x="0" y="36"/>
                </a:lnTo>
              </a:path>
            </a:pathLst>
          </a:custGeom>
          <a:solidFill>
            <a:srgbClr val="C4C4C4"/>
          </a:solidFill>
          <a:ln w="9525" cap="rnd">
            <a:noFill/>
            <a:round/>
            <a:headEnd/>
            <a:tailEnd/>
          </a:ln>
          <a:effectLst/>
        </p:spPr>
        <p:txBody>
          <a:bodyPr/>
          <a:lstStyle/>
          <a:p>
            <a:endParaRPr lang="en-US"/>
          </a:p>
        </p:txBody>
      </p:sp>
      <p:sp>
        <p:nvSpPr>
          <p:cNvPr id="63527" name="Freeform 39"/>
          <p:cNvSpPr>
            <a:spLocks/>
          </p:cNvSpPr>
          <p:nvPr/>
        </p:nvSpPr>
        <p:spPr bwMode="auto">
          <a:xfrm>
            <a:off x="2381250" y="1239838"/>
            <a:ext cx="68263" cy="63500"/>
          </a:xfrm>
          <a:custGeom>
            <a:avLst/>
            <a:gdLst/>
            <a:ahLst/>
            <a:cxnLst>
              <a:cxn ang="0">
                <a:pos x="0" y="34"/>
              </a:cxn>
              <a:cxn ang="0">
                <a:pos x="2" y="34"/>
              </a:cxn>
              <a:cxn ang="0">
                <a:pos x="8" y="34"/>
              </a:cxn>
              <a:cxn ang="0">
                <a:pos x="36" y="7"/>
              </a:cxn>
              <a:cxn ang="0">
                <a:pos x="34" y="0"/>
              </a:cxn>
              <a:cxn ang="0">
                <a:pos x="0" y="34"/>
              </a:cxn>
            </a:cxnLst>
            <a:rect l="0" t="0" r="r" b="b"/>
            <a:pathLst>
              <a:path w="37" h="35">
                <a:moveTo>
                  <a:pt x="0" y="34"/>
                </a:moveTo>
                <a:lnTo>
                  <a:pt x="2" y="34"/>
                </a:lnTo>
                <a:lnTo>
                  <a:pt x="8" y="34"/>
                </a:lnTo>
                <a:lnTo>
                  <a:pt x="36" y="7"/>
                </a:lnTo>
                <a:lnTo>
                  <a:pt x="34" y="0"/>
                </a:lnTo>
                <a:lnTo>
                  <a:pt x="0" y="34"/>
                </a:lnTo>
              </a:path>
            </a:pathLst>
          </a:custGeom>
          <a:solidFill>
            <a:srgbClr val="C9C9C9"/>
          </a:solidFill>
          <a:ln w="9525" cap="rnd">
            <a:noFill/>
            <a:round/>
            <a:headEnd/>
            <a:tailEnd/>
          </a:ln>
          <a:effectLst/>
        </p:spPr>
        <p:txBody>
          <a:bodyPr/>
          <a:lstStyle/>
          <a:p>
            <a:endParaRPr lang="en-US"/>
          </a:p>
        </p:txBody>
      </p:sp>
      <p:sp>
        <p:nvSpPr>
          <p:cNvPr id="63528" name="Freeform 40"/>
          <p:cNvSpPr>
            <a:spLocks/>
          </p:cNvSpPr>
          <p:nvPr/>
        </p:nvSpPr>
        <p:spPr bwMode="auto">
          <a:xfrm>
            <a:off x="2389188" y="1247775"/>
            <a:ext cx="65087" cy="55563"/>
          </a:xfrm>
          <a:custGeom>
            <a:avLst/>
            <a:gdLst/>
            <a:ahLst/>
            <a:cxnLst>
              <a:cxn ang="0">
                <a:pos x="8" y="29"/>
              </a:cxn>
              <a:cxn ang="0">
                <a:pos x="0" y="29"/>
              </a:cxn>
              <a:cxn ang="0">
                <a:pos x="32" y="0"/>
              </a:cxn>
              <a:cxn ang="0">
                <a:pos x="34" y="4"/>
              </a:cxn>
              <a:cxn ang="0">
                <a:pos x="8" y="29"/>
              </a:cxn>
            </a:cxnLst>
            <a:rect l="0" t="0" r="r" b="b"/>
            <a:pathLst>
              <a:path w="35" h="30">
                <a:moveTo>
                  <a:pt x="8" y="29"/>
                </a:moveTo>
                <a:lnTo>
                  <a:pt x="0" y="29"/>
                </a:lnTo>
                <a:lnTo>
                  <a:pt x="32" y="0"/>
                </a:lnTo>
                <a:lnTo>
                  <a:pt x="34" y="4"/>
                </a:lnTo>
                <a:lnTo>
                  <a:pt x="8" y="29"/>
                </a:lnTo>
              </a:path>
            </a:pathLst>
          </a:custGeom>
          <a:solidFill>
            <a:srgbClr val="D1D1D1"/>
          </a:solidFill>
          <a:ln w="9525" cap="rnd">
            <a:noFill/>
            <a:round/>
            <a:headEnd/>
            <a:tailEnd/>
          </a:ln>
          <a:effectLst/>
        </p:spPr>
        <p:txBody>
          <a:bodyPr/>
          <a:lstStyle/>
          <a:p>
            <a:endParaRPr lang="en-US"/>
          </a:p>
        </p:txBody>
      </p:sp>
      <p:sp>
        <p:nvSpPr>
          <p:cNvPr id="63529" name="Freeform 41"/>
          <p:cNvSpPr>
            <a:spLocks/>
          </p:cNvSpPr>
          <p:nvPr/>
        </p:nvSpPr>
        <p:spPr bwMode="auto">
          <a:xfrm>
            <a:off x="2395538" y="1252538"/>
            <a:ext cx="58737" cy="50800"/>
          </a:xfrm>
          <a:custGeom>
            <a:avLst/>
            <a:gdLst/>
            <a:ahLst/>
            <a:cxnLst>
              <a:cxn ang="0">
                <a:pos x="9" y="27"/>
              </a:cxn>
              <a:cxn ang="0">
                <a:pos x="0" y="27"/>
              </a:cxn>
              <a:cxn ang="0">
                <a:pos x="28" y="0"/>
              </a:cxn>
              <a:cxn ang="0">
                <a:pos x="30" y="6"/>
              </a:cxn>
              <a:cxn ang="0">
                <a:pos x="9" y="27"/>
              </a:cxn>
            </a:cxnLst>
            <a:rect l="0" t="0" r="r" b="b"/>
            <a:pathLst>
              <a:path w="31" h="28">
                <a:moveTo>
                  <a:pt x="9" y="27"/>
                </a:moveTo>
                <a:lnTo>
                  <a:pt x="0" y="27"/>
                </a:lnTo>
                <a:lnTo>
                  <a:pt x="28" y="0"/>
                </a:lnTo>
                <a:lnTo>
                  <a:pt x="30" y="6"/>
                </a:lnTo>
                <a:lnTo>
                  <a:pt x="9" y="27"/>
                </a:lnTo>
              </a:path>
            </a:pathLst>
          </a:custGeom>
          <a:solidFill>
            <a:srgbClr val="D6D6D6"/>
          </a:solidFill>
          <a:ln w="9525" cap="rnd">
            <a:noFill/>
            <a:round/>
            <a:headEnd/>
            <a:tailEnd/>
          </a:ln>
          <a:effectLst/>
        </p:spPr>
        <p:txBody>
          <a:bodyPr/>
          <a:lstStyle/>
          <a:p>
            <a:endParaRPr lang="en-US"/>
          </a:p>
        </p:txBody>
      </p:sp>
      <p:sp>
        <p:nvSpPr>
          <p:cNvPr id="63530" name="Freeform 42"/>
          <p:cNvSpPr>
            <a:spLocks/>
          </p:cNvSpPr>
          <p:nvPr/>
        </p:nvSpPr>
        <p:spPr bwMode="auto">
          <a:xfrm>
            <a:off x="2403475" y="1255713"/>
            <a:ext cx="53975" cy="47625"/>
          </a:xfrm>
          <a:custGeom>
            <a:avLst/>
            <a:gdLst/>
            <a:ahLst/>
            <a:cxnLst>
              <a:cxn ang="0">
                <a:pos x="9" y="25"/>
              </a:cxn>
              <a:cxn ang="0">
                <a:pos x="0" y="25"/>
              </a:cxn>
              <a:cxn ang="0">
                <a:pos x="26" y="0"/>
              </a:cxn>
              <a:cxn ang="0">
                <a:pos x="28" y="6"/>
              </a:cxn>
              <a:cxn ang="0">
                <a:pos x="9" y="25"/>
              </a:cxn>
            </a:cxnLst>
            <a:rect l="0" t="0" r="r" b="b"/>
            <a:pathLst>
              <a:path w="29" h="26">
                <a:moveTo>
                  <a:pt x="9" y="25"/>
                </a:moveTo>
                <a:lnTo>
                  <a:pt x="0" y="25"/>
                </a:lnTo>
                <a:lnTo>
                  <a:pt x="26" y="0"/>
                </a:lnTo>
                <a:lnTo>
                  <a:pt x="28" y="6"/>
                </a:lnTo>
                <a:lnTo>
                  <a:pt x="9" y="25"/>
                </a:lnTo>
              </a:path>
            </a:pathLst>
          </a:custGeom>
          <a:solidFill>
            <a:srgbClr val="D9D9D9"/>
          </a:solidFill>
          <a:ln w="9525" cap="rnd">
            <a:noFill/>
            <a:round/>
            <a:headEnd/>
            <a:tailEnd/>
          </a:ln>
          <a:effectLst/>
        </p:spPr>
        <p:txBody>
          <a:bodyPr/>
          <a:lstStyle/>
          <a:p>
            <a:endParaRPr lang="en-US"/>
          </a:p>
        </p:txBody>
      </p:sp>
      <p:sp>
        <p:nvSpPr>
          <p:cNvPr id="63531" name="Freeform 43"/>
          <p:cNvSpPr>
            <a:spLocks/>
          </p:cNvSpPr>
          <p:nvPr/>
        </p:nvSpPr>
        <p:spPr bwMode="auto">
          <a:xfrm>
            <a:off x="2413000" y="1263650"/>
            <a:ext cx="44450" cy="39688"/>
          </a:xfrm>
          <a:custGeom>
            <a:avLst/>
            <a:gdLst/>
            <a:ahLst/>
            <a:cxnLst>
              <a:cxn ang="0">
                <a:pos x="8" y="21"/>
              </a:cxn>
              <a:cxn ang="0">
                <a:pos x="0" y="21"/>
              </a:cxn>
              <a:cxn ang="0">
                <a:pos x="21" y="0"/>
              </a:cxn>
              <a:cxn ang="0">
                <a:pos x="23" y="4"/>
              </a:cxn>
              <a:cxn ang="0">
                <a:pos x="19" y="11"/>
              </a:cxn>
              <a:cxn ang="0">
                <a:pos x="8" y="21"/>
              </a:cxn>
            </a:cxnLst>
            <a:rect l="0" t="0" r="r" b="b"/>
            <a:pathLst>
              <a:path w="24" h="22">
                <a:moveTo>
                  <a:pt x="8" y="21"/>
                </a:moveTo>
                <a:lnTo>
                  <a:pt x="0" y="21"/>
                </a:lnTo>
                <a:lnTo>
                  <a:pt x="21" y="0"/>
                </a:lnTo>
                <a:lnTo>
                  <a:pt x="23" y="4"/>
                </a:lnTo>
                <a:lnTo>
                  <a:pt x="19" y="11"/>
                </a:lnTo>
                <a:lnTo>
                  <a:pt x="8" y="21"/>
                </a:lnTo>
              </a:path>
            </a:pathLst>
          </a:custGeom>
          <a:solidFill>
            <a:srgbClr val="DEDEDE"/>
          </a:solidFill>
          <a:ln w="9525" cap="rnd">
            <a:noFill/>
            <a:round/>
            <a:headEnd/>
            <a:tailEnd/>
          </a:ln>
          <a:effectLst/>
        </p:spPr>
        <p:txBody>
          <a:bodyPr/>
          <a:lstStyle/>
          <a:p>
            <a:endParaRPr lang="en-US"/>
          </a:p>
        </p:txBody>
      </p:sp>
      <p:sp>
        <p:nvSpPr>
          <p:cNvPr id="63532" name="Freeform 44"/>
          <p:cNvSpPr>
            <a:spLocks/>
          </p:cNvSpPr>
          <p:nvPr/>
        </p:nvSpPr>
        <p:spPr bwMode="auto">
          <a:xfrm>
            <a:off x="2420938" y="1266825"/>
            <a:ext cx="36512" cy="36513"/>
          </a:xfrm>
          <a:custGeom>
            <a:avLst/>
            <a:gdLst/>
            <a:ahLst/>
            <a:cxnLst>
              <a:cxn ang="0">
                <a:pos x="8" y="19"/>
              </a:cxn>
              <a:cxn ang="0">
                <a:pos x="0" y="19"/>
              </a:cxn>
              <a:cxn ang="0">
                <a:pos x="19" y="0"/>
              </a:cxn>
              <a:cxn ang="0">
                <a:pos x="19" y="2"/>
              </a:cxn>
              <a:cxn ang="0">
                <a:pos x="8" y="19"/>
              </a:cxn>
            </a:cxnLst>
            <a:rect l="0" t="0" r="r" b="b"/>
            <a:pathLst>
              <a:path w="20" h="20">
                <a:moveTo>
                  <a:pt x="8" y="19"/>
                </a:moveTo>
                <a:lnTo>
                  <a:pt x="0" y="19"/>
                </a:lnTo>
                <a:lnTo>
                  <a:pt x="19" y="0"/>
                </a:lnTo>
                <a:lnTo>
                  <a:pt x="19" y="2"/>
                </a:lnTo>
                <a:lnTo>
                  <a:pt x="8" y="19"/>
                </a:lnTo>
              </a:path>
            </a:pathLst>
          </a:custGeom>
          <a:solidFill>
            <a:srgbClr val="E3E3E3"/>
          </a:solidFill>
          <a:ln w="9525" cap="rnd">
            <a:noFill/>
            <a:round/>
            <a:headEnd/>
            <a:tailEnd/>
          </a:ln>
          <a:effectLst/>
        </p:spPr>
        <p:txBody>
          <a:bodyPr/>
          <a:lstStyle/>
          <a:p>
            <a:endParaRPr lang="en-US"/>
          </a:p>
        </p:txBody>
      </p:sp>
      <p:sp>
        <p:nvSpPr>
          <p:cNvPr id="63533" name="Freeform 45"/>
          <p:cNvSpPr>
            <a:spLocks/>
          </p:cNvSpPr>
          <p:nvPr/>
        </p:nvSpPr>
        <p:spPr bwMode="auto">
          <a:xfrm>
            <a:off x="2427288" y="1282700"/>
            <a:ext cx="31750" cy="31750"/>
          </a:xfrm>
          <a:custGeom>
            <a:avLst/>
            <a:gdLst/>
            <a:ahLst/>
            <a:cxnLst>
              <a:cxn ang="0">
                <a:pos x="0" y="16"/>
              </a:cxn>
              <a:cxn ang="0">
                <a:pos x="5" y="16"/>
              </a:cxn>
              <a:cxn ang="0">
                <a:pos x="16" y="0"/>
              </a:cxn>
              <a:cxn ang="0">
                <a:pos x="0" y="16"/>
              </a:cxn>
            </a:cxnLst>
            <a:rect l="0" t="0" r="r" b="b"/>
            <a:pathLst>
              <a:path w="17" h="17">
                <a:moveTo>
                  <a:pt x="0" y="16"/>
                </a:moveTo>
                <a:lnTo>
                  <a:pt x="5" y="16"/>
                </a:lnTo>
                <a:lnTo>
                  <a:pt x="16" y="0"/>
                </a:lnTo>
                <a:lnTo>
                  <a:pt x="0" y="16"/>
                </a:lnTo>
              </a:path>
            </a:pathLst>
          </a:custGeom>
          <a:solidFill>
            <a:srgbClr val="EBEBEB"/>
          </a:solidFill>
          <a:ln w="9525" cap="rnd">
            <a:noFill/>
            <a:round/>
            <a:headEnd/>
            <a:tailEnd/>
          </a:ln>
          <a:effectLst/>
        </p:spPr>
        <p:txBody>
          <a:bodyPr/>
          <a:lstStyle/>
          <a:p>
            <a:endParaRPr lang="en-US"/>
          </a:p>
        </p:txBody>
      </p:sp>
      <p:sp>
        <p:nvSpPr>
          <p:cNvPr id="63534" name="Freeform 46"/>
          <p:cNvSpPr>
            <a:spLocks/>
          </p:cNvSpPr>
          <p:nvPr/>
        </p:nvSpPr>
        <p:spPr bwMode="auto">
          <a:xfrm>
            <a:off x="3152775" y="3121025"/>
            <a:ext cx="73025" cy="68263"/>
          </a:xfrm>
          <a:custGeom>
            <a:avLst/>
            <a:gdLst/>
            <a:ahLst/>
            <a:cxnLst>
              <a:cxn ang="0">
                <a:pos x="2" y="36"/>
              </a:cxn>
              <a:cxn ang="0">
                <a:pos x="0" y="36"/>
              </a:cxn>
              <a:cxn ang="0">
                <a:pos x="2" y="36"/>
              </a:cxn>
              <a:cxn ang="0">
                <a:pos x="38" y="0"/>
              </a:cxn>
              <a:cxn ang="0">
                <a:pos x="34" y="2"/>
              </a:cxn>
              <a:cxn ang="0">
                <a:pos x="36" y="2"/>
              </a:cxn>
              <a:cxn ang="0">
                <a:pos x="38" y="0"/>
              </a:cxn>
              <a:cxn ang="0">
                <a:pos x="19" y="19"/>
              </a:cxn>
              <a:cxn ang="0">
                <a:pos x="15" y="19"/>
              </a:cxn>
              <a:cxn ang="0">
                <a:pos x="2" y="30"/>
              </a:cxn>
              <a:cxn ang="0">
                <a:pos x="4" y="34"/>
              </a:cxn>
              <a:cxn ang="0">
                <a:pos x="19" y="19"/>
              </a:cxn>
              <a:cxn ang="0">
                <a:pos x="2" y="36"/>
              </a:cxn>
            </a:cxnLst>
            <a:rect l="0" t="0" r="r" b="b"/>
            <a:pathLst>
              <a:path w="39" h="37">
                <a:moveTo>
                  <a:pt x="2" y="36"/>
                </a:moveTo>
                <a:lnTo>
                  <a:pt x="0" y="36"/>
                </a:lnTo>
                <a:lnTo>
                  <a:pt x="2" y="36"/>
                </a:lnTo>
                <a:lnTo>
                  <a:pt x="38" y="0"/>
                </a:lnTo>
                <a:lnTo>
                  <a:pt x="34" y="2"/>
                </a:lnTo>
                <a:lnTo>
                  <a:pt x="36" y="2"/>
                </a:lnTo>
                <a:lnTo>
                  <a:pt x="38" y="0"/>
                </a:lnTo>
                <a:lnTo>
                  <a:pt x="19" y="19"/>
                </a:lnTo>
                <a:lnTo>
                  <a:pt x="15" y="19"/>
                </a:lnTo>
                <a:lnTo>
                  <a:pt x="2" y="30"/>
                </a:lnTo>
                <a:lnTo>
                  <a:pt x="4" y="34"/>
                </a:lnTo>
                <a:lnTo>
                  <a:pt x="19" y="19"/>
                </a:lnTo>
                <a:lnTo>
                  <a:pt x="2" y="36"/>
                </a:lnTo>
              </a:path>
            </a:pathLst>
          </a:custGeom>
          <a:solidFill>
            <a:srgbClr val="383838"/>
          </a:solidFill>
          <a:ln w="9525" cap="rnd">
            <a:noFill/>
            <a:round/>
            <a:headEnd/>
            <a:tailEnd/>
          </a:ln>
          <a:effectLst/>
        </p:spPr>
        <p:txBody>
          <a:bodyPr/>
          <a:lstStyle/>
          <a:p>
            <a:endParaRPr lang="en-US"/>
          </a:p>
        </p:txBody>
      </p:sp>
      <p:sp>
        <p:nvSpPr>
          <p:cNvPr id="63535" name="Freeform 47"/>
          <p:cNvSpPr>
            <a:spLocks/>
          </p:cNvSpPr>
          <p:nvPr/>
        </p:nvSpPr>
        <p:spPr bwMode="auto">
          <a:xfrm>
            <a:off x="3152775" y="3117850"/>
            <a:ext cx="85725" cy="74613"/>
          </a:xfrm>
          <a:custGeom>
            <a:avLst/>
            <a:gdLst/>
            <a:ahLst/>
            <a:cxnLst>
              <a:cxn ang="0">
                <a:pos x="4" y="38"/>
              </a:cxn>
              <a:cxn ang="0">
                <a:pos x="0" y="38"/>
              </a:cxn>
              <a:cxn ang="0">
                <a:pos x="2" y="40"/>
              </a:cxn>
              <a:cxn ang="0">
                <a:pos x="4" y="38"/>
              </a:cxn>
              <a:cxn ang="0">
                <a:pos x="45" y="0"/>
              </a:cxn>
              <a:cxn ang="0">
                <a:pos x="34" y="4"/>
              </a:cxn>
              <a:cxn ang="0">
                <a:pos x="36" y="6"/>
              </a:cxn>
              <a:cxn ang="0">
                <a:pos x="45" y="0"/>
              </a:cxn>
              <a:cxn ang="0">
                <a:pos x="15" y="21"/>
              </a:cxn>
              <a:cxn ang="0">
                <a:pos x="23" y="21"/>
              </a:cxn>
              <a:cxn ang="0">
                <a:pos x="4" y="38"/>
              </a:cxn>
              <a:cxn ang="0">
                <a:pos x="4" y="34"/>
              </a:cxn>
              <a:cxn ang="0">
                <a:pos x="15" y="21"/>
              </a:cxn>
              <a:cxn ang="0">
                <a:pos x="4" y="38"/>
              </a:cxn>
            </a:cxnLst>
            <a:rect l="0" t="0" r="r" b="b"/>
            <a:pathLst>
              <a:path w="46" h="41">
                <a:moveTo>
                  <a:pt x="4" y="38"/>
                </a:moveTo>
                <a:lnTo>
                  <a:pt x="0" y="38"/>
                </a:lnTo>
                <a:lnTo>
                  <a:pt x="2" y="40"/>
                </a:lnTo>
                <a:lnTo>
                  <a:pt x="4" y="38"/>
                </a:lnTo>
                <a:lnTo>
                  <a:pt x="45" y="0"/>
                </a:lnTo>
                <a:lnTo>
                  <a:pt x="34" y="4"/>
                </a:lnTo>
                <a:lnTo>
                  <a:pt x="36" y="6"/>
                </a:lnTo>
                <a:lnTo>
                  <a:pt x="45" y="0"/>
                </a:lnTo>
                <a:lnTo>
                  <a:pt x="15" y="21"/>
                </a:lnTo>
                <a:lnTo>
                  <a:pt x="23" y="21"/>
                </a:lnTo>
                <a:lnTo>
                  <a:pt x="4" y="38"/>
                </a:lnTo>
                <a:lnTo>
                  <a:pt x="4" y="34"/>
                </a:lnTo>
                <a:lnTo>
                  <a:pt x="15" y="21"/>
                </a:lnTo>
                <a:lnTo>
                  <a:pt x="4" y="38"/>
                </a:lnTo>
              </a:path>
            </a:pathLst>
          </a:custGeom>
          <a:solidFill>
            <a:srgbClr val="3D3D3D"/>
          </a:solidFill>
          <a:ln w="9525" cap="rnd">
            <a:noFill/>
            <a:round/>
            <a:headEnd/>
            <a:tailEnd/>
          </a:ln>
          <a:effectLst/>
        </p:spPr>
        <p:txBody>
          <a:bodyPr/>
          <a:lstStyle/>
          <a:p>
            <a:endParaRPr lang="en-US"/>
          </a:p>
        </p:txBody>
      </p:sp>
      <p:sp>
        <p:nvSpPr>
          <p:cNvPr id="63536" name="Freeform 48"/>
          <p:cNvSpPr>
            <a:spLocks/>
          </p:cNvSpPr>
          <p:nvPr/>
        </p:nvSpPr>
        <p:spPr bwMode="auto">
          <a:xfrm>
            <a:off x="3152775" y="3114675"/>
            <a:ext cx="93663" cy="82550"/>
          </a:xfrm>
          <a:custGeom>
            <a:avLst/>
            <a:gdLst/>
            <a:ahLst/>
            <a:cxnLst>
              <a:cxn ang="0">
                <a:pos x="8" y="40"/>
              </a:cxn>
              <a:cxn ang="0">
                <a:pos x="2" y="40"/>
              </a:cxn>
              <a:cxn ang="0">
                <a:pos x="0" y="40"/>
              </a:cxn>
              <a:cxn ang="0">
                <a:pos x="4" y="45"/>
              </a:cxn>
              <a:cxn ang="0">
                <a:pos x="4" y="42"/>
              </a:cxn>
              <a:cxn ang="0">
                <a:pos x="4" y="38"/>
              </a:cxn>
              <a:cxn ang="0">
                <a:pos x="19" y="23"/>
              </a:cxn>
              <a:cxn ang="0">
                <a:pos x="25" y="23"/>
              </a:cxn>
              <a:cxn ang="0">
                <a:pos x="8" y="40"/>
              </a:cxn>
              <a:cxn ang="0">
                <a:pos x="49" y="0"/>
              </a:cxn>
              <a:cxn ang="0">
                <a:pos x="47" y="0"/>
              </a:cxn>
              <a:cxn ang="0">
                <a:pos x="38" y="4"/>
              </a:cxn>
              <a:cxn ang="0">
                <a:pos x="36" y="6"/>
              </a:cxn>
              <a:cxn ang="0">
                <a:pos x="38" y="11"/>
              </a:cxn>
              <a:cxn ang="0">
                <a:pos x="49" y="0"/>
              </a:cxn>
              <a:cxn ang="0">
                <a:pos x="8" y="40"/>
              </a:cxn>
            </a:cxnLst>
            <a:rect l="0" t="0" r="r" b="b"/>
            <a:pathLst>
              <a:path w="50" h="46">
                <a:moveTo>
                  <a:pt x="8" y="40"/>
                </a:moveTo>
                <a:lnTo>
                  <a:pt x="2" y="40"/>
                </a:lnTo>
                <a:lnTo>
                  <a:pt x="0" y="40"/>
                </a:lnTo>
                <a:lnTo>
                  <a:pt x="4" y="45"/>
                </a:lnTo>
                <a:lnTo>
                  <a:pt x="4" y="42"/>
                </a:lnTo>
                <a:lnTo>
                  <a:pt x="4" y="38"/>
                </a:lnTo>
                <a:lnTo>
                  <a:pt x="19" y="23"/>
                </a:lnTo>
                <a:lnTo>
                  <a:pt x="25" y="23"/>
                </a:lnTo>
                <a:lnTo>
                  <a:pt x="8" y="40"/>
                </a:lnTo>
                <a:lnTo>
                  <a:pt x="49" y="0"/>
                </a:lnTo>
                <a:lnTo>
                  <a:pt x="47" y="0"/>
                </a:lnTo>
                <a:lnTo>
                  <a:pt x="38" y="4"/>
                </a:lnTo>
                <a:lnTo>
                  <a:pt x="36" y="6"/>
                </a:lnTo>
                <a:lnTo>
                  <a:pt x="38" y="11"/>
                </a:lnTo>
                <a:lnTo>
                  <a:pt x="49" y="0"/>
                </a:lnTo>
                <a:lnTo>
                  <a:pt x="8" y="40"/>
                </a:lnTo>
              </a:path>
            </a:pathLst>
          </a:custGeom>
          <a:solidFill>
            <a:srgbClr val="424242"/>
          </a:solidFill>
          <a:ln w="9525" cap="rnd">
            <a:noFill/>
            <a:round/>
            <a:headEnd/>
            <a:tailEnd/>
          </a:ln>
          <a:effectLst/>
        </p:spPr>
        <p:txBody>
          <a:bodyPr/>
          <a:lstStyle/>
          <a:p>
            <a:endParaRPr lang="en-US"/>
          </a:p>
        </p:txBody>
      </p:sp>
      <p:sp>
        <p:nvSpPr>
          <p:cNvPr id="63537" name="Freeform 49"/>
          <p:cNvSpPr>
            <a:spLocks/>
          </p:cNvSpPr>
          <p:nvPr/>
        </p:nvSpPr>
        <p:spPr bwMode="auto">
          <a:xfrm>
            <a:off x="3155950" y="3114675"/>
            <a:ext cx="93663" cy="87313"/>
          </a:xfrm>
          <a:custGeom>
            <a:avLst/>
            <a:gdLst/>
            <a:ahLst/>
            <a:cxnLst>
              <a:cxn ang="0">
                <a:pos x="9" y="40"/>
              </a:cxn>
              <a:cxn ang="0">
                <a:pos x="2" y="40"/>
              </a:cxn>
              <a:cxn ang="0">
                <a:pos x="0" y="42"/>
              </a:cxn>
              <a:cxn ang="0">
                <a:pos x="4" y="47"/>
              </a:cxn>
              <a:cxn ang="0">
                <a:pos x="2" y="40"/>
              </a:cxn>
              <a:cxn ang="0">
                <a:pos x="21" y="23"/>
              </a:cxn>
              <a:cxn ang="0">
                <a:pos x="28" y="23"/>
              </a:cxn>
              <a:cxn ang="0">
                <a:pos x="9" y="40"/>
              </a:cxn>
              <a:cxn ang="0">
                <a:pos x="49" y="0"/>
              </a:cxn>
              <a:cxn ang="0">
                <a:pos x="45" y="0"/>
              </a:cxn>
              <a:cxn ang="0">
                <a:pos x="43" y="2"/>
              </a:cxn>
              <a:cxn ang="0">
                <a:pos x="34" y="8"/>
              </a:cxn>
              <a:cxn ang="0">
                <a:pos x="36" y="13"/>
              </a:cxn>
              <a:cxn ang="0">
                <a:pos x="49" y="0"/>
              </a:cxn>
              <a:cxn ang="0">
                <a:pos x="9" y="40"/>
              </a:cxn>
            </a:cxnLst>
            <a:rect l="0" t="0" r="r" b="b"/>
            <a:pathLst>
              <a:path w="50" h="48">
                <a:moveTo>
                  <a:pt x="9" y="40"/>
                </a:moveTo>
                <a:lnTo>
                  <a:pt x="2" y="40"/>
                </a:lnTo>
                <a:lnTo>
                  <a:pt x="0" y="42"/>
                </a:lnTo>
                <a:lnTo>
                  <a:pt x="4" y="47"/>
                </a:lnTo>
                <a:lnTo>
                  <a:pt x="2" y="40"/>
                </a:lnTo>
                <a:lnTo>
                  <a:pt x="21" y="23"/>
                </a:lnTo>
                <a:lnTo>
                  <a:pt x="28" y="23"/>
                </a:lnTo>
                <a:lnTo>
                  <a:pt x="9" y="40"/>
                </a:lnTo>
                <a:lnTo>
                  <a:pt x="49" y="0"/>
                </a:lnTo>
                <a:lnTo>
                  <a:pt x="45" y="0"/>
                </a:lnTo>
                <a:lnTo>
                  <a:pt x="43" y="2"/>
                </a:lnTo>
                <a:lnTo>
                  <a:pt x="34" y="8"/>
                </a:lnTo>
                <a:lnTo>
                  <a:pt x="36" y="13"/>
                </a:lnTo>
                <a:lnTo>
                  <a:pt x="49" y="0"/>
                </a:lnTo>
                <a:lnTo>
                  <a:pt x="9" y="40"/>
                </a:lnTo>
              </a:path>
            </a:pathLst>
          </a:custGeom>
          <a:solidFill>
            <a:srgbClr val="474747"/>
          </a:solidFill>
          <a:ln w="9525" cap="rnd">
            <a:noFill/>
            <a:round/>
            <a:headEnd/>
            <a:tailEnd/>
          </a:ln>
          <a:effectLst/>
        </p:spPr>
        <p:txBody>
          <a:bodyPr/>
          <a:lstStyle/>
          <a:p>
            <a:endParaRPr lang="en-US"/>
          </a:p>
        </p:txBody>
      </p:sp>
      <p:sp>
        <p:nvSpPr>
          <p:cNvPr id="63538" name="Freeform 50"/>
          <p:cNvSpPr>
            <a:spLocks/>
          </p:cNvSpPr>
          <p:nvPr/>
        </p:nvSpPr>
        <p:spPr bwMode="auto">
          <a:xfrm>
            <a:off x="3160713" y="3114675"/>
            <a:ext cx="92075" cy="87313"/>
          </a:xfrm>
          <a:custGeom>
            <a:avLst/>
            <a:gdLst/>
            <a:ahLst/>
            <a:cxnLst>
              <a:cxn ang="0">
                <a:pos x="11" y="40"/>
              </a:cxn>
              <a:cxn ang="0">
                <a:pos x="4" y="40"/>
              </a:cxn>
              <a:cxn ang="0">
                <a:pos x="21" y="23"/>
              </a:cxn>
              <a:cxn ang="0">
                <a:pos x="26" y="23"/>
              </a:cxn>
              <a:cxn ang="0">
                <a:pos x="30" y="21"/>
              </a:cxn>
              <a:cxn ang="0">
                <a:pos x="11" y="40"/>
              </a:cxn>
              <a:cxn ang="0">
                <a:pos x="45" y="0"/>
              </a:cxn>
              <a:cxn ang="0">
                <a:pos x="49" y="0"/>
              </a:cxn>
              <a:cxn ang="0">
                <a:pos x="36" y="15"/>
              </a:cxn>
              <a:cxn ang="0">
                <a:pos x="34" y="11"/>
              </a:cxn>
              <a:cxn ang="0">
                <a:pos x="45" y="0"/>
              </a:cxn>
              <a:cxn ang="0">
                <a:pos x="0" y="42"/>
              </a:cxn>
              <a:cxn ang="0">
                <a:pos x="2" y="47"/>
              </a:cxn>
              <a:cxn ang="0">
                <a:pos x="0" y="45"/>
              </a:cxn>
              <a:cxn ang="0">
                <a:pos x="0" y="42"/>
              </a:cxn>
              <a:cxn ang="0">
                <a:pos x="11" y="40"/>
              </a:cxn>
            </a:cxnLst>
            <a:rect l="0" t="0" r="r" b="b"/>
            <a:pathLst>
              <a:path w="50" h="48">
                <a:moveTo>
                  <a:pt x="11" y="40"/>
                </a:moveTo>
                <a:lnTo>
                  <a:pt x="4" y="40"/>
                </a:lnTo>
                <a:lnTo>
                  <a:pt x="21" y="23"/>
                </a:lnTo>
                <a:lnTo>
                  <a:pt x="26" y="23"/>
                </a:lnTo>
                <a:lnTo>
                  <a:pt x="30" y="21"/>
                </a:lnTo>
                <a:lnTo>
                  <a:pt x="11" y="40"/>
                </a:lnTo>
                <a:lnTo>
                  <a:pt x="45" y="0"/>
                </a:lnTo>
                <a:lnTo>
                  <a:pt x="49" y="0"/>
                </a:lnTo>
                <a:lnTo>
                  <a:pt x="36" y="15"/>
                </a:lnTo>
                <a:lnTo>
                  <a:pt x="34" y="11"/>
                </a:lnTo>
                <a:lnTo>
                  <a:pt x="45" y="0"/>
                </a:lnTo>
                <a:lnTo>
                  <a:pt x="0" y="42"/>
                </a:lnTo>
                <a:lnTo>
                  <a:pt x="2" y="47"/>
                </a:lnTo>
                <a:lnTo>
                  <a:pt x="0" y="45"/>
                </a:lnTo>
                <a:lnTo>
                  <a:pt x="0" y="42"/>
                </a:lnTo>
                <a:lnTo>
                  <a:pt x="11" y="40"/>
                </a:lnTo>
              </a:path>
            </a:pathLst>
          </a:custGeom>
          <a:solidFill>
            <a:srgbClr val="4F4F4F"/>
          </a:solidFill>
          <a:ln w="9525" cap="rnd">
            <a:noFill/>
            <a:round/>
            <a:headEnd/>
            <a:tailEnd/>
          </a:ln>
          <a:effectLst/>
        </p:spPr>
        <p:txBody>
          <a:bodyPr/>
          <a:lstStyle/>
          <a:p>
            <a:endParaRPr lang="en-US"/>
          </a:p>
        </p:txBody>
      </p:sp>
      <p:sp>
        <p:nvSpPr>
          <p:cNvPr id="63539" name="Freeform 51"/>
          <p:cNvSpPr>
            <a:spLocks/>
          </p:cNvSpPr>
          <p:nvPr/>
        </p:nvSpPr>
        <p:spPr bwMode="auto">
          <a:xfrm>
            <a:off x="3163888" y="3114675"/>
            <a:ext cx="96837" cy="87313"/>
          </a:xfrm>
          <a:custGeom>
            <a:avLst/>
            <a:gdLst/>
            <a:ahLst/>
            <a:cxnLst>
              <a:cxn ang="0">
                <a:pos x="11" y="40"/>
              </a:cxn>
              <a:cxn ang="0">
                <a:pos x="5" y="40"/>
              </a:cxn>
              <a:cxn ang="0">
                <a:pos x="24" y="23"/>
              </a:cxn>
              <a:cxn ang="0">
                <a:pos x="34" y="19"/>
              </a:cxn>
              <a:cxn ang="0">
                <a:pos x="11" y="40"/>
              </a:cxn>
              <a:cxn ang="0">
                <a:pos x="45" y="0"/>
              </a:cxn>
              <a:cxn ang="0">
                <a:pos x="51" y="2"/>
              </a:cxn>
              <a:cxn ang="0">
                <a:pos x="34" y="17"/>
              </a:cxn>
              <a:cxn ang="0">
                <a:pos x="32" y="13"/>
              </a:cxn>
              <a:cxn ang="0">
                <a:pos x="45" y="0"/>
              </a:cxn>
              <a:cxn ang="0">
                <a:pos x="0" y="47"/>
              </a:cxn>
              <a:cxn ang="0">
                <a:pos x="0" y="47"/>
              </a:cxn>
              <a:cxn ang="0">
                <a:pos x="0" y="47"/>
              </a:cxn>
              <a:cxn ang="0">
                <a:pos x="11" y="40"/>
              </a:cxn>
            </a:cxnLst>
            <a:rect l="0" t="0" r="r" b="b"/>
            <a:pathLst>
              <a:path w="52" h="48">
                <a:moveTo>
                  <a:pt x="11" y="40"/>
                </a:moveTo>
                <a:lnTo>
                  <a:pt x="5" y="40"/>
                </a:lnTo>
                <a:lnTo>
                  <a:pt x="24" y="23"/>
                </a:lnTo>
                <a:lnTo>
                  <a:pt x="34" y="19"/>
                </a:lnTo>
                <a:lnTo>
                  <a:pt x="11" y="40"/>
                </a:lnTo>
                <a:lnTo>
                  <a:pt x="45" y="0"/>
                </a:lnTo>
                <a:lnTo>
                  <a:pt x="51" y="2"/>
                </a:lnTo>
                <a:lnTo>
                  <a:pt x="34" y="17"/>
                </a:lnTo>
                <a:lnTo>
                  <a:pt x="32" y="13"/>
                </a:lnTo>
                <a:lnTo>
                  <a:pt x="45" y="0"/>
                </a:lnTo>
                <a:lnTo>
                  <a:pt x="0" y="47"/>
                </a:lnTo>
                <a:lnTo>
                  <a:pt x="0" y="47"/>
                </a:lnTo>
                <a:lnTo>
                  <a:pt x="0" y="47"/>
                </a:lnTo>
                <a:lnTo>
                  <a:pt x="11" y="40"/>
                </a:lnTo>
              </a:path>
            </a:pathLst>
          </a:custGeom>
          <a:solidFill>
            <a:srgbClr val="545454"/>
          </a:solidFill>
          <a:ln w="9525" cap="rnd">
            <a:noFill/>
            <a:round/>
            <a:headEnd/>
            <a:tailEnd/>
          </a:ln>
          <a:effectLst/>
        </p:spPr>
        <p:txBody>
          <a:bodyPr/>
          <a:lstStyle/>
          <a:p>
            <a:endParaRPr lang="en-US"/>
          </a:p>
        </p:txBody>
      </p:sp>
      <p:sp>
        <p:nvSpPr>
          <p:cNvPr id="63540" name="Freeform 52"/>
          <p:cNvSpPr>
            <a:spLocks/>
          </p:cNvSpPr>
          <p:nvPr/>
        </p:nvSpPr>
        <p:spPr bwMode="auto">
          <a:xfrm>
            <a:off x="3181350" y="3114675"/>
            <a:ext cx="82550" cy="74613"/>
          </a:xfrm>
          <a:custGeom>
            <a:avLst/>
            <a:gdLst/>
            <a:ahLst/>
            <a:cxnLst>
              <a:cxn ang="0">
                <a:pos x="6" y="40"/>
              </a:cxn>
              <a:cxn ang="0">
                <a:pos x="0" y="40"/>
              </a:cxn>
              <a:cxn ang="0">
                <a:pos x="19" y="21"/>
              </a:cxn>
              <a:cxn ang="0">
                <a:pos x="25" y="17"/>
              </a:cxn>
              <a:cxn ang="0">
                <a:pos x="25" y="15"/>
              </a:cxn>
              <a:cxn ang="0">
                <a:pos x="38" y="0"/>
              </a:cxn>
              <a:cxn ang="0">
                <a:pos x="44" y="2"/>
              </a:cxn>
              <a:cxn ang="0">
                <a:pos x="6" y="40"/>
              </a:cxn>
            </a:cxnLst>
            <a:rect l="0" t="0" r="r" b="b"/>
            <a:pathLst>
              <a:path w="45" h="41">
                <a:moveTo>
                  <a:pt x="6" y="40"/>
                </a:moveTo>
                <a:lnTo>
                  <a:pt x="0" y="40"/>
                </a:lnTo>
                <a:lnTo>
                  <a:pt x="19" y="21"/>
                </a:lnTo>
                <a:lnTo>
                  <a:pt x="25" y="17"/>
                </a:lnTo>
                <a:lnTo>
                  <a:pt x="25" y="15"/>
                </a:lnTo>
                <a:lnTo>
                  <a:pt x="38" y="0"/>
                </a:lnTo>
                <a:lnTo>
                  <a:pt x="44" y="2"/>
                </a:lnTo>
                <a:lnTo>
                  <a:pt x="6" y="40"/>
                </a:lnTo>
              </a:path>
            </a:pathLst>
          </a:custGeom>
          <a:solidFill>
            <a:srgbClr val="595959"/>
          </a:solidFill>
          <a:ln w="9525" cap="rnd">
            <a:noFill/>
            <a:round/>
            <a:headEnd/>
            <a:tailEnd/>
          </a:ln>
          <a:effectLst/>
        </p:spPr>
        <p:txBody>
          <a:bodyPr/>
          <a:lstStyle/>
          <a:p>
            <a:endParaRPr lang="en-US"/>
          </a:p>
        </p:txBody>
      </p:sp>
      <p:sp>
        <p:nvSpPr>
          <p:cNvPr id="63541" name="Freeform 53"/>
          <p:cNvSpPr>
            <a:spLocks/>
          </p:cNvSpPr>
          <p:nvPr/>
        </p:nvSpPr>
        <p:spPr bwMode="auto">
          <a:xfrm>
            <a:off x="3184525" y="3117850"/>
            <a:ext cx="85725" cy="71438"/>
          </a:xfrm>
          <a:custGeom>
            <a:avLst/>
            <a:gdLst/>
            <a:ahLst/>
            <a:cxnLst>
              <a:cxn ang="0">
                <a:pos x="6" y="38"/>
              </a:cxn>
              <a:cxn ang="0">
                <a:pos x="0" y="38"/>
              </a:cxn>
              <a:cxn ang="0">
                <a:pos x="23" y="17"/>
              </a:cxn>
              <a:cxn ang="0">
                <a:pos x="23" y="15"/>
              </a:cxn>
              <a:cxn ang="0">
                <a:pos x="40" y="0"/>
              </a:cxn>
              <a:cxn ang="0">
                <a:pos x="45" y="0"/>
              </a:cxn>
              <a:cxn ang="0">
                <a:pos x="6" y="38"/>
              </a:cxn>
            </a:cxnLst>
            <a:rect l="0" t="0" r="r" b="b"/>
            <a:pathLst>
              <a:path w="46" h="39">
                <a:moveTo>
                  <a:pt x="6" y="38"/>
                </a:moveTo>
                <a:lnTo>
                  <a:pt x="0" y="38"/>
                </a:lnTo>
                <a:lnTo>
                  <a:pt x="23" y="17"/>
                </a:lnTo>
                <a:lnTo>
                  <a:pt x="23" y="15"/>
                </a:lnTo>
                <a:lnTo>
                  <a:pt x="40" y="0"/>
                </a:lnTo>
                <a:lnTo>
                  <a:pt x="45" y="0"/>
                </a:lnTo>
                <a:lnTo>
                  <a:pt x="6" y="38"/>
                </a:lnTo>
              </a:path>
            </a:pathLst>
          </a:custGeom>
          <a:solidFill>
            <a:srgbClr val="5C5C5C"/>
          </a:solidFill>
          <a:ln w="9525" cap="rnd">
            <a:noFill/>
            <a:round/>
            <a:headEnd/>
            <a:tailEnd/>
          </a:ln>
          <a:effectLst/>
        </p:spPr>
        <p:txBody>
          <a:bodyPr/>
          <a:lstStyle/>
          <a:p>
            <a:endParaRPr lang="en-US"/>
          </a:p>
        </p:txBody>
      </p:sp>
      <p:sp>
        <p:nvSpPr>
          <p:cNvPr id="63542" name="Freeform 54"/>
          <p:cNvSpPr>
            <a:spLocks/>
          </p:cNvSpPr>
          <p:nvPr/>
        </p:nvSpPr>
        <p:spPr bwMode="auto">
          <a:xfrm>
            <a:off x="3192463" y="3117850"/>
            <a:ext cx="85725" cy="71438"/>
          </a:xfrm>
          <a:custGeom>
            <a:avLst/>
            <a:gdLst/>
            <a:ahLst/>
            <a:cxnLst>
              <a:cxn ang="0">
                <a:pos x="7" y="38"/>
              </a:cxn>
              <a:cxn ang="0">
                <a:pos x="0" y="38"/>
              </a:cxn>
              <a:cxn ang="0">
                <a:pos x="38" y="0"/>
              </a:cxn>
              <a:cxn ang="0">
                <a:pos x="45" y="0"/>
              </a:cxn>
              <a:cxn ang="0">
                <a:pos x="7" y="38"/>
              </a:cxn>
            </a:cxnLst>
            <a:rect l="0" t="0" r="r" b="b"/>
            <a:pathLst>
              <a:path w="46" h="39">
                <a:moveTo>
                  <a:pt x="7" y="38"/>
                </a:moveTo>
                <a:lnTo>
                  <a:pt x="0" y="38"/>
                </a:lnTo>
                <a:lnTo>
                  <a:pt x="38" y="0"/>
                </a:lnTo>
                <a:lnTo>
                  <a:pt x="45" y="0"/>
                </a:lnTo>
                <a:lnTo>
                  <a:pt x="7" y="38"/>
                </a:lnTo>
              </a:path>
            </a:pathLst>
          </a:custGeom>
          <a:solidFill>
            <a:srgbClr val="616161"/>
          </a:solidFill>
          <a:ln w="9525" cap="rnd">
            <a:noFill/>
            <a:round/>
            <a:headEnd/>
            <a:tailEnd/>
          </a:ln>
          <a:effectLst/>
        </p:spPr>
        <p:txBody>
          <a:bodyPr/>
          <a:lstStyle/>
          <a:p>
            <a:endParaRPr lang="en-US"/>
          </a:p>
        </p:txBody>
      </p:sp>
      <p:sp>
        <p:nvSpPr>
          <p:cNvPr id="63543" name="Freeform 55"/>
          <p:cNvSpPr>
            <a:spLocks/>
          </p:cNvSpPr>
          <p:nvPr/>
        </p:nvSpPr>
        <p:spPr bwMode="auto">
          <a:xfrm>
            <a:off x="3195638" y="3117850"/>
            <a:ext cx="85725" cy="71438"/>
          </a:xfrm>
          <a:custGeom>
            <a:avLst/>
            <a:gdLst/>
            <a:ahLst/>
            <a:cxnLst>
              <a:cxn ang="0">
                <a:pos x="0" y="38"/>
              </a:cxn>
              <a:cxn ang="0">
                <a:pos x="7" y="38"/>
              </a:cxn>
              <a:cxn ang="0">
                <a:pos x="45" y="2"/>
              </a:cxn>
              <a:cxn ang="0">
                <a:pos x="43" y="0"/>
              </a:cxn>
              <a:cxn ang="0">
                <a:pos x="39" y="0"/>
              </a:cxn>
              <a:cxn ang="0">
                <a:pos x="0" y="38"/>
              </a:cxn>
            </a:cxnLst>
            <a:rect l="0" t="0" r="r" b="b"/>
            <a:pathLst>
              <a:path w="46" h="39">
                <a:moveTo>
                  <a:pt x="0" y="38"/>
                </a:moveTo>
                <a:lnTo>
                  <a:pt x="7" y="38"/>
                </a:lnTo>
                <a:lnTo>
                  <a:pt x="45" y="2"/>
                </a:lnTo>
                <a:lnTo>
                  <a:pt x="43" y="0"/>
                </a:lnTo>
                <a:lnTo>
                  <a:pt x="39" y="0"/>
                </a:lnTo>
                <a:lnTo>
                  <a:pt x="0" y="38"/>
                </a:lnTo>
              </a:path>
            </a:pathLst>
          </a:custGeom>
          <a:solidFill>
            <a:srgbClr val="696969"/>
          </a:solidFill>
          <a:ln w="9525" cap="rnd">
            <a:noFill/>
            <a:round/>
            <a:headEnd/>
            <a:tailEnd/>
          </a:ln>
          <a:effectLst/>
        </p:spPr>
        <p:txBody>
          <a:bodyPr/>
          <a:lstStyle/>
          <a:p>
            <a:endParaRPr lang="en-US"/>
          </a:p>
        </p:txBody>
      </p:sp>
      <p:sp>
        <p:nvSpPr>
          <p:cNvPr id="63544" name="Freeform 56"/>
          <p:cNvSpPr>
            <a:spLocks/>
          </p:cNvSpPr>
          <p:nvPr/>
        </p:nvSpPr>
        <p:spPr bwMode="auto">
          <a:xfrm>
            <a:off x="3205163" y="3117850"/>
            <a:ext cx="79375" cy="71438"/>
          </a:xfrm>
          <a:custGeom>
            <a:avLst/>
            <a:gdLst/>
            <a:ahLst/>
            <a:cxnLst>
              <a:cxn ang="0">
                <a:pos x="0" y="38"/>
              </a:cxn>
              <a:cxn ang="0">
                <a:pos x="2" y="38"/>
              </a:cxn>
              <a:cxn ang="0">
                <a:pos x="6" y="38"/>
              </a:cxn>
              <a:cxn ang="0">
                <a:pos x="42" y="2"/>
              </a:cxn>
              <a:cxn ang="0">
                <a:pos x="38" y="0"/>
              </a:cxn>
              <a:cxn ang="0">
                <a:pos x="0" y="38"/>
              </a:cxn>
            </a:cxnLst>
            <a:rect l="0" t="0" r="r" b="b"/>
            <a:pathLst>
              <a:path w="43" h="39">
                <a:moveTo>
                  <a:pt x="0" y="38"/>
                </a:moveTo>
                <a:lnTo>
                  <a:pt x="2" y="38"/>
                </a:lnTo>
                <a:lnTo>
                  <a:pt x="6" y="38"/>
                </a:lnTo>
                <a:lnTo>
                  <a:pt x="42" y="2"/>
                </a:lnTo>
                <a:lnTo>
                  <a:pt x="38" y="0"/>
                </a:lnTo>
                <a:lnTo>
                  <a:pt x="0" y="38"/>
                </a:lnTo>
              </a:path>
            </a:pathLst>
          </a:custGeom>
          <a:solidFill>
            <a:srgbClr val="6E6E6E"/>
          </a:solidFill>
          <a:ln w="9525" cap="rnd">
            <a:noFill/>
            <a:round/>
            <a:headEnd/>
            <a:tailEnd/>
          </a:ln>
          <a:effectLst/>
        </p:spPr>
        <p:txBody>
          <a:bodyPr/>
          <a:lstStyle/>
          <a:p>
            <a:endParaRPr lang="en-US"/>
          </a:p>
        </p:txBody>
      </p:sp>
      <p:sp>
        <p:nvSpPr>
          <p:cNvPr id="63545" name="Freeform 57"/>
          <p:cNvSpPr>
            <a:spLocks/>
          </p:cNvSpPr>
          <p:nvPr/>
        </p:nvSpPr>
        <p:spPr bwMode="auto">
          <a:xfrm>
            <a:off x="3208338" y="3121025"/>
            <a:ext cx="80962" cy="68263"/>
          </a:xfrm>
          <a:custGeom>
            <a:avLst/>
            <a:gdLst/>
            <a:ahLst/>
            <a:cxnLst>
              <a:cxn ang="0">
                <a:pos x="6" y="36"/>
              </a:cxn>
              <a:cxn ang="0">
                <a:pos x="0" y="36"/>
              </a:cxn>
              <a:cxn ang="0">
                <a:pos x="38" y="0"/>
              </a:cxn>
              <a:cxn ang="0">
                <a:pos x="42" y="0"/>
              </a:cxn>
              <a:cxn ang="0">
                <a:pos x="6" y="36"/>
              </a:cxn>
            </a:cxnLst>
            <a:rect l="0" t="0" r="r" b="b"/>
            <a:pathLst>
              <a:path w="43" h="37">
                <a:moveTo>
                  <a:pt x="6" y="36"/>
                </a:moveTo>
                <a:lnTo>
                  <a:pt x="0" y="36"/>
                </a:lnTo>
                <a:lnTo>
                  <a:pt x="38" y="0"/>
                </a:lnTo>
                <a:lnTo>
                  <a:pt x="42" y="0"/>
                </a:lnTo>
                <a:lnTo>
                  <a:pt x="6" y="36"/>
                </a:lnTo>
              </a:path>
            </a:pathLst>
          </a:custGeom>
          <a:solidFill>
            <a:srgbClr val="737373"/>
          </a:solidFill>
          <a:ln w="9525" cap="rnd">
            <a:noFill/>
            <a:round/>
            <a:headEnd/>
            <a:tailEnd/>
          </a:ln>
          <a:effectLst/>
        </p:spPr>
        <p:txBody>
          <a:bodyPr/>
          <a:lstStyle/>
          <a:p>
            <a:endParaRPr lang="en-US"/>
          </a:p>
        </p:txBody>
      </p:sp>
      <p:sp>
        <p:nvSpPr>
          <p:cNvPr id="63546" name="Freeform 58"/>
          <p:cNvSpPr>
            <a:spLocks/>
          </p:cNvSpPr>
          <p:nvPr/>
        </p:nvSpPr>
        <p:spPr bwMode="auto">
          <a:xfrm>
            <a:off x="3216275" y="3121025"/>
            <a:ext cx="76200" cy="71438"/>
          </a:xfrm>
          <a:custGeom>
            <a:avLst/>
            <a:gdLst/>
            <a:ahLst/>
            <a:cxnLst>
              <a:cxn ang="0">
                <a:pos x="4" y="38"/>
              </a:cxn>
              <a:cxn ang="0">
                <a:pos x="0" y="36"/>
              </a:cxn>
              <a:cxn ang="0">
                <a:pos x="36" y="0"/>
              </a:cxn>
              <a:cxn ang="0">
                <a:pos x="40" y="2"/>
              </a:cxn>
              <a:cxn ang="0">
                <a:pos x="4" y="38"/>
              </a:cxn>
            </a:cxnLst>
            <a:rect l="0" t="0" r="r" b="b"/>
            <a:pathLst>
              <a:path w="41" h="39">
                <a:moveTo>
                  <a:pt x="4" y="38"/>
                </a:moveTo>
                <a:lnTo>
                  <a:pt x="0" y="36"/>
                </a:lnTo>
                <a:lnTo>
                  <a:pt x="36" y="0"/>
                </a:lnTo>
                <a:lnTo>
                  <a:pt x="40" y="2"/>
                </a:lnTo>
                <a:lnTo>
                  <a:pt x="4" y="38"/>
                </a:lnTo>
              </a:path>
            </a:pathLst>
          </a:custGeom>
          <a:solidFill>
            <a:srgbClr val="787878"/>
          </a:solidFill>
          <a:ln w="9525" cap="rnd">
            <a:noFill/>
            <a:round/>
            <a:headEnd/>
            <a:tailEnd/>
          </a:ln>
          <a:effectLst/>
        </p:spPr>
        <p:txBody>
          <a:bodyPr/>
          <a:lstStyle/>
          <a:p>
            <a:endParaRPr lang="en-US"/>
          </a:p>
        </p:txBody>
      </p:sp>
      <p:sp>
        <p:nvSpPr>
          <p:cNvPr id="63547" name="Freeform 59"/>
          <p:cNvSpPr>
            <a:spLocks/>
          </p:cNvSpPr>
          <p:nvPr/>
        </p:nvSpPr>
        <p:spPr bwMode="auto">
          <a:xfrm>
            <a:off x="3219450" y="3121025"/>
            <a:ext cx="77788" cy="71438"/>
          </a:xfrm>
          <a:custGeom>
            <a:avLst/>
            <a:gdLst/>
            <a:ahLst/>
            <a:cxnLst>
              <a:cxn ang="0">
                <a:pos x="6" y="38"/>
              </a:cxn>
              <a:cxn ang="0">
                <a:pos x="0" y="36"/>
              </a:cxn>
              <a:cxn ang="0">
                <a:pos x="36" y="0"/>
              </a:cxn>
              <a:cxn ang="0">
                <a:pos x="41" y="2"/>
              </a:cxn>
              <a:cxn ang="0">
                <a:pos x="6" y="38"/>
              </a:cxn>
            </a:cxnLst>
            <a:rect l="0" t="0" r="r" b="b"/>
            <a:pathLst>
              <a:path w="42" h="39">
                <a:moveTo>
                  <a:pt x="6" y="38"/>
                </a:moveTo>
                <a:lnTo>
                  <a:pt x="0" y="36"/>
                </a:lnTo>
                <a:lnTo>
                  <a:pt x="36" y="0"/>
                </a:lnTo>
                <a:lnTo>
                  <a:pt x="41" y="2"/>
                </a:lnTo>
                <a:lnTo>
                  <a:pt x="6" y="38"/>
                </a:lnTo>
              </a:path>
            </a:pathLst>
          </a:custGeom>
          <a:solidFill>
            <a:srgbClr val="7D7D7D"/>
          </a:solidFill>
          <a:ln w="9525" cap="rnd">
            <a:noFill/>
            <a:round/>
            <a:headEnd/>
            <a:tailEnd/>
          </a:ln>
          <a:effectLst/>
        </p:spPr>
        <p:txBody>
          <a:bodyPr/>
          <a:lstStyle/>
          <a:p>
            <a:endParaRPr lang="en-US"/>
          </a:p>
        </p:txBody>
      </p:sp>
      <p:sp>
        <p:nvSpPr>
          <p:cNvPr id="63548" name="Freeform 60"/>
          <p:cNvSpPr>
            <a:spLocks/>
          </p:cNvSpPr>
          <p:nvPr/>
        </p:nvSpPr>
        <p:spPr bwMode="auto">
          <a:xfrm>
            <a:off x="3224213" y="3124200"/>
            <a:ext cx="77787" cy="68263"/>
          </a:xfrm>
          <a:custGeom>
            <a:avLst/>
            <a:gdLst/>
            <a:ahLst/>
            <a:cxnLst>
              <a:cxn ang="0">
                <a:pos x="7" y="36"/>
              </a:cxn>
              <a:cxn ang="0">
                <a:pos x="0" y="36"/>
              </a:cxn>
              <a:cxn ang="0">
                <a:pos x="36" y="0"/>
              </a:cxn>
              <a:cxn ang="0">
                <a:pos x="41" y="2"/>
              </a:cxn>
              <a:cxn ang="0">
                <a:pos x="7" y="36"/>
              </a:cxn>
            </a:cxnLst>
            <a:rect l="0" t="0" r="r" b="b"/>
            <a:pathLst>
              <a:path w="42" h="37">
                <a:moveTo>
                  <a:pt x="7" y="36"/>
                </a:moveTo>
                <a:lnTo>
                  <a:pt x="0" y="36"/>
                </a:lnTo>
                <a:lnTo>
                  <a:pt x="36" y="0"/>
                </a:lnTo>
                <a:lnTo>
                  <a:pt x="41" y="2"/>
                </a:lnTo>
                <a:lnTo>
                  <a:pt x="7" y="36"/>
                </a:lnTo>
              </a:path>
            </a:pathLst>
          </a:custGeom>
          <a:solidFill>
            <a:srgbClr val="828282"/>
          </a:solidFill>
          <a:ln w="9525" cap="rnd">
            <a:noFill/>
            <a:round/>
            <a:headEnd/>
            <a:tailEnd/>
          </a:ln>
          <a:effectLst/>
        </p:spPr>
        <p:txBody>
          <a:bodyPr/>
          <a:lstStyle/>
          <a:p>
            <a:endParaRPr lang="en-US"/>
          </a:p>
        </p:txBody>
      </p:sp>
      <p:sp>
        <p:nvSpPr>
          <p:cNvPr id="63549" name="Freeform 61"/>
          <p:cNvSpPr>
            <a:spLocks/>
          </p:cNvSpPr>
          <p:nvPr/>
        </p:nvSpPr>
        <p:spPr bwMode="auto">
          <a:xfrm>
            <a:off x="3230563" y="3124200"/>
            <a:ext cx="77787" cy="68263"/>
          </a:xfrm>
          <a:custGeom>
            <a:avLst/>
            <a:gdLst/>
            <a:ahLst/>
            <a:cxnLst>
              <a:cxn ang="0">
                <a:pos x="7" y="36"/>
              </a:cxn>
              <a:cxn ang="0">
                <a:pos x="0" y="36"/>
              </a:cxn>
              <a:cxn ang="0">
                <a:pos x="35" y="0"/>
              </a:cxn>
              <a:cxn ang="0">
                <a:pos x="41" y="2"/>
              </a:cxn>
              <a:cxn ang="0">
                <a:pos x="7" y="36"/>
              </a:cxn>
            </a:cxnLst>
            <a:rect l="0" t="0" r="r" b="b"/>
            <a:pathLst>
              <a:path w="42" h="37">
                <a:moveTo>
                  <a:pt x="7" y="36"/>
                </a:moveTo>
                <a:lnTo>
                  <a:pt x="0" y="36"/>
                </a:lnTo>
                <a:lnTo>
                  <a:pt x="35" y="0"/>
                </a:lnTo>
                <a:lnTo>
                  <a:pt x="41" y="2"/>
                </a:lnTo>
                <a:lnTo>
                  <a:pt x="7" y="36"/>
                </a:lnTo>
              </a:path>
            </a:pathLst>
          </a:custGeom>
          <a:solidFill>
            <a:srgbClr val="878787"/>
          </a:solidFill>
          <a:ln w="9525" cap="rnd">
            <a:noFill/>
            <a:round/>
            <a:headEnd/>
            <a:tailEnd/>
          </a:ln>
          <a:effectLst/>
        </p:spPr>
        <p:txBody>
          <a:bodyPr/>
          <a:lstStyle/>
          <a:p>
            <a:endParaRPr lang="en-US"/>
          </a:p>
        </p:txBody>
      </p:sp>
      <p:sp>
        <p:nvSpPr>
          <p:cNvPr id="63550" name="Freeform 62"/>
          <p:cNvSpPr>
            <a:spLocks/>
          </p:cNvSpPr>
          <p:nvPr/>
        </p:nvSpPr>
        <p:spPr bwMode="auto">
          <a:xfrm>
            <a:off x="3236913" y="3128963"/>
            <a:ext cx="76200" cy="63500"/>
          </a:xfrm>
          <a:custGeom>
            <a:avLst/>
            <a:gdLst/>
            <a:ahLst/>
            <a:cxnLst>
              <a:cxn ang="0">
                <a:pos x="6" y="34"/>
              </a:cxn>
              <a:cxn ang="0">
                <a:pos x="0" y="34"/>
              </a:cxn>
              <a:cxn ang="0">
                <a:pos x="34" y="0"/>
              </a:cxn>
              <a:cxn ang="0">
                <a:pos x="40" y="0"/>
              </a:cxn>
              <a:cxn ang="0">
                <a:pos x="6" y="34"/>
              </a:cxn>
            </a:cxnLst>
            <a:rect l="0" t="0" r="r" b="b"/>
            <a:pathLst>
              <a:path w="41" h="35">
                <a:moveTo>
                  <a:pt x="6" y="34"/>
                </a:moveTo>
                <a:lnTo>
                  <a:pt x="0" y="34"/>
                </a:lnTo>
                <a:lnTo>
                  <a:pt x="34" y="0"/>
                </a:lnTo>
                <a:lnTo>
                  <a:pt x="40" y="0"/>
                </a:lnTo>
                <a:lnTo>
                  <a:pt x="6" y="34"/>
                </a:lnTo>
              </a:path>
            </a:pathLst>
          </a:custGeom>
          <a:solidFill>
            <a:srgbClr val="8C8C8C"/>
          </a:solidFill>
          <a:ln w="9525" cap="rnd">
            <a:noFill/>
            <a:round/>
            <a:headEnd/>
            <a:tailEnd/>
          </a:ln>
          <a:effectLst/>
        </p:spPr>
        <p:txBody>
          <a:bodyPr/>
          <a:lstStyle/>
          <a:p>
            <a:endParaRPr lang="en-US"/>
          </a:p>
        </p:txBody>
      </p:sp>
      <p:sp>
        <p:nvSpPr>
          <p:cNvPr id="63551" name="Freeform 63"/>
          <p:cNvSpPr>
            <a:spLocks/>
          </p:cNvSpPr>
          <p:nvPr/>
        </p:nvSpPr>
        <p:spPr bwMode="auto">
          <a:xfrm>
            <a:off x="3243263" y="3128963"/>
            <a:ext cx="73025" cy="63500"/>
          </a:xfrm>
          <a:custGeom>
            <a:avLst/>
            <a:gdLst/>
            <a:ahLst/>
            <a:cxnLst>
              <a:cxn ang="0">
                <a:pos x="4" y="34"/>
              </a:cxn>
              <a:cxn ang="0">
                <a:pos x="0" y="34"/>
              </a:cxn>
              <a:cxn ang="0">
                <a:pos x="34" y="0"/>
              </a:cxn>
              <a:cxn ang="0">
                <a:pos x="38" y="3"/>
              </a:cxn>
              <a:cxn ang="0">
                <a:pos x="4" y="34"/>
              </a:cxn>
            </a:cxnLst>
            <a:rect l="0" t="0" r="r" b="b"/>
            <a:pathLst>
              <a:path w="39" h="35">
                <a:moveTo>
                  <a:pt x="4" y="34"/>
                </a:moveTo>
                <a:lnTo>
                  <a:pt x="0" y="34"/>
                </a:lnTo>
                <a:lnTo>
                  <a:pt x="34" y="0"/>
                </a:lnTo>
                <a:lnTo>
                  <a:pt x="38" y="3"/>
                </a:lnTo>
                <a:lnTo>
                  <a:pt x="4" y="34"/>
                </a:lnTo>
              </a:path>
            </a:pathLst>
          </a:custGeom>
          <a:solidFill>
            <a:srgbClr val="919191"/>
          </a:solidFill>
          <a:ln w="9525" cap="rnd">
            <a:noFill/>
            <a:round/>
            <a:headEnd/>
            <a:tailEnd/>
          </a:ln>
          <a:effectLst/>
        </p:spPr>
        <p:txBody>
          <a:bodyPr/>
          <a:lstStyle/>
          <a:p>
            <a:endParaRPr lang="en-US"/>
          </a:p>
        </p:txBody>
      </p:sp>
      <p:sp>
        <p:nvSpPr>
          <p:cNvPr id="63552" name="Freeform 64"/>
          <p:cNvSpPr>
            <a:spLocks/>
          </p:cNvSpPr>
          <p:nvPr/>
        </p:nvSpPr>
        <p:spPr bwMode="auto">
          <a:xfrm>
            <a:off x="3248025" y="3128963"/>
            <a:ext cx="71438" cy="63500"/>
          </a:xfrm>
          <a:custGeom>
            <a:avLst/>
            <a:gdLst/>
            <a:ahLst/>
            <a:cxnLst>
              <a:cxn ang="0">
                <a:pos x="6" y="34"/>
              </a:cxn>
              <a:cxn ang="0">
                <a:pos x="0" y="34"/>
              </a:cxn>
              <a:cxn ang="0">
                <a:pos x="34" y="0"/>
              </a:cxn>
              <a:cxn ang="0">
                <a:pos x="38" y="3"/>
              </a:cxn>
              <a:cxn ang="0">
                <a:pos x="6" y="34"/>
              </a:cxn>
            </a:cxnLst>
            <a:rect l="0" t="0" r="r" b="b"/>
            <a:pathLst>
              <a:path w="39" h="35">
                <a:moveTo>
                  <a:pt x="6" y="34"/>
                </a:moveTo>
                <a:lnTo>
                  <a:pt x="0" y="34"/>
                </a:lnTo>
                <a:lnTo>
                  <a:pt x="34" y="0"/>
                </a:lnTo>
                <a:lnTo>
                  <a:pt x="38" y="3"/>
                </a:lnTo>
                <a:lnTo>
                  <a:pt x="6" y="34"/>
                </a:lnTo>
              </a:path>
            </a:pathLst>
          </a:custGeom>
          <a:solidFill>
            <a:srgbClr val="969696"/>
          </a:solidFill>
          <a:ln w="9525" cap="rnd">
            <a:noFill/>
            <a:round/>
            <a:headEnd/>
            <a:tailEnd/>
          </a:ln>
          <a:effectLst/>
        </p:spPr>
        <p:txBody>
          <a:bodyPr/>
          <a:lstStyle/>
          <a:p>
            <a:endParaRPr lang="en-US"/>
          </a:p>
        </p:txBody>
      </p:sp>
      <p:sp>
        <p:nvSpPr>
          <p:cNvPr id="63553" name="Freeform 65"/>
          <p:cNvSpPr>
            <a:spLocks/>
          </p:cNvSpPr>
          <p:nvPr/>
        </p:nvSpPr>
        <p:spPr bwMode="auto">
          <a:xfrm>
            <a:off x="3251200" y="3133725"/>
            <a:ext cx="73025" cy="58738"/>
          </a:xfrm>
          <a:custGeom>
            <a:avLst/>
            <a:gdLst/>
            <a:ahLst/>
            <a:cxnLst>
              <a:cxn ang="0">
                <a:pos x="6" y="31"/>
              </a:cxn>
              <a:cxn ang="0">
                <a:pos x="0" y="31"/>
              </a:cxn>
              <a:cxn ang="0">
                <a:pos x="34" y="0"/>
              </a:cxn>
              <a:cxn ang="0">
                <a:pos x="38" y="2"/>
              </a:cxn>
              <a:cxn ang="0">
                <a:pos x="6" y="31"/>
              </a:cxn>
            </a:cxnLst>
            <a:rect l="0" t="0" r="r" b="b"/>
            <a:pathLst>
              <a:path w="39" h="32">
                <a:moveTo>
                  <a:pt x="6" y="31"/>
                </a:moveTo>
                <a:lnTo>
                  <a:pt x="0" y="31"/>
                </a:lnTo>
                <a:lnTo>
                  <a:pt x="34" y="0"/>
                </a:lnTo>
                <a:lnTo>
                  <a:pt x="38" y="2"/>
                </a:lnTo>
                <a:lnTo>
                  <a:pt x="6" y="31"/>
                </a:lnTo>
              </a:path>
            </a:pathLst>
          </a:custGeom>
          <a:solidFill>
            <a:srgbClr val="9C9C9C"/>
          </a:solidFill>
          <a:ln w="9525" cap="rnd">
            <a:noFill/>
            <a:round/>
            <a:headEnd/>
            <a:tailEnd/>
          </a:ln>
          <a:effectLst/>
        </p:spPr>
        <p:txBody>
          <a:bodyPr/>
          <a:lstStyle/>
          <a:p>
            <a:endParaRPr lang="en-US"/>
          </a:p>
        </p:txBody>
      </p:sp>
      <p:sp>
        <p:nvSpPr>
          <p:cNvPr id="63554" name="Freeform 66"/>
          <p:cNvSpPr>
            <a:spLocks/>
          </p:cNvSpPr>
          <p:nvPr/>
        </p:nvSpPr>
        <p:spPr bwMode="auto">
          <a:xfrm>
            <a:off x="3259138" y="3133725"/>
            <a:ext cx="69850" cy="58738"/>
          </a:xfrm>
          <a:custGeom>
            <a:avLst/>
            <a:gdLst/>
            <a:ahLst/>
            <a:cxnLst>
              <a:cxn ang="0">
                <a:pos x="7" y="31"/>
              </a:cxn>
              <a:cxn ang="0">
                <a:pos x="0" y="31"/>
              </a:cxn>
              <a:cxn ang="0">
                <a:pos x="32" y="0"/>
              </a:cxn>
              <a:cxn ang="0">
                <a:pos x="34" y="2"/>
              </a:cxn>
              <a:cxn ang="0">
                <a:pos x="37" y="2"/>
              </a:cxn>
              <a:cxn ang="0">
                <a:pos x="7" y="31"/>
              </a:cxn>
            </a:cxnLst>
            <a:rect l="0" t="0" r="r" b="b"/>
            <a:pathLst>
              <a:path w="38" h="32">
                <a:moveTo>
                  <a:pt x="7" y="31"/>
                </a:moveTo>
                <a:lnTo>
                  <a:pt x="0" y="31"/>
                </a:lnTo>
                <a:lnTo>
                  <a:pt x="32" y="0"/>
                </a:lnTo>
                <a:lnTo>
                  <a:pt x="34" y="2"/>
                </a:lnTo>
                <a:lnTo>
                  <a:pt x="37" y="2"/>
                </a:lnTo>
                <a:lnTo>
                  <a:pt x="7" y="31"/>
                </a:lnTo>
              </a:path>
            </a:pathLst>
          </a:custGeom>
          <a:solidFill>
            <a:srgbClr val="A1A1A1"/>
          </a:solidFill>
          <a:ln w="9525" cap="rnd">
            <a:noFill/>
            <a:round/>
            <a:headEnd/>
            <a:tailEnd/>
          </a:ln>
          <a:effectLst/>
        </p:spPr>
        <p:txBody>
          <a:bodyPr/>
          <a:lstStyle/>
          <a:p>
            <a:endParaRPr lang="en-US"/>
          </a:p>
        </p:txBody>
      </p:sp>
      <p:sp>
        <p:nvSpPr>
          <p:cNvPr id="63555" name="Freeform 67"/>
          <p:cNvSpPr>
            <a:spLocks/>
          </p:cNvSpPr>
          <p:nvPr/>
        </p:nvSpPr>
        <p:spPr bwMode="auto">
          <a:xfrm>
            <a:off x="3262313" y="3136900"/>
            <a:ext cx="71437" cy="60325"/>
          </a:xfrm>
          <a:custGeom>
            <a:avLst/>
            <a:gdLst/>
            <a:ahLst/>
            <a:cxnLst>
              <a:cxn ang="0">
                <a:pos x="0" y="29"/>
              </a:cxn>
              <a:cxn ang="0">
                <a:pos x="7" y="32"/>
              </a:cxn>
              <a:cxn ang="0">
                <a:pos x="9" y="29"/>
              </a:cxn>
              <a:cxn ang="0">
                <a:pos x="37" y="0"/>
              </a:cxn>
              <a:cxn ang="0">
                <a:pos x="32" y="0"/>
              </a:cxn>
              <a:cxn ang="0">
                <a:pos x="0" y="29"/>
              </a:cxn>
            </a:cxnLst>
            <a:rect l="0" t="0" r="r" b="b"/>
            <a:pathLst>
              <a:path w="38" h="33">
                <a:moveTo>
                  <a:pt x="0" y="29"/>
                </a:moveTo>
                <a:lnTo>
                  <a:pt x="7" y="32"/>
                </a:lnTo>
                <a:lnTo>
                  <a:pt x="9" y="29"/>
                </a:lnTo>
                <a:lnTo>
                  <a:pt x="37" y="0"/>
                </a:lnTo>
                <a:lnTo>
                  <a:pt x="32" y="0"/>
                </a:lnTo>
                <a:lnTo>
                  <a:pt x="0" y="29"/>
                </a:lnTo>
              </a:path>
            </a:pathLst>
          </a:custGeom>
          <a:solidFill>
            <a:srgbClr val="A6A6A6"/>
          </a:solidFill>
          <a:ln w="9525" cap="rnd">
            <a:noFill/>
            <a:round/>
            <a:headEnd/>
            <a:tailEnd/>
          </a:ln>
          <a:effectLst/>
        </p:spPr>
        <p:txBody>
          <a:bodyPr/>
          <a:lstStyle/>
          <a:p>
            <a:endParaRPr lang="en-US"/>
          </a:p>
        </p:txBody>
      </p:sp>
      <p:sp>
        <p:nvSpPr>
          <p:cNvPr id="63556" name="Freeform 68"/>
          <p:cNvSpPr>
            <a:spLocks/>
          </p:cNvSpPr>
          <p:nvPr/>
        </p:nvSpPr>
        <p:spPr bwMode="auto">
          <a:xfrm>
            <a:off x="3271838" y="3136900"/>
            <a:ext cx="65087" cy="60325"/>
          </a:xfrm>
          <a:custGeom>
            <a:avLst/>
            <a:gdLst/>
            <a:ahLst/>
            <a:cxnLst>
              <a:cxn ang="0">
                <a:pos x="0" y="29"/>
              </a:cxn>
              <a:cxn ang="0">
                <a:pos x="2" y="32"/>
              </a:cxn>
              <a:cxn ang="0">
                <a:pos x="8" y="27"/>
              </a:cxn>
              <a:cxn ang="0">
                <a:pos x="34" y="2"/>
              </a:cxn>
              <a:cxn ang="0">
                <a:pos x="30" y="0"/>
              </a:cxn>
              <a:cxn ang="0">
                <a:pos x="0" y="29"/>
              </a:cxn>
            </a:cxnLst>
            <a:rect l="0" t="0" r="r" b="b"/>
            <a:pathLst>
              <a:path w="35" h="33">
                <a:moveTo>
                  <a:pt x="0" y="29"/>
                </a:moveTo>
                <a:lnTo>
                  <a:pt x="2" y="32"/>
                </a:lnTo>
                <a:lnTo>
                  <a:pt x="8" y="27"/>
                </a:lnTo>
                <a:lnTo>
                  <a:pt x="34" y="2"/>
                </a:lnTo>
                <a:lnTo>
                  <a:pt x="30" y="0"/>
                </a:lnTo>
                <a:lnTo>
                  <a:pt x="0" y="29"/>
                </a:lnTo>
              </a:path>
            </a:pathLst>
          </a:custGeom>
          <a:solidFill>
            <a:srgbClr val="ABABAB"/>
          </a:solidFill>
          <a:ln w="9525" cap="rnd">
            <a:noFill/>
            <a:round/>
            <a:headEnd/>
            <a:tailEnd/>
          </a:ln>
          <a:effectLst/>
        </p:spPr>
        <p:txBody>
          <a:bodyPr/>
          <a:lstStyle/>
          <a:p>
            <a:endParaRPr lang="en-US"/>
          </a:p>
        </p:txBody>
      </p:sp>
      <p:sp>
        <p:nvSpPr>
          <p:cNvPr id="63557" name="Freeform 69"/>
          <p:cNvSpPr>
            <a:spLocks/>
          </p:cNvSpPr>
          <p:nvPr/>
        </p:nvSpPr>
        <p:spPr bwMode="auto">
          <a:xfrm>
            <a:off x="3279775" y="3136900"/>
            <a:ext cx="60325" cy="55563"/>
          </a:xfrm>
          <a:custGeom>
            <a:avLst/>
            <a:gdLst/>
            <a:ahLst/>
            <a:cxnLst>
              <a:cxn ang="0">
                <a:pos x="11" y="23"/>
              </a:cxn>
              <a:cxn ang="0">
                <a:pos x="0" y="29"/>
              </a:cxn>
              <a:cxn ang="0">
                <a:pos x="28" y="0"/>
              </a:cxn>
              <a:cxn ang="0">
                <a:pos x="32" y="2"/>
              </a:cxn>
              <a:cxn ang="0">
                <a:pos x="11" y="23"/>
              </a:cxn>
            </a:cxnLst>
            <a:rect l="0" t="0" r="r" b="b"/>
            <a:pathLst>
              <a:path w="33" h="30">
                <a:moveTo>
                  <a:pt x="11" y="23"/>
                </a:moveTo>
                <a:lnTo>
                  <a:pt x="0" y="29"/>
                </a:lnTo>
                <a:lnTo>
                  <a:pt x="28" y="0"/>
                </a:lnTo>
                <a:lnTo>
                  <a:pt x="32" y="2"/>
                </a:lnTo>
                <a:lnTo>
                  <a:pt x="11" y="23"/>
                </a:lnTo>
              </a:path>
            </a:pathLst>
          </a:custGeom>
          <a:solidFill>
            <a:srgbClr val="B0B0B0"/>
          </a:solidFill>
          <a:ln w="9525" cap="rnd">
            <a:noFill/>
            <a:round/>
            <a:headEnd/>
            <a:tailEnd/>
          </a:ln>
          <a:effectLst/>
        </p:spPr>
        <p:txBody>
          <a:bodyPr/>
          <a:lstStyle/>
          <a:p>
            <a:endParaRPr lang="en-US"/>
          </a:p>
        </p:txBody>
      </p:sp>
      <p:sp>
        <p:nvSpPr>
          <p:cNvPr id="63558" name="Freeform 70"/>
          <p:cNvSpPr>
            <a:spLocks/>
          </p:cNvSpPr>
          <p:nvPr/>
        </p:nvSpPr>
        <p:spPr bwMode="auto">
          <a:xfrm>
            <a:off x="3286125" y="3141663"/>
            <a:ext cx="61913" cy="47625"/>
          </a:xfrm>
          <a:custGeom>
            <a:avLst/>
            <a:gdLst/>
            <a:ahLst/>
            <a:cxnLst>
              <a:cxn ang="0">
                <a:pos x="13" y="19"/>
              </a:cxn>
              <a:cxn ang="0">
                <a:pos x="0" y="25"/>
              </a:cxn>
              <a:cxn ang="0">
                <a:pos x="26" y="0"/>
              </a:cxn>
              <a:cxn ang="0">
                <a:pos x="32" y="2"/>
              </a:cxn>
              <a:cxn ang="0">
                <a:pos x="13" y="19"/>
              </a:cxn>
            </a:cxnLst>
            <a:rect l="0" t="0" r="r" b="b"/>
            <a:pathLst>
              <a:path w="33" h="26">
                <a:moveTo>
                  <a:pt x="13" y="19"/>
                </a:moveTo>
                <a:lnTo>
                  <a:pt x="0" y="25"/>
                </a:lnTo>
                <a:lnTo>
                  <a:pt x="26" y="0"/>
                </a:lnTo>
                <a:lnTo>
                  <a:pt x="32" y="2"/>
                </a:lnTo>
                <a:lnTo>
                  <a:pt x="13" y="19"/>
                </a:lnTo>
              </a:path>
            </a:pathLst>
          </a:custGeom>
          <a:solidFill>
            <a:srgbClr val="B5B5B5"/>
          </a:solidFill>
          <a:ln w="9525" cap="rnd">
            <a:noFill/>
            <a:round/>
            <a:headEnd/>
            <a:tailEnd/>
          </a:ln>
          <a:effectLst/>
        </p:spPr>
        <p:txBody>
          <a:bodyPr/>
          <a:lstStyle/>
          <a:p>
            <a:endParaRPr lang="en-US"/>
          </a:p>
        </p:txBody>
      </p:sp>
      <p:sp>
        <p:nvSpPr>
          <p:cNvPr id="63559" name="Freeform 71"/>
          <p:cNvSpPr>
            <a:spLocks/>
          </p:cNvSpPr>
          <p:nvPr/>
        </p:nvSpPr>
        <p:spPr bwMode="auto">
          <a:xfrm>
            <a:off x="3300413" y="3141663"/>
            <a:ext cx="50800" cy="39687"/>
          </a:xfrm>
          <a:custGeom>
            <a:avLst/>
            <a:gdLst/>
            <a:ahLst/>
            <a:cxnLst>
              <a:cxn ang="0">
                <a:pos x="12" y="17"/>
              </a:cxn>
              <a:cxn ang="0">
                <a:pos x="0" y="21"/>
              </a:cxn>
              <a:cxn ang="0">
                <a:pos x="21" y="0"/>
              </a:cxn>
              <a:cxn ang="0">
                <a:pos x="27" y="2"/>
              </a:cxn>
              <a:cxn ang="0">
                <a:pos x="12" y="17"/>
              </a:cxn>
            </a:cxnLst>
            <a:rect l="0" t="0" r="r" b="b"/>
            <a:pathLst>
              <a:path w="28" h="22">
                <a:moveTo>
                  <a:pt x="12" y="17"/>
                </a:moveTo>
                <a:lnTo>
                  <a:pt x="0" y="21"/>
                </a:lnTo>
                <a:lnTo>
                  <a:pt x="21" y="0"/>
                </a:lnTo>
                <a:lnTo>
                  <a:pt x="27" y="2"/>
                </a:lnTo>
                <a:lnTo>
                  <a:pt x="12" y="17"/>
                </a:lnTo>
              </a:path>
            </a:pathLst>
          </a:custGeom>
          <a:solidFill>
            <a:srgbClr val="BABABA"/>
          </a:solidFill>
          <a:ln w="9525" cap="rnd">
            <a:noFill/>
            <a:round/>
            <a:headEnd/>
            <a:tailEnd/>
          </a:ln>
          <a:effectLst/>
        </p:spPr>
        <p:txBody>
          <a:bodyPr/>
          <a:lstStyle/>
          <a:p>
            <a:endParaRPr lang="en-US"/>
          </a:p>
        </p:txBody>
      </p:sp>
      <p:sp>
        <p:nvSpPr>
          <p:cNvPr id="63560" name="Freeform 72"/>
          <p:cNvSpPr>
            <a:spLocks/>
          </p:cNvSpPr>
          <p:nvPr/>
        </p:nvSpPr>
        <p:spPr bwMode="auto">
          <a:xfrm>
            <a:off x="3311525" y="3144838"/>
            <a:ext cx="44450" cy="33337"/>
          </a:xfrm>
          <a:custGeom>
            <a:avLst/>
            <a:gdLst/>
            <a:ahLst/>
            <a:cxnLst>
              <a:cxn ang="0">
                <a:pos x="0" y="17"/>
              </a:cxn>
              <a:cxn ang="0">
                <a:pos x="13" y="13"/>
              </a:cxn>
              <a:cxn ang="0">
                <a:pos x="13" y="11"/>
              </a:cxn>
              <a:cxn ang="0">
                <a:pos x="23" y="2"/>
              </a:cxn>
              <a:cxn ang="0">
                <a:pos x="19" y="0"/>
              </a:cxn>
              <a:cxn ang="0">
                <a:pos x="0" y="17"/>
              </a:cxn>
            </a:cxnLst>
            <a:rect l="0" t="0" r="r" b="b"/>
            <a:pathLst>
              <a:path w="24" h="18">
                <a:moveTo>
                  <a:pt x="0" y="17"/>
                </a:moveTo>
                <a:lnTo>
                  <a:pt x="13" y="13"/>
                </a:lnTo>
                <a:lnTo>
                  <a:pt x="13" y="11"/>
                </a:lnTo>
                <a:lnTo>
                  <a:pt x="23" y="2"/>
                </a:lnTo>
                <a:lnTo>
                  <a:pt x="19" y="0"/>
                </a:lnTo>
                <a:lnTo>
                  <a:pt x="0" y="17"/>
                </a:lnTo>
              </a:path>
            </a:pathLst>
          </a:custGeom>
          <a:solidFill>
            <a:srgbClr val="BFBFBF"/>
          </a:solidFill>
          <a:ln w="9525" cap="rnd">
            <a:noFill/>
            <a:round/>
            <a:headEnd/>
            <a:tailEnd/>
          </a:ln>
          <a:effectLst/>
        </p:spPr>
        <p:txBody>
          <a:bodyPr/>
          <a:lstStyle/>
          <a:p>
            <a:endParaRPr lang="en-US"/>
          </a:p>
        </p:txBody>
      </p:sp>
      <p:sp>
        <p:nvSpPr>
          <p:cNvPr id="63561" name="Freeform 73"/>
          <p:cNvSpPr>
            <a:spLocks/>
          </p:cNvSpPr>
          <p:nvPr/>
        </p:nvSpPr>
        <p:spPr bwMode="auto">
          <a:xfrm>
            <a:off x="3322638" y="3144838"/>
            <a:ext cx="38100" cy="30162"/>
          </a:xfrm>
          <a:custGeom>
            <a:avLst/>
            <a:gdLst/>
            <a:ahLst/>
            <a:cxnLst>
              <a:cxn ang="0">
                <a:pos x="0" y="16"/>
              </a:cxn>
              <a:cxn ang="0">
                <a:pos x="7" y="13"/>
              </a:cxn>
              <a:cxn ang="0">
                <a:pos x="13" y="8"/>
              </a:cxn>
              <a:cxn ang="0">
                <a:pos x="20" y="2"/>
              </a:cxn>
              <a:cxn ang="0">
                <a:pos x="15" y="0"/>
              </a:cxn>
              <a:cxn ang="0">
                <a:pos x="0" y="16"/>
              </a:cxn>
            </a:cxnLst>
            <a:rect l="0" t="0" r="r" b="b"/>
            <a:pathLst>
              <a:path w="21" h="17">
                <a:moveTo>
                  <a:pt x="0" y="16"/>
                </a:moveTo>
                <a:lnTo>
                  <a:pt x="7" y="13"/>
                </a:lnTo>
                <a:lnTo>
                  <a:pt x="13" y="8"/>
                </a:lnTo>
                <a:lnTo>
                  <a:pt x="20" y="2"/>
                </a:lnTo>
                <a:lnTo>
                  <a:pt x="15" y="0"/>
                </a:lnTo>
                <a:lnTo>
                  <a:pt x="0" y="16"/>
                </a:lnTo>
              </a:path>
            </a:pathLst>
          </a:custGeom>
          <a:solidFill>
            <a:srgbClr val="C4C4C4"/>
          </a:solidFill>
          <a:ln w="9525" cap="rnd">
            <a:noFill/>
            <a:round/>
            <a:headEnd/>
            <a:tailEnd/>
          </a:ln>
          <a:effectLst/>
        </p:spPr>
        <p:txBody>
          <a:bodyPr/>
          <a:lstStyle/>
          <a:p>
            <a:endParaRPr lang="en-US"/>
          </a:p>
        </p:txBody>
      </p:sp>
      <p:sp>
        <p:nvSpPr>
          <p:cNvPr id="63562" name="Freeform 74"/>
          <p:cNvSpPr>
            <a:spLocks/>
          </p:cNvSpPr>
          <p:nvPr/>
        </p:nvSpPr>
        <p:spPr bwMode="auto">
          <a:xfrm>
            <a:off x="3335338" y="3148013"/>
            <a:ext cx="31750" cy="31750"/>
          </a:xfrm>
          <a:custGeom>
            <a:avLst/>
            <a:gdLst/>
            <a:ahLst/>
            <a:cxnLst>
              <a:cxn ang="0">
                <a:pos x="10" y="7"/>
              </a:cxn>
              <a:cxn ang="0">
                <a:pos x="0" y="16"/>
              </a:cxn>
              <a:cxn ang="0">
                <a:pos x="10" y="0"/>
              </a:cxn>
              <a:cxn ang="0">
                <a:pos x="16" y="0"/>
              </a:cxn>
              <a:cxn ang="0">
                <a:pos x="10" y="7"/>
              </a:cxn>
            </a:cxnLst>
            <a:rect l="0" t="0" r="r" b="b"/>
            <a:pathLst>
              <a:path w="17" h="17">
                <a:moveTo>
                  <a:pt x="10" y="7"/>
                </a:moveTo>
                <a:lnTo>
                  <a:pt x="0" y="16"/>
                </a:lnTo>
                <a:lnTo>
                  <a:pt x="10" y="0"/>
                </a:lnTo>
                <a:lnTo>
                  <a:pt x="16" y="0"/>
                </a:lnTo>
                <a:lnTo>
                  <a:pt x="10" y="7"/>
                </a:lnTo>
              </a:path>
            </a:pathLst>
          </a:custGeom>
          <a:solidFill>
            <a:srgbClr val="C9C9C9"/>
          </a:solidFill>
          <a:ln w="9525" cap="rnd">
            <a:noFill/>
            <a:round/>
            <a:headEnd/>
            <a:tailEnd/>
          </a:ln>
          <a:effectLst/>
        </p:spPr>
        <p:txBody>
          <a:bodyPr/>
          <a:lstStyle/>
          <a:p>
            <a:endParaRPr lang="en-US"/>
          </a:p>
        </p:txBody>
      </p:sp>
      <p:sp>
        <p:nvSpPr>
          <p:cNvPr id="63563" name="Freeform 75"/>
          <p:cNvSpPr>
            <a:spLocks/>
          </p:cNvSpPr>
          <p:nvPr/>
        </p:nvSpPr>
        <p:spPr bwMode="auto">
          <a:xfrm>
            <a:off x="3346450" y="3148013"/>
            <a:ext cx="31750" cy="31750"/>
          </a:xfrm>
          <a:custGeom>
            <a:avLst/>
            <a:gdLst/>
            <a:ahLst/>
            <a:cxnLst>
              <a:cxn ang="0">
                <a:pos x="0" y="16"/>
              </a:cxn>
              <a:cxn ang="0">
                <a:pos x="16" y="5"/>
              </a:cxn>
              <a:cxn ang="0">
                <a:pos x="10" y="0"/>
              </a:cxn>
              <a:cxn ang="0">
                <a:pos x="0" y="16"/>
              </a:cxn>
            </a:cxnLst>
            <a:rect l="0" t="0" r="r" b="b"/>
            <a:pathLst>
              <a:path w="17" h="17">
                <a:moveTo>
                  <a:pt x="0" y="16"/>
                </a:moveTo>
                <a:lnTo>
                  <a:pt x="16" y="5"/>
                </a:lnTo>
                <a:lnTo>
                  <a:pt x="10" y="0"/>
                </a:lnTo>
                <a:lnTo>
                  <a:pt x="0" y="16"/>
                </a:lnTo>
              </a:path>
            </a:pathLst>
          </a:custGeom>
          <a:solidFill>
            <a:srgbClr val="D1D1D1"/>
          </a:solidFill>
          <a:ln w="9525" cap="rnd">
            <a:noFill/>
            <a:round/>
            <a:headEnd/>
            <a:tailEnd/>
          </a:ln>
          <a:effectLst/>
        </p:spPr>
        <p:txBody>
          <a:bodyPr/>
          <a:lstStyle/>
          <a:p>
            <a:endParaRPr lang="en-US"/>
          </a:p>
        </p:txBody>
      </p:sp>
      <p:sp>
        <p:nvSpPr>
          <p:cNvPr id="63564" name="Freeform 76"/>
          <p:cNvSpPr>
            <a:spLocks/>
          </p:cNvSpPr>
          <p:nvPr/>
        </p:nvSpPr>
        <p:spPr bwMode="auto">
          <a:xfrm>
            <a:off x="3354388" y="3148013"/>
            <a:ext cx="30162" cy="31750"/>
          </a:xfrm>
          <a:custGeom>
            <a:avLst/>
            <a:gdLst/>
            <a:ahLst/>
            <a:cxnLst>
              <a:cxn ang="0">
                <a:pos x="0" y="16"/>
              </a:cxn>
              <a:cxn ang="0">
                <a:pos x="16" y="8"/>
              </a:cxn>
              <a:cxn ang="0">
                <a:pos x="11" y="0"/>
              </a:cxn>
              <a:cxn ang="0">
                <a:pos x="0" y="16"/>
              </a:cxn>
            </a:cxnLst>
            <a:rect l="0" t="0" r="r" b="b"/>
            <a:pathLst>
              <a:path w="17" h="17">
                <a:moveTo>
                  <a:pt x="0" y="16"/>
                </a:moveTo>
                <a:lnTo>
                  <a:pt x="16" y="8"/>
                </a:lnTo>
                <a:lnTo>
                  <a:pt x="11" y="0"/>
                </a:lnTo>
                <a:lnTo>
                  <a:pt x="0" y="16"/>
                </a:lnTo>
              </a:path>
            </a:pathLst>
          </a:custGeom>
          <a:solidFill>
            <a:srgbClr val="D6D6D6"/>
          </a:solidFill>
          <a:ln w="9525" cap="rnd">
            <a:noFill/>
            <a:round/>
            <a:headEnd/>
            <a:tailEnd/>
          </a:ln>
          <a:effectLst/>
        </p:spPr>
        <p:txBody>
          <a:bodyPr/>
          <a:lstStyle/>
          <a:p>
            <a:endParaRPr lang="en-US"/>
          </a:p>
        </p:txBody>
      </p:sp>
      <p:sp>
        <p:nvSpPr>
          <p:cNvPr id="63565" name="Freeform 77"/>
          <p:cNvSpPr>
            <a:spLocks/>
          </p:cNvSpPr>
          <p:nvPr/>
        </p:nvSpPr>
        <p:spPr bwMode="auto">
          <a:xfrm>
            <a:off x="2819400" y="2952750"/>
            <a:ext cx="61913" cy="46038"/>
          </a:xfrm>
          <a:custGeom>
            <a:avLst/>
            <a:gdLst/>
            <a:ahLst/>
            <a:cxnLst>
              <a:cxn ang="0">
                <a:pos x="2" y="19"/>
              </a:cxn>
              <a:cxn ang="0">
                <a:pos x="26" y="0"/>
              </a:cxn>
              <a:cxn ang="0">
                <a:pos x="32" y="0"/>
              </a:cxn>
              <a:cxn ang="0">
                <a:pos x="6" y="25"/>
              </a:cxn>
              <a:cxn ang="0">
                <a:pos x="0" y="23"/>
              </a:cxn>
              <a:cxn ang="0">
                <a:pos x="2" y="19"/>
              </a:cxn>
            </a:cxnLst>
            <a:rect l="0" t="0" r="r" b="b"/>
            <a:pathLst>
              <a:path w="33" h="26">
                <a:moveTo>
                  <a:pt x="2" y="19"/>
                </a:moveTo>
                <a:lnTo>
                  <a:pt x="26" y="0"/>
                </a:lnTo>
                <a:lnTo>
                  <a:pt x="32" y="0"/>
                </a:lnTo>
                <a:lnTo>
                  <a:pt x="6" y="25"/>
                </a:lnTo>
                <a:lnTo>
                  <a:pt x="0" y="23"/>
                </a:lnTo>
                <a:lnTo>
                  <a:pt x="2" y="19"/>
                </a:lnTo>
              </a:path>
            </a:pathLst>
          </a:custGeom>
          <a:solidFill>
            <a:srgbClr val="141414"/>
          </a:solidFill>
          <a:ln w="9525" cap="rnd">
            <a:noFill/>
            <a:round/>
            <a:headEnd/>
            <a:tailEnd/>
          </a:ln>
          <a:effectLst/>
        </p:spPr>
        <p:txBody>
          <a:bodyPr/>
          <a:lstStyle/>
          <a:p>
            <a:endParaRPr lang="en-US"/>
          </a:p>
        </p:txBody>
      </p:sp>
      <p:sp>
        <p:nvSpPr>
          <p:cNvPr id="63566" name="Freeform 78"/>
          <p:cNvSpPr>
            <a:spLocks/>
          </p:cNvSpPr>
          <p:nvPr/>
        </p:nvSpPr>
        <p:spPr bwMode="auto">
          <a:xfrm>
            <a:off x="2824163" y="2952750"/>
            <a:ext cx="68262" cy="46038"/>
          </a:xfrm>
          <a:custGeom>
            <a:avLst/>
            <a:gdLst/>
            <a:ahLst/>
            <a:cxnLst>
              <a:cxn ang="0">
                <a:pos x="36" y="0"/>
              </a:cxn>
              <a:cxn ang="0">
                <a:pos x="24" y="0"/>
              </a:cxn>
              <a:cxn ang="0">
                <a:pos x="0" y="23"/>
              </a:cxn>
              <a:cxn ang="0">
                <a:pos x="11" y="25"/>
              </a:cxn>
              <a:cxn ang="0">
                <a:pos x="36" y="0"/>
              </a:cxn>
            </a:cxnLst>
            <a:rect l="0" t="0" r="r" b="b"/>
            <a:pathLst>
              <a:path w="37" h="26">
                <a:moveTo>
                  <a:pt x="36" y="0"/>
                </a:moveTo>
                <a:lnTo>
                  <a:pt x="24" y="0"/>
                </a:lnTo>
                <a:lnTo>
                  <a:pt x="0" y="23"/>
                </a:lnTo>
                <a:lnTo>
                  <a:pt x="11" y="25"/>
                </a:lnTo>
                <a:lnTo>
                  <a:pt x="36" y="0"/>
                </a:lnTo>
              </a:path>
            </a:pathLst>
          </a:custGeom>
          <a:solidFill>
            <a:srgbClr val="191919"/>
          </a:solidFill>
          <a:ln w="9525" cap="rnd">
            <a:noFill/>
            <a:round/>
            <a:headEnd/>
            <a:tailEnd/>
          </a:ln>
          <a:effectLst/>
        </p:spPr>
        <p:txBody>
          <a:bodyPr/>
          <a:lstStyle/>
          <a:p>
            <a:endParaRPr lang="en-US"/>
          </a:p>
        </p:txBody>
      </p:sp>
      <p:sp>
        <p:nvSpPr>
          <p:cNvPr id="63567" name="Freeform 79"/>
          <p:cNvSpPr>
            <a:spLocks/>
          </p:cNvSpPr>
          <p:nvPr/>
        </p:nvSpPr>
        <p:spPr bwMode="auto">
          <a:xfrm>
            <a:off x="2830513" y="2952750"/>
            <a:ext cx="71437" cy="46038"/>
          </a:xfrm>
          <a:custGeom>
            <a:avLst/>
            <a:gdLst/>
            <a:ahLst/>
            <a:cxnLst>
              <a:cxn ang="0">
                <a:pos x="37" y="0"/>
              </a:cxn>
              <a:cxn ang="0">
                <a:pos x="26" y="0"/>
              </a:cxn>
              <a:cxn ang="0">
                <a:pos x="0" y="25"/>
              </a:cxn>
              <a:cxn ang="0">
                <a:pos x="9" y="25"/>
              </a:cxn>
              <a:cxn ang="0">
                <a:pos x="11" y="25"/>
              </a:cxn>
              <a:cxn ang="0">
                <a:pos x="37" y="0"/>
              </a:cxn>
            </a:cxnLst>
            <a:rect l="0" t="0" r="r" b="b"/>
            <a:pathLst>
              <a:path w="38" h="26">
                <a:moveTo>
                  <a:pt x="37" y="0"/>
                </a:moveTo>
                <a:lnTo>
                  <a:pt x="26" y="0"/>
                </a:lnTo>
                <a:lnTo>
                  <a:pt x="0" y="25"/>
                </a:lnTo>
                <a:lnTo>
                  <a:pt x="9" y="25"/>
                </a:lnTo>
                <a:lnTo>
                  <a:pt x="11" y="25"/>
                </a:lnTo>
                <a:lnTo>
                  <a:pt x="37" y="0"/>
                </a:lnTo>
              </a:path>
            </a:pathLst>
          </a:custGeom>
          <a:solidFill>
            <a:srgbClr val="1F1F1F"/>
          </a:solidFill>
          <a:ln w="9525" cap="rnd">
            <a:noFill/>
            <a:round/>
            <a:headEnd/>
            <a:tailEnd/>
          </a:ln>
          <a:effectLst/>
        </p:spPr>
        <p:txBody>
          <a:bodyPr/>
          <a:lstStyle/>
          <a:p>
            <a:endParaRPr lang="en-US"/>
          </a:p>
        </p:txBody>
      </p:sp>
      <p:sp>
        <p:nvSpPr>
          <p:cNvPr id="63568" name="Freeform 80"/>
          <p:cNvSpPr>
            <a:spLocks/>
          </p:cNvSpPr>
          <p:nvPr/>
        </p:nvSpPr>
        <p:spPr bwMode="auto">
          <a:xfrm>
            <a:off x="2844800" y="2952750"/>
            <a:ext cx="68263" cy="46038"/>
          </a:xfrm>
          <a:custGeom>
            <a:avLst/>
            <a:gdLst/>
            <a:ahLst/>
            <a:cxnLst>
              <a:cxn ang="0">
                <a:pos x="36" y="0"/>
              </a:cxn>
              <a:cxn ang="0">
                <a:pos x="25" y="0"/>
              </a:cxn>
              <a:cxn ang="0">
                <a:pos x="0" y="25"/>
              </a:cxn>
              <a:cxn ang="0">
                <a:pos x="2" y="25"/>
              </a:cxn>
              <a:cxn ang="0">
                <a:pos x="10" y="25"/>
              </a:cxn>
              <a:cxn ang="0">
                <a:pos x="36" y="0"/>
              </a:cxn>
            </a:cxnLst>
            <a:rect l="0" t="0" r="r" b="b"/>
            <a:pathLst>
              <a:path w="37" h="26">
                <a:moveTo>
                  <a:pt x="36" y="0"/>
                </a:moveTo>
                <a:lnTo>
                  <a:pt x="25" y="0"/>
                </a:lnTo>
                <a:lnTo>
                  <a:pt x="0" y="25"/>
                </a:lnTo>
                <a:lnTo>
                  <a:pt x="2" y="25"/>
                </a:lnTo>
                <a:lnTo>
                  <a:pt x="10" y="25"/>
                </a:lnTo>
                <a:lnTo>
                  <a:pt x="36" y="0"/>
                </a:lnTo>
              </a:path>
            </a:pathLst>
          </a:custGeom>
          <a:solidFill>
            <a:srgbClr val="242424"/>
          </a:solidFill>
          <a:ln w="9525" cap="rnd">
            <a:noFill/>
            <a:round/>
            <a:headEnd/>
            <a:tailEnd/>
          </a:ln>
          <a:effectLst/>
        </p:spPr>
        <p:txBody>
          <a:bodyPr/>
          <a:lstStyle/>
          <a:p>
            <a:endParaRPr lang="en-US"/>
          </a:p>
        </p:txBody>
      </p:sp>
      <p:sp>
        <p:nvSpPr>
          <p:cNvPr id="63569" name="Freeform 81"/>
          <p:cNvSpPr>
            <a:spLocks/>
          </p:cNvSpPr>
          <p:nvPr/>
        </p:nvSpPr>
        <p:spPr bwMode="auto">
          <a:xfrm>
            <a:off x="2851150" y="2952750"/>
            <a:ext cx="69850" cy="46038"/>
          </a:xfrm>
          <a:custGeom>
            <a:avLst/>
            <a:gdLst/>
            <a:ahLst/>
            <a:cxnLst>
              <a:cxn ang="0">
                <a:pos x="36" y="0"/>
              </a:cxn>
              <a:cxn ang="0">
                <a:pos x="26" y="0"/>
              </a:cxn>
              <a:cxn ang="0">
                <a:pos x="0" y="25"/>
              </a:cxn>
              <a:cxn ang="0">
                <a:pos x="13" y="23"/>
              </a:cxn>
              <a:cxn ang="0">
                <a:pos x="36" y="0"/>
              </a:cxn>
            </a:cxnLst>
            <a:rect l="0" t="0" r="r" b="b"/>
            <a:pathLst>
              <a:path w="37" h="26">
                <a:moveTo>
                  <a:pt x="36" y="0"/>
                </a:moveTo>
                <a:lnTo>
                  <a:pt x="26" y="0"/>
                </a:lnTo>
                <a:lnTo>
                  <a:pt x="0" y="25"/>
                </a:lnTo>
                <a:lnTo>
                  <a:pt x="13" y="23"/>
                </a:lnTo>
                <a:lnTo>
                  <a:pt x="36" y="0"/>
                </a:lnTo>
              </a:path>
            </a:pathLst>
          </a:custGeom>
          <a:solidFill>
            <a:srgbClr val="292929"/>
          </a:solidFill>
          <a:ln w="9525" cap="rnd">
            <a:noFill/>
            <a:round/>
            <a:headEnd/>
            <a:tailEnd/>
          </a:ln>
          <a:effectLst/>
        </p:spPr>
        <p:txBody>
          <a:bodyPr/>
          <a:lstStyle/>
          <a:p>
            <a:endParaRPr lang="en-US"/>
          </a:p>
        </p:txBody>
      </p:sp>
      <p:sp>
        <p:nvSpPr>
          <p:cNvPr id="63570" name="Freeform 82"/>
          <p:cNvSpPr>
            <a:spLocks/>
          </p:cNvSpPr>
          <p:nvPr/>
        </p:nvSpPr>
        <p:spPr bwMode="auto">
          <a:xfrm>
            <a:off x="2862263" y="2952750"/>
            <a:ext cx="71437" cy="46038"/>
          </a:xfrm>
          <a:custGeom>
            <a:avLst/>
            <a:gdLst/>
            <a:ahLst/>
            <a:cxnLst>
              <a:cxn ang="0">
                <a:pos x="37" y="0"/>
              </a:cxn>
              <a:cxn ang="0">
                <a:pos x="26" y="0"/>
              </a:cxn>
              <a:cxn ang="0">
                <a:pos x="0" y="25"/>
              </a:cxn>
              <a:cxn ang="0">
                <a:pos x="13" y="23"/>
              </a:cxn>
              <a:cxn ang="0">
                <a:pos x="37" y="0"/>
              </a:cxn>
            </a:cxnLst>
            <a:rect l="0" t="0" r="r" b="b"/>
            <a:pathLst>
              <a:path w="38" h="26">
                <a:moveTo>
                  <a:pt x="37" y="0"/>
                </a:moveTo>
                <a:lnTo>
                  <a:pt x="26" y="0"/>
                </a:lnTo>
                <a:lnTo>
                  <a:pt x="0" y="25"/>
                </a:lnTo>
                <a:lnTo>
                  <a:pt x="13" y="23"/>
                </a:lnTo>
                <a:lnTo>
                  <a:pt x="37" y="0"/>
                </a:lnTo>
              </a:path>
            </a:pathLst>
          </a:custGeom>
          <a:solidFill>
            <a:srgbClr val="2E2E2E"/>
          </a:solidFill>
          <a:ln w="9525" cap="rnd">
            <a:noFill/>
            <a:round/>
            <a:headEnd/>
            <a:tailEnd/>
          </a:ln>
          <a:effectLst/>
        </p:spPr>
        <p:txBody>
          <a:bodyPr/>
          <a:lstStyle/>
          <a:p>
            <a:endParaRPr lang="en-US"/>
          </a:p>
        </p:txBody>
      </p:sp>
      <p:sp>
        <p:nvSpPr>
          <p:cNvPr id="63571" name="Freeform 83"/>
          <p:cNvSpPr>
            <a:spLocks/>
          </p:cNvSpPr>
          <p:nvPr/>
        </p:nvSpPr>
        <p:spPr bwMode="auto">
          <a:xfrm>
            <a:off x="2876550" y="2952750"/>
            <a:ext cx="65088" cy="42863"/>
          </a:xfrm>
          <a:custGeom>
            <a:avLst/>
            <a:gdLst/>
            <a:ahLst/>
            <a:cxnLst>
              <a:cxn ang="0">
                <a:pos x="34" y="0"/>
              </a:cxn>
              <a:cxn ang="0">
                <a:pos x="23" y="0"/>
              </a:cxn>
              <a:cxn ang="0">
                <a:pos x="0" y="23"/>
              </a:cxn>
              <a:cxn ang="0">
                <a:pos x="13" y="21"/>
              </a:cxn>
              <a:cxn ang="0">
                <a:pos x="34" y="0"/>
              </a:cxn>
            </a:cxnLst>
            <a:rect l="0" t="0" r="r" b="b"/>
            <a:pathLst>
              <a:path w="35" h="24">
                <a:moveTo>
                  <a:pt x="34" y="0"/>
                </a:moveTo>
                <a:lnTo>
                  <a:pt x="23" y="0"/>
                </a:lnTo>
                <a:lnTo>
                  <a:pt x="0" y="23"/>
                </a:lnTo>
                <a:lnTo>
                  <a:pt x="13" y="21"/>
                </a:lnTo>
                <a:lnTo>
                  <a:pt x="34" y="0"/>
                </a:lnTo>
              </a:path>
            </a:pathLst>
          </a:custGeom>
          <a:solidFill>
            <a:srgbClr val="333333"/>
          </a:solidFill>
          <a:ln w="9525" cap="rnd">
            <a:noFill/>
            <a:round/>
            <a:headEnd/>
            <a:tailEnd/>
          </a:ln>
          <a:effectLst/>
        </p:spPr>
        <p:txBody>
          <a:bodyPr/>
          <a:lstStyle/>
          <a:p>
            <a:endParaRPr lang="en-US"/>
          </a:p>
        </p:txBody>
      </p:sp>
      <p:sp>
        <p:nvSpPr>
          <p:cNvPr id="63572" name="Freeform 84"/>
          <p:cNvSpPr>
            <a:spLocks/>
          </p:cNvSpPr>
          <p:nvPr/>
        </p:nvSpPr>
        <p:spPr bwMode="auto">
          <a:xfrm>
            <a:off x="2887663" y="2952750"/>
            <a:ext cx="60325" cy="42863"/>
          </a:xfrm>
          <a:custGeom>
            <a:avLst/>
            <a:gdLst/>
            <a:ahLst/>
            <a:cxnLst>
              <a:cxn ang="0">
                <a:pos x="24" y="0"/>
              </a:cxn>
              <a:cxn ang="0">
                <a:pos x="28" y="0"/>
              </a:cxn>
              <a:cxn ang="0">
                <a:pos x="32" y="2"/>
              </a:cxn>
              <a:cxn ang="0">
                <a:pos x="13" y="21"/>
              </a:cxn>
              <a:cxn ang="0">
                <a:pos x="0" y="23"/>
              </a:cxn>
              <a:cxn ang="0">
                <a:pos x="24" y="0"/>
              </a:cxn>
            </a:cxnLst>
            <a:rect l="0" t="0" r="r" b="b"/>
            <a:pathLst>
              <a:path w="33" h="24">
                <a:moveTo>
                  <a:pt x="24" y="0"/>
                </a:moveTo>
                <a:lnTo>
                  <a:pt x="28" y="0"/>
                </a:lnTo>
                <a:lnTo>
                  <a:pt x="32" y="2"/>
                </a:lnTo>
                <a:lnTo>
                  <a:pt x="13" y="21"/>
                </a:lnTo>
                <a:lnTo>
                  <a:pt x="0" y="23"/>
                </a:lnTo>
                <a:lnTo>
                  <a:pt x="24" y="0"/>
                </a:lnTo>
              </a:path>
            </a:pathLst>
          </a:custGeom>
          <a:solidFill>
            <a:srgbClr val="383838"/>
          </a:solidFill>
          <a:ln w="9525" cap="rnd">
            <a:noFill/>
            <a:round/>
            <a:headEnd/>
            <a:tailEnd/>
          </a:ln>
          <a:effectLst/>
        </p:spPr>
        <p:txBody>
          <a:bodyPr/>
          <a:lstStyle/>
          <a:p>
            <a:endParaRPr lang="en-US"/>
          </a:p>
        </p:txBody>
      </p:sp>
      <p:sp>
        <p:nvSpPr>
          <p:cNvPr id="63573" name="Freeform 85"/>
          <p:cNvSpPr>
            <a:spLocks/>
          </p:cNvSpPr>
          <p:nvPr/>
        </p:nvSpPr>
        <p:spPr bwMode="auto">
          <a:xfrm>
            <a:off x="2900363" y="2952750"/>
            <a:ext cx="55562" cy="39688"/>
          </a:xfrm>
          <a:custGeom>
            <a:avLst/>
            <a:gdLst/>
            <a:ahLst/>
            <a:cxnLst>
              <a:cxn ang="0">
                <a:pos x="21" y="0"/>
              </a:cxn>
              <a:cxn ang="0">
                <a:pos x="29" y="2"/>
              </a:cxn>
              <a:cxn ang="0">
                <a:pos x="12" y="21"/>
              </a:cxn>
              <a:cxn ang="0">
                <a:pos x="0" y="21"/>
              </a:cxn>
              <a:cxn ang="0">
                <a:pos x="21" y="0"/>
              </a:cxn>
            </a:cxnLst>
            <a:rect l="0" t="0" r="r" b="b"/>
            <a:pathLst>
              <a:path w="30" h="22">
                <a:moveTo>
                  <a:pt x="21" y="0"/>
                </a:moveTo>
                <a:lnTo>
                  <a:pt x="29" y="2"/>
                </a:lnTo>
                <a:lnTo>
                  <a:pt x="12" y="21"/>
                </a:lnTo>
                <a:lnTo>
                  <a:pt x="0" y="21"/>
                </a:lnTo>
                <a:lnTo>
                  <a:pt x="21" y="0"/>
                </a:lnTo>
              </a:path>
            </a:pathLst>
          </a:custGeom>
          <a:solidFill>
            <a:srgbClr val="3D3D3D"/>
          </a:solidFill>
          <a:ln w="9525" cap="rnd">
            <a:noFill/>
            <a:round/>
            <a:headEnd/>
            <a:tailEnd/>
          </a:ln>
          <a:effectLst/>
        </p:spPr>
        <p:txBody>
          <a:bodyPr/>
          <a:lstStyle/>
          <a:p>
            <a:endParaRPr lang="en-US"/>
          </a:p>
        </p:txBody>
      </p:sp>
      <p:sp>
        <p:nvSpPr>
          <p:cNvPr id="63574" name="Freeform 86"/>
          <p:cNvSpPr>
            <a:spLocks/>
          </p:cNvSpPr>
          <p:nvPr/>
        </p:nvSpPr>
        <p:spPr bwMode="auto">
          <a:xfrm>
            <a:off x="2911475" y="2955925"/>
            <a:ext cx="53975" cy="39688"/>
          </a:xfrm>
          <a:custGeom>
            <a:avLst/>
            <a:gdLst/>
            <a:ahLst/>
            <a:cxnLst>
              <a:cxn ang="0">
                <a:pos x="28" y="2"/>
              </a:cxn>
              <a:cxn ang="0">
                <a:pos x="19" y="0"/>
              </a:cxn>
              <a:cxn ang="0">
                <a:pos x="0" y="19"/>
              </a:cxn>
              <a:cxn ang="0">
                <a:pos x="6" y="17"/>
              </a:cxn>
              <a:cxn ang="0">
                <a:pos x="8" y="21"/>
              </a:cxn>
              <a:cxn ang="0">
                <a:pos x="28" y="2"/>
              </a:cxn>
            </a:cxnLst>
            <a:rect l="0" t="0" r="r" b="b"/>
            <a:pathLst>
              <a:path w="29" h="22">
                <a:moveTo>
                  <a:pt x="28" y="2"/>
                </a:moveTo>
                <a:lnTo>
                  <a:pt x="19" y="0"/>
                </a:lnTo>
                <a:lnTo>
                  <a:pt x="0" y="19"/>
                </a:lnTo>
                <a:lnTo>
                  <a:pt x="6" y="17"/>
                </a:lnTo>
                <a:lnTo>
                  <a:pt x="8" y="21"/>
                </a:lnTo>
                <a:lnTo>
                  <a:pt x="28" y="2"/>
                </a:lnTo>
              </a:path>
            </a:pathLst>
          </a:custGeom>
          <a:solidFill>
            <a:srgbClr val="424242"/>
          </a:solidFill>
          <a:ln w="9525" cap="rnd">
            <a:noFill/>
            <a:round/>
            <a:headEnd/>
            <a:tailEnd/>
          </a:ln>
          <a:effectLst/>
        </p:spPr>
        <p:txBody>
          <a:bodyPr/>
          <a:lstStyle/>
          <a:p>
            <a:endParaRPr lang="en-US"/>
          </a:p>
        </p:txBody>
      </p:sp>
      <p:sp>
        <p:nvSpPr>
          <p:cNvPr id="63575" name="Freeform 87"/>
          <p:cNvSpPr>
            <a:spLocks/>
          </p:cNvSpPr>
          <p:nvPr/>
        </p:nvSpPr>
        <p:spPr bwMode="auto">
          <a:xfrm>
            <a:off x="2922588" y="2955925"/>
            <a:ext cx="49212" cy="42863"/>
          </a:xfrm>
          <a:custGeom>
            <a:avLst/>
            <a:gdLst/>
            <a:ahLst/>
            <a:cxnLst>
              <a:cxn ang="0">
                <a:pos x="26" y="4"/>
              </a:cxn>
              <a:cxn ang="0">
                <a:pos x="17" y="0"/>
              </a:cxn>
              <a:cxn ang="0">
                <a:pos x="0" y="19"/>
              </a:cxn>
              <a:cxn ang="0">
                <a:pos x="0" y="17"/>
              </a:cxn>
              <a:cxn ang="0">
                <a:pos x="5" y="23"/>
              </a:cxn>
              <a:cxn ang="0">
                <a:pos x="26" y="4"/>
              </a:cxn>
            </a:cxnLst>
            <a:rect l="0" t="0" r="r" b="b"/>
            <a:pathLst>
              <a:path w="27" h="24">
                <a:moveTo>
                  <a:pt x="26" y="4"/>
                </a:moveTo>
                <a:lnTo>
                  <a:pt x="17" y="0"/>
                </a:lnTo>
                <a:lnTo>
                  <a:pt x="0" y="19"/>
                </a:lnTo>
                <a:lnTo>
                  <a:pt x="0" y="17"/>
                </a:lnTo>
                <a:lnTo>
                  <a:pt x="5" y="23"/>
                </a:lnTo>
                <a:lnTo>
                  <a:pt x="26" y="4"/>
                </a:lnTo>
              </a:path>
            </a:pathLst>
          </a:custGeom>
          <a:solidFill>
            <a:srgbClr val="474747"/>
          </a:solidFill>
          <a:ln w="9525" cap="rnd">
            <a:noFill/>
            <a:round/>
            <a:headEnd/>
            <a:tailEnd/>
          </a:ln>
          <a:effectLst/>
        </p:spPr>
        <p:txBody>
          <a:bodyPr/>
          <a:lstStyle/>
          <a:p>
            <a:endParaRPr lang="en-US"/>
          </a:p>
        </p:txBody>
      </p:sp>
      <p:sp>
        <p:nvSpPr>
          <p:cNvPr id="63576" name="Freeform 88"/>
          <p:cNvSpPr>
            <a:spLocks/>
          </p:cNvSpPr>
          <p:nvPr/>
        </p:nvSpPr>
        <p:spPr bwMode="auto">
          <a:xfrm>
            <a:off x="2925763" y="2959100"/>
            <a:ext cx="53975" cy="44450"/>
          </a:xfrm>
          <a:custGeom>
            <a:avLst/>
            <a:gdLst/>
            <a:ahLst/>
            <a:cxnLst>
              <a:cxn ang="0">
                <a:pos x="28" y="2"/>
              </a:cxn>
              <a:cxn ang="0">
                <a:pos x="20" y="0"/>
              </a:cxn>
              <a:cxn ang="0">
                <a:pos x="0" y="19"/>
              </a:cxn>
              <a:cxn ang="0">
                <a:pos x="3" y="21"/>
              </a:cxn>
              <a:cxn ang="0">
                <a:pos x="7" y="23"/>
              </a:cxn>
              <a:cxn ang="0">
                <a:pos x="28" y="2"/>
              </a:cxn>
            </a:cxnLst>
            <a:rect l="0" t="0" r="r" b="b"/>
            <a:pathLst>
              <a:path w="29" h="24">
                <a:moveTo>
                  <a:pt x="28" y="2"/>
                </a:moveTo>
                <a:lnTo>
                  <a:pt x="20" y="0"/>
                </a:lnTo>
                <a:lnTo>
                  <a:pt x="0" y="19"/>
                </a:lnTo>
                <a:lnTo>
                  <a:pt x="3" y="21"/>
                </a:lnTo>
                <a:lnTo>
                  <a:pt x="7" y="23"/>
                </a:lnTo>
                <a:lnTo>
                  <a:pt x="28" y="2"/>
                </a:lnTo>
              </a:path>
            </a:pathLst>
          </a:custGeom>
          <a:solidFill>
            <a:srgbClr val="4F4F4F"/>
          </a:solidFill>
          <a:ln w="9525" cap="rnd">
            <a:noFill/>
            <a:round/>
            <a:headEnd/>
            <a:tailEnd/>
          </a:ln>
          <a:effectLst/>
        </p:spPr>
        <p:txBody>
          <a:bodyPr/>
          <a:lstStyle/>
          <a:p>
            <a:endParaRPr lang="en-US"/>
          </a:p>
        </p:txBody>
      </p:sp>
      <p:sp>
        <p:nvSpPr>
          <p:cNvPr id="63577" name="Freeform 89"/>
          <p:cNvSpPr>
            <a:spLocks/>
          </p:cNvSpPr>
          <p:nvPr/>
        </p:nvSpPr>
        <p:spPr bwMode="auto">
          <a:xfrm>
            <a:off x="2932113" y="2963863"/>
            <a:ext cx="50800" cy="39687"/>
          </a:xfrm>
          <a:custGeom>
            <a:avLst/>
            <a:gdLst/>
            <a:ahLst/>
            <a:cxnLst>
              <a:cxn ang="0">
                <a:pos x="27" y="2"/>
              </a:cxn>
              <a:cxn ang="0">
                <a:pos x="21" y="0"/>
              </a:cxn>
              <a:cxn ang="0">
                <a:pos x="0" y="19"/>
              </a:cxn>
              <a:cxn ang="0">
                <a:pos x="8" y="21"/>
              </a:cxn>
              <a:cxn ang="0">
                <a:pos x="27" y="2"/>
              </a:cxn>
            </a:cxnLst>
            <a:rect l="0" t="0" r="r" b="b"/>
            <a:pathLst>
              <a:path w="28" h="22">
                <a:moveTo>
                  <a:pt x="27" y="2"/>
                </a:moveTo>
                <a:lnTo>
                  <a:pt x="21" y="0"/>
                </a:lnTo>
                <a:lnTo>
                  <a:pt x="0" y="19"/>
                </a:lnTo>
                <a:lnTo>
                  <a:pt x="8" y="21"/>
                </a:lnTo>
                <a:lnTo>
                  <a:pt x="27" y="2"/>
                </a:lnTo>
              </a:path>
            </a:pathLst>
          </a:custGeom>
          <a:solidFill>
            <a:srgbClr val="545454"/>
          </a:solidFill>
          <a:ln w="9525" cap="rnd">
            <a:noFill/>
            <a:round/>
            <a:headEnd/>
            <a:tailEnd/>
          </a:ln>
          <a:effectLst/>
        </p:spPr>
        <p:txBody>
          <a:bodyPr/>
          <a:lstStyle/>
          <a:p>
            <a:endParaRPr lang="en-US"/>
          </a:p>
        </p:txBody>
      </p:sp>
      <p:sp>
        <p:nvSpPr>
          <p:cNvPr id="63578" name="Freeform 90"/>
          <p:cNvSpPr>
            <a:spLocks/>
          </p:cNvSpPr>
          <p:nvPr/>
        </p:nvSpPr>
        <p:spPr bwMode="auto">
          <a:xfrm>
            <a:off x="2938463" y="2963863"/>
            <a:ext cx="53975" cy="42862"/>
          </a:xfrm>
          <a:custGeom>
            <a:avLst/>
            <a:gdLst/>
            <a:ahLst/>
            <a:cxnLst>
              <a:cxn ang="0">
                <a:pos x="28" y="2"/>
              </a:cxn>
              <a:cxn ang="0">
                <a:pos x="21" y="0"/>
              </a:cxn>
              <a:cxn ang="0">
                <a:pos x="0" y="21"/>
              </a:cxn>
              <a:cxn ang="0">
                <a:pos x="8" y="23"/>
              </a:cxn>
              <a:cxn ang="0">
                <a:pos x="28" y="2"/>
              </a:cxn>
            </a:cxnLst>
            <a:rect l="0" t="0" r="r" b="b"/>
            <a:pathLst>
              <a:path w="29" h="24">
                <a:moveTo>
                  <a:pt x="28" y="2"/>
                </a:moveTo>
                <a:lnTo>
                  <a:pt x="21" y="0"/>
                </a:lnTo>
                <a:lnTo>
                  <a:pt x="0" y="21"/>
                </a:lnTo>
                <a:lnTo>
                  <a:pt x="8" y="23"/>
                </a:lnTo>
                <a:lnTo>
                  <a:pt x="28" y="2"/>
                </a:lnTo>
              </a:path>
            </a:pathLst>
          </a:custGeom>
          <a:solidFill>
            <a:srgbClr val="595959"/>
          </a:solidFill>
          <a:ln w="9525" cap="rnd">
            <a:noFill/>
            <a:round/>
            <a:headEnd/>
            <a:tailEnd/>
          </a:ln>
          <a:effectLst/>
        </p:spPr>
        <p:txBody>
          <a:bodyPr/>
          <a:lstStyle/>
          <a:p>
            <a:endParaRPr lang="en-US"/>
          </a:p>
        </p:txBody>
      </p:sp>
      <p:sp>
        <p:nvSpPr>
          <p:cNvPr id="63579" name="Freeform 91"/>
          <p:cNvSpPr>
            <a:spLocks/>
          </p:cNvSpPr>
          <p:nvPr/>
        </p:nvSpPr>
        <p:spPr bwMode="auto">
          <a:xfrm>
            <a:off x="2946400" y="2967038"/>
            <a:ext cx="53975" cy="39687"/>
          </a:xfrm>
          <a:custGeom>
            <a:avLst/>
            <a:gdLst/>
            <a:ahLst/>
            <a:cxnLst>
              <a:cxn ang="0">
                <a:pos x="28" y="2"/>
              </a:cxn>
              <a:cxn ang="0">
                <a:pos x="19" y="0"/>
              </a:cxn>
              <a:cxn ang="0">
                <a:pos x="0" y="19"/>
              </a:cxn>
              <a:cxn ang="0">
                <a:pos x="9" y="21"/>
              </a:cxn>
              <a:cxn ang="0">
                <a:pos x="28" y="2"/>
              </a:cxn>
            </a:cxnLst>
            <a:rect l="0" t="0" r="r" b="b"/>
            <a:pathLst>
              <a:path w="29" h="22">
                <a:moveTo>
                  <a:pt x="28" y="2"/>
                </a:moveTo>
                <a:lnTo>
                  <a:pt x="19" y="0"/>
                </a:lnTo>
                <a:lnTo>
                  <a:pt x="0" y="19"/>
                </a:lnTo>
                <a:lnTo>
                  <a:pt x="9" y="21"/>
                </a:lnTo>
                <a:lnTo>
                  <a:pt x="28" y="2"/>
                </a:lnTo>
              </a:path>
            </a:pathLst>
          </a:custGeom>
          <a:solidFill>
            <a:srgbClr val="5C5C5C"/>
          </a:solidFill>
          <a:ln w="9525" cap="rnd">
            <a:noFill/>
            <a:round/>
            <a:headEnd/>
            <a:tailEnd/>
          </a:ln>
          <a:effectLst/>
        </p:spPr>
        <p:txBody>
          <a:bodyPr/>
          <a:lstStyle/>
          <a:p>
            <a:endParaRPr lang="en-US"/>
          </a:p>
        </p:txBody>
      </p:sp>
      <p:sp>
        <p:nvSpPr>
          <p:cNvPr id="63580" name="Freeform 92"/>
          <p:cNvSpPr>
            <a:spLocks/>
          </p:cNvSpPr>
          <p:nvPr/>
        </p:nvSpPr>
        <p:spPr bwMode="auto">
          <a:xfrm>
            <a:off x="2954338" y="2967038"/>
            <a:ext cx="53975" cy="42862"/>
          </a:xfrm>
          <a:custGeom>
            <a:avLst/>
            <a:gdLst/>
            <a:ahLst/>
            <a:cxnLst>
              <a:cxn ang="0">
                <a:pos x="20" y="0"/>
              </a:cxn>
              <a:cxn ang="0">
                <a:pos x="28" y="4"/>
              </a:cxn>
              <a:cxn ang="0">
                <a:pos x="9" y="23"/>
              </a:cxn>
              <a:cxn ang="0">
                <a:pos x="0" y="21"/>
              </a:cxn>
              <a:cxn ang="0">
                <a:pos x="20" y="0"/>
              </a:cxn>
            </a:cxnLst>
            <a:rect l="0" t="0" r="r" b="b"/>
            <a:pathLst>
              <a:path w="29" h="24">
                <a:moveTo>
                  <a:pt x="20" y="0"/>
                </a:moveTo>
                <a:lnTo>
                  <a:pt x="28" y="4"/>
                </a:lnTo>
                <a:lnTo>
                  <a:pt x="9" y="23"/>
                </a:lnTo>
                <a:lnTo>
                  <a:pt x="0" y="21"/>
                </a:lnTo>
                <a:lnTo>
                  <a:pt x="20" y="0"/>
                </a:lnTo>
              </a:path>
            </a:pathLst>
          </a:custGeom>
          <a:solidFill>
            <a:srgbClr val="616161"/>
          </a:solidFill>
          <a:ln w="9525" cap="rnd">
            <a:noFill/>
            <a:round/>
            <a:headEnd/>
            <a:tailEnd/>
          </a:ln>
          <a:effectLst/>
        </p:spPr>
        <p:txBody>
          <a:bodyPr/>
          <a:lstStyle/>
          <a:p>
            <a:endParaRPr lang="en-US"/>
          </a:p>
        </p:txBody>
      </p:sp>
      <p:sp>
        <p:nvSpPr>
          <p:cNvPr id="63581" name="Freeform 93"/>
          <p:cNvSpPr>
            <a:spLocks/>
          </p:cNvSpPr>
          <p:nvPr/>
        </p:nvSpPr>
        <p:spPr bwMode="auto">
          <a:xfrm>
            <a:off x="2963863" y="2970213"/>
            <a:ext cx="50800" cy="39687"/>
          </a:xfrm>
          <a:custGeom>
            <a:avLst/>
            <a:gdLst/>
            <a:ahLst/>
            <a:cxnLst>
              <a:cxn ang="0">
                <a:pos x="19" y="0"/>
              </a:cxn>
              <a:cxn ang="0">
                <a:pos x="23" y="2"/>
              </a:cxn>
              <a:cxn ang="0">
                <a:pos x="27" y="2"/>
              </a:cxn>
              <a:cxn ang="0">
                <a:pos x="8" y="21"/>
              </a:cxn>
              <a:cxn ang="0">
                <a:pos x="0" y="19"/>
              </a:cxn>
              <a:cxn ang="0">
                <a:pos x="19" y="0"/>
              </a:cxn>
            </a:cxnLst>
            <a:rect l="0" t="0" r="r" b="b"/>
            <a:pathLst>
              <a:path w="28" h="22">
                <a:moveTo>
                  <a:pt x="19" y="0"/>
                </a:moveTo>
                <a:lnTo>
                  <a:pt x="23" y="2"/>
                </a:lnTo>
                <a:lnTo>
                  <a:pt x="27" y="2"/>
                </a:lnTo>
                <a:lnTo>
                  <a:pt x="8" y="21"/>
                </a:lnTo>
                <a:lnTo>
                  <a:pt x="0" y="19"/>
                </a:lnTo>
                <a:lnTo>
                  <a:pt x="19" y="0"/>
                </a:lnTo>
              </a:path>
            </a:pathLst>
          </a:custGeom>
          <a:solidFill>
            <a:srgbClr val="696969"/>
          </a:solidFill>
          <a:ln w="9525" cap="rnd">
            <a:noFill/>
            <a:round/>
            <a:headEnd/>
            <a:tailEnd/>
          </a:ln>
          <a:effectLst/>
        </p:spPr>
        <p:txBody>
          <a:bodyPr/>
          <a:lstStyle/>
          <a:p>
            <a:endParaRPr lang="en-US"/>
          </a:p>
        </p:txBody>
      </p:sp>
      <p:sp>
        <p:nvSpPr>
          <p:cNvPr id="63582" name="Freeform 94"/>
          <p:cNvSpPr>
            <a:spLocks/>
          </p:cNvSpPr>
          <p:nvPr/>
        </p:nvSpPr>
        <p:spPr bwMode="auto">
          <a:xfrm>
            <a:off x="2970213" y="2973388"/>
            <a:ext cx="53975" cy="42862"/>
          </a:xfrm>
          <a:custGeom>
            <a:avLst/>
            <a:gdLst/>
            <a:ahLst/>
            <a:cxnLst>
              <a:cxn ang="0">
                <a:pos x="28" y="2"/>
              </a:cxn>
              <a:cxn ang="0">
                <a:pos x="19" y="0"/>
              </a:cxn>
              <a:cxn ang="0">
                <a:pos x="0" y="19"/>
              </a:cxn>
              <a:cxn ang="0">
                <a:pos x="4" y="19"/>
              </a:cxn>
              <a:cxn ang="0">
                <a:pos x="8" y="22"/>
              </a:cxn>
              <a:cxn ang="0">
                <a:pos x="28" y="2"/>
              </a:cxn>
            </a:cxnLst>
            <a:rect l="0" t="0" r="r" b="b"/>
            <a:pathLst>
              <a:path w="29" h="23">
                <a:moveTo>
                  <a:pt x="28" y="2"/>
                </a:moveTo>
                <a:lnTo>
                  <a:pt x="19" y="0"/>
                </a:lnTo>
                <a:lnTo>
                  <a:pt x="0" y="19"/>
                </a:lnTo>
                <a:lnTo>
                  <a:pt x="4" y="19"/>
                </a:lnTo>
                <a:lnTo>
                  <a:pt x="8" y="22"/>
                </a:lnTo>
                <a:lnTo>
                  <a:pt x="28" y="2"/>
                </a:lnTo>
              </a:path>
            </a:pathLst>
          </a:custGeom>
          <a:solidFill>
            <a:srgbClr val="6E6E6E"/>
          </a:solidFill>
          <a:ln w="9525" cap="rnd">
            <a:noFill/>
            <a:round/>
            <a:headEnd/>
            <a:tailEnd/>
          </a:ln>
          <a:effectLst/>
        </p:spPr>
        <p:txBody>
          <a:bodyPr/>
          <a:lstStyle/>
          <a:p>
            <a:endParaRPr lang="en-US"/>
          </a:p>
        </p:txBody>
      </p:sp>
      <p:sp>
        <p:nvSpPr>
          <p:cNvPr id="63583" name="Freeform 95"/>
          <p:cNvSpPr>
            <a:spLocks/>
          </p:cNvSpPr>
          <p:nvPr/>
        </p:nvSpPr>
        <p:spPr bwMode="auto">
          <a:xfrm>
            <a:off x="2978150" y="2973388"/>
            <a:ext cx="50800" cy="46037"/>
          </a:xfrm>
          <a:custGeom>
            <a:avLst/>
            <a:gdLst/>
            <a:ahLst/>
            <a:cxnLst>
              <a:cxn ang="0">
                <a:pos x="26" y="5"/>
              </a:cxn>
              <a:cxn ang="0">
                <a:pos x="19" y="0"/>
              </a:cxn>
              <a:cxn ang="0">
                <a:pos x="0" y="19"/>
              </a:cxn>
              <a:cxn ang="0">
                <a:pos x="7" y="24"/>
              </a:cxn>
              <a:cxn ang="0">
                <a:pos x="26" y="5"/>
              </a:cxn>
            </a:cxnLst>
            <a:rect l="0" t="0" r="r" b="b"/>
            <a:pathLst>
              <a:path w="27" h="25">
                <a:moveTo>
                  <a:pt x="26" y="5"/>
                </a:moveTo>
                <a:lnTo>
                  <a:pt x="19" y="0"/>
                </a:lnTo>
                <a:lnTo>
                  <a:pt x="0" y="19"/>
                </a:lnTo>
                <a:lnTo>
                  <a:pt x="7" y="24"/>
                </a:lnTo>
                <a:lnTo>
                  <a:pt x="26" y="5"/>
                </a:lnTo>
              </a:path>
            </a:pathLst>
          </a:custGeom>
          <a:solidFill>
            <a:srgbClr val="737373"/>
          </a:solidFill>
          <a:ln w="9525" cap="rnd">
            <a:noFill/>
            <a:round/>
            <a:headEnd/>
            <a:tailEnd/>
          </a:ln>
          <a:effectLst/>
        </p:spPr>
        <p:txBody>
          <a:bodyPr/>
          <a:lstStyle/>
          <a:p>
            <a:endParaRPr lang="en-US"/>
          </a:p>
        </p:txBody>
      </p:sp>
      <p:sp>
        <p:nvSpPr>
          <p:cNvPr id="63584" name="Freeform 96"/>
          <p:cNvSpPr>
            <a:spLocks/>
          </p:cNvSpPr>
          <p:nvPr/>
        </p:nvSpPr>
        <p:spPr bwMode="auto">
          <a:xfrm>
            <a:off x="2986088" y="2978150"/>
            <a:ext cx="49212" cy="44450"/>
          </a:xfrm>
          <a:custGeom>
            <a:avLst/>
            <a:gdLst/>
            <a:ahLst/>
            <a:cxnLst>
              <a:cxn ang="0">
                <a:pos x="26" y="5"/>
              </a:cxn>
              <a:cxn ang="0">
                <a:pos x="20" y="0"/>
              </a:cxn>
              <a:cxn ang="0">
                <a:pos x="0" y="20"/>
              </a:cxn>
              <a:cxn ang="0">
                <a:pos x="7" y="24"/>
              </a:cxn>
              <a:cxn ang="0">
                <a:pos x="26" y="5"/>
              </a:cxn>
            </a:cxnLst>
            <a:rect l="0" t="0" r="r" b="b"/>
            <a:pathLst>
              <a:path w="27" h="25">
                <a:moveTo>
                  <a:pt x="26" y="5"/>
                </a:moveTo>
                <a:lnTo>
                  <a:pt x="20" y="0"/>
                </a:lnTo>
                <a:lnTo>
                  <a:pt x="0" y="20"/>
                </a:lnTo>
                <a:lnTo>
                  <a:pt x="7" y="24"/>
                </a:lnTo>
                <a:lnTo>
                  <a:pt x="26" y="5"/>
                </a:lnTo>
              </a:path>
            </a:pathLst>
          </a:custGeom>
          <a:solidFill>
            <a:srgbClr val="787878"/>
          </a:solidFill>
          <a:ln w="9525" cap="rnd">
            <a:noFill/>
            <a:round/>
            <a:headEnd/>
            <a:tailEnd/>
          </a:ln>
          <a:effectLst/>
        </p:spPr>
        <p:txBody>
          <a:bodyPr/>
          <a:lstStyle/>
          <a:p>
            <a:endParaRPr lang="en-US"/>
          </a:p>
        </p:txBody>
      </p:sp>
      <p:sp>
        <p:nvSpPr>
          <p:cNvPr id="63585" name="Freeform 97"/>
          <p:cNvSpPr>
            <a:spLocks/>
          </p:cNvSpPr>
          <p:nvPr/>
        </p:nvSpPr>
        <p:spPr bwMode="auto">
          <a:xfrm>
            <a:off x="2990850" y="2982913"/>
            <a:ext cx="52388" cy="44450"/>
          </a:xfrm>
          <a:custGeom>
            <a:avLst/>
            <a:gdLst/>
            <a:ahLst/>
            <a:cxnLst>
              <a:cxn ang="0">
                <a:pos x="27" y="2"/>
              </a:cxn>
              <a:cxn ang="0">
                <a:pos x="19" y="0"/>
              </a:cxn>
              <a:cxn ang="0">
                <a:pos x="0" y="19"/>
              </a:cxn>
              <a:cxn ang="0">
                <a:pos x="6" y="23"/>
              </a:cxn>
              <a:cxn ang="0">
                <a:pos x="27" y="2"/>
              </a:cxn>
            </a:cxnLst>
            <a:rect l="0" t="0" r="r" b="b"/>
            <a:pathLst>
              <a:path w="28" h="24">
                <a:moveTo>
                  <a:pt x="27" y="2"/>
                </a:moveTo>
                <a:lnTo>
                  <a:pt x="19" y="0"/>
                </a:lnTo>
                <a:lnTo>
                  <a:pt x="0" y="19"/>
                </a:lnTo>
                <a:lnTo>
                  <a:pt x="6" y="23"/>
                </a:lnTo>
                <a:lnTo>
                  <a:pt x="27" y="2"/>
                </a:lnTo>
              </a:path>
            </a:pathLst>
          </a:custGeom>
          <a:solidFill>
            <a:srgbClr val="7D7D7D"/>
          </a:solidFill>
          <a:ln w="9525" cap="rnd">
            <a:noFill/>
            <a:round/>
            <a:headEnd/>
            <a:tailEnd/>
          </a:ln>
          <a:effectLst/>
        </p:spPr>
        <p:txBody>
          <a:bodyPr/>
          <a:lstStyle/>
          <a:p>
            <a:endParaRPr lang="en-US"/>
          </a:p>
        </p:txBody>
      </p:sp>
      <p:sp>
        <p:nvSpPr>
          <p:cNvPr id="63586" name="Freeform 98"/>
          <p:cNvSpPr>
            <a:spLocks/>
          </p:cNvSpPr>
          <p:nvPr/>
        </p:nvSpPr>
        <p:spPr bwMode="auto">
          <a:xfrm>
            <a:off x="2998788" y="2986088"/>
            <a:ext cx="53975" cy="44450"/>
          </a:xfrm>
          <a:custGeom>
            <a:avLst/>
            <a:gdLst/>
            <a:ahLst/>
            <a:cxnLst>
              <a:cxn ang="0">
                <a:pos x="28" y="2"/>
              </a:cxn>
              <a:cxn ang="0">
                <a:pos x="19" y="0"/>
              </a:cxn>
              <a:cxn ang="0">
                <a:pos x="0" y="19"/>
              </a:cxn>
              <a:cxn ang="0">
                <a:pos x="6" y="23"/>
              </a:cxn>
              <a:cxn ang="0">
                <a:pos x="28" y="2"/>
              </a:cxn>
            </a:cxnLst>
            <a:rect l="0" t="0" r="r" b="b"/>
            <a:pathLst>
              <a:path w="29" h="24">
                <a:moveTo>
                  <a:pt x="28" y="2"/>
                </a:moveTo>
                <a:lnTo>
                  <a:pt x="19" y="0"/>
                </a:lnTo>
                <a:lnTo>
                  <a:pt x="0" y="19"/>
                </a:lnTo>
                <a:lnTo>
                  <a:pt x="6" y="23"/>
                </a:lnTo>
                <a:lnTo>
                  <a:pt x="28" y="2"/>
                </a:lnTo>
              </a:path>
            </a:pathLst>
          </a:custGeom>
          <a:solidFill>
            <a:srgbClr val="828282"/>
          </a:solidFill>
          <a:ln w="9525" cap="rnd">
            <a:noFill/>
            <a:round/>
            <a:headEnd/>
            <a:tailEnd/>
          </a:ln>
          <a:effectLst/>
        </p:spPr>
        <p:txBody>
          <a:bodyPr/>
          <a:lstStyle/>
          <a:p>
            <a:endParaRPr lang="en-US"/>
          </a:p>
        </p:txBody>
      </p:sp>
      <p:sp>
        <p:nvSpPr>
          <p:cNvPr id="63587" name="Freeform 99"/>
          <p:cNvSpPr>
            <a:spLocks/>
          </p:cNvSpPr>
          <p:nvPr/>
        </p:nvSpPr>
        <p:spPr bwMode="auto">
          <a:xfrm>
            <a:off x="3001963" y="2986088"/>
            <a:ext cx="57150" cy="47625"/>
          </a:xfrm>
          <a:custGeom>
            <a:avLst/>
            <a:gdLst/>
            <a:ahLst/>
            <a:cxnLst>
              <a:cxn ang="0">
                <a:pos x="30" y="4"/>
              </a:cxn>
              <a:cxn ang="0">
                <a:pos x="21" y="0"/>
              </a:cxn>
              <a:cxn ang="0">
                <a:pos x="0" y="21"/>
              </a:cxn>
              <a:cxn ang="0">
                <a:pos x="6" y="25"/>
              </a:cxn>
              <a:cxn ang="0">
                <a:pos x="30" y="4"/>
              </a:cxn>
            </a:cxnLst>
            <a:rect l="0" t="0" r="r" b="b"/>
            <a:pathLst>
              <a:path w="31" h="26">
                <a:moveTo>
                  <a:pt x="30" y="4"/>
                </a:moveTo>
                <a:lnTo>
                  <a:pt x="21" y="0"/>
                </a:lnTo>
                <a:lnTo>
                  <a:pt x="0" y="21"/>
                </a:lnTo>
                <a:lnTo>
                  <a:pt x="6" y="25"/>
                </a:lnTo>
                <a:lnTo>
                  <a:pt x="30" y="4"/>
                </a:lnTo>
              </a:path>
            </a:pathLst>
          </a:custGeom>
          <a:solidFill>
            <a:srgbClr val="878787"/>
          </a:solidFill>
          <a:ln w="9525" cap="rnd">
            <a:noFill/>
            <a:round/>
            <a:headEnd/>
            <a:tailEnd/>
          </a:ln>
          <a:effectLst/>
        </p:spPr>
        <p:txBody>
          <a:bodyPr/>
          <a:lstStyle/>
          <a:p>
            <a:endParaRPr lang="en-US"/>
          </a:p>
        </p:txBody>
      </p:sp>
      <p:sp>
        <p:nvSpPr>
          <p:cNvPr id="63588" name="Freeform 100"/>
          <p:cNvSpPr>
            <a:spLocks/>
          </p:cNvSpPr>
          <p:nvPr/>
        </p:nvSpPr>
        <p:spPr bwMode="auto">
          <a:xfrm>
            <a:off x="3009900" y="2990850"/>
            <a:ext cx="53975" cy="47625"/>
          </a:xfrm>
          <a:custGeom>
            <a:avLst/>
            <a:gdLst/>
            <a:ahLst/>
            <a:cxnLst>
              <a:cxn ang="0">
                <a:pos x="28" y="2"/>
              </a:cxn>
              <a:cxn ang="0">
                <a:pos x="22" y="0"/>
              </a:cxn>
              <a:cxn ang="0">
                <a:pos x="0" y="21"/>
              </a:cxn>
              <a:cxn ang="0">
                <a:pos x="7" y="25"/>
              </a:cxn>
              <a:cxn ang="0">
                <a:pos x="28" y="2"/>
              </a:cxn>
            </a:cxnLst>
            <a:rect l="0" t="0" r="r" b="b"/>
            <a:pathLst>
              <a:path w="29" h="26">
                <a:moveTo>
                  <a:pt x="28" y="2"/>
                </a:moveTo>
                <a:lnTo>
                  <a:pt x="22" y="0"/>
                </a:lnTo>
                <a:lnTo>
                  <a:pt x="0" y="21"/>
                </a:lnTo>
                <a:lnTo>
                  <a:pt x="7" y="25"/>
                </a:lnTo>
                <a:lnTo>
                  <a:pt x="28" y="2"/>
                </a:lnTo>
              </a:path>
            </a:pathLst>
          </a:custGeom>
          <a:solidFill>
            <a:srgbClr val="8C8C8C"/>
          </a:solidFill>
          <a:ln w="9525" cap="rnd">
            <a:noFill/>
            <a:round/>
            <a:headEnd/>
            <a:tailEnd/>
          </a:ln>
          <a:effectLst/>
        </p:spPr>
        <p:txBody>
          <a:bodyPr/>
          <a:lstStyle/>
          <a:p>
            <a:endParaRPr lang="en-US"/>
          </a:p>
        </p:txBody>
      </p:sp>
      <p:sp>
        <p:nvSpPr>
          <p:cNvPr id="63589" name="Freeform 101"/>
          <p:cNvSpPr>
            <a:spLocks/>
          </p:cNvSpPr>
          <p:nvPr/>
        </p:nvSpPr>
        <p:spPr bwMode="auto">
          <a:xfrm>
            <a:off x="3013075" y="2994025"/>
            <a:ext cx="58738" cy="47625"/>
          </a:xfrm>
          <a:custGeom>
            <a:avLst/>
            <a:gdLst/>
            <a:ahLst/>
            <a:cxnLst>
              <a:cxn ang="0">
                <a:pos x="30" y="2"/>
              </a:cxn>
              <a:cxn ang="0">
                <a:pos x="24" y="0"/>
              </a:cxn>
              <a:cxn ang="0">
                <a:pos x="0" y="21"/>
              </a:cxn>
              <a:cxn ang="0">
                <a:pos x="7" y="25"/>
              </a:cxn>
              <a:cxn ang="0">
                <a:pos x="30" y="2"/>
              </a:cxn>
            </a:cxnLst>
            <a:rect l="0" t="0" r="r" b="b"/>
            <a:pathLst>
              <a:path w="31" h="26">
                <a:moveTo>
                  <a:pt x="30" y="2"/>
                </a:moveTo>
                <a:lnTo>
                  <a:pt x="24" y="0"/>
                </a:lnTo>
                <a:lnTo>
                  <a:pt x="0" y="21"/>
                </a:lnTo>
                <a:lnTo>
                  <a:pt x="7" y="25"/>
                </a:lnTo>
                <a:lnTo>
                  <a:pt x="30" y="2"/>
                </a:lnTo>
              </a:path>
            </a:pathLst>
          </a:custGeom>
          <a:solidFill>
            <a:srgbClr val="919191"/>
          </a:solidFill>
          <a:ln w="9525" cap="rnd">
            <a:noFill/>
            <a:round/>
            <a:headEnd/>
            <a:tailEnd/>
          </a:ln>
          <a:effectLst/>
        </p:spPr>
        <p:txBody>
          <a:bodyPr/>
          <a:lstStyle/>
          <a:p>
            <a:endParaRPr lang="en-US"/>
          </a:p>
        </p:txBody>
      </p:sp>
      <p:sp>
        <p:nvSpPr>
          <p:cNvPr id="63590" name="Freeform 102"/>
          <p:cNvSpPr>
            <a:spLocks/>
          </p:cNvSpPr>
          <p:nvPr/>
        </p:nvSpPr>
        <p:spPr bwMode="auto">
          <a:xfrm>
            <a:off x="3022600" y="2994025"/>
            <a:ext cx="55563" cy="52388"/>
          </a:xfrm>
          <a:custGeom>
            <a:avLst/>
            <a:gdLst/>
            <a:ahLst/>
            <a:cxnLst>
              <a:cxn ang="0">
                <a:pos x="21" y="0"/>
              </a:cxn>
              <a:cxn ang="0">
                <a:pos x="25" y="2"/>
              </a:cxn>
              <a:cxn ang="0">
                <a:pos x="29" y="4"/>
              </a:cxn>
              <a:cxn ang="0">
                <a:pos x="6" y="28"/>
              </a:cxn>
              <a:cxn ang="0">
                <a:pos x="0" y="23"/>
              </a:cxn>
              <a:cxn ang="0">
                <a:pos x="21" y="0"/>
              </a:cxn>
            </a:cxnLst>
            <a:rect l="0" t="0" r="r" b="b"/>
            <a:pathLst>
              <a:path w="30" h="29">
                <a:moveTo>
                  <a:pt x="21" y="0"/>
                </a:moveTo>
                <a:lnTo>
                  <a:pt x="25" y="2"/>
                </a:lnTo>
                <a:lnTo>
                  <a:pt x="29" y="4"/>
                </a:lnTo>
                <a:lnTo>
                  <a:pt x="6" y="28"/>
                </a:lnTo>
                <a:lnTo>
                  <a:pt x="0" y="23"/>
                </a:lnTo>
                <a:lnTo>
                  <a:pt x="21" y="0"/>
                </a:lnTo>
              </a:path>
            </a:pathLst>
          </a:custGeom>
          <a:solidFill>
            <a:srgbClr val="969696"/>
          </a:solidFill>
          <a:ln w="9525" cap="rnd">
            <a:noFill/>
            <a:round/>
            <a:headEnd/>
            <a:tailEnd/>
          </a:ln>
          <a:effectLst/>
        </p:spPr>
        <p:txBody>
          <a:bodyPr/>
          <a:lstStyle/>
          <a:p>
            <a:endParaRPr lang="en-US"/>
          </a:p>
        </p:txBody>
      </p:sp>
      <p:sp>
        <p:nvSpPr>
          <p:cNvPr id="63591" name="Freeform 103"/>
          <p:cNvSpPr>
            <a:spLocks/>
          </p:cNvSpPr>
          <p:nvPr/>
        </p:nvSpPr>
        <p:spPr bwMode="auto">
          <a:xfrm>
            <a:off x="3025775" y="2997200"/>
            <a:ext cx="58738" cy="53975"/>
          </a:xfrm>
          <a:custGeom>
            <a:avLst/>
            <a:gdLst/>
            <a:ahLst/>
            <a:cxnLst>
              <a:cxn ang="0">
                <a:pos x="23" y="0"/>
              </a:cxn>
              <a:cxn ang="0">
                <a:pos x="30" y="4"/>
              </a:cxn>
              <a:cxn ang="0">
                <a:pos x="6" y="28"/>
              </a:cxn>
              <a:cxn ang="0">
                <a:pos x="0" y="23"/>
              </a:cxn>
              <a:cxn ang="0">
                <a:pos x="23" y="0"/>
              </a:cxn>
            </a:cxnLst>
            <a:rect l="0" t="0" r="r" b="b"/>
            <a:pathLst>
              <a:path w="31" h="29">
                <a:moveTo>
                  <a:pt x="23" y="0"/>
                </a:moveTo>
                <a:lnTo>
                  <a:pt x="30" y="4"/>
                </a:lnTo>
                <a:lnTo>
                  <a:pt x="6" y="28"/>
                </a:lnTo>
                <a:lnTo>
                  <a:pt x="0" y="23"/>
                </a:lnTo>
                <a:lnTo>
                  <a:pt x="23" y="0"/>
                </a:lnTo>
              </a:path>
            </a:pathLst>
          </a:custGeom>
          <a:solidFill>
            <a:srgbClr val="9C9C9C"/>
          </a:solidFill>
          <a:ln w="9525" cap="rnd">
            <a:noFill/>
            <a:round/>
            <a:headEnd/>
            <a:tailEnd/>
          </a:ln>
          <a:effectLst/>
        </p:spPr>
        <p:txBody>
          <a:bodyPr/>
          <a:lstStyle/>
          <a:p>
            <a:endParaRPr lang="en-US"/>
          </a:p>
        </p:txBody>
      </p:sp>
      <p:sp>
        <p:nvSpPr>
          <p:cNvPr id="63592" name="Freeform 104"/>
          <p:cNvSpPr>
            <a:spLocks/>
          </p:cNvSpPr>
          <p:nvPr/>
        </p:nvSpPr>
        <p:spPr bwMode="auto">
          <a:xfrm>
            <a:off x="3033713" y="3001963"/>
            <a:ext cx="53975" cy="52387"/>
          </a:xfrm>
          <a:custGeom>
            <a:avLst/>
            <a:gdLst/>
            <a:ahLst/>
            <a:cxnLst>
              <a:cxn ang="0">
                <a:pos x="28" y="4"/>
              </a:cxn>
              <a:cxn ang="0">
                <a:pos x="23" y="0"/>
              </a:cxn>
              <a:cxn ang="0">
                <a:pos x="0" y="24"/>
              </a:cxn>
              <a:cxn ang="0">
                <a:pos x="6" y="28"/>
              </a:cxn>
              <a:cxn ang="0">
                <a:pos x="28" y="4"/>
              </a:cxn>
            </a:cxnLst>
            <a:rect l="0" t="0" r="r" b="b"/>
            <a:pathLst>
              <a:path w="29" h="29">
                <a:moveTo>
                  <a:pt x="28" y="4"/>
                </a:moveTo>
                <a:lnTo>
                  <a:pt x="23" y="0"/>
                </a:lnTo>
                <a:lnTo>
                  <a:pt x="0" y="24"/>
                </a:lnTo>
                <a:lnTo>
                  <a:pt x="6" y="28"/>
                </a:lnTo>
                <a:lnTo>
                  <a:pt x="28" y="4"/>
                </a:lnTo>
              </a:path>
            </a:pathLst>
          </a:custGeom>
          <a:solidFill>
            <a:srgbClr val="A1A1A1"/>
          </a:solidFill>
          <a:ln w="9525" cap="rnd">
            <a:noFill/>
            <a:round/>
            <a:headEnd/>
            <a:tailEnd/>
          </a:ln>
          <a:effectLst/>
        </p:spPr>
        <p:txBody>
          <a:bodyPr/>
          <a:lstStyle/>
          <a:p>
            <a:endParaRPr lang="en-US"/>
          </a:p>
        </p:txBody>
      </p:sp>
      <p:sp>
        <p:nvSpPr>
          <p:cNvPr id="63593" name="Freeform 105"/>
          <p:cNvSpPr>
            <a:spLocks/>
          </p:cNvSpPr>
          <p:nvPr/>
        </p:nvSpPr>
        <p:spPr bwMode="auto">
          <a:xfrm>
            <a:off x="3036888" y="3005138"/>
            <a:ext cx="58737" cy="60325"/>
          </a:xfrm>
          <a:custGeom>
            <a:avLst/>
            <a:gdLst/>
            <a:ahLst/>
            <a:cxnLst>
              <a:cxn ang="0">
                <a:pos x="30" y="5"/>
              </a:cxn>
              <a:cxn ang="0">
                <a:pos x="24" y="0"/>
              </a:cxn>
              <a:cxn ang="0">
                <a:pos x="0" y="24"/>
              </a:cxn>
              <a:cxn ang="0">
                <a:pos x="4" y="26"/>
              </a:cxn>
              <a:cxn ang="0">
                <a:pos x="4" y="32"/>
              </a:cxn>
              <a:cxn ang="0">
                <a:pos x="30" y="5"/>
              </a:cxn>
            </a:cxnLst>
            <a:rect l="0" t="0" r="r" b="b"/>
            <a:pathLst>
              <a:path w="31" h="33">
                <a:moveTo>
                  <a:pt x="30" y="5"/>
                </a:moveTo>
                <a:lnTo>
                  <a:pt x="24" y="0"/>
                </a:lnTo>
                <a:lnTo>
                  <a:pt x="0" y="24"/>
                </a:lnTo>
                <a:lnTo>
                  <a:pt x="4" y="26"/>
                </a:lnTo>
                <a:lnTo>
                  <a:pt x="4" y="32"/>
                </a:lnTo>
                <a:lnTo>
                  <a:pt x="30" y="5"/>
                </a:lnTo>
              </a:path>
            </a:pathLst>
          </a:custGeom>
          <a:solidFill>
            <a:srgbClr val="A6A6A6"/>
          </a:solidFill>
          <a:ln w="9525" cap="rnd">
            <a:noFill/>
            <a:round/>
            <a:headEnd/>
            <a:tailEnd/>
          </a:ln>
          <a:effectLst/>
        </p:spPr>
        <p:txBody>
          <a:bodyPr/>
          <a:lstStyle/>
          <a:p>
            <a:endParaRPr lang="en-US"/>
          </a:p>
        </p:txBody>
      </p:sp>
      <p:sp>
        <p:nvSpPr>
          <p:cNvPr id="63594" name="Freeform 106"/>
          <p:cNvSpPr>
            <a:spLocks/>
          </p:cNvSpPr>
          <p:nvPr/>
        </p:nvSpPr>
        <p:spPr bwMode="auto">
          <a:xfrm>
            <a:off x="3044825" y="3008313"/>
            <a:ext cx="53975" cy="65087"/>
          </a:xfrm>
          <a:custGeom>
            <a:avLst/>
            <a:gdLst/>
            <a:ahLst/>
            <a:cxnLst>
              <a:cxn ang="0">
                <a:pos x="28" y="7"/>
              </a:cxn>
              <a:cxn ang="0">
                <a:pos x="22" y="0"/>
              </a:cxn>
              <a:cxn ang="0">
                <a:pos x="0" y="24"/>
              </a:cxn>
              <a:cxn ang="0">
                <a:pos x="0" y="35"/>
              </a:cxn>
              <a:cxn ang="0">
                <a:pos x="28" y="7"/>
              </a:cxn>
            </a:cxnLst>
            <a:rect l="0" t="0" r="r" b="b"/>
            <a:pathLst>
              <a:path w="29" h="36">
                <a:moveTo>
                  <a:pt x="28" y="7"/>
                </a:moveTo>
                <a:lnTo>
                  <a:pt x="22" y="0"/>
                </a:lnTo>
                <a:lnTo>
                  <a:pt x="0" y="24"/>
                </a:lnTo>
                <a:lnTo>
                  <a:pt x="0" y="35"/>
                </a:lnTo>
                <a:lnTo>
                  <a:pt x="28" y="7"/>
                </a:lnTo>
              </a:path>
            </a:pathLst>
          </a:custGeom>
          <a:solidFill>
            <a:srgbClr val="ABABAB"/>
          </a:solidFill>
          <a:ln w="9525" cap="rnd">
            <a:noFill/>
            <a:round/>
            <a:headEnd/>
            <a:tailEnd/>
          </a:ln>
          <a:effectLst/>
        </p:spPr>
        <p:txBody>
          <a:bodyPr/>
          <a:lstStyle/>
          <a:p>
            <a:endParaRPr lang="en-US"/>
          </a:p>
        </p:txBody>
      </p:sp>
      <p:sp>
        <p:nvSpPr>
          <p:cNvPr id="63595" name="Freeform 107"/>
          <p:cNvSpPr>
            <a:spLocks/>
          </p:cNvSpPr>
          <p:nvPr/>
        </p:nvSpPr>
        <p:spPr bwMode="auto">
          <a:xfrm>
            <a:off x="3036888" y="3014663"/>
            <a:ext cx="69850" cy="74612"/>
          </a:xfrm>
          <a:custGeom>
            <a:avLst/>
            <a:gdLst/>
            <a:ahLst/>
            <a:cxnLst>
              <a:cxn ang="0">
                <a:pos x="36" y="6"/>
              </a:cxn>
              <a:cxn ang="0">
                <a:pos x="30" y="0"/>
              </a:cxn>
              <a:cxn ang="0">
                <a:pos x="4" y="27"/>
              </a:cxn>
              <a:cxn ang="0">
                <a:pos x="4" y="36"/>
              </a:cxn>
              <a:cxn ang="0">
                <a:pos x="0" y="40"/>
              </a:cxn>
              <a:cxn ang="0">
                <a:pos x="36" y="6"/>
              </a:cxn>
            </a:cxnLst>
            <a:rect l="0" t="0" r="r" b="b"/>
            <a:pathLst>
              <a:path w="37" h="41">
                <a:moveTo>
                  <a:pt x="36" y="6"/>
                </a:moveTo>
                <a:lnTo>
                  <a:pt x="30" y="0"/>
                </a:lnTo>
                <a:lnTo>
                  <a:pt x="4" y="27"/>
                </a:lnTo>
                <a:lnTo>
                  <a:pt x="4" y="36"/>
                </a:lnTo>
                <a:lnTo>
                  <a:pt x="0" y="40"/>
                </a:lnTo>
                <a:lnTo>
                  <a:pt x="36" y="6"/>
                </a:lnTo>
              </a:path>
            </a:pathLst>
          </a:custGeom>
          <a:solidFill>
            <a:srgbClr val="B0B0B0"/>
          </a:solidFill>
          <a:ln w="9525" cap="rnd">
            <a:noFill/>
            <a:round/>
            <a:headEnd/>
            <a:tailEnd/>
          </a:ln>
          <a:effectLst/>
        </p:spPr>
        <p:txBody>
          <a:bodyPr/>
          <a:lstStyle/>
          <a:p>
            <a:endParaRPr lang="en-US"/>
          </a:p>
        </p:txBody>
      </p:sp>
      <p:sp>
        <p:nvSpPr>
          <p:cNvPr id="63596" name="Freeform 108"/>
          <p:cNvSpPr>
            <a:spLocks/>
          </p:cNvSpPr>
          <p:nvPr/>
        </p:nvSpPr>
        <p:spPr bwMode="auto">
          <a:xfrm>
            <a:off x="3030538" y="3021013"/>
            <a:ext cx="79375" cy="84137"/>
          </a:xfrm>
          <a:custGeom>
            <a:avLst/>
            <a:gdLst/>
            <a:ahLst/>
            <a:cxnLst>
              <a:cxn ang="0">
                <a:pos x="42" y="4"/>
              </a:cxn>
              <a:cxn ang="0">
                <a:pos x="36" y="0"/>
              </a:cxn>
              <a:cxn ang="0">
                <a:pos x="8" y="28"/>
              </a:cxn>
              <a:cxn ang="0">
                <a:pos x="8" y="32"/>
              </a:cxn>
              <a:cxn ang="0">
                <a:pos x="0" y="45"/>
              </a:cxn>
              <a:cxn ang="0">
                <a:pos x="2" y="45"/>
              </a:cxn>
              <a:cxn ang="0">
                <a:pos x="42" y="4"/>
              </a:cxn>
            </a:cxnLst>
            <a:rect l="0" t="0" r="r" b="b"/>
            <a:pathLst>
              <a:path w="43" h="46">
                <a:moveTo>
                  <a:pt x="42" y="4"/>
                </a:moveTo>
                <a:lnTo>
                  <a:pt x="36" y="0"/>
                </a:lnTo>
                <a:lnTo>
                  <a:pt x="8" y="28"/>
                </a:lnTo>
                <a:lnTo>
                  <a:pt x="8" y="32"/>
                </a:lnTo>
                <a:lnTo>
                  <a:pt x="0" y="45"/>
                </a:lnTo>
                <a:lnTo>
                  <a:pt x="2" y="45"/>
                </a:lnTo>
                <a:lnTo>
                  <a:pt x="42" y="4"/>
                </a:lnTo>
              </a:path>
            </a:pathLst>
          </a:custGeom>
          <a:solidFill>
            <a:srgbClr val="B5B5B5"/>
          </a:solidFill>
          <a:ln w="9525" cap="rnd">
            <a:noFill/>
            <a:round/>
            <a:headEnd/>
            <a:tailEnd/>
          </a:ln>
          <a:effectLst/>
        </p:spPr>
        <p:txBody>
          <a:bodyPr/>
          <a:lstStyle/>
          <a:p>
            <a:endParaRPr lang="en-US"/>
          </a:p>
        </p:txBody>
      </p:sp>
      <p:sp>
        <p:nvSpPr>
          <p:cNvPr id="63597" name="Freeform 109"/>
          <p:cNvSpPr>
            <a:spLocks/>
          </p:cNvSpPr>
          <p:nvPr/>
        </p:nvSpPr>
        <p:spPr bwMode="auto">
          <a:xfrm>
            <a:off x="3030538" y="3025775"/>
            <a:ext cx="88900" cy="82550"/>
          </a:xfrm>
          <a:custGeom>
            <a:avLst/>
            <a:gdLst/>
            <a:ahLst/>
            <a:cxnLst>
              <a:cxn ang="0">
                <a:pos x="47" y="4"/>
              </a:cxn>
              <a:cxn ang="0">
                <a:pos x="40" y="0"/>
              </a:cxn>
              <a:cxn ang="0">
                <a:pos x="4" y="34"/>
              </a:cxn>
              <a:cxn ang="0">
                <a:pos x="0" y="43"/>
              </a:cxn>
              <a:cxn ang="0">
                <a:pos x="6" y="45"/>
              </a:cxn>
              <a:cxn ang="0">
                <a:pos x="47" y="4"/>
              </a:cxn>
            </a:cxnLst>
            <a:rect l="0" t="0" r="r" b="b"/>
            <a:pathLst>
              <a:path w="48" h="46">
                <a:moveTo>
                  <a:pt x="47" y="4"/>
                </a:moveTo>
                <a:lnTo>
                  <a:pt x="40" y="0"/>
                </a:lnTo>
                <a:lnTo>
                  <a:pt x="4" y="34"/>
                </a:lnTo>
                <a:lnTo>
                  <a:pt x="0" y="43"/>
                </a:lnTo>
                <a:lnTo>
                  <a:pt x="6" y="45"/>
                </a:lnTo>
                <a:lnTo>
                  <a:pt x="47" y="4"/>
                </a:lnTo>
              </a:path>
            </a:pathLst>
          </a:custGeom>
          <a:solidFill>
            <a:srgbClr val="BABABA"/>
          </a:solidFill>
          <a:ln w="9525" cap="rnd">
            <a:noFill/>
            <a:round/>
            <a:headEnd/>
            <a:tailEnd/>
          </a:ln>
          <a:effectLst/>
        </p:spPr>
        <p:txBody>
          <a:bodyPr/>
          <a:lstStyle/>
          <a:p>
            <a:endParaRPr lang="en-US"/>
          </a:p>
        </p:txBody>
      </p:sp>
      <p:sp>
        <p:nvSpPr>
          <p:cNvPr id="63598" name="Freeform 110"/>
          <p:cNvSpPr>
            <a:spLocks/>
          </p:cNvSpPr>
          <p:nvPr/>
        </p:nvSpPr>
        <p:spPr bwMode="auto">
          <a:xfrm>
            <a:off x="3033713" y="3028950"/>
            <a:ext cx="88900" cy="79375"/>
          </a:xfrm>
          <a:custGeom>
            <a:avLst/>
            <a:gdLst/>
            <a:ahLst/>
            <a:cxnLst>
              <a:cxn ang="0">
                <a:pos x="40" y="0"/>
              </a:cxn>
              <a:cxn ang="0">
                <a:pos x="45" y="2"/>
              </a:cxn>
              <a:cxn ang="0">
                <a:pos x="47" y="4"/>
              </a:cxn>
              <a:cxn ang="0">
                <a:pos x="9" y="43"/>
              </a:cxn>
              <a:cxn ang="0">
                <a:pos x="0" y="41"/>
              </a:cxn>
              <a:cxn ang="0">
                <a:pos x="40" y="0"/>
              </a:cxn>
            </a:cxnLst>
            <a:rect l="0" t="0" r="r" b="b"/>
            <a:pathLst>
              <a:path w="48" h="44">
                <a:moveTo>
                  <a:pt x="40" y="0"/>
                </a:moveTo>
                <a:lnTo>
                  <a:pt x="45" y="2"/>
                </a:lnTo>
                <a:lnTo>
                  <a:pt x="47" y="4"/>
                </a:lnTo>
                <a:lnTo>
                  <a:pt x="9" y="43"/>
                </a:lnTo>
                <a:lnTo>
                  <a:pt x="0" y="41"/>
                </a:lnTo>
                <a:lnTo>
                  <a:pt x="40" y="0"/>
                </a:lnTo>
              </a:path>
            </a:pathLst>
          </a:custGeom>
          <a:solidFill>
            <a:srgbClr val="BFBFBF"/>
          </a:solidFill>
          <a:ln w="9525" cap="rnd">
            <a:noFill/>
            <a:round/>
            <a:headEnd/>
            <a:tailEnd/>
          </a:ln>
          <a:effectLst/>
        </p:spPr>
        <p:txBody>
          <a:bodyPr/>
          <a:lstStyle/>
          <a:p>
            <a:endParaRPr lang="en-US"/>
          </a:p>
        </p:txBody>
      </p:sp>
      <p:sp>
        <p:nvSpPr>
          <p:cNvPr id="63599" name="Freeform 111"/>
          <p:cNvSpPr>
            <a:spLocks/>
          </p:cNvSpPr>
          <p:nvPr/>
        </p:nvSpPr>
        <p:spPr bwMode="auto">
          <a:xfrm>
            <a:off x="3041650" y="3032125"/>
            <a:ext cx="88900" cy="79375"/>
          </a:xfrm>
          <a:custGeom>
            <a:avLst/>
            <a:gdLst/>
            <a:ahLst/>
            <a:cxnLst>
              <a:cxn ang="0">
                <a:pos x="41" y="0"/>
              </a:cxn>
              <a:cxn ang="0">
                <a:pos x="47" y="4"/>
              </a:cxn>
              <a:cxn ang="0">
                <a:pos x="9" y="43"/>
              </a:cxn>
              <a:cxn ang="0">
                <a:pos x="0" y="41"/>
              </a:cxn>
              <a:cxn ang="0">
                <a:pos x="41" y="0"/>
              </a:cxn>
            </a:cxnLst>
            <a:rect l="0" t="0" r="r" b="b"/>
            <a:pathLst>
              <a:path w="48" h="44">
                <a:moveTo>
                  <a:pt x="41" y="0"/>
                </a:moveTo>
                <a:lnTo>
                  <a:pt x="47" y="4"/>
                </a:lnTo>
                <a:lnTo>
                  <a:pt x="9" y="43"/>
                </a:lnTo>
                <a:lnTo>
                  <a:pt x="0" y="41"/>
                </a:lnTo>
                <a:lnTo>
                  <a:pt x="41" y="0"/>
                </a:lnTo>
              </a:path>
            </a:pathLst>
          </a:custGeom>
          <a:solidFill>
            <a:srgbClr val="C4C4C4"/>
          </a:solidFill>
          <a:ln w="9525" cap="rnd">
            <a:noFill/>
            <a:round/>
            <a:headEnd/>
            <a:tailEnd/>
          </a:ln>
          <a:effectLst/>
        </p:spPr>
        <p:txBody>
          <a:bodyPr/>
          <a:lstStyle/>
          <a:p>
            <a:endParaRPr lang="en-US"/>
          </a:p>
        </p:txBody>
      </p:sp>
      <p:sp>
        <p:nvSpPr>
          <p:cNvPr id="63600" name="Freeform 112"/>
          <p:cNvSpPr>
            <a:spLocks/>
          </p:cNvSpPr>
          <p:nvPr/>
        </p:nvSpPr>
        <p:spPr bwMode="auto">
          <a:xfrm>
            <a:off x="3051175" y="3035300"/>
            <a:ext cx="82550" cy="76200"/>
          </a:xfrm>
          <a:custGeom>
            <a:avLst/>
            <a:gdLst/>
            <a:ahLst/>
            <a:cxnLst>
              <a:cxn ang="0">
                <a:pos x="44" y="5"/>
              </a:cxn>
              <a:cxn ang="0">
                <a:pos x="38" y="0"/>
              </a:cxn>
              <a:cxn ang="0">
                <a:pos x="0" y="39"/>
              </a:cxn>
              <a:cxn ang="0">
                <a:pos x="8" y="41"/>
              </a:cxn>
              <a:cxn ang="0">
                <a:pos x="44" y="5"/>
              </a:cxn>
            </a:cxnLst>
            <a:rect l="0" t="0" r="r" b="b"/>
            <a:pathLst>
              <a:path w="45" h="42">
                <a:moveTo>
                  <a:pt x="44" y="5"/>
                </a:moveTo>
                <a:lnTo>
                  <a:pt x="38" y="0"/>
                </a:lnTo>
                <a:lnTo>
                  <a:pt x="0" y="39"/>
                </a:lnTo>
                <a:lnTo>
                  <a:pt x="8" y="41"/>
                </a:lnTo>
                <a:lnTo>
                  <a:pt x="44" y="5"/>
                </a:lnTo>
              </a:path>
            </a:pathLst>
          </a:custGeom>
          <a:solidFill>
            <a:srgbClr val="C9C9C9"/>
          </a:solidFill>
          <a:ln w="9525" cap="rnd">
            <a:noFill/>
            <a:round/>
            <a:headEnd/>
            <a:tailEnd/>
          </a:ln>
          <a:effectLst/>
        </p:spPr>
        <p:txBody>
          <a:bodyPr/>
          <a:lstStyle/>
          <a:p>
            <a:endParaRPr lang="en-US"/>
          </a:p>
        </p:txBody>
      </p:sp>
      <p:sp>
        <p:nvSpPr>
          <p:cNvPr id="63601" name="Freeform 113"/>
          <p:cNvSpPr>
            <a:spLocks/>
          </p:cNvSpPr>
          <p:nvPr/>
        </p:nvSpPr>
        <p:spPr bwMode="auto">
          <a:xfrm>
            <a:off x="3057525" y="3040063"/>
            <a:ext cx="84138" cy="71437"/>
          </a:xfrm>
          <a:custGeom>
            <a:avLst/>
            <a:gdLst/>
            <a:ahLst/>
            <a:cxnLst>
              <a:cxn ang="0">
                <a:pos x="44" y="5"/>
              </a:cxn>
              <a:cxn ang="0">
                <a:pos x="38" y="0"/>
              </a:cxn>
              <a:cxn ang="0">
                <a:pos x="0" y="39"/>
              </a:cxn>
              <a:cxn ang="0">
                <a:pos x="4" y="39"/>
              </a:cxn>
              <a:cxn ang="0">
                <a:pos x="10" y="37"/>
              </a:cxn>
              <a:cxn ang="0">
                <a:pos x="44" y="5"/>
              </a:cxn>
            </a:cxnLst>
            <a:rect l="0" t="0" r="r" b="b"/>
            <a:pathLst>
              <a:path w="45" h="40">
                <a:moveTo>
                  <a:pt x="44" y="5"/>
                </a:moveTo>
                <a:lnTo>
                  <a:pt x="38" y="0"/>
                </a:lnTo>
                <a:lnTo>
                  <a:pt x="0" y="39"/>
                </a:lnTo>
                <a:lnTo>
                  <a:pt x="4" y="39"/>
                </a:lnTo>
                <a:lnTo>
                  <a:pt x="10" y="37"/>
                </a:lnTo>
                <a:lnTo>
                  <a:pt x="44" y="5"/>
                </a:lnTo>
              </a:path>
            </a:pathLst>
          </a:custGeom>
          <a:solidFill>
            <a:srgbClr val="D1D1D1"/>
          </a:solidFill>
          <a:ln w="9525" cap="rnd">
            <a:noFill/>
            <a:round/>
            <a:headEnd/>
            <a:tailEnd/>
          </a:ln>
          <a:effectLst/>
        </p:spPr>
        <p:txBody>
          <a:bodyPr/>
          <a:lstStyle/>
          <a:p>
            <a:endParaRPr lang="en-US"/>
          </a:p>
        </p:txBody>
      </p:sp>
      <p:sp>
        <p:nvSpPr>
          <p:cNvPr id="63602" name="Freeform 114"/>
          <p:cNvSpPr>
            <a:spLocks/>
          </p:cNvSpPr>
          <p:nvPr/>
        </p:nvSpPr>
        <p:spPr bwMode="auto">
          <a:xfrm>
            <a:off x="3065463" y="3044825"/>
            <a:ext cx="82550" cy="66675"/>
          </a:xfrm>
          <a:custGeom>
            <a:avLst/>
            <a:gdLst/>
            <a:ahLst/>
            <a:cxnLst>
              <a:cxn ang="0">
                <a:pos x="43" y="4"/>
              </a:cxn>
              <a:cxn ang="0">
                <a:pos x="36" y="0"/>
              </a:cxn>
              <a:cxn ang="0">
                <a:pos x="0" y="36"/>
              </a:cxn>
              <a:cxn ang="0">
                <a:pos x="15" y="32"/>
              </a:cxn>
              <a:cxn ang="0">
                <a:pos x="43" y="4"/>
              </a:cxn>
            </a:cxnLst>
            <a:rect l="0" t="0" r="r" b="b"/>
            <a:pathLst>
              <a:path w="44" h="37">
                <a:moveTo>
                  <a:pt x="43" y="4"/>
                </a:moveTo>
                <a:lnTo>
                  <a:pt x="36" y="0"/>
                </a:lnTo>
                <a:lnTo>
                  <a:pt x="0" y="36"/>
                </a:lnTo>
                <a:lnTo>
                  <a:pt x="15" y="32"/>
                </a:lnTo>
                <a:lnTo>
                  <a:pt x="43" y="4"/>
                </a:lnTo>
              </a:path>
            </a:pathLst>
          </a:custGeom>
          <a:solidFill>
            <a:srgbClr val="D6D6D6"/>
          </a:solidFill>
          <a:ln w="9525" cap="rnd">
            <a:noFill/>
            <a:round/>
            <a:headEnd/>
            <a:tailEnd/>
          </a:ln>
          <a:effectLst/>
        </p:spPr>
        <p:txBody>
          <a:bodyPr/>
          <a:lstStyle/>
          <a:p>
            <a:endParaRPr lang="en-US"/>
          </a:p>
        </p:txBody>
      </p:sp>
      <p:sp>
        <p:nvSpPr>
          <p:cNvPr id="63603" name="Freeform 115"/>
          <p:cNvSpPr>
            <a:spLocks/>
          </p:cNvSpPr>
          <p:nvPr/>
        </p:nvSpPr>
        <p:spPr bwMode="auto">
          <a:xfrm>
            <a:off x="3076575" y="3048000"/>
            <a:ext cx="74613" cy="60325"/>
          </a:xfrm>
          <a:custGeom>
            <a:avLst/>
            <a:gdLst/>
            <a:ahLst/>
            <a:cxnLst>
              <a:cxn ang="0">
                <a:pos x="39" y="4"/>
              </a:cxn>
              <a:cxn ang="0">
                <a:pos x="34" y="0"/>
              </a:cxn>
              <a:cxn ang="0">
                <a:pos x="0" y="32"/>
              </a:cxn>
              <a:cxn ang="0">
                <a:pos x="17" y="25"/>
              </a:cxn>
              <a:cxn ang="0">
                <a:pos x="24" y="19"/>
              </a:cxn>
              <a:cxn ang="0">
                <a:pos x="39" y="4"/>
              </a:cxn>
            </a:cxnLst>
            <a:rect l="0" t="0" r="r" b="b"/>
            <a:pathLst>
              <a:path w="40" h="33">
                <a:moveTo>
                  <a:pt x="39" y="4"/>
                </a:moveTo>
                <a:lnTo>
                  <a:pt x="34" y="0"/>
                </a:lnTo>
                <a:lnTo>
                  <a:pt x="0" y="32"/>
                </a:lnTo>
                <a:lnTo>
                  <a:pt x="17" y="25"/>
                </a:lnTo>
                <a:lnTo>
                  <a:pt x="24" y="19"/>
                </a:lnTo>
                <a:lnTo>
                  <a:pt x="39" y="4"/>
                </a:lnTo>
              </a:path>
            </a:pathLst>
          </a:custGeom>
          <a:solidFill>
            <a:srgbClr val="D9D9D9"/>
          </a:solidFill>
          <a:ln w="9525" cap="rnd">
            <a:noFill/>
            <a:round/>
            <a:headEnd/>
            <a:tailEnd/>
          </a:ln>
          <a:effectLst/>
        </p:spPr>
        <p:txBody>
          <a:bodyPr/>
          <a:lstStyle/>
          <a:p>
            <a:endParaRPr lang="en-US"/>
          </a:p>
        </p:txBody>
      </p:sp>
      <p:sp>
        <p:nvSpPr>
          <p:cNvPr id="63604" name="Freeform 116"/>
          <p:cNvSpPr>
            <a:spLocks/>
          </p:cNvSpPr>
          <p:nvPr/>
        </p:nvSpPr>
        <p:spPr bwMode="auto">
          <a:xfrm>
            <a:off x="3094038" y="3052763"/>
            <a:ext cx="60325" cy="52387"/>
          </a:xfrm>
          <a:custGeom>
            <a:avLst/>
            <a:gdLst/>
            <a:ahLst/>
            <a:cxnLst>
              <a:cxn ang="0">
                <a:pos x="28" y="0"/>
              </a:cxn>
              <a:cxn ang="0">
                <a:pos x="32" y="2"/>
              </a:cxn>
              <a:cxn ang="0">
                <a:pos x="8" y="23"/>
              </a:cxn>
              <a:cxn ang="0">
                <a:pos x="0" y="28"/>
              </a:cxn>
              <a:cxn ang="0">
                <a:pos x="28" y="0"/>
              </a:cxn>
            </a:cxnLst>
            <a:rect l="0" t="0" r="r" b="b"/>
            <a:pathLst>
              <a:path w="33" h="29">
                <a:moveTo>
                  <a:pt x="28" y="0"/>
                </a:moveTo>
                <a:lnTo>
                  <a:pt x="32" y="2"/>
                </a:lnTo>
                <a:lnTo>
                  <a:pt x="8" y="23"/>
                </a:lnTo>
                <a:lnTo>
                  <a:pt x="0" y="28"/>
                </a:lnTo>
                <a:lnTo>
                  <a:pt x="28" y="0"/>
                </a:lnTo>
              </a:path>
            </a:pathLst>
          </a:custGeom>
          <a:solidFill>
            <a:srgbClr val="DEDEDE"/>
          </a:solidFill>
          <a:ln w="9525" cap="rnd">
            <a:noFill/>
            <a:round/>
            <a:headEnd/>
            <a:tailEnd/>
          </a:ln>
          <a:effectLst/>
        </p:spPr>
        <p:txBody>
          <a:bodyPr/>
          <a:lstStyle/>
          <a:p>
            <a:endParaRPr lang="en-US"/>
          </a:p>
        </p:txBody>
      </p:sp>
      <p:sp>
        <p:nvSpPr>
          <p:cNvPr id="63605" name="Freeform 117"/>
          <p:cNvSpPr>
            <a:spLocks/>
          </p:cNvSpPr>
          <p:nvPr/>
        </p:nvSpPr>
        <p:spPr bwMode="auto">
          <a:xfrm>
            <a:off x="3121025" y="3055938"/>
            <a:ext cx="33338" cy="30162"/>
          </a:xfrm>
          <a:custGeom>
            <a:avLst/>
            <a:gdLst/>
            <a:ahLst/>
            <a:cxnLst>
              <a:cxn ang="0">
                <a:pos x="15" y="0"/>
              </a:cxn>
              <a:cxn ang="0">
                <a:pos x="17" y="0"/>
              </a:cxn>
              <a:cxn ang="0">
                <a:pos x="0" y="16"/>
              </a:cxn>
              <a:cxn ang="0">
                <a:pos x="15" y="0"/>
              </a:cxn>
            </a:cxnLst>
            <a:rect l="0" t="0" r="r" b="b"/>
            <a:pathLst>
              <a:path w="18" h="17">
                <a:moveTo>
                  <a:pt x="15" y="0"/>
                </a:moveTo>
                <a:lnTo>
                  <a:pt x="17" y="0"/>
                </a:lnTo>
                <a:lnTo>
                  <a:pt x="0" y="16"/>
                </a:lnTo>
                <a:lnTo>
                  <a:pt x="15" y="0"/>
                </a:lnTo>
              </a:path>
            </a:pathLst>
          </a:custGeom>
          <a:solidFill>
            <a:srgbClr val="E3E3E3"/>
          </a:solidFill>
          <a:ln w="9525" cap="rnd">
            <a:noFill/>
            <a:round/>
            <a:headEnd/>
            <a:tailEnd/>
          </a:ln>
          <a:effectLst/>
        </p:spPr>
        <p:txBody>
          <a:bodyPr/>
          <a:lstStyle/>
          <a:p>
            <a:endParaRPr lang="en-US"/>
          </a:p>
        </p:txBody>
      </p:sp>
      <p:sp>
        <p:nvSpPr>
          <p:cNvPr id="63606" name="Freeform 118"/>
          <p:cNvSpPr>
            <a:spLocks/>
          </p:cNvSpPr>
          <p:nvPr/>
        </p:nvSpPr>
        <p:spPr bwMode="auto">
          <a:xfrm>
            <a:off x="2717800" y="1468438"/>
            <a:ext cx="41275" cy="36512"/>
          </a:xfrm>
          <a:custGeom>
            <a:avLst/>
            <a:gdLst/>
            <a:ahLst/>
            <a:cxnLst>
              <a:cxn ang="0">
                <a:pos x="21" y="0"/>
              </a:cxn>
              <a:cxn ang="0">
                <a:pos x="0" y="19"/>
              </a:cxn>
              <a:cxn ang="0">
                <a:pos x="2" y="19"/>
              </a:cxn>
              <a:cxn ang="0">
                <a:pos x="21" y="0"/>
              </a:cxn>
            </a:cxnLst>
            <a:rect l="0" t="0" r="r" b="b"/>
            <a:pathLst>
              <a:path w="22" h="20">
                <a:moveTo>
                  <a:pt x="21" y="0"/>
                </a:moveTo>
                <a:lnTo>
                  <a:pt x="0" y="19"/>
                </a:lnTo>
                <a:lnTo>
                  <a:pt x="2" y="19"/>
                </a:lnTo>
                <a:lnTo>
                  <a:pt x="21" y="0"/>
                </a:lnTo>
              </a:path>
            </a:pathLst>
          </a:custGeom>
          <a:solidFill>
            <a:srgbClr val="4F4F4F"/>
          </a:solidFill>
          <a:ln w="9525" cap="rnd">
            <a:noFill/>
            <a:round/>
            <a:headEnd/>
            <a:tailEnd/>
          </a:ln>
          <a:effectLst/>
        </p:spPr>
        <p:txBody>
          <a:bodyPr/>
          <a:lstStyle/>
          <a:p>
            <a:endParaRPr lang="en-US"/>
          </a:p>
        </p:txBody>
      </p:sp>
      <p:sp>
        <p:nvSpPr>
          <p:cNvPr id="63607" name="Freeform 119"/>
          <p:cNvSpPr>
            <a:spLocks/>
          </p:cNvSpPr>
          <p:nvPr/>
        </p:nvSpPr>
        <p:spPr bwMode="auto">
          <a:xfrm>
            <a:off x="2717800" y="1436688"/>
            <a:ext cx="73025" cy="68262"/>
          </a:xfrm>
          <a:custGeom>
            <a:avLst/>
            <a:gdLst/>
            <a:ahLst/>
            <a:cxnLst>
              <a:cxn ang="0">
                <a:pos x="4" y="36"/>
              </a:cxn>
              <a:cxn ang="0">
                <a:pos x="2" y="36"/>
              </a:cxn>
              <a:cxn ang="0">
                <a:pos x="0" y="36"/>
              </a:cxn>
              <a:cxn ang="0">
                <a:pos x="4" y="32"/>
              </a:cxn>
              <a:cxn ang="0">
                <a:pos x="23" y="15"/>
              </a:cxn>
              <a:cxn ang="0">
                <a:pos x="38" y="0"/>
              </a:cxn>
              <a:cxn ang="0">
                <a:pos x="38" y="2"/>
              </a:cxn>
              <a:cxn ang="0">
                <a:pos x="4" y="36"/>
              </a:cxn>
            </a:cxnLst>
            <a:rect l="0" t="0" r="r" b="b"/>
            <a:pathLst>
              <a:path w="39" h="37">
                <a:moveTo>
                  <a:pt x="4" y="36"/>
                </a:moveTo>
                <a:lnTo>
                  <a:pt x="2" y="36"/>
                </a:lnTo>
                <a:lnTo>
                  <a:pt x="0" y="36"/>
                </a:lnTo>
                <a:lnTo>
                  <a:pt x="4" y="32"/>
                </a:lnTo>
                <a:lnTo>
                  <a:pt x="23" y="15"/>
                </a:lnTo>
                <a:lnTo>
                  <a:pt x="38" y="0"/>
                </a:lnTo>
                <a:lnTo>
                  <a:pt x="38" y="2"/>
                </a:lnTo>
                <a:lnTo>
                  <a:pt x="4" y="36"/>
                </a:lnTo>
              </a:path>
            </a:pathLst>
          </a:custGeom>
          <a:solidFill>
            <a:srgbClr val="545454"/>
          </a:solidFill>
          <a:ln w="9525" cap="rnd">
            <a:noFill/>
            <a:round/>
            <a:headEnd/>
            <a:tailEnd/>
          </a:ln>
          <a:effectLst/>
        </p:spPr>
        <p:txBody>
          <a:bodyPr/>
          <a:lstStyle/>
          <a:p>
            <a:endParaRPr lang="en-US"/>
          </a:p>
        </p:txBody>
      </p:sp>
      <p:sp>
        <p:nvSpPr>
          <p:cNvPr id="63608" name="Freeform 120"/>
          <p:cNvSpPr>
            <a:spLocks/>
          </p:cNvSpPr>
          <p:nvPr/>
        </p:nvSpPr>
        <p:spPr bwMode="auto">
          <a:xfrm>
            <a:off x="2720975" y="1436688"/>
            <a:ext cx="73025" cy="68262"/>
          </a:xfrm>
          <a:custGeom>
            <a:avLst/>
            <a:gdLst/>
            <a:ahLst/>
            <a:cxnLst>
              <a:cxn ang="0">
                <a:pos x="4" y="36"/>
              </a:cxn>
              <a:cxn ang="0">
                <a:pos x="0" y="36"/>
              </a:cxn>
              <a:cxn ang="0">
                <a:pos x="19" y="17"/>
              </a:cxn>
              <a:cxn ang="0">
                <a:pos x="21" y="15"/>
              </a:cxn>
              <a:cxn ang="0">
                <a:pos x="36" y="0"/>
              </a:cxn>
              <a:cxn ang="0">
                <a:pos x="38" y="2"/>
              </a:cxn>
              <a:cxn ang="0">
                <a:pos x="4" y="36"/>
              </a:cxn>
            </a:cxnLst>
            <a:rect l="0" t="0" r="r" b="b"/>
            <a:pathLst>
              <a:path w="39" h="37">
                <a:moveTo>
                  <a:pt x="4" y="36"/>
                </a:moveTo>
                <a:lnTo>
                  <a:pt x="0" y="36"/>
                </a:lnTo>
                <a:lnTo>
                  <a:pt x="19" y="17"/>
                </a:lnTo>
                <a:lnTo>
                  <a:pt x="21" y="15"/>
                </a:lnTo>
                <a:lnTo>
                  <a:pt x="36" y="0"/>
                </a:lnTo>
                <a:lnTo>
                  <a:pt x="38" y="2"/>
                </a:lnTo>
                <a:lnTo>
                  <a:pt x="4" y="36"/>
                </a:lnTo>
              </a:path>
            </a:pathLst>
          </a:custGeom>
          <a:solidFill>
            <a:srgbClr val="595959"/>
          </a:solidFill>
          <a:ln w="9525" cap="rnd">
            <a:noFill/>
            <a:round/>
            <a:headEnd/>
            <a:tailEnd/>
          </a:ln>
          <a:effectLst/>
        </p:spPr>
        <p:txBody>
          <a:bodyPr/>
          <a:lstStyle/>
          <a:p>
            <a:endParaRPr lang="en-US"/>
          </a:p>
        </p:txBody>
      </p:sp>
      <p:sp>
        <p:nvSpPr>
          <p:cNvPr id="63609" name="Freeform 121"/>
          <p:cNvSpPr>
            <a:spLocks/>
          </p:cNvSpPr>
          <p:nvPr/>
        </p:nvSpPr>
        <p:spPr bwMode="auto">
          <a:xfrm>
            <a:off x="2725738" y="1441450"/>
            <a:ext cx="68262" cy="63500"/>
          </a:xfrm>
          <a:custGeom>
            <a:avLst/>
            <a:gdLst/>
            <a:ahLst/>
            <a:cxnLst>
              <a:cxn ang="0">
                <a:pos x="4" y="34"/>
              </a:cxn>
              <a:cxn ang="0">
                <a:pos x="0" y="34"/>
              </a:cxn>
              <a:cxn ang="0">
                <a:pos x="34" y="0"/>
              </a:cxn>
              <a:cxn ang="0">
                <a:pos x="36" y="2"/>
              </a:cxn>
              <a:cxn ang="0">
                <a:pos x="4" y="34"/>
              </a:cxn>
            </a:cxnLst>
            <a:rect l="0" t="0" r="r" b="b"/>
            <a:pathLst>
              <a:path w="37" h="35">
                <a:moveTo>
                  <a:pt x="4" y="34"/>
                </a:moveTo>
                <a:lnTo>
                  <a:pt x="0" y="34"/>
                </a:lnTo>
                <a:lnTo>
                  <a:pt x="34" y="0"/>
                </a:lnTo>
                <a:lnTo>
                  <a:pt x="36" y="2"/>
                </a:lnTo>
                <a:lnTo>
                  <a:pt x="4" y="34"/>
                </a:lnTo>
              </a:path>
            </a:pathLst>
          </a:custGeom>
          <a:solidFill>
            <a:srgbClr val="5C5C5C"/>
          </a:solidFill>
          <a:ln w="9525" cap="rnd">
            <a:noFill/>
            <a:round/>
            <a:headEnd/>
            <a:tailEnd/>
          </a:ln>
          <a:effectLst/>
        </p:spPr>
        <p:txBody>
          <a:bodyPr/>
          <a:lstStyle/>
          <a:p>
            <a:endParaRPr lang="en-US"/>
          </a:p>
        </p:txBody>
      </p:sp>
      <p:sp>
        <p:nvSpPr>
          <p:cNvPr id="63610" name="Freeform 122"/>
          <p:cNvSpPr>
            <a:spLocks/>
          </p:cNvSpPr>
          <p:nvPr/>
        </p:nvSpPr>
        <p:spPr bwMode="auto">
          <a:xfrm>
            <a:off x="2728913" y="1441450"/>
            <a:ext cx="68262" cy="63500"/>
          </a:xfrm>
          <a:custGeom>
            <a:avLst/>
            <a:gdLst/>
            <a:ahLst/>
            <a:cxnLst>
              <a:cxn ang="0">
                <a:pos x="2" y="34"/>
              </a:cxn>
              <a:cxn ang="0">
                <a:pos x="0" y="34"/>
              </a:cxn>
              <a:cxn ang="0">
                <a:pos x="34" y="0"/>
              </a:cxn>
              <a:cxn ang="0">
                <a:pos x="36" y="2"/>
              </a:cxn>
              <a:cxn ang="0">
                <a:pos x="2" y="34"/>
              </a:cxn>
            </a:cxnLst>
            <a:rect l="0" t="0" r="r" b="b"/>
            <a:pathLst>
              <a:path w="37" h="35">
                <a:moveTo>
                  <a:pt x="2" y="34"/>
                </a:moveTo>
                <a:lnTo>
                  <a:pt x="0" y="34"/>
                </a:lnTo>
                <a:lnTo>
                  <a:pt x="34" y="0"/>
                </a:lnTo>
                <a:lnTo>
                  <a:pt x="36" y="2"/>
                </a:lnTo>
                <a:lnTo>
                  <a:pt x="2" y="34"/>
                </a:lnTo>
              </a:path>
            </a:pathLst>
          </a:custGeom>
          <a:solidFill>
            <a:srgbClr val="616161"/>
          </a:solidFill>
          <a:ln w="9525" cap="rnd">
            <a:noFill/>
            <a:round/>
            <a:headEnd/>
            <a:tailEnd/>
          </a:ln>
          <a:effectLst/>
        </p:spPr>
        <p:txBody>
          <a:bodyPr/>
          <a:lstStyle/>
          <a:p>
            <a:endParaRPr lang="en-US"/>
          </a:p>
        </p:txBody>
      </p:sp>
      <p:sp>
        <p:nvSpPr>
          <p:cNvPr id="63611" name="Freeform 123"/>
          <p:cNvSpPr>
            <a:spLocks/>
          </p:cNvSpPr>
          <p:nvPr/>
        </p:nvSpPr>
        <p:spPr bwMode="auto">
          <a:xfrm>
            <a:off x="2732088" y="1444625"/>
            <a:ext cx="65087" cy="63500"/>
          </a:xfrm>
          <a:custGeom>
            <a:avLst/>
            <a:gdLst/>
            <a:ahLst/>
            <a:cxnLst>
              <a:cxn ang="0">
                <a:pos x="2" y="34"/>
              </a:cxn>
              <a:cxn ang="0">
                <a:pos x="0" y="32"/>
              </a:cxn>
              <a:cxn ang="0">
                <a:pos x="32" y="0"/>
              </a:cxn>
              <a:cxn ang="0">
                <a:pos x="34" y="0"/>
              </a:cxn>
              <a:cxn ang="0">
                <a:pos x="2" y="34"/>
              </a:cxn>
            </a:cxnLst>
            <a:rect l="0" t="0" r="r" b="b"/>
            <a:pathLst>
              <a:path w="35" h="35">
                <a:moveTo>
                  <a:pt x="2" y="34"/>
                </a:moveTo>
                <a:lnTo>
                  <a:pt x="0" y="32"/>
                </a:lnTo>
                <a:lnTo>
                  <a:pt x="32" y="0"/>
                </a:lnTo>
                <a:lnTo>
                  <a:pt x="34" y="0"/>
                </a:lnTo>
                <a:lnTo>
                  <a:pt x="2" y="34"/>
                </a:lnTo>
              </a:path>
            </a:pathLst>
          </a:custGeom>
          <a:solidFill>
            <a:srgbClr val="696969"/>
          </a:solidFill>
          <a:ln w="9525" cap="rnd">
            <a:noFill/>
            <a:round/>
            <a:headEnd/>
            <a:tailEnd/>
          </a:ln>
          <a:effectLst/>
        </p:spPr>
        <p:txBody>
          <a:bodyPr/>
          <a:lstStyle/>
          <a:p>
            <a:endParaRPr lang="en-US"/>
          </a:p>
        </p:txBody>
      </p:sp>
      <p:sp>
        <p:nvSpPr>
          <p:cNvPr id="63612" name="Freeform 124"/>
          <p:cNvSpPr>
            <a:spLocks/>
          </p:cNvSpPr>
          <p:nvPr/>
        </p:nvSpPr>
        <p:spPr bwMode="auto">
          <a:xfrm>
            <a:off x="2732088" y="1444625"/>
            <a:ext cx="69850" cy="63500"/>
          </a:xfrm>
          <a:custGeom>
            <a:avLst/>
            <a:gdLst/>
            <a:ahLst/>
            <a:cxnLst>
              <a:cxn ang="0">
                <a:pos x="4" y="34"/>
              </a:cxn>
              <a:cxn ang="0">
                <a:pos x="0" y="32"/>
              </a:cxn>
              <a:cxn ang="0">
                <a:pos x="34" y="0"/>
              </a:cxn>
              <a:cxn ang="0">
                <a:pos x="36" y="2"/>
              </a:cxn>
              <a:cxn ang="0">
                <a:pos x="4" y="34"/>
              </a:cxn>
            </a:cxnLst>
            <a:rect l="0" t="0" r="r" b="b"/>
            <a:pathLst>
              <a:path w="37" h="35">
                <a:moveTo>
                  <a:pt x="4" y="34"/>
                </a:moveTo>
                <a:lnTo>
                  <a:pt x="0" y="32"/>
                </a:lnTo>
                <a:lnTo>
                  <a:pt x="34" y="0"/>
                </a:lnTo>
                <a:lnTo>
                  <a:pt x="36" y="2"/>
                </a:lnTo>
                <a:lnTo>
                  <a:pt x="4" y="34"/>
                </a:lnTo>
              </a:path>
            </a:pathLst>
          </a:custGeom>
          <a:solidFill>
            <a:srgbClr val="6E6E6E"/>
          </a:solidFill>
          <a:ln w="9525" cap="rnd">
            <a:noFill/>
            <a:round/>
            <a:headEnd/>
            <a:tailEnd/>
          </a:ln>
          <a:effectLst/>
        </p:spPr>
        <p:txBody>
          <a:bodyPr/>
          <a:lstStyle/>
          <a:p>
            <a:endParaRPr lang="en-US"/>
          </a:p>
        </p:txBody>
      </p:sp>
      <p:sp>
        <p:nvSpPr>
          <p:cNvPr id="63613" name="Freeform 125"/>
          <p:cNvSpPr>
            <a:spLocks/>
          </p:cNvSpPr>
          <p:nvPr/>
        </p:nvSpPr>
        <p:spPr bwMode="auto">
          <a:xfrm>
            <a:off x="2736850" y="1444625"/>
            <a:ext cx="68263" cy="63500"/>
          </a:xfrm>
          <a:custGeom>
            <a:avLst/>
            <a:gdLst/>
            <a:ahLst/>
            <a:cxnLst>
              <a:cxn ang="0">
                <a:pos x="5" y="34"/>
              </a:cxn>
              <a:cxn ang="0">
                <a:pos x="0" y="34"/>
              </a:cxn>
              <a:cxn ang="0">
                <a:pos x="32" y="0"/>
              </a:cxn>
              <a:cxn ang="0">
                <a:pos x="36" y="2"/>
              </a:cxn>
              <a:cxn ang="0">
                <a:pos x="5" y="34"/>
              </a:cxn>
            </a:cxnLst>
            <a:rect l="0" t="0" r="r" b="b"/>
            <a:pathLst>
              <a:path w="37" h="35">
                <a:moveTo>
                  <a:pt x="5" y="34"/>
                </a:moveTo>
                <a:lnTo>
                  <a:pt x="0" y="34"/>
                </a:lnTo>
                <a:lnTo>
                  <a:pt x="32" y="0"/>
                </a:lnTo>
                <a:lnTo>
                  <a:pt x="36" y="2"/>
                </a:lnTo>
                <a:lnTo>
                  <a:pt x="5" y="34"/>
                </a:lnTo>
              </a:path>
            </a:pathLst>
          </a:custGeom>
          <a:solidFill>
            <a:srgbClr val="737373"/>
          </a:solidFill>
          <a:ln w="9525" cap="rnd">
            <a:noFill/>
            <a:round/>
            <a:headEnd/>
            <a:tailEnd/>
          </a:ln>
          <a:effectLst/>
        </p:spPr>
        <p:txBody>
          <a:bodyPr/>
          <a:lstStyle/>
          <a:p>
            <a:endParaRPr lang="en-US"/>
          </a:p>
        </p:txBody>
      </p:sp>
      <p:sp>
        <p:nvSpPr>
          <p:cNvPr id="63614" name="Freeform 126"/>
          <p:cNvSpPr>
            <a:spLocks/>
          </p:cNvSpPr>
          <p:nvPr/>
        </p:nvSpPr>
        <p:spPr bwMode="auto">
          <a:xfrm>
            <a:off x="2740025" y="1447800"/>
            <a:ext cx="65088" cy="60325"/>
          </a:xfrm>
          <a:custGeom>
            <a:avLst/>
            <a:gdLst/>
            <a:ahLst/>
            <a:cxnLst>
              <a:cxn ang="0">
                <a:pos x="5" y="32"/>
              </a:cxn>
              <a:cxn ang="0">
                <a:pos x="0" y="32"/>
              </a:cxn>
              <a:cxn ang="0">
                <a:pos x="32" y="0"/>
              </a:cxn>
              <a:cxn ang="0">
                <a:pos x="34" y="2"/>
              </a:cxn>
              <a:cxn ang="0">
                <a:pos x="5" y="32"/>
              </a:cxn>
            </a:cxnLst>
            <a:rect l="0" t="0" r="r" b="b"/>
            <a:pathLst>
              <a:path w="35" h="33">
                <a:moveTo>
                  <a:pt x="5" y="32"/>
                </a:moveTo>
                <a:lnTo>
                  <a:pt x="0" y="32"/>
                </a:lnTo>
                <a:lnTo>
                  <a:pt x="32" y="0"/>
                </a:lnTo>
                <a:lnTo>
                  <a:pt x="34" y="2"/>
                </a:lnTo>
                <a:lnTo>
                  <a:pt x="5" y="32"/>
                </a:lnTo>
              </a:path>
            </a:pathLst>
          </a:custGeom>
          <a:solidFill>
            <a:srgbClr val="787878"/>
          </a:solidFill>
          <a:ln w="9525" cap="rnd">
            <a:noFill/>
            <a:round/>
            <a:headEnd/>
            <a:tailEnd/>
          </a:ln>
          <a:effectLst/>
        </p:spPr>
        <p:txBody>
          <a:bodyPr/>
          <a:lstStyle/>
          <a:p>
            <a:endParaRPr lang="en-US"/>
          </a:p>
        </p:txBody>
      </p:sp>
      <p:sp>
        <p:nvSpPr>
          <p:cNvPr id="63615" name="Freeform 127"/>
          <p:cNvSpPr>
            <a:spLocks/>
          </p:cNvSpPr>
          <p:nvPr/>
        </p:nvSpPr>
        <p:spPr bwMode="auto">
          <a:xfrm>
            <a:off x="2746375" y="1447800"/>
            <a:ext cx="65088" cy="60325"/>
          </a:xfrm>
          <a:custGeom>
            <a:avLst/>
            <a:gdLst/>
            <a:ahLst/>
            <a:cxnLst>
              <a:cxn ang="0">
                <a:pos x="4" y="32"/>
              </a:cxn>
              <a:cxn ang="0">
                <a:pos x="0" y="32"/>
              </a:cxn>
              <a:cxn ang="0">
                <a:pos x="31" y="0"/>
              </a:cxn>
              <a:cxn ang="0">
                <a:pos x="34" y="2"/>
              </a:cxn>
              <a:cxn ang="0">
                <a:pos x="4" y="32"/>
              </a:cxn>
            </a:cxnLst>
            <a:rect l="0" t="0" r="r" b="b"/>
            <a:pathLst>
              <a:path w="35" h="33">
                <a:moveTo>
                  <a:pt x="4" y="32"/>
                </a:moveTo>
                <a:lnTo>
                  <a:pt x="0" y="32"/>
                </a:lnTo>
                <a:lnTo>
                  <a:pt x="31" y="0"/>
                </a:lnTo>
                <a:lnTo>
                  <a:pt x="34" y="2"/>
                </a:lnTo>
                <a:lnTo>
                  <a:pt x="4" y="32"/>
                </a:lnTo>
              </a:path>
            </a:pathLst>
          </a:custGeom>
          <a:solidFill>
            <a:srgbClr val="7D7D7D"/>
          </a:solidFill>
          <a:ln w="9525" cap="rnd">
            <a:noFill/>
            <a:round/>
            <a:headEnd/>
            <a:tailEnd/>
          </a:ln>
          <a:effectLst/>
        </p:spPr>
        <p:txBody>
          <a:bodyPr/>
          <a:lstStyle/>
          <a:p>
            <a:endParaRPr lang="en-US"/>
          </a:p>
        </p:txBody>
      </p:sp>
      <p:sp>
        <p:nvSpPr>
          <p:cNvPr id="63616" name="Freeform 128"/>
          <p:cNvSpPr>
            <a:spLocks/>
          </p:cNvSpPr>
          <p:nvPr/>
        </p:nvSpPr>
        <p:spPr bwMode="auto">
          <a:xfrm>
            <a:off x="2749550" y="1452563"/>
            <a:ext cx="61913" cy="55562"/>
          </a:xfrm>
          <a:custGeom>
            <a:avLst/>
            <a:gdLst/>
            <a:ahLst/>
            <a:cxnLst>
              <a:cxn ang="0">
                <a:pos x="4" y="30"/>
              </a:cxn>
              <a:cxn ang="0">
                <a:pos x="0" y="30"/>
              </a:cxn>
              <a:cxn ang="0">
                <a:pos x="29" y="0"/>
              </a:cxn>
              <a:cxn ang="0">
                <a:pos x="32" y="2"/>
              </a:cxn>
              <a:cxn ang="0">
                <a:pos x="4" y="30"/>
              </a:cxn>
            </a:cxnLst>
            <a:rect l="0" t="0" r="r" b="b"/>
            <a:pathLst>
              <a:path w="33" h="31">
                <a:moveTo>
                  <a:pt x="4" y="30"/>
                </a:moveTo>
                <a:lnTo>
                  <a:pt x="0" y="30"/>
                </a:lnTo>
                <a:lnTo>
                  <a:pt x="29" y="0"/>
                </a:lnTo>
                <a:lnTo>
                  <a:pt x="32" y="2"/>
                </a:lnTo>
                <a:lnTo>
                  <a:pt x="4" y="30"/>
                </a:lnTo>
              </a:path>
            </a:pathLst>
          </a:custGeom>
          <a:solidFill>
            <a:srgbClr val="828282"/>
          </a:solidFill>
          <a:ln w="9525" cap="rnd">
            <a:noFill/>
            <a:round/>
            <a:headEnd/>
            <a:tailEnd/>
          </a:ln>
          <a:effectLst/>
        </p:spPr>
        <p:txBody>
          <a:bodyPr/>
          <a:lstStyle/>
          <a:p>
            <a:endParaRPr lang="en-US"/>
          </a:p>
        </p:txBody>
      </p:sp>
      <p:sp>
        <p:nvSpPr>
          <p:cNvPr id="63617" name="Freeform 129"/>
          <p:cNvSpPr>
            <a:spLocks/>
          </p:cNvSpPr>
          <p:nvPr/>
        </p:nvSpPr>
        <p:spPr bwMode="auto">
          <a:xfrm>
            <a:off x="2752725" y="1452563"/>
            <a:ext cx="61913" cy="58737"/>
          </a:xfrm>
          <a:custGeom>
            <a:avLst/>
            <a:gdLst/>
            <a:ahLst/>
            <a:cxnLst>
              <a:cxn ang="0">
                <a:pos x="2" y="32"/>
              </a:cxn>
              <a:cxn ang="0">
                <a:pos x="0" y="30"/>
              </a:cxn>
              <a:cxn ang="0">
                <a:pos x="30" y="0"/>
              </a:cxn>
              <a:cxn ang="0">
                <a:pos x="30" y="2"/>
              </a:cxn>
              <a:cxn ang="0">
                <a:pos x="32" y="2"/>
              </a:cxn>
              <a:cxn ang="0">
                <a:pos x="2" y="32"/>
              </a:cxn>
            </a:cxnLst>
            <a:rect l="0" t="0" r="r" b="b"/>
            <a:pathLst>
              <a:path w="33" h="33">
                <a:moveTo>
                  <a:pt x="2" y="32"/>
                </a:moveTo>
                <a:lnTo>
                  <a:pt x="0" y="30"/>
                </a:lnTo>
                <a:lnTo>
                  <a:pt x="30" y="0"/>
                </a:lnTo>
                <a:lnTo>
                  <a:pt x="30" y="2"/>
                </a:lnTo>
                <a:lnTo>
                  <a:pt x="32" y="2"/>
                </a:lnTo>
                <a:lnTo>
                  <a:pt x="2" y="32"/>
                </a:lnTo>
              </a:path>
            </a:pathLst>
          </a:custGeom>
          <a:solidFill>
            <a:srgbClr val="878787"/>
          </a:solidFill>
          <a:ln w="9525" cap="rnd">
            <a:noFill/>
            <a:round/>
            <a:headEnd/>
            <a:tailEnd/>
          </a:ln>
          <a:effectLst/>
        </p:spPr>
        <p:txBody>
          <a:bodyPr/>
          <a:lstStyle/>
          <a:p>
            <a:endParaRPr lang="en-US"/>
          </a:p>
        </p:txBody>
      </p:sp>
      <p:sp>
        <p:nvSpPr>
          <p:cNvPr id="63618" name="Freeform 130"/>
          <p:cNvSpPr>
            <a:spLocks/>
          </p:cNvSpPr>
          <p:nvPr/>
        </p:nvSpPr>
        <p:spPr bwMode="auto">
          <a:xfrm>
            <a:off x="2757488" y="1455738"/>
            <a:ext cx="57150" cy="55562"/>
          </a:xfrm>
          <a:custGeom>
            <a:avLst/>
            <a:gdLst/>
            <a:ahLst/>
            <a:cxnLst>
              <a:cxn ang="0">
                <a:pos x="2" y="30"/>
              </a:cxn>
              <a:cxn ang="0">
                <a:pos x="0" y="28"/>
              </a:cxn>
              <a:cxn ang="0">
                <a:pos x="28" y="0"/>
              </a:cxn>
              <a:cxn ang="0">
                <a:pos x="30" y="3"/>
              </a:cxn>
              <a:cxn ang="0">
                <a:pos x="2" y="30"/>
              </a:cxn>
            </a:cxnLst>
            <a:rect l="0" t="0" r="r" b="b"/>
            <a:pathLst>
              <a:path w="31" h="31">
                <a:moveTo>
                  <a:pt x="2" y="30"/>
                </a:moveTo>
                <a:lnTo>
                  <a:pt x="0" y="28"/>
                </a:lnTo>
                <a:lnTo>
                  <a:pt x="28" y="0"/>
                </a:lnTo>
                <a:lnTo>
                  <a:pt x="30" y="3"/>
                </a:lnTo>
                <a:lnTo>
                  <a:pt x="2" y="30"/>
                </a:lnTo>
              </a:path>
            </a:pathLst>
          </a:custGeom>
          <a:solidFill>
            <a:srgbClr val="8C8C8C"/>
          </a:solidFill>
          <a:ln w="9525" cap="rnd">
            <a:noFill/>
            <a:round/>
            <a:headEnd/>
            <a:tailEnd/>
          </a:ln>
          <a:effectLst/>
        </p:spPr>
        <p:txBody>
          <a:bodyPr/>
          <a:lstStyle/>
          <a:p>
            <a:endParaRPr lang="en-US"/>
          </a:p>
        </p:txBody>
      </p:sp>
      <p:sp>
        <p:nvSpPr>
          <p:cNvPr id="63619" name="Freeform 131"/>
          <p:cNvSpPr>
            <a:spLocks/>
          </p:cNvSpPr>
          <p:nvPr/>
        </p:nvSpPr>
        <p:spPr bwMode="auto">
          <a:xfrm>
            <a:off x="2757488" y="1455738"/>
            <a:ext cx="60325" cy="55562"/>
          </a:xfrm>
          <a:custGeom>
            <a:avLst/>
            <a:gdLst/>
            <a:ahLst/>
            <a:cxnLst>
              <a:cxn ang="0">
                <a:pos x="4" y="30"/>
              </a:cxn>
              <a:cxn ang="0">
                <a:pos x="0" y="30"/>
              </a:cxn>
              <a:cxn ang="0">
                <a:pos x="30" y="0"/>
              </a:cxn>
              <a:cxn ang="0">
                <a:pos x="32" y="3"/>
              </a:cxn>
              <a:cxn ang="0">
                <a:pos x="4" y="30"/>
              </a:cxn>
            </a:cxnLst>
            <a:rect l="0" t="0" r="r" b="b"/>
            <a:pathLst>
              <a:path w="33" h="31">
                <a:moveTo>
                  <a:pt x="4" y="30"/>
                </a:moveTo>
                <a:lnTo>
                  <a:pt x="0" y="30"/>
                </a:lnTo>
                <a:lnTo>
                  <a:pt x="30" y="0"/>
                </a:lnTo>
                <a:lnTo>
                  <a:pt x="32" y="3"/>
                </a:lnTo>
                <a:lnTo>
                  <a:pt x="4" y="30"/>
                </a:lnTo>
              </a:path>
            </a:pathLst>
          </a:custGeom>
          <a:solidFill>
            <a:srgbClr val="919191"/>
          </a:solidFill>
          <a:ln w="9525" cap="rnd">
            <a:noFill/>
            <a:round/>
            <a:headEnd/>
            <a:tailEnd/>
          </a:ln>
          <a:effectLst/>
        </p:spPr>
        <p:txBody>
          <a:bodyPr/>
          <a:lstStyle/>
          <a:p>
            <a:endParaRPr lang="en-US"/>
          </a:p>
        </p:txBody>
      </p:sp>
      <p:sp>
        <p:nvSpPr>
          <p:cNvPr id="63620" name="Freeform 132"/>
          <p:cNvSpPr>
            <a:spLocks/>
          </p:cNvSpPr>
          <p:nvPr/>
        </p:nvSpPr>
        <p:spPr bwMode="auto">
          <a:xfrm>
            <a:off x="2760663" y="1460500"/>
            <a:ext cx="57150" cy="50800"/>
          </a:xfrm>
          <a:custGeom>
            <a:avLst/>
            <a:gdLst/>
            <a:ahLst/>
            <a:cxnLst>
              <a:cxn ang="0">
                <a:pos x="0" y="27"/>
              </a:cxn>
              <a:cxn ang="0">
                <a:pos x="2" y="27"/>
              </a:cxn>
              <a:cxn ang="0">
                <a:pos x="11" y="21"/>
              </a:cxn>
              <a:cxn ang="0">
                <a:pos x="30" y="2"/>
              </a:cxn>
              <a:cxn ang="0">
                <a:pos x="28" y="0"/>
              </a:cxn>
              <a:cxn ang="0">
                <a:pos x="0" y="27"/>
              </a:cxn>
            </a:cxnLst>
            <a:rect l="0" t="0" r="r" b="b"/>
            <a:pathLst>
              <a:path w="31" h="28">
                <a:moveTo>
                  <a:pt x="0" y="27"/>
                </a:moveTo>
                <a:lnTo>
                  <a:pt x="2" y="27"/>
                </a:lnTo>
                <a:lnTo>
                  <a:pt x="11" y="21"/>
                </a:lnTo>
                <a:lnTo>
                  <a:pt x="30" y="2"/>
                </a:lnTo>
                <a:lnTo>
                  <a:pt x="28" y="0"/>
                </a:lnTo>
                <a:lnTo>
                  <a:pt x="0" y="27"/>
                </a:lnTo>
              </a:path>
            </a:pathLst>
          </a:custGeom>
          <a:solidFill>
            <a:srgbClr val="969696"/>
          </a:solidFill>
          <a:ln w="9525" cap="rnd">
            <a:noFill/>
            <a:round/>
            <a:headEnd/>
            <a:tailEnd/>
          </a:ln>
          <a:effectLst/>
        </p:spPr>
        <p:txBody>
          <a:bodyPr/>
          <a:lstStyle/>
          <a:p>
            <a:endParaRPr lang="en-US"/>
          </a:p>
        </p:txBody>
      </p:sp>
      <p:sp>
        <p:nvSpPr>
          <p:cNvPr id="63621" name="Freeform 133"/>
          <p:cNvSpPr>
            <a:spLocks/>
          </p:cNvSpPr>
          <p:nvPr/>
        </p:nvSpPr>
        <p:spPr bwMode="auto">
          <a:xfrm>
            <a:off x="2763838" y="1460500"/>
            <a:ext cx="58737" cy="50800"/>
          </a:xfrm>
          <a:custGeom>
            <a:avLst/>
            <a:gdLst/>
            <a:ahLst/>
            <a:cxnLst>
              <a:cxn ang="0">
                <a:pos x="0" y="27"/>
              </a:cxn>
              <a:cxn ang="0">
                <a:pos x="15" y="17"/>
              </a:cxn>
              <a:cxn ang="0">
                <a:pos x="30" y="4"/>
              </a:cxn>
              <a:cxn ang="0">
                <a:pos x="28" y="0"/>
              </a:cxn>
              <a:cxn ang="0">
                <a:pos x="0" y="27"/>
              </a:cxn>
            </a:cxnLst>
            <a:rect l="0" t="0" r="r" b="b"/>
            <a:pathLst>
              <a:path w="31" h="28">
                <a:moveTo>
                  <a:pt x="0" y="27"/>
                </a:moveTo>
                <a:lnTo>
                  <a:pt x="15" y="17"/>
                </a:lnTo>
                <a:lnTo>
                  <a:pt x="30" y="4"/>
                </a:lnTo>
                <a:lnTo>
                  <a:pt x="28" y="0"/>
                </a:lnTo>
                <a:lnTo>
                  <a:pt x="0" y="27"/>
                </a:lnTo>
              </a:path>
            </a:pathLst>
          </a:custGeom>
          <a:solidFill>
            <a:srgbClr val="9C9C9C"/>
          </a:solidFill>
          <a:ln w="9525" cap="rnd">
            <a:noFill/>
            <a:round/>
            <a:headEnd/>
            <a:tailEnd/>
          </a:ln>
          <a:effectLst/>
        </p:spPr>
        <p:txBody>
          <a:bodyPr/>
          <a:lstStyle/>
          <a:p>
            <a:endParaRPr lang="en-US"/>
          </a:p>
        </p:txBody>
      </p:sp>
      <p:sp>
        <p:nvSpPr>
          <p:cNvPr id="63622" name="Freeform 134"/>
          <p:cNvSpPr>
            <a:spLocks/>
          </p:cNvSpPr>
          <p:nvPr/>
        </p:nvSpPr>
        <p:spPr bwMode="auto">
          <a:xfrm>
            <a:off x="2781300" y="1465263"/>
            <a:ext cx="41275" cy="34925"/>
          </a:xfrm>
          <a:custGeom>
            <a:avLst/>
            <a:gdLst/>
            <a:ahLst/>
            <a:cxnLst>
              <a:cxn ang="0">
                <a:pos x="0" y="19"/>
              </a:cxn>
              <a:cxn ang="0">
                <a:pos x="6" y="15"/>
              </a:cxn>
              <a:cxn ang="0">
                <a:pos x="8" y="15"/>
              </a:cxn>
              <a:cxn ang="0">
                <a:pos x="21" y="2"/>
              </a:cxn>
              <a:cxn ang="0">
                <a:pos x="19" y="0"/>
              </a:cxn>
              <a:cxn ang="0">
                <a:pos x="0" y="19"/>
              </a:cxn>
            </a:cxnLst>
            <a:rect l="0" t="0" r="r" b="b"/>
            <a:pathLst>
              <a:path w="22" h="20">
                <a:moveTo>
                  <a:pt x="0" y="19"/>
                </a:moveTo>
                <a:lnTo>
                  <a:pt x="6" y="15"/>
                </a:lnTo>
                <a:lnTo>
                  <a:pt x="8" y="15"/>
                </a:lnTo>
                <a:lnTo>
                  <a:pt x="21" y="2"/>
                </a:lnTo>
                <a:lnTo>
                  <a:pt x="19" y="0"/>
                </a:lnTo>
                <a:lnTo>
                  <a:pt x="0" y="19"/>
                </a:lnTo>
              </a:path>
            </a:pathLst>
          </a:custGeom>
          <a:solidFill>
            <a:srgbClr val="A1A1A1"/>
          </a:solidFill>
          <a:ln w="9525" cap="rnd">
            <a:noFill/>
            <a:round/>
            <a:headEnd/>
            <a:tailEnd/>
          </a:ln>
          <a:effectLst/>
        </p:spPr>
        <p:txBody>
          <a:bodyPr/>
          <a:lstStyle/>
          <a:p>
            <a:endParaRPr lang="en-US"/>
          </a:p>
        </p:txBody>
      </p:sp>
      <p:sp>
        <p:nvSpPr>
          <p:cNvPr id="63623" name="Freeform 135"/>
          <p:cNvSpPr>
            <a:spLocks/>
          </p:cNvSpPr>
          <p:nvPr/>
        </p:nvSpPr>
        <p:spPr bwMode="auto">
          <a:xfrm>
            <a:off x="2792413" y="1468438"/>
            <a:ext cx="33337" cy="30162"/>
          </a:xfrm>
          <a:custGeom>
            <a:avLst/>
            <a:gdLst/>
            <a:ahLst/>
            <a:cxnLst>
              <a:cxn ang="0">
                <a:pos x="4" y="16"/>
              </a:cxn>
              <a:cxn ang="0">
                <a:pos x="0" y="16"/>
              </a:cxn>
              <a:cxn ang="0">
                <a:pos x="15" y="0"/>
              </a:cxn>
              <a:cxn ang="0">
                <a:pos x="17" y="2"/>
              </a:cxn>
              <a:cxn ang="0">
                <a:pos x="4" y="16"/>
              </a:cxn>
            </a:cxnLst>
            <a:rect l="0" t="0" r="r" b="b"/>
            <a:pathLst>
              <a:path w="18" h="17">
                <a:moveTo>
                  <a:pt x="4" y="16"/>
                </a:moveTo>
                <a:lnTo>
                  <a:pt x="0" y="16"/>
                </a:lnTo>
                <a:lnTo>
                  <a:pt x="15" y="0"/>
                </a:lnTo>
                <a:lnTo>
                  <a:pt x="17" y="2"/>
                </a:lnTo>
                <a:lnTo>
                  <a:pt x="4" y="16"/>
                </a:lnTo>
              </a:path>
            </a:pathLst>
          </a:custGeom>
          <a:solidFill>
            <a:srgbClr val="A6A6A6"/>
          </a:solidFill>
          <a:ln w="9525" cap="rnd">
            <a:noFill/>
            <a:round/>
            <a:headEnd/>
            <a:tailEnd/>
          </a:ln>
          <a:effectLst/>
        </p:spPr>
        <p:txBody>
          <a:bodyPr/>
          <a:lstStyle/>
          <a:p>
            <a:endParaRPr lang="en-US"/>
          </a:p>
        </p:txBody>
      </p:sp>
      <p:sp>
        <p:nvSpPr>
          <p:cNvPr id="63624" name="Freeform 136"/>
          <p:cNvSpPr>
            <a:spLocks/>
          </p:cNvSpPr>
          <p:nvPr/>
        </p:nvSpPr>
        <p:spPr bwMode="auto">
          <a:xfrm>
            <a:off x="2795588" y="1468438"/>
            <a:ext cx="31750" cy="30162"/>
          </a:xfrm>
          <a:custGeom>
            <a:avLst/>
            <a:gdLst/>
            <a:ahLst/>
            <a:cxnLst>
              <a:cxn ang="0">
                <a:pos x="4" y="16"/>
              </a:cxn>
              <a:cxn ang="0">
                <a:pos x="0" y="16"/>
              </a:cxn>
              <a:cxn ang="0">
                <a:pos x="13" y="0"/>
              </a:cxn>
              <a:cxn ang="0">
                <a:pos x="16" y="2"/>
              </a:cxn>
              <a:cxn ang="0">
                <a:pos x="4" y="16"/>
              </a:cxn>
            </a:cxnLst>
            <a:rect l="0" t="0" r="r" b="b"/>
            <a:pathLst>
              <a:path w="17" h="17">
                <a:moveTo>
                  <a:pt x="4" y="16"/>
                </a:moveTo>
                <a:lnTo>
                  <a:pt x="0" y="16"/>
                </a:lnTo>
                <a:lnTo>
                  <a:pt x="13" y="0"/>
                </a:lnTo>
                <a:lnTo>
                  <a:pt x="16" y="2"/>
                </a:lnTo>
                <a:lnTo>
                  <a:pt x="4" y="16"/>
                </a:lnTo>
              </a:path>
            </a:pathLst>
          </a:custGeom>
          <a:solidFill>
            <a:srgbClr val="ABABAB"/>
          </a:solidFill>
          <a:ln w="9525" cap="rnd">
            <a:noFill/>
            <a:round/>
            <a:headEnd/>
            <a:tailEnd/>
          </a:ln>
          <a:effectLst/>
        </p:spPr>
        <p:txBody>
          <a:bodyPr/>
          <a:lstStyle/>
          <a:p>
            <a:endParaRPr lang="en-US"/>
          </a:p>
        </p:txBody>
      </p:sp>
      <p:sp>
        <p:nvSpPr>
          <p:cNvPr id="63625" name="Freeform 137"/>
          <p:cNvSpPr>
            <a:spLocks/>
          </p:cNvSpPr>
          <p:nvPr/>
        </p:nvSpPr>
        <p:spPr bwMode="auto">
          <a:xfrm>
            <a:off x="2800350" y="1471613"/>
            <a:ext cx="30163" cy="31750"/>
          </a:xfrm>
          <a:custGeom>
            <a:avLst/>
            <a:gdLst/>
            <a:ahLst/>
            <a:cxnLst>
              <a:cxn ang="0">
                <a:pos x="5" y="16"/>
              </a:cxn>
              <a:cxn ang="0">
                <a:pos x="0" y="13"/>
              </a:cxn>
              <a:cxn ang="0">
                <a:pos x="13" y="0"/>
              </a:cxn>
              <a:cxn ang="0">
                <a:pos x="13" y="2"/>
              </a:cxn>
              <a:cxn ang="0">
                <a:pos x="16" y="2"/>
              </a:cxn>
              <a:cxn ang="0">
                <a:pos x="5" y="16"/>
              </a:cxn>
            </a:cxnLst>
            <a:rect l="0" t="0" r="r" b="b"/>
            <a:pathLst>
              <a:path w="17" h="17">
                <a:moveTo>
                  <a:pt x="5" y="16"/>
                </a:moveTo>
                <a:lnTo>
                  <a:pt x="0" y="13"/>
                </a:lnTo>
                <a:lnTo>
                  <a:pt x="13" y="0"/>
                </a:lnTo>
                <a:lnTo>
                  <a:pt x="13" y="2"/>
                </a:lnTo>
                <a:lnTo>
                  <a:pt x="16" y="2"/>
                </a:lnTo>
                <a:lnTo>
                  <a:pt x="5" y="16"/>
                </a:lnTo>
              </a:path>
            </a:pathLst>
          </a:custGeom>
          <a:solidFill>
            <a:srgbClr val="B0B0B0"/>
          </a:solidFill>
          <a:ln w="9525" cap="rnd">
            <a:noFill/>
            <a:round/>
            <a:headEnd/>
            <a:tailEnd/>
          </a:ln>
          <a:effectLst/>
        </p:spPr>
        <p:txBody>
          <a:bodyPr/>
          <a:lstStyle/>
          <a:p>
            <a:endParaRPr lang="en-US"/>
          </a:p>
        </p:txBody>
      </p:sp>
      <p:sp>
        <p:nvSpPr>
          <p:cNvPr id="63626" name="Freeform 138"/>
          <p:cNvSpPr>
            <a:spLocks/>
          </p:cNvSpPr>
          <p:nvPr/>
        </p:nvSpPr>
        <p:spPr bwMode="auto">
          <a:xfrm>
            <a:off x="2803525" y="1471613"/>
            <a:ext cx="31750" cy="31750"/>
          </a:xfrm>
          <a:custGeom>
            <a:avLst/>
            <a:gdLst/>
            <a:ahLst/>
            <a:cxnLst>
              <a:cxn ang="0">
                <a:pos x="6" y="16"/>
              </a:cxn>
              <a:cxn ang="0">
                <a:pos x="0" y="13"/>
              </a:cxn>
              <a:cxn ang="0">
                <a:pos x="13" y="0"/>
              </a:cxn>
              <a:cxn ang="0">
                <a:pos x="13" y="2"/>
              </a:cxn>
              <a:cxn ang="0">
                <a:pos x="16" y="2"/>
              </a:cxn>
              <a:cxn ang="0">
                <a:pos x="6" y="16"/>
              </a:cxn>
            </a:cxnLst>
            <a:rect l="0" t="0" r="r" b="b"/>
            <a:pathLst>
              <a:path w="17" h="17">
                <a:moveTo>
                  <a:pt x="6" y="16"/>
                </a:moveTo>
                <a:lnTo>
                  <a:pt x="0" y="13"/>
                </a:lnTo>
                <a:lnTo>
                  <a:pt x="13" y="0"/>
                </a:lnTo>
                <a:lnTo>
                  <a:pt x="13" y="2"/>
                </a:lnTo>
                <a:lnTo>
                  <a:pt x="16" y="2"/>
                </a:lnTo>
                <a:lnTo>
                  <a:pt x="6" y="16"/>
                </a:lnTo>
              </a:path>
            </a:pathLst>
          </a:custGeom>
          <a:solidFill>
            <a:srgbClr val="B5B5B5"/>
          </a:solidFill>
          <a:ln w="9525" cap="rnd">
            <a:noFill/>
            <a:round/>
            <a:headEnd/>
            <a:tailEnd/>
          </a:ln>
          <a:effectLst/>
        </p:spPr>
        <p:txBody>
          <a:bodyPr/>
          <a:lstStyle/>
          <a:p>
            <a:endParaRPr lang="en-US"/>
          </a:p>
        </p:txBody>
      </p:sp>
      <p:sp>
        <p:nvSpPr>
          <p:cNvPr id="63627" name="Freeform 139"/>
          <p:cNvSpPr>
            <a:spLocks/>
          </p:cNvSpPr>
          <p:nvPr/>
        </p:nvSpPr>
        <p:spPr bwMode="auto">
          <a:xfrm>
            <a:off x="2808288" y="1474788"/>
            <a:ext cx="31750" cy="31750"/>
          </a:xfrm>
          <a:custGeom>
            <a:avLst/>
            <a:gdLst/>
            <a:ahLst/>
            <a:cxnLst>
              <a:cxn ang="0">
                <a:pos x="5" y="16"/>
              </a:cxn>
              <a:cxn ang="0">
                <a:pos x="0" y="16"/>
              </a:cxn>
              <a:cxn ang="0">
                <a:pos x="13" y="0"/>
              </a:cxn>
              <a:cxn ang="0">
                <a:pos x="16" y="2"/>
              </a:cxn>
              <a:cxn ang="0">
                <a:pos x="5" y="16"/>
              </a:cxn>
            </a:cxnLst>
            <a:rect l="0" t="0" r="r" b="b"/>
            <a:pathLst>
              <a:path w="17" h="17">
                <a:moveTo>
                  <a:pt x="5" y="16"/>
                </a:moveTo>
                <a:lnTo>
                  <a:pt x="0" y="16"/>
                </a:lnTo>
                <a:lnTo>
                  <a:pt x="13" y="0"/>
                </a:lnTo>
                <a:lnTo>
                  <a:pt x="16" y="2"/>
                </a:lnTo>
                <a:lnTo>
                  <a:pt x="5" y="16"/>
                </a:lnTo>
              </a:path>
            </a:pathLst>
          </a:custGeom>
          <a:solidFill>
            <a:srgbClr val="BABABA"/>
          </a:solidFill>
          <a:ln w="9525" cap="rnd">
            <a:noFill/>
            <a:round/>
            <a:headEnd/>
            <a:tailEnd/>
          </a:ln>
          <a:effectLst/>
        </p:spPr>
        <p:txBody>
          <a:bodyPr/>
          <a:lstStyle/>
          <a:p>
            <a:endParaRPr lang="en-US"/>
          </a:p>
        </p:txBody>
      </p:sp>
      <p:sp>
        <p:nvSpPr>
          <p:cNvPr id="63628" name="Freeform 140"/>
          <p:cNvSpPr>
            <a:spLocks/>
          </p:cNvSpPr>
          <p:nvPr/>
        </p:nvSpPr>
        <p:spPr bwMode="auto">
          <a:xfrm>
            <a:off x="2813050" y="1474788"/>
            <a:ext cx="31750" cy="31750"/>
          </a:xfrm>
          <a:custGeom>
            <a:avLst/>
            <a:gdLst/>
            <a:ahLst/>
            <a:cxnLst>
              <a:cxn ang="0">
                <a:pos x="6" y="16"/>
              </a:cxn>
              <a:cxn ang="0">
                <a:pos x="0" y="16"/>
              </a:cxn>
              <a:cxn ang="0">
                <a:pos x="12" y="0"/>
              </a:cxn>
              <a:cxn ang="0">
                <a:pos x="16" y="2"/>
              </a:cxn>
              <a:cxn ang="0">
                <a:pos x="6" y="16"/>
              </a:cxn>
            </a:cxnLst>
            <a:rect l="0" t="0" r="r" b="b"/>
            <a:pathLst>
              <a:path w="17" h="17">
                <a:moveTo>
                  <a:pt x="6" y="16"/>
                </a:moveTo>
                <a:lnTo>
                  <a:pt x="0" y="16"/>
                </a:lnTo>
                <a:lnTo>
                  <a:pt x="12" y="0"/>
                </a:lnTo>
                <a:lnTo>
                  <a:pt x="16" y="2"/>
                </a:lnTo>
                <a:lnTo>
                  <a:pt x="6" y="16"/>
                </a:lnTo>
              </a:path>
            </a:pathLst>
          </a:custGeom>
          <a:solidFill>
            <a:srgbClr val="BFBFBF"/>
          </a:solidFill>
          <a:ln w="9525" cap="rnd">
            <a:noFill/>
            <a:round/>
            <a:headEnd/>
            <a:tailEnd/>
          </a:ln>
          <a:effectLst/>
        </p:spPr>
        <p:txBody>
          <a:bodyPr/>
          <a:lstStyle/>
          <a:p>
            <a:endParaRPr lang="en-US"/>
          </a:p>
        </p:txBody>
      </p:sp>
      <p:sp>
        <p:nvSpPr>
          <p:cNvPr id="63629" name="Freeform 141"/>
          <p:cNvSpPr>
            <a:spLocks/>
          </p:cNvSpPr>
          <p:nvPr/>
        </p:nvSpPr>
        <p:spPr bwMode="auto">
          <a:xfrm>
            <a:off x="2816225" y="1479550"/>
            <a:ext cx="31750" cy="30163"/>
          </a:xfrm>
          <a:custGeom>
            <a:avLst/>
            <a:gdLst/>
            <a:ahLst/>
            <a:cxnLst>
              <a:cxn ang="0">
                <a:pos x="2" y="16"/>
              </a:cxn>
              <a:cxn ang="0">
                <a:pos x="0" y="16"/>
              </a:cxn>
              <a:cxn ang="0">
                <a:pos x="11" y="0"/>
              </a:cxn>
              <a:cxn ang="0">
                <a:pos x="16" y="3"/>
              </a:cxn>
              <a:cxn ang="0">
                <a:pos x="2" y="16"/>
              </a:cxn>
            </a:cxnLst>
            <a:rect l="0" t="0" r="r" b="b"/>
            <a:pathLst>
              <a:path w="17" h="17">
                <a:moveTo>
                  <a:pt x="2" y="16"/>
                </a:moveTo>
                <a:lnTo>
                  <a:pt x="0" y="16"/>
                </a:lnTo>
                <a:lnTo>
                  <a:pt x="11" y="0"/>
                </a:lnTo>
                <a:lnTo>
                  <a:pt x="16" y="3"/>
                </a:lnTo>
                <a:lnTo>
                  <a:pt x="2" y="16"/>
                </a:lnTo>
              </a:path>
            </a:pathLst>
          </a:custGeom>
          <a:solidFill>
            <a:srgbClr val="C4C4C4"/>
          </a:solidFill>
          <a:ln w="9525" cap="rnd">
            <a:noFill/>
            <a:round/>
            <a:headEnd/>
            <a:tailEnd/>
          </a:ln>
          <a:effectLst/>
        </p:spPr>
        <p:txBody>
          <a:bodyPr/>
          <a:lstStyle/>
          <a:p>
            <a:endParaRPr lang="en-US"/>
          </a:p>
        </p:txBody>
      </p:sp>
      <p:sp>
        <p:nvSpPr>
          <p:cNvPr id="63630" name="Freeform 142"/>
          <p:cNvSpPr>
            <a:spLocks/>
          </p:cNvSpPr>
          <p:nvPr/>
        </p:nvSpPr>
        <p:spPr bwMode="auto">
          <a:xfrm>
            <a:off x="2819400" y="1479550"/>
            <a:ext cx="31750" cy="30163"/>
          </a:xfrm>
          <a:custGeom>
            <a:avLst/>
            <a:gdLst/>
            <a:ahLst/>
            <a:cxnLst>
              <a:cxn ang="0">
                <a:pos x="0" y="16"/>
              </a:cxn>
              <a:cxn ang="0">
                <a:pos x="2" y="16"/>
              </a:cxn>
              <a:cxn ang="0">
                <a:pos x="16" y="3"/>
              </a:cxn>
              <a:cxn ang="0">
                <a:pos x="8" y="0"/>
              </a:cxn>
              <a:cxn ang="0">
                <a:pos x="0" y="16"/>
              </a:cxn>
            </a:cxnLst>
            <a:rect l="0" t="0" r="r" b="b"/>
            <a:pathLst>
              <a:path w="17" h="17">
                <a:moveTo>
                  <a:pt x="0" y="16"/>
                </a:moveTo>
                <a:lnTo>
                  <a:pt x="2" y="16"/>
                </a:lnTo>
                <a:lnTo>
                  <a:pt x="16" y="3"/>
                </a:lnTo>
                <a:lnTo>
                  <a:pt x="8" y="0"/>
                </a:lnTo>
                <a:lnTo>
                  <a:pt x="0" y="16"/>
                </a:lnTo>
              </a:path>
            </a:pathLst>
          </a:custGeom>
          <a:solidFill>
            <a:srgbClr val="C9C9C9"/>
          </a:solidFill>
          <a:ln w="9525" cap="rnd">
            <a:noFill/>
            <a:round/>
            <a:headEnd/>
            <a:tailEnd/>
          </a:ln>
          <a:effectLst/>
        </p:spPr>
        <p:txBody>
          <a:bodyPr/>
          <a:lstStyle/>
          <a:p>
            <a:endParaRPr lang="en-US"/>
          </a:p>
        </p:txBody>
      </p:sp>
      <p:sp>
        <p:nvSpPr>
          <p:cNvPr id="63631" name="Freeform 143"/>
          <p:cNvSpPr>
            <a:spLocks/>
          </p:cNvSpPr>
          <p:nvPr/>
        </p:nvSpPr>
        <p:spPr bwMode="auto">
          <a:xfrm>
            <a:off x="2819400" y="1482725"/>
            <a:ext cx="31750" cy="30163"/>
          </a:xfrm>
          <a:custGeom>
            <a:avLst/>
            <a:gdLst/>
            <a:ahLst/>
            <a:cxnLst>
              <a:cxn ang="0">
                <a:pos x="0" y="16"/>
              </a:cxn>
              <a:cxn ang="0">
                <a:pos x="2" y="16"/>
              </a:cxn>
              <a:cxn ang="0">
                <a:pos x="8" y="16"/>
              </a:cxn>
              <a:cxn ang="0">
                <a:pos x="16" y="4"/>
              </a:cxn>
              <a:cxn ang="0">
                <a:pos x="13" y="0"/>
              </a:cxn>
              <a:cxn ang="0">
                <a:pos x="0" y="16"/>
              </a:cxn>
            </a:cxnLst>
            <a:rect l="0" t="0" r="r" b="b"/>
            <a:pathLst>
              <a:path w="17" h="17">
                <a:moveTo>
                  <a:pt x="0" y="16"/>
                </a:moveTo>
                <a:lnTo>
                  <a:pt x="2" y="16"/>
                </a:lnTo>
                <a:lnTo>
                  <a:pt x="8" y="16"/>
                </a:lnTo>
                <a:lnTo>
                  <a:pt x="16" y="4"/>
                </a:lnTo>
                <a:lnTo>
                  <a:pt x="13" y="0"/>
                </a:lnTo>
                <a:lnTo>
                  <a:pt x="0" y="16"/>
                </a:lnTo>
              </a:path>
            </a:pathLst>
          </a:custGeom>
          <a:solidFill>
            <a:srgbClr val="D1D1D1"/>
          </a:solidFill>
          <a:ln w="9525" cap="rnd">
            <a:noFill/>
            <a:round/>
            <a:headEnd/>
            <a:tailEnd/>
          </a:ln>
          <a:effectLst/>
        </p:spPr>
        <p:txBody>
          <a:bodyPr/>
          <a:lstStyle/>
          <a:p>
            <a:endParaRPr lang="en-US"/>
          </a:p>
        </p:txBody>
      </p:sp>
      <p:sp>
        <p:nvSpPr>
          <p:cNvPr id="63632" name="Freeform 144"/>
          <p:cNvSpPr>
            <a:spLocks/>
          </p:cNvSpPr>
          <p:nvPr/>
        </p:nvSpPr>
        <p:spPr bwMode="auto">
          <a:xfrm>
            <a:off x="2824163" y="1482725"/>
            <a:ext cx="31750" cy="30163"/>
          </a:xfrm>
          <a:custGeom>
            <a:avLst/>
            <a:gdLst/>
            <a:ahLst/>
            <a:cxnLst>
              <a:cxn ang="0">
                <a:pos x="10" y="16"/>
              </a:cxn>
              <a:cxn ang="0">
                <a:pos x="0" y="16"/>
              </a:cxn>
              <a:cxn ang="0">
                <a:pos x="13" y="0"/>
              </a:cxn>
              <a:cxn ang="0">
                <a:pos x="16" y="4"/>
              </a:cxn>
              <a:cxn ang="0">
                <a:pos x="10" y="16"/>
              </a:cxn>
            </a:cxnLst>
            <a:rect l="0" t="0" r="r" b="b"/>
            <a:pathLst>
              <a:path w="17" h="17">
                <a:moveTo>
                  <a:pt x="10" y="16"/>
                </a:moveTo>
                <a:lnTo>
                  <a:pt x="0" y="16"/>
                </a:lnTo>
                <a:lnTo>
                  <a:pt x="13" y="0"/>
                </a:lnTo>
                <a:lnTo>
                  <a:pt x="16" y="4"/>
                </a:lnTo>
                <a:lnTo>
                  <a:pt x="10" y="16"/>
                </a:lnTo>
              </a:path>
            </a:pathLst>
          </a:custGeom>
          <a:solidFill>
            <a:srgbClr val="D6D6D6"/>
          </a:solidFill>
          <a:ln w="9525" cap="rnd">
            <a:noFill/>
            <a:round/>
            <a:headEnd/>
            <a:tailEnd/>
          </a:ln>
          <a:effectLst/>
        </p:spPr>
        <p:txBody>
          <a:bodyPr/>
          <a:lstStyle/>
          <a:p>
            <a:endParaRPr lang="en-US"/>
          </a:p>
        </p:txBody>
      </p:sp>
      <p:sp>
        <p:nvSpPr>
          <p:cNvPr id="63633" name="Freeform 145"/>
          <p:cNvSpPr>
            <a:spLocks/>
          </p:cNvSpPr>
          <p:nvPr/>
        </p:nvSpPr>
        <p:spPr bwMode="auto">
          <a:xfrm>
            <a:off x="2830513" y="1485900"/>
            <a:ext cx="31750" cy="31750"/>
          </a:xfrm>
          <a:custGeom>
            <a:avLst/>
            <a:gdLst/>
            <a:ahLst/>
            <a:cxnLst>
              <a:cxn ang="0">
                <a:pos x="16" y="9"/>
              </a:cxn>
              <a:cxn ang="0">
                <a:pos x="0" y="16"/>
              </a:cxn>
              <a:cxn ang="0">
                <a:pos x="11" y="0"/>
              </a:cxn>
              <a:cxn ang="0">
                <a:pos x="16" y="0"/>
              </a:cxn>
              <a:cxn ang="0">
                <a:pos x="16" y="9"/>
              </a:cxn>
            </a:cxnLst>
            <a:rect l="0" t="0" r="r" b="b"/>
            <a:pathLst>
              <a:path w="17" h="17">
                <a:moveTo>
                  <a:pt x="16" y="9"/>
                </a:moveTo>
                <a:lnTo>
                  <a:pt x="0" y="16"/>
                </a:lnTo>
                <a:lnTo>
                  <a:pt x="11" y="0"/>
                </a:lnTo>
                <a:lnTo>
                  <a:pt x="16" y="0"/>
                </a:lnTo>
                <a:lnTo>
                  <a:pt x="16" y="9"/>
                </a:lnTo>
              </a:path>
            </a:pathLst>
          </a:custGeom>
          <a:solidFill>
            <a:srgbClr val="D9D9D9"/>
          </a:solidFill>
          <a:ln w="9525" cap="rnd">
            <a:noFill/>
            <a:round/>
            <a:headEnd/>
            <a:tailEnd/>
          </a:ln>
          <a:effectLst/>
        </p:spPr>
        <p:txBody>
          <a:bodyPr/>
          <a:lstStyle/>
          <a:p>
            <a:endParaRPr lang="en-US"/>
          </a:p>
        </p:txBody>
      </p:sp>
      <p:sp>
        <p:nvSpPr>
          <p:cNvPr id="63634" name="Freeform 146"/>
          <p:cNvSpPr>
            <a:spLocks/>
          </p:cNvSpPr>
          <p:nvPr/>
        </p:nvSpPr>
        <p:spPr bwMode="auto">
          <a:xfrm>
            <a:off x="2836863" y="1485900"/>
            <a:ext cx="31750" cy="31750"/>
          </a:xfrm>
          <a:custGeom>
            <a:avLst/>
            <a:gdLst/>
            <a:ahLst/>
            <a:cxnLst>
              <a:cxn ang="0">
                <a:pos x="16" y="9"/>
              </a:cxn>
              <a:cxn ang="0">
                <a:pos x="0" y="16"/>
              </a:cxn>
              <a:cxn ang="0">
                <a:pos x="10" y="0"/>
              </a:cxn>
              <a:cxn ang="0">
                <a:pos x="16" y="9"/>
              </a:cxn>
            </a:cxnLst>
            <a:rect l="0" t="0" r="r" b="b"/>
            <a:pathLst>
              <a:path w="17" h="17">
                <a:moveTo>
                  <a:pt x="16" y="9"/>
                </a:moveTo>
                <a:lnTo>
                  <a:pt x="0" y="16"/>
                </a:lnTo>
                <a:lnTo>
                  <a:pt x="10" y="0"/>
                </a:lnTo>
                <a:lnTo>
                  <a:pt x="16" y="9"/>
                </a:lnTo>
              </a:path>
            </a:pathLst>
          </a:custGeom>
          <a:solidFill>
            <a:srgbClr val="DEDEDE"/>
          </a:solidFill>
          <a:ln w="9525" cap="rnd">
            <a:noFill/>
            <a:round/>
            <a:headEnd/>
            <a:tailEnd/>
          </a:ln>
          <a:effectLst/>
        </p:spPr>
        <p:txBody>
          <a:bodyPr/>
          <a:lstStyle/>
          <a:p>
            <a:endParaRPr lang="en-US"/>
          </a:p>
        </p:txBody>
      </p:sp>
      <p:sp>
        <p:nvSpPr>
          <p:cNvPr id="63635" name="Freeform 147"/>
          <p:cNvSpPr>
            <a:spLocks/>
          </p:cNvSpPr>
          <p:nvPr/>
        </p:nvSpPr>
        <p:spPr bwMode="auto">
          <a:xfrm>
            <a:off x="2844800" y="1485900"/>
            <a:ext cx="31750" cy="31750"/>
          </a:xfrm>
          <a:custGeom>
            <a:avLst/>
            <a:gdLst/>
            <a:ahLst/>
            <a:cxnLst>
              <a:cxn ang="0">
                <a:pos x="0" y="16"/>
              </a:cxn>
              <a:cxn ang="0">
                <a:pos x="16" y="16"/>
              </a:cxn>
              <a:cxn ang="0">
                <a:pos x="0" y="0"/>
              </a:cxn>
              <a:cxn ang="0">
                <a:pos x="0" y="16"/>
              </a:cxn>
            </a:cxnLst>
            <a:rect l="0" t="0" r="r" b="b"/>
            <a:pathLst>
              <a:path w="17" h="17">
                <a:moveTo>
                  <a:pt x="0" y="16"/>
                </a:moveTo>
                <a:lnTo>
                  <a:pt x="16" y="16"/>
                </a:lnTo>
                <a:lnTo>
                  <a:pt x="0" y="0"/>
                </a:lnTo>
                <a:lnTo>
                  <a:pt x="0" y="16"/>
                </a:lnTo>
              </a:path>
            </a:pathLst>
          </a:custGeom>
          <a:solidFill>
            <a:srgbClr val="E3E3E3"/>
          </a:solidFill>
          <a:ln w="9525" cap="rnd">
            <a:noFill/>
            <a:round/>
            <a:headEnd/>
            <a:tailEnd/>
          </a:ln>
          <a:effectLst/>
        </p:spPr>
        <p:txBody>
          <a:bodyPr/>
          <a:lstStyle/>
          <a:p>
            <a:endParaRPr lang="en-US"/>
          </a:p>
        </p:txBody>
      </p:sp>
      <p:sp>
        <p:nvSpPr>
          <p:cNvPr id="63636" name="Freeform 148"/>
          <p:cNvSpPr>
            <a:spLocks/>
          </p:cNvSpPr>
          <p:nvPr/>
        </p:nvSpPr>
        <p:spPr bwMode="auto">
          <a:xfrm>
            <a:off x="2705100" y="1169988"/>
            <a:ext cx="53975" cy="52387"/>
          </a:xfrm>
          <a:custGeom>
            <a:avLst/>
            <a:gdLst/>
            <a:ahLst/>
            <a:cxnLst>
              <a:cxn ang="0">
                <a:pos x="28" y="0"/>
              </a:cxn>
              <a:cxn ang="0">
                <a:pos x="9" y="6"/>
              </a:cxn>
              <a:cxn ang="0">
                <a:pos x="0" y="23"/>
              </a:cxn>
              <a:cxn ang="0">
                <a:pos x="0" y="28"/>
              </a:cxn>
              <a:cxn ang="0">
                <a:pos x="28" y="0"/>
              </a:cxn>
            </a:cxnLst>
            <a:rect l="0" t="0" r="r" b="b"/>
            <a:pathLst>
              <a:path w="29" h="29">
                <a:moveTo>
                  <a:pt x="28" y="0"/>
                </a:moveTo>
                <a:lnTo>
                  <a:pt x="9" y="6"/>
                </a:lnTo>
                <a:lnTo>
                  <a:pt x="0" y="23"/>
                </a:lnTo>
                <a:lnTo>
                  <a:pt x="0" y="28"/>
                </a:lnTo>
                <a:lnTo>
                  <a:pt x="28" y="0"/>
                </a:lnTo>
              </a:path>
            </a:pathLst>
          </a:custGeom>
          <a:solidFill>
            <a:srgbClr val="050505"/>
          </a:solidFill>
          <a:ln w="9525" cap="rnd">
            <a:noFill/>
            <a:round/>
            <a:headEnd/>
            <a:tailEnd/>
          </a:ln>
          <a:effectLst/>
        </p:spPr>
        <p:txBody>
          <a:bodyPr/>
          <a:lstStyle/>
          <a:p>
            <a:endParaRPr lang="en-US"/>
          </a:p>
        </p:txBody>
      </p:sp>
      <p:sp>
        <p:nvSpPr>
          <p:cNvPr id="63637" name="Freeform 149"/>
          <p:cNvSpPr>
            <a:spLocks/>
          </p:cNvSpPr>
          <p:nvPr/>
        </p:nvSpPr>
        <p:spPr bwMode="auto">
          <a:xfrm>
            <a:off x="2705100" y="1169988"/>
            <a:ext cx="65088" cy="63500"/>
          </a:xfrm>
          <a:custGeom>
            <a:avLst/>
            <a:gdLst/>
            <a:ahLst/>
            <a:cxnLst>
              <a:cxn ang="0">
                <a:pos x="34" y="2"/>
              </a:cxn>
              <a:cxn ang="0">
                <a:pos x="28" y="0"/>
              </a:cxn>
              <a:cxn ang="0">
                <a:pos x="13" y="4"/>
              </a:cxn>
              <a:cxn ang="0">
                <a:pos x="4" y="15"/>
              </a:cxn>
              <a:cxn ang="0">
                <a:pos x="0" y="23"/>
              </a:cxn>
              <a:cxn ang="0">
                <a:pos x="4" y="34"/>
              </a:cxn>
              <a:cxn ang="0">
                <a:pos x="34" y="2"/>
              </a:cxn>
            </a:cxnLst>
            <a:rect l="0" t="0" r="r" b="b"/>
            <a:pathLst>
              <a:path w="35" h="35">
                <a:moveTo>
                  <a:pt x="34" y="2"/>
                </a:moveTo>
                <a:lnTo>
                  <a:pt x="28" y="0"/>
                </a:lnTo>
                <a:lnTo>
                  <a:pt x="13" y="4"/>
                </a:lnTo>
                <a:lnTo>
                  <a:pt x="4" y="15"/>
                </a:lnTo>
                <a:lnTo>
                  <a:pt x="0" y="23"/>
                </a:lnTo>
                <a:lnTo>
                  <a:pt x="4" y="34"/>
                </a:lnTo>
                <a:lnTo>
                  <a:pt x="34" y="2"/>
                </a:lnTo>
              </a:path>
            </a:pathLst>
          </a:custGeom>
          <a:solidFill>
            <a:srgbClr val="0A0A0A"/>
          </a:solidFill>
          <a:ln w="9525" cap="rnd">
            <a:noFill/>
            <a:round/>
            <a:headEnd/>
            <a:tailEnd/>
          </a:ln>
          <a:effectLst/>
        </p:spPr>
        <p:txBody>
          <a:bodyPr/>
          <a:lstStyle/>
          <a:p>
            <a:endParaRPr lang="en-US"/>
          </a:p>
        </p:txBody>
      </p:sp>
      <p:sp>
        <p:nvSpPr>
          <p:cNvPr id="63638" name="Freeform 150"/>
          <p:cNvSpPr>
            <a:spLocks/>
          </p:cNvSpPr>
          <p:nvPr/>
        </p:nvSpPr>
        <p:spPr bwMode="auto">
          <a:xfrm>
            <a:off x="2705100" y="1169988"/>
            <a:ext cx="77788" cy="87312"/>
          </a:xfrm>
          <a:custGeom>
            <a:avLst/>
            <a:gdLst/>
            <a:ahLst/>
            <a:cxnLst>
              <a:cxn ang="0">
                <a:pos x="0" y="47"/>
              </a:cxn>
              <a:cxn ang="0">
                <a:pos x="0" y="47"/>
              </a:cxn>
              <a:cxn ang="0">
                <a:pos x="0" y="47"/>
              </a:cxn>
              <a:cxn ang="0">
                <a:pos x="41" y="6"/>
              </a:cxn>
              <a:cxn ang="0">
                <a:pos x="28" y="0"/>
              </a:cxn>
              <a:cxn ang="0">
                <a:pos x="0" y="28"/>
              </a:cxn>
              <a:cxn ang="0">
                <a:pos x="7" y="40"/>
              </a:cxn>
              <a:cxn ang="0">
                <a:pos x="41" y="6"/>
              </a:cxn>
              <a:cxn ang="0">
                <a:pos x="0" y="47"/>
              </a:cxn>
            </a:cxnLst>
            <a:rect l="0" t="0" r="r" b="b"/>
            <a:pathLst>
              <a:path w="42" h="48">
                <a:moveTo>
                  <a:pt x="0" y="47"/>
                </a:moveTo>
                <a:lnTo>
                  <a:pt x="0" y="47"/>
                </a:lnTo>
                <a:lnTo>
                  <a:pt x="0" y="47"/>
                </a:lnTo>
                <a:lnTo>
                  <a:pt x="41" y="6"/>
                </a:lnTo>
                <a:lnTo>
                  <a:pt x="28" y="0"/>
                </a:lnTo>
                <a:lnTo>
                  <a:pt x="0" y="28"/>
                </a:lnTo>
                <a:lnTo>
                  <a:pt x="7" y="40"/>
                </a:lnTo>
                <a:lnTo>
                  <a:pt x="41" y="6"/>
                </a:lnTo>
                <a:lnTo>
                  <a:pt x="0" y="47"/>
                </a:lnTo>
              </a:path>
            </a:pathLst>
          </a:custGeom>
          <a:solidFill>
            <a:srgbClr val="0F0F0F"/>
          </a:solidFill>
          <a:ln w="9525" cap="rnd">
            <a:noFill/>
            <a:round/>
            <a:headEnd/>
            <a:tailEnd/>
          </a:ln>
          <a:effectLst/>
        </p:spPr>
        <p:txBody>
          <a:bodyPr/>
          <a:lstStyle/>
          <a:p>
            <a:endParaRPr lang="en-US"/>
          </a:p>
        </p:txBody>
      </p:sp>
      <p:sp>
        <p:nvSpPr>
          <p:cNvPr id="63639" name="Freeform 151"/>
          <p:cNvSpPr>
            <a:spLocks/>
          </p:cNvSpPr>
          <p:nvPr/>
        </p:nvSpPr>
        <p:spPr bwMode="auto">
          <a:xfrm>
            <a:off x="2705100" y="1174750"/>
            <a:ext cx="88900" cy="85725"/>
          </a:xfrm>
          <a:custGeom>
            <a:avLst/>
            <a:gdLst/>
            <a:ahLst/>
            <a:cxnLst>
              <a:cxn ang="0">
                <a:pos x="7" y="47"/>
              </a:cxn>
              <a:cxn ang="0">
                <a:pos x="0" y="45"/>
              </a:cxn>
              <a:cxn ang="0">
                <a:pos x="7" y="47"/>
              </a:cxn>
              <a:cxn ang="0">
                <a:pos x="47" y="7"/>
              </a:cxn>
              <a:cxn ang="0">
                <a:pos x="43" y="4"/>
              </a:cxn>
              <a:cxn ang="0">
                <a:pos x="34" y="0"/>
              </a:cxn>
              <a:cxn ang="0">
                <a:pos x="4" y="32"/>
              </a:cxn>
              <a:cxn ang="0">
                <a:pos x="9" y="47"/>
              </a:cxn>
              <a:cxn ang="0">
                <a:pos x="47" y="7"/>
              </a:cxn>
              <a:cxn ang="0">
                <a:pos x="7" y="47"/>
              </a:cxn>
            </a:cxnLst>
            <a:rect l="0" t="0" r="r" b="b"/>
            <a:pathLst>
              <a:path w="48" h="48">
                <a:moveTo>
                  <a:pt x="7" y="47"/>
                </a:moveTo>
                <a:lnTo>
                  <a:pt x="0" y="45"/>
                </a:lnTo>
                <a:lnTo>
                  <a:pt x="7" y="47"/>
                </a:lnTo>
                <a:lnTo>
                  <a:pt x="47" y="7"/>
                </a:lnTo>
                <a:lnTo>
                  <a:pt x="43" y="4"/>
                </a:lnTo>
                <a:lnTo>
                  <a:pt x="34" y="0"/>
                </a:lnTo>
                <a:lnTo>
                  <a:pt x="4" y="32"/>
                </a:lnTo>
                <a:lnTo>
                  <a:pt x="9" y="47"/>
                </a:lnTo>
                <a:lnTo>
                  <a:pt x="47" y="7"/>
                </a:lnTo>
                <a:lnTo>
                  <a:pt x="7" y="47"/>
                </a:lnTo>
              </a:path>
            </a:pathLst>
          </a:custGeom>
          <a:solidFill>
            <a:srgbClr val="141414"/>
          </a:solidFill>
          <a:ln w="9525" cap="rnd">
            <a:noFill/>
            <a:round/>
            <a:headEnd/>
            <a:tailEnd/>
          </a:ln>
          <a:effectLst/>
        </p:spPr>
        <p:txBody>
          <a:bodyPr/>
          <a:lstStyle/>
          <a:p>
            <a:endParaRPr lang="en-US"/>
          </a:p>
        </p:txBody>
      </p:sp>
      <p:sp>
        <p:nvSpPr>
          <p:cNvPr id="63640" name="Freeform 152"/>
          <p:cNvSpPr>
            <a:spLocks/>
          </p:cNvSpPr>
          <p:nvPr/>
        </p:nvSpPr>
        <p:spPr bwMode="auto">
          <a:xfrm>
            <a:off x="2705100" y="1181100"/>
            <a:ext cx="100013" cy="87313"/>
          </a:xfrm>
          <a:custGeom>
            <a:avLst/>
            <a:gdLst/>
            <a:ahLst/>
            <a:cxnLst>
              <a:cxn ang="0">
                <a:pos x="13" y="47"/>
              </a:cxn>
              <a:cxn ang="0">
                <a:pos x="0" y="41"/>
              </a:cxn>
              <a:cxn ang="0">
                <a:pos x="9" y="43"/>
              </a:cxn>
              <a:cxn ang="0">
                <a:pos x="7" y="34"/>
              </a:cxn>
              <a:cxn ang="0">
                <a:pos x="41" y="0"/>
              </a:cxn>
              <a:cxn ang="0">
                <a:pos x="43" y="0"/>
              </a:cxn>
              <a:cxn ang="0">
                <a:pos x="53" y="5"/>
              </a:cxn>
              <a:cxn ang="0">
                <a:pos x="13" y="47"/>
              </a:cxn>
            </a:cxnLst>
            <a:rect l="0" t="0" r="r" b="b"/>
            <a:pathLst>
              <a:path w="54" h="48">
                <a:moveTo>
                  <a:pt x="13" y="47"/>
                </a:moveTo>
                <a:lnTo>
                  <a:pt x="0" y="41"/>
                </a:lnTo>
                <a:lnTo>
                  <a:pt x="9" y="43"/>
                </a:lnTo>
                <a:lnTo>
                  <a:pt x="7" y="34"/>
                </a:lnTo>
                <a:lnTo>
                  <a:pt x="41" y="0"/>
                </a:lnTo>
                <a:lnTo>
                  <a:pt x="43" y="0"/>
                </a:lnTo>
                <a:lnTo>
                  <a:pt x="53" y="5"/>
                </a:lnTo>
                <a:lnTo>
                  <a:pt x="13" y="47"/>
                </a:lnTo>
              </a:path>
            </a:pathLst>
          </a:custGeom>
          <a:solidFill>
            <a:srgbClr val="191919"/>
          </a:solidFill>
          <a:ln w="9525" cap="rnd">
            <a:noFill/>
            <a:round/>
            <a:headEnd/>
            <a:tailEnd/>
          </a:ln>
          <a:effectLst/>
        </p:spPr>
        <p:txBody>
          <a:bodyPr/>
          <a:lstStyle/>
          <a:p>
            <a:endParaRPr lang="en-US"/>
          </a:p>
        </p:txBody>
      </p:sp>
      <p:sp>
        <p:nvSpPr>
          <p:cNvPr id="63641" name="Freeform 153"/>
          <p:cNvSpPr>
            <a:spLocks/>
          </p:cNvSpPr>
          <p:nvPr/>
        </p:nvSpPr>
        <p:spPr bwMode="auto">
          <a:xfrm>
            <a:off x="2717800" y="1187450"/>
            <a:ext cx="100013" cy="84138"/>
          </a:xfrm>
          <a:custGeom>
            <a:avLst/>
            <a:gdLst/>
            <a:ahLst/>
            <a:cxnLst>
              <a:cxn ang="0">
                <a:pos x="12" y="46"/>
              </a:cxn>
              <a:cxn ang="0">
                <a:pos x="0" y="40"/>
              </a:cxn>
              <a:cxn ang="0">
                <a:pos x="2" y="40"/>
              </a:cxn>
              <a:cxn ang="0">
                <a:pos x="40" y="0"/>
              </a:cxn>
              <a:cxn ang="0">
                <a:pos x="53" y="6"/>
              </a:cxn>
              <a:cxn ang="0">
                <a:pos x="12" y="46"/>
              </a:cxn>
            </a:cxnLst>
            <a:rect l="0" t="0" r="r" b="b"/>
            <a:pathLst>
              <a:path w="54" h="47">
                <a:moveTo>
                  <a:pt x="12" y="46"/>
                </a:moveTo>
                <a:lnTo>
                  <a:pt x="0" y="40"/>
                </a:lnTo>
                <a:lnTo>
                  <a:pt x="2" y="40"/>
                </a:lnTo>
                <a:lnTo>
                  <a:pt x="40" y="0"/>
                </a:lnTo>
                <a:lnTo>
                  <a:pt x="53" y="6"/>
                </a:lnTo>
                <a:lnTo>
                  <a:pt x="12" y="46"/>
                </a:lnTo>
              </a:path>
            </a:pathLst>
          </a:custGeom>
          <a:solidFill>
            <a:srgbClr val="1F1F1F"/>
          </a:solidFill>
          <a:ln w="9525" cap="rnd">
            <a:noFill/>
            <a:round/>
            <a:headEnd/>
            <a:tailEnd/>
          </a:ln>
          <a:effectLst/>
        </p:spPr>
        <p:txBody>
          <a:bodyPr/>
          <a:lstStyle/>
          <a:p>
            <a:endParaRPr lang="en-US"/>
          </a:p>
        </p:txBody>
      </p:sp>
      <p:sp>
        <p:nvSpPr>
          <p:cNvPr id="63642" name="Freeform 154"/>
          <p:cNvSpPr>
            <a:spLocks/>
          </p:cNvSpPr>
          <p:nvPr/>
        </p:nvSpPr>
        <p:spPr bwMode="auto">
          <a:xfrm>
            <a:off x="2728913" y="1190625"/>
            <a:ext cx="104775" cy="90488"/>
          </a:xfrm>
          <a:custGeom>
            <a:avLst/>
            <a:gdLst/>
            <a:ahLst/>
            <a:cxnLst>
              <a:cxn ang="0">
                <a:pos x="13" y="49"/>
              </a:cxn>
              <a:cxn ang="0">
                <a:pos x="0" y="42"/>
              </a:cxn>
              <a:cxn ang="0">
                <a:pos x="40" y="0"/>
              </a:cxn>
              <a:cxn ang="0">
                <a:pos x="55" y="6"/>
              </a:cxn>
              <a:cxn ang="0">
                <a:pos x="13" y="49"/>
              </a:cxn>
            </a:cxnLst>
            <a:rect l="0" t="0" r="r" b="b"/>
            <a:pathLst>
              <a:path w="56" h="50">
                <a:moveTo>
                  <a:pt x="13" y="49"/>
                </a:moveTo>
                <a:lnTo>
                  <a:pt x="0" y="42"/>
                </a:lnTo>
                <a:lnTo>
                  <a:pt x="40" y="0"/>
                </a:lnTo>
                <a:lnTo>
                  <a:pt x="55" y="6"/>
                </a:lnTo>
                <a:lnTo>
                  <a:pt x="13" y="49"/>
                </a:lnTo>
              </a:path>
            </a:pathLst>
          </a:custGeom>
          <a:solidFill>
            <a:srgbClr val="242424"/>
          </a:solidFill>
          <a:ln w="9525" cap="rnd">
            <a:noFill/>
            <a:round/>
            <a:headEnd/>
            <a:tailEnd/>
          </a:ln>
          <a:effectLst/>
        </p:spPr>
        <p:txBody>
          <a:bodyPr/>
          <a:lstStyle/>
          <a:p>
            <a:endParaRPr lang="en-US"/>
          </a:p>
        </p:txBody>
      </p:sp>
      <p:sp>
        <p:nvSpPr>
          <p:cNvPr id="63643" name="Freeform 155"/>
          <p:cNvSpPr>
            <a:spLocks/>
          </p:cNvSpPr>
          <p:nvPr/>
        </p:nvSpPr>
        <p:spPr bwMode="auto">
          <a:xfrm>
            <a:off x="2740025" y="1196975"/>
            <a:ext cx="106363" cy="87313"/>
          </a:xfrm>
          <a:custGeom>
            <a:avLst/>
            <a:gdLst/>
            <a:ahLst/>
            <a:cxnLst>
              <a:cxn ang="0">
                <a:pos x="0" y="40"/>
              </a:cxn>
              <a:cxn ang="0">
                <a:pos x="9" y="47"/>
              </a:cxn>
              <a:cxn ang="0">
                <a:pos x="20" y="32"/>
              </a:cxn>
              <a:cxn ang="0">
                <a:pos x="26" y="34"/>
              </a:cxn>
              <a:cxn ang="0">
                <a:pos x="56" y="4"/>
              </a:cxn>
              <a:cxn ang="0">
                <a:pos x="41" y="0"/>
              </a:cxn>
              <a:cxn ang="0">
                <a:pos x="0" y="40"/>
              </a:cxn>
            </a:cxnLst>
            <a:rect l="0" t="0" r="r" b="b"/>
            <a:pathLst>
              <a:path w="57" h="48">
                <a:moveTo>
                  <a:pt x="0" y="40"/>
                </a:moveTo>
                <a:lnTo>
                  <a:pt x="9" y="47"/>
                </a:lnTo>
                <a:lnTo>
                  <a:pt x="20" y="32"/>
                </a:lnTo>
                <a:lnTo>
                  <a:pt x="26" y="34"/>
                </a:lnTo>
                <a:lnTo>
                  <a:pt x="56" y="4"/>
                </a:lnTo>
                <a:lnTo>
                  <a:pt x="41" y="0"/>
                </a:lnTo>
                <a:lnTo>
                  <a:pt x="0" y="40"/>
                </a:lnTo>
              </a:path>
            </a:pathLst>
          </a:custGeom>
          <a:solidFill>
            <a:srgbClr val="292929"/>
          </a:solidFill>
          <a:ln w="9525" cap="rnd">
            <a:noFill/>
            <a:round/>
            <a:headEnd/>
            <a:tailEnd/>
          </a:ln>
          <a:effectLst/>
        </p:spPr>
        <p:txBody>
          <a:bodyPr/>
          <a:lstStyle/>
          <a:p>
            <a:endParaRPr lang="en-US"/>
          </a:p>
        </p:txBody>
      </p:sp>
      <p:sp>
        <p:nvSpPr>
          <p:cNvPr id="63644" name="Freeform 156"/>
          <p:cNvSpPr>
            <a:spLocks/>
          </p:cNvSpPr>
          <p:nvPr/>
        </p:nvSpPr>
        <p:spPr bwMode="auto">
          <a:xfrm>
            <a:off x="2752725" y="1201738"/>
            <a:ext cx="100013" cy="82550"/>
          </a:xfrm>
          <a:custGeom>
            <a:avLst/>
            <a:gdLst/>
            <a:ahLst/>
            <a:cxnLst>
              <a:cxn ang="0">
                <a:pos x="0" y="43"/>
              </a:cxn>
              <a:cxn ang="0">
                <a:pos x="2" y="45"/>
              </a:cxn>
              <a:cxn ang="0">
                <a:pos x="13" y="30"/>
              </a:cxn>
              <a:cxn ang="0">
                <a:pos x="25" y="34"/>
              </a:cxn>
              <a:cxn ang="0">
                <a:pos x="53" y="6"/>
              </a:cxn>
              <a:cxn ang="0">
                <a:pos x="51" y="4"/>
              </a:cxn>
              <a:cxn ang="0">
                <a:pos x="42" y="0"/>
              </a:cxn>
              <a:cxn ang="0">
                <a:pos x="0" y="43"/>
              </a:cxn>
            </a:cxnLst>
            <a:rect l="0" t="0" r="r" b="b"/>
            <a:pathLst>
              <a:path w="54" h="46">
                <a:moveTo>
                  <a:pt x="0" y="43"/>
                </a:moveTo>
                <a:lnTo>
                  <a:pt x="2" y="45"/>
                </a:lnTo>
                <a:lnTo>
                  <a:pt x="13" y="30"/>
                </a:lnTo>
                <a:lnTo>
                  <a:pt x="25" y="34"/>
                </a:lnTo>
                <a:lnTo>
                  <a:pt x="53" y="6"/>
                </a:lnTo>
                <a:lnTo>
                  <a:pt x="51" y="4"/>
                </a:lnTo>
                <a:lnTo>
                  <a:pt x="42" y="0"/>
                </a:lnTo>
                <a:lnTo>
                  <a:pt x="0" y="43"/>
                </a:lnTo>
              </a:path>
            </a:pathLst>
          </a:custGeom>
          <a:solidFill>
            <a:srgbClr val="2E2E2E"/>
          </a:solidFill>
          <a:ln w="9525" cap="rnd">
            <a:noFill/>
            <a:round/>
            <a:headEnd/>
            <a:tailEnd/>
          </a:ln>
          <a:effectLst/>
        </p:spPr>
        <p:txBody>
          <a:bodyPr/>
          <a:lstStyle/>
          <a:p>
            <a:endParaRPr lang="en-US"/>
          </a:p>
        </p:txBody>
      </p:sp>
      <p:sp>
        <p:nvSpPr>
          <p:cNvPr id="63645" name="Freeform 157"/>
          <p:cNvSpPr>
            <a:spLocks/>
          </p:cNvSpPr>
          <p:nvPr/>
        </p:nvSpPr>
        <p:spPr bwMode="auto">
          <a:xfrm>
            <a:off x="2789238" y="1204913"/>
            <a:ext cx="76200" cy="63500"/>
          </a:xfrm>
          <a:custGeom>
            <a:avLst/>
            <a:gdLst/>
            <a:ahLst/>
            <a:cxnLst>
              <a:cxn ang="0">
                <a:pos x="13" y="34"/>
              </a:cxn>
              <a:cxn ang="0">
                <a:pos x="0" y="30"/>
              </a:cxn>
              <a:cxn ang="0">
                <a:pos x="30" y="0"/>
              </a:cxn>
              <a:cxn ang="0">
                <a:pos x="32" y="2"/>
              </a:cxn>
              <a:cxn ang="0">
                <a:pos x="40" y="7"/>
              </a:cxn>
              <a:cxn ang="0">
                <a:pos x="13" y="34"/>
              </a:cxn>
            </a:cxnLst>
            <a:rect l="0" t="0" r="r" b="b"/>
            <a:pathLst>
              <a:path w="41" h="35">
                <a:moveTo>
                  <a:pt x="13" y="34"/>
                </a:moveTo>
                <a:lnTo>
                  <a:pt x="0" y="30"/>
                </a:lnTo>
                <a:lnTo>
                  <a:pt x="30" y="0"/>
                </a:lnTo>
                <a:lnTo>
                  <a:pt x="32" y="2"/>
                </a:lnTo>
                <a:lnTo>
                  <a:pt x="40" y="7"/>
                </a:lnTo>
                <a:lnTo>
                  <a:pt x="13" y="34"/>
                </a:lnTo>
              </a:path>
            </a:pathLst>
          </a:custGeom>
          <a:solidFill>
            <a:srgbClr val="333333"/>
          </a:solidFill>
          <a:ln w="9525" cap="rnd">
            <a:noFill/>
            <a:round/>
            <a:headEnd/>
            <a:tailEnd/>
          </a:ln>
          <a:effectLst/>
        </p:spPr>
        <p:txBody>
          <a:bodyPr/>
          <a:lstStyle/>
          <a:p>
            <a:endParaRPr lang="en-US"/>
          </a:p>
        </p:txBody>
      </p:sp>
      <p:sp>
        <p:nvSpPr>
          <p:cNvPr id="63646" name="Freeform 158"/>
          <p:cNvSpPr>
            <a:spLocks/>
          </p:cNvSpPr>
          <p:nvPr/>
        </p:nvSpPr>
        <p:spPr bwMode="auto">
          <a:xfrm>
            <a:off x="2800350" y="1212850"/>
            <a:ext cx="77788" cy="63500"/>
          </a:xfrm>
          <a:custGeom>
            <a:avLst/>
            <a:gdLst/>
            <a:ahLst/>
            <a:cxnLst>
              <a:cxn ang="0">
                <a:pos x="13" y="34"/>
              </a:cxn>
              <a:cxn ang="0">
                <a:pos x="0" y="28"/>
              </a:cxn>
              <a:cxn ang="0">
                <a:pos x="28" y="0"/>
              </a:cxn>
              <a:cxn ang="0">
                <a:pos x="41" y="7"/>
              </a:cxn>
              <a:cxn ang="0">
                <a:pos x="13" y="34"/>
              </a:cxn>
            </a:cxnLst>
            <a:rect l="0" t="0" r="r" b="b"/>
            <a:pathLst>
              <a:path w="42" h="35">
                <a:moveTo>
                  <a:pt x="13" y="34"/>
                </a:moveTo>
                <a:lnTo>
                  <a:pt x="0" y="28"/>
                </a:lnTo>
                <a:lnTo>
                  <a:pt x="28" y="0"/>
                </a:lnTo>
                <a:lnTo>
                  <a:pt x="41" y="7"/>
                </a:lnTo>
                <a:lnTo>
                  <a:pt x="13" y="34"/>
                </a:lnTo>
              </a:path>
            </a:pathLst>
          </a:custGeom>
          <a:solidFill>
            <a:srgbClr val="383838"/>
          </a:solidFill>
          <a:ln w="9525" cap="rnd">
            <a:noFill/>
            <a:round/>
            <a:headEnd/>
            <a:tailEnd/>
          </a:ln>
          <a:effectLst/>
        </p:spPr>
        <p:txBody>
          <a:bodyPr/>
          <a:lstStyle/>
          <a:p>
            <a:endParaRPr lang="en-US"/>
          </a:p>
        </p:txBody>
      </p:sp>
      <p:sp>
        <p:nvSpPr>
          <p:cNvPr id="63647" name="Freeform 159"/>
          <p:cNvSpPr>
            <a:spLocks/>
          </p:cNvSpPr>
          <p:nvPr/>
        </p:nvSpPr>
        <p:spPr bwMode="auto">
          <a:xfrm>
            <a:off x="2813050" y="1217613"/>
            <a:ext cx="76200" cy="63500"/>
          </a:xfrm>
          <a:custGeom>
            <a:avLst/>
            <a:gdLst/>
            <a:ahLst/>
            <a:cxnLst>
              <a:cxn ang="0">
                <a:pos x="15" y="34"/>
              </a:cxn>
              <a:cxn ang="0">
                <a:pos x="0" y="27"/>
              </a:cxn>
              <a:cxn ang="0">
                <a:pos x="27" y="0"/>
              </a:cxn>
              <a:cxn ang="0">
                <a:pos x="40" y="8"/>
              </a:cxn>
              <a:cxn ang="0">
                <a:pos x="15" y="34"/>
              </a:cxn>
            </a:cxnLst>
            <a:rect l="0" t="0" r="r" b="b"/>
            <a:pathLst>
              <a:path w="41" h="35">
                <a:moveTo>
                  <a:pt x="15" y="34"/>
                </a:moveTo>
                <a:lnTo>
                  <a:pt x="0" y="27"/>
                </a:lnTo>
                <a:lnTo>
                  <a:pt x="27" y="0"/>
                </a:lnTo>
                <a:lnTo>
                  <a:pt x="40" y="8"/>
                </a:lnTo>
                <a:lnTo>
                  <a:pt x="15" y="34"/>
                </a:lnTo>
              </a:path>
            </a:pathLst>
          </a:custGeom>
          <a:solidFill>
            <a:srgbClr val="3D3D3D"/>
          </a:solidFill>
          <a:ln w="9525" cap="rnd">
            <a:noFill/>
            <a:round/>
            <a:headEnd/>
            <a:tailEnd/>
          </a:ln>
          <a:effectLst/>
        </p:spPr>
        <p:txBody>
          <a:bodyPr/>
          <a:lstStyle/>
          <a:p>
            <a:endParaRPr lang="en-US"/>
          </a:p>
        </p:txBody>
      </p:sp>
      <p:sp>
        <p:nvSpPr>
          <p:cNvPr id="63648" name="Freeform 160"/>
          <p:cNvSpPr>
            <a:spLocks/>
          </p:cNvSpPr>
          <p:nvPr/>
        </p:nvSpPr>
        <p:spPr bwMode="auto">
          <a:xfrm>
            <a:off x="2824163" y="1225550"/>
            <a:ext cx="77787" cy="58738"/>
          </a:xfrm>
          <a:custGeom>
            <a:avLst/>
            <a:gdLst/>
            <a:ahLst/>
            <a:cxnLst>
              <a:cxn ang="0">
                <a:pos x="15" y="32"/>
              </a:cxn>
              <a:cxn ang="0">
                <a:pos x="0" y="27"/>
              </a:cxn>
              <a:cxn ang="0">
                <a:pos x="28" y="0"/>
              </a:cxn>
              <a:cxn ang="0">
                <a:pos x="38" y="6"/>
              </a:cxn>
              <a:cxn ang="0">
                <a:pos x="41" y="6"/>
              </a:cxn>
              <a:cxn ang="0">
                <a:pos x="15" y="32"/>
              </a:cxn>
            </a:cxnLst>
            <a:rect l="0" t="0" r="r" b="b"/>
            <a:pathLst>
              <a:path w="42" h="33">
                <a:moveTo>
                  <a:pt x="15" y="32"/>
                </a:moveTo>
                <a:lnTo>
                  <a:pt x="0" y="27"/>
                </a:lnTo>
                <a:lnTo>
                  <a:pt x="28" y="0"/>
                </a:lnTo>
                <a:lnTo>
                  <a:pt x="38" y="6"/>
                </a:lnTo>
                <a:lnTo>
                  <a:pt x="41" y="6"/>
                </a:lnTo>
                <a:lnTo>
                  <a:pt x="15" y="32"/>
                </a:lnTo>
              </a:path>
            </a:pathLst>
          </a:custGeom>
          <a:solidFill>
            <a:srgbClr val="424242"/>
          </a:solidFill>
          <a:ln w="9525" cap="rnd">
            <a:noFill/>
            <a:round/>
            <a:headEnd/>
            <a:tailEnd/>
          </a:ln>
          <a:effectLst/>
        </p:spPr>
        <p:txBody>
          <a:bodyPr/>
          <a:lstStyle/>
          <a:p>
            <a:endParaRPr lang="en-US"/>
          </a:p>
        </p:txBody>
      </p:sp>
      <p:sp>
        <p:nvSpPr>
          <p:cNvPr id="63649" name="Freeform 161"/>
          <p:cNvSpPr>
            <a:spLocks/>
          </p:cNvSpPr>
          <p:nvPr/>
        </p:nvSpPr>
        <p:spPr bwMode="auto">
          <a:xfrm>
            <a:off x="2840038" y="1231900"/>
            <a:ext cx="76200" cy="57150"/>
          </a:xfrm>
          <a:custGeom>
            <a:avLst/>
            <a:gdLst/>
            <a:ahLst/>
            <a:cxnLst>
              <a:cxn ang="0">
                <a:pos x="0" y="26"/>
              </a:cxn>
              <a:cxn ang="0">
                <a:pos x="6" y="28"/>
              </a:cxn>
              <a:cxn ang="0">
                <a:pos x="15" y="30"/>
              </a:cxn>
              <a:cxn ang="0">
                <a:pos x="40" y="2"/>
              </a:cxn>
              <a:cxn ang="0">
                <a:pos x="29" y="2"/>
              </a:cxn>
              <a:cxn ang="0">
                <a:pos x="25" y="0"/>
              </a:cxn>
              <a:cxn ang="0">
                <a:pos x="0" y="26"/>
              </a:cxn>
            </a:cxnLst>
            <a:rect l="0" t="0" r="r" b="b"/>
            <a:pathLst>
              <a:path w="41" h="31">
                <a:moveTo>
                  <a:pt x="0" y="26"/>
                </a:moveTo>
                <a:lnTo>
                  <a:pt x="6" y="28"/>
                </a:lnTo>
                <a:lnTo>
                  <a:pt x="15" y="30"/>
                </a:lnTo>
                <a:lnTo>
                  <a:pt x="40" y="2"/>
                </a:lnTo>
                <a:lnTo>
                  <a:pt x="29" y="2"/>
                </a:lnTo>
                <a:lnTo>
                  <a:pt x="25" y="0"/>
                </a:lnTo>
                <a:lnTo>
                  <a:pt x="0" y="26"/>
                </a:lnTo>
              </a:path>
            </a:pathLst>
          </a:custGeom>
          <a:solidFill>
            <a:srgbClr val="474747"/>
          </a:solidFill>
          <a:ln w="9525" cap="rnd">
            <a:noFill/>
            <a:round/>
            <a:headEnd/>
            <a:tailEnd/>
          </a:ln>
          <a:effectLst/>
        </p:spPr>
        <p:txBody>
          <a:bodyPr/>
          <a:lstStyle/>
          <a:p>
            <a:endParaRPr lang="en-US"/>
          </a:p>
        </p:txBody>
      </p:sp>
      <p:sp>
        <p:nvSpPr>
          <p:cNvPr id="63650" name="Freeform 162"/>
          <p:cNvSpPr>
            <a:spLocks/>
          </p:cNvSpPr>
          <p:nvPr/>
        </p:nvSpPr>
        <p:spPr bwMode="auto">
          <a:xfrm>
            <a:off x="2851150" y="1235075"/>
            <a:ext cx="82550" cy="53975"/>
          </a:xfrm>
          <a:custGeom>
            <a:avLst/>
            <a:gdLst/>
            <a:ahLst/>
            <a:cxnLst>
              <a:cxn ang="0">
                <a:pos x="0" y="26"/>
              </a:cxn>
              <a:cxn ang="0">
                <a:pos x="15" y="28"/>
              </a:cxn>
              <a:cxn ang="0">
                <a:pos x="43" y="0"/>
              </a:cxn>
              <a:cxn ang="0">
                <a:pos x="26" y="0"/>
              </a:cxn>
              <a:cxn ang="0">
                <a:pos x="0" y="26"/>
              </a:cxn>
            </a:cxnLst>
            <a:rect l="0" t="0" r="r" b="b"/>
            <a:pathLst>
              <a:path w="44" h="29">
                <a:moveTo>
                  <a:pt x="0" y="26"/>
                </a:moveTo>
                <a:lnTo>
                  <a:pt x="15" y="28"/>
                </a:lnTo>
                <a:lnTo>
                  <a:pt x="43" y="0"/>
                </a:lnTo>
                <a:lnTo>
                  <a:pt x="26" y="0"/>
                </a:lnTo>
                <a:lnTo>
                  <a:pt x="0" y="26"/>
                </a:lnTo>
              </a:path>
            </a:pathLst>
          </a:custGeom>
          <a:solidFill>
            <a:srgbClr val="4F4F4F"/>
          </a:solidFill>
          <a:ln w="9525" cap="rnd">
            <a:noFill/>
            <a:round/>
            <a:headEnd/>
            <a:tailEnd/>
          </a:ln>
          <a:effectLst/>
        </p:spPr>
        <p:txBody>
          <a:bodyPr/>
          <a:lstStyle/>
          <a:p>
            <a:endParaRPr lang="en-US"/>
          </a:p>
        </p:txBody>
      </p:sp>
      <p:sp>
        <p:nvSpPr>
          <p:cNvPr id="63651" name="Freeform 163"/>
          <p:cNvSpPr>
            <a:spLocks/>
          </p:cNvSpPr>
          <p:nvPr/>
        </p:nvSpPr>
        <p:spPr bwMode="auto">
          <a:xfrm>
            <a:off x="2868613" y="1235075"/>
            <a:ext cx="79375" cy="57150"/>
          </a:xfrm>
          <a:custGeom>
            <a:avLst/>
            <a:gdLst/>
            <a:ahLst/>
            <a:cxnLst>
              <a:cxn ang="0">
                <a:pos x="0" y="28"/>
              </a:cxn>
              <a:cxn ang="0">
                <a:pos x="8" y="28"/>
              </a:cxn>
              <a:cxn ang="0">
                <a:pos x="14" y="30"/>
              </a:cxn>
              <a:cxn ang="0">
                <a:pos x="42" y="0"/>
              </a:cxn>
              <a:cxn ang="0">
                <a:pos x="25" y="0"/>
              </a:cxn>
              <a:cxn ang="0">
                <a:pos x="0" y="28"/>
              </a:cxn>
            </a:cxnLst>
            <a:rect l="0" t="0" r="r" b="b"/>
            <a:pathLst>
              <a:path w="43" h="31">
                <a:moveTo>
                  <a:pt x="0" y="28"/>
                </a:moveTo>
                <a:lnTo>
                  <a:pt x="8" y="28"/>
                </a:lnTo>
                <a:lnTo>
                  <a:pt x="14" y="30"/>
                </a:lnTo>
                <a:lnTo>
                  <a:pt x="42" y="0"/>
                </a:lnTo>
                <a:lnTo>
                  <a:pt x="25" y="0"/>
                </a:lnTo>
                <a:lnTo>
                  <a:pt x="0" y="28"/>
                </a:lnTo>
              </a:path>
            </a:pathLst>
          </a:custGeom>
          <a:solidFill>
            <a:srgbClr val="545454"/>
          </a:solidFill>
          <a:ln w="9525" cap="rnd">
            <a:noFill/>
            <a:round/>
            <a:headEnd/>
            <a:tailEnd/>
          </a:ln>
          <a:effectLst/>
        </p:spPr>
        <p:txBody>
          <a:bodyPr/>
          <a:lstStyle/>
          <a:p>
            <a:endParaRPr lang="en-US"/>
          </a:p>
        </p:txBody>
      </p:sp>
      <p:sp>
        <p:nvSpPr>
          <p:cNvPr id="63652" name="Freeform 164"/>
          <p:cNvSpPr>
            <a:spLocks/>
          </p:cNvSpPr>
          <p:nvPr/>
        </p:nvSpPr>
        <p:spPr bwMode="auto">
          <a:xfrm>
            <a:off x="2879725" y="1235075"/>
            <a:ext cx="85725" cy="63500"/>
          </a:xfrm>
          <a:custGeom>
            <a:avLst/>
            <a:gdLst/>
            <a:ahLst/>
            <a:cxnLst>
              <a:cxn ang="0">
                <a:pos x="0" y="28"/>
              </a:cxn>
              <a:cxn ang="0">
                <a:pos x="2" y="28"/>
              </a:cxn>
              <a:cxn ang="0">
                <a:pos x="15" y="34"/>
              </a:cxn>
              <a:cxn ang="0">
                <a:pos x="45" y="2"/>
              </a:cxn>
              <a:cxn ang="0">
                <a:pos x="28" y="0"/>
              </a:cxn>
              <a:cxn ang="0">
                <a:pos x="0" y="28"/>
              </a:cxn>
            </a:cxnLst>
            <a:rect l="0" t="0" r="r" b="b"/>
            <a:pathLst>
              <a:path w="46" h="35">
                <a:moveTo>
                  <a:pt x="0" y="28"/>
                </a:moveTo>
                <a:lnTo>
                  <a:pt x="2" y="28"/>
                </a:lnTo>
                <a:lnTo>
                  <a:pt x="15" y="34"/>
                </a:lnTo>
                <a:lnTo>
                  <a:pt x="45" y="2"/>
                </a:lnTo>
                <a:lnTo>
                  <a:pt x="28" y="0"/>
                </a:lnTo>
                <a:lnTo>
                  <a:pt x="0" y="28"/>
                </a:lnTo>
              </a:path>
            </a:pathLst>
          </a:custGeom>
          <a:solidFill>
            <a:srgbClr val="595959"/>
          </a:solidFill>
          <a:ln w="9525" cap="rnd">
            <a:noFill/>
            <a:round/>
            <a:headEnd/>
            <a:tailEnd/>
          </a:ln>
          <a:effectLst/>
        </p:spPr>
        <p:txBody>
          <a:bodyPr/>
          <a:lstStyle/>
          <a:p>
            <a:endParaRPr lang="en-US"/>
          </a:p>
        </p:txBody>
      </p:sp>
      <p:sp>
        <p:nvSpPr>
          <p:cNvPr id="63653" name="Freeform 165"/>
          <p:cNvSpPr>
            <a:spLocks/>
          </p:cNvSpPr>
          <p:nvPr/>
        </p:nvSpPr>
        <p:spPr bwMode="auto">
          <a:xfrm>
            <a:off x="2894013" y="1235075"/>
            <a:ext cx="82550" cy="68263"/>
          </a:xfrm>
          <a:custGeom>
            <a:avLst/>
            <a:gdLst/>
            <a:ahLst/>
            <a:cxnLst>
              <a:cxn ang="0">
                <a:pos x="13" y="36"/>
              </a:cxn>
              <a:cxn ang="0">
                <a:pos x="0" y="30"/>
              </a:cxn>
              <a:cxn ang="0">
                <a:pos x="28" y="0"/>
              </a:cxn>
              <a:cxn ang="0">
                <a:pos x="37" y="2"/>
              </a:cxn>
              <a:cxn ang="0">
                <a:pos x="43" y="4"/>
              </a:cxn>
              <a:cxn ang="0">
                <a:pos x="13" y="36"/>
              </a:cxn>
            </a:cxnLst>
            <a:rect l="0" t="0" r="r" b="b"/>
            <a:pathLst>
              <a:path w="44" h="37">
                <a:moveTo>
                  <a:pt x="13" y="36"/>
                </a:moveTo>
                <a:lnTo>
                  <a:pt x="0" y="30"/>
                </a:lnTo>
                <a:lnTo>
                  <a:pt x="28" y="0"/>
                </a:lnTo>
                <a:lnTo>
                  <a:pt x="37" y="2"/>
                </a:lnTo>
                <a:lnTo>
                  <a:pt x="43" y="4"/>
                </a:lnTo>
                <a:lnTo>
                  <a:pt x="13" y="36"/>
                </a:lnTo>
              </a:path>
            </a:pathLst>
          </a:custGeom>
          <a:solidFill>
            <a:srgbClr val="5C5C5C"/>
          </a:solidFill>
          <a:ln w="9525" cap="rnd">
            <a:noFill/>
            <a:round/>
            <a:headEnd/>
            <a:tailEnd/>
          </a:ln>
          <a:effectLst/>
        </p:spPr>
        <p:txBody>
          <a:bodyPr/>
          <a:lstStyle/>
          <a:p>
            <a:endParaRPr lang="en-US"/>
          </a:p>
        </p:txBody>
      </p:sp>
      <p:sp>
        <p:nvSpPr>
          <p:cNvPr id="63654" name="Freeform 166"/>
          <p:cNvSpPr>
            <a:spLocks/>
          </p:cNvSpPr>
          <p:nvPr/>
        </p:nvSpPr>
        <p:spPr bwMode="auto">
          <a:xfrm>
            <a:off x="2906713" y="1239838"/>
            <a:ext cx="80962" cy="68262"/>
          </a:xfrm>
          <a:custGeom>
            <a:avLst/>
            <a:gdLst/>
            <a:ahLst/>
            <a:cxnLst>
              <a:cxn ang="0">
                <a:pos x="13" y="37"/>
              </a:cxn>
              <a:cxn ang="0">
                <a:pos x="0" y="32"/>
              </a:cxn>
              <a:cxn ang="0">
                <a:pos x="30" y="0"/>
              </a:cxn>
              <a:cxn ang="0">
                <a:pos x="42" y="7"/>
              </a:cxn>
              <a:cxn ang="0">
                <a:pos x="13" y="37"/>
              </a:cxn>
            </a:cxnLst>
            <a:rect l="0" t="0" r="r" b="b"/>
            <a:pathLst>
              <a:path w="43" h="38">
                <a:moveTo>
                  <a:pt x="13" y="37"/>
                </a:moveTo>
                <a:lnTo>
                  <a:pt x="0" y="32"/>
                </a:lnTo>
                <a:lnTo>
                  <a:pt x="30" y="0"/>
                </a:lnTo>
                <a:lnTo>
                  <a:pt x="42" y="7"/>
                </a:lnTo>
                <a:lnTo>
                  <a:pt x="13" y="37"/>
                </a:lnTo>
              </a:path>
            </a:pathLst>
          </a:custGeom>
          <a:solidFill>
            <a:srgbClr val="616161"/>
          </a:solidFill>
          <a:ln w="9525" cap="rnd">
            <a:noFill/>
            <a:round/>
            <a:headEnd/>
            <a:tailEnd/>
          </a:ln>
          <a:effectLst/>
        </p:spPr>
        <p:txBody>
          <a:bodyPr/>
          <a:lstStyle/>
          <a:p>
            <a:endParaRPr lang="en-US"/>
          </a:p>
        </p:txBody>
      </p:sp>
      <p:sp>
        <p:nvSpPr>
          <p:cNvPr id="63655" name="Freeform 167"/>
          <p:cNvSpPr>
            <a:spLocks/>
          </p:cNvSpPr>
          <p:nvPr/>
        </p:nvSpPr>
        <p:spPr bwMode="auto">
          <a:xfrm>
            <a:off x="2917825" y="1243013"/>
            <a:ext cx="82550" cy="68262"/>
          </a:xfrm>
          <a:custGeom>
            <a:avLst/>
            <a:gdLst/>
            <a:ahLst/>
            <a:cxnLst>
              <a:cxn ang="0">
                <a:pos x="13" y="37"/>
              </a:cxn>
              <a:cxn ang="0">
                <a:pos x="0" y="32"/>
              </a:cxn>
              <a:cxn ang="0">
                <a:pos x="30" y="0"/>
              </a:cxn>
              <a:cxn ang="0">
                <a:pos x="43" y="9"/>
              </a:cxn>
              <a:cxn ang="0">
                <a:pos x="13" y="37"/>
              </a:cxn>
            </a:cxnLst>
            <a:rect l="0" t="0" r="r" b="b"/>
            <a:pathLst>
              <a:path w="44" h="38">
                <a:moveTo>
                  <a:pt x="13" y="37"/>
                </a:moveTo>
                <a:lnTo>
                  <a:pt x="0" y="32"/>
                </a:lnTo>
                <a:lnTo>
                  <a:pt x="30" y="0"/>
                </a:lnTo>
                <a:lnTo>
                  <a:pt x="43" y="9"/>
                </a:lnTo>
                <a:lnTo>
                  <a:pt x="13" y="37"/>
                </a:lnTo>
              </a:path>
            </a:pathLst>
          </a:custGeom>
          <a:solidFill>
            <a:srgbClr val="696969"/>
          </a:solidFill>
          <a:ln w="9525" cap="rnd">
            <a:noFill/>
            <a:round/>
            <a:headEnd/>
            <a:tailEnd/>
          </a:ln>
          <a:effectLst/>
        </p:spPr>
        <p:txBody>
          <a:bodyPr/>
          <a:lstStyle/>
          <a:p>
            <a:endParaRPr lang="en-US"/>
          </a:p>
        </p:txBody>
      </p:sp>
      <p:sp>
        <p:nvSpPr>
          <p:cNvPr id="63656" name="Freeform 168"/>
          <p:cNvSpPr>
            <a:spLocks/>
          </p:cNvSpPr>
          <p:nvPr/>
        </p:nvSpPr>
        <p:spPr bwMode="auto">
          <a:xfrm>
            <a:off x="2932113" y="1252538"/>
            <a:ext cx="79375" cy="66675"/>
          </a:xfrm>
          <a:custGeom>
            <a:avLst/>
            <a:gdLst/>
            <a:ahLst/>
            <a:cxnLst>
              <a:cxn ang="0">
                <a:pos x="12" y="36"/>
              </a:cxn>
              <a:cxn ang="0">
                <a:pos x="0" y="30"/>
              </a:cxn>
              <a:cxn ang="0">
                <a:pos x="29" y="0"/>
              </a:cxn>
              <a:cxn ang="0">
                <a:pos x="42" y="6"/>
              </a:cxn>
              <a:cxn ang="0">
                <a:pos x="12" y="36"/>
              </a:cxn>
            </a:cxnLst>
            <a:rect l="0" t="0" r="r" b="b"/>
            <a:pathLst>
              <a:path w="43" h="37">
                <a:moveTo>
                  <a:pt x="12" y="36"/>
                </a:moveTo>
                <a:lnTo>
                  <a:pt x="0" y="30"/>
                </a:lnTo>
                <a:lnTo>
                  <a:pt x="29" y="0"/>
                </a:lnTo>
                <a:lnTo>
                  <a:pt x="42" y="6"/>
                </a:lnTo>
                <a:lnTo>
                  <a:pt x="12" y="36"/>
                </a:lnTo>
              </a:path>
            </a:pathLst>
          </a:custGeom>
          <a:solidFill>
            <a:srgbClr val="6E6E6E"/>
          </a:solidFill>
          <a:ln w="9525" cap="rnd">
            <a:noFill/>
            <a:round/>
            <a:headEnd/>
            <a:tailEnd/>
          </a:ln>
          <a:effectLst/>
        </p:spPr>
        <p:txBody>
          <a:bodyPr/>
          <a:lstStyle/>
          <a:p>
            <a:endParaRPr lang="en-US"/>
          </a:p>
        </p:txBody>
      </p:sp>
      <p:sp>
        <p:nvSpPr>
          <p:cNvPr id="63657" name="Freeform 169"/>
          <p:cNvSpPr>
            <a:spLocks/>
          </p:cNvSpPr>
          <p:nvPr/>
        </p:nvSpPr>
        <p:spPr bwMode="auto">
          <a:xfrm>
            <a:off x="2943225" y="1258888"/>
            <a:ext cx="76200" cy="68262"/>
          </a:xfrm>
          <a:custGeom>
            <a:avLst/>
            <a:gdLst/>
            <a:ahLst/>
            <a:cxnLst>
              <a:cxn ang="0">
                <a:pos x="0" y="28"/>
              </a:cxn>
              <a:cxn ang="0">
                <a:pos x="11" y="32"/>
              </a:cxn>
              <a:cxn ang="0">
                <a:pos x="11" y="36"/>
              </a:cxn>
              <a:cxn ang="0">
                <a:pos x="40" y="6"/>
              </a:cxn>
              <a:cxn ang="0">
                <a:pos x="30" y="0"/>
              </a:cxn>
              <a:cxn ang="0">
                <a:pos x="0" y="28"/>
              </a:cxn>
            </a:cxnLst>
            <a:rect l="0" t="0" r="r" b="b"/>
            <a:pathLst>
              <a:path w="41" h="37">
                <a:moveTo>
                  <a:pt x="0" y="28"/>
                </a:moveTo>
                <a:lnTo>
                  <a:pt x="11" y="32"/>
                </a:lnTo>
                <a:lnTo>
                  <a:pt x="11" y="36"/>
                </a:lnTo>
                <a:lnTo>
                  <a:pt x="40" y="6"/>
                </a:lnTo>
                <a:lnTo>
                  <a:pt x="30" y="0"/>
                </a:lnTo>
                <a:lnTo>
                  <a:pt x="0" y="28"/>
                </a:lnTo>
              </a:path>
            </a:pathLst>
          </a:custGeom>
          <a:solidFill>
            <a:srgbClr val="737373"/>
          </a:solidFill>
          <a:ln w="9525" cap="rnd">
            <a:noFill/>
            <a:round/>
            <a:headEnd/>
            <a:tailEnd/>
          </a:ln>
          <a:effectLst/>
        </p:spPr>
        <p:txBody>
          <a:bodyPr/>
          <a:lstStyle/>
          <a:p>
            <a:endParaRPr lang="en-US"/>
          </a:p>
        </p:txBody>
      </p:sp>
      <p:sp>
        <p:nvSpPr>
          <p:cNvPr id="63658" name="Freeform 170"/>
          <p:cNvSpPr>
            <a:spLocks/>
          </p:cNvSpPr>
          <p:nvPr/>
        </p:nvSpPr>
        <p:spPr bwMode="auto">
          <a:xfrm>
            <a:off x="2954338" y="1263650"/>
            <a:ext cx="77787" cy="79375"/>
          </a:xfrm>
          <a:custGeom>
            <a:avLst/>
            <a:gdLst/>
            <a:ahLst/>
            <a:cxnLst>
              <a:cxn ang="0">
                <a:pos x="0" y="30"/>
              </a:cxn>
              <a:cxn ang="0">
                <a:pos x="5" y="30"/>
              </a:cxn>
              <a:cxn ang="0">
                <a:pos x="5" y="43"/>
              </a:cxn>
              <a:cxn ang="0">
                <a:pos x="41" y="6"/>
              </a:cxn>
              <a:cxn ang="0">
                <a:pos x="30" y="0"/>
              </a:cxn>
              <a:cxn ang="0">
                <a:pos x="0" y="30"/>
              </a:cxn>
            </a:cxnLst>
            <a:rect l="0" t="0" r="r" b="b"/>
            <a:pathLst>
              <a:path w="42" h="44">
                <a:moveTo>
                  <a:pt x="0" y="30"/>
                </a:moveTo>
                <a:lnTo>
                  <a:pt x="5" y="30"/>
                </a:lnTo>
                <a:lnTo>
                  <a:pt x="5" y="43"/>
                </a:lnTo>
                <a:lnTo>
                  <a:pt x="41" y="6"/>
                </a:lnTo>
                <a:lnTo>
                  <a:pt x="30" y="0"/>
                </a:lnTo>
                <a:lnTo>
                  <a:pt x="0" y="30"/>
                </a:lnTo>
              </a:path>
            </a:pathLst>
          </a:custGeom>
          <a:solidFill>
            <a:srgbClr val="787878"/>
          </a:solidFill>
          <a:ln w="9525" cap="rnd">
            <a:noFill/>
            <a:round/>
            <a:headEnd/>
            <a:tailEnd/>
          </a:ln>
          <a:effectLst/>
        </p:spPr>
        <p:txBody>
          <a:bodyPr/>
          <a:lstStyle/>
          <a:p>
            <a:endParaRPr lang="en-US"/>
          </a:p>
        </p:txBody>
      </p:sp>
      <p:sp>
        <p:nvSpPr>
          <p:cNvPr id="63659" name="Freeform 171"/>
          <p:cNvSpPr>
            <a:spLocks/>
          </p:cNvSpPr>
          <p:nvPr/>
        </p:nvSpPr>
        <p:spPr bwMode="auto">
          <a:xfrm>
            <a:off x="2963863" y="1270000"/>
            <a:ext cx="79375" cy="87313"/>
          </a:xfrm>
          <a:custGeom>
            <a:avLst/>
            <a:gdLst/>
            <a:ahLst/>
            <a:cxnLst>
              <a:cxn ang="0">
                <a:pos x="2" y="47"/>
              </a:cxn>
              <a:cxn ang="0">
                <a:pos x="0" y="30"/>
              </a:cxn>
              <a:cxn ang="0">
                <a:pos x="29" y="0"/>
              </a:cxn>
              <a:cxn ang="0">
                <a:pos x="42" y="7"/>
              </a:cxn>
              <a:cxn ang="0">
                <a:pos x="2" y="47"/>
              </a:cxn>
            </a:cxnLst>
            <a:rect l="0" t="0" r="r" b="b"/>
            <a:pathLst>
              <a:path w="43" h="48">
                <a:moveTo>
                  <a:pt x="2" y="47"/>
                </a:moveTo>
                <a:lnTo>
                  <a:pt x="0" y="30"/>
                </a:lnTo>
                <a:lnTo>
                  <a:pt x="29" y="0"/>
                </a:lnTo>
                <a:lnTo>
                  <a:pt x="42" y="7"/>
                </a:lnTo>
                <a:lnTo>
                  <a:pt x="2" y="47"/>
                </a:lnTo>
              </a:path>
            </a:pathLst>
          </a:custGeom>
          <a:solidFill>
            <a:srgbClr val="7D7D7D"/>
          </a:solidFill>
          <a:ln w="9525" cap="rnd">
            <a:noFill/>
            <a:round/>
            <a:headEnd/>
            <a:tailEnd/>
          </a:ln>
          <a:effectLst/>
        </p:spPr>
        <p:txBody>
          <a:bodyPr/>
          <a:lstStyle/>
          <a:p>
            <a:endParaRPr lang="en-US"/>
          </a:p>
        </p:txBody>
      </p:sp>
      <p:sp>
        <p:nvSpPr>
          <p:cNvPr id="63660" name="Freeform 172"/>
          <p:cNvSpPr>
            <a:spLocks/>
          </p:cNvSpPr>
          <p:nvPr/>
        </p:nvSpPr>
        <p:spPr bwMode="auto">
          <a:xfrm>
            <a:off x="2963863" y="1273175"/>
            <a:ext cx="88900" cy="96838"/>
          </a:xfrm>
          <a:custGeom>
            <a:avLst/>
            <a:gdLst/>
            <a:ahLst/>
            <a:cxnLst>
              <a:cxn ang="0">
                <a:pos x="0" y="37"/>
              </a:cxn>
              <a:cxn ang="0">
                <a:pos x="2" y="49"/>
              </a:cxn>
              <a:cxn ang="0">
                <a:pos x="6" y="52"/>
              </a:cxn>
              <a:cxn ang="0">
                <a:pos x="47" y="9"/>
              </a:cxn>
              <a:cxn ang="0">
                <a:pos x="42" y="5"/>
              </a:cxn>
              <a:cxn ang="0">
                <a:pos x="36" y="0"/>
              </a:cxn>
              <a:cxn ang="0">
                <a:pos x="0" y="37"/>
              </a:cxn>
            </a:cxnLst>
            <a:rect l="0" t="0" r="r" b="b"/>
            <a:pathLst>
              <a:path w="48" h="53">
                <a:moveTo>
                  <a:pt x="0" y="37"/>
                </a:moveTo>
                <a:lnTo>
                  <a:pt x="2" y="49"/>
                </a:lnTo>
                <a:lnTo>
                  <a:pt x="6" y="52"/>
                </a:lnTo>
                <a:lnTo>
                  <a:pt x="47" y="9"/>
                </a:lnTo>
                <a:lnTo>
                  <a:pt x="42" y="5"/>
                </a:lnTo>
                <a:lnTo>
                  <a:pt x="36" y="0"/>
                </a:lnTo>
                <a:lnTo>
                  <a:pt x="0" y="37"/>
                </a:lnTo>
              </a:path>
            </a:pathLst>
          </a:custGeom>
          <a:solidFill>
            <a:srgbClr val="828282"/>
          </a:solidFill>
          <a:ln w="9525" cap="rnd">
            <a:noFill/>
            <a:round/>
            <a:headEnd/>
            <a:tailEnd/>
          </a:ln>
          <a:effectLst/>
        </p:spPr>
        <p:txBody>
          <a:bodyPr/>
          <a:lstStyle/>
          <a:p>
            <a:endParaRPr lang="en-US"/>
          </a:p>
        </p:txBody>
      </p:sp>
      <p:sp>
        <p:nvSpPr>
          <p:cNvPr id="63661" name="Freeform 173"/>
          <p:cNvSpPr>
            <a:spLocks/>
          </p:cNvSpPr>
          <p:nvPr/>
        </p:nvSpPr>
        <p:spPr bwMode="auto">
          <a:xfrm>
            <a:off x="2925763" y="1282700"/>
            <a:ext cx="138112" cy="144463"/>
          </a:xfrm>
          <a:custGeom>
            <a:avLst/>
            <a:gdLst/>
            <a:ahLst/>
            <a:cxnLst>
              <a:cxn ang="0">
                <a:pos x="22" y="40"/>
              </a:cxn>
              <a:cxn ang="0">
                <a:pos x="22" y="44"/>
              </a:cxn>
              <a:cxn ang="0">
                <a:pos x="30" y="51"/>
              </a:cxn>
              <a:cxn ang="0">
                <a:pos x="73" y="8"/>
              </a:cxn>
              <a:cxn ang="0">
                <a:pos x="62" y="0"/>
              </a:cxn>
              <a:cxn ang="0">
                <a:pos x="22" y="40"/>
              </a:cxn>
              <a:cxn ang="0">
                <a:pos x="3" y="78"/>
              </a:cxn>
              <a:cxn ang="0">
                <a:pos x="0" y="78"/>
              </a:cxn>
              <a:cxn ang="0">
                <a:pos x="3" y="78"/>
              </a:cxn>
              <a:cxn ang="0">
                <a:pos x="22" y="40"/>
              </a:cxn>
            </a:cxnLst>
            <a:rect l="0" t="0" r="r" b="b"/>
            <a:pathLst>
              <a:path w="74" h="79">
                <a:moveTo>
                  <a:pt x="22" y="40"/>
                </a:moveTo>
                <a:lnTo>
                  <a:pt x="22" y="44"/>
                </a:lnTo>
                <a:lnTo>
                  <a:pt x="30" y="51"/>
                </a:lnTo>
                <a:lnTo>
                  <a:pt x="73" y="8"/>
                </a:lnTo>
                <a:lnTo>
                  <a:pt x="62" y="0"/>
                </a:lnTo>
                <a:lnTo>
                  <a:pt x="22" y="40"/>
                </a:lnTo>
                <a:lnTo>
                  <a:pt x="3" y="78"/>
                </a:lnTo>
                <a:lnTo>
                  <a:pt x="0" y="78"/>
                </a:lnTo>
                <a:lnTo>
                  <a:pt x="3" y="78"/>
                </a:lnTo>
                <a:lnTo>
                  <a:pt x="22" y="40"/>
                </a:lnTo>
              </a:path>
            </a:pathLst>
          </a:custGeom>
          <a:solidFill>
            <a:srgbClr val="878787"/>
          </a:solidFill>
          <a:ln w="9525" cap="rnd">
            <a:noFill/>
            <a:round/>
            <a:headEnd/>
            <a:tailEnd/>
          </a:ln>
          <a:effectLst/>
        </p:spPr>
        <p:txBody>
          <a:bodyPr/>
          <a:lstStyle/>
          <a:p>
            <a:endParaRPr lang="en-US"/>
          </a:p>
        </p:txBody>
      </p:sp>
      <p:sp>
        <p:nvSpPr>
          <p:cNvPr id="63662" name="Freeform 174"/>
          <p:cNvSpPr>
            <a:spLocks/>
          </p:cNvSpPr>
          <p:nvPr/>
        </p:nvSpPr>
        <p:spPr bwMode="auto">
          <a:xfrm>
            <a:off x="2925763" y="1290638"/>
            <a:ext cx="146050" cy="144462"/>
          </a:xfrm>
          <a:custGeom>
            <a:avLst/>
            <a:gdLst/>
            <a:ahLst/>
            <a:cxnLst>
              <a:cxn ang="0">
                <a:pos x="37" y="49"/>
              </a:cxn>
              <a:cxn ang="0">
                <a:pos x="26" y="43"/>
              </a:cxn>
              <a:cxn ang="0">
                <a:pos x="67" y="0"/>
              </a:cxn>
              <a:cxn ang="0">
                <a:pos x="77" y="9"/>
              </a:cxn>
              <a:cxn ang="0">
                <a:pos x="37" y="49"/>
              </a:cxn>
              <a:cxn ang="0">
                <a:pos x="20" y="66"/>
              </a:cxn>
              <a:cxn ang="0">
                <a:pos x="0" y="74"/>
              </a:cxn>
              <a:cxn ang="0">
                <a:pos x="7" y="79"/>
              </a:cxn>
              <a:cxn ang="0">
                <a:pos x="20" y="66"/>
              </a:cxn>
              <a:cxn ang="0">
                <a:pos x="37" y="49"/>
              </a:cxn>
            </a:cxnLst>
            <a:rect l="0" t="0" r="r" b="b"/>
            <a:pathLst>
              <a:path w="78" h="80">
                <a:moveTo>
                  <a:pt x="37" y="49"/>
                </a:moveTo>
                <a:lnTo>
                  <a:pt x="26" y="43"/>
                </a:lnTo>
                <a:lnTo>
                  <a:pt x="67" y="0"/>
                </a:lnTo>
                <a:lnTo>
                  <a:pt x="77" y="9"/>
                </a:lnTo>
                <a:lnTo>
                  <a:pt x="37" y="49"/>
                </a:lnTo>
                <a:lnTo>
                  <a:pt x="20" y="66"/>
                </a:lnTo>
                <a:lnTo>
                  <a:pt x="0" y="74"/>
                </a:lnTo>
                <a:lnTo>
                  <a:pt x="7" y="79"/>
                </a:lnTo>
                <a:lnTo>
                  <a:pt x="20" y="66"/>
                </a:lnTo>
                <a:lnTo>
                  <a:pt x="37" y="49"/>
                </a:lnTo>
              </a:path>
            </a:pathLst>
          </a:custGeom>
          <a:solidFill>
            <a:srgbClr val="8C8C8C"/>
          </a:solidFill>
          <a:ln w="9525" cap="rnd">
            <a:noFill/>
            <a:round/>
            <a:headEnd/>
            <a:tailEnd/>
          </a:ln>
          <a:effectLst/>
        </p:spPr>
        <p:txBody>
          <a:bodyPr/>
          <a:lstStyle/>
          <a:p>
            <a:endParaRPr lang="en-US"/>
          </a:p>
        </p:txBody>
      </p:sp>
      <p:sp>
        <p:nvSpPr>
          <p:cNvPr id="63663" name="Freeform 175"/>
          <p:cNvSpPr>
            <a:spLocks/>
          </p:cNvSpPr>
          <p:nvPr/>
        </p:nvSpPr>
        <p:spPr bwMode="auto">
          <a:xfrm>
            <a:off x="2925763" y="1296988"/>
            <a:ext cx="152400" cy="149225"/>
          </a:xfrm>
          <a:custGeom>
            <a:avLst/>
            <a:gdLst/>
            <a:ahLst/>
            <a:cxnLst>
              <a:cxn ang="0">
                <a:pos x="41" y="49"/>
              </a:cxn>
              <a:cxn ang="0">
                <a:pos x="30" y="43"/>
              </a:cxn>
              <a:cxn ang="0">
                <a:pos x="73" y="0"/>
              </a:cxn>
              <a:cxn ang="0">
                <a:pos x="79" y="9"/>
              </a:cxn>
              <a:cxn ang="0">
                <a:pos x="81" y="9"/>
              </a:cxn>
              <a:cxn ang="0">
                <a:pos x="41" y="49"/>
              </a:cxn>
              <a:cxn ang="0">
                <a:pos x="30" y="62"/>
              </a:cxn>
              <a:cxn ang="0">
                <a:pos x="20" y="62"/>
              </a:cxn>
              <a:cxn ang="0">
                <a:pos x="3" y="70"/>
              </a:cxn>
              <a:cxn ang="0">
                <a:pos x="0" y="70"/>
              </a:cxn>
              <a:cxn ang="0">
                <a:pos x="11" y="81"/>
              </a:cxn>
              <a:cxn ang="0">
                <a:pos x="30" y="62"/>
              </a:cxn>
              <a:cxn ang="0">
                <a:pos x="41" y="49"/>
              </a:cxn>
            </a:cxnLst>
            <a:rect l="0" t="0" r="r" b="b"/>
            <a:pathLst>
              <a:path w="82" h="82">
                <a:moveTo>
                  <a:pt x="41" y="49"/>
                </a:moveTo>
                <a:lnTo>
                  <a:pt x="30" y="43"/>
                </a:lnTo>
                <a:lnTo>
                  <a:pt x="73" y="0"/>
                </a:lnTo>
                <a:lnTo>
                  <a:pt x="79" y="9"/>
                </a:lnTo>
                <a:lnTo>
                  <a:pt x="81" y="9"/>
                </a:lnTo>
                <a:lnTo>
                  <a:pt x="41" y="49"/>
                </a:lnTo>
                <a:lnTo>
                  <a:pt x="30" y="62"/>
                </a:lnTo>
                <a:lnTo>
                  <a:pt x="20" y="62"/>
                </a:lnTo>
                <a:lnTo>
                  <a:pt x="3" y="70"/>
                </a:lnTo>
                <a:lnTo>
                  <a:pt x="0" y="70"/>
                </a:lnTo>
                <a:lnTo>
                  <a:pt x="11" y="81"/>
                </a:lnTo>
                <a:lnTo>
                  <a:pt x="30" y="62"/>
                </a:lnTo>
                <a:lnTo>
                  <a:pt x="41" y="49"/>
                </a:lnTo>
              </a:path>
            </a:pathLst>
          </a:custGeom>
          <a:solidFill>
            <a:srgbClr val="919191"/>
          </a:solidFill>
          <a:ln w="9525" cap="rnd">
            <a:noFill/>
            <a:round/>
            <a:headEnd/>
            <a:tailEnd/>
          </a:ln>
          <a:effectLst/>
        </p:spPr>
        <p:txBody>
          <a:bodyPr/>
          <a:lstStyle/>
          <a:p>
            <a:endParaRPr lang="en-US"/>
          </a:p>
        </p:txBody>
      </p:sp>
      <p:sp>
        <p:nvSpPr>
          <p:cNvPr id="63664" name="Freeform 176"/>
          <p:cNvSpPr>
            <a:spLocks/>
          </p:cNvSpPr>
          <p:nvPr/>
        </p:nvSpPr>
        <p:spPr bwMode="auto">
          <a:xfrm>
            <a:off x="2938463" y="1306513"/>
            <a:ext cx="149225" cy="147637"/>
          </a:xfrm>
          <a:custGeom>
            <a:avLst/>
            <a:gdLst/>
            <a:ahLst/>
            <a:cxnLst>
              <a:cxn ang="0">
                <a:pos x="30" y="40"/>
              </a:cxn>
              <a:cxn ang="0">
                <a:pos x="38" y="48"/>
              </a:cxn>
              <a:cxn ang="0">
                <a:pos x="30" y="57"/>
              </a:cxn>
              <a:cxn ang="0">
                <a:pos x="13" y="57"/>
              </a:cxn>
              <a:cxn ang="0">
                <a:pos x="0" y="70"/>
              </a:cxn>
              <a:cxn ang="0">
                <a:pos x="8" y="80"/>
              </a:cxn>
              <a:cxn ang="0">
                <a:pos x="79" y="10"/>
              </a:cxn>
              <a:cxn ang="0">
                <a:pos x="72" y="4"/>
              </a:cxn>
              <a:cxn ang="0">
                <a:pos x="70" y="0"/>
              </a:cxn>
              <a:cxn ang="0">
                <a:pos x="30" y="40"/>
              </a:cxn>
            </a:cxnLst>
            <a:rect l="0" t="0" r="r" b="b"/>
            <a:pathLst>
              <a:path w="80" h="81">
                <a:moveTo>
                  <a:pt x="30" y="40"/>
                </a:moveTo>
                <a:lnTo>
                  <a:pt x="38" y="48"/>
                </a:lnTo>
                <a:lnTo>
                  <a:pt x="30" y="57"/>
                </a:lnTo>
                <a:lnTo>
                  <a:pt x="13" y="57"/>
                </a:lnTo>
                <a:lnTo>
                  <a:pt x="0" y="70"/>
                </a:lnTo>
                <a:lnTo>
                  <a:pt x="8" y="80"/>
                </a:lnTo>
                <a:lnTo>
                  <a:pt x="79" y="10"/>
                </a:lnTo>
                <a:lnTo>
                  <a:pt x="72" y="4"/>
                </a:lnTo>
                <a:lnTo>
                  <a:pt x="70" y="0"/>
                </a:lnTo>
                <a:lnTo>
                  <a:pt x="30" y="40"/>
                </a:lnTo>
              </a:path>
            </a:pathLst>
          </a:custGeom>
          <a:solidFill>
            <a:srgbClr val="969696"/>
          </a:solidFill>
          <a:ln w="9525" cap="rnd">
            <a:noFill/>
            <a:round/>
            <a:headEnd/>
            <a:tailEnd/>
          </a:ln>
          <a:effectLst/>
        </p:spPr>
        <p:txBody>
          <a:bodyPr/>
          <a:lstStyle/>
          <a:p>
            <a:endParaRPr lang="en-US"/>
          </a:p>
        </p:txBody>
      </p:sp>
      <p:sp>
        <p:nvSpPr>
          <p:cNvPr id="63665" name="Freeform 177"/>
          <p:cNvSpPr>
            <a:spLocks/>
          </p:cNvSpPr>
          <p:nvPr/>
        </p:nvSpPr>
        <p:spPr bwMode="auto">
          <a:xfrm>
            <a:off x="2946400" y="1314450"/>
            <a:ext cx="149225" cy="147638"/>
          </a:xfrm>
          <a:custGeom>
            <a:avLst/>
            <a:gdLst/>
            <a:ahLst/>
            <a:cxnLst>
              <a:cxn ang="0">
                <a:pos x="30" y="40"/>
              </a:cxn>
              <a:cxn ang="0">
                <a:pos x="34" y="44"/>
              </a:cxn>
              <a:cxn ang="0">
                <a:pos x="26" y="53"/>
              </a:cxn>
              <a:cxn ang="0">
                <a:pos x="19" y="53"/>
              </a:cxn>
              <a:cxn ang="0">
                <a:pos x="0" y="72"/>
              </a:cxn>
              <a:cxn ang="0">
                <a:pos x="9" y="81"/>
              </a:cxn>
              <a:cxn ang="0">
                <a:pos x="79" y="10"/>
              </a:cxn>
              <a:cxn ang="0">
                <a:pos x="70" y="0"/>
              </a:cxn>
              <a:cxn ang="0">
                <a:pos x="30" y="40"/>
              </a:cxn>
            </a:cxnLst>
            <a:rect l="0" t="0" r="r" b="b"/>
            <a:pathLst>
              <a:path w="80" h="82">
                <a:moveTo>
                  <a:pt x="30" y="40"/>
                </a:moveTo>
                <a:lnTo>
                  <a:pt x="34" y="44"/>
                </a:lnTo>
                <a:lnTo>
                  <a:pt x="26" y="53"/>
                </a:lnTo>
                <a:lnTo>
                  <a:pt x="19" y="53"/>
                </a:lnTo>
                <a:lnTo>
                  <a:pt x="0" y="72"/>
                </a:lnTo>
                <a:lnTo>
                  <a:pt x="9" y="81"/>
                </a:lnTo>
                <a:lnTo>
                  <a:pt x="79" y="10"/>
                </a:lnTo>
                <a:lnTo>
                  <a:pt x="70" y="0"/>
                </a:lnTo>
                <a:lnTo>
                  <a:pt x="30" y="40"/>
                </a:lnTo>
              </a:path>
            </a:pathLst>
          </a:custGeom>
          <a:solidFill>
            <a:srgbClr val="9C9C9C"/>
          </a:solidFill>
          <a:ln w="9525" cap="rnd">
            <a:noFill/>
            <a:round/>
            <a:headEnd/>
            <a:tailEnd/>
          </a:ln>
          <a:effectLst/>
        </p:spPr>
        <p:txBody>
          <a:bodyPr/>
          <a:lstStyle/>
          <a:p>
            <a:endParaRPr lang="en-US"/>
          </a:p>
        </p:txBody>
      </p:sp>
      <p:sp>
        <p:nvSpPr>
          <p:cNvPr id="63666" name="Freeform 178"/>
          <p:cNvSpPr>
            <a:spLocks/>
          </p:cNvSpPr>
          <p:nvPr/>
        </p:nvSpPr>
        <p:spPr bwMode="auto">
          <a:xfrm>
            <a:off x="2954338" y="1323975"/>
            <a:ext cx="147637" cy="142875"/>
          </a:xfrm>
          <a:custGeom>
            <a:avLst/>
            <a:gdLst/>
            <a:ahLst/>
            <a:cxnLst>
              <a:cxn ang="0">
                <a:pos x="0" y="70"/>
              </a:cxn>
              <a:cxn ang="0">
                <a:pos x="7" y="77"/>
              </a:cxn>
              <a:cxn ang="0">
                <a:pos x="26" y="64"/>
              </a:cxn>
              <a:cxn ang="0">
                <a:pos x="79" y="9"/>
              </a:cxn>
              <a:cxn ang="0">
                <a:pos x="71" y="0"/>
              </a:cxn>
              <a:cxn ang="0">
                <a:pos x="0" y="70"/>
              </a:cxn>
            </a:cxnLst>
            <a:rect l="0" t="0" r="r" b="b"/>
            <a:pathLst>
              <a:path w="80" h="78">
                <a:moveTo>
                  <a:pt x="0" y="70"/>
                </a:moveTo>
                <a:lnTo>
                  <a:pt x="7" y="77"/>
                </a:lnTo>
                <a:lnTo>
                  <a:pt x="26" y="64"/>
                </a:lnTo>
                <a:lnTo>
                  <a:pt x="79" y="9"/>
                </a:lnTo>
                <a:lnTo>
                  <a:pt x="71" y="0"/>
                </a:lnTo>
                <a:lnTo>
                  <a:pt x="0" y="70"/>
                </a:lnTo>
              </a:path>
            </a:pathLst>
          </a:custGeom>
          <a:solidFill>
            <a:srgbClr val="A1A1A1"/>
          </a:solidFill>
          <a:ln w="9525" cap="rnd">
            <a:noFill/>
            <a:round/>
            <a:headEnd/>
            <a:tailEnd/>
          </a:ln>
          <a:effectLst/>
        </p:spPr>
        <p:txBody>
          <a:bodyPr/>
          <a:lstStyle/>
          <a:p>
            <a:endParaRPr lang="en-US"/>
          </a:p>
        </p:txBody>
      </p:sp>
      <p:sp>
        <p:nvSpPr>
          <p:cNvPr id="63667" name="Freeform 179"/>
          <p:cNvSpPr>
            <a:spLocks/>
          </p:cNvSpPr>
          <p:nvPr/>
        </p:nvSpPr>
        <p:spPr bwMode="auto">
          <a:xfrm>
            <a:off x="2963863" y="1331913"/>
            <a:ext cx="152400" cy="134937"/>
          </a:xfrm>
          <a:custGeom>
            <a:avLst/>
            <a:gdLst/>
            <a:ahLst/>
            <a:cxnLst>
              <a:cxn ang="0">
                <a:pos x="0" y="71"/>
              </a:cxn>
              <a:cxn ang="0">
                <a:pos x="2" y="73"/>
              </a:cxn>
              <a:cxn ang="0">
                <a:pos x="21" y="60"/>
              </a:cxn>
              <a:cxn ang="0">
                <a:pos x="32" y="58"/>
              </a:cxn>
              <a:cxn ang="0">
                <a:pos x="81" y="9"/>
              </a:cxn>
              <a:cxn ang="0">
                <a:pos x="70" y="0"/>
              </a:cxn>
              <a:cxn ang="0">
                <a:pos x="0" y="71"/>
              </a:cxn>
            </a:cxnLst>
            <a:rect l="0" t="0" r="r" b="b"/>
            <a:pathLst>
              <a:path w="82" h="74">
                <a:moveTo>
                  <a:pt x="0" y="71"/>
                </a:moveTo>
                <a:lnTo>
                  <a:pt x="2" y="73"/>
                </a:lnTo>
                <a:lnTo>
                  <a:pt x="21" y="60"/>
                </a:lnTo>
                <a:lnTo>
                  <a:pt x="32" y="58"/>
                </a:lnTo>
                <a:lnTo>
                  <a:pt x="81" y="9"/>
                </a:lnTo>
                <a:lnTo>
                  <a:pt x="70" y="0"/>
                </a:lnTo>
                <a:lnTo>
                  <a:pt x="0" y="71"/>
                </a:lnTo>
              </a:path>
            </a:pathLst>
          </a:custGeom>
          <a:solidFill>
            <a:srgbClr val="A6A6A6"/>
          </a:solidFill>
          <a:ln w="9525" cap="rnd">
            <a:noFill/>
            <a:round/>
            <a:headEnd/>
            <a:tailEnd/>
          </a:ln>
          <a:effectLst/>
        </p:spPr>
        <p:txBody>
          <a:bodyPr/>
          <a:lstStyle/>
          <a:p>
            <a:endParaRPr lang="en-US"/>
          </a:p>
        </p:txBody>
      </p:sp>
      <p:sp>
        <p:nvSpPr>
          <p:cNvPr id="63668" name="Freeform 180"/>
          <p:cNvSpPr>
            <a:spLocks/>
          </p:cNvSpPr>
          <p:nvPr/>
        </p:nvSpPr>
        <p:spPr bwMode="auto">
          <a:xfrm>
            <a:off x="3001963" y="1341438"/>
            <a:ext cx="120650" cy="101600"/>
          </a:xfrm>
          <a:custGeom>
            <a:avLst/>
            <a:gdLst/>
            <a:ahLst/>
            <a:cxnLst>
              <a:cxn ang="0">
                <a:pos x="0" y="55"/>
              </a:cxn>
              <a:cxn ang="0">
                <a:pos x="19" y="51"/>
              </a:cxn>
              <a:cxn ang="0">
                <a:pos x="19" y="53"/>
              </a:cxn>
              <a:cxn ang="0">
                <a:pos x="64" y="8"/>
              </a:cxn>
              <a:cxn ang="0">
                <a:pos x="53" y="0"/>
              </a:cxn>
              <a:cxn ang="0">
                <a:pos x="0" y="55"/>
              </a:cxn>
            </a:cxnLst>
            <a:rect l="0" t="0" r="r" b="b"/>
            <a:pathLst>
              <a:path w="65" h="56">
                <a:moveTo>
                  <a:pt x="0" y="55"/>
                </a:moveTo>
                <a:lnTo>
                  <a:pt x="19" y="51"/>
                </a:lnTo>
                <a:lnTo>
                  <a:pt x="19" y="53"/>
                </a:lnTo>
                <a:lnTo>
                  <a:pt x="64" y="8"/>
                </a:lnTo>
                <a:lnTo>
                  <a:pt x="53" y="0"/>
                </a:lnTo>
                <a:lnTo>
                  <a:pt x="0" y="55"/>
                </a:lnTo>
              </a:path>
            </a:pathLst>
          </a:custGeom>
          <a:solidFill>
            <a:srgbClr val="ABABAB"/>
          </a:solidFill>
          <a:ln w="9525" cap="rnd">
            <a:noFill/>
            <a:round/>
            <a:headEnd/>
            <a:tailEnd/>
          </a:ln>
          <a:effectLst/>
        </p:spPr>
        <p:txBody>
          <a:bodyPr/>
          <a:lstStyle/>
          <a:p>
            <a:endParaRPr lang="en-US"/>
          </a:p>
        </p:txBody>
      </p:sp>
      <p:sp>
        <p:nvSpPr>
          <p:cNvPr id="63669" name="Freeform 181"/>
          <p:cNvSpPr>
            <a:spLocks/>
          </p:cNvSpPr>
          <p:nvPr/>
        </p:nvSpPr>
        <p:spPr bwMode="auto">
          <a:xfrm>
            <a:off x="3022600" y="1347788"/>
            <a:ext cx="107950" cy="101600"/>
          </a:xfrm>
          <a:custGeom>
            <a:avLst/>
            <a:gdLst/>
            <a:ahLst/>
            <a:cxnLst>
              <a:cxn ang="0">
                <a:pos x="0" y="49"/>
              </a:cxn>
              <a:cxn ang="0">
                <a:pos x="8" y="47"/>
              </a:cxn>
              <a:cxn ang="0">
                <a:pos x="12" y="55"/>
              </a:cxn>
              <a:cxn ang="0">
                <a:pos x="57" y="11"/>
              </a:cxn>
              <a:cxn ang="0">
                <a:pos x="49" y="0"/>
              </a:cxn>
              <a:cxn ang="0">
                <a:pos x="0" y="49"/>
              </a:cxn>
            </a:cxnLst>
            <a:rect l="0" t="0" r="r" b="b"/>
            <a:pathLst>
              <a:path w="58" h="56">
                <a:moveTo>
                  <a:pt x="0" y="49"/>
                </a:moveTo>
                <a:lnTo>
                  <a:pt x="8" y="47"/>
                </a:lnTo>
                <a:lnTo>
                  <a:pt x="12" y="55"/>
                </a:lnTo>
                <a:lnTo>
                  <a:pt x="57" y="11"/>
                </a:lnTo>
                <a:lnTo>
                  <a:pt x="49" y="0"/>
                </a:lnTo>
                <a:lnTo>
                  <a:pt x="0" y="49"/>
                </a:lnTo>
              </a:path>
            </a:pathLst>
          </a:custGeom>
          <a:solidFill>
            <a:srgbClr val="B0B0B0"/>
          </a:solidFill>
          <a:ln w="9525" cap="rnd">
            <a:noFill/>
            <a:round/>
            <a:headEnd/>
            <a:tailEnd/>
          </a:ln>
          <a:effectLst/>
        </p:spPr>
        <p:txBody>
          <a:bodyPr/>
          <a:lstStyle/>
          <a:p>
            <a:endParaRPr lang="en-US"/>
          </a:p>
        </p:txBody>
      </p:sp>
      <p:sp>
        <p:nvSpPr>
          <p:cNvPr id="63670" name="Freeform 182"/>
          <p:cNvSpPr>
            <a:spLocks/>
          </p:cNvSpPr>
          <p:nvPr/>
        </p:nvSpPr>
        <p:spPr bwMode="auto">
          <a:xfrm>
            <a:off x="3036888" y="1355725"/>
            <a:ext cx="101600" cy="106363"/>
          </a:xfrm>
          <a:custGeom>
            <a:avLst/>
            <a:gdLst/>
            <a:ahLst/>
            <a:cxnLst>
              <a:cxn ang="0">
                <a:pos x="7" y="58"/>
              </a:cxn>
              <a:cxn ang="0">
                <a:pos x="0" y="45"/>
              </a:cxn>
              <a:cxn ang="0">
                <a:pos x="45" y="0"/>
              </a:cxn>
              <a:cxn ang="0">
                <a:pos x="53" y="11"/>
              </a:cxn>
              <a:cxn ang="0">
                <a:pos x="7" y="58"/>
              </a:cxn>
            </a:cxnLst>
            <a:rect l="0" t="0" r="r" b="b"/>
            <a:pathLst>
              <a:path w="54" h="59">
                <a:moveTo>
                  <a:pt x="7" y="58"/>
                </a:moveTo>
                <a:lnTo>
                  <a:pt x="0" y="45"/>
                </a:lnTo>
                <a:lnTo>
                  <a:pt x="45" y="0"/>
                </a:lnTo>
                <a:lnTo>
                  <a:pt x="53" y="11"/>
                </a:lnTo>
                <a:lnTo>
                  <a:pt x="7" y="58"/>
                </a:lnTo>
              </a:path>
            </a:pathLst>
          </a:custGeom>
          <a:solidFill>
            <a:srgbClr val="B5B5B5"/>
          </a:solidFill>
          <a:ln w="9525" cap="rnd">
            <a:noFill/>
            <a:round/>
            <a:headEnd/>
            <a:tailEnd/>
          </a:ln>
          <a:effectLst/>
        </p:spPr>
        <p:txBody>
          <a:bodyPr/>
          <a:lstStyle/>
          <a:p>
            <a:endParaRPr lang="en-US"/>
          </a:p>
        </p:txBody>
      </p:sp>
      <p:sp>
        <p:nvSpPr>
          <p:cNvPr id="63671" name="Freeform 183"/>
          <p:cNvSpPr>
            <a:spLocks/>
          </p:cNvSpPr>
          <p:nvPr/>
        </p:nvSpPr>
        <p:spPr bwMode="auto">
          <a:xfrm>
            <a:off x="3044825" y="1368425"/>
            <a:ext cx="106363" cy="104775"/>
          </a:xfrm>
          <a:custGeom>
            <a:avLst/>
            <a:gdLst/>
            <a:ahLst/>
            <a:cxnLst>
              <a:cxn ang="0">
                <a:pos x="7" y="57"/>
              </a:cxn>
              <a:cxn ang="0">
                <a:pos x="0" y="44"/>
              </a:cxn>
              <a:cxn ang="0">
                <a:pos x="45" y="0"/>
              </a:cxn>
              <a:cxn ang="0">
                <a:pos x="51" y="6"/>
              </a:cxn>
              <a:cxn ang="0">
                <a:pos x="56" y="6"/>
              </a:cxn>
              <a:cxn ang="0">
                <a:pos x="47" y="17"/>
              </a:cxn>
              <a:cxn ang="0">
                <a:pos x="41" y="14"/>
              </a:cxn>
              <a:cxn ang="0">
                <a:pos x="41" y="23"/>
              </a:cxn>
              <a:cxn ang="0">
                <a:pos x="7" y="57"/>
              </a:cxn>
            </a:cxnLst>
            <a:rect l="0" t="0" r="r" b="b"/>
            <a:pathLst>
              <a:path w="57" h="58">
                <a:moveTo>
                  <a:pt x="7" y="57"/>
                </a:moveTo>
                <a:lnTo>
                  <a:pt x="0" y="44"/>
                </a:lnTo>
                <a:lnTo>
                  <a:pt x="45" y="0"/>
                </a:lnTo>
                <a:lnTo>
                  <a:pt x="51" y="6"/>
                </a:lnTo>
                <a:lnTo>
                  <a:pt x="56" y="6"/>
                </a:lnTo>
                <a:lnTo>
                  <a:pt x="47" y="17"/>
                </a:lnTo>
                <a:lnTo>
                  <a:pt x="41" y="14"/>
                </a:lnTo>
                <a:lnTo>
                  <a:pt x="41" y="23"/>
                </a:lnTo>
                <a:lnTo>
                  <a:pt x="7" y="57"/>
                </a:lnTo>
              </a:path>
            </a:pathLst>
          </a:custGeom>
          <a:solidFill>
            <a:srgbClr val="BABABA"/>
          </a:solidFill>
          <a:ln w="9525" cap="rnd">
            <a:noFill/>
            <a:round/>
            <a:headEnd/>
            <a:tailEnd/>
          </a:ln>
          <a:effectLst/>
        </p:spPr>
        <p:txBody>
          <a:bodyPr/>
          <a:lstStyle/>
          <a:p>
            <a:endParaRPr lang="en-US"/>
          </a:p>
        </p:txBody>
      </p:sp>
      <p:sp>
        <p:nvSpPr>
          <p:cNvPr id="63672" name="Freeform 184"/>
          <p:cNvSpPr>
            <a:spLocks/>
          </p:cNvSpPr>
          <p:nvPr/>
        </p:nvSpPr>
        <p:spPr bwMode="auto">
          <a:xfrm>
            <a:off x="3051175" y="1376363"/>
            <a:ext cx="114300" cy="107950"/>
          </a:xfrm>
          <a:custGeom>
            <a:avLst/>
            <a:gdLst/>
            <a:ahLst/>
            <a:cxnLst>
              <a:cxn ang="0">
                <a:pos x="6" y="59"/>
              </a:cxn>
              <a:cxn ang="0">
                <a:pos x="0" y="47"/>
              </a:cxn>
              <a:cxn ang="0">
                <a:pos x="46" y="0"/>
              </a:cxn>
              <a:cxn ang="0">
                <a:pos x="48" y="2"/>
              </a:cxn>
              <a:cxn ang="0">
                <a:pos x="61" y="4"/>
              </a:cxn>
              <a:cxn ang="0">
                <a:pos x="51" y="15"/>
              </a:cxn>
              <a:cxn ang="0">
                <a:pos x="38" y="10"/>
              </a:cxn>
              <a:cxn ang="0">
                <a:pos x="38" y="19"/>
              </a:cxn>
              <a:cxn ang="0">
                <a:pos x="42" y="23"/>
              </a:cxn>
              <a:cxn ang="0">
                <a:pos x="6" y="59"/>
              </a:cxn>
            </a:cxnLst>
            <a:rect l="0" t="0" r="r" b="b"/>
            <a:pathLst>
              <a:path w="62" h="60">
                <a:moveTo>
                  <a:pt x="6" y="59"/>
                </a:moveTo>
                <a:lnTo>
                  <a:pt x="0" y="47"/>
                </a:lnTo>
                <a:lnTo>
                  <a:pt x="46" y="0"/>
                </a:lnTo>
                <a:lnTo>
                  <a:pt x="48" y="2"/>
                </a:lnTo>
                <a:lnTo>
                  <a:pt x="61" y="4"/>
                </a:lnTo>
                <a:lnTo>
                  <a:pt x="51" y="15"/>
                </a:lnTo>
                <a:lnTo>
                  <a:pt x="38" y="10"/>
                </a:lnTo>
                <a:lnTo>
                  <a:pt x="38" y="19"/>
                </a:lnTo>
                <a:lnTo>
                  <a:pt x="42" y="23"/>
                </a:lnTo>
                <a:lnTo>
                  <a:pt x="6" y="59"/>
                </a:lnTo>
              </a:path>
            </a:pathLst>
          </a:custGeom>
          <a:solidFill>
            <a:srgbClr val="BFBFBF"/>
          </a:solidFill>
          <a:ln w="9525" cap="rnd">
            <a:noFill/>
            <a:round/>
            <a:headEnd/>
            <a:tailEnd/>
          </a:ln>
          <a:effectLst/>
        </p:spPr>
        <p:txBody>
          <a:bodyPr/>
          <a:lstStyle/>
          <a:p>
            <a:endParaRPr lang="en-US"/>
          </a:p>
        </p:txBody>
      </p:sp>
      <p:sp>
        <p:nvSpPr>
          <p:cNvPr id="63673" name="Freeform 185"/>
          <p:cNvSpPr>
            <a:spLocks/>
          </p:cNvSpPr>
          <p:nvPr/>
        </p:nvSpPr>
        <p:spPr bwMode="auto">
          <a:xfrm>
            <a:off x="3057525" y="1379538"/>
            <a:ext cx="125413" cy="104775"/>
          </a:xfrm>
          <a:custGeom>
            <a:avLst/>
            <a:gdLst/>
            <a:ahLst/>
            <a:cxnLst>
              <a:cxn ang="0">
                <a:pos x="0" y="51"/>
              </a:cxn>
              <a:cxn ang="0">
                <a:pos x="2" y="57"/>
              </a:cxn>
              <a:cxn ang="0">
                <a:pos x="13" y="55"/>
              </a:cxn>
              <a:cxn ang="0">
                <a:pos x="44" y="23"/>
              </a:cxn>
              <a:cxn ang="0">
                <a:pos x="34" y="17"/>
              </a:cxn>
              <a:cxn ang="0">
                <a:pos x="0" y="51"/>
              </a:cxn>
              <a:cxn ang="0">
                <a:pos x="55" y="15"/>
              </a:cxn>
              <a:cxn ang="0">
                <a:pos x="40" y="11"/>
              </a:cxn>
              <a:cxn ang="0">
                <a:pos x="49" y="0"/>
              </a:cxn>
              <a:cxn ang="0">
                <a:pos x="66" y="2"/>
              </a:cxn>
              <a:cxn ang="0">
                <a:pos x="55" y="15"/>
              </a:cxn>
              <a:cxn ang="0">
                <a:pos x="0" y="51"/>
              </a:cxn>
            </a:cxnLst>
            <a:rect l="0" t="0" r="r" b="b"/>
            <a:pathLst>
              <a:path w="67" h="58">
                <a:moveTo>
                  <a:pt x="0" y="51"/>
                </a:moveTo>
                <a:lnTo>
                  <a:pt x="2" y="57"/>
                </a:lnTo>
                <a:lnTo>
                  <a:pt x="13" y="55"/>
                </a:lnTo>
                <a:lnTo>
                  <a:pt x="44" y="23"/>
                </a:lnTo>
                <a:lnTo>
                  <a:pt x="34" y="17"/>
                </a:lnTo>
                <a:lnTo>
                  <a:pt x="0" y="51"/>
                </a:lnTo>
                <a:lnTo>
                  <a:pt x="55" y="15"/>
                </a:lnTo>
                <a:lnTo>
                  <a:pt x="40" y="11"/>
                </a:lnTo>
                <a:lnTo>
                  <a:pt x="49" y="0"/>
                </a:lnTo>
                <a:lnTo>
                  <a:pt x="66" y="2"/>
                </a:lnTo>
                <a:lnTo>
                  <a:pt x="55" y="15"/>
                </a:lnTo>
                <a:lnTo>
                  <a:pt x="0" y="51"/>
                </a:lnTo>
              </a:path>
            </a:pathLst>
          </a:custGeom>
          <a:solidFill>
            <a:srgbClr val="C4C4C4"/>
          </a:solidFill>
          <a:ln w="9525" cap="rnd">
            <a:noFill/>
            <a:round/>
            <a:headEnd/>
            <a:tailEnd/>
          </a:ln>
          <a:effectLst/>
        </p:spPr>
        <p:txBody>
          <a:bodyPr/>
          <a:lstStyle/>
          <a:p>
            <a:endParaRPr lang="en-US"/>
          </a:p>
        </p:txBody>
      </p:sp>
      <p:sp>
        <p:nvSpPr>
          <p:cNvPr id="63674" name="Freeform 186"/>
          <p:cNvSpPr>
            <a:spLocks/>
          </p:cNvSpPr>
          <p:nvPr/>
        </p:nvSpPr>
        <p:spPr bwMode="auto">
          <a:xfrm>
            <a:off x="3062288" y="1382713"/>
            <a:ext cx="134937" cy="101600"/>
          </a:xfrm>
          <a:custGeom>
            <a:avLst/>
            <a:gdLst/>
            <a:ahLst/>
            <a:cxnLst>
              <a:cxn ang="0">
                <a:pos x="0" y="55"/>
              </a:cxn>
              <a:cxn ang="0">
                <a:pos x="17" y="53"/>
              </a:cxn>
              <a:cxn ang="0">
                <a:pos x="19" y="53"/>
              </a:cxn>
              <a:cxn ang="0">
                <a:pos x="47" y="26"/>
              </a:cxn>
              <a:cxn ang="0">
                <a:pos x="36" y="19"/>
              </a:cxn>
              <a:cxn ang="0">
                <a:pos x="0" y="55"/>
              </a:cxn>
              <a:cxn ang="0">
                <a:pos x="60" y="15"/>
              </a:cxn>
              <a:cxn ang="0">
                <a:pos x="45" y="11"/>
              </a:cxn>
              <a:cxn ang="0">
                <a:pos x="55" y="0"/>
              </a:cxn>
              <a:cxn ang="0">
                <a:pos x="72" y="0"/>
              </a:cxn>
              <a:cxn ang="0">
                <a:pos x="60" y="15"/>
              </a:cxn>
              <a:cxn ang="0">
                <a:pos x="0" y="55"/>
              </a:cxn>
            </a:cxnLst>
            <a:rect l="0" t="0" r="r" b="b"/>
            <a:pathLst>
              <a:path w="73" h="56">
                <a:moveTo>
                  <a:pt x="0" y="55"/>
                </a:moveTo>
                <a:lnTo>
                  <a:pt x="17" y="53"/>
                </a:lnTo>
                <a:lnTo>
                  <a:pt x="19" y="53"/>
                </a:lnTo>
                <a:lnTo>
                  <a:pt x="47" y="26"/>
                </a:lnTo>
                <a:lnTo>
                  <a:pt x="36" y="19"/>
                </a:lnTo>
                <a:lnTo>
                  <a:pt x="0" y="55"/>
                </a:lnTo>
                <a:lnTo>
                  <a:pt x="60" y="15"/>
                </a:lnTo>
                <a:lnTo>
                  <a:pt x="45" y="11"/>
                </a:lnTo>
                <a:lnTo>
                  <a:pt x="55" y="0"/>
                </a:lnTo>
                <a:lnTo>
                  <a:pt x="72" y="0"/>
                </a:lnTo>
                <a:lnTo>
                  <a:pt x="60" y="15"/>
                </a:lnTo>
                <a:lnTo>
                  <a:pt x="0" y="55"/>
                </a:lnTo>
              </a:path>
            </a:pathLst>
          </a:custGeom>
          <a:solidFill>
            <a:srgbClr val="C9C9C9"/>
          </a:solidFill>
          <a:ln w="9525" cap="rnd">
            <a:noFill/>
            <a:round/>
            <a:headEnd/>
            <a:tailEnd/>
          </a:ln>
          <a:effectLst/>
        </p:spPr>
        <p:txBody>
          <a:bodyPr/>
          <a:lstStyle/>
          <a:p>
            <a:endParaRPr lang="en-US"/>
          </a:p>
        </p:txBody>
      </p:sp>
      <p:sp>
        <p:nvSpPr>
          <p:cNvPr id="63675" name="Freeform 187"/>
          <p:cNvSpPr>
            <a:spLocks/>
          </p:cNvSpPr>
          <p:nvPr/>
        </p:nvSpPr>
        <p:spPr bwMode="auto">
          <a:xfrm>
            <a:off x="3082925" y="1382713"/>
            <a:ext cx="131763" cy="104775"/>
          </a:xfrm>
          <a:custGeom>
            <a:avLst/>
            <a:gdLst/>
            <a:ahLst/>
            <a:cxnLst>
              <a:cxn ang="0">
                <a:pos x="0" y="53"/>
              </a:cxn>
              <a:cxn ang="0">
                <a:pos x="6" y="53"/>
              </a:cxn>
              <a:cxn ang="0">
                <a:pos x="14" y="57"/>
              </a:cxn>
              <a:cxn ang="0">
                <a:pos x="42" y="30"/>
              </a:cxn>
              <a:cxn ang="0">
                <a:pos x="31" y="21"/>
              </a:cxn>
              <a:cxn ang="0">
                <a:pos x="0" y="53"/>
              </a:cxn>
              <a:cxn ang="0">
                <a:pos x="42" y="13"/>
              </a:cxn>
              <a:cxn ang="0">
                <a:pos x="49" y="15"/>
              </a:cxn>
              <a:cxn ang="0">
                <a:pos x="55" y="17"/>
              </a:cxn>
              <a:cxn ang="0">
                <a:pos x="70" y="2"/>
              </a:cxn>
              <a:cxn ang="0">
                <a:pos x="53" y="0"/>
              </a:cxn>
              <a:cxn ang="0">
                <a:pos x="42" y="13"/>
              </a:cxn>
              <a:cxn ang="0">
                <a:pos x="0" y="53"/>
              </a:cxn>
            </a:cxnLst>
            <a:rect l="0" t="0" r="r" b="b"/>
            <a:pathLst>
              <a:path w="71" h="58">
                <a:moveTo>
                  <a:pt x="0" y="53"/>
                </a:moveTo>
                <a:lnTo>
                  <a:pt x="6" y="53"/>
                </a:lnTo>
                <a:lnTo>
                  <a:pt x="14" y="57"/>
                </a:lnTo>
                <a:lnTo>
                  <a:pt x="42" y="30"/>
                </a:lnTo>
                <a:lnTo>
                  <a:pt x="31" y="21"/>
                </a:lnTo>
                <a:lnTo>
                  <a:pt x="0" y="53"/>
                </a:lnTo>
                <a:lnTo>
                  <a:pt x="42" y="13"/>
                </a:lnTo>
                <a:lnTo>
                  <a:pt x="49" y="15"/>
                </a:lnTo>
                <a:lnTo>
                  <a:pt x="55" y="17"/>
                </a:lnTo>
                <a:lnTo>
                  <a:pt x="70" y="2"/>
                </a:lnTo>
                <a:lnTo>
                  <a:pt x="53" y="0"/>
                </a:lnTo>
                <a:lnTo>
                  <a:pt x="42" y="13"/>
                </a:lnTo>
                <a:lnTo>
                  <a:pt x="0" y="53"/>
                </a:lnTo>
              </a:path>
            </a:pathLst>
          </a:custGeom>
          <a:solidFill>
            <a:srgbClr val="D1D1D1"/>
          </a:solidFill>
          <a:ln w="9525" cap="rnd">
            <a:noFill/>
            <a:round/>
            <a:headEnd/>
            <a:tailEnd/>
          </a:ln>
          <a:effectLst/>
        </p:spPr>
        <p:txBody>
          <a:bodyPr/>
          <a:lstStyle/>
          <a:p>
            <a:endParaRPr lang="en-US"/>
          </a:p>
        </p:txBody>
      </p:sp>
      <p:sp>
        <p:nvSpPr>
          <p:cNvPr id="63676" name="Freeform 188"/>
          <p:cNvSpPr>
            <a:spLocks/>
          </p:cNvSpPr>
          <p:nvPr/>
        </p:nvSpPr>
        <p:spPr bwMode="auto">
          <a:xfrm>
            <a:off x="3097213" y="1382713"/>
            <a:ext cx="120650" cy="111125"/>
          </a:xfrm>
          <a:custGeom>
            <a:avLst/>
            <a:gdLst/>
            <a:ahLst/>
            <a:cxnLst>
              <a:cxn ang="0">
                <a:pos x="0" y="53"/>
              </a:cxn>
              <a:cxn ang="0">
                <a:pos x="13" y="57"/>
              </a:cxn>
              <a:cxn ang="0">
                <a:pos x="15" y="60"/>
              </a:cxn>
              <a:cxn ang="0">
                <a:pos x="38" y="34"/>
              </a:cxn>
              <a:cxn ang="0">
                <a:pos x="28" y="26"/>
              </a:cxn>
              <a:cxn ang="0">
                <a:pos x="0" y="53"/>
              </a:cxn>
              <a:cxn ang="0">
                <a:pos x="41" y="15"/>
              </a:cxn>
              <a:cxn ang="0">
                <a:pos x="53" y="21"/>
              </a:cxn>
              <a:cxn ang="0">
                <a:pos x="64" y="9"/>
              </a:cxn>
              <a:cxn ang="0">
                <a:pos x="64" y="2"/>
              </a:cxn>
              <a:cxn ang="0">
                <a:pos x="53" y="0"/>
              </a:cxn>
              <a:cxn ang="0">
                <a:pos x="41" y="15"/>
              </a:cxn>
              <a:cxn ang="0">
                <a:pos x="0" y="53"/>
              </a:cxn>
            </a:cxnLst>
            <a:rect l="0" t="0" r="r" b="b"/>
            <a:pathLst>
              <a:path w="65" h="61">
                <a:moveTo>
                  <a:pt x="0" y="53"/>
                </a:moveTo>
                <a:lnTo>
                  <a:pt x="13" y="57"/>
                </a:lnTo>
                <a:lnTo>
                  <a:pt x="15" y="60"/>
                </a:lnTo>
                <a:lnTo>
                  <a:pt x="38" y="34"/>
                </a:lnTo>
                <a:lnTo>
                  <a:pt x="28" y="26"/>
                </a:lnTo>
                <a:lnTo>
                  <a:pt x="0" y="53"/>
                </a:lnTo>
                <a:lnTo>
                  <a:pt x="41" y="15"/>
                </a:lnTo>
                <a:lnTo>
                  <a:pt x="53" y="21"/>
                </a:lnTo>
                <a:lnTo>
                  <a:pt x="64" y="9"/>
                </a:lnTo>
                <a:lnTo>
                  <a:pt x="64" y="2"/>
                </a:lnTo>
                <a:lnTo>
                  <a:pt x="53" y="0"/>
                </a:lnTo>
                <a:lnTo>
                  <a:pt x="41" y="15"/>
                </a:lnTo>
                <a:lnTo>
                  <a:pt x="0" y="53"/>
                </a:lnTo>
              </a:path>
            </a:pathLst>
          </a:custGeom>
          <a:solidFill>
            <a:srgbClr val="D6D6D6"/>
          </a:solidFill>
          <a:ln w="9525" cap="rnd">
            <a:noFill/>
            <a:round/>
            <a:headEnd/>
            <a:tailEnd/>
          </a:ln>
          <a:effectLst/>
        </p:spPr>
        <p:txBody>
          <a:bodyPr/>
          <a:lstStyle/>
          <a:p>
            <a:endParaRPr lang="en-US"/>
          </a:p>
        </p:txBody>
      </p:sp>
      <p:sp>
        <p:nvSpPr>
          <p:cNvPr id="63677" name="Freeform 189"/>
          <p:cNvSpPr>
            <a:spLocks/>
          </p:cNvSpPr>
          <p:nvPr/>
        </p:nvSpPr>
        <p:spPr bwMode="auto">
          <a:xfrm>
            <a:off x="3108325" y="1385888"/>
            <a:ext cx="109538" cy="111125"/>
          </a:xfrm>
          <a:custGeom>
            <a:avLst/>
            <a:gdLst/>
            <a:ahLst/>
            <a:cxnLst>
              <a:cxn ang="0">
                <a:pos x="0" y="55"/>
              </a:cxn>
              <a:cxn ang="0">
                <a:pos x="7" y="55"/>
              </a:cxn>
              <a:cxn ang="0">
                <a:pos x="15" y="60"/>
              </a:cxn>
              <a:cxn ang="0">
                <a:pos x="24" y="51"/>
              </a:cxn>
              <a:cxn ang="0">
                <a:pos x="22" y="47"/>
              </a:cxn>
              <a:cxn ang="0">
                <a:pos x="26" y="49"/>
              </a:cxn>
              <a:cxn ang="0">
                <a:pos x="39" y="36"/>
              </a:cxn>
              <a:cxn ang="0">
                <a:pos x="35" y="34"/>
              </a:cxn>
              <a:cxn ang="0">
                <a:pos x="28" y="28"/>
              </a:cxn>
              <a:cxn ang="0">
                <a:pos x="0" y="55"/>
              </a:cxn>
              <a:cxn ang="0">
                <a:pos x="41" y="15"/>
              </a:cxn>
              <a:cxn ang="0">
                <a:pos x="47" y="19"/>
              </a:cxn>
              <a:cxn ang="0">
                <a:pos x="58" y="15"/>
              </a:cxn>
              <a:cxn ang="0">
                <a:pos x="58" y="0"/>
              </a:cxn>
              <a:cxn ang="0">
                <a:pos x="56" y="0"/>
              </a:cxn>
              <a:cxn ang="0">
                <a:pos x="41" y="15"/>
              </a:cxn>
              <a:cxn ang="0">
                <a:pos x="0" y="55"/>
              </a:cxn>
            </a:cxnLst>
            <a:rect l="0" t="0" r="r" b="b"/>
            <a:pathLst>
              <a:path w="59" h="61">
                <a:moveTo>
                  <a:pt x="0" y="55"/>
                </a:moveTo>
                <a:lnTo>
                  <a:pt x="7" y="55"/>
                </a:lnTo>
                <a:lnTo>
                  <a:pt x="15" y="60"/>
                </a:lnTo>
                <a:lnTo>
                  <a:pt x="24" y="51"/>
                </a:lnTo>
                <a:lnTo>
                  <a:pt x="22" y="47"/>
                </a:lnTo>
                <a:lnTo>
                  <a:pt x="26" y="49"/>
                </a:lnTo>
                <a:lnTo>
                  <a:pt x="39" y="36"/>
                </a:lnTo>
                <a:lnTo>
                  <a:pt x="35" y="34"/>
                </a:lnTo>
                <a:lnTo>
                  <a:pt x="28" y="28"/>
                </a:lnTo>
                <a:lnTo>
                  <a:pt x="0" y="55"/>
                </a:lnTo>
                <a:lnTo>
                  <a:pt x="41" y="15"/>
                </a:lnTo>
                <a:lnTo>
                  <a:pt x="47" y="19"/>
                </a:lnTo>
                <a:lnTo>
                  <a:pt x="58" y="15"/>
                </a:lnTo>
                <a:lnTo>
                  <a:pt x="58" y="0"/>
                </a:lnTo>
                <a:lnTo>
                  <a:pt x="56" y="0"/>
                </a:lnTo>
                <a:lnTo>
                  <a:pt x="41" y="15"/>
                </a:lnTo>
                <a:lnTo>
                  <a:pt x="0" y="55"/>
                </a:lnTo>
              </a:path>
            </a:pathLst>
          </a:custGeom>
          <a:solidFill>
            <a:srgbClr val="D9D9D9"/>
          </a:solidFill>
          <a:ln w="9525" cap="rnd">
            <a:noFill/>
            <a:round/>
            <a:headEnd/>
            <a:tailEnd/>
          </a:ln>
          <a:effectLst/>
        </p:spPr>
        <p:txBody>
          <a:bodyPr/>
          <a:lstStyle/>
          <a:p>
            <a:endParaRPr lang="en-US"/>
          </a:p>
        </p:txBody>
      </p:sp>
      <p:sp>
        <p:nvSpPr>
          <p:cNvPr id="63678" name="Freeform 190"/>
          <p:cNvSpPr>
            <a:spLocks/>
          </p:cNvSpPr>
          <p:nvPr/>
        </p:nvSpPr>
        <p:spPr bwMode="auto">
          <a:xfrm>
            <a:off x="3124200" y="1398588"/>
            <a:ext cx="93663" cy="101600"/>
          </a:xfrm>
          <a:custGeom>
            <a:avLst/>
            <a:gdLst/>
            <a:ahLst/>
            <a:cxnLst>
              <a:cxn ang="0">
                <a:pos x="13" y="55"/>
              </a:cxn>
              <a:cxn ang="0">
                <a:pos x="0" y="51"/>
              </a:cxn>
              <a:cxn ang="0">
                <a:pos x="23" y="25"/>
              </a:cxn>
              <a:cxn ang="0">
                <a:pos x="26" y="27"/>
              </a:cxn>
              <a:cxn ang="0">
                <a:pos x="36" y="34"/>
              </a:cxn>
              <a:cxn ang="0">
                <a:pos x="23" y="44"/>
              </a:cxn>
              <a:cxn ang="0">
                <a:pos x="13" y="40"/>
              </a:cxn>
              <a:cxn ang="0">
                <a:pos x="17" y="48"/>
              </a:cxn>
              <a:cxn ang="0">
                <a:pos x="17" y="51"/>
              </a:cxn>
              <a:cxn ang="0">
                <a:pos x="13" y="55"/>
              </a:cxn>
              <a:cxn ang="0">
                <a:pos x="38" y="12"/>
              </a:cxn>
              <a:cxn ang="0">
                <a:pos x="49" y="8"/>
              </a:cxn>
              <a:cxn ang="0">
                <a:pos x="49" y="0"/>
              </a:cxn>
              <a:cxn ang="0">
                <a:pos x="38" y="12"/>
              </a:cxn>
              <a:cxn ang="0">
                <a:pos x="13" y="55"/>
              </a:cxn>
            </a:cxnLst>
            <a:rect l="0" t="0" r="r" b="b"/>
            <a:pathLst>
              <a:path w="50" h="56">
                <a:moveTo>
                  <a:pt x="13" y="55"/>
                </a:moveTo>
                <a:lnTo>
                  <a:pt x="0" y="51"/>
                </a:lnTo>
                <a:lnTo>
                  <a:pt x="23" y="25"/>
                </a:lnTo>
                <a:lnTo>
                  <a:pt x="26" y="27"/>
                </a:lnTo>
                <a:lnTo>
                  <a:pt x="36" y="34"/>
                </a:lnTo>
                <a:lnTo>
                  <a:pt x="23" y="44"/>
                </a:lnTo>
                <a:lnTo>
                  <a:pt x="13" y="40"/>
                </a:lnTo>
                <a:lnTo>
                  <a:pt x="17" y="48"/>
                </a:lnTo>
                <a:lnTo>
                  <a:pt x="17" y="51"/>
                </a:lnTo>
                <a:lnTo>
                  <a:pt x="13" y="55"/>
                </a:lnTo>
                <a:lnTo>
                  <a:pt x="38" y="12"/>
                </a:lnTo>
                <a:lnTo>
                  <a:pt x="49" y="8"/>
                </a:lnTo>
                <a:lnTo>
                  <a:pt x="49" y="0"/>
                </a:lnTo>
                <a:lnTo>
                  <a:pt x="38" y="12"/>
                </a:lnTo>
                <a:lnTo>
                  <a:pt x="13" y="55"/>
                </a:lnTo>
              </a:path>
            </a:pathLst>
          </a:custGeom>
          <a:solidFill>
            <a:srgbClr val="DEDEDE"/>
          </a:solidFill>
          <a:ln w="9525" cap="rnd">
            <a:noFill/>
            <a:round/>
            <a:headEnd/>
            <a:tailEnd/>
          </a:ln>
          <a:effectLst/>
        </p:spPr>
        <p:txBody>
          <a:bodyPr/>
          <a:lstStyle/>
          <a:p>
            <a:endParaRPr lang="en-US"/>
          </a:p>
        </p:txBody>
      </p:sp>
      <p:sp>
        <p:nvSpPr>
          <p:cNvPr id="63679" name="Freeform 191"/>
          <p:cNvSpPr>
            <a:spLocks/>
          </p:cNvSpPr>
          <p:nvPr/>
        </p:nvSpPr>
        <p:spPr bwMode="auto">
          <a:xfrm>
            <a:off x="3135313" y="1452563"/>
            <a:ext cx="65087" cy="55562"/>
          </a:xfrm>
          <a:custGeom>
            <a:avLst/>
            <a:gdLst/>
            <a:ahLst/>
            <a:cxnLst>
              <a:cxn ang="0">
                <a:pos x="13" y="30"/>
              </a:cxn>
              <a:cxn ang="0">
                <a:pos x="0" y="24"/>
              </a:cxn>
              <a:cxn ang="0">
                <a:pos x="9" y="15"/>
              </a:cxn>
              <a:cxn ang="0">
                <a:pos x="11" y="19"/>
              </a:cxn>
              <a:cxn ang="0">
                <a:pos x="17" y="26"/>
              </a:cxn>
              <a:cxn ang="0">
                <a:pos x="13" y="30"/>
              </a:cxn>
              <a:cxn ang="0">
                <a:pos x="26" y="17"/>
              </a:cxn>
              <a:cxn ang="0">
                <a:pos x="11" y="13"/>
              </a:cxn>
              <a:cxn ang="0">
                <a:pos x="24" y="0"/>
              </a:cxn>
              <a:cxn ang="0">
                <a:pos x="34" y="7"/>
              </a:cxn>
              <a:cxn ang="0">
                <a:pos x="26" y="17"/>
              </a:cxn>
              <a:cxn ang="0">
                <a:pos x="13" y="30"/>
              </a:cxn>
            </a:cxnLst>
            <a:rect l="0" t="0" r="r" b="b"/>
            <a:pathLst>
              <a:path w="35" h="31">
                <a:moveTo>
                  <a:pt x="13" y="30"/>
                </a:moveTo>
                <a:lnTo>
                  <a:pt x="0" y="24"/>
                </a:lnTo>
                <a:lnTo>
                  <a:pt x="9" y="15"/>
                </a:lnTo>
                <a:lnTo>
                  <a:pt x="11" y="19"/>
                </a:lnTo>
                <a:lnTo>
                  <a:pt x="17" y="26"/>
                </a:lnTo>
                <a:lnTo>
                  <a:pt x="13" y="30"/>
                </a:lnTo>
                <a:lnTo>
                  <a:pt x="26" y="17"/>
                </a:lnTo>
                <a:lnTo>
                  <a:pt x="11" y="13"/>
                </a:lnTo>
                <a:lnTo>
                  <a:pt x="24" y="0"/>
                </a:lnTo>
                <a:lnTo>
                  <a:pt x="34" y="7"/>
                </a:lnTo>
                <a:lnTo>
                  <a:pt x="26" y="17"/>
                </a:lnTo>
                <a:lnTo>
                  <a:pt x="13" y="30"/>
                </a:lnTo>
              </a:path>
            </a:pathLst>
          </a:custGeom>
          <a:solidFill>
            <a:srgbClr val="E3E3E3"/>
          </a:solidFill>
          <a:ln w="9525" cap="rnd">
            <a:noFill/>
            <a:round/>
            <a:headEnd/>
            <a:tailEnd/>
          </a:ln>
          <a:effectLst/>
        </p:spPr>
        <p:txBody>
          <a:bodyPr/>
          <a:lstStyle/>
          <a:p>
            <a:endParaRPr lang="en-US"/>
          </a:p>
        </p:txBody>
      </p:sp>
      <p:sp>
        <p:nvSpPr>
          <p:cNvPr id="63680" name="Freeform 192"/>
          <p:cNvSpPr>
            <a:spLocks/>
          </p:cNvSpPr>
          <p:nvPr/>
        </p:nvSpPr>
        <p:spPr bwMode="auto">
          <a:xfrm>
            <a:off x="3149600" y="1460500"/>
            <a:ext cx="65088" cy="50800"/>
          </a:xfrm>
          <a:custGeom>
            <a:avLst/>
            <a:gdLst/>
            <a:ahLst/>
            <a:cxnLst>
              <a:cxn ang="0">
                <a:pos x="13" y="27"/>
              </a:cxn>
              <a:cxn ang="0">
                <a:pos x="0" y="21"/>
              </a:cxn>
              <a:cxn ang="0">
                <a:pos x="4" y="17"/>
              </a:cxn>
              <a:cxn ang="0">
                <a:pos x="15" y="25"/>
              </a:cxn>
              <a:cxn ang="0">
                <a:pos x="13" y="27"/>
              </a:cxn>
              <a:cxn ang="0">
                <a:pos x="10" y="10"/>
              </a:cxn>
              <a:cxn ang="0">
                <a:pos x="19" y="12"/>
              </a:cxn>
              <a:cxn ang="0">
                <a:pos x="27" y="12"/>
              </a:cxn>
              <a:cxn ang="0">
                <a:pos x="34" y="6"/>
              </a:cxn>
              <a:cxn ang="0">
                <a:pos x="23" y="0"/>
              </a:cxn>
              <a:cxn ang="0">
                <a:pos x="10" y="10"/>
              </a:cxn>
              <a:cxn ang="0">
                <a:pos x="13" y="27"/>
              </a:cxn>
            </a:cxnLst>
            <a:rect l="0" t="0" r="r" b="b"/>
            <a:pathLst>
              <a:path w="35" h="28">
                <a:moveTo>
                  <a:pt x="13" y="27"/>
                </a:moveTo>
                <a:lnTo>
                  <a:pt x="0" y="21"/>
                </a:lnTo>
                <a:lnTo>
                  <a:pt x="4" y="17"/>
                </a:lnTo>
                <a:lnTo>
                  <a:pt x="15" y="25"/>
                </a:lnTo>
                <a:lnTo>
                  <a:pt x="13" y="27"/>
                </a:lnTo>
                <a:lnTo>
                  <a:pt x="10" y="10"/>
                </a:lnTo>
                <a:lnTo>
                  <a:pt x="19" y="12"/>
                </a:lnTo>
                <a:lnTo>
                  <a:pt x="27" y="12"/>
                </a:lnTo>
                <a:lnTo>
                  <a:pt x="34" y="6"/>
                </a:lnTo>
                <a:lnTo>
                  <a:pt x="23" y="0"/>
                </a:lnTo>
                <a:lnTo>
                  <a:pt x="10" y="10"/>
                </a:lnTo>
                <a:lnTo>
                  <a:pt x="13" y="27"/>
                </a:lnTo>
              </a:path>
            </a:pathLst>
          </a:custGeom>
          <a:solidFill>
            <a:srgbClr val="EBEBEB"/>
          </a:solidFill>
          <a:ln w="9525" cap="rnd">
            <a:noFill/>
            <a:round/>
            <a:headEnd/>
            <a:tailEnd/>
          </a:ln>
          <a:effectLst/>
        </p:spPr>
        <p:txBody>
          <a:bodyPr/>
          <a:lstStyle/>
          <a:p>
            <a:endParaRPr lang="en-US"/>
          </a:p>
        </p:txBody>
      </p:sp>
      <p:sp>
        <p:nvSpPr>
          <p:cNvPr id="63681" name="Freeform 193"/>
          <p:cNvSpPr>
            <a:spLocks/>
          </p:cNvSpPr>
          <p:nvPr/>
        </p:nvSpPr>
        <p:spPr bwMode="auto">
          <a:xfrm>
            <a:off x="3160713" y="1465263"/>
            <a:ext cx="53975" cy="50800"/>
          </a:xfrm>
          <a:custGeom>
            <a:avLst/>
            <a:gdLst/>
            <a:ahLst/>
            <a:cxnLst>
              <a:cxn ang="0">
                <a:pos x="13" y="27"/>
              </a:cxn>
              <a:cxn ang="0">
                <a:pos x="0" y="23"/>
              </a:cxn>
              <a:cxn ang="0">
                <a:pos x="4" y="19"/>
              </a:cxn>
              <a:cxn ang="0">
                <a:pos x="15" y="27"/>
              </a:cxn>
              <a:cxn ang="0">
                <a:pos x="13" y="27"/>
              </a:cxn>
              <a:cxn ang="0">
                <a:pos x="13" y="10"/>
              </a:cxn>
              <a:cxn ang="0">
                <a:pos x="28" y="10"/>
              </a:cxn>
              <a:cxn ang="0">
                <a:pos x="28" y="4"/>
              </a:cxn>
              <a:cxn ang="0">
                <a:pos x="21" y="0"/>
              </a:cxn>
              <a:cxn ang="0">
                <a:pos x="13" y="10"/>
              </a:cxn>
              <a:cxn ang="0">
                <a:pos x="13" y="27"/>
              </a:cxn>
            </a:cxnLst>
            <a:rect l="0" t="0" r="r" b="b"/>
            <a:pathLst>
              <a:path w="29" h="28">
                <a:moveTo>
                  <a:pt x="13" y="27"/>
                </a:moveTo>
                <a:lnTo>
                  <a:pt x="0" y="23"/>
                </a:lnTo>
                <a:lnTo>
                  <a:pt x="4" y="19"/>
                </a:lnTo>
                <a:lnTo>
                  <a:pt x="15" y="27"/>
                </a:lnTo>
                <a:lnTo>
                  <a:pt x="13" y="27"/>
                </a:lnTo>
                <a:lnTo>
                  <a:pt x="13" y="10"/>
                </a:lnTo>
                <a:lnTo>
                  <a:pt x="28" y="10"/>
                </a:lnTo>
                <a:lnTo>
                  <a:pt x="28" y="4"/>
                </a:lnTo>
                <a:lnTo>
                  <a:pt x="21" y="0"/>
                </a:lnTo>
                <a:lnTo>
                  <a:pt x="13" y="10"/>
                </a:lnTo>
                <a:lnTo>
                  <a:pt x="13" y="27"/>
                </a:lnTo>
              </a:path>
            </a:pathLst>
          </a:custGeom>
          <a:solidFill>
            <a:srgbClr val="F0F0F0"/>
          </a:solidFill>
          <a:ln w="9525" cap="rnd">
            <a:noFill/>
            <a:round/>
            <a:headEnd/>
            <a:tailEnd/>
          </a:ln>
          <a:effectLst/>
        </p:spPr>
        <p:txBody>
          <a:bodyPr/>
          <a:lstStyle/>
          <a:p>
            <a:endParaRPr lang="en-US"/>
          </a:p>
        </p:txBody>
      </p:sp>
      <p:sp>
        <p:nvSpPr>
          <p:cNvPr id="63682" name="Freeform 194"/>
          <p:cNvSpPr>
            <a:spLocks/>
          </p:cNvSpPr>
          <p:nvPr/>
        </p:nvSpPr>
        <p:spPr bwMode="auto">
          <a:xfrm>
            <a:off x="3173413" y="1471613"/>
            <a:ext cx="41275" cy="44450"/>
          </a:xfrm>
          <a:custGeom>
            <a:avLst/>
            <a:gdLst/>
            <a:ahLst/>
            <a:cxnLst>
              <a:cxn ang="0">
                <a:pos x="0" y="21"/>
              </a:cxn>
              <a:cxn ang="0">
                <a:pos x="6" y="23"/>
              </a:cxn>
              <a:cxn ang="0">
                <a:pos x="10" y="23"/>
              </a:cxn>
              <a:cxn ang="0">
                <a:pos x="2" y="19"/>
              </a:cxn>
              <a:cxn ang="0">
                <a:pos x="0" y="21"/>
              </a:cxn>
              <a:cxn ang="0">
                <a:pos x="14" y="6"/>
              </a:cxn>
              <a:cxn ang="0">
                <a:pos x="21" y="6"/>
              </a:cxn>
              <a:cxn ang="0">
                <a:pos x="21" y="0"/>
              </a:cxn>
              <a:cxn ang="0">
                <a:pos x="14" y="6"/>
              </a:cxn>
              <a:cxn ang="0">
                <a:pos x="0" y="21"/>
              </a:cxn>
            </a:cxnLst>
            <a:rect l="0" t="0" r="r" b="b"/>
            <a:pathLst>
              <a:path w="22" h="24">
                <a:moveTo>
                  <a:pt x="0" y="21"/>
                </a:moveTo>
                <a:lnTo>
                  <a:pt x="6" y="23"/>
                </a:lnTo>
                <a:lnTo>
                  <a:pt x="10" y="23"/>
                </a:lnTo>
                <a:lnTo>
                  <a:pt x="2" y="19"/>
                </a:lnTo>
                <a:lnTo>
                  <a:pt x="0" y="21"/>
                </a:lnTo>
                <a:lnTo>
                  <a:pt x="14" y="6"/>
                </a:lnTo>
                <a:lnTo>
                  <a:pt x="21" y="6"/>
                </a:lnTo>
                <a:lnTo>
                  <a:pt x="21" y="0"/>
                </a:lnTo>
                <a:lnTo>
                  <a:pt x="14" y="6"/>
                </a:lnTo>
                <a:lnTo>
                  <a:pt x="0" y="21"/>
                </a:lnTo>
              </a:path>
            </a:pathLst>
          </a:custGeom>
          <a:solidFill>
            <a:srgbClr val="F5F5F5"/>
          </a:solidFill>
          <a:ln w="9525" cap="rnd">
            <a:noFill/>
            <a:round/>
            <a:headEnd/>
            <a:tailEnd/>
          </a:ln>
          <a:effectLst/>
        </p:spPr>
        <p:txBody>
          <a:bodyPr/>
          <a:lstStyle/>
          <a:p>
            <a:endParaRPr lang="en-US"/>
          </a:p>
        </p:txBody>
      </p:sp>
      <p:sp>
        <p:nvSpPr>
          <p:cNvPr id="63683" name="Freeform 195"/>
          <p:cNvSpPr>
            <a:spLocks/>
          </p:cNvSpPr>
          <p:nvPr/>
        </p:nvSpPr>
        <p:spPr bwMode="auto">
          <a:xfrm>
            <a:off x="2938463" y="1066800"/>
            <a:ext cx="61912" cy="30163"/>
          </a:xfrm>
          <a:custGeom>
            <a:avLst/>
            <a:gdLst/>
            <a:ahLst/>
            <a:cxnLst>
              <a:cxn ang="0">
                <a:pos x="32" y="0"/>
              </a:cxn>
              <a:cxn ang="0">
                <a:pos x="0" y="0"/>
              </a:cxn>
              <a:cxn ang="0">
                <a:pos x="17" y="16"/>
              </a:cxn>
              <a:cxn ang="0">
                <a:pos x="32" y="0"/>
              </a:cxn>
            </a:cxnLst>
            <a:rect l="0" t="0" r="r" b="b"/>
            <a:pathLst>
              <a:path w="33" h="17">
                <a:moveTo>
                  <a:pt x="32" y="0"/>
                </a:moveTo>
                <a:lnTo>
                  <a:pt x="0" y="0"/>
                </a:lnTo>
                <a:lnTo>
                  <a:pt x="17" y="16"/>
                </a:lnTo>
                <a:lnTo>
                  <a:pt x="32" y="0"/>
                </a:lnTo>
              </a:path>
            </a:pathLst>
          </a:custGeom>
          <a:solidFill>
            <a:srgbClr val="000000"/>
          </a:solidFill>
          <a:ln w="9525" cap="rnd">
            <a:noFill/>
            <a:round/>
            <a:headEnd/>
            <a:tailEnd/>
          </a:ln>
          <a:effectLst/>
        </p:spPr>
        <p:txBody>
          <a:bodyPr/>
          <a:lstStyle/>
          <a:p>
            <a:endParaRPr lang="en-US"/>
          </a:p>
        </p:txBody>
      </p:sp>
      <p:sp>
        <p:nvSpPr>
          <p:cNvPr id="63684" name="Freeform 196"/>
          <p:cNvSpPr>
            <a:spLocks/>
          </p:cNvSpPr>
          <p:nvPr/>
        </p:nvSpPr>
        <p:spPr bwMode="auto">
          <a:xfrm>
            <a:off x="2954338" y="1066800"/>
            <a:ext cx="74612" cy="42863"/>
          </a:xfrm>
          <a:custGeom>
            <a:avLst/>
            <a:gdLst/>
            <a:ahLst/>
            <a:cxnLst>
              <a:cxn ang="0">
                <a:pos x="7" y="0"/>
              </a:cxn>
              <a:cxn ang="0">
                <a:pos x="39" y="0"/>
              </a:cxn>
              <a:cxn ang="0">
                <a:pos x="15" y="23"/>
              </a:cxn>
              <a:cxn ang="0">
                <a:pos x="13" y="15"/>
              </a:cxn>
              <a:cxn ang="0">
                <a:pos x="0" y="6"/>
              </a:cxn>
              <a:cxn ang="0">
                <a:pos x="7" y="0"/>
              </a:cxn>
            </a:cxnLst>
            <a:rect l="0" t="0" r="r" b="b"/>
            <a:pathLst>
              <a:path w="40" h="24">
                <a:moveTo>
                  <a:pt x="7" y="0"/>
                </a:moveTo>
                <a:lnTo>
                  <a:pt x="39" y="0"/>
                </a:lnTo>
                <a:lnTo>
                  <a:pt x="15" y="23"/>
                </a:lnTo>
                <a:lnTo>
                  <a:pt x="13" y="15"/>
                </a:lnTo>
                <a:lnTo>
                  <a:pt x="0" y="6"/>
                </a:lnTo>
                <a:lnTo>
                  <a:pt x="7" y="0"/>
                </a:lnTo>
              </a:path>
            </a:pathLst>
          </a:custGeom>
          <a:solidFill>
            <a:srgbClr val="050505"/>
          </a:solidFill>
          <a:ln w="9525" cap="rnd">
            <a:noFill/>
            <a:round/>
            <a:headEnd/>
            <a:tailEnd/>
          </a:ln>
          <a:effectLst/>
        </p:spPr>
        <p:txBody>
          <a:bodyPr/>
          <a:lstStyle/>
          <a:p>
            <a:endParaRPr lang="en-US"/>
          </a:p>
        </p:txBody>
      </p:sp>
      <p:sp>
        <p:nvSpPr>
          <p:cNvPr id="63685" name="Freeform 197"/>
          <p:cNvSpPr>
            <a:spLocks/>
          </p:cNvSpPr>
          <p:nvPr/>
        </p:nvSpPr>
        <p:spPr bwMode="auto">
          <a:xfrm>
            <a:off x="2970213" y="1066800"/>
            <a:ext cx="88900" cy="63500"/>
          </a:xfrm>
          <a:custGeom>
            <a:avLst/>
            <a:gdLst/>
            <a:ahLst/>
            <a:cxnLst>
              <a:cxn ang="0">
                <a:pos x="15" y="0"/>
              </a:cxn>
              <a:cxn ang="0">
                <a:pos x="47" y="0"/>
              </a:cxn>
              <a:cxn ang="0">
                <a:pos x="13" y="34"/>
              </a:cxn>
              <a:cxn ang="0">
                <a:pos x="11" y="34"/>
              </a:cxn>
              <a:cxn ang="0">
                <a:pos x="4" y="15"/>
              </a:cxn>
              <a:cxn ang="0">
                <a:pos x="0" y="12"/>
              </a:cxn>
              <a:cxn ang="0">
                <a:pos x="15" y="0"/>
              </a:cxn>
            </a:cxnLst>
            <a:rect l="0" t="0" r="r" b="b"/>
            <a:pathLst>
              <a:path w="48" h="35">
                <a:moveTo>
                  <a:pt x="15" y="0"/>
                </a:moveTo>
                <a:lnTo>
                  <a:pt x="47" y="0"/>
                </a:lnTo>
                <a:lnTo>
                  <a:pt x="13" y="34"/>
                </a:lnTo>
                <a:lnTo>
                  <a:pt x="11" y="34"/>
                </a:lnTo>
                <a:lnTo>
                  <a:pt x="4" y="15"/>
                </a:lnTo>
                <a:lnTo>
                  <a:pt x="0" y="12"/>
                </a:lnTo>
                <a:lnTo>
                  <a:pt x="15" y="0"/>
                </a:lnTo>
              </a:path>
            </a:pathLst>
          </a:custGeom>
          <a:solidFill>
            <a:srgbClr val="0A0A0A"/>
          </a:solidFill>
          <a:ln w="9525" cap="rnd">
            <a:noFill/>
            <a:round/>
            <a:headEnd/>
            <a:tailEnd/>
          </a:ln>
          <a:effectLst/>
        </p:spPr>
        <p:txBody>
          <a:bodyPr/>
          <a:lstStyle/>
          <a:p>
            <a:endParaRPr lang="en-US"/>
          </a:p>
        </p:txBody>
      </p:sp>
      <p:sp>
        <p:nvSpPr>
          <p:cNvPr id="63686" name="Freeform 198"/>
          <p:cNvSpPr>
            <a:spLocks/>
          </p:cNvSpPr>
          <p:nvPr/>
        </p:nvSpPr>
        <p:spPr bwMode="auto">
          <a:xfrm>
            <a:off x="2981325" y="1066800"/>
            <a:ext cx="106363" cy="63500"/>
          </a:xfrm>
          <a:custGeom>
            <a:avLst/>
            <a:gdLst/>
            <a:ahLst/>
            <a:cxnLst>
              <a:cxn ang="0">
                <a:pos x="24" y="0"/>
              </a:cxn>
              <a:cxn ang="0">
                <a:pos x="56" y="0"/>
              </a:cxn>
              <a:cxn ang="0">
                <a:pos x="24" y="32"/>
              </a:cxn>
              <a:cxn ang="0">
                <a:pos x="22" y="32"/>
              </a:cxn>
              <a:cxn ang="0">
                <a:pos x="22" y="34"/>
              </a:cxn>
              <a:cxn ang="0">
                <a:pos x="19" y="34"/>
              </a:cxn>
              <a:cxn ang="0">
                <a:pos x="17" y="34"/>
              </a:cxn>
              <a:cxn ang="0">
                <a:pos x="15" y="34"/>
              </a:cxn>
              <a:cxn ang="0">
                <a:pos x="13" y="34"/>
              </a:cxn>
              <a:cxn ang="0">
                <a:pos x="11" y="34"/>
              </a:cxn>
              <a:cxn ang="0">
                <a:pos x="9" y="34"/>
              </a:cxn>
              <a:cxn ang="0">
                <a:pos x="7" y="34"/>
              </a:cxn>
              <a:cxn ang="0">
                <a:pos x="5" y="34"/>
              </a:cxn>
              <a:cxn ang="0">
                <a:pos x="0" y="23"/>
              </a:cxn>
              <a:cxn ang="0">
                <a:pos x="24" y="0"/>
              </a:cxn>
            </a:cxnLst>
            <a:rect l="0" t="0" r="r" b="b"/>
            <a:pathLst>
              <a:path w="57" h="35">
                <a:moveTo>
                  <a:pt x="24" y="0"/>
                </a:moveTo>
                <a:lnTo>
                  <a:pt x="56" y="0"/>
                </a:lnTo>
                <a:lnTo>
                  <a:pt x="24" y="32"/>
                </a:lnTo>
                <a:lnTo>
                  <a:pt x="22" y="32"/>
                </a:lnTo>
                <a:lnTo>
                  <a:pt x="22" y="34"/>
                </a:lnTo>
                <a:lnTo>
                  <a:pt x="19" y="34"/>
                </a:lnTo>
                <a:lnTo>
                  <a:pt x="17" y="34"/>
                </a:lnTo>
                <a:lnTo>
                  <a:pt x="15" y="34"/>
                </a:lnTo>
                <a:lnTo>
                  <a:pt x="13" y="34"/>
                </a:lnTo>
                <a:lnTo>
                  <a:pt x="11" y="34"/>
                </a:lnTo>
                <a:lnTo>
                  <a:pt x="9" y="34"/>
                </a:lnTo>
                <a:lnTo>
                  <a:pt x="7" y="34"/>
                </a:lnTo>
                <a:lnTo>
                  <a:pt x="5" y="34"/>
                </a:lnTo>
                <a:lnTo>
                  <a:pt x="0" y="23"/>
                </a:lnTo>
                <a:lnTo>
                  <a:pt x="24" y="0"/>
                </a:lnTo>
              </a:path>
            </a:pathLst>
          </a:custGeom>
          <a:solidFill>
            <a:srgbClr val="0F0F0F"/>
          </a:solidFill>
          <a:ln w="9525" cap="rnd">
            <a:noFill/>
            <a:round/>
            <a:headEnd/>
            <a:tailEnd/>
          </a:ln>
          <a:effectLst/>
        </p:spPr>
        <p:txBody>
          <a:bodyPr/>
          <a:lstStyle/>
          <a:p>
            <a:endParaRPr lang="en-US"/>
          </a:p>
        </p:txBody>
      </p:sp>
      <p:sp>
        <p:nvSpPr>
          <p:cNvPr id="63687" name="Freeform 199"/>
          <p:cNvSpPr>
            <a:spLocks/>
          </p:cNvSpPr>
          <p:nvPr/>
        </p:nvSpPr>
        <p:spPr bwMode="auto">
          <a:xfrm>
            <a:off x="2994025" y="1066800"/>
            <a:ext cx="125413" cy="63500"/>
          </a:xfrm>
          <a:custGeom>
            <a:avLst/>
            <a:gdLst/>
            <a:ahLst/>
            <a:cxnLst>
              <a:cxn ang="0">
                <a:pos x="34" y="0"/>
              </a:cxn>
              <a:cxn ang="0">
                <a:pos x="66" y="0"/>
              </a:cxn>
              <a:cxn ang="0">
                <a:pos x="32" y="34"/>
              </a:cxn>
              <a:cxn ang="0">
                <a:pos x="30" y="34"/>
              </a:cxn>
              <a:cxn ang="0">
                <a:pos x="27" y="34"/>
              </a:cxn>
              <a:cxn ang="0">
                <a:pos x="25" y="34"/>
              </a:cxn>
              <a:cxn ang="0">
                <a:pos x="25" y="32"/>
              </a:cxn>
              <a:cxn ang="0">
                <a:pos x="23" y="32"/>
              </a:cxn>
              <a:cxn ang="0">
                <a:pos x="21" y="32"/>
              </a:cxn>
              <a:cxn ang="0">
                <a:pos x="19" y="32"/>
              </a:cxn>
              <a:cxn ang="0">
                <a:pos x="17" y="32"/>
              </a:cxn>
              <a:cxn ang="0">
                <a:pos x="15" y="32"/>
              </a:cxn>
              <a:cxn ang="0">
                <a:pos x="15" y="34"/>
              </a:cxn>
              <a:cxn ang="0">
                <a:pos x="12" y="34"/>
              </a:cxn>
              <a:cxn ang="0">
                <a:pos x="10" y="34"/>
              </a:cxn>
              <a:cxn ang="0">
                <a:pos x="8" y="34"/>
              </a:cxn>
              <a:cxn ang="0">
                <a:pos x="6" y="34"/>
              </a:cxn>
              <a:cxn ang="0">
                <a:pos x="4" y="34"/>
              </a:cxn>
              <a:cxn ang="0">
                <a:pos x="2" y="34"/>
              </a:cxn>
              <a:cxn ang="0">
                <a:pos x="0" y="34"/>
              </a:cxn>
              <a:cxn ang="0">
                <a:pos x="34" y="0"/>
              </a:cxn>
            </a:cxnLst>
            <a:rect l="0" t="0" r="r" b="b"/>
            <a:pathLst>
              <a:path w="67" h="35">
                <a:moveTo>
                  <a:pt x="34" y="0"/>
                </a:moveTo>
                <a:lnTo>
                  <a:pt x="66" y="0"/>
                </a:lnTo>
                <a:lnTo>
                  <a:pt x="32" y="34"/>
                </a:lnTo>
                <a:lnTo>
                  <a:pt x="30" y="34"/>
                </a:lnTo>
                <a:lnTo>
                  <a:pt x="27" y="34"/>
                </a:lnTo>
                <a:lnTo>
                  <a:pt x="25" y="34"/>
                </a:lnTo>
                <a:lnTo>
                  <a:pt x="25" y="32"/>
                </a:lnTo>
                <a:lnTo>
                  <a:pt x="23" y="32"/>
                </a:lnTo>
                <a:lnTo>
                  <a:pt x="21" y="32"/>
                </a:lnTo>
                <a:lnTo>
                  <a:pt x="19" y="32"/>
                </a:lnTo>
                <a:lnTo>
                  <a:pt x="17" y="32"/>
                </a:lnTo>
                <a:lnTo>
                  <a:pt x="15" y="32"/>
                </a:lnTo>
                <a:lnTo>
                  <a:pt x="15" y="34"/>
                </a:lnTo>
                <a:lnTo>
                  <a:pt x="12" y="34"/>
                </a:lnTo>
                <a:lnTo>
                  <a:pt x="10" y="34"/>
                </a:lnTo>
                <a:lnTo>
                  <a:pt x="8" y="34"/>
                </a:lnTo>
                <a:lnTo>
                  <a:pt x="6" y="34"/>
                </a:lnTo>
                <a:lnTo>
                  <a:pt x="4" y="34"/>
                </a:lnTo>
                <a:lnTo>
                  <a:pt x="2" y="34"/>
                </a:lnTo>
                <a:lnTo>
                  <a:pt x="0" y="34"/>
                </a:lnTo>
                <a:lnTo>
                  <a:pt x="34" y="0"/>
                </a:lnTo>
              </a:path>
            </a:pathLst>
          </a:custGeom>
          <a:solidFill>
            <a:srgbClr val="141414"/>
          </a:solidFill>
          <a:ln w="9525" cap="rnd">
            <a:noFill/>
            <a:round/>
            <a:headEnd/>
            <a:tailEnd/>
          </a:ln>
          <a:effectLst/>
        </p:spPr>
        <p:txBody>
          <a:bodyPr/>
          <a:lstStyle/>
          <a:p>
            <a:endParaRPr lang="en-US"/>
          </a:p>
        </p:txBody>
      </p:sp>
      <p:sp>
        <p:nvSpPr>
          <p:cNvPr id="63688" name="Freeform 200"/>
          <p:cNvSpPr>
            <a:spLocks/>
          </p:cNvSpPr>
          <p:nvPr/>
        </p:nvSpPr>
        <p:spPr bwMode="auto">
          <a:xfrm>
            <a:off x="3025775" y="1066800"/>
            <a:ext cx="122238" cy="63500"/>
          </a:xfrm>
          <a:custGeom>
            <a:avLst/>
            <a:gdLst/>
            <a:ahLst/>
            <a:cxnLst>
              <a:cxn ang="0">
                <a:pos x="32" y="0"/>
              </a:cxn>
              <a:cxn ang="0">
                <a:pos x="64" y="0"/>
              </a:cxn>
              <a:cxn ang="0">
                <a:pos x="30" y="34"/>
              </a:cxn>
              <a:cxn ang="0">
                <a:pos x="27" y="34"/>
              </a:cxn>
              <a:cxn ang="0">
                <a:pos x="25" y="34"/>
              </a:cxn>
              <a:cxn ang="0">
                <a:pos x="23" y="34"/>
              </a:cxn>
              <a:cxn ang="0">
                <a:pos x="21" y="34"/>
              </a:cxn>
              <a:cxn ang="0">
                <a:pos x="19" y="34"/>
              </a:cxn>
              <a:cxn ang="0">
                <a:pos x="17" y="34"/>
              </a:cxn>
              <a:cxn ang="0">
                <a:pos x="15" y="34"/>
              </a:cxn>
              <a:cxn ang="0">
                <a:pos x="13" y="34"/>
              </a:cxn>
              <a:cxn ang="0">
                <a:pos x="10" y="34"/>
              </a:cxn>
              <a:cxn ang="0">
                <a:pos x="8" y="34"/>
              </a:cxn>
              <a:cxn ang="0">
                <a:pos x="8" y="32"/>
              </a:cxn>
              <a:cxn ang="0">
                <a:pos x="6" y="32"/>
              </a:cxn>
              <a:cxn ang="0">
                <a:pos x="4" y="32"/>
              </a:cxn>
              <a:cxn ang="0">
                <a:pos x="2" y="32"/>
              </a:cxn>
              <a:cxn ang="0">
                <a:pos x="0" y="32"/>
              </a:cxn>
              <a:cxn ang="0">
                <a:pos x="32" y="0"/>
              </a:cxn>
            </a:cxnLst>
            <a:rect l="0" t="0" r="r" b="b"/>
            <a:pathLst>
              <a:path w="65" h="35">
                <a:moveTo>
                  <a:pt x="32" y="0"/>
                </a:moveTo>
                <a:lnTo>
                  <a:pt x="64" y="0"/>
                </a:lnTo>
                <a:lnTo>
                  <a:pt x="30" y="34"/>
                </a:lnTo>
                <a:lnTo>
                  <a:pt x="27" y="34"/>
                </a:lnTo>
                <a:lnTo>
                  <a:pt x="25" y="34"/>
                </a:lnTo>
                <a:lnTo>
                  <a:pt x="23" y="34"/>
                </a:lnTo>
                <a:lnTo>
                  <a:pt x="21" y="34"/>
                </a:lnTo>
                <a:lnTo>
                  <a:pt x="19" y="34"/>
                </a:lnTo>
                <a:lnTo>
                  <a:pt x="17" y="34"/>
                </a:lnTo>
                <a:lnTo>
                  <a:pt x="15" y="34"/>
                </a:lnTo>
                <a:lnTo>
                  <a:pt x="13" y="34"/>
                </a:lnTo>
                <a:lnTo>
                  <a:pt x="10" y="34"/>
                </a:lnTo>
                <a:lnTo>
                  <a:pt x="8" y="34"/>
                </a:lnTo>
                <a:lnTo>
                  <a:pt x="8" y="32"/>
                </a:lnTo>
                <a:lnTo>
                  <a:pt x="6" y="32"/>
                </a:lnTo>
                <a:lnTo>
                  <a:pt x="4" y="32"/>
                </a:lnTo>
                <a:lnTo>
                  <a:pt x="2" y="32"/>
                </a:lnTo>
                <a:lnTo>
                  <a:pt x="0" y="32"/>
                </a:lnTo>
                <a:lnTo>
                  <a:pt x="32" y="0"/>
                </a:lnTo>
              </a:path>
            </a:pathLst>
          </a:custGeom>
          <a:solidFill>
            <a:srgbClr val="191919"/>
          </a:solidFill>
          <a:ln w="9525" cap="rnd">
            <a:noFill/>
            <a:round/>
            <a:headEnd/>
            <a:tailEnd/>
          </a:ln>
          <a:effectLst/>
        </p:spPr>
        <p:txBody>
          <a:bodyPr/>
          <a:lstStyle/>
          <a:p>
            <a:endParaRPr lang="en-US"/>
          </a:p>
        </p:txBody>
      </p:sp>
      <p:sp>
        <p:nvSpPr>
          <p:cNvPr id="63689" name="Freeform 201"/>
          <p:cNvSpPr>
            <a:spLocks/>
          </p:cNvSpPr>
          <p:nvPr/>
        </p:nvSpPr>
        <p:spPr bwMode="auto">
          <a:xfrm>
            <a:off x="3054350" y="1066800"/>
            <a:ext cx="123825" cy="66675"/>
          </a:xfrm>
          <a:custGeom>
            <a:avLst/>
            <a:gdLst/>
            <a:ahLst/>
            <a:cxnLst>
              <a:cxn ang="0">
                <a:pos x="34" y="0"/>
              </a:cxn>
              <a:cxn ang="0">
                <a:pos x="66" y="0"/>
              </a:cxn>
              <a:cxn ang="0">
                <a:pos x="29" y="36"/>
              </a:cxn>
              <a:cxn ang="0">
                <a:pos x="27" y="36"/>
              </a:cxn>
              <a:cxn ang="0">
                <a:pos x="25" y="36"/>
              </a:cxn>
              <a:cxn ang="0">
                <a:pos x="23" y="36"/>
              </a:cxn>
              <a:cxn ang="0">
                <a:pos x="21" y="36"/>
              </a:cxn>
              <a:cxn ang="0">
                <a:pos x="19" y="36"/>
              </a:cxn>
              <a:cxn ang="0">
                <a:pos x="19" y="34"/>
              </a:cxn>
              <a:cxn ang="0">
                <a:pos x="17" y="34"/>
              </a:cxn>
              <a:cxn ang="0">
                <a:pos x="15" y="34"/>
              </a:cxn>
              <a:cxn ang="0">
                <a:pos x="12" y="34"/>
              </a:cxn>
              <a:cxn ang="0">
                <a:pos x="10" y="34"/>
              </a:cxn>
              <a:cxn ang="0">
                <a:pos x="8" y="34"/>
              </a:cxn>
              <a:cxn ang="0">
                <a:pos x="6" y="34"/>
              </a:cxn>
              <a:cxn ang="0">
                <a:pos x="4" y="34"/>
              </a:cxn>
              <a:cxn ang="0">
                <a:pos x="2" y="34"/>
              </a:cxn>
              <a:cxn ang="0">
                <a:pos x="0" y="34"/>
              </a:cxn>
              <a:cxn ang="0">
                <a:pos x="34" y="0"/>
              </a:cxn>
            </a:cxnLst>
            <a:rect l="0" t="0" r="r" b="b"/>
            <a:pathLst>
              <a:path w="67" h="37">
                <a:moveTo>
                  <a:pt x="34" y="0"/>
                </a:moveTo>
                <a:lnTo>
                  <a:pt x="66" y="0"/>
                </a:lnTo>
                <a:lnTo>
                  <a:pt x="29" y="36"/>
                </a:lnTo>
                <a:lnTo>
                  <a:pt x="27" y="36"/>
                </a:lnTo>
                <a:lnTo>
                  <a:pt x="25" y="36"/>
                </a:lnTo>
                <a:lnTo>
                  <a:pt x="23" y="36"/>
                </a:lnTo>
                <a:lnTo>
                  <a:pt x="21" y="36"/>
                </a:lnTo>
                <a:lnTo>
                  <a:pt x="19" y="36"/>
                </a:lnTo>
                <a:lnTo>
                  <a:pt x="19" y="34"/>
                </a:lnTo>
                <a:lnTo>
                  <a:pt x="17" y="34"/>
                </a:lnTo>
                <a:lnTo>
                  <a:pt x="15" y="34"/>
                </a:lnTo>
                <a:lnTo>
                  <a:pt x="12" y="34"/>
                </a:lnTo>
                <a:lnTo>
                  <a:pt x="10" y="34"/>
                </a:lnTo>
                <a:lnTo>
                  <a:pt x="8" y="34"/>
                </a:lnTo>
                <a:lnTo>
                  <a:pt x="6" y="34"/>
                </a:lnTo>
                <a:lnTo>
                  <a:pt x="4" y="34"/>
                </a:lnTo>
                <a:lnTo>
                  <a:pt x="2" y="34"/>
                </a:lnTo>
                <a:lnTo>
                  <a:pt x="0" y="34"/>
                </a:lnTo>
                <a:lnTo>
                  <a:pt x="34" y="0"/>
                </a:lnTo>
              </a:path>
            </a:pathLst>
          </a:custGeom>
          <a:solidFill>
            <a:srgbClr val="1F1F1F"/>
          </a:solidFill>
          <a:ln w="9525" cap="rnd">
            <a:noFill/>
            <a:round/>
            <a:headEnd/>
            <a:tailEnd/>
          </a:ln>
          <a:effectLst/>
        </p:spPr>
        <p:txBody>
          <a:bodyPr/>
          <a:lstStyle/>
          <a:p>
            <a:endParaRPr lang="en-US"/>
          </a:p>
        </p:txBody>
      </p:sp>
      <p:sp>
        <p:nvSpPr>
          <p:cNvPr id="63690" name="Freeform 202"/>
          <p:cNvSpPr>
            <a:spLocks/>
          </p:cNvSpPr>
          <p:nvPr/>
        </p:nvSpPr>
        <p:spPr bwMode="auto">
          <a:xfrm>
            <a:off x="3082925" y="1066800"/>
            <a:ext cx="123825" cy="74613"/>
          </a:xfrm>
          <a:custGeom>
            <a:avLst/>
            <a:gdLst/>
            <a:ahLst/>
            <a:cxnLst>
              <a:cxn ang="0">
                <a:pos x="34" y="0"/>
              </a:cxn>
              <a:cxn ang="0">
                <a:pos x="66" y="2"/>
              </a:cxn>
              <a:cxn ang="0">
                <a:pos x="27" y="40"/>
              </a:cxn>
              <a:cxn ang="0">
                <a:pos x="25" y="40"/>
              </a:cxn>
              <a:cxn ang="0">
                <a:pos x="23" y="38"/>
              </a:cxn>
              <a:cxn ang="0">
                <a:pos x="21" y="38"/>
              </a:cxn>
              <a:cxn ang="0">
                <a:pos x="19" y="38"/>
              </a:cxn>
              <a:cxn ang="0">
                <a:pos x="17" y="38"/>
              </a:cxn>
              <a:cxn ang="0">
                <a:pos x="14" y="38"/>
              </a:cxn>
              <a:cxn ang="0">
                <a:pos x="14" y="36"/>
              </a:cxn>
              <a:cxn ang="0">
                <a:pos x="12" y="36"/>
              </a:cxn>
              <a:cxn ang="0">
                <a:pos x="10" y="36"/>
              </a:cxn>
              <a:cxn ang="0">
                <a:pos x="8" y="36"/>
              </a:cxn>
              <a:cxn ang="0">
                <a:pos x="6" y="36"/>
              </a:cxn>
              <a:cxn ang="0">
                <a:pos x="4" y="36"/>
              </a:cxn>
              <a:cxn ang="0">
                <a:pos x="4" y="34"/>
              </a:cxn>
              <a:cxn ang="0">
                <a:pos x="2" y="34"/>
              </a:cxn>
              <a:cxn ang="0">
                <a:pos x="0" y="34"/>
              </a:cxn>
              <a:cxn ang="0">
                <a:pos x="34" y="0"/>
              </a:cxn>
            </a:cxnLst>
            <a:rect l="0" t="0" r="r" b="b"/>
            <a:pathLst>
              <a:path w="67" h="41">
                <a:moveTo>
                  <a:pt x="34" y="0"/>
                </a:moveTo>
                <a:lnTo>
                  <a:pt x="66" y="2"/>
                </a:lnTo>
                <a:lnTo>
                  <a:pt x="27" y="40"/>
                </a:lnTo>
                <a:lnTo>
                  <a:pt x="25" y="40"/>
                </a:lnTo>
                <a:lnTo>
                  <a:pt x="23" y="38"/>
                </a:lnTo>
                <a:lnTo>
                  <a:pt x="21" y="38"/>
                </a:lnTo>
                <a:lnTo>
                  <a:pt x="19" y="38"/>
                </a:lnTo>
                <a:lnTo>
                  <a:pt x="17" y="38"/>
                </a:lnTo>
                <a:lnTo>
                  <a:pt x="14" y="38"/>
                </a:lnTo>
                <a:lnTo>
                  <a:pt x="14" y="36"/>
                </a:lnTo>
                <a:lnTo>
                  <a:pt x="12" y="36"/>
                </a:lnTo>
                <a:lnTo>
                  <a:pt x="10" y="36"/>
                </a:lnTo>
                <a:lnTo>
                  <a:pt x="8" y="36"/>
                </a:lnTo>
                <a:lnTo>
                  <a:pt x="6" y="36"/>
                </a:lnTo>
                <a:lnTo>
                  <a:pt x="4" y="36"/>
                </a:lnTo>
                <a:lnTo>
                  <a:pt x="4" y="34"/>
                </a:lnTo>
                <a:lnTo>
                  <a:pt x="2" y="34"/>
                </a:lnTo>
                <a:lnTo>
                  <a:pt x="0" y="34"/>
                </a:lnTo>
                <a:lnTo>
                  <a:pt x="34" y="0"/>
                </a:lnTo>
              </a:path>
            </a:pathLst>
          </a:custGeom>
          <a:solidFill>
            <a:srgbClr val="242424"/>
          </a:solidFill>
          <a:ln w="9525" cap="rnd">
            <a:noFill/>
            <a:round/>
            <a:headEnd/>
            <a:tailEnd/>
          </a:ln>
          <a:effectLst/>
        </p:spPr>
        <p:txBody>
          <a:bodyPr/>
          <a:lstStyle/>
          <a:p>
            <a:endParaRPr lang="en-US"/>
          </a:p>
        </p:txBody>
      </p:sp>
      <p:sp>
        <p:nvSpPr>
          <p:cNvPr id="63691" name="Freeform 203"/>
          <p:cNvSpPr>
            <a:spLocks/>
          </p:cNvSpPr>
          <p:nvPr/>
        </p:nvSpPr>
        <p:spPr bwMode="auto">
          <a:xfrm>
            <a:off x="3108325" y="1066800"/>
            <a:ext cx="130175" cy="80963"/>
          </a:xfrm>
          <a:custGeom>
            <a:avLst/>
            <a:gdLst/>
            <a:ahLst/>
            <a:cxnLst>
              <a:cxn ang="0">
                <a:pos x="37" y="0"/>
              </a:cxn>
              <a:cxn ang="0">
                <a:pos x="69" y="2"/>
              </a:cxn>
              <a:cxn ang="0">
                <a:pos x="26" y="44"/>
              </a:cxn>
              <a:cxn ang="0">
                <a:pos x="24" y="44"/>
              </a:cxn>
              <a:cxn ang="0">
                <a:pos x="24" y="42"/>
              </a:cxn>
              <a:cxn ang="0">
                <a:pos x="22" y="42"/>
              </a:cxn>
              <a:cxn ang="0">
                <a:pos x="20" y="42"/>
              </a:cxn>
              <a:cxn ang="0">
                <a:pos x="17" y="42"/>
              </a:cxn>
              <a:cxn ang="0">
                <a:pos x="17" y="40"/>
              </a:cxn>
              <a:cxn ang="0">
                <a:pos x="15" y="40"/>
              </a:cxn>
              <a:cxn ang="0">
                <a:pos x="13" y="40"/>
              </a:cxn>
              <a:cxn ang="0">
                <a:pos x="11" y="40"/>
              </a:cxn>
              <a:cxn ang="0">
                <a:pos x="9" y="40"/>
              </a:cxn>
              <a:cxn ang="0">
                <a:pos x="9" y="38"/>
              </a:cxn>
              <a:cxn ang="0">
                <a:pos x="7" y="38"/>
              </a:cxn>
              <a:cxn ang="0">
                <a:pos x="5" y="38"/>
              </a:cxn>
              <a:cxn ang="0">
                <a:pos x="3" y="38"/>
              </a:cxn>
              <a:cxn ang="0">
                <a:pos x="0" y="38"/>
              </a:cxn>
              <a:cxn ang="0">
                <a:pos x="0" y="36"/>
              </a:cxn>
              <a:cxn ang="0">
                <a:pos x="37" y="0"/>
              </a:cxn>
            </a:cxnLst>
            <a:rect l="0" t="0" r="r" b="b"/>
            <a:pathLst>
              <a:path w="70" h="45">
                <a:moveTo>
                  <a:pt x="37" y="0"/>
                </a:moveTo>
                <a:lnTo>
                  <a:pt x="69" y="2"/>
                </a:lnTo>
                <a:lnTo>
                  <a:pt x="26" y="44"/>
                </a:lnTo>
                <a:lnTo>
                  <a:pt x="24" y="44"/>
                </a:lnTo>
                <a:lnTo>
                  <a:pt x="24" y="42"/>
                </a:lnTo>
                <a:lnTo>
                  <a:pt x="22" y="42"/>
                </a:lnTo>
                <a:lnTo>
                  <a:pt x="20" y="42"/>
                </a:lnTo>
                <a:lnTo>
                  <a:pt x="17" y="42"/>
                </a:lnTo>
                <a:lnTo>
                  <a:pt x="17" y="40"/>
                </a:lnTo>
                <a:lnTo>
                  <a:pt x="15" y="40"/>
                </a:lnTo>
                <a:lnTo>
                  <a:pt x="13" y="40"/>
                </a:lnTo>
                <a:lnTo>
                  <a:pt x="11" y="40"/>
                </a:lnTo>
                <a:lnTo>
                  <a:pt x="9" y="40"/>
                </a:lnTo>
                <a:lnTo>
                  <a:pt x="9" y="38"/>
                </a:lnTo>
                <a:lnTo>
                  <a:pt x="7" y="38"/>
                </a:lnTo>
                <a:lnTo>
                  <a:pt x="5" y="38"/>
                </a:lnTo>
                <a:lnTo>
                  <a:pt x="3" y="38"/>
                </a:lnTo>
                <a:lnTo>
                  <a:pt x="0" y="38"/>
                </a:lnTo>
                <a:lnTo>
                  <a:pt x="0" y="36"/>
                </a:lnTo>
                <a:lnTo>
                  <a:pt x="37" y="0"/>
                </a:lnTo>
              </a:path>
            </a:pathLst>
          </a:custGeom>
          <a:solidFill>
            <a:srgbClr val="292929"/>
          </a:solidFill>
          <a:ln w="9525" cap="rnd">
            <a:noFill/>
            <a:round/>
            <a:headEnd/>
            <a:tailEnd/>
          </a:ln>
          <a:effectLst/>
        </p:spPr>
        <p:txBody>
          <a:bodyPr/>
          <a:lstStyle/>
          <a:p>
            <a:endParaRPr lang="en-US"/>
          </a:p>
        </p:txBody>
      </p:sp>
      <p:sp>
        <p:nvSpPr>
          <p:cNvPr id="63692" name="Freeform 204"/>
          <p:cNvSpPr>
            <a:spLocks/>
          </p:cNvSpPr>
          <p:nvPr/>
        </p:nvSpPr>
        <p:spPr bwMode="auto">
          <a:xfrm>
            <a:off x="3132138" y="1069975"/>
            <a:ext cx="138112" cy="87313"/>
          </a:xfrm>
          <a:custGeom>
            <a:avLst/>
            <a:gdLst/>
            <a:ahLst/>
            <a:cxnLst>
              <a:cxn ang="0">
                <a:pos x="39" y="0"/>
              </a:cxn>
              <a:cxn ang="0">
                <a:pos x="73" y="0"/>
              </a:cxn>
              <a:cxn ang="0">
                <a:pos x="24" y="47"/>
              </a:cxn>
              <a:cxn ang="0">
                <a:pos x="22" y="47"/>
              </a:cxn>
              <a:cxn ang="0">
                <a:pos x="22" y="44"/>
              </a:cxn>
              <a:cxn ang="0">
                <a:pos x="19" y="44"/>
              </a:cxn>
              <a:cxn ang="0">
                <a:pos x="17" y="44"/>
              </a:cxn>
              <a:cxn ang="0">
                <a:pos x="17" y="42"/>
              </a:cxn>
              <a:cxn ang="0">
                <a:pos x="15" y="42"/>
              </a:cxn>
              <a:cxn ang="0">
                <a:pos x="13" y="42"/>
              </a:cxn>
              <a:cxn ang="0">
                <a:pos x="11" y="42"/>
              </a:cxn>
              <a:cxn ang="0">
                <a:pos x="11" y="40"/>
              </a:cxn>
              <a:cxn ang="0">
                <a:pos x="9" y="40"/>
              </a:cxn>
              <a:cxn ang="0">
                <a:pos x="7" y="40"/>
              </a:cxn>
              <a:cxn ang="0">
                <a:pos x="4" y="40"/>
              </a:cxn>
              <a:cxn ang="0">
                <a:pos x="4" y="38"/>
              </a:cxn>
              <a:cxn ang="0">
                <a:pos x="2" y="38"/>
              </a:cxn>
              <a:cxn ang="0">
                <a:pos x="0" y="38"/>
              </a:cxn>
              <a:cxn ang="0">
                <a:pos x="39" y="0"/>
              </a:cxn>
            </a:cxnLst>
            <a:rect l="0" t="0" r="r" b="b"/>
            <a:pathLst>
              <a:path w="74" h="48">
                <a:moveTo>
                  <a:pt x="39" y="0"/>
                </a:moveTo>
                <a:lnTo>
                  <a:pt x="73" y="0"/>
                </a:lnTo>
                <a:lnTo>
                  <a:pt x="24" y="47"/>
                </a:lnTo>
                <a:lnTo>
                  <a:pt x="22" y="47"/>
                </a:lnTo>
                <a:lnTo>
                  <a:pt x="22" y="44"/>
                </a:lnTo>
                <a:lnTo>
                  <a:pt x="19" y="44"/>
                </a:lnTo>
                <a:lnTo>
                  <a:pt x="17" y="44"/>
                </a:lnTo>
                <a:lnTo>
                  <a:pt x="17" y="42"/>
                </a:lnTo>
                <a:lnTo>
                  <a:pt x="15" y="42"/>
                </a:lnTo>
                <a:lnTo>
                  <a:pt x="13" y="42"/>
                </a:lnTo>
                <a:lnTo>
                  <a:pt x="11" y="42"/>
                </a:lnTo>
                <a:lnTo>
                  <a:pt x="11" y="40"/>
                </a:lnTo>
                <a:lnTo>
                  <a:pt x="9" y="40"/>
                </a:lnTo>
                <a:lnTo>
                  <a:pt x="7" y="40"/>
                </a:lnTo>
                <a:lnTo>
                  <a:pt x="4" y="40"/>
                </a:lnTo>
                <a:lnTo>
                  <a:pt x="4" y="38"/>
                </a:lnTo>
                <a:lnTo>
                  <a:pt x="2" y="38"/>
                </a:lnTo>
                <a:lnTo>
                  <a:pt x="0" y="38"/>
                </a:lnTo>
                <a:lnTo>
                  <a:pt x="39" y="0"/>
                </a:lnTo>
              </a:path>
            </a:pathLst>
          </a:custGeom>
          <a:solidFill>
            <a:srgbClr val="2E2E2E"/>
          </a:solidFill>
          <a:ln w="9525" cap="rnd">
            <a:noFill/>
            <a:round/>
            <a:headEnd/>
            <a:tailEnd/>
          </a:ln>
          <a:effectLst/>
        </p:spPr>
        <p:txBody>
          <a:bodyPr/>
          <a:lstStyle/>
          <a:p>
            <a:endParaRPr lang="en-US"/>
          </a:p>
        </p:txBody>
      </p:sp>
      <p:sp>
        <p:nvSpPr>
          <p:cNvPr id="63693" name="Freeform 205"/>
          <p:cNvSpPr>
            <a:spLocks/>
          </p:cNvSpPr>
          <p:nvPr/>
        </p:nvSpPr>
        <p:spPr bwMode="auto">
          <a:xfrm>
            <a:off x="3155950" y="1069975"/>
            <a:ext cx="141288" cy="95250"/>
          </a:xfrm>
          <a:custGeom>
            <a:avLst/>
            <a:gdLst/>
            <a:ahLst/>
            <a:cxnLst>
              <a:cxn ang="0">
                <a:pos x="43" y="0"/>
              </a:cxn>
              <a:cxn ang="0">
                <a:pos x="75" y="0"/>
              </a:cxn>
              <a:cxn ang="0">
                <a:pos x="23" y="51"/>
              </a:cxn>
              <a:cxn ang="0">
                <a:pos x="21" y="51"/>
              </a:cxn>
              <a:cxn ang="0">
                <a:pos x="19" y="51"/>
              </a:cxn>
              <a:cxn ang="0">
                <a:pos x="19" y="49"/>
              </a:cxn>
              <a:cxn ang="0">
                <a:pos x="17" y="49"/>
              </a:cxn>
              <a:cxn ang="0">
                <a:pos x="15" y="49"/>
              </a:cxn>
              <a:cxn ang="0">
                <a:pos x="13" y="47"/>
              </a:cxn>
              <a:cxn ang="0">
                <a:pos x="11" y="47"/>
              </a:cxn>
              <a:cxn ang="0">
                <a:pos x="9" y="47"/>
              </a:cxn>
              <a:cxn ang="0">
                <a:pos x="9" y="44"/>
              </a:cxn>
              <a:cxn ang="0">
                <a:pos x="6" y="44"/>
              </a:cxn>
              <a:cxn ang="0">
                <a:pos x="4" y="44"/>
              </a:cxn>
              <a:cxn ang="0">
                <a:pos x="4" y="42"/>
              </a:cxn>
              <a:cxn ang="0">
                <a:pos x="2" y="42"/>
              </a:cxn>
              <a:cxn ang="0">
                <a:pos x="0" y="42"/>
              </a:cxn>
              <a:cxn ang="0">
                <a:pos x="43" y="0"/>
              </a:cxn>
            </a:cxnLst>
            <a:rect l="0" t="0" r="r" b="b"/>
            <a:pathLst>
              <a:path w="76" h="52">
                <a:moveTo>
                  <a:pt x="43" y="0"/>
                </a:moveTo>
                <a:lnTo>
                  <a:pt x="75" y="0"/>
                </a:lnTo>
                <a:lnTo>
                  <a:pt x="23" y="51"/>
                </a:lnTo>
                <a:lnTo>
                  <a:pt x="21" y="51"/>
                </a:lnTo>
                <a:lnTo>
                  <a:pt x="19" y="51"/>
                </a:lnTo>
                <a:lnTo>
                  <a:pt x="19" y="49"/>
                </a:lnTo>
                <a:lnTo>
                  <a:pt x="17" y="49"/>
                </a:lnTo>
                <a:lnTo>
                  <a:pt x="15" y="49"/>
                </a:lnTo>
                <a:lnTo>
                  <a:pt x="13" y="47"/>
                </a:lnTo>
                <a:lnTo>
                  <a:pt x="11" y="47"/>
                </a:lnTo>
                <a:lnTo>
                  <a:pt x="9" y="47"/>
                </a:lnTo>
                <a:lnTo>
                  <a:pt x="9" y="44"/>
                </a:lnTo>
                <a:lnTo>
                  <a:pt x="6" y="44"/>
                </a:lnTo>
                <a:lnTo>
                  <a:pt x="4" y="44"/>
                </a:lnTo>
                <a:lnTo>
                  <a:pt x="4" y="42"/>
                </a:lnTo>
                <a:lnTo>
                  <a:pt x="2" y="42"/>
                </a:lnTo>
                <a:lnTo>
                  <a:pt x="0" y="42"/>
                </a:lnTo>
                <a:lnTo>
                  <a:pt x="43" y="0"/>
                </a:lnTo>
              </a:path>
            </a:pathLst>
          </a:custGeom>
          <a:solidFill>
            <a:srgbClr val="333333"/>
          </a:solidFill>
          <a:ln w="9525" cap="rnd">
            <a:noFill/>
            <a:round/>
            <a:headEnd/>
            <a:tailEnd/>
          </a:ln>
          <a:effectLst/>
        </p:spPr>
        <p:txBody>
          <a:bodyPr/>
          <a:lstStyle/>
          <a:p>
            <a:endParaRPr lang="en-US"/>
          </a:p>
        </p:txBody>
      </p:sp>
      <p:sp>
        <p:nvSpPr>
          <p:cNvPr id="63694" name="Freeform 206"/>
          <p:cNvSpPr>
            <a:spLocks/>
          </p:cNvSpPr>
          <p:nvPr/>
        </p:nvSpPr>
        <p:spPr bwMode="auto">
          <a:xfrm>
            <a:off x="3176588" y="1069975"/>
            <a:ext cx="152400" cy="106363"/>
          </a:xfrm>
          <a:custGeom>
            <a:avLst/>
            <a:gdLst/>
            <a:ahLst/>
            <a:cxnLst>
              <a:cxn ang="0">
                <a:pos x="49" y="0"/>
              </a:cxn>
              <a:cxn ang="0">
                <a:pos x="81" y="0"/>
              </a:cxn>
              <a:cxn ang="0">
                <a:pos x="23" y="57"/>
              </a:cxn>
              <a:cxn ang="0">
                <a:pos x="21" y="57"/>
              </a:cxn>
              <a:cxn ang="0">
                <a:pos x="21" y="55"/>
              </a:cxn>
              <a:cxn ang="0">
                <a:pos x="19" y="55"/>
              </a:cxn>
              <a:cxn ang="0">
                <a:pos x="17" y="55"/>
              </a:cxn>
              <a:cxn ang="0">
                <a:pos x="17" y="53"/>
              </a:cxn>
              <a:cxn ang="0">
                <a:pos x="15" y="53"/>
              </a:cxn>
              <a:cxn ang="0">
                <a:pos x="12" y="53"/>
              </a:cxn>
              <a:cxn ang="0">
                <a:pos x="12" y="51"/>
              </a:cxn>
              <a:cxn ang="0">
                <a:pos x="10" y="51"/>
              </a:cxn>
              <a:cxn ang="0">
                <a:pos x="8" y="51"/>
              </a:cxn>
              <a:cxn ang="0">
                <a:pos x="8" y="49"/>
              </a:cxn>
              <a:cxn ang="0">
                <a:pos x="6" y="49"/>
              </a:cxn>
              <a:cxn ang="0">
                <a:pos x="4" y="49"/>
              </a:cxn>
              <a:cxn ang="0">
                <a:pos x="2" y="47"/>
              </a:cxn>
              <a:cxn ang="0">
                <a:pos x="0" y="47"/>
              </a:cxn>
              <a:cxn ang="0">
                <a:pos x="49" y="0"/>
              </a:cxn>
            </a:cxnLst>
            <a:rect l="0" t="0" r="r" b="b"/>
            <a:pathLst>
              <a:path w="82" h="58">
                <a:moveTo>
                  <a:pt x="49" y="0"/>
                </a:moveTo>
                <a:lnTo>
                  <a:pt x="81" y="0"/>
                </a:lnTo>
                <a:lnTo>
                  <a:pt x="23" y="57"/>
                </a:lnTo>
                <a:lnTo>
                  <a:pt x="21" y="57"/>
                </a:lnTo>
                <a:lnTo>
                  <a:pt x="21" y="55"/>
                </a:lnTo>
                <a:lnTo>
                  <a:pt x="19" y="55"/>
                </a:lnTo>
                <a:lnTo>
                  <a:pt x="17" y="55"/>
                </a:lnTo>
                <a:lnTo>
                  <a:pt x="17" y="53"/>
                </a:lnTo>
                <a:lnTo>
                  <a:pt x="15" y="53"/>
                </a:lnTo>
                <a:lnTo>
                  <a:pt x="12" y="53"/>
                </a:lnTo>
                <a:lnTo>
                  <a:pt x="12" y="51"/>
                </a:lnTo>
                <a:lnTo>
                  <a:pt x="10" y="51"/>
                </a:lnTo>
                <a:lnTo>
                  <a:pt x="8" y="51"/>
                </a:lnTo>
                <a:lnTo>
                  <a:pt x="8" y="49"/>
                </a:lnTo>
                <a:lnTo>
                  <a:pt x="6" y="49"/>
                </a:lnTo>
                <a:lnTo>
                  <a:pt x="4" y="49"/>
                </a:lnTo>
                <a:lnTo>
                  <a:pt x="2" y="47"/>
                </a:lnTo>
                <a:lnTo>
                  <a:pt x="0" y="47"/>
                </a:lnTo>
                <a:lnTo>
                  <a:pt x="49" y="0"/>
                </a:lnTo>
              </a:path>
            </a:pathLst>
          </a:custGeom>
          <a:solidFill>
            <a:srgbClr val="383838"/>
          </a:solidFill>
          <a:ln w="9525" cap="rnd">
            <a:noFill/>
            <a:round/>
            <a:headEnd/>
            <a:tailEnd/>
          </a:ln>
          <a:effectLst/>
        </p:spPr>
        <p:txBody>
          <a:bodyPr/>
          <a:lstStyle/>
          <a:p>
            <a:endParaRPr lang="en-US"/>
          </a:p>
        </p:txBody>
      </p:sp>
      <p:sp>
        <p:nvSpPr>
          <p:cNvPr id="63695" name="Freeform 207"/>
          <p:cNvSpPr>
            <a:spLocks/>
          </p:cNvSpPr>
          <p:nvPr/>
        </p:nvSpPr>
        <p:spPr bwMode="auto">
          <a:xfrm>
            <a:off x="3198813" y="1069975"/>
            <a:ext cx="157162" cy="119063"/>
          </a:xfrm>
          <a:custGeom>
            <a:avLst/>
            <a:gdLst/>
            <a:ahLst/>
            <a:cxnLst>
              <a:cxn ang="0">
                <a:pos x="52" y="0"/>
              </a:cxn>
              <a:cxn ang="0">
                <a:pos x="83" y="0"/>
              </a:cxn>
              <a:cxn ang="0">
                <a:pos x="22" y="64"/>
              </a:cxn>
              <a:cxn ang="0">
                <a:pos x="20" y="64"/>
              </a:cxn>
              <a:cxn ang="0">
                <a:pos x="20" y="61"/>
              </a:cxn>
              <a:cxn ang="0">
                <a:pos x="17" y="61"/>
              </a:cxn>
              <a:cxn ang="0">
                <a:pos x="15" y="59"/>
              </a:cxn>
              <a:cxn ang="0">
                <a:pos x="13" y="59"/>
              </a:cxn>
              <a:cxn ang="0">
                <a:pos x="13" y="57"/>
              </a:cxn>
              <a:cxn ang="0">
                <a:pos x="11" y="57"/>
              </a:cxn>
              <a:cxn ang="0">
                <a:pos x="9" y="57"/>
              </a:cxn>
              <a:cxn ang="0">
                <a:pos x="9" y="55"/>
              </a:cxn>
              <a:cxn ang="0">
                <a:pos x="7" y="55"/>
              </a:cxn>
              <a:cxn ang="0">
                <a:pos x="5" y="55"/>
              </a:cxn>
              <a:cxn ang="0">
                <a:pos x="5" y="53"/>
              </a:cxn>
              <a:cxn ang="0">
                <a:pos x="3" y="53"/>
              </a:cxn>
              <a:cxn ang="0">
                <a:pos x="0" y="53"/>
              </a:cxn>
              <a:cxn ang="0">
                <a:pos x="0" y="51"/>
              </a:cxn>
              <a:cxn ang="0">
                <a:pos x="52" y="0"/>
              </a:cxn>
            </a:cxnLst>
            <a:rect l="0" t="0" r="r" b="b"/>
            <a:pathLst>
              <a:path w="84" h="65">
                <a:moveTo>
                  <a:pt x="52" y="0"/>
                </a:moveTo>
                <a:lnTo>
                  <a:pt x="83" y="0"/>
                </a:lnTo>
                <a:lnTo>
                  <a:pt x="22" y="64"/>
                </a:lnTo>
                <a:lnTo>
                  <a:pt x="20" y="64"/>
                </a:lnTo>
                <a:lnTo>
                  <a:pt x="20" y="61"/>
                </a:lnTo>
                <a:lnTo>
                  <a:pt x="17" y="61"/>
                </a:lnTo>
                <a:lnTo>
                  <a:pt x="15" y="59"/>
                </a:lnTo>
                <a:lnTo>
                  <a:pt x="13" y="59"/>
                </a:lnTo>
                <a:lnTo>
                  <a:pt x="13" y="57"/>
                </a:lnTo>
                <a:lnTo>
                  <a:pt x="11" y="57"/>
                </a:lnTo>
                <a:lnTo>
                  <a:pt x="9" y="57"/>
                </a:lnTo>
                <a:lnTo>
                  <a:pt x="9" y="55"/>
                </a:lnTo>
                <a:lnTo>
                  <a:pt x="7" y="55"/>
                </a:lnTo>
                <a:lnTo>
                  <a:pt x="5" y="55"/>
                </a:lnTo>
                <a:lnTo>
                  <a:pt x="5" y="53"/>
                </a:lnTo>
                <a:lnTo>
                  <a:pt x="3" y="53"/>
                </a:lnTo>
                <a:lnTo>
                  <a:pt x="0" y="53"/>
                </a:lnTo>
                <a:lnTo>
                  <a:pt x="0" y="51"/>
                </a:lnTo>
                <a:lnTo>
                  <a:pt x="52" y="0"/>
                </a:lnTo>
              </a:path>
            </a:pathLst>
          </a:custGeom>
          <a:solidFill>
            <a:srgbClr val="3D3D3D"/>
          </a:solidFill>
          <a:ln w="9525" cap="rnd">
            <a:noFill/>
            <a:round/>
            <a:headEnd/>
            <a:tailEnd/>
          </a:ln>
          <a:effectLst/>
        </p:spPr>
        <p:txBody>
          <a:bodyPr/>
          <a:lstStyle/>
          <a:p>
            <a:endParaRPr lang="en-US"/>
          </a:p>
        </p:txBody>
      </p:sp>
      <p:sp>
        <p:nvSpPr>
          <p:cNvPr id="63696" name="Freeform 208"/>
          <p:cNvSpPr>
            <a:spLocks/>
          </p:cNvSpPr>
          <p:nvPr/>
        </p:nvSpPr>
        <p:spPr bwMode="auto">
          <a:xfrm>
            <a:off x="3219450" y="1069975"/>
            <a:ext cx="169863" cy="130175"/>
          </a:xfrm>
          <a:custGeom>
            <a:avLst/>
            <a:gdLst/>
            <a:ahLst/>
            <a:cxnLst>
              <a:cxn ang="0">
                <a:pos x="58" y="0"/>
              </a:cxn>
              <a:cxn ang="0">
                <a:pos x="90" y="0"/>
              </a:cxn>
              <a:cxn ang="0">
                <a:pos x="19" y="70"/>
              </a:cxn>
              <a:cxn ang="0">
                <a:pos x="19" y="68"/>
              </a:cxn>
              <a:cxn ang="0">
                <a:pos x="17" y="68"/>
              </a:cxn>
              <a:cxn ang="0">
                <a:pos x="17" y="66"/>
              </a:cxn>
              <a:cxn ang="0">
                <a:pos x="15" y="66"/>
              </a:cxn>
              <a:cxn ang="0">
                <a:pos x="13" y="66"/>
              </a:cxn>
              <a:cxn ang="0">
                <a:pos x="13" y="64"/>
              </a:cxn>
              <a:cxn ang="0">
                <a:pos x="11" y="64"/>
              </a:cxn>
              <a:cxn ang="0">
                <a:pos x="9" y="61"/>
              </a:cxn>
              <a:cxn ang="0">
                <a:pos x="6" y="61"/>
              </a:cxn>
              <a:cxn ang="0">
                <a:pos x="4" y="59"/>
              </a:cxn>
              <a:cxn ang="0">
                <a:pos x="2" y="59"/>
              </a:cxn>
              <a:cxn ang="0">
                <a:pos x="2" y="57"/>
              </a:cxn>
              <a:cxn ang="0">
                <a:pos x="0" y="57"/>
              </a:cxn>
              <a:cxn ang="0">
                <a:pos x="58" y="0"/>
              </a:cxn>
            </a:cxnLst>
            <a:rect l="0" t="0" r="r" b="b"/>
            <a:pathLst>
              <a:path w="91" h="71">
                <a:moveTo>
                  <a:pt x="58" y="0"/>
                </a:moveTo>
                <a:lnTo>
                  <a:pt x="90" y="0"/>
                </a:lnTo>
                <a:lnTo>
                  <a:pt x="19" y="70"/>
                </a:lnTo>
                <a:lnTo>
                  <a:pt x="19" y="68"/>
                </a:lnTo>
                <a:lnTo>
                  <a:pt x="17" y="68"/>
                </a:lnTo>
                <a:lnTo>
                  <a:pt x="17" y="66"/>
                </a:lnTo>
                <a:lnTo>
                  <a:pt x="15" y="66"/>
                </a:lnTo>
                <a:lnTo>
                  <a:pt x="13" y="66"/>
                </a:lnTo>
                <a:lnTo>
                  <a:pt x="13" y="64"/>
                </a:lnTo>
                <a:lnTo>
                  <a:pt x="11" y="64"/>
                </a:lnTo>
                <a:lnTo>
                  <a:pt x="9" y="61"/>
                </a:lnTo>
                <a:lnTo>
                  <a:pt x="6" y="61"/>
                </a:lnTo>
                <a:lnTo>
                  <a:pt x="4" y="59"/>
                </a:lnTo>
                <a:lnTo>
                  <a:pt x="2" y="59"/>
                </a:lnTo>
                <a:lnTo>
                  <a:pt x="2" y="57"/>
                </a:lnTo>
                <a:lnTo>
                  <a:pt x="0" y="57"/>
                </a:lnTo>
                <a:lnTo>
                  <a:pt x="58" y="0"/>
                </a:lnTo>
              </a:path>
            </a:pathLst>
          </a:custGeom>
          <a:solidFill>
            <a:srgbClr val="424242"/>
          </a:solidFill>
          <a:ln w="9525" cap="rnd">
            <a:noFill/>
            <a:round/>
            <a:headEnd/>
            <a:tailEnd/>
          </a:ln>
          <a:effectLst/>
        </p:spPr>
        <p:txBody>
          <a:bodyPr/>
          <a:lstStyle/>
          <a:p>
            <a:endParaRPr lang="en-US"/>
          </a:p>
        </p:txBody>
      </p:sp>
      <p:sp>
        <p:nvSpPr>
          <p:cNvPr id="63697" name="Freeform 209"/>
          <p:cNvSpPr>
            <a:spLocks/>
          </p:cNvSpPr>
          <p:nvPr/>
        </p:nvSpPr>
        <p:spPr bwMode="auto">
          <a:xfrm>
            <a:off x="3240088" y="1069975"/>
            <a:ext cx="174625" cy="139700"/>
          </a:xfrm>
          <a:custGeom>
            <a:avLst/>
            <a:gdLst/>
            <a:ahLst/>
            <a:cxnLst>
              <a:cxn ang="0">
                <a:pos x="61" y="0"/>
              </a:cxn>
              <a:cxn ang="0">
                <a:pos x="93" y="0"/>
              </a:cxn>
              <a:cxn ang="0">
                <a:pos x="19" y="76"/>
              </a:cxn>
              <a:cxn ang="0">
                <a:pos x="19" y="74"/>
              </a:cxn>
              <a:cxn ang="0">
                <a:pos x="17" y="74"/>
              </a:cxn>
              <a:cxn ang="0">
                <a:pos x="15" y="72"/>
              </a:cxn>
              <a:cxn ang="0">
                <a:pos x="12" y="72"/>
              </a:cxn>
              <a:cxn ang="0">
                <a:pos x="12" y="70"/>
              </a:cxn>
              <a:cxn ang="0">
                <a:pos x="10" y="70"/>
              </a:cxn>
              <a:cxn ang="0">
                <a:pos x="8" y="70"/>
              </a:cxn>
              <a:cxn ang="0">
                <a:pos x="8" y="68"/>
              </a:cxn>
              <a:cxn ang="0">
                <a:pos x="6" y="68"/>
              </a:cxn>
              <a:cxn ang="0">
                <a:pos x="6" y="66"/>
              </a:cxn>
              <a:cxn ang="0">
                <a:pos x="4" y="66"/>
              </a:cxn>
              <a:cxn ang="0">
                <a:pos x="2" y="66"/>
              </a:cxn>
              <a:cxn ang="0">
                <a:pos x="2" y="64"/>
              </a:cxn>
              <a:cxn ang="0">
                <a:pos x="0" y="64"/>
              </a:cxn>
              <a:cxn ang="0">
                <a:pos x="61" y="0"/>
              </a:cxn>
            </a:cxnLst>
            <a:rect l="0" t="0" r="r" b="b"/>
            <a:pathLst>
              <a:path w="94" h="77">
                <a:moveTo>
                  <a:pt x="61" y="0"/>
                </a:moveTo>
                <a:lnTo>
                  <a:pt x="93" y="0"/>
                </a:lnTo>
                <a:lnTo>
                  <a:pt x="19" y="76"/>
                </a:lnTo>
                <a:lnTo>
                  <a:pt x="19" y="74"/>
                </a:lnTo>
                <a:lnTo>
                  <a:pt x="17" y="74"/>
                </a:lnTo>
                <a:lnTo>
                  <a:pt x="15" y="72"/>
                </a:lnTo>
                <a:lnTo>
                  <a:pt x="12" y="72"/>
                </a:lnTo>
                <a:lnTo>
                  <a:pt x="12" y="70"/>
                </a:lnTo>
                <a:lnTo>
                  <a:pt x="10" y="70"/>
                </a:lnTo>
                <a:lnTo>
                  <a:pt x="8" y="70"/>
                </a:lnTo>
                <a:lnTo>
                  <a:pt x="8" y="68"/>
                </a:lnTo>
                <a:lnTo>
                  <a:pt x="6" y="68"/>
                </a:lnTo>
                <a:lnTo>
                  <a:pt x="6" y="66"/>
                </a:lnTo>
                <a:lnTo>
                  <a:pt x="4" y="66"/>
                </a:lnTo>
                <a:lnTo>
                  <a:pt x="2" y="66"/>
                </a:lnTo>
                <a:lnTo>
                  <a:pt x="2" y="64"/>
                </a:lnTo>
                <a:lnTo>
                  <a:pt x="0" y="64"/>
                </a:lnTo>
                <a:lnTo>
                  <a:pt x="61" y="0"/>
                </a:lnTo>
              </a:path>
            </a:pathLst>
          </a:custGeom>
          <a:solidFill>
            <a:srgbClr val="474747"/>
          </a:solidFill>
          <a:ln w="9525" cap="rnd">
            <a:noFill/>
            <a:round/>
            <a:headEnd/>
            <a:tailEnd/>
          </a:ln>
          <a:effectLst/>
        </p:spPr>
        <p:txBody>
          <a:bodyPr/>
          <a:lstStyle/>
          <a:p>
            <a:endParaRPr lang="en-US"/>
          </a:p>
        </p:txBody>
      </p:sp>
      <p:sp>
        <p:nvSpPr>
          <p:cNvPr id="63698" name="Freeform 210"/>
          <p:cNvSpPr>
            <a:spLocks/>
          </p:cNvSpPr>
          <p:nvPr/>
        </p:nvSpPr>
        <p:spPr bwMode="auto">
          <a:xfrm>
            <a:off x="3254375" y="1069975"/>
            <a:ext cx="192088" cy="152400"/>
          </a:xfrm>
          <a:custGeom>
            <a:avLst/>
            <a:gdLst/>
            <a:ahLst/>
            <a:cxnLst>
              <a:cxn ang="0">
                <a:pos x="71" y="0"/>
              </a:cxn>
              <a:cxn ang="0">
                <a:pos x="102" y="2"/>
              </a:cxn>
              <a:cxn ang="0">
                <a:pos x="22" y="83"/>
              </a:cxn>
              <a:cxn ang="0">
                <a:pos x="19" y="81"/>
              </a:cxn>
              <a:cxn ang="0">
                <a:pos x="17" y="81"/>
              </a:cxn>
              <a:cxn ang="0">
                <a:pos x="17" y="78"/>
              </a:cxn>
              <a:cxn ang="0">
                <a:pos x="15" y="78"/>
              </a:cxn>
              <a:cxn ang="0">
                <a:pos x="15" y="76"/>
              </a:cxn>
              <a:cxn ang="0">
                <a:pos x="13" y="76"/>
              </a:cxn>
              <a:cxn ang="0">
                <a:pos x="11" y="76"/>
              </a:cxn>
              <a:cxn ang="0">
                <a:pos x="11" y="74"/>
              </a:cxn>
              <a:cxn ang="0">
                <a:pos x="9" y="74"/>
              </a:cxn>
              <a:cxn ang="0">
                <a:pos x="7" y="72"/>
              </a:cxn>
              <a:cxn ang="0">
                <a:pos x="4" y="72"/>
              </a:cxn>
              <a:cxn ang="0">
                <a:pos x="4" y="70"/>
              </a:cxn>
              <a:cxn ang="0">
                <a:pos x="2" y="70"/>
              </a:cxn>
              <a:cxn ang="0">
                <a:pos x="0" y="70"/>
              </a:cxn>
              <a:cxn ang="0">
                <a:pos x="71" y="0"/>
              </a:cxn>
            </a:cxnLst>
            <a:rect l="0" t="0" r="r" b="b"/>
            <a:pathLst>
              <a:path w="103" h="84">
                <a:moveTo>
                  <a:pt x="71" y="0"/>
                </a:moveTo>
                <a:lnTo>
                  <a:pt x="102" y="2"/>
                </a:lnTo>
                <a:lnTo>
                  <a:pt x="22" y="83"/>
                </a:lnTo>
                <a:lnTo>
                  <a:pt x="19" y="81"/>
                </a:lnTo>
                <a:lnTo>
                  <a:pt x="17" y="81"/>
                </a:lnTo>
                <a:lnTo>
                  <a:pt x="17" y="78"/>
                </a:lnTo>
                <a:lnTo>
                  <a:pt x="15" y="78"/>
                </a:lnTo>
                <a:lnTo>
                  <a:pt x="15" y="76"/>
                </a:lnTo>
                <a:lnTo>
                  <a:pt x="13" y="76"/>
                </a:lnTo>
                <a:lnTo>
                  <a:pt x="11" y="76"/>
                </a:lnTo>
                <a:lnTo>
                  <a:pt x="11" y="74"/>
                </a:lnTo>
                <a:lnTo>
                  <a:pt x="9" y="74"/>
                </a:lnTo>
                <a:lnTo>
                  <a:pt x="7" y="72"/>
                </a:lnTo>
                <a:lnTo>
                  <a:pt x="4" y="72"/>
                </a:lnTo>
                <a:lnTo>
                  <a:pt x="4" y="70"/>
                </a:lnTo>
                <a:lnTo>
                  <a:pt x="2" y="70"/>
                </a:lnTo>
                <a:lnTo>
                  <a:pt x="0" y="70"/>
                </a:lnTo>
                <a:lnTo>
                  <a:pt x="71" y="0"/>
                </a:lnTo>
              </a:path>
            </a:pathLst>
          </a:custGeom>
          <a:solidFill>
            <a:srgbClr val="4F4F4F"/>
          </a:solidFill>
          <a:ln w="9525" cap="rnd">
            <a:noFill/>
            <a:round/>
            <a:headEnd/>
            <a:tailEnd/>
          </a:ln>
          <a:effectLst/>
        </p:spPr>
        <p:txBody>
          <a:bodyPr/>
          <a:lstStyle/>
          <a:p>
            <a:endParaRPr lang="en-US"/>
          </a:p>
        </p:txBody>
      </p:sp>
      <p:sp>
        <p:nvSpPr>
          <p:cNvPr id="63699" name="Freeform 211"/>
          <p:cNvSpPr>
            <a:spLocks/>
          </p:cNvSpPr>
          <p:nvPr/>
        </p:nvSpPr>
        <p:spPr bwMode="auto">
          <a:xfrm>
            <a:off x="3275013" y="1069975"/>
            <a:ext cx="200025" cy="168275"/>
          </a:xfrm>
          <a:custGeom>
            <a:avLst/>
            <a:gdLst/>
            <a:ahLst/>
            <a:cxnLst>
              <a:cxn ang="0">
                <a:pos x="74" y="0"/>
              </a:cxn>
              <a:cxn ang="0">
                <a:pos x="106" y="2"/>
              </a:cxn>
              <a:cxn ang="0">
                <a:pos x="17" y="91"/>
              </a:cxn>
              <a:cxn ang="0">
                <a:pos x="15" y="85"/>
              </a:cxn>
              <a:cxn ang="0">
                <a:pos x="13" y="85"/>
              </a:cxn>
              <a:cxn ang="0">
                <a:pos x="13" y="83"/>
              </a:cxn>
              <a:cxn ang="0">
                <a:pos x="11" y="83"/>
              </a:cxn>
              <a:cxn ang="0">
                <a:pos x="11" y="81"/>
              </a:cxn>
              <a:cxn ang="0">
                <a:pos x="8" y="81"/>
              </a:cxn>
              <a:cxn ang="0">
                <a:pos x="6" y="81"/>
              </a:cxn>
              <a:cxn ang="0">
                <a:pos x="6" y="78"/>
              </a:cxn>
              <a:cxn ang="0">
                <a:pos x="4" y="78"/>
              </a:cxn>
              <a:cxn ang="0">
                <a:pos x="4" y="76"/>
              </a:cxn>
              <a:cxn ang="0">
                <a:pos x="2" y="76"/>
              </a:cxn>
              <a:cxn ang="0">
                <a:pos x="0" y="76"/>
              </a:cxn>
              <a:cxn ang="0">
                <a:pos x="74" y="0"/>
              </a:cxn>
            </a:cxnLst>
            <a:rect l="0" t="0" r="r" b="b"/>
            <a:pathLst>
              <a:path w="107" h="92">
                <a:moveTo>
                  <a:pt x="74" y="0"/>
                </a:moveTo>
                <a:lnTo>
                  <a:pt x="106" y="2"/>
                </a:lnTo>
                <a:lnTo>
                  <a:pt x="17" y="91"/>
                </a:lnTo>
                <a:lnTo>
                  <a:pt x="15" y="85"/>
                </a:lnTo>
                <a:lnTo>
                  <a:pt x="13" y="85"/>
                </a:lnTo>
                <a:lnTo>
                  <a:pt x="13" y="83"/>
                </a:lnTo>
                <a:lnTo>
                  <a:pt x="11" y="83"/>
                </a:lnTo>
                <a:lnTo>
                  <a:pt x="11" y="81"/>
                </a:lnTo>
                <a:lnTo>
                  <a:pt x="8" y="81"/>
                </a:lnTo>
                <a:lnTo>
                  <a:pt x="6" y="81"/>
                </a:lnTo>
                <a:lnTo>
                  <a:pt x="6" y="78"/>
                </a:lnTo>
                <a:lnTo>
                  <a:pt x="4" y="78"/>
                </a:lnTo>
                <a:lnTo>
                  <a:pt x="4" y="76"/>
                </a:lnTo>
                <a:lnTo>
                  <a:pt x="2" y="76"/>
                </a:lnTo>
                <a:lnTo>
                  <a:pt x="0" y="76"/>
                </a:lnTo>
                <a:lnTo>
                  <a:pt x="74" y="0"/>
                </a:lnTo>
              </a:path>
            </a:pathLst>
          </a:custGeom>
          <a:solidFill>
            <a:srgbClr val="545454"/>
          </a:solidFill>
          <a:ln w="9525" cap="rnd">
            <a:noFill/>
            <a:round/>
            <a:headEnd/>
            <a:tailEnd/>
          </a:ln>
          <a:effectLst/>
        </p:spPr>
        <p:txBody>
          <a:bodyPr/>
          <a:lstStyle/>
          <a:p>
            <a:endParaRPr lang="en-US"/>
          </a:p>
        </p:txBody>
      </p:sp>
      <p:sp>
        <p:nvSpPr>
          <p:cNvPr id="63700" name="Freeform 212"/>
          <p:cNvSpPr>
            <a:spLocks/>
          </p:cNvSpPr>
          <p:nvPr/>
        </p:nvSpPr>
        <p:spPr bwMode="auto">
          <a:xfrm>
            <a:off x="3295650" y="1074738"/>
            <a:ext cx="211138" cy="179387"/>
          </a:xfrm>
          <a:custGeom>
            <a:avLst/>
            <a:gdLst/>
            <a:ahLst/>
            <a:cxnLst>
              <a:cxn ang="0">
                <a:pos x="80" y="0"/>
              </a:cxn>
              <a:cxn ang="0">
                <a:pos x="112" y="0"/>
              </a:cxn>
              <a:cxn ang="0">
                <a:pos x="21" y="89"/>
              </a:cxn>
              <a:cxn ang="0">
                <a:pos x="12" y="98"/>
              </a:cxn>
              <a:cxn ang="0">
                <a:pos x="4" y="83"/>
              </a:cxn>
              <a:cxn ang="0">
                <a:pos x="2" y="83"/>
              </a:cxn>
              <a:cxn ang="0">
                <a:pos x="2" y="81"/>
              </a:cxn>
              <a:cxn ang="0">
                <a:pos x="0" y="81"/>
              </a:cxn>
              <a:cxn ang="0">
                <a:pos x="80" y="0"/>
              </a:cxn>
            </a:cxnLst>
            <a:rect l="0" t="0" r="r" b="b"/>
            <a:pathLst>
              <a:path w="113" h="99">
                <a:moveTo>
                  <a:pt x="80" y="0"/>
                </a:moveTo>
                <a:lnTo>
                  <a:pt x="112" y="0"/>
                </a:lnTo>
                <a:lnTo>
                  <a:pt x="21" y="89"/>
                </a:lnTo>
                <a:lnTo>
                  <a:pt x="12" y="98"/>
                </a:lnTo>
                <a:lnTo>
                  <a:pt x="4" y="83"/>
                </a:lnTo>
                <a:lnTo>
                  <a:pt x="2" y="83"/>
                </a:lnTo>
                <a:lnTo>
                  <a:pt x="2" y="81"/>
                </a:lnTo>
                <a:lnTo>
                  <a:pt x="0" y="81"/>
                </a:lnTo>
                <a:lnTo>
                  <a:pt x="80" y="0"/>
                </a:lnTo>
              </a:path>
            </a:pathLst>
          </a:custGeom>
          <a:solidFill>
            <a:srgbClr val="595959"/>
          </a:solidFill>
          <a:ln w="9525" cap="rnd">
            <a:noFill/>
            <a:round/>
            <a:headEnd/>
            <a:tailEnd/>
          </a:ln>
          <a:effectLst/>
        </p:spPr>
        <p:txBody>
          <a:bodyPr/>
          <a:lstStyle/>
          <a:p>
            <a:endParaRPr lang="en-US"/>
          </a:p>
        </p:txBody>
      </p:sp>
      <p:sp>
        <p:nvSpPr>
          <p:cNvPr id="63701" name="Freeform 213"/>
          <p:cNvSpPr>
            <a:spLocks/>
          </p:cNvSpPr>
          <p:nvPr/>
        </p:nvSpPr>
        <p:spPr bwMode="auto">
          <a:xfrm>
            <a:off x="3306763" y="1074738"/>
            <a:ext cx="227012" cy="182562"/>
          </a:xfrm>
          <a:custGeom>
            <a:avLst/>
            <a:gdLst/>
            <a:ahLst/>
            <a:cxnLst>
              <a:cxn ang="0">
                <a:pos x="89" y="0"/>
              </a:cxn>
              <a:cxn ang="0">
                <a:pos x="121" y="0"/>
              </a:cxn>
              <a:cxn ang="0">
                <a:pos x="23" y="100"/>
              </a:cxn>
              <a:cxn ang="0">
                <a:pos x="15" y="89"/>
              </a:cxn>
              <a:cxn ang="0">
                <a:pos x="6" y="98"/>
              </a:cxn>
              <a:cxn ang="0">
                <a:pos x="0" y="89"/>
              </a:cxn>
              <a:cxn ang="0">
                <a:pos x="89" y="0"/>
              </a:cxn>
            </a:cxnLst>
            <a:rect l="0" t="0" r="r" b="b"/>
            <a:pathLst>
              <a:path w="122" h="101">
                <a:moveTo>
                  <a:pt x="89" y="0"/>
                </a:moveTo>
                <a:lnTo>
                  <a:pt x="121" y="0"/>
                </a:lnTo>
                <a:lnTo>
                  <a:pt x="23" y="100"/>
                </a:lnTo>
                <a:lnTo>
                  <a:pt x="15" y="89"/>
                </a:lnTo>
                <a:lnTo>
                  <a:pt x="6" y="98"/>
                </a:lnTo>
                <a:lnTo>
                  <a:pt x="0" y="89"/>
                </a:lnTo>
                <a:lnTo>
                  <a:pt x="89" y="0"/>
                </a:lnTo>
              </a:path>
            </a:pathLst>
          </a:custGeom>
          <a:solidFill>
            <a:srgbClr val="5C5C5C"/>
          </a:solidFill>
          <a:ln w="9525" cap="rnd">
            <a:noFill/>
            <a:round/>
            <a:headEnd/>
            <a:tailEnd/>
          </a:ln>
          <a:effectLst/>
        </p:spPr>
        <p:txBody>
          <a:bodyPr/>
          <a:lstStyle/>
          <a:p>
            <a:endParaRPr lang="en-US"/>
          </a:p>
        </p:txBody>
      </p:sp>
      <p:sp>
        <p:nvSpPr>
          <p:cNvPr id="63702" name="Freeform 214"/>
          <p:cNvSpPr>
            <a:spLocks/>
          </p:cNvSpPr>
          <p:nvPr/>
        </p:nvSpPr>
        <p:spPr bwMode="auto">
          <a:xfrm>
            <a:off x="3335338" y="1074738"/>
            <a:ext cx="230187" cy="196850"/>
          </a:xfrm>
          <a:custGeom>
            <a:avLst/>
            <a:gdLst/>
            <a:ahLst/>
            <a:cxnLst>
              <a:cxn ang="0">
                <a:pos x="91" y="0"/>
              </a:cxn>
              <a:cxn ang="0">
                <a:pos x="123" y="0"/>
              </a:cxn>
              <a:cxn ang="0">
                <a:pos x="15" y="108"/>
              </a:cxn>
              <a:cxn ang="0">
                <a:pos x="0" y="89"/>
              </a:cxn>
              <a:cxn ang="0">
                <a:pos x="91" y="0"/>
              </a:cxn>
            </a:cxnLst>
            <a:rect l="0" t="0" r="r" b="b"/>
            <a:pathLst>
              <a:path w="124" h="109">
                <a:moveTo>
                  <a:pt x="91" y="0"/>
                </a:moveTo>
                <a:lnTo>
                  <a:pt x="123" y="0"/>
                </a:lnTo>
                <a:lnTo>
                  <a:pt x="15" y="108"/>
                </a:lnTo>
                <a:lnTo>
                  <a:pt x="0" y="89"/>
                </a:lnTo>
                <a:lnTo>
                  <a:pt x="91" y="0"/>
                </a:lnTo>
              </a:path>
            </a:pathLst>
          </a:custGeom>
          <a:solidFill>
            <a:srgbClr val="616161"/>
          </a:solidFill>
          <a:ln w="9525" cap="rnd">
            <a:noFill/>
            <a:round/>
            <a:headEnd/>
            <a:tailEnd/>
          </a:ln>
          <a:effectLst/>
        </p:spPr>
        <p:txBody>
          <a:bodyPr/>
          <a:lstStyle/>
          <a:p>
            <a:endParaRPr lang="en-US"/>
          </a:p>
        </p:txBody>
      </p:sp>
      <p:sp>
        <p:nvSpPr>
          <p:cNvPr id="63703" name="Freeform 215"/>
          <p:cNvSpPr>
            <a:spLocks/>
          </p:cNvSpPr>
          <p:nvPr/>
        </p:nvSpPr>
        <p:spPr bwMode="auto">
          <a:xfrm>
            <a:off x="3349625" y="1074738"/>
            <a:ext cx="247650" cy="217487"/>
          </a:xfrm>
          <a:custGeom>
            <a:avLst/>
            <a:gdLst/>
            <a:ahLst/>
            <a:cxnLst>
              <a:cxn ang="0">
                <a:pos x="98" y="0"/>
              </a:cxn>
              <a:cxn ang="0">
                <a:pos x="132" y="0"/>
              </a:cxn>
              <a:cxn ang="0">
                <a:pos x="13" y="119"/>
              </a:cxn>
              <a:cxn ang="0">
                <a:pos x="11" y="117"/>
              </a:cxn>
              <a:cxn ang="0">
                <a:pos x="0" y="100"/>
              </a:cxn>
              <a:cxn ang="0">
                <a:pos x="98" y="0"/>
              </a:cxn>
            </a:cxnLst>
            <a:rect l="0" t="0" r="r" b="b"/>
            <a:pathLst>
              <a:path w="133" h="120">
                <a:moveTo>
                  <a:pt x="98" y="0"/>
                </a:moveTo>
                <a:lnTo>
                  <a:pt x="132" y="0"/>
                </a:lnTo>
                <a:lnTo>
                  <a:pt x="13" y="119"/>
                </a:lnTo>
                <a:lnTo>
                  <a:pt x="11" y="117"/>
                </a:lnTo>
                <a:lnTo>
                  <a:pt x="0" y="100"/>
                </a:lnTo>
                <a:lnTo>
                  <a:pt x="98" y="0"/>
                </a:lnTo>
              </a:path>
            </a:pathLst>
          </a:custGeom>
          <a:solidFill>
            <a:srgbClr val="696969"/>
          </a:solidFill>
          <a:ln w="9525" cap="rnd">
            <a:noFill/>
            <a:round/>
            <a:headEnd/>
            <a:tailEnd/>
          </a:ln>
          <a:effectLst/>
        </p:spPr>
        <p:txBody>
          <a:bodyPr/>
          <a:lstStyle/>
          <a:p>
            <a:endParaRPr lang="en-US"/>
          </a:p>
        </p:txBody>
      </p:sp>
      <p:sp>
        <p:nvSpPr>
          <p:cNvPr id="63704" name="Freeform 216"/>
          <p:cNvSpPr>
            <a:spLocks/>
          </p:cNvSpPr>
          <p:nvPr/>
        </p:nvSpPr>
        <p:spPr bwMode="auto">
          <a:xfrm>
            <a:off x="3362325" y="1074738"/>
            <a:ext cx="261938" cy="223837"/>
          </a:xfrm>
          <a:custGeom>
            <a:avLst/>
            <a:gdLst/>
            <a:ahLst/>
            <a:cxnLst>
              <a:cxn ang="0">
                <a:pos x="108" y="0"/>
              </a:cxn>
              <a:cxn ang="0">
                <a:pos x="140" y="0"/>
              </a:cxn>
              <a:cxn ang="0">
                <a:pos x="17" y="123"/>
              </a:cxn>
              <a:cxn ang="0">
                <a:pos x="4" y="117"/>
              </a:cxn>
              <a:cxn ang="0">
                <a:pos x="0" y="108"/>
              </a:cxn>
              <a:cxn ang="0">
                <a:pos x="108" y="0"/>
              </a:cxn>
            </a:cxnLst>
            <a:rect l="0" t="0" r="r" b="b"/>
            <a:pathLst>
              <a:path w="141" h="124">
                <a:moveTo>
                  <a:pt x="108" y="0"/>
                </a:moveTo>
                <a:lnTo>
                  <a:pt x="140" y="0"/>
                </a:lnTo>
                <a:lnTo>
                  <a:pt x="17" y="123"/>
                </a:lnTo>
                <a:lnTo>
                  <a:pt x="4" y="117"/>
                </a:lnTo>
                <a:lnTo>
                  <a:pt x="0" y="108"/>
                </a:lnTo>
                <a:lnTo>
                  <a:pt x="108" y="0"/>
                </a:lnTo>
              </a:path>
            </a:pathLst>
          </a:custGeom>
          <a:solidFill>
            <a:srgbClr val="6E6E6E"/>
          </a:solidFill>
          <a:ln w="9525" cap="rnd">
            <a:noFill/>
            <a:round/>
            <a:headEnd/>
            <a:tailEnd/>
          </a:ln>
          <a:effectLst/>
        </p:spPr>
        <p:txBody>
          <a:bodyPr/>
          <a:lstStyle/>
          <a:p>
            <a:endParaRPr lang="en-US"/>
          </a:p>
        </p:txBody>
      </p:sp>
      <p:sp>
        <p:nvSpPr>
          <p:cNvPr id="63705" name="Freeform 217"/>
          <p:cNvSpPr>
            <a:spLocks/>
          </p:cNvSpPr>
          <p:nvPr/>
        </p:nvSpPr>
        <p:spPr bwMode="auto">
          <a:xfrm>
            <a:off x="3373438" y="1074738"/>
            <a:ext cx="271462" cy="236537"/>
          </a:xfrm>
          <a:custGeom>
            <a:avLst/>
            <a:gdLst/>
            <a:ahLst/>
            <a:cxnLst>
              <a:cxn ang="0">
                <a:pos x="145" y="6"/>
              </a:cxn>
              <a:cxn ang="0">
                <a:pos x="139" y="0"/>
              </a:cxn>
              <a:cxn ang="0">
                <a:pos x="119" y="0"/>
              </a:cxn>
              <a:cxn ang="0">
                <a:pos x="0" y="119"/>
              </a:cxn>
              <a:cxn ang="0">
                <a:pos x="21" y="130"/>
              </a:cxn>
              <a:cxn ang="0">
                <a:pos x="145" y="6"/>
              </a:cxn>
            </a:cxnLst>
            <a:rect l="0" t="0" r="r" b="b"/>
            <a:pathLst>
              <a:path w="146" h="131">
                <a:moveTo>
                  <a:pt x="145" y="6"/>
                </a:moveTo>
                <a:lnTo>
                  <a:pt x="139" y="0"/>
                </a:lnTo>
                <a:lnTo>
                  <a:pt x="119" y="0"/>
                </a:lnTo>
                <a:lnTo>
                  <a:pt x="0" y="119"/>
                </a:lnTo>
                <a:lnTo>
                  <a:pt x="21" y="130"/>
                </a:lnTo>
                <a:lnTo>
                  <a:pt x="145" y="6"/>
                </a:lnTo>
              </a:path>
            </a:pathLst>
          </a:custGeom>
          <a:solidFill>
            <a:srgbClr val="737373"/>
          </a:solidFill>
          <a:ln w="9525" cap="rnd">
            <a:noFill/>
            <a:round/>
            <a:headEnd/>
            <a:tailEnd/>
          </a:ln>
          <a:effectLst/>
        </p:spPr>
        <p:txBody>
          <a:bodyPr/>
          <a:lstStyle/>
          <a:p>
            <a:endParaRPr lang="en-US"/>
          </a:p>
        </p:txBody>
      </p:sp>
      <p:sp>
        <p:nvSpPr>
          <p:cNvPr id="63706" name="Freeform 218"/>
          <p:cNvSpPr>
            <a:spLocks/>
          </p:cNvSpPr>
          <p:nvPr/>
        </p:nvSpPr>
        <p:spPr bwMode="auto">
          <a:xfrm>
            <a:off x="3394075" y="1074738"/>
            <a:ext cx="271463" cy="241300"/>
          </a:xfrm>
          <a:custGeom>
            <a:avLst/>
            <a:gdLst/>
            <a:ahLst/>
            <a:cxnLst>
              <a:cxn ang="0">
                <a:pos x="145" y="13"/>
              </a:cxn>
              <a:cxn ang="0">
                <a:pos x="138" y="11"/>
              </a:cxn>
              <a:cxn ang="0">
                <a:pos x="128" y="0"/>
              </a:cxn>
              <a:cxn ang="0">
                <a:pos x="123" y="0"/>
              </a:cxn>
              <a:cxn ang="0">
                <a:pos x="0" y="123"/>
              </a:cxn>
              <a:cxn ang="0">
                <a:pos x="15" y="132"/>
              </a:cxn>
              <a:cxn ang="0">
                <a:pos x="25" y="130"/>
              </a:cxn>
              <a:cxn ang="0">
                <a:pos x="145" y="13"/>
              </a:cxn>
            </a:cxnLst>
            <a:rect l="0" t="0" r="r" b="b"/>
            <a:pathLst>
              <a:path w="146" h="133">
                <a:moveTo>
                  <a:pt x="145" y="13"/>
                </a:moveTo>
                <a:lnTo>
                  <a:pt x="138" y="11"/>
                </a:lnTo>
                <a:lnTo>
                  <a:pt x="128" y="0"/>
                </a:lnTo>
                <a:lnTo>
                  <a:pt x="123" y="0"/>
                </a:lnTo>
                <a:lnTo>
                  <a:pt x="0" y="123"/>
                </a:lnTo>
                <a:lnTo>
                  <a:pt x="15" y="132"/>
                </a:lnTo>
                <a:lnTo>
                  <a:pt x="25" y="130"/>
                </a:lnTo>
                <a:lnTo>
                  <a:pt x="145" y="13"/>
                </a:lnTo>
              </a:path>
            </a:pathLst>
          </a:custGeom>
          <a:solidFill>
            <a:srgbClr val="787878"/>
          </a:solidFill>
          <a:ln w="9525" cap="rnd">
            <a:noFill/>
            <a:round/>
            <a:headEnd/>
            <a:tailEnd/>
          </a:ln>
          <a:effectLst/>
        </p:spPr>
        <p:txBody>
          <a:bodyPr/>
          <a:lstStyle/>
          <a:p>
            <a:endParaRPr lang="en-US"/>
          </a:p>
        </p:txBody>
      </p:sp>
      <p:sp>
        <p:nvSpPr>
          <p:cNvPr id="63707" name="Freeform 219"/>
          <p:cNvSpPr>
            <a:spLocks/>
          </p:cNvSpPr>
          <p:nvPr/>
        </p:nvSpPr>
        <p:spPr bwMode="auto">
          <a:xfrm>
            <a:off x="3413125" y="1084263"/>
            <a:ext cx="274638" cy="255587"/>
          </a:xfrm>
          <a:custGeom>
            <a:avLst/>
            <a:gdLst/>
            <a:ahLst/>
            <a:cxnLst>
              <a:cxn ang="0">
                <a:pos x="147" y="11"/>
              </a:cxn>
              <a:cxn ang="0">
                <a:pos x="128" y="5"/>
              </a:cxn>
              <a:cxn ang="0">
                <a:pos x="124" y="0"/>
              </a:cxn>
              <a:cxn ang="0">
                <a:pos x="0" y="124"/>
              </a:cxn>
              <a:cxn ang="0">
                <a:pos x="5" y="126"/>
              </a:cxn>
              <a:cxn ang="0">
                <a:pos x="20" y="124"/>
              </a:cxn>
              <a:cxn ang="0">
                <a:pos x="17" y="139"/>
              </a:cxn>
              <a:cxn ang="0">
                <a:pos x="147" y="11"/>
              </a:cxn>
            </a:cxnLst>
            <a:rect l="0" t="0" r="r" b="b"/>
            <a:pathLst>
              <a:path w="148" h="140">
                <a:moveTo>
                  <a:pt x="147" y="11"/>
                </a:moveTo>
                <a:lnTo>
                  <a:pt x="128" y="5"/>
                </a:lnTo>
                <a:lnTo>
                  <a:pt x="124" y="0"/>
                </a:lnTo>
                <a:lnTo>
                  <a:pt x="0" y="124"/>
                </a:lnTo>
                <a:lnTo>
                  <a:pt x="5" y="126"/>
                </a:lnTo>
                <a:lnTo>
                  <a:pt x="20" y="124"/>
                </a:lnTo>
                <a:lnTo>
                  <a:pt x="17" y="139"/>
                </a:lnTo>
                <a:lnTo>
                  <a:pt x="147" y="11"/>
                </a:lnTo>
              </a:path>
            </a:pathLst>
          </a:custGeom>
          <a:solidFill>
            <a:srgbClr val="7D7D7D"/>
          </a:solidFill>
          <a:ln w="9525" cap="rnd">
            <a:noFill/>
            <a:round/>
            <a:headEnd/>
            <a:tailEnd/>
          </a:ln>
          <a:effectLst/>
        </p:spPr>
        <p:txBody>
          <a:bodyPr/>
          <a:lstStyle/>
          <a:p>
            <a:endParaRPr lang="en-US"/>
          </a:p>
        </p:txBody>
      </p:sp>
      <p:sp>
        <p:nvSpPr>
          <p:cNvPr id="63708" name="Freeform 220"/>
          <p:cNvSpPr>
            <a:spLocks/>
          </p:cNvSpPr>
          <p:nvPr/>
        </p:nvSpPr>
        <p:spPr bwMode="auto">
          <a:xfrm>
            <a:off x="3441700" y="1093788"/>
            <a:ext cx="287338" cy="271462"/>
          </a:xfrm>
          <a:custGeom>
            <a:avLst/>
            <a:gdLst/>
            <a:ahLst/>
            <a:cxnLst>
              <a:cxn ang="0">
                <a:pos x="154" y="0"/>
              </a:cxn>
              <a:cxn ang="0">
                <a:pos x="152" y="0"/>
              </a:cxn>
              <a:cxn ang="0">
                <a:pos x="137" y="6"/>
              </a:cxn>
              <a:cxn ang="0">
                <a:pos x="120" y="2"/>
              </a:cxn>
              <a:cxn ang="0">
                <a:pos x="0" y="119"/>
              </a:cxn>
              <a:cxn ang="0">
                <a:pos x="5" y="119"/>
              </a:cxn>
              <a:cxn ang="0">
                <a:pos x="2" y="146"/>
              </a:cxn>
              <a:cxn ang="0">
                <a:pos x="5" y="146"/>
              </a:cxn>
              <a:cxn ang="0">
                <a:pos x="5" y="148"/>
              </a:cxn>
              <a:cxn ang="0">
                <a:pos x="154" y="0"/>
              </a:cxn>
            </a:cxnLst>
            <a:rect l="0" t="0" r="r" b="b"/>
            <a:pathLst>
              <a:path w="155" h="149">
                <a:moveTo>
                  <a:pt x="154" y="0"/>
                </a:moveTo>
                <a:lnTo>
                  <a:pt x="152" y="0"/>
                </a:lnTo>
                <a:lnTo>
                  <a:pt x="137" y="6"/>
                </a:lnTo>
                <a:lnTo>
                  <a:pt x="120" y="2"/>
                </a:lnTo>
                <a:lnTo>
                  <a:pt x="0" y="119"/>
                </a:lnTo>
                <a:lnTo>
                  <a:pt x="5" y="119"/>
                </a:lnTo>
                <a:lnTo>
                  <a:pt x="2" y="146"/>
                </a:lnTo>
                <a:lnTo>
                  <a:pt x="5" y="146"/>
                </a:lnTo>
                <a:lnTo>
                  <a:pt x="5" y="148"/>
                </a:lnTo>
                <a:lnTo>
                  <a:pt x="154" y="0"/>
                </a:lnTo>
              </a:path>
            </a:pathLst>
          </a:custGeom>
          <a:solidFill>
            <a:srgbClr val="828282"/>
          </a:solidFill>
          <a:ln w="9525" cap="rnd">
            <a:noFill/>
            <a:round/>
            <a:headEnd/>
            <a:tailEnd/>
          </a:ln>
          <a:effectLst/>
        </p:spPr>
        <p:txBody>
          <a:bodyPr/>
          <a:lstStyle/>
          <a:p>
            <a:endParaRPr lang="en-US"/>
          </a:p>
        </p:txBody>
      </p:sp>
      <p:sp>
        <p:nvSpPr>
          <p:cNvPr id="63709" name="Freeform 221"/>
          <p:cNvSpPr>
            <a:spLocks/>
          </p:cNvSpPr>
          <p:nvPr/>
        </p:nvSpPr>
        <p:spPr bwMode="auto">
          <a:xfrm>
            <a:off x="3444875" y="1093788"/>
            <a:ext cx="303213" cy="287337"/>
          </a:xfrm>
          <a:custGeom>
            <a:avLst/>
            <a:gdLst/>
            <a:ahLst/>
            <a:cxnLst>
              <a:cxn ang="0">
                <a:pos x="162" y="6"/>
              </a:cxn>
              <a:cxn ang="0">
                <a:pos x="160" y="6"/>
              </a:cxn>
              <a:cxn ang="0">
                <a:pos x="160" y="4"/>
              </a:cxn>
              <a:cxn ang="0">
                <a:pos x="158" y="4"/>
              </a:cxn>
              <a:cxn ang="0">
                <a:pos x="156" y="4"/>
              </a:cxn>
              <a:cxn ang="0">
                <a:pos x="156" y="2"/>
              </a:cxn>
              <a:cxn ang="0">
                <a:pos x="154" y="2"/>
              </a:cxn>
              <a:cxn ang="0">
                <a:pos x="154" y="0"/>
              </a:cxn>
              <a:cxn ang="0">
                <a:pos x="152" y="0"/>
              </a:cxn>
              <a:cxn ang="0">
                <a:pos x="150" y="0"/>
              </a:cxn>
              <a:cxn ang="0">
                <a:pos x="135" y="6"/>
              </a:cxn>
              <a:cxn ang="0">
                <a:pos x="130" y="6"/>
              </a:cxn>
              <a:cxn ang="0">
                <a:pos x="0" y="134"/>
              </a:cxn>
              <a:cxn ang="0">
                <a:pos x="0" y="146"/>
              </a:cxn>
              <a:cxn ang="0">
                <a:pos x="3" y="146"/>
              </a:cxn>
              <a:cxn ang="0">
                <a:pos x="3" y="148"/>
              </a:cxn>
              <a:cxn ang="0">
                <a:pos x="3" y="151"/>
              </a:cxn>
              <a:cxn ang="0">
                <a:pos x="5" y="151"/>
              </a:cxn>
              <a:cxn ang="0">
                <a:pos x="5" y="153"/>
              </a:cxn>
              <a:cxn ang="0">
                <a:pos x="7" y="153"/>
              </a:cxn>
              <a:cxn ang="0">
                <a:pos x="7" y="155"/>
              </a:cxn>
              <a:cxn ang="0">
                <a:pos x="9" y="155"/>
              </a:cxn>
              <a:cxn ang="0">
                <a:pos x="9" y="157"/>
              </a:cxn>
              <a:cxn ang="0">
                <a:pos x="11" y="157"/>
              </a:cxn>
              <a:cxn ang="0">
                <a:pos x="162" y="6"/>
              </a:cxn>
            </a:cxnLst>
            <a:rect l="0" t="0" r="r" b="b"/>
            <a:pathLst>
              <a:path w="163" h="158">
                <a:moveTo>
                  <a:pt x="162" y="6"/>
                </a:moveTo>
                <a:lnTo>
                  <a:pt x="160" y="6"/>
                </a:lnTo>
                <a:lnTo>
                  <a:pt x="160" y="4"/>
                </a:lnTo>
                <a:lnTo>
                  <a:pt x="158" y="4"/>
                </a:lnTo>
                <a:lnTo>
                  <a:pt x="156" y="4"/>
                </a:lnTo>
                <a:lnTo>
                  <a:pt x="156" y="2"/>
                </a:lnTo>
                <a:lnTo>
                  <a:pt x="154" y="2"/>
                </a:lnTo>
                <a:lnTo>
                  <a:pt x="154" y="0"/>
                </a:lnTo>
                <a:lnTo>
                  <a:pt x="152" y="0"/>
                </a:lnTo>
                <a:lnTo>
                  <a:pt x="150" y="0"/>
                </a:lnTo>
                <a:lnTo>
                  <a:pt x="135" y="6"/>
                </a:lnTo>
                <a:lnTo>
                  <a:pt x="130" y="6"/>
                </a:lnTo>
                <a:lnTo>
                  <a:pt x="0" y="134"/>
                </a:lnTo>
                <a:lnTo>
                  <a:pt x="0" y="146"/>
                </a:lnTo>
                <a:lnTo>
                  <a:pt x="3" y="146"/>
                </a:lnTo>
                <a:lnTo>
                  <a:pt x="3" y="148"/>
                </a:lnTo>
                <a:lnTo>
                  <a:pt x="3" y="151"/>
                </a:lnTo>
                <a:lnTo>
                  <a:pt x="5" y="151"/>
                </a:lnTo>
                <a:lnTo>
                  <a:pt x="5" y="153"/>
                </a:lnTo>
                <a:lnTo>
                  <a:pt x="7" y="153"/>
                </a:lnTo>
                <a:lnTo>
                  <a:pt x="7" y="155"/>
                </a:lnTo>
                <a:lnTo>
                  <a:pt x="9" y="155"/>
                </a:lnTo>
                <a:lnTo>
                  <a:pt x="9" y="157"/>
                </a:lnTo>
                <a:lnTo>
                  <a:pt x="11" y="157"/>
                </a:lnTo>
                <a:lnTo>
                  <a:pt x="162" y="6"/>
                </a:lnTo>
              </a:path>
            </a:pathLst>
          </a:custGeom>
          <a:solidFill>
            <a:srgbClr val="878787"/>
          </a:solidFill>
          <a:ln w="9525" cap="rnd">
            <a:noFill/>
            <a:round/>
            <a:headEnd/>
            <a:tailEnd/>
          </a:ln>
          <a:effectLst/>
        </p:spPr>
        <p:txBody>
          <a:bodyPr/>
          <a:lstStyle/>
          <a:p>
            <a:endParaRPr lang="en-US"/>
          </a:p>
        </p:txBody>
      </p:sp>
      <p:sp>
        <p:nvSpPr>
          <p:cNvPr id="63710" name="Freeform 222"/>
          <p:cNvSpPr>
            <a:spLocks/>
          </p:cNvSpPr>
          <p:nvPr/>
        </p:nvSpPr>
        <p:spPr bwMode="auto">
          <a:xfrm>
            <a:off x="3449638" y="1093788"/>
            <a:ext cx="314325" cy="301625"/>
          </a:xfrm>
          <a:custGeom>
            <a:avLst/>
            <a:gdLst/>
            <a:ahLst/>
            <a:cxnLst>
              <a:cxn ang="0">
                <a:pos x="149" y="0"/>
              </a:cxn>
              <a:cxn ang="0">
                <a:pos x="151" y="0"/>
              </a:cxn>
              <a:cxn ang="0">
                <a:pos x="151" y="2"/>
              </a:cxn>
              <a:cxn ang="0">
                <a:pos x="153" y="2"/>
              </a:cxn>
              <a:cxn ang="0">
                <a:pos x="153" y="4"/>
              </a:cxn>
              <a:cxn ang="0">
                <a:pos x="155" y="4"/>
              </a:cxn>
              <a:cxn ang="0">
                <a:pos x="157" y="4"/>
              </a:cxn>
              <a:cxn ang="0">
                <a:pos x="157" y="6"/>
              </a:cxn>
              <a:cxn ang="0">
                <a:pos x="159" y="6"/>
              </a:cxn>
              <a:cxn ang="0">
                <a:pos x="159" y="8"/>
              </a:cxn>
              <a:cxn ang="0">
                <a:pos x="161" y="8"/>
              </a:cxn>
              <a:cxn ang="0">
                <a:pos x="164" y="10"/>
              </a:cxn>
              <a:cxn ang="0">
                <a:pos x="166" y="12"/>
              </a:cxn>
              <a:cxn ang="0">
                <a:pos x="168" y="12"/>
              </a:cxn>
              <a:cxn ang="0">
                <a:pos x="168" y="14"/>
              </a:cxn>
              <a:cxn ang="0">
                <a:pos x="14" y="165"/>
              </a:cxn>
              <a:cxn ang="0">
                <a:pos x="14" y="163"/>
              </a:cxn>
              <a:cxn ang="0">
                <a:pos x="12" y="163"/>
              </a:cxn>
              <a:cxn ang="0">
                <a:pos x="12" y="161"/>
              </a:cxn>
              <a:cxn ang="0">
                <a:pos x="10" y="161"/>
              </a:cxn>
              <a:cxn ang="0">
                <a:pos x="10" y="159"/>
              </a:cxn>
              <a:cxn ang="0">
                <a:pos x="8" y="159"/>
              </a:cxn>
              <a:cxn ang="0">
                <a:pos x="8" y="157"/>
              </a:cxn>
              <a:cxn ang="0">
                <a:pos x="6" y="157"/>
              </a:cxn>
              <a:cxn ang="0">
                <a:pos x="6" y="155"/>
              </a:cxn>
              <a:cxn ang="0">
                <a:pos x="4" y="155"/>
              </a:cxn>
              <a:cxn ang="0">
                <a:pos x="4" y="153"/>
              </a:cxn>
              <a:cxn ang="0">
                <a:pos x="2" y="153"/>
              </a:cxn>
              <a:cxn ang="0">
                <a:pos x="2" y="151"/>
              </a:cxn>
              <a:cxn ang="0">
                <a:pos x="0" y="151"/>
              </a:cxn>
              <a:cxn ang="0">
                <a:pos x="0" y="148"/>
              </a:cxn>
              <a:cxn ang="0">
                <a:pos x="149" y="0"/>
              </a:cxn>
            </a:cxnLst>
            <a:rect l="0" t="0" r="r" b="b"/>
            <a:pathLst>
              <a:path w="169" h="166">
                <a:moveTo>
                  <a:pt x="149" y="0"/>
                </a:moveTo>
                <a:lnTo>
                  <a:pt x="151" y="0"/>
                </a:lnTo>
                <a:lnTo>
                  <a:pt x="151" y="2"/>
                </a:lnTo>
                <a:lnTo>
                  <a:pt x="153" y="2"/>
                </a:lnTo>
                <a:lnTo>
                  <a:pt x="153" y="4"/>
                </a:lnTo>
                <a:lnTo>
                  <a:pt x="155" y="4"/>
                </a:lnTo>
                <a:lnTo>
                  <a:pt x="157" y="4"/>
                </a:lnTo>
                <a:lnTo>
                  <a:pt x="157" y="6"/>
                </a:lnTo>
                <a:lnTo>
                  <a:pt x="159" y="6"/>
                </a:lnTo>
                <a:lnTo>
                  <a:pt x="159" y="8"/>
                </a:lnTo>
                <a:lnTo>
                  <a:pt x="161" y="8"/>
                </a:lnTo>
                <a:lnTo>
                  <a:pt x="164" y="10"/>
                </a:lnTo>
                <a:lnTo>
                  <a:pt x="166" y="12"/>
                </a:lnTo>
                <a:lnTo>
                  <a:pt x="168" y="12"/>
                </a:lnTo>
                <a:lnTo>
                  <a:pt x="168" y="14"/>
                </a:lnTo>
                <a:lnTo>
                  <a:pt x="14" y="165"/>
                </a:lnTo>
                <a:lnTo>
                  <a:pt x="14" y="163"/>
                </a:lnTo>
                <a:lnTo>
                  <a:pt x="12" y="163"/>
                </a:lnTo>
                <a:lnTo>
                  <a:pt x="12" y="161"/>
                </a:lnTo>
                <a:lnTo>
                  <a:pt x="10" y="161"/>
                </a:lnTo>
                <a:lnTo>
                  <a:pt x="10" y="159"/>
                </a:lnTo>
                <a:lnTo>
                  <a:pt x="8" y="159"/>
                </a:lnTo>
                <a:lnTo>
                  <a:pt x="8" y="157"/>
                </a:lnTo>
                <a:lnTo>
                  <a:pt x="6" y="157"/>
                </a:lnTo>
                <a:lnTo>
                  <a:pt x="6" y="155"/>
                </a:lnTo>
                <a:lnTo>
                  <a:pt x="4" y="155"/>
                </a:lnTo>
                <a:lnTo>
                  <a:pt x="4" y="153"/>
                </a:lnTo>
                <a:lnTo>
                  <a:pt x="2" y="153"/>
                </a:lnTo>
                <a:lnTo>
                  <a:pt x="2" y="151"/>
                </a:lnTo>
                <a:lnTo>
                  <a:pt x="0" y="151"/>
                </a:lnTo>
                <a:lnTo>
                  <a:pt x="0" y="148"/>
                </a:lnTo>
                <a:lnTo>
                  <a:pt x="149" y="0"/>
                </a:lnTo>
              </a:path>
            </a:pathLst>
          </a:custGeom>
          <a:solidFill>
            <a:srgbClr val="8C8C8C"/>
          </a:solidFill>
          <a:ln w="9525" cap="rnd">
            <a:noFill/>
            <a:round/>
            <a:headEnd/>
            <a:tailEnd/>
          </a:ln>
          <a:effectLst/>
        </p:spPr>
        <p:txBody>
          <a:bodyPr/>
          <a:lstStyle/>
          <a:p>
            <a:endParaRPr lang="en-US"/>
          </a:p>
        </p:txBody>
      </p:sp>
      <p:sp>
        <p:nvSpPr>
          <p:cNvPr id="63711" name="Freeform 223"/>
          <p:cNvSpPr>
            <a:spLocks/>
          </p:cNvSpPr>
          <p:nvPr/>
        </p:nvSpPr>
        <p:spPr bwMode="auto">
          <a:xfrm>
            <a:off x="3465513" y="1104900"/>
            <a:ext cx="314325" cy="306388"/>
          </a:xfrm>
          <a:custGeom>
            <a:avLst/>
            <a:gdLst/>
            <a:ahLst/>
            <a:cxnLst>
              <a:cxn ang="0">
                <a:pos x="151" y="0"/>
              </a:cxn>
              <a:cxn ang="0">
                <a:pos x="151" y="2"/>
              </a:cxn>
              <a:cxn ang="0">
                <a:pos x="153" y="2"/>
              </a:cxn>
              <a:cxn ang="0">
                <a:pos x="156" y="4"/>
              </a:cxn>
              <a:cxn ang="0">
                <a:pos x="158" y="6"/>
              </a:cxn>
              <a:cxn ang="0">
                <a:pos x="160" y="6"/>
              </a:cxn>
              <a:cxn ang="0">
                <a:pos x="160" y="8"/>
              </a:cxn>
              <a:cxn ang="0">
                <a:pos x="162" y="8"/>
              </a:cxn>
              <a:cxn ang="0">
                <a:pos x="162" y="11"/>
              </a:cxn>
              <a:cxn ang="0">
                <a:pos x="164" y="11"/>
              </a:cxn>
              <a:cxn ang="0">
                <a:pos x="164" y="13"/>
              </a:cxn>
              <a:cxn ang="0">
                <a:pos x="166" y="13"/>
              </a:cxn>
              <a:cxn ang="0">
                <a:pos x="166" y="15"/>
              </a:cxn>
              <a:cxn ang="0">
                <a:pos x="168" y="15"/>
              </a:cxn>
              <a:cxn ang="0">
                <a:pos x="15" y="168"/>
              </a:cxn>
              <a:cxn ang="0">
                <a:pos x="13" y="168"/>
              </a:cxn>
              <a:cxn ang="0">
                <a:pos x="13" y="166"/>
              </a:cxn>
              <a:cxn ang="0">
                <a:pos x="11" y="164"/>
              </a:cxn>
              <a:cxn ang="0">
                <a:pos x="9" y="162"/>
              </a:cxn>
              <a:cxn ang="0">
                <a:pos x="6" y="159"/>
              </a:cxn>
              <a:cxn ang="0">
                <a:pos x="6" y="157"/>
              </a:cxn>
              <a:cxn ang="0">
                <a:pos x="4" y="157"/>
              </a:cxn>
              <a:cxn ang="0">
                <a:pos x="4" y="155"/>
              </a:cxn>
              <a:cxn ang="0">
                <a:pos x="2" y="155"/>
              </a:cxn>
              <a:cxn ang="0">
                <a:pos x="2" y="153"/>
              </a:cxn>
              <a:cxn ang="0">
                <a:pos x="0" y="153"/>
              </a:cxn>
              <a:cxn ang="0">
                <a:pos x="0" y="151"/>
              </a:cxn>
              <a:cxn ang="0">
                <a:pos x="151" y="0"/>
              </a:cxn>
            </a:cxnLst>
            <a:rect l="0" t="0" r="r" b="b"/>
            <a:pathLst>
              <a:path w="169" h="169">
                <a:moveTo>
                  <a:pt x="151" y="0"/>
                </a:moveTo>
                <a:lnTo>
                  <a:pt x="151" y="2"/>
                </a:lnTo>
                <a:lnTo>
                  <a:pt x="153" y="2"/>
                </a:lnTo>
                <a:lnTo>
                  <a:pt x="156" y="4"/>
                </a:lnTo>
                <a:lnTo>
                  <a:pt x="158" y="6"/>
                </a:lnTo>
                <a:lnTo>
                  <a:pt x="160" y="6"/>
                </a:lnTo>
                <a:lnTo>
                  <a:pt x="160" y="8"/>
                </a:lnTo>
                <a:lnTo>
                  <a:pt x="162" y="8"/>
                </a:lnTo>
                <a:lnTo>
                  <a:pt x="162" y="11"/>
                </a:lnTo>
                <a:lnTo>
                  <a:pt x="164" y="11"/>
                </a:lnTo>
                <a:lnTo>
                  <a:pt x="164" y="13"/>
                </a:lnTo>
                <a:lnTo>
                  <a:pt x="166" y="13"/>
                </a:lnTo>
                <a:lnTo>
                  <a:pt x="166" y="15"/>
                </a:lnTo>
                <a:lnTo>
                  <a:pt x="168" y="15"/>
                </a:lnTo>
                <a:lnTo>
                  <a:pt x="15" y="168"/>
                </a:lnTo>
                <a:lnTo>
                  <a:pt x="13" y="168"/>
                </a:lnTo>
                <a:lnTo>
                  <a:pt x="13" y="166"/>
                </a:lnTo>
                <a:lnTo>
                  <a:pt x="11" y="164"/>
                </a:lnTo>
                <a:lnTo>
                  <a:pt x="9" y="162"/>
                </a:lnTo>
                <a:lnTo>
                  <a:pt x="6" y="159"/>
                </a:lnTo>
                <a:lnTo>
                  <a:pt x="6" y="157"/>
                </a:lnTo>
                <a:lnTo>
                  <a:pt x="4" y="157"/>
                </a:lnTo>
                <a:lnTo>
                  <a:pt x="4" y="155"/>
                </a:lnTo>
                <a:lnTo>
                  <a:pt x="2" y="155"/>
                </a:lnTo>
                <a:lnTo>
                  <a:pt x="2" y="153"/>
                </a:lnTo>
                <a:lnTo>
                  <a:pt x="0" y="153"/>
                </a:lnTo>
                <a:lnTo>
                  <a:pt x="0" y="151"/>
                </a:lnTo>
                <a:lnTo>
                  <a:pt x="151" y="0"/>
                </a:lnTo>
              </a:path>
            </a:pathLst>
          </a:custGeom>
          <a:solidFill>
            <a:srgbClr val="919191"/>
          </a:solidFill>
          <a:ln w="9525" cap="rnd">
            <a:noFill/>
            <a:round/>
            <a:headEnd/>
            <a:tailEnd/>
          </a:ln>
          <a:effectLst/>
        </p:spPr>
        <p:txBody>
          <a:bodyPr/>
          <a:lstStyle/>
          <a:p>
            <a:endParaRPr lang="en-US"/>
          </a:p>
        </p:txBody>
      </p:sp>
      <p:sp>
        <p:nvSpPr>
          <p:cNvPr id="63712" name="Freeform 224"/>
          <p:cNvSpPr>
            <a:spLocks/>
          </p:cNvSpPr>
          <p:nvPr/>
        </p:nvSpPr>
        <p:spPr bwMode="auto">
          <a:xfrm>
            <a:off x="3476625" y="1119188"/>
            <a:ext cx="315913" cy="307975"/>
          </a:xfrm>
          <a:custGeom>
            <a:avLst/>
            <a:gdLst/>
            <a:ahLst/>
            <a:cxnLst>
              <a:cxn ang="0">
                <a:pos x="154" y="0"/>
              </a:cxn>
              <a:cxn ang="0">
                <a:pos x="156" y="0"/>
              </a:cxn>
              <a:cxn ang="0">
                <a:pos x="156" y="3"/>
              </a:cxn>
              <a:cxn ang="0">
                <a:pos x="158" y="3"/>
              </a:cxn>
              <a:cxn ang="0">
                <a:pos x="158" y="5"/>
              </a:cxn>
              <a:cxn ang="0">
                <a:pos x="160" y="5"/>
              </a:cxn>
              <a:cxn ang="0">
                <a:pos x="160" y="7"/>
              </a:cxn>
              <a:cxn ang="0">
                <a:pos x="162" y="7"/>
              </a:cxn>
              <a:cxn ang="0">
                <a:pos x="162" y="9"/>
              </a:cxn>
              <a:cxn ang="0">
                <a:pos x="164" y="11"/>
              </a:cxn>
              <a:cxn ang="0">
                <a:pos x="164" y="13"/>
              </a:cxn>
              <a:cxn ang="0">
                <a:pos x="167" y="13"/>
              </a:cxn>
              <a:cxn ang="0">
                <a:pos x="167" y="15"/>
              </a:cxn>
              <a:cxn ang="0">
                <a:pos x="169" y="15"/>
              </a:cxn>
              <a:cxn ang="0">
                <a:pos x="169" y="17"/>
              </a:cxn>
              <a:cxn ang="0">
                <a:pos x="18" y="168"/>
              </a:cxn>
              <a:cxn ang="0">
                <a:pos x="15" y="168"/>
              </a:cxn>
              <a:cxn ang="0">
                <a:pos x="15" y="166"/>
              </a:cxn>
              <a:cxn ang="0">
                <a:pos x="13" y="166"/>
              </a:cxn>
              <a:cxn ang="0">
                <a:pos x="13" y="164"/>
              </a:cxn>
              <a:cxn ang="0">
                <a:pos x="11" y="164"/>
              </a:cxn>
              <a:cxn ang="0">
                <a:pos x="11" y="162"/>
              </a:cxn>
              <a:cxn ang="0">
                <a:pos x="9" y="162"/>
              </a:cxn>
              <a:cxn ang="0">
                <a:pos x="9" y="160"/>
              </a:cxn>
              <a:cxn ang="0">
                <a:pos x="7" y="160"/>
              </a:cxn>
              <a:cxn ang="0">
                <a:pos x="7" y="158"/>
              </a:cxn>
              <a:cxn ang="0">
                <a:pos x="5" y="158"/>
              </a:cxn>
              <a:cxn ang="0">
                <a:pos x="5" y="156"/>
              </a:cxn>
              <a:cxn ang="0">
                <a:pos x="3" y="154"/>
              </a:cxn>
              <a:cxn ang="0">
                <a:pos x="0" y="151"/>
              </a:cxn>
              <a:cxn ang="0">
                <a:pos x="154" y="0"/>
              </a:cxn>
            </a:cxnLst>
            <a:rect l="0" t="0" r="r" b="b"/>
            <a:pathLst>
              <a:path w="170" h="169">
                <a:moveTo>
                  <a:pt x="154" y="0"/>
                </a:moveTo>
                <a:lnTo>
                  <a:pt x="156" y="0"/>
                </a:lnTo>
                <a:lnTo>
                  <a:pt x="156" y="3"/>
                </a:lnTo>
                <a:lnTo>
                  <a:pt x="158" y="3"/>
                </a:lnTo>
                <a:lnTo>
                  <a:pt x="158" y="5"/>
                </a:lnTo>
                <a:lnTo>
                  <a:pt x="160" y="5"/>
                </a:lnTo>
                <a:lnTo>
                  <a:pt x="160" y="7"/>
                </a:lnTo>
                <a:lnTo>
                  <a:pt x="162" y="7"/>
                </a:lnTo>
                <a:lnTo>
                  <a:pt x="162" y="9"/>
                </a:lnTo>
                <a:lnTo>
                  <a:pt x="164" y="11"/>
                </a:lnTo>
                <a:lnTo>
                  <a:pt x="164" y="13"/>
                </a:lnTo>
                <a:lnTo>
                  <a:pt x="167" y="13"/>
                </a:lnTo>
                <a:lnTo>
                  <a:pt x="167" y="15"/>
                </a:lnTo>
                <a:lnTo>
                  <a:pt x="169" y="15"/>
                </a:lnTo>
                <a:lnTo>
                  <a:pt x="169" y="17"/>
                </a:lnTo>
                <a:lnTo>
                  <a:pt x="18" y="168"/>
                </a:lnTo>
                <a:lnTo>
                  <a:pt x="15" y="168"/>
                </a:lnTo>
                <a:lnTo>
                  <a:pt x="15" y="166"/>
                </a:lnTo>
                <a:lnTo>
                  <a:pt x="13" y="166"/>
                </a:lnTo>
                <a:lnTo>
                  <a:pt x="13" y="164"/>
                </a:lnTo>
                <a:lnTo>
                  <a:pt x="11" y="164"/>
                </a:lnTo>
                <a:lnTo>
                  <a:pt x="11" y="162"/>
                </a:lnTo>
                <a:lnTo>
                  <a:pt x="9" y="162"/>
                </a:lnTo>
                <a:lnTo>
                  <a:pt x="9" y="160"/>
                </a:lnTo>
                <a:lnTo>
                  <a:pt x="7" y="160"/>
                </a:lnTo>
                <a:lnTo>
                  <a:pt x="7" y="158"/>
                </a:lnTo>
                <a:lnTo>
                  <a:pt x="5" y="158"/>
                </a:lnTo>
                <a:lnTo>
                  <a:pt x="5" y="156"/>
                </a:lnTo>
                <a:lnTo>
                  <a:pt x="3" y="154"/>
                </a:lnTo>
                <a:lnTo>
                  <a:pt x="0" y="151"/>
                </a:lnTo>
                <a:lnTo>
                  <a:pt x="154" y="0"/>
                </a:lnTo>
              </a:path>
            </a:pathLst>
          </a:custGeom>
          <a:solidFill>
            <a:srgbClr val="969696"/>
          </a:solidFill>
          <a:ln w="9525" cap="rnd">
            <a:noFill/>
            <a:round/>
            <a:headEnd/>
            <a:tailEnd/>
          </a:ln>
          <a:effectLst/>
        </p:spPr>
        <p:txBody>
          <a:bodyPr/>
          <a:lstStyle/>
          <a:p>
            <a:endParaRPr lang="en-US"/>
          </a:p>
        </p:txBody>
      </p:sp>
      <p:sp>
        <p:nvSpPr>
          <p:cNvPr id="63713" name="Freeform 225"/>
          <p:cNvSpPr>
            <a:spLocks/>
          </p:cNvSpPr>
          <p:nvPr/>
        </p:nvSpPr>
        <p:spPr bwMode="auto">
          <a:xfrm>
            <a:off x="3492500" y="1131888"/>
            <a:ext cx="311150" cy="311150"/>
          </a:xfrm>
          <a:custGeom>
            <a:avLst/>
            <a:gdLst/>
            <a:ahLst/>
            <a:cxnLst>
              <a:cxn ang="0">
                <a:pos x="153" y="0"/>
              </a:cxn>
              <a:cxn ang="0">
                <a:pos x="153" y="2"/>
              </a:cxn>
              <a:cxn ang="0">
                <a:pos x="155" y="4"/>
              </a:cxn>
              <a:cxn ang="0">
                <a:pos x="158" y="6"/>
              </a:cxn>
              <a:cxn ang="0">
                <a:pos x="158" y="8"/>
              </a:cxn>
              <a:cxn ang="0">
                <a:pos x="160" y="8"/>
              </a:cxn>
              <a:cxn ang="0">
                <a:pos x="160" y="10"/>
              </a:cxn>
              <a:cxn ang="0">
                <a:pos x="162" y="10"/>
              </a:cxn>
              <a:cxn ang="0">
                <a:pos x="162" y="13"/>
              </a:cxn>
              <a:cxn ang="0">
                <a:pos x="162" y="15"/>
              </a:cxn>
              <a:cxn ang="0">
                <a:pos x="164" y="15"/>
              </a:cxn>
              <a:cxn ang="0">
                <a:pos x="164" y="17"/>
              </a:cxn>
              <a:cxn ang="0">
                <a:pos x="166" y="17"/>
              </a:cxn>
              <a:cxn ang="0">
                <a:pos x="166" y="19"/>
              </a:cxn>
              <a:cxn ang="0">
                <a:pos x="15" y="170"/>
              </a:cxn>
              <a:cxn ang="0">
                <a:pos x="15" y="168"/>
              </a:cxn>
              <a:cxn ang="0">
                <a:pos x="13" y="168"/>
              </a:cxn>
              <a:cxn ang="0">
                <a:pos x="13" y="166"/>
              </a:cxn>
              <a:cxn ang="0">
                <a:pos x="11" y="166"/>
              </a:cxn>
              <a:cxn ang="0">
                <a:pos x="11" y="164"/>
              </a:cxn>
              <a:cxn ang="0">
                <a:pos x="9" y="164"/>
              </a:cxn>
              <a:cxn ang="0">
                <a:pos x="9" y="161"/>
              </a:cxn>
              <a:cxn ang="0">
                <a:pos x="6" y="161"/>
              </a:cxn>
              <a:cxn ang="0">
                <a:pos x="6" y="159"/>
              </a:cxn>
              <a:cxn ang="0">
                <a:pos x="4" y="159"/>
              </a:cxn>
              <a:cxn ang="0">
                <a:pos x="4" y="157"/>
              </a:cxn>
              <a:cxn ang="0">
                <a:pos x="2" y="157"/>
              </a:cxn>
              <a:cxn ang="0">
                <a:pos x="2" y="155"/>
              </a:cxn>
              <a:cxn ang="0">
                <a:pos x="0" y="155"/>
              </a:cxn>
              <a:cxn ang="0">
                <a:pos x="0" y="153"/>
              </a:cxn>
              <a:cxn ang="0">
                <a:pos x="153" y="0"/>
              </a:cxn>
            </a:cxnLst>
            <a:rect l="0" t="0" r="r" b="b"/>
            <a:pathLst>
              <a:path w="167" h="171">
                <a:moveTo>
                  <a:pt x="153" y="0"/>
                </a:moveTo>
                <a:lnTo>
                  <a:pt x="153" y="2"/>
                </a:lnTo>
                <a:lnTo>
                  <a:pt x="155" y="4"/>
                </a:lnTo>
                <a:lnTo>
                  <a:pt x="158" y="6"/>
                </a:lnTo>
                <a:lnTo>
                  <a:pt x="158" y="8"/>
                </a:lnTo>
                <a:lnTo>
                  <a:pt x="160" y="8"/>
                </a:lnTo>
                <a:lnTo>
                  <a:pt x="160" y="10"/>
                </a:lnTo>
                <a:lnTo>
                  <a:pt x="162" y="10"/>
                </a:lnTo>
                <a:lnTo>
                  <a:pt x="162" y="13"/>
                </a:lnTo>
                <a:lnTo>
                  <a:pt x="162" y="15"/>
                </a:lnTo>
                <a:lnTo>
                  <a:pt x="164" y="15"/>
                </a:lnTo>
                <a:lnTo>
                  <a:pt x="164" y="17"/>
                </a:lnTo>
                <a:lnTo>
                  <a:pt x="166" y="17"/>
                </a:lnTo>
                <a:lnTo>
                  <a:pt x="166" y="19"/>
                </a:lnTo>
                <a:lnTo>
                  <a:pt x="15" y="170"/>
                </a:lnTo>
                <a:lnTo>
                  <a:pt x="15" y="168"/>
                </a:lnTo>
                <a:lnTo>
                  <a:pt x="13" y="168"/>
                </a:lnTo>
                <a:lnTo>
                  <a:pt x="13" y="166"/>
                </a:lnTo>
                <a:lnTo>
                  <a:pt x="11" y="166"/>
                </a:lnTo>
                <a:lnTo>
                  <a:pt x="11" y="164"/>
                </a:lnTo>
                <a:lnTo>
                  <a:pt x="9" y="164"/>
                </a:lnTo>
                <a:lnTo>
                  <a:pt x="9" y="161"/>
                </a:lnTo>
                <a:lnTo>
                  <a:pt x="6" y="161"/>
                </a:lnTo>
                <a:lnTo>
                  <a:pt x="6" y="159"/>
                </a:lnTo>
                <a:lnTo>
                  <a:pt x="4" y="159"/>
                </a:lnTo>
                <a:lnTo>
                  <a:pt x="4" y="157"/>
                </a:lnTo>
                <a:lnTo>
                  <a:pt x="2" y="157"/>
                </a:lnTo>
                <a:lnTo>
                  <a:pt x="2" y="155"/>
                </a:lnTo>
                <a:lnTo>
                  <a:pt x="0" y="155"/>
                </a:lnTo>
                <a:lnTo>
                  <a:pt x="0" y="153"/>
                </a:lnTo>
                <a:lnTo>
                  <a:pt x="153" y="0"/>
                </a:lnTo>
              </a:path>
            </a:pathLst>
          </a:custGeom>
          <a:solidFill>
            <a:srgbClr val="9C9C9C"/>
          </a:solidFill>
          <a:ln w="9525" cap="rnd">
            <a:noFill/>
            <a:round/>
            <a:headEnd/>
            <a:tailEnd/>
          </a:ln>
          <a:effectLst/>
        </p:spPr>
        <p:txBody>
          <a:bodyPr/>
          <a:lstStyle/>
          <a:p>
            <a:endParaRPr lang="en-US"/>
          </a:p>
        </p:txBody>
      </p:sp>
      <p:sp>
        <p:nvSpPr>
          <p:cNvPr id="63714" name="Freeform 226"/>
          <p:cNvSpPr>
            <a:spLocks/>
          </p:cNvSpPr>
          <p:nvPr/>
        </p:nvSpPr>
        <p:spPr bwMode="auto">
          <a:xfrm>
            <a:off x="3509963" y="1150938"/>
            <a:ext cx="306387" cy="306387"/>
          </a:xfrm>
          <a:custGeom>
            <a:avLst/>
            <a:gdLst/>
            <a:ahLst/>
            <a:cxnLst>
              <a:cxn ang="0">
                <a:pos x="151" y="0"/>
              </a:cxn>
              <a:cxn ang="0">
                <a:pos x="153" y="0"/>
              </a:cxn>
              <a:cxn ang="0">
                <a:pos x="153" y="3"/>
              </a:cxn>
              <a:cxn ang="0">
                <a:pos x="153" y="5"/>
              </a:cxn>
              <a:cxn ang="0">
                <a:pos x="155" y="5"/>
              </a:cxn>
              <a:cxn ang="0">
                <a:pos x="155" y="7"/>
              </a:cxn>
              <a:cxn ang="0">
                <a:pos x="157" y="7"/>
              </a:cxn>
              <a:cxn ang="0">
                <a:pos x="157" y="9"/>
              </a:cxn>
              <a:cxn ang="0">
                <a:pos x="157" y="11"/>
              </a:cxn>
              <a:cxn ang="0">
                <a:pos x="159" y="11"/>
              </a:cxn>
              <a:cxn ang="0">
                <a:pos x="159" y="13"/>
              </a:cxn>
              <a:cxn ang="0">
                <a:pos x="161" y="13"/>
              </a:cxn>
              <a:cxn ang="0">
                <a:pos x="161" y="15"/>
              </a:cxn>
              <a:cxn ang="0">
                <a:pos x="161" y="17"/>
              </a:cxn>
              <a:cxn ang="0">
                <a:pos x="164" y="17"/>
              </a:cxn>
              <a:cxn ang="0">
                <a:pos x="164" y="20"/>
              </a:cxn>
              <a:cxn ang="0">
                <a:pos x="14" y="168"/>
              </a:cxn>
              <a:cxn ang="0">
                <a:pos x="14" y="166"/>
              </a:cxn>
              <a:cxn ang="0">
                <a:pos x="12" y="166"/>
              </a:cxn>
              <a:cxn ang="0">
                <a:pos x="12" y="164"/>
              </a:cxn>
              <a:cxn ang="0">
                <a:pos x="10" y="164"/>
              </a:cxn>
              <a:cxn ang="0">
                <a:pos x="10" y="162"/>
              </a:cxn>
              <a:cxn ang="0">
                <a:pos x="8" y="162"/>
              </a:cxn>
              <a:cxn ang="0">
                <a:pos x="8" y="160"/>
              </a:cxn>
              <a:cxn ang="0">
                <a:pos x="6" y="160"/>
              </a:cxn>
              <a:cxn ang="0">
                <a:pos x="6" y="158"/>
              </a:cxn>
              <a:cxn ang="0">
                <a:pos x="4" y="158"/>
              </a:cxn>
              <a:cxn ang="0">
                <a:pos x="4" y="156"/>
              </a:cxn>
              <a:cxn ang="0">
                <a:pos x="2" y="156"/>
              </a:cxn>
              <a:cxn ang="0">
                <a:pos x="2" y="154"/>
              </a:cxn>
              <a:cxn ang="0">
                <a:pos x="0" y="154"/>
              </a:cxn>
              <a:cxn ang="0">
                <a:pos x="0" y="151"/>
              </a:cxn>
              <a:cxn ang="0">
                <a:pos x="151" y="0"/>
              </a:cxn>
            </a:cxnLst>
            <a:rect l="0" t="0" r="r" b="b"/>
            <a:pathLst>
              <a:path w="165" h="169">
                <a:moveTo>
                  <a:pt x="151" y="0"/>
                </a:moveTo>
                <a:lnTo>
                  <a:pt x="153" y="0"/>
                </a:lnTo>
                <a:lnTo>
                  <a:pt x="153" y="3"/>
                </a:lnTo>
                <a:lnTo>
                  <a:pt x="153" y="5"/>
                </a:lnTo>
                <a:lnTo>
                  <a:pt x="155" y="5"/>
                </a:lnTo>
                <a:lnTo>
                  <a:pt x="155" y="7"/>
                </a:lnTo>
                <a:lnTo>
                  <a:pt x="157" y="7"/>
                </a:lnTo>
                <a:lnTo>
                  <a:pt x="157" y="9"/>
                </a:lnTo>
                <a:lnTo>
                  <a:pt x="157" y="11"/>
                </a:lnTo>
                <a:lnTo>
                  <a:pt x="159" y="11"/>
                </a:lnTo>
                <a:lnTo>
                  <a:pt x="159" y="13"/>
                </a:lnTo>
                <a:lnTo>
                  <a:pt x="161" y="13"/>
                </a:lnTo>
                <a:lnTo>
                  <a:pt x="161" y="15"/>
                </a:lnTo>
                <a:lnTo>
                  <a:pt x="161" y="17"/>
                </a:lnTo>
                <a:lnTo>
                  <a:pt x="164" y="17"/>
                </a:lnTo>
                <a:lnTo>
                  <a:pt x="164" y="20"/>
                </a:lnTo>
                <a:lnTo>
                  <a:pt x="14" y="168"/>
                </a:lnTo>
                <a:lnTo>
                  <a:pt x="14" y="166"/>
                </a:lnTo>
                <a:lnTo>
                  <a:pt x="12" y="166"/>
                </a:lnTo>
                <a:lnTo>
                  <a:pt x="12" y="164"/>
                </a:lnTo>
                <a:lnTo>
                  <a:pt x="10" y="164"/>
                </a:lnTo>
                <a:lnTo>
                  <a:pt x="10" y="162"/>
                </a:lnTo>
                <a:lnTo>
                  <a:pt x="8" y="162"/>
                </a:lnTo>
                <a:lnTo>
                  <a:pt x="8" y="160"/>
                </a:lnTo>
                <a:lnTo>
                  <a:pt x="6" y="160"/>
                </a:lnTo>
                <a:lnTo>
                  <a:pt x="6" y="158"/>
                </a:lnTo>
                <a:lnTo>
                  <a:pt x="4" y="158"/>
                </a:lnTo>
                <a:lnTo>
                  <a:pt x="4" y="156"/>
                </a:lnTo>
                <a:lnTo>
                  <a:pt x="2" y="156"/>
                </a:lnTo>
                <a:lnTo>
                  <a:pt x="2" y="154"/>
                </a:lnTo>
                <a:lnTo>
                  <a:pt x="0" y="154"/>
                </a:lnTo>
                <a:lnTo>
                  <a:pt x="0" y="151"/>
                </a:lnTo>
                <a:lnTo>
                  <a:pt x="151" y="0"/>
                </a:lnTo>
              </a:path>
            </a:pathLst>
          </a:custGeom>
          <a:solidFill>
            <a:srgbClr val="A1A1A1"/>
          </a:solidFill>
          <a:ln w="9525" cap="rnd">
            <a:noFill/>
            <a:round/>
            <a:headEnd/>
            <a:tailEnd/>
          </a:ln>
          <a:effectLst/>
        </p:spPr>
        <p:txBody>
          <a:bodyPr/>
          <a:lstStyle/>
          <a:p>
            <a:endParaRPr lang="en-US"/>
          </a:p>
        </p:txBody>
      </p:sp>
      <p:sp>
        <p:nvSpPr>
          <p:cNvPr id="63715" name="Freeform 227"/>
          <p:cNvSpPr>
            <a:spLocks/>
          </p:cNvSpPr>
          <p:nvPr/>
        </p:nvSpPr>
        <p:spPr bwMode="auto">
          <a:xfrm>
            <a:off x="3521075" y="1166813"/>
            <a:ext cx="295275" cy="306387"/>
          </a:xfrm>
          <a:custGeom>
            <a:avLst/>
            <a:gdLst/>
            <a:ahLst/>
            <a:cxnLst>
              <a:cxn ang="0">
                <a:pos x="155" y="30"/>
              </a:cxn>
              <a:cxn ang="0">
                <a:pos x="158" y="11"/>
              </a:cxn>
              <a:cxn ang="0">
                <a:pos x="158" y="8"/>
              </a:cxn>
              <a:cxn ang="0">
                <a:pos x="155" y="8"/>
              </a:cxn>
              <a:cxn ang="0">
                <a:pos x="155" y="6"/>
              </a:cxn>
              <a:cxn ang="0">
                <a:pos x="155" y="4"/>
              </a:cxn>
              <a:cxn ang="0">
                <a:pos x="153" y="4"/>
              </a:cxn>
              <a:cxn ang="0">
                <a:pos x="153" y="2"/>
              </a:cxn>
              <a:cxn ang="0">
                <a:pos x="151" y="2"/>
              </a:cxn>
              <a:cxn ang="0">
                <a:pos x="151" y="0"/>
              </a:cxn>
              <a:cxn ang="0">
                <a:pos x="0" y="151"/>
              </a:cxn>
              <a:cxn ang="0">
                <a:pos x="2" y="151"/>
              </a:cxn>
              <a:cxn ang="0">
                <a:pos x="2" y="153"/>
              </a:cxn>
              <a:cxn ang="0">
                <a:pos x="4" y="153"/>
              </a:cxn>
              <a:cxn ang="0">
                <a:pos x="4" y="155"/>
              </a:cxn>
              <a:cxn ang="0">
                <a:pos x="6" y="155"/>
              </a:cxn>
              <a:cxn ang="0">
                <a:pos x="6" y="157"/>
              </a:cxn>
              <a:cxn ang="0">
                <a:pos x="8" y="157"/>
              </a:cxn>
              <a:cxn ang="0">
                <a:pos x="8" y="159"/>
              </a:cxn>
              <a:cxn ang="0">
                <a:pos x="11" y="159"/>
              </a:cxn>
              <a:cxn ang="0">
                <a:pos x="11" y="162"/>
              </a:cxn>
              <a:cxn ang="0">
                <a:pos x="13" y="162"/>
              </a:cxn>
              <a:cxn ang="0">
                <a:pos x="13" y="164"/>
              </a:cxn>
              <a:cxn ang="0">
                <a:pos x="15" y="164"/>
              </a:cxn>
              <a:cxn ang="0">
                <a:pos x="15" y="166"/>
              </a:cxn>
              <a:cxn ang="0">
                <a:pos x="17" y="166"/>
              </a:cxn>
              <a:cxn ang="0">
                <a:pos x="17" y="168"/>
              </a:cxn>
              <a:cxn ang="0">
                <a:pos x="155" y="30"/>
              </a:cxn>
            </a:cxnLst>
            <a:rect l="0" t="0" r="r" b="b"/>
            <a:pathLst>
              <a:path w="159" h="169">
                <a:moveTo>
                  <a:pt x="155" y="30"/>
                </a:moveTo>
                <a:lnTo>
                  <a:pt x="158" y="11"/>
                </a:lnTo>
                <a:lnTo>
                  <a:pt x="158" y="8"/>
                </a:lnTo>
                <a:lnTo>
                  <a:pt x="155" y="8"/>
                </a:lnTo>
                <a:lnTo>
                  <a:pt x="155" y="6"/>
                </a:lnTo>
                <a:lnTo>
                  <a:pt x="155" y="4"/>
                </a:lnTo>
                <a:lnTo>
                  <a:pt x="153" y="4"/>
                </a:lnTo>
                <a:lnTo>
                  <a:pt x="153" y="2"/>
                </a:lnTo>
                <a:lnTo>
                  <a:pt x="151" y="2"/>
                </a:lnTo>
                <a:lnTo>
                  <a:pt x="151" y="0"/>
                </a:lnTo>
                <a:lnTo>
                  <a:pt x="0" y="151"/>
                </a:lnTo>
                <a:lnTo>
                  <a:pt x="2" y="151"/>
                </a:lnTo>
                <a:lnTo>
                  <a:pt x="2" y="153"/>
                </a:lnTo>
                <a:lnTo>
                  <a:pt x="4" y="153"/>
                </a:lnTo>
                <a:lnTo>
                  <a:pt x="4" y="155"/>
                </a:lnTo>
                <a:lnTo>
                  <a:pt x="6" y="155"/>
                </a:lnTo>
                <a:lnTo>
                  <a:pt x="6" y="157"/>
                </a:lnTo>
                <a:lnTo>
                  <a:pt x="8" y="157"/>
                </a:lnTo>
                <a:lnTo>
                  <a:pt x="8" y="159"/>
                </a:lnTo>
                <a:lnTo>
                  <a:pt x="11" y="159"/>
                </a:lnTo>
                <a:lnTo>
                  <a:pt x="11" y="162"/>
                </a:lnTo>
                <a:lnTo>
                  <a:pt x="13" y="162"/>
                </a:lnTo>
                <a:lnTo>
                  <a:pt x="13" y="164"/>
                </a:lnTo>
                <a:lnTo>
                  <a:pt x="15" y="164"/>
                </a:lnTo>
                <a:lnTo>
                  <a:pt x="15" y="166"/>
                </a:lnTo>
                <a:lnTo>
                  <a:pt x="17" y="166"/>
                </a:lnTo>
                <a:lnTo>
                  <a:pt x="17" y="168"/>
                </a:lnTo>
                <a:lnTo>
                  <a:pt x="155" y="30"/>
                </a:lnTo>
              </a:path>
            </a:pathLst>
          </a:custGeom>
          <a:solidFill>
            <a:srgbClr val="A6A6A6"/>
          </a:solidFill>
          <a:ln w="9525" cap="rnd">
            <a:noFill/>
            <a:round/>
            <a:headEnd/>
            <a:tailEnd/>
          </a:ln>
          <a:effectLst/>
        </p:spPr>
        <p:txBody>
          <a:bodyPr/>
          <a:lstStyle/>
          <a:p>
            <a:endParaRPr lang="en-US"/>
          </a:p>
        </p:txBody>
      </p:sp>
      <p:sp>
        <p:nvSpPr>
          <p:cNvPr id="63716" name="Freeform 228"/>
          <p:cNvSpPr>
            <a:spLocks/>
          </p:cNvSpPr>
          <p:nvPr/>
        </p:nvSpPr>
        <p:spPr bwMode="auto">
          <a:xfrm>
            <a:off x="3535363" y="1187450"/>
            <a:ext cx="295275" cy="296863"/>
          </a:xfrm>
          <a:custGeom>
            <a:avLst/>
            <a:gdLst/>
            <a:ahLst/>
            <a:cxnLst>
              <a:cxn ang="0">
                <a:pos x="141" y="40"/>
              </a:cxn>
              <a:cxn ang="0">
                <a:pos x="139" y="38"/>
              </a:cxn>
              <a:cxn ang="0">
                <a:pos x="143" y="38"/>
              </a:cxn>
              <a:cxn ang="0">
                <a:pos x="158" y="25"/>
              </a:cxn>
              <a:cxn ang="0">
                <a:pos x="147" y="21"/>
              </a:cxn>
              <a:cxn ang="0">
                <a:pos x="150" y="0"/>
              </a:cxn>
              <a:cxn ang="0">
                <a:pos x="0" y="148"/>
              </a:cxn>
              <a:cxn ang="0">
                <a:pos x="3" y="148"/>
              </a:cxn>
              <a:cxn ang="0">
                <a:pos x="3" y="151"/>
              </a:cxn>
              <a:cxn ang="0">
                <a:pos x="5" y="151"/>
              </a:cxn>
              <a:cxn ang="0">
                <a:pos x="5" y="153"/>
              </a:cxn>
              <a:cxn ang="0">
                <a:pos x="7" y="153"/>
              </a:cxn>
              <a:cxn ang="0">
                <a:pos x="7" y="155"/>
              </a:cxn>
              <a:cxn ang="0">
                <a:pos x="9" y="155"/>
              </a:cxn>
              <a:cxn ang="0">
                <a:pos x="9" y="157"/>
              </a:cxn>
              <a:cxn ang="0">
                <a:pos x="11" y="157"/>
              </a:cxn>
              <a:cxn ang="0">
                <a:pos x="11" y="159"/>
              </a:cxn>
              <a:cxn ang="0">
                <a:pos x="13" y="159"/>
              </a:cxn>
              <a:cxn ang="0">
                <a:pos x="13" y="161"/>
              </a:cxn>
              <a:cxn ang="0">
                <a:pos x="15" y="161"/>
              </a:cxn>
              <a:cxn ang="0">
                <a:pos x="15" y="163"/>
              </a:cxn>
              <a:cxn ang="0">
                <a:pos x="17" y="163"/>
              </a:cxn>
              <a:cxn ang="0">
                <a:pos x="141" y="40"/>
              </a:cxn>
            </a:cxnLst>
            <a:rect l="0" t="0" r="r" b="b"/>
            <a:pathLst>
              <a:path w="159" h="164">
                <a:moveTo>
                  <a:pt x="141" y="40"/>
                </a:moveTo>
                <a:lnTo>
                  <a:pt x="139" y="38"/>
                </a:lnTo>
                <a:lnTo>
                  <a:pt x="143" y="38"/>
                </a:lnTo>
                <a:lnTo>
                  <a:pt x="158" y="25"/>
                </a:lnTo>
                <a:lnTo>
                  <a:pt x="147" y="21"/>
                </a:lnTo>
                <a:lnTo>
                  <a:pt x="150" y="0"/>
                </a:lnTo>
                <a:lnTo>
                  <a:pt x="0" y="148"/>
                </a:lnTo>
                <a:lnTo>
                  <a:pt x="3" y="148"/>
                </a:lnTo>
                <a:lnTo>
                  <a:pt x="3" y="151"/>
                </a:lnTo>
                <a:lnTo>
                  <a:pt x="5" y="151"/>
                </a:lnTo>
                <a:lnTo>
                  <a:pt x="5" y="153"/>
                </a:lnTo>
                <a:lnTo>
                  <a:pt x="7" y="153"/>
                </a:lnTo>
                <a:lnTo>
                  <a:pt x="7" y="155"/>
                </a:lnTo>
                <a:lnTo>
                  <a:pt x="9" y="155"/>
                </a:lnTo>
                <a:lnTo>
                  <a:pt x="9" y="157"/>
                </a:lnTo>
                <a:lnTo>
                  <a:pt x="11" y="157"/>
                </a:lnTo>
                <a:lnTo>
                  <a:pt x="11" y="159"/>
                </a:lnTo>
                <a:lnTo>
                  <a:pt x="13" y="159"/>
                </a:lnTo>
                <a:lnTo>
                  <a:pt x="13" y="161"/>
                </a:lnTo>
                <a:lnTo>
                  <a:pt x="15" y="161"/>
                </a:lnTo>
                <a:lnTo>
                  <a:pt x="15" y="163"/>
                </a:lnTo>
                <a:lnTo>
                  <a:pt x="17" y="163"/>
                </a:lnTo>
                <a:lnTo>
                  <a:pt x="141" y="40"/>
                </a:lnTo>
              </a:path>
            </a:pathLst>
          </a:custGeom>
          <a:solidFill>
            <a:srgbClr val="ABABAB"/>
          </a:solidFill>
          <a:ln w="9525" cap="rnd">
            <a:noFill/>
            <a:round/>
            <a:headEnd/>
            <a:tailEnd/>
          </a:ln>
          <a:effectLst/>
        </p:spPr>
        <p:txBody>
          <a:bodyPr/>
          <a:lstStyle/>
          <a:p>
            <a:endParaRPr lang="en-US"/>
          </a:p>
        </p:txBody>
      </p:sp>
      <p:sp>
        <p:nvSpPr>
          <p:cNvPr id="63717" name="Freeform 229"/>
          <p:cNvSpPr>
            <a:spLocks/>
          </p:cNvSpPr>
          <p:nvPr/>
        </p:nvSpPr>
        <p:spPr bwMode="auto">
          <a:xfrm>
            <a:off x="3552825" y="1220788"/>
            <a:ext cx="303213" cy="279400"/>
          </a:xfrm>
          <a:custGeom>
            <a:avLst/>
            <a:gdLst/>
            <a:ahLst/>
            <a:cxnLst>
              <a:cxn ang="0">
                <a:pos x="143" y="27"/>
              </a:cxn>
              <a:cxn ang="0">
                <a:pos x="130" y="19"/>
              </a:cxn>
              <a:cxn ang="0">
                <a:pos x="149" y="21"/>
              </a:cxn>
              <a:cxn ang="0">
                <a:pos x="162" y="8"/>
              </a:cxn>
              <a:cxn ang="0">
                <a:pos x="153" y="8"/>
              </a:cxn>
              <a:cxn ang="0">
                <a:pos x="138" y="2"/>
              </a:cxn>
              <a:cxn ang="0">
                <a:pos x="138" y="0"/>
              </a:cxn>
              <a:cxn ang="0">
                <a:pos x="0" y="138"/>
              </a:cxn>
              <a:cxn ang="0">
                <a:pos x="2" y="138"/>
              </a:cxn>
              <a:cxn ang="0">
                <a:pos x="2" y="140"/>
              </a:cxn>
              <a:cxn ang="0">
                <a:pos x="4" y="140"/>
              </a:cxn>
              <a:cxn ang="0">
                <a:pos x="4" y="142"/>
              </a:cxn>
              <a:cxn ang="0">
                <a:pos x="6" y="142"/>
              </a:cxn>
              <a:cxn ang="0">
                <a:pos x="6" y="144"/>
              </a:cxn>
              <a:cxn ang="0">
                <a:pos x="8" y="144"/>
              </a:cxn>
              <a:cxn ang="0">
                <a:pos x="8" y="146"/>
              </a:cxn>
              <a:cxn ang="0">
                <a:pos x="11" y="146"/>
              </a:cxn>
              <a:cxn ang="0">
                <a:pos x="11" y="149"/>
              </a:cxn>
              <a:cxn ang="0">
                <a:pos x="13" y="149"/>
              </a:cxn>
              <a:cxn ang="0">
                <a:pos x="13" y="151"/>
              </a:cxn>
              <a:cxn ang="0">
                <a:pos x="15" y="151"/>
              </a:cxn>
              <a:cxn ang="0">
                <a:pos x="15" y="153"/>
              </a:cxn>
              <a:cxn ang="0">
                <a:pos x="17" y="153"/>
              </a:cxn>
              <a:cxn ang="0">
                <a:pos x="143" y="27"/>
              </a:cxn>
            </a:cxnLst>
            <a:rect l="0" t="0" r="r" b="b"/>
            <a:pathLst>
              <a:path w="163" h="154">
                <a:moveTo>
                  <a:pt x="143" y="27"/>
                </a:moveTo>
                <a:lnTo>
                  <a:pt x="130" y="19"/>
                </a:lnTo>
                <a:lnTo>
                  <a:pt x="149" y="21"/>
                </a:lnTo>
                <a:lnTo>
                  <a:pt x="162" y="8"/>
                </a:lnTo>
                <a:lnTo>
                  <a:pt x="153" y="8"/>
                </a:lnTo>
                <a:lnTo>
                  <a:pt x="138" y="2"/>
                </a:lnTo>
                <a:lnTo>
                  <a:pt x="138" y="0"/>
                </a:lnTo>
                <a:lnTo>
                  <a:pt x="0" y="138"/>
                </a:lnTo>
                <a:lnTo>
                  <a:pt x="2" y="138"/>
                </a:lnTo>
                <a:lnTo>
                  <a:pt x="2" y="140"/>
                </a:lnTo>
                <a:lnTo>
                  <a:pt x="4" y="140"/>
                </a:lnTo>
                <a:lnTo>
                  <a:pt x="4" y="142"/>
                </a:lnTo>
                <a:lnTo>
                  <a:pt x="6" y="142"/>
                </a:lnTo>
                <a:lnTo>
                  <a:pt x="6" y="144"/>
                </a:lnTo>
                <a:lnTo>
                  <a:pt x="8" y="144"/>
                </a:lnTo>
                <a:lnTo>
                  <a:pt x="8" y="146"/>
                </a:lnTo>
                <a:lnTo>
                  <a:pt x="11" y="146"/>
                </a:lnTo>
                <a:lnTo>
                  <a:pt x="11" y="149"/>
                </a:lnTo>
                <a:lnTo>
                  <a:pt x="13" y="149"/>
                </a:lnTo>
                <a:lnTo>
                  <a:pt x="13" y="151"/>
                </a:lnTo>
                <a:lnTo>
                  <a:pt x="15" y="151"/>
                </a:lnTo>
                <a:lnTo>
                  <a:pt x="15" y="153"/>
                </a:lnTo>
                <a:lnTo>
                  <a:pt x="17" y="153"/>
                </a:lnTo>
                <a:lnTo>
                  <a:pt x="143" y="27"/>
                </a:lnTo>
              </a:path>
            </a:pathLst>
          </a:custGeom>
          <a:solidFill>
            <a:srgbClr val="B0B0B0"/>
          </a:solidFill>
          <a:ln w="9525" cap="rnd">
            <a:noFill/>
            <a:round/>
            <a:headEnd/>
            <a:tailEnd/>
          </a:ln>
          <a:effectLst/>
        </p:spPr>
        <p:txBody>
          <a:bodyPr/>
          <a:lstStyle/>
          <a:p>
            <a:endParaRPr lang="en-US"/>
          </a:p>
        </p:txBody>
      </p:sp>
      <p:sp>
        <p:nvSpPr>
          <p:cNvPr id="63718" name="Freeform 230"/>
          <p:cNvSpPr>
            <a:spLocks/>
          </p:cNvSpPr>
          <p:nvPr/>
        </p:nvSpPr>
        <p:spPr bwMode="auto">
          <a:xfrm>
            <a:off x="3567113" y="1231900"/>
            <a:ext cx="315912" cy="284163"/>
          </a:xfrm>
          <a:custGeom>
            <a:avLst/>
            <a:gdLst/>
            <a:ahLst/>
            <a:cxnLst>
              <a:cxn ang="0">
                <a:pos x="124" y="15"/>
              </a:cxn>
              <a:cxn ang="0">
                <a:pos x="145" y="28"/>
              </a:cxn>
              <a:cxn ang="0">
                <a:pos x="18" y="155"/>
              </a:cxn>
              <a:cxn ang="0">
                <a:pos x="15" y="153"/>
              </a:cxn>
              <a:cxn ang="0">
                <a:pos x="13" y="153"/>
              </a:cxn>
              <a:cxn ang="0">
                <a:pos x="13" y="151"/>
              </a:cxn>
              <a:cxn ang="0">
                <a:pos x="11" y="151"/>
              </a:cxn>
              <a:cxn ang="0">
                <a:pos x="11" y="149"/>
              </a:cxn>
              <a:cxn ang="0">
                <a:pos x="9" y="149"/>
              </a:cxn>
              <a:cxn ang="0">
                <a:pos x="9" y="147"/>
              </a:cxn>
              <a:cxn ang="0">
                <a:pos x="7" y="147"/>
              </a:cxn>
              <a:cxn ang="0">
                <a:pos x="7" y="145"/>
              </a:cxn>
              <a:cxn ang="0">
                <a:pos x="5" y="145"/>
              </a:cxn>
              <a:cxn ang="0">
                <a:pos x="5" y="143"/>
              </a:cxn>
              <a:cxn ang="0">
                <a:pos x="3" y="143"/>
              </a:cxn>
              <a:cxn ang="0">
                <a:pos x="3" y="140"/>
              </a:cxn>
              <a:cxn ang="0">
                <a:pos x="0" y="140"/>
              </a:cxn>
              <a:cxn ang="0">
                <a:pos x="0" y="138"/>
              </a:cxn>
              <a:cxn ang="0">
                <a:pos x="124" y="15"/>
              </a:cxn>
              <a:cxn ang="0">
                <a:pos x="126" y="13"/>
              </a:cxn>
              <a:cxn ang="0">
                <a:pos x="152" y="17"/>
              </a:cxn>
              <a:cxn ang="0">
                <a:pos x="156" y="17"/>
              </a:cxn>
              <a:cxn ang="0">
                <a:pos x="169" y="4"/>
              </a:cxn>
              <a:cxn ang="0">
                <a:pos x="145" y="2"/>
              </a:cxn>
              <a:cxn ang="0">
                <a:pos x="141" y="0"/>
              </a:cxn>
              <a:cxn ang="0">
                <a:pos x="126" y="13"/>
              </a:cxn>
              <a:cxn ang="0">
                <a:pos x="124" y="15"/>
              </a:cxn>
            </a:cxnLst>
            <a:rect l="0" t="0" r="r" b="b"/>
            <a:pathLst>
              <a:path w="170" h="156">
                <a:moveTo>
                  <a:pt x="124" y="15"/>
                </a:moveTo>
                <a:lnTo>
                  <a:pt x="145" y="28"/>
                </a:lnTo>
                <a:lnTo>
                  <a:pt x="18" y="155"/>
                </a:lnTo>
                <a:lnTo>
                  <a:pt x="15" y="153"/>
                </a:lnTo>
                <a:lnTo>
                  <a:pt x="13" y="153"/>
                </a:lnTo>
                <a:lnTo>
                  <a:pt x="13" y="151"/>
                </a:lnTo>
                <a:lnTo>
                  <a:pt x="11" y="151"/>
                </a:lnTo>
                <a:lnTo>
                  <a:pt x="11" y="149"/>
                </a:lnTo>
                <a:lnTo>
                  <a:pt x="9" y="149"/>
                </a:lnTo>
                <a:lnTo>
                  <a:pt x="9" y="147"/>
                </a:lnTo>
                <a:lnTo>
                  <a:pt x="7" y="147"/>
                </a:lnTo>
                <a:lnTo>
                  <a:pt x="7" y="145"/>
                </a:lnTo>
                <a:lnTo>
                  <a:pt x="5" y="145"/>
                </a:lnTo>
                <a:lnTo>
                  <a:pt x="5" y="143"/>
                </a:lnTo>
                <a:lnTo>
                  <a:pt x="3" y="143"/>
                </a:lnTo>
                <a:lnTo>
                  <a:pt x="3" y="140"/>
                </a:lnTo>
                <a:lnTo>
                  <a:pt x="0" y="140"/>
                </a:lnTo>
                <a:lnTo>
                  <a:pt x="0" y="138"/>
                </a:lnTo>
                <a:lnTo>
                  <a:pt x="124" y="15"/>
                </a:lnTo>
                <a:lnTo>
                  <a:pt x="126" y="13"/>
                </a:lnTo>
                <a:lnTo>
                  <a:pt x="152" y="17"/>
                </a:lnTo>
                <a:lnTo>
                  <a:pt x="156" y="17"/>
                </a:lnTo>
                <a:lnTo>
                  <a:pt x="169" y="4"/>
                </a:lnTo>
                <a:lnTo>
                  <a:pt x="145" y="2"/>
                </a:lnTo>
                <a:lnTo>
                  <a:pt x="141" y="0"/>
                </a:lnTo>
                <a:lnTo>
                  <a:pt x="126" y="13"/>
                </a:lnTo>
                <a:lnTo>
                  <a:pt x="124" y="15"/>
                </a:lnTo>
              </a:path>
            </a:pathLst>
          </a:custGeom>
          <a:solidFill>
            <a:srgbClr val="B5B5B5"/>
          </a:solidFill>
          <a:ln w="9525" cap="rnd">
            <a:noFill/>
            <a:round/>
            <a:headEnd/>
            <a:tailEnd/>
          </a:ln>
          <a:effectLst/>
        </p:spPr>
        <p:txBody>
          <a:bodyPr/>
          <a:lstStyle/>
          <a:p>
            <a:endParaRPr lang="en-US"/>
          </a:p>
        </p:txBody>
      </p:sp>
      <p:sp>
        <p:nvSpPr>
          <p:cNvPr id="63719" name="Freeform 231"/>
          <p:cNvSpPr>
            <a:spLocks/>
          </p:cNvSpPr>
          <p:nvPr/>
        </p:nvSpPr>
        <p:spPr bwMode="auto">
          <a:xfrm>
            <a:off x="3584575" y="1235075"/>
            <a:ext cx="309563" cy="296863"/>
          </a:xfrm>
          <a:custGeom>
            <a:avLst/>
            <a:gdLst/>
            <a:ahLst/>
            <a:cxnLst>
              <a:cxn ang="0">
                <a:pos x="126" y="19"/>
              </a:cxn>
              <a:cxn ang="0">
                <a:pos x="147" y="32"/>
              </a:cxn>
              <a:cxn ang="0">
                <a:pos x="17" y="162"/>
              </a:cxn>
              <a:cxn ang="0">
                <a:pos x="15" y="160"/>
              </a:cxn>
              <a:cxn ang="0">
                <a:pos x="13" y="160"/>
              </a:cxn>
              <a:cxn ang="0">
                <a:pos x="13" y="158"/>
              </a:cxn>
              <a:cxn ang="0">
                <a:pos x="11" y="158"/>
              </a:cxn>
              <a:cxn ang="0">
                <a:pos x="11" y="155"/>
              </a:cxn>
              <a:cxn ang="0">
                <a:pos x="9" y="153"/>
              </a:cxn>
              <a:cxn ang="0">
                <a:pos x="6" y="151"/>
              </a:cxn>
              <a:cxn ang="0">
                <a:pos x="4" y="151"/>
              </a:cxn>
              <a:cxn ang="0">
                <a:pos x="4" y="149"/>
              </a:cxn>
              <a:cxn ang="0">
                <a:pos x="2" y="149"/>
              </a:cxn>
              <a:cxn ang="0">
                <a:pos x="2" y="147"/>
              </a:cxn>
              <a:cxn ang="0">
                <a:pos x="0" y="147"/>
              </a:cxn>
              <a:cxn ang="0">
                <a:pos x="0" y="145"/>
              </a:cxn>
              <a:cxn ang="0">
                <a:pos x="126" y="19"/>
              </a:cxn>
              <a:cxn ang="0">
                <a:pos x="132" y="13"/>
              </a:cxn>
              <a:cxn ang="0">
                <a:pos x="143" y="15"/>
              </a:cxn>
              <a:cxn ang="0">
                <a:pos x="164" y="15"/>
              </a:cxn>
              <a:cxn ang="0">
                <a:pos x="166" y="11"/>
              </a:cxn>
              <a:cxn ang="0">
                <a:pos x="162" y="2"/>
              </a:cxn>
              <a:cxn ang="0">
                <a:pos x="145" y="0"/>
              </a:cxn>
              <a:cxn ang="0">
                <a:pos x="132" y="13"/>
              </a:cxn>
              <a:cxn ang="0">
                <a:pos x="126" y="19"/>
              </a:cxn>
            </a:cxnLst>
            <a:rect l="0" t="0" r="r" b="b"/>
            <a:pathLst>
              <a:path w="167" h="163">
                <a:moveTo>
                  <a:pt x="126" y="19"/>
                </a:moveTo>
                <a:lnTo>
                  <a:pt x="147" y="32"/>
                </a:lnTo>
                <a:lnTo>
                  <a:pt x="17" y="162"/>
                </a:lnTo>
                <a:lnTo>
                  <a:pt x="15" y="160"/>
                </a:lnTo>
                <a:lnTo>
                  <a:pt x="13" y="160"/>
                </a:lnTo>
                <a:lnTo>
                  <a:pt x="13" y="158"/>
                </a:lnTo>
                <a:lnTo>
                  <a:pt x="11" y="158"/>
                </a:lnTo>
                <a:lnTo>
                  <a:pt x="11" y="155"/>
                </a:lnTo>
                <a:lnTo>
                  <a:pt x="9" y="153"/>
                </a:lnTo>
                <a:lnTo>
                  <a:pt x="6" y="151"/>
                </a:lnTo>
                <a:lnTo>
                  <a:pt x="4" y="151"/>
                </a:lnTo>
                <a:lnTo>
                  <a:pt x="4" y="149"/>
                </a:lnTo>
                <a:lnTo>
                  <a:pt x="2" y="149"/>
                </a:lnTo>
                <a:lnTo>
                  <a:pt x="2" y="147"/>
                </a:lnTo>
                <a:lnTo>
                  <a:pt x="0" y="147"/>
                </a:lnTo>
                <a:lnTo>
                  <a:pt x="0" y="145"/>
                </a:lnTo>
                <a:lnTo>
                  <a:pt x="126" y="19"/>
                </a:lnTo>
                <a:lnTo>
                  <a:pt x="132" y="13"/>
                </a:lnTo>
                <a:lnTo>
                  <a:pt x="143" y="15"/>
                </a:lnTo>
                <a:lnTo>
                  <a:pt x="164" y="15"/>
                </a:lnTo>
                <a:lnTo>
                  <a:pt x="166" y="11"/>
                </a:lnTo>
                <a:lnTo>
                  <a:pt x="162" y="2"/>
                </a:lnTo>
                <a:lnTo>
                  <a:pt x="145" y="0"/>
                </a:lnTo>
                <a:lnTo>
                  <a:pt x="132" y="13"/>
                </a:lnTo>
                <a:lnTo>
                  <a:pt x="126" y="19"/>
                </a:lnTo>
              </a:path>
            </a:pathLst>
          </a:custGeom>
          <a:solidFill>
            <a:srgbClr val="BABABA"/>
          </a:solidFill>
          <a:ln w="9525" cap="rnd">
            <a:noFill/>
            <a:round/>
            <a:headEnd/>
            <a:tailEnd/>
          </a:ln>
          <a:effectLst/>
        </p:spPr>
        <p:txBody>
          <a:bodyPr/>
          <a:lstStyle/>
          <a:p>
            <a:endParaRPr lang="en-US"/>
          </a:p>
        </p:txBody>
      </p:sp>
      <p:sp>
        <p:nvSpPr>
          <p:cNvPr id="63720" name="Freeform 232"/>
          <p:cNvSpPr>
            <a:spLocks/>
          </p:cNvSpPr>
          <p:nvPr/>
        </p:nvSpPr>
        <p:spPr bwMode="auto">
          <a:xfrm>
            <a:off x="3600450" y="1239838"/>
            <a:ext cx="298450" cy="303212"/>
          </a:xfrm>
          <a:custGeom>
            <a:avLst/>
            <a:gdLst/>
            <a:ahLst/>
            <a:cxnLst>
              <a:cxn ang="0">
                <a:pos x="119" y="64"/>
              </a:cxn>
              <a:cxn ang="0">
                <a:pos x="121" y="56"/>
              </a:cxn>
              <a:cxn ang="0">
                <a:pos x="132" y="51"/>
              </a:cxn>
              <a:cxn ang="0">
                <a:pos x="151" y="32"/>
              </a:cxn>
              <a:cxn ang="0">
                <a:pos x="138" y="30"/>
              </a:cxn>
              <a:cxn ang="0">
                <a:pos x="127" y="24"/>
              </a:cxn>
              <a:cxn ang="0">
                <a:pos x="0" y="151"/>
              </a:cxn>
              <a:cxn ang="0">
                <a:pos x="2" y="153"/>
              </a:cxn>
              <a:cxn ang="0">
                <a:pos x="2" y="156"/>
              </a:cxn>
              <a:cxn ang="0">
                <a:pos x="4" y="156"/>
              </a:cxn>
              <a:cxn ang="0">
                <a:pos x="4" y="158"/>
              </a:cxn>
              <a:cxn ang="0">
                <a:pos x="6" y="158"/>
              </a:cxn>
              <a:cxn ang="0">
                <a:pos x="6" y="160"/>
              </a:cxn>
              <a:cxn ang="0">
                <a:pos x="8" y="160"/>
              </a:cxn>
              <a:cxn ang="0">
                <a:pos x="10" y="162"/>
              </a:cxn>
              <a:cxn ang="0">
                <a:pos x="12" y="164"/>
              </a:cxn>
              <a:cxn ang="0">
                <a:pos x="14" y="166"/>
              </a:cxn>
              <a:cxn ang="0">
                <a:pos x="17" y="166"/>
              </a:cxn>
              <a:cxn ang="0">
                <a:pos x="119" y="64"/>
              </a:cxn>
              <a:cxn ang="0">
                <a:pos x="138" y="13"/>
              </a:cxn>
              <a:cxn ang="0">
                <a:pos x="159" y="13"/>
              </a:cxn>
              <a:cxn ang="0">
                <a:pos x="153" y="0"/>
              </a:cxn>
              <a:cxn ang="0">
                <a:pos x="151" y="0"/>
              </a:cxn>
              <a:cxn ang="0">
                <a:pos x="138" y="13"/>
              </a:cxn>
              <a:cxn ang="0">
                <a:pos x="119" y="64"/>
              </a:cxn>
            </a:cxnLst>
            <a:rect l="0" t="0" r="r" b="b"/>
            <a:pathLst>
              <a:path w="160" h="167">
                <a:moveTo>
                  <a:pt x="119" y="64"/>
                </a:moveTo>
                <a:lnTo>
                  <a:pt x="121" y="56"/>
                </a:lnTo>
                <a:lnTo>
                  <a:pt x="132" y="51"/>
                </a:lnTo>
                <a:lnTo>
                  <a:pt x="151" y="32"/>
                </a:lnTo>
                <a:lnTo>
                  <a:pt x="138" y="30"/>
                </a:lnTo>
                <a:lnTo>
                  <a:pt x="127" y="24"/>
                </a:lnTo>
                <a:lnTo>
                  <a:pt x="0" y="151"/>
                </a:lnTo>
                <a:lnTo>
                  <a:pt x="2" y="153"/>
                </a:lnTo>
                <a:lnTo>
                  <a:pt x="2" y="156"/>
                </a:lnTo>
                <a:lnTo>
                  <a:pt x="4" y="156"/>
                </a:lnTo>
                <a:lnTo>
                  <a:pt x="4" y="158"/>
                </a:lnTo>
                <a:lnTo>
                  <a:pt x="6" y="158"/>
                </a:lnTo>
                <a:lnTo>
                  <a:pt x="6" y="160"/>
                </a:lnTo>
                <a:lnTo>
                  <a:pt x="8" y="160"/>
                </a:lnTo>
                <a:lnTo>
                  <a:pt x="10" y="162"/>
                </a:lnTo>
                <a:lnTo>
                  <a:pt x="12" y="164"/>
                </a:lnTo>
                <a:lnTo>
                  <a:pt x="14" y="166"/>
                </a:lnTo>
                <a:lnTo>
                  <a:pt x="17" y="166"/>
                </a:lnTo>
                <a:lnTo>
                  <a:pt x="119" y="64"/>
                </a:lnTo>
                <a:lnTo>
                  <a:pt x="138" y="13"/>
                </a:lnTo>
                <a:lnTo>
                  <a:pt x="159" y="13"/>
                </a:lnTo>
                <a:lnTo>
                  <a:pt x="153" y="0"/>
                </a:lnTo>
                <a:lnTo>
                  <a:pt x="151" y="0"/>
                </a:lnTo>
                <a:lnTo>
                  <a:pt x="138" y="13"/>
                </a:lnTo>
                <a:lnTo>
                  <a:pt x="119" y="64"/>
                </a:lnTo>
              </a:path>
            </a:pathLst>
          </a:custGeom>
          <a:solidFill>
            <a:srgbClr val="BFBFBF"/>
          </a:solidFill>
          <a:ln w="9525" cap="rnd">
            <a:noFill/>
            <a:round/>
            <a:headEnd/>
            <a:tailEnd/>
          </a:ln>
          <a:effectLst/>
        </p:spPr>
        <p:txBody>
          <a:bodyPr/>
          <a:lstStyle/>
          <a:p>
            <a:endParaRPr lang="en-US"/>
          </a:p>
        </p:txBody>
      </p:sp>
      <p:sp>
        <p:nvSpPr>
          <p:cNvPr id="63721" name="Freeform 233"/>
          <p:cNvSpPr>
            <a:spLocks/>
          </p:cNvSpPr>
          <p:nvPr/>
        </p:nvSpPr>
        <p:spPr bwMode="auto">
          <a:xfrm>
            <a:off x="3616325" y="1255713"/>
            <a:ext cx="288925" cy="303212"/>
          </a:xfrm>
          <a:custGeom>
            <a:avLst/>
            <a:gdLst/>
            <a:ahLst/>
            <a:cxnLst>
              <a:cxn ang="0">
                <a:pos x="75" y="106"/>
              </a:cxn>
              <a:cxn ang="0">
                <a:pos x="75" y="100"/>
              </a:cxn>
              <a:cxn ang="0">
                <a:pos x="104" y="74"/>
              </a:cxn>
              <a:cxn ang="0">
                <a:pos x="113" y="47"/>
              </a:cxn>
              <a:cxn ang="0">
                <a:pos x="151" y="30"/>
              </a:cxn>
              <a:cxn ang="0">
                <a:pos x="155" y="28"/>
              </a:cxn>
              <a:cxn ang="0">
                <a:pos x="155" y="25"/>
              </a:cxn>
              <a:cxn ang="0">
                <a:pos x="130" y="21"/>
              </a:cxn>
              <a:cxn ang="0">
                <a:pos x="0" y="151"/>
              </a:cxn>
              <a:cxn ang="0">
                <a:pos x="2" y="153"/>
              </a:cxn>
              <a:cxn ang="0">
                <a:pos x="4" y="155"/>
              </a:cxn>
              <a:cxn ang="0">
                <a:pos x="6" y="157"/>
              </a:cxn>
              <a:cxn ang="0">
                <a:pos x="9" y="159"/>
              </a:cxn>
              <a:cxn ang="0">
                <a:pos x="11" y="159"/>
              </a:cxn>
              <a:cxn ang="0">
                <a:pos x="11" y="161"/>
              </a:cxn>
              <a:cxn ang="0">
                <a:pos x="13" y="161"/>
              </a:cxn>
              <a:cxn ang="0">
                <a:pos x="13" y="164"/>
              </a:cxn>
              <a:cxn ang="0">
                <a:pos x="15" y="164"/>
              </a:cxn>
              <a:cxn ang="0">
                <a:pos x="15" y="166"/>
              </a:cxn>
              <a:cxn ang="0">
                <a:pos x="75" y="106"/>
              </a:cxn>
              <a:cxn ang="0">
                <a:pos x="147" y="4"/>
              </a:cxn>
              <a:cxn ang="0">
                <a:pos x="151" y="4"/>
              </a:cxn>
              <a:cxn ang="0">
                <a:pos x="149" y="0"/>
              </a:cxn>
              <a:cxn ang="0">
                <a:pos x="147" y="4"/>
              </a:cxn>
              <a:cxn ang="0">
                <a:pos x="75" y="106"/>
              </a:cxn>
            </a:cxnLst>
            <a:rect l="0" t="0" r="r" b="b"/>
            <a:pathLst>
              <a:path w="156" h="167">
                <a:moveTo>
                  <a:pt x="75" y="106"/>
                </a:moveTo>
                <a:lnTo>
                  <a:pt x="75" y="100"/>
                </a:lnTo>
                <a:lnTo>
                  <a:pt x="104" y="74"/>
                </a:lnTo>
                <a:lnTo>
                  <a:pt x="113" y="47"/>
                </a:lnTo>
                <a:lnTo>
                  <a:pt x="151" y="30"/>
                </a:lnTo>
                <a:lnTo>
                  <a:pt x="155" y="28"/>
                </a:lnTo>
                <a:lnTo>
                  <a:pt x="155" y="25"/>
                </a:lnTo>
                <a:lnTo>
                  <a:pt x="130" y="21"/>
                </a:lnTo>
                <a:lnTo>
                  <a:pt x="0" y="151"/>
                </a:lnTo>
                <a:lnTo>
                  <a:pt x="2" y="153"/>
                </a:lnTo>
                <a:lnTo>
                  <a:pt x="4" y="155"/>
                </a:lnTo>
                <a:lnTo>
                  <a:pt x="6" y="157"/>
                </a:lnTo>
                <a:lnTo>
                  <a:pt x="9" y="159"/>
                </a:lnTo>
                <a:lnTo>
                  <a:pt x="11" y="159"/>
                </a:lnTo>
                <a:lnTo>
                  <a:pt x="11" y="161"/>
                </a:lnTo>
                <a:lnTo>
                  <a:pt x="13" y="161"/>
                </a:lnTo>
                <a:lnTo>
                  <a:pt x="13" y="164"/>
                </a:lnTo>
                <a:lnTo>
                  <a:pt x="15" y="164"/>
                </a:lnTo>
                <a:lnTo>
                  <a:pt x="15" y="166"/>
                </a:lnTo>
                <a:lnTo>
                  <a:pt x="75" y="106"/>
                </a:lnTo>
                <a:lnTo>
                  <a:pt x="147" y="4"/>
                </a:lnTo>
                <a:lnTo>
                  <a:pt x="151" y="4"/>
                </a:lnTo>
                <a:lnTo>
                  <a:pt x="149" y="0"/>
                </a:lnTo>
                <a:lnTo>
                  <a:pt x="147" y="4"/>
                </a:lnTo>
                <a:lnTo>
                  <a:pt x="75" y="106"/>
                </a:lnTo>
              </a:path>
            </a:pathLst>
          </a:custGeom>
          <a:solidFill>
            <a:srgbClr val="C4C4C4"/>
          </a:solidFill>
          <a:ln w="9525" cap="rnd">
            <a:noFill/>
            <a:round/>
            <a:headEnd/>
            <a:tailEnd/>
          </a:ln>
          <a:effectLst/>
        </p:spPr>
        <p:txBody>
          <a:bodyPr/>
          <a:lstStyle/>
          <a:p>
            <a:endParaRPr lang="en-US"/>
          </a:p>
        </p:txBody>
      </p:sp>
      <p:sp>
        <p:nvSpPr>
          <p:cNvPr id="63722" name="Freeform 234"/>
          <p:cNvSpPr>
            <a:spLocks/>
          </p:cNvSpPr>
          <p:nvPr/>
        </p:nvSpPr>
        <p:spPr bwMode="auto">
          <a:xfrm>
            <a:off x="3632200" y="1296988"/>
            <a:ext cx="279400" cy="265112"/>
          </a:xfrm>
          <a:custGeom>
            <a:avLst/>
            <a:gdLst/>
            <a:ahLst/>
            <a:cxnLst>
              <a:cxn ang="0">
                <a:pos x="68" y="98"/>
              </a:cxn>
              <a:cxn ang="0">
                <a:pos x="66" y="77"/>
              </a:cxn>
              <a:cxn ang="0">
                <a:pos x="95" y="51"/>
              </a:cxn>
              <a:cxn ang="0">
                <a:pos x="102" y="32"/>
              </a:cxn>
              <a:cxn ang="0">
                <a:pos x="0" y="134"/>
              </a:cxn>
              <a:cxn ang="0">
                <a:pos x="0" y="136"/>
              </a:cxn>
              <a:cxn ang="0">
                <a:pos x="2" y="136"/>
              </a:cxn>
              <a:cxn ang="0">
                <a:pos x="2" y="138"/>
              </a:cxn>
              <a:cxn ang="0">
                <a:pos x="4" y="138"/>
              </a:cxn>
              <a:cxn ang="0">
                <a:pos x="4" y="141"/>
              </a:cxn>
              <a:cxn ang="0">
                <a:pos x="6" y="141"/>
              </a:cxn>
              <a:cxn ang="0">
                <a:pos x="6" y="143"/>
              </a:cxn>
              <a:cxn ang="0">
                <a:pos x="8" y="143"/>
              </a:cxn>
              <a:cxn ang="0">
                <a:pos x="8" y="145"/>
              </a:cxn>
              <a:cxn ang="0">
                <a:pos x="21" y="145"/>
              </a:cxn>
              <a:cxn ang="0">
                <a:pos x="68" y="98"/>
              </a:cxn>
              <a:cxn ang="0">
                <a:pos x="115" y="19"/>
              </a:cxn>
              <a:cxn ang="0">
                <a:pos x="142" y="7"/>
              </a:cxn>
              <a:cxn ang="0">
                <a:pos x="149" y="5"/>
              </a:cxn>
              <a:cxn ang="0">
                <a:pos x="134" y="0"/>
              </a:cxn>
              <a:cxn ang="0">
                <a:pos x="115" y="19"/>
              </a:cxn>
              <a:cxn ang="0">
                <a:pos x="68" y="98"/>
              </a:cxn>
            </a:cxnLst>
            <a:rect l="0" t="0" r="r" b="b"/>
            <a:pathLst>
              <a:path w="150" h="146">
                <a:moveTo>
                  <a:pt x="68" y="98"/>
                </a:moveTo>
                <a:lnTo>
                  <a:pt x="66" y="77"/>
                </a:lnTo>
                <a:lnTo>
                  <a:pt x="95" y="51"/>
                </a:lnTo>
                <a:lnTo>
                  <a:pt x="102" y="32"/>
                </a:lnTo>
                <a:lnTo>
                  <a:pt x="0" y="134"/>
                </a:lnTo>
                <a:lnTo>
                  <a:pt x="0" y="136"/>
                </a:lnTo>
                <a:lnTo>
                  <a:pt x="2" y="136"/>
                </a:lnTo>
                <a:lnTo>
                  <a:pt x="2" y="138"/>
                </a:lnTo>
                <a:lnTo>
                  <a:pt x="4" y="138"/>
                </a:lnTo>
                <a:lnTo>
                  <a:pt x="4" y="141"/>
                </a:lnTo>
                <a:lnTo>
                  <a:pt x="6" y="141"/>
                </a:lnTo>
                <a:lnTo>
                  <a:pt x="6" y="143"/>
                </a:lnTo>
                <a:lnTo>
                  <a:pt x="8" y="143"/>
                </a:lnTo>
                <a:lnTo>
                  <a:pt x="8" y="145"/>
                </a:lnTo>
                <a:lnTo>
                  <a:pt x="21" y="145"/>
                </a:lnTo>
                <a:lnTo>
                  <a:pt x="68" y="98"/>
                </a:lnTo>
                <a:lnTo>
                  <a:pt x="115" y="19"/>
                </a:lnTo>
                <a:lnTo>
                  <a:pt x="142" y="7"/>
                </a:lnTo>
                <a:lnTo>
                  <a:pt x="149" y="5"/>
                </a:lnTo>
                <a:lnTo>
                  <a:pt x="134" y="0"/>
                </a:lnTo>
                <a:lnTo>
                  <a:pt x="115" y="19"/>
                </a:lnTo>
                <a:lnTo>
                  <a:pt x="68" y="98"/>
                </a:lnTo>
              </a:path>
            </a:pathLst>
          </a:custGeom>
          <a:solidFill>
            <a:srgbClr val="C9C9C9"/>
          </a:solidFill>
          <a:ln w="9525" cap="rnd">
            <a:noFill/>
            <a:round/>
            <a:headEnd/>
            <a:tailEnd/>
          </a:ln>
          <a:effectLst/>
        </p:spPr>
        <p:txBody>
          <a:bodyPr/>
          <a:lstStyle/>
          <a:p>
            <a:endParaRPr lang="en-US"/>
          </a:p>
        </p:txBody>
      </p:sp>
      <p:sp>
        <p:nvSpPr>
          <p:cNvPr id="63723" name="Freeform 235"/>
          <p:cNvSpPr>
            <a:spLocks/>
          </p:cNvSpPr>
          <p:nvPr/>
        </p:nvSpPr>
        <p:spPr bwMode="auto">
          <a:xfrm>
            <a:off x="3643313" y="1301750"/>
            <a:ext cx="268287" cy="265113"/>
          </a:xfrm>
          <a:custGeom>
            <a:avLst/>
            <a:gdLst/>
            <a:ahLst/>
            <a:cxnLst>
              <a:cxn ang="0">
                <a:pos x="60" y="81"/>
              </a:cxn>
              <a:cxn ang="0">
                <a:pos x="62" y="113"/>
              </a:cxn>
              <a:cxn ang="0">
                <a:pos x="30" y="145"/>
              </a:cxn>
              <a:cxn ang="0">
                <a:pos x="2" y="143"/>
              </a:cxn>
              <a:cxn ang="0">
                <a:pos x="2" y="141"/>
              </a:cxn>
              <a:cxn ang="0">
                <a:pos x="0" y="141"/>
              </a:cxn>
              <a:cxn ang="0">
                <a:pos x="60" y="81"/>
              </a:cxn>
              <a:cxn ang="0">
                <a:pos x="140" y="3"/>
              </a:cxn>
              <a:cxn ang="0">
                <a:pos x="143" y="3"/>
              </a:cxn>
              <a:cxn ang="0">
                <a:pos x="140" y="0"/>
              </a:cxn>
              <a:cxn ang="0">
                <a:pos x="140" y="3"/>
              </a:cxn>
              <a:cxn ang="0">
                <a:pos x="60" y="81"/>
              </a:cxn>
            </a:cxnLst>
            <a:rect l="0" t="0" r="r" b="b"/>
            <a:pathLst>
              <a:path w="144" h="146">
                <a:moveTo>
                  <a:pt x="60" y="81"/>
                </a:moveTo>
                <a:lnTo>
                  <a:pt x="62" y="113"/>
                </a:lnTo>
                <a:lnTo>
                  <a:pt x="30" y="145"/>
                </a:lnTo>
                <a:lnTo>
                  <a:pt x="2" y="143"/>
                </a:lnTo>
                <a:lnTo>
                  <a:pt x="2" y="141"/>
                </a:lnTo>
                <a:lnTo>
                  <a:pt x="0" y="141"/>
                </a:lnTo>
                <a:lnTo>
                  <a:pt x="60" y="81"/>
                </a:lnTo>
                <a:lnTo>
                  <a:pt x="140" y="3"/>
                </a:lnTo>
                <a:lnTo>
                  <a:pt x="143" y="3"/>
                </a:lnTo>
                <a:lnTo>
                  <a:pt x="140" y="0"/>
                </a:lnTo>
                <a:lnTo>
                  <a:pt x="140" y="3"/>
                </a:lnTo>
                <a:lnTo>
                  <a:pt x="60" y="81"/>
                </a:lnTo>
              </a:path>
            </a:pathLst>
          </a:custGeom>
          <a:solidFill>
            <a:srgbClr val="D1D1D1"/>
          </a:solidFill>
          <a:ln w="9525" cap="rnd">
            <a:noFill/>
            <a:round/>
            <a:headEnd/>
            <a:tailEnd/>
          </a:ln>
          <a:effectLst/>
        </p:spPr>
        <p:txBody>
          <a:bodyPr/>
          <a:lstStyle/>
          <a:p>
            <a:endParaRPr lang="en-US"/>
          </a:p>
        </p:txBody>
      </p:sp>
      <p:sp>
        <p:nvSpPr>
          <p:cNvPr id="63724" name="Freeform 236"/>
          <p:cNvSpPr>
            <a:spLocks/>
          </p:cNvSpPr>
          <p:nvPr/>
        </p:nvSpPr>
        <p:spPr bwMode="auto">
          <a:xfrm>
            <a:off x="3671888" y="1474788"/>
            <a:ext cx="96837" cy="95250"/>
          </a:xfrm>
          <a:custGeom>
            <a:avLst/>
            <a:gdLst/>
            <a:ahLst/>
            <a:cxnLst>
              <a:cxn ang="0">
                <a:pos x="51" y="30"/>
              </a:cxn>
              <a:cxn ang="0">
                <a:pos x="49" y="23"/>
              </a:cxn>
              <a:cxn ang="0">
                <a:pos x="47" y="0"/>
              </a:cxn>
              <a:cxn ang="0">
                <a:pos x="0" y="47"/>
              </a:cxn>
              <a:cxn ang="0">
                <a:pos x="21" y="49"/>
              </a:cxn>
              <a:cxn ang="0">
                <a:pos x="28" y="51"/>
              </a:cxn>
              <a:cxn ang="0">
                <a:pos x="51" y="30"/>
              </a:cxn>
            </a:cxnLst>
            <a:rect l="0" t="0" r="r" b="b"/>
            <a:pathLst>
              <a:path w="52" h="52">
                <a:moveTo>
                  <a:pt x="51" y="30"/>
                </a:moveTo>
                <a:lnTo>
                  <a:pt x="49" y="23"/>
                </a:lnTo>
                <a:lnTo>
                  <a:pt x="47" y="0"/>
                </a:lnTo>
                <a:lnTo>
                  <a:pt x="0" y="47"/>
                </a:lnTo>
                <a:lnTo>
                  <a:pt x="21" y="49"/>
                </a:lnTo>
                <a:lnTo>
                  <a:pt x="28" y="51"/>
                </a:lnTo>
                <a:lnTo>
                  <a:pt x="51" y="30"/>
                </a:lnTo>
              </a:path>
            </a:pathLst>
          </a:custGeom>
          <a:solidFill>
            <a:srgbClr val="D6D6D6"/>
          </a:solidFill>
          <a:ln w="9525" cap="rnd">
            <a:noFill/>
            <a:round/>
            <a:headEnd/>
            <a:tailEnd/>
          </a:ln>
          <a:effectLst/>
        </p:spPr>
        <p:txBody>
          <a:bodyPr/>
          <a:lstStyle/>
          <a:p>
            <a:endParaRPr lang="en-US"/>
          </a:p>
        </p:txBody>
      </p:sp>
      <p:sp>
        <p:nvSpPr>
          <p:cNvPr id="63725" name="Freeform 237"/>
          <p:cNvSpPr>
            <a:spLocks/>
          </p:cNvSpPr>
          <p:nvPr/>
        </p:nvSpPr>
        <p:spPr bwMode="auto">
          <a:xfrm>
            <a:off x="3698875" y="1506538"/>
            <a:ext cx="76200" cy="76200"/>
          </a:xfrm>
          <a:custGeom>
            <a:avLst/>
            <a:gdLst/>
            <a:ahLst/>
            <a:cxnLst>
              <a:cxn ang="0">
                <a:pos x="40" y="23"/>
              </a:cxn>
              <a:cxn ang="0">
                <a:pos x="34" y="6"/>
              </a:cxn>
              <a:cxn ang="0">
                <a:pos x="32" y="0"/>
              </a:cxn>
              <a:cxn ang="0">
                <a:pos x="0" y="32"/>
              </a:cxn>
              <a:cxn ang="0">
                <a:pos x="6" y="32"/>
              </a:cxn>
              <a:cxn ang="0">
                <a:pos x="25" y="41"/>
              </a:cxn>
              <a:cxn ang="0">
                <a:pos x="40" y="23"/>
              </a:cxn>
            </a:cxnLst>
            <a:rect l="0" t="0" r="r" b="b"/>
            <a:pathLst>
              <a:path w="41" h="42">
                <a:moveTo>
                  <a:pt x="40" y="23"/>
                </a:moveTo>
                <a:lnTo>
                  <a:pt x="34" y="6"/>
                </a:lnTo>
                <a:lnTo>
                  <a:pt x="32" y="0"/>
                </a:lnTo>
                <a:lnTo>
                  <a:pt x="0" y="32"/>
                </a:lnTo>
                <a:lnTo>
                  <a:pt x="6" y="32"/>
                </a:lnTo>
                <a:lnTo>
                  <a:pt x="25" y="41"/>
                </a:lnTo>
                <a:lnTo>
                  <a:pt x="40" y="23"/>
                </a:lnTo>
              </a:path>
            </a:pathLst>
          </a:custGeom>
          <a:solidFill>
            <a:srgbClr val="D9D9D9"/>
          </a:solidFill>
          <a:ln w="9525" cap="rnd">
            <a:noFill/>
            <a:round/>
            <a:headEnd/>
            <a:tailEnd/>
          </a:ln>
          <a:effectLst/>
        </p:spPr>
        <p:txBody>
          <a:bodyPr/>
          <a:lstStyle/>
          <a:p>
            <a:endParaRPr lang="en-US"/>
          </a:p>
        </p:txBody>
      </p:sp>
      <p:sp>
        <p:nvSpPr>
          <p:cNvPr id="63726" name="Freeform 238"/>
          <p:cNvSpPr>
            <a:spLocks/>
          </p:cNvSpPr>
          <p:nvPr/>
        </p:nvSpPr>
        <p:spPr bwMode="auto">
          <a:xfrm>
            <a:off x="3724275" y="1530350"/>
            <a:ext cx="58738" cy="60325"/>
          </a:xfrm>
          <a:custGeom>
            <a:avLst/>
            <a:gdLst/>
            <a:ahLst/>
            <a:cxnLst>
              <a:cxn ang="0">
                <a:pos x="23" y="0"/>
              </a:cxn>
              <a:cxn ang="0">
                <a:pos x="31" y="23"/>
              </a:cxn>
              <a:cxn ang="0">
                <a:pos x="23" y="32"/>
              </a:cxn>
              <a:cxn ang="0">
                <a:pos x="0" y="21"/>
              </a:cxn>
              <a:cxn ang="0">
                <a:pos x="23" y="0"/>
              </a:cxn>
            </a:cxnLst>
            <a:rect l="0" t="0" r="r" b="b"/>
            <a:pathLst>
              <a:path w="32" h="33">
                <a:moveTo>
                  <a:pt x="23" y="0"/>
                </a:moveTo>
                <a:lnTo>
                  <a:pt x="31" y="23"/>
                </a:lnTo>
                <a:lnTo>
                  <a:pt x="23" y="32"/>
                </a:lnTo>
                <a:lnTo>
                  <a:pt x="0" y="21"/>
                </a:lnTo>
                <a:lnTo>
                  <a:pt x="23" y="0"/>
                </a:lnTo>
              </a:path>
            </a:pathLst>
          </a:custGeom>
          <a:solidFill>
            <a:srgbClr val="DEDEDE"/>
          </a:solidFill>
          <a:ln w="9525" cap="rnd">
            <a:noFill/>
            <a:round/>
            <a:headEnd/>
            <a:tailEnd/>
          </a:ln>
          <a:effectLst/>
        </p:spPr>
        <p:txBody>
          <a:bodyPr/>
          <a:lstStyle/>
          <a:p>
            <a:endParaRPr lang="en-US"/>
          </a:p>
        </p:txBody>
      </p:sp>
      <p:sp>
        <p:nvSpPr>
          <p:cNvPr id="63727" name="Freeform 239"/>
          <p:cNvSpPr>
            <a:spLocks/>
          </p:cNvSpPr>
          <p:nvPr/>
        </p:nvSpPr>
        <p:spPr bwMode="auto">
          <a:xfrm>
            <a:off x="3746500" y="1547813"/>
            <a:ext cx="49213" cy="49212"/>
          </a:xfrm>
          <a:custGeom>
            <a:avLst/>
            <a:gdLst/>
            <a:ahLst/>
            <a:cxnLst>
              <a:cxn ang="0">
                <a:pos x="15" y="0"/>
              </a:cxn>
              <a:cxn ang="0">
                <a:pos x="26" y="24"/>
              </a:cxn>
              <a:cxn ang="0">
                <a:pos x="24" y="26"/>
              </a:cxn>
              <a:cxn ang="0">
                <a:pos x="0" y="18"/>
              </a:cxn>
              <a:cxn ang="0">
                <a:pos x="15" y="0"/>
              </a:cxn>
            </a:cxnLst>
            <a:rect l="0" t="0" r="r" b="b"/>
            <a:pathLst>
              <a:path w="27" h="27">
                <a:moveTo>
                  <a:pt x="15" y="0"/>
                </a:moveTo>
                <a:lnTo>
                  <a:pt x="26" y="24"/>
                </a:lnTo>
                <a:lnTo>
                  <a:pt x="24" y="26"/>
                </a:lnTo>
                <a:lnTo>
                  <a:pt x="0" y="18"/>
                </a:lnTo>
                <a:lnTo>
                  <a:pt x="15" y="0"/>
                </a:lnTo>
              </a:path>
            </a:pathLst>
          </a:custGeom>
          <a:solidFill>
            <a:srgbClr val="E3E3E3"/>
          </a:solidFill>
          <a:ln w="9525" cap="rnd">
            <a:noFill/>
            <a:round/>
            <a:headEnd/>
            <a:tailEnd/>
          </a:ln>
          <a:effectLst/>
        </p:spPr>
        <p:txBody>
          <a:bodyPr/>
          <a:lstStyle/>
          <a:p>
            <a:endParaRPr lang="en-US"/>
          </a:p>
        </p:txBody>
      </p:sp>
      <p:sp>
        <p:nvSpPr>
          <p:cNvPr id="63728" name="Freeform 240"/>
          <p:cNvSpPr>
            <a:spLocks/>
          </p:cNvSpPr>
          <p:nvPr/>
        </p:nvSpPr>
        <p:spPr bwMode="auto">
          <a:xfrm>
            <a:off x="3767138" y="1571625"/>
            <a:ext cx="30162" cy="31750"/>
          </a:xfrm>
          <a:custGeom>
            <a:avLst/>
            <a:gdLst/>
            <a:ahLst/>
            <a:cxnLst>
              <a:cxn ang="0">
                <a:pos x="8" y="0"/>
              </a:cxn>
              <a:cxn ang="0">
                <a:pos x="16" y="16"/>
              </a:cxn>
              <a:cxn ang="0">
                <a:pos x="0" y="9"/>
              </a:cxn>
              <a:cxn ang="0">
                <a:pos x="8" y="0"/>
              </a:cxn>
            </a:cxnLst>
            <a:rect l="0" t="0" r="r" b="b"/>
            <a:pathLst>
              <a:path w="17" h="17">
                <a:moveTo>
                  <a:pt x="8" y="0"/>
                </a:moveTo>
                <a:lnTo>
                  <a:pt x="16" y="16"/>
                </a:lnTo>
                <a:lnTo>
                  <a:pt x="0" y="9"/>
                </a:lnTo>
                <a:lnTo>
                  <a:pt x="8" y="0"/>
                </a:lnTo>
              </a:path>
            </a:pathLst>
          </a:custGeom>
          <a:solidFill>
            <a:srgbClr val="EBEBEB"/>
          </a:solidFill>
          <a:ln w="9525" cap="rnd">
            <a:noFill/>
            <a:round/>
            <a:headEnd/>
            <a:tailEnd/>
          </a:ln>
          <a:effectLst/>
        </p:spPr>
        <p:txBody>
          <a:bodyPr/>
          <a:lstStyle/>
          <a:p>
            <a:endParaRPr lang="en-US"/>
          </a:p>
        </p:txBody>
      </p:sp>
      <p:sp>
        <p:nvSpPr>
          <p:cNvPr id="63729" name="Freeform 241"/>
          <p:cNvSpPr>
            <a:spLocks/>
          </p:cNvSpPr>
          <p:nvPr/>
        </p:nvSpPr>
        <p:spPr bwMode="auto">
          <a:xfrm>
            <a:off x="3790950" y="1592263"/>
            <a:ext cx="31750" cy="30162"/>
          </a:xfrm>
          <a:custGeom>
            <a:avLst/>
            <a:gdLst/>
            <a:ahLst/>
            <a:cxnLst>
              <a:cxn ang="0">
                <a:pos x="16" y="0"/>
              </a:cxn>
              <a:cxn ang="0">
                <a:pos x="16" y="16"/>
              </a:cxn>
              <a:cxn ang="0">
                <a:pos x="0" y="8"/>
              </a:cxn>
              <a:cxn ang="0">
                <a:pos x="16" y="0"/>
              </a:cxn>
            </a:cxnLst>
            <a:rect l="0" t="0" r="r" b="b"/>
            <a:pathLst>
              <a:path w="17" h="17">
                <a:moveTo>
                  <a:pt x="16" y="0"/>
                </a:moveTo>
                <a:lnTo>
                  <a:pt x="16" y="16"/>
                </a:lnTo>
                <a:lnTo>
                  <a:pt x="0" y="8"/>
                </a:lnTo>
                <a:lnTo>
                  <a:pt x="16" y="0"/>
                </a:lnTo>
              </a:path>
            </a:pathLst>
          </a:custGeom>
          <a:solidFill>
            <a:srgbClr val="F0F0F0"/>
          </a:solidFill>
          <a:ln w="9525" cap="rnd">
            <a:noFill/>
            <a:round/>
            <a:headEnd/>
            <a:tailEnd/>
          </a:ln>
          <a:effectLst/>
        </p:spPr>
        <p:txBody>
          <a:bodyPr/>
          <a:lstStyle/>
          <a:p>
            <a:endParaRPr lang="en-US"/>
          </a:p>
        </p:txBody>
      </p:sp>
      <p:sp>
        <p:nvSpPr>
          <p:cNvPr id="63730" name="Freeform 242"/>
          <p:cNvSpPr>
            <a:spLocks/>
          </p:cNvSpPr>
          <p:nvPr/>
        </p:nvSpPr>
        <p:spPr bwMode="auto">
          <a:xfrm>
            <a:off x="762000" y="1212850"/>
            <a:ext cx="627063" cy="515938"/>
          </a:xfrm>
          <a:custGeom>
            <a:avLst/>
            <a:gdLst/>
            <a:ahLst/>
            <a:cxnLst>
              <a:cxn ang="0">
                <a:pos x="61" y="275"/>
              </a:cxn>
              <a:cxn ang="0">
                <a:pos x="19" y="283"/>
              </a:cxn>
              <a:cxn ang="0">
                <a:pos x="0" y="281"/>
              </a:cxn>
              <a:cxn ang="0">
                <a:pos x="49" y="256"/>
              </a:cxn>
              <a:cxn ang="0">
                <a:pos x="78" y="239"/>
              </a:cxn>
              <a:cxn ang="0">
                <a:pos x="95" y="220"/>
              </a:cxn>
              <a:cxn ang="0">
                <a:pos x="115" y="209"/>
              </a:cxn>
              <a:cxn ang="0">
                <a:pos x="130" y="203"/>
              </a:cxn>
              <a:cxn ang="0">
                <a:pos x="119" y="200"/>
              </a:cxn>
              <a:cxn ang="0">
                <a:pos x="89" y="203"/>
              </a:cxn>
              <a:cxn ang="0">
                <a:pos x="85" y="181"/>
              </a:cxn>
              <a:cxn ang="0">
                <a:pos x="123" y="162"/>
              </a:cxn>
              <a:cxn ang="0">
                <a:pos x="149" y="147"/>
              </a:cxn>
              <a:cxn ang="0">
                <a:pos x="166" y="139"/>
              </a:cxn>
              <a:cxn ang="0">
                <a:pos x="151" y="113"/>
              </a:cxn>
              <a:cxn ang="0">
                <a:pos x="147" y="94"/>
              </a:cxn>
              <a:cxn ang="0">
                <a:pos x="155" y="77"/>
              </a:cxn>
              <a:cxn ang="0">
                <a:pos x="179" y="64"/>
              </a:cxn>
              <a:cxn ang="0">
                <a:pos x="210" y="77"/>
              </a:cxn>
              <a:cxn ang="0">
                <a:pos x="247" y="64"/>
              </a:cxn>
              <a:cxn ang="0">
                <a:pos x="247" y="30"/>
              </a:cxn>
              <a:cxn ang="0">
                <a:pos x="262" y="9"/>
              </a:cxn>
              <a:cxn ang="0">
                <a:pos x="302" y="9"/>
              </a:cxn>
              <a:cxn ang="0">
                <a:pos x="336" y="0"/>
              </a:cxn>
              <a:cxn ang="0">
                <a:pos x="61" y="275"/>
              </a:cxn>
            </a:cxnLst>
            <a:rect l="0" t="0" r="r" b="b"/>
            <a:pathLst>
              <a:path w="337" h="284">
                <a:moveTo>
                  <a:pt x="61" y="275"/>
                </a:moveTo>
                <a:lnTo>
                  <a:pt x="19" y="283"/>
                </a:lnTo>
                <a:lnTo>
                  <a:pt x="0" y="281"/>
                </a:lnTo>
                <a:lnTo>
                  <a:pt x="49" y="256"/>
                </a:lnTo>
                <a:lnTo>
                  <a:pt x="78" y="239"/>
                </a:lnTo>
                <a:lnTo>
                  <a:pt x="95" y="220"/>
                </a:lnTo>
                <a:lnTo>
                  <a:pt x="115" y="209"/>
                </a:lnTo>
                <a:lnTo>
                  <a:pt x="130" y="203"/>
                </a:lnTo>
                <a:lnTo>
                  <a:pt x="119" y="200"/>
                </a:lnTo>
                <a:lnTo>
                  <a:pt x="89" y="203"/>
                </a:lnTo>
                <a:lnTo>
                  <a:pt x="85" y="181"/>
                </a:lnTo>
                <a:lnTo>
                  <a:pt x="123" y="162"/>
                </a:lnTo>
                <a:lnTo>
                  <a:pt x="149" y="147"/>
                </a:lnTo>
                <a:lnTo>
                  <a:pt x="166" y="139"/>
                </a:lnTo>
                <a:lnTo>
                  <a:pt x="151" y="113"/>
                </a:lnTo>
                <a:lnTo>
                  <a:pt x="147" y="94"/>
                </a:lnTo>
                <a:lnTo>
                  <a:pt x="155" y="77"/>
                </a:lnTo>
                <a:lnTo>
                  <a:pt x="179" y="64"/>
                </a:lnTo>
                <a:lnTo>
                  <a:pt x="210" y="77"/>
                </a:lnTo>
                <a:lnTo>
                  <a:pt x="247" y="64"/>
                </a:lnTo>
                <a:lnTo>
                  <a:pt x="247" y="30"/>
                </a:lnTo>
                <a:lnTo>
                  <a:pt x="262" y="9"/>
                </a:lnTo>
                <a:lnTo>
                  <a:pt x="302" y="9"/>
                </a:lnTo>
                <a:lnTo>
                  <a:pt x="336" y="0"/>
                </a:lnTo>
                <a:lnTo>
                  <a:pt x="61" y="275"/>
                </a:lnTo>
              </a:path>
            </a:pathLst>
          </a:custGeom>
          <a:solidFill>
            <a:srgbClr val="141414"/>
          </a:solidFill>
          <a:ln w="9525" cap="rnd">
            <a:noFill/>
            <a:round/>
            <a:headEnd/>
            <a:tailEnd/>
          </a:ln>
          <a:effectLst/>
        </p:spPr>
        <p:txBody>
          <a:bodyPr/>
          <a:lstStyle/>
          <a:p>
            <a:endParaRPr lang="en-US"/>
          </a:p>
        </p:txBody>
      </p:sp>
      <p:sp>
        <p:nvSpPr>
          <p:cNvPr id="63731" name="Freeform 243"/>
          <p:cNvSpPr>
            <a:spLocks/>
          </p:cNvSpPr>
          <p:nvPr/>
        </p:nvSpPr>
        <p:spPr bwMode="auto">
          <a:xfrm>
            <a:off x="762000" y="1208088"/>
            <a:ext cx="728663" cy="520700"/>
          </a:xfrm>
          <a:custGeom>
            <a:avLst/>
            <a:gdLst/>
            <a:ahLst/>
            <a:cxnLst>
              <a:cxn ang="0">
                <a:pos x="149" y="245"/>
              </a:cxn>
              <a:cxn ang="0">
                <a:pos x="64" y="275"/>
              </a:cxn>
              <a:cxn ang="0">
                <a:pos x="19" y="285"/>
              </a:cxn>
              <a:cxn ang="0">
                <a:pos x="0" y="283"/>
              </a:cxn>
              <a:cxn ang="0">
                <a:pos x="49" y="258"/>
              </a:cxn>
              <a:cxn ang="0">
                <a:pos x="78" y="241"/>
              </a:cxn>
              <a:cxn ang="0">
                <a:pos x="95" y="222"/>
              </a:cxn>
              <a:cxn ang="0">
                <a:pos x="115" y="211"/>
              </a:cxn>
              <a:cxn ang="0">
                <a:pos x="130" y="205"/>
              </a:cxn>
              <a:cxn ang="0">
                <a:pos x="119" y="202"/>
              </a:cxn>
              <a:cxn ang="0">
                <a:pos x="89" y="205"/>
              </a:cxn>
              <a:cxn ang="0">
                <a:pos x="87" y="194"/>
              </a:cxn>
              <a:cxn ang="0">
                <a:pos x="110" y="170"/>
              </a:cxn>
              <a:cxn ang="0">
                <a:pos x="123" y="164"/>
              </a:cxn>
              <a:cxn ang="0">
                <a:pos x="149" y="149"/>
              </a:cxn>
              <a:cxn ang="0">
                <a:pos x="166" y="141"/>
              </a:cxn>
              <a:cxn ang="0">
                <a:pos x="157" y="124"/>
              </a:cxn>
              <a:cxn ang="0">
                <a:pos x="204" y="77"/>
              </a:cxn>
              <a:cxn ang="0">
                <a:pos x="210" y="79"/>
              </a:cxn>
              <a:cxn ang="0">
                <a:pos x="247" y="66"/>
              </a:cxn>
              <a:cxn ang="0">
                <a:pos x="247" y="34"/>
              </a:cxn>
              <a:cxn ang="0">
                <a:pos x="270" y="11"/>
              </a:cxn>
              <a:cxn ang="0">
                <a:pos x="302" y="11"/>
              </a:cxn>
              <a:cxn ang="0">
                <a:pos x="342" y="0"/>
              </a:cxn>
              <a:cxn ang="0">
                <a:pos x="345" y="0"/>
              </a:cxn>
              <a:cxn ang="0">
                <a:pos x="347" y="0"/>
              </a:cxn>
              <a:cxn ang="0">
                <a:pos x="349" y="0"/>
              </a:cxn>
              <a:cxn ang="0">
                <a:pos x="351" y="0"/>
              </a:cxn>
              <a:cxn ang="0">
                <a:pos x="353" y="0"/>
              </a:cxn>
              <a:cxn ang="0">
                <a:pos x="355" y="0"/>
              </a:cxn>
              <a:cxn ang="0">
                <a:pos x="357" y="0"/>
              </a:cxn>
              <a:cxn ang="0">
                <a:pos x="360" y="0"/>
              </a:cxn>
              <a:cxn ang="0">
                <a:pos x="362" y="0"/>
              </a:cxn>
              <a:cxn ang="0">
                <a:pos x="364" y="0"/>
              </a:cxn>
              <a:cxn ang="0">
                <a:pos x="366" y="0"/>
              </a:cxn>
              <a:cxn ang="0">
                <a:pos x="368" y="0"/>
              </a:cxn>
              <a:cxn ang="0">
                <a:pos x="370" y="0"/>
              </a:cxn>
              <a:cxn ang="0">
                <a:pos x="372" y="0"/>
              </a:cxn>
              <a:cxn ang="0">
                <a:pos x="374" y="0"/>
              </a:cxn>
              <a:cxn ang="0">
                <a:pos x="377" y="0"/>
              </a:cxn>
              <a:cxn ang="0">
                <a:pos x="379" y="0"/>
              </a:cxn>
              <a:cxn ang="0">
                <a:pos x="381" y="0"/>
              </a:cxn>
              <a:cxn ang="0">
                <a:pos x="383" y="0"/>
              </a:cxn>
              <a:cxn ang="0">
                <a:pos x="385" y="0"/>
              </a:cxn>
              <a:cxn ang="0">
                <a:pos x="387" y="0"/>
              </a:cxn>
              <a:cxn ang="0">
                <a:pos x="389" y="0"/>
              </a:cxn>
              <a:cxn ang="0">
                <a:pos x="391" y="0"/>
              </a:cxn>
              <a:cxn ang="0">
                <a:pos x="391" y="2"/>
              </a:cxn>
              <a:cxn ang="0">
                <a:pos x="149" y="245"/>
              </a:cxn>
            </a:cxnLst>
            <a:rect l="0" t="0" r="r" b="b"/>
            <a:pathLst>
              <a:path w="392" h="286">
                <a:moveTo>
                  <a:pt x="149" y="245"/>
                </a:moveTo>
                <a:lnTo>
                  <a:pt x="64" y="275"/>
                </a:lnTo>
                <a:lnTo>
                  <a:pt x="19" y="285"/>
                </a:lnTo>
                <a:lnTo>
                  <a:pt x="0" y="283"/>
                </a:lnTo>
                <a:lnTo>
                  <a:pt x="49" y="258"/>
                </a:lnTo>
                <a:lnTo>
                  <a:pt x="78" y="241"/>
                </a:lnTo>
                <a:lnTo>
                  <a:pt x="95" y="222"/>
                </a:lnTo>
                <a:lnTo>
                  <a:pt x="115" y="211"/>
                </a:lnTo>
                <a:lnTo>
                  <a:pt x="130" y="205"/>
                </a:lnTo>
                <a:lnTo>
                  <a:pt x="119" y="202"/>
                </a:lnTo>
                <a:lnTo>
                  <a:pt x="89" y="205"/>
                </a:lnTo>
                <a:lnTo>
                  <a:pt x="87" y="194"/>
                </a:lnTo>
                <a:lnTo>
                  <a:pt x="110" y="170"/>
                </a:lnTo>
                <a:lnTo>
                  <a:pt x="123" y="164"/>
                </a:lnTo>
                <a:lnTo>
                  <a:pt x="149" y="149"/>
                </a:lnTo>
                <a:lnTo>
                  <a:pt x="166" y="141"/>
                </a:lnTo>
                <a:lnTo>
                  <a:pt x="157" y="124"/>
                </a:lnTo>
                <a:lnTo>
                  <a:pt x="204" y="77"/>
                </a:lnTo>
                <a:lnTo>
                  <a:pt x="210" y="79"/>
                </a:lnTo>
                <a:lnTo>
                  <a:pt x="247" y="66"/>
                </a:lnTo>
                <a:lnTo>
                  <a:pt x="247" y="34"/>
                </a:lnTo>
                <a:lnTo>
                  <a:pt x="270" y="11"/>
                </a:lnTo>
                <a:lnTo>
                  <a:pt x="302" y="11"/>
                </a:lnTo>
                <a:lnTo>
                  <a:pt x="342" y="0"/>
                </a:lnTo>
                <a:lnTo>
                  <a:pt x="345" y="0"/>
                </a:lnTo>
                <a:lnTo>
                  <a:pt x="347" y="0"/>
                </a:lnTo>
                <a:lnTo>
                  <a:pt x="349" y="0"/>
                </a:lnTo>
                <a:lnTo>
                  <a:pt x="351" y="0"/>
                </a:lnTo>
                <a:lnTo>
                  <a:pt x="353" y="0"/>
                </a:lnTo>
                <a:lnTo>
                  <a:pt x="355" y="0"/>
                </a:lnTo>
                <a:lnTo>
                  <a:pt x="357" y="0"/>
                </a:lnTo>
                <a:lnTo>
                  <a:pt x="360" y="0"/>
                </a:lnTo>
                <a:lnTo>
                  <a:pt x="362" y="0"/>
                </a:lnTo>
                <a:lnTo>
                  <a:pt x="364" y="0"/>
                </a:lnTo>
                <a:lnTo>
                  <a:pt x="366" y="0"/>
                </a:lnTo>
                <a:lnTo>
                  <a:pt x="368" y="0"/>
                </a:lnTo>
                <a:lnTo>
                  <a:pt x="370" y="0"/>
                </a:lnTo>
                <a:lnTo>
                  <a:pt x="372" y="0"/>
                </a:lnTo>
                <a:lnTo>
                  <a:pt x="374" y="0"/>
                </a:lnTo>
                <a:lnTo>
                  <a:pt x="377" y="0"/>
                </a:lnTo>
                <a:lnTo>
                  <a:pt x="379" y="0"/>
                </a:lnTo>
                <a:lnTo>
                  <a:pt x="381" y="0"/>
                </a:lnTo>
                <a:lnTo>
                  <a:pt x="383" y="0"/>
                </a:lnTo>
                <a:lnTo>
                  <a:pt x="385" y="0"/>
                </a:lnTo>
                <a:lnTo>
                  <a:pt x="387" y="0"/>
                </a:lnTo>
                <a:lnTo>
                  <a:pt x="389" y="0"/>
                </a:lnTo>
                <a:lnTo>
                  <a:pt x="391" y="0"/>
                </a:lnTo>
                <a:lnTo>
                  <a:pt x="391" y="2"/>
                </a:lnTo>
                <a:lnTo>
                  <a:pt x="149" y="245"/>
                </a:lnTo>
              </a:path>
            </a:pathLst>
          </a:custGeom>
          <a:solidFill>
            <a:srgbClr val="191919"/>
          </a:solidFill>
          <a:ln w="9525" cap="rnd">
            <a:noFill/>
            <a:round/>
            <a:headEnd/>
            <a:tailEnd/>
          </a:ln>
          <a:effectLst/>
        </p:spPr>
        <p:txBody>
          <a:bodyPr/>
          <a:lstStyle/>
          <a:p>
            <a:endParaRPr lang="en-US"/>
          </a:p>
        </p:txBody>
      </p:sp>
      <p:sp>
        <p:nvSpPr>
          <p:cNvPr id="63732" name="Freeform 244"/>
          <p:cNvSpPr>
            <a:spLocks/>
          </p:cNvSpPr>
          <p:nvPr/>
        </p:nvSpPr>
        <p:spPr bwMode="auto">
          <a:xfrm>
            <a:off x="874713" y="1208088"/>
            <a:ext cx="712787" cy="504825"/>
          </a:xfrm>
          <a:custGeom>
            <a:avLst/>
            <a:gdLst/>
            <a:ahLst/>
            <a:cxnLst>
              <a:cxn ang="0">
                <a:pos x="190" y="200"/>
              </a:cxn>
              <a:cxn ang="0">
                <a:pos x="164" y="196"/>
              </a:cxn>
              <a:cxn ang="0">
                <a:pos x="124" y="226"/>
              </a:cxn>
              <a:cxn ang="0">
                <a:pos x="100" y="241"/>
              </a:cxn>
              <a:cxn ang="0">
                <a:pos x="3" y="275"/>
              </a:cxn>
              <a:cxn ang="0">
                <a:pos x="0" y="277"/>
              </a:cxn>
              <a:cxn ang="0">
                <a:pos x="275" y="2"/>
              </a:cxn>
              <a:cxn ang="0">
                <a:pos x="281" y="0"/>
              </a:cxn>
              <a:cxn ang="0">
                <a:pos x="286" y="0"/>
              </a:cxn>
              <a:cxn ang="0">
                <a:pos x="288" y="0"/>
              </a:cxn>
              <a:cxn ang="0">
                <a:pos x="290" y="0"/>
              </a:cxn>
              <a:cxn ang="0">
                <a:pos x="294" y="0"/>
              </a:cxn>
              <a:cxn ang="0">
                <a:pos x="296" y="0"/>
              </a:cxn>
              <a:cxn ang="0">
                <a:pos x="301" y="0"/>
              </a:cxn>
              <a:cxn ang="0">
                <a:pos x="303" y="0"/>
              </a:cxn>
              <a:cxn ang="0">
                <a:pos x="307" y="0"/>
              </a:cxn>
              <a:cxn ang="0">
                <a:pos x="309" y="0"/>
              </a:cxn>
              <a:cxn ang="0">
                <a:pos x="313" y="0"/>
              </a:cxn>
              <a:cxn ang="0">
                <a:pos x="316" y="0"/>
              </a:cxn>
              <a:cxn ang="0">
                <a:pos x="320" y="0"/>
              </a:cxn>
              <a:cxn ang="0">
                <a:pos x="322" y="0"/>
              </a:cxn>
              <a:cxn ang="0">
                <a:pos x="326" y="0"/>
              </a:cxn>
              <a:cxn ang="0">
                <a:pos x="328" y="0"/>
              </a:cxn>
              <a:cxn ang="0">
                <a:pos x="333" y="2"/>
              </a:cxn>
              <a:cxn ang="0">
                <a:pos x="335" y="2"/>
              </a:cxn>
              <a:cxn ang="0">
                <a:pos x="339" y="2"/>
              </a:cxn>
              <a:cxn ang="0">
                <a:pos x="341" y="2"/>
              </a:cxn>
              <a:cxn ang="0">
                <a:pos x="345" y="2"/>
              </a:cxn>
              <a:cxn ang="0">
                <a:pos x="348" y="2"/>
              </a:cxn>
              <a:cxn ang="0">
                <a:pos x="352" y="2"/>
              </a:cxn>
              <a:cxn ang="0">
                <a:pos x="354" y="2"/>
              </a:cxn>
              <a:cxn ang="0">
                <a:pos x="358" y="5"/>
              </a:cxn>
              <a:cxn ang="0">
                <a:pos x="360" y="5"/>
              </a:cxn>
              <a:cxn ang="0">
                <a:pos x="365" y="5"/>
              </a:cxn>
              <a:cxn ang="0">
                <a:pos x="367" y="5"/>
              </a:cxn>
              <a:cxn ang="0">
                <a:pos x="369" y="5"/>
              </a:cxn>
              <a:cxn ang="0">
                <a:pos x="373" y="5"/>
              </a:cxn>
              <a:cxn ang="0">
                <a:pos x="375" y="7"/>
              </a:cxn>
              <a:cxn ang="0">
                <a:pos x="379" y="7"/>
              </a:cxn>
              <a:cxn ang="0">
                <a:pos x="382" y="7"/>
              </a:cxn>
              <a:cxn ang="0">
                <a:pos x="190" y="200"/>
              </a:cxn>
            </a:cxnLst>
            <a:rect l="0" t="0" r="r" b="b"/>
            <a:pathLst>
              <a:path w="383" h="278">
                <a:moveTo>
                  <a:pt x="190" y="200"/>
                </a:moveTo>
                <a:lnTo>
                  <a:pt x="164" y="196"/>
                </a:lnTo>
                <a:lnTo>
                  <a:pt x="124" y="226"/>
                </a:lnTo>
                <a:lnTo>
                  <a:pt x="100" y="241"/>
                </a:lnTo>
                <a:lnTo>
                  <a:pt x="3" y="275"/>
                </a:lnTo>
                <a:lnTo>
                  <a:pt x="0" y="277"/>
                </a:lnTo>
                <a:lnTo>
                  <a:pt x="275" y="2"/>
                </a:lnTo>
                <a:lnTo>
                  <a:pt x="281" y="0"/>
                </a:lnTo>
                <a:lnTo>
                  <a:pt x="286" y="0"/>
                </a:lnTo>
                <a:lnTo>
                  <a:pt x="288" y="0"/>
                </a:lnTo>
                <a:lnTo>
                  <a:pt x="290" y="0"/>
                </a:lnTo>
                <a:lnTo>
                  <a:pt x="294" y="0"/>
                </a:lnTo>
                <a:lnTo>
                  <a:pt x="296" y="0"/>
                </a:lnTo>
                <a:lnTo>
                  <a:pt x="301" y="0"/>
                </a:lnTo>
                <a:lnTo>
                  <a:pt x="303" y="0"/>
                </a:lnTo>
                <a:lnTo>
                  <a:pt x="307" y="0"/>
                </a:lnTo>
                <a:lnTo>
                  <a:pt x="309" y="0"/>
                </a:lnTo>
                <a:lnTo>
                  <a:pt x="313" y="0"/>
                </a:lnTo>
                <a:lnTo>
                  <a:pt x="316" y="0"/>
                </a:lnTo>
                <a:lnTo>
                  <a:pt x="320" y="0"/>
                </a:lnTo>
                <a:lnTo>
                  <a:pt x="322" y="0"/>
                </a:lnTo>
                <a:lnTo>
                  <a:pt x="326" y="0"/>
                </a:lnTo>
                <a:lnTo>
                  <a:pt x="328" y="0"/>
                </a:lnTo>
                <a:lnTo>
                  <a:pt x="333" y="2"/>
                </a:lnTo>
                <a:lnTo>
                  <a:pt x="335" y="2"/>
                </a:lnTo>
                <a:lnTo>
                  <a:pt x="339" y="2"/>
                </a:lnTo>
                <a:lnTo>
                  <a:pt x="341" y="2"/>
                </a:lnTo>
                <a:lnTo>
                  <a:pt x="345" y="2"/>
                </a:lnTo>
                <a:lnTo>
                  <a:pt x="348" y="2"/>
                </a:lnTo>
                <a:lnTo>
                  <a:pt x="352" y="2"/>
                </a:lnTo>
                <a:lnTo>
                  <a:pt x="354" y="2"/>
                </a:lnTo>
                <a:lnTo>
                  <a:pt x="358" y="5"/>
                </a:lnTo>
                <a:lnTo>
                  <a:pt x="360" y="5"/>
                </a:lnTo>
                <a:lnTo>
                  <a:pt x="365" y="5"/>
                </a:lnTo>
                <a:lnTo>
                  <a:pt x="367" y="5"/>
                </a:lnTo>
                <a:lnTo>
                  <a:pt x="369" y="5"/>
                </a:lnTo>
                <a:lnTo>
                  <a:pt x="373" y="5"/>
                </a:lnTo>
                <a:lnTo>
                  <a:pt x="375" y="7"/>
                </a:lnTo>
                <a:lnTo>
                  <a:pt x="379" y="7"/>
                </a:lnTo>
                <a:lnTo>
                  <a:pt x="382" y="7"/>
                </a:lnTo>
                <a:lnTo>
                  <a:pt x="190" y="200"/>
                </a:lnTo>
              </a:path>
            </a:pathLst>
          </a:custGeom>
          <a:solidFill>
            <a:srgbClr val="1F1F1F"/>
          </a:solidFill>
          <a:ln w="9525" cap="rnd">
            <a:noFill/>
            <a:round/>
            <a:headEnd/>
            <a:tailEnd/>
          </a:ln>
          <a:effectLst/>
        </p:spPr>
        <p:txBody>
          <a:bodyPr/>
          <a:lstStyle/>
          <a:p>
            <a:endParaRPr lang="en-US"/>
          </a:p>
        </p:txBody>
      </p:sp>
      <p:sp>
        <p:nvSpPr>
          <p:cNvPr id="63733" name="Freeform 245"/>
          <p:cNvSpPr>
            <a:spLocks/>
          </p:cNvSpPr>
          <p:nvPr/>
        </p:nvSpPr>
        <p:spPr bwMode="auto">
          <a:xfrm>
            <a:off x="1038225" y="1212850"/>
            <a:ext cx="644525" cy="442913"/>
          </a:xfrm>
          <a:custGeom>
            <a:avLst/>
            <a:gdLst/>
            <a:ahLst/>
            <a:cxnLst>
              <a:cxn ang="0">
                <a:pos x="174" y="181"/>
              </a:cxn>
              <a:cxn ang="0">
                <a:pos x="172" y="179"/>
              </a:cxn>
              <a:cxn ang="0">
                <a:pos x="170" y="179"/>
              </a:cxn>
              <a:cxn ang="0">
                <a:pos x="168" y="177"/>
              </a:cxn>
              <a:cxn ang="0">
                <a:pos x="166" y="177"/>
              </a:cxn>
              <a:cxn ang="0">
                <a:pos x="166" y="175"/>
              </a:cxn>
              <a:cxn ang="0">
                <a:pos x="164" y="175"/>
              </a:cxn>
              <a:cxn ang="0">
                <a:pos x="162" y="175"/>
              </a:cxn>
              <a:cxn ang="0">
                <a:pos x="162" y="173"/>
              </a:cxn>
              <a:cxn ang="0">
                <a:pos x="159" y="173"/>
              </a:cxn>
              <a:cxn ang="0">
                <a:pos x="159" y="171"/>
              </a:cxn>
              <a:cxn ang="0">
                <a:pos x="157" y="171"/>
              </a:cxn>
              <a:cxn ang="0">
                <a:pos x="155" y="168"/>
              </a:cxn>
              <a:cxn ang="0">
                <a:pos x="153" y="168"/>
              </a:cxn>
              <a:cxn ang="0">
                <a:pos x="153" y="166"/>
              </a:cxn>
              <a:cxn ang="0">
                <a:pos x="151" y="166"/>
              </a:cxn>
              <a:cxn ang="0">
                <a:pos x="151" y="164"/>
              </a:cxn>
              <a:cxn ang="0">
                <a:pos x="149" y="164"/>
              </a:cxn>
              <a:cxn ang="0">
                <a:pos x="132" y="192"/>
              </a:cxn>
              <a:cxn ang="0">
                <a:pos x="102" y="198"/>
              </a:cxn>
              <a:cxn ang="0">
                <a:pos x="76" y="194"/>
              </a:cxn>
              <a:cxn ang="0">
                <a:pos x="36" y="224"/>
              </a:cxn>
              <a:cxn ang="0">
                <a:pos x="12" y="239"/>
              </a:cxn>
              <a:cxn ang="0">
                <a:pos x="0" y="243"/>
              </a:cxn>
              <a:cxn ang="0">
                <a:pos x="242" y="0"/>
              </a:cxn>
              <a:cxn ang="0">
                <a:pos x="247" y="0"/>
              </a:cxn>
              <a:cxn ang="0">
                <a:pos x="249" y="0"/>
              </a:cxn>
              <a:cxn ang="0">
                <a:pos x="253" y="0"/>
              </a:cxn>
              <a:cxn ang="0">
                <a:pos x="255" y="0"/>
              </a:cxn>
              <a:cxn ang="0">
                <a:pos x="260" y="0"/>
              </a:cxn>
              <a:cxn ang="0">
                <a:pos x="262" y="0"/>
              </a:cxn>
              <a:cxn ang="0">
                <a:pos x="266" y="0"/>
              </a:cxn>
              <a:cxn ang="0">
                <a:pos x="268" y="3"/>
              </a:cxn>
              <a:cxn ang="0">
                <a:pos x="272" y="3"/>
              </a:cxn>
              <a:cxn ang="0">
                <a:pos x="274" y="3"/>
              </a:cxn>
              <a:cxn ang="0">
                <a:pos x="279" y="3"/>
              </a:cxn>
              <a:cxn ang="0">
                <a:pos x="281" y="3"/>
              </a:cxn>
              <a:cxn ang="0">
                <a:pos x="283" y="3"/>
              </a:cxn>
              <a:cxn ang="0">
                <a:pos x="287" y="5"/>
              </a:cxn>
              <a:cxn ang="0">
                <a:pos x="289" y="5"/>
              </a:cxn>
              <a:cxn ang="0">
                <a:pos x="294" y="5"/>
              </a:cxn>
              <a:cxn ang="0">
                <a:pos x="296" y="5"/>
              </a:cxn>
              <a:cxn ang="0">
                <a:pos x="300" y="5"/>
              </a:cxn>
              <a:cxn ang="0">
                <a:pos x="302" y="5"/>
              </a:cxn>
              <a:cxn ang="0">
                <a:pos x="306" y="7"/>
              </a:cxn>
              <a:cxn ang="0">
                <a:pos x="308" y="7"/>
              </a:cxn>
              <a:cxn ang="0">
                <a:pos x="313" y="7"/>
              </a:cxn>
              <a:cxn ang="0">
                <a:pos x="315" y="7"/>
              </a:cxn>
              <a:cxn ang="0">
                <a:pos x="319" y="9"/>
              </a:cxn>
              <a:cxn ang="0">
                <a:pos x="321" y="9"/>
              </a:cxn>
              <a:cxn ang="0">
                <a:pos x="326" y="9"/>
              </a:cxn>
              <a:cxn ang="0">
                <a:pos x="328" y="9"/>
              </a:cxn>
              <a:cxn ang="0">
                <a:pos x="332" y="9"/>
              </a:cxn>
              <a:cxn ang="0">
                <a:pos x="334" y="11"/>
              </a:cxn>
              <a:cxn ang="0">
                <a:pos x="338" y="11"/>
              </a:cxn>
              <a:cxn ang="0">
                <a:pos x="340" y="11"/>
              </a:cxn>
              <a:cxn ang="0">
                <a:pos x="345" y="11"/>
              </a:cxn>
              <a:cxn ang="0">
                <a:pos x="174" y="181"/>
              </a:cxn>
            </a:cxnLst>
            <a:rect l="0" t="0" r="r" b="b"/>
            <a:pathLst>
              <a:path w="346" h="244">
                <a:moveTo>
                  <a:pt x="174" y="181"/>
                </a:moveTo>
                <a:lnTo>
                  <a:pt x="172" y="179"/>
                </a:lnTo>
                <a:lnTo>
                  <a:pt x="170" y="179"/>
                </a:lnTo>
                <a:lnTo>
                  <a:pt x="168" y="177"/>
                </a:lnTo>
                <a:lnTo>
                  <a:pt x="166" y="177"/>
                </a:lnTo>
                <a:lnTo>
                  <a:pt x="166" y="175"/>
                </a:lnTo>
                <a:lnTo>
                  <a:pt x="164" y="175"/>
                </a:lnTo>
                <a:lnTo>
                  <a:pt x="162" y="175"/>
                </a:lnTo>
                <a:lnTo>
                  <a:pt x="162" y="173"/>
                </a:lnTo>
                <a:lnTo>
                  <a:pt x="159" y="173"/>
                </a:lnTo>
                <a:lnTo>
                  <a:pt x="159" y="171"/>
                </a:lnTo>
                <a:lnTo>
                  <a:pt x="157" y="171"/>
                </a:lnTo>
                <a:lnTo>
                  <a:pt x="155" y="168"/>
                </a:lnTo>
                <a:lnTo>
                  <a:pt x="153" y="168"/>
                </a:lnTo>
                <a:lnTo>
                  <a:pt x="153" y="166"/>
                </a:lnTo>
                <a:lnTo>
                  <a:pt x="151" y="166"/>
                </a:lnTo>
                <a:lnTo>
                  <a:pt x="151" y="164"/>
                </a:lnTo>
                <a:lnTo>
                  <a:pt x="149" y="164"/>
                </a:lnTo>
                <a:lnTo>
                  <a:pt x="132" y="192"/>
                </a:lnTo>
                <a:lnTo>
                  <a:pt x="102" y="198"/>
                </a:lnTo>
                <a:lnTo>
                  <a:pt x="76" y="194"/>
                </a:lnTo>
                <a:lnTo>
                  <a:pt x="36" y="224"/>
                </a:lnTo>
                <a:lnTo>
                  <a:pt x="12" y="239"/>
                </a:lnTo>
                <a:lnTo>
                  <a:pt x="0" y="243"/>
                </a:lnTo>
                <a:lnTo>
                  <a:pt x="242" y="0"/>
                </a:lnTo>
                <a:lnTo>
                  <a:pt x="247" y="0"/>
                </a:lnTo>
                <a:lnTo>
                  <a:pt x="249" y="0"/>
                </a:lnTo>
                <a:lnTo>
                  <a:pt x="253" y="0"/>
                </a:lnTo>
                <a:lnTo>
                  <a:pt x="255" y="0"/>
                </a:lnTo>
                <a:lnTo>
                  <a:pt x="260" y="0"/>
                </a:lnTo>
                <a:lnTo>
                  <a:pt x="262" y="0"/>
                </a:lnTo>
                <a:lnTo>
                  <a:pt x="266" y="0"/>
                </a:lnTo>
                <a:lnTo>
                  <a:pt x="268" y="3"/>
                </a:lnTo>
                <a:lnTo>
                  <a:pt x="272" y="3"/>
                </a:lnTo>
                <a:lnTo>
                  <a:pt x="274" y="3"/>
                </a:lnTo>
                <a:lnTo>
                  <a:pt x="279" y="3"/>
                </a:lnTo>
                <a:lnTo>
                  <a:pt x="281" y="3"/>
                </a:lnTo>
                <a:lnTo>
                  <a:pt x="283" y="3"/>
                </a:lnTo>
                <a:lnTo>
                  <a:pt x="287" y="5"/>
                </a:lnTo>
                <a:lnTo>
                  <a:pt x="289" y="5"/>
                </a:lnTo>
                <a:lnTo>
                  <a:pt x="294" y="5"/>
                </a:lnTo>
                <a:lnTo>
                  <a:pt x="296" y="5"/>
                </a:lnTo>
                <a:lnTo>
                  <a:pt x="300" y="5"/>
                </a:lnTo>
                <a:lnTo>
                  <a:pt x="302" y="5"/>
                </a:lnTo>
                <a:lnTo>
                  <a:pt x="306" y="7"/>
                </a:lnTo>
                <a:lnTo>
                  <a:pt x="308" y="7"/>
                </a:lnTo>
                <a:lnTo>
                  <a:pt x="313" y="7"/>
                </a:lnTo>
                <a:lnTo>
                  <a:pt x="315" y="7"/>
                </a:lnTo>
                <a:lnTo>
                  <a:pt x="319" y="9"/>
                </a:lnTo>
                <a:lnTo>
                  <a:pt x="321" y="9"/>
                </a:lnTo>
                <a:lnTo>
                  <a:pt x="326" y="9"/>
                </a:lnTo>
                <a:lnTo>
                  <a:pt x="328" y="9"/>
                </a:lnTo>
                <a:lnTo>
                  <a:pt x="332" y="9"/>
                </a:lnTo>
                <a:lnTo>
                  <a:pt x="334" y="11"/>
                </a:lnTo>
                <a:lnTo>
                  <a:pt x="338" y="11"/>
                </a:lnTo>
                <a:lnTo>
                  <a:pt x="340" y="11"/>
                </a:lnTo>
                <a:lnTo>
                  <a:pt x="345" y="11"/>
                </a:lnTo>
                <a:lnTo>
                  <a:pt x="174" y="181"/>
                </a:lnTo>
              </a:path>
            </a:pathLst>
          </a:custGeom>
          <a:solidFill>
            <a:srgbClr val="242424"/>
          </a:solidFill>
          <a:ln w="9525" cap="rnd">
            <a:noFill/>
            <a:round/>
            <a:headEnd/>
            <a:tailEnd/>
          </a:ln>
          <a:effectLst/>
        </p:spPr>
        <p:txBody>
          <a:bodyPr/>
          <a:lstStyle/>
          <a:p>
            <a:endParaRPr lang="en-US"/>
          </a:p>
        </p:txBody>
      </p:sp>
      <p:sp>
        <p:nvSpPr>
          <p:cNvPr id="63734" name="Freeform 246"/>
          <p:cNvSpPr>
            <a:spLocks/>
          </p:cNvSpPr>
          <p:nvPr/>
        </p:nvSpPr>
        <p:spPr bwMode="auto">
          <a:xfrm>
            <a:off x="1228725" y="1220788"/>
            <a:ext cx="541338" cy="357187"/>
          </a:xfrm>
          <a:custGeom>
            <a:avLst/>
            <a:gdLst/>
            <a:ahLst/>
            <a:cxnLst>
              <a:cxn ang="0">
                <a:pos x="109" y="193"/>
              </a:cxn>
              <a:cxn ang="0">
                <a:pos x="104" y="191"/>
              </a:cxn>
              <a:cxn ang="0">
                <a:pos x="100" y="189"/>
              </a:cxn>
              <a:cxn ang="0">
                <a:pos x="96" y="187"/>
              </a:cxn>
              <a:cxn ang="0">
                <a:pos x="91" y="185"/>
              </a:cxn>
              <a:cxn ang="0">
                <a:pos x="87" y="183"/>
              </a:cxn>
              <a:cxn ang="0">
                <a:pos x="83" y="180"/>
              </a:cxn>
              <a:cxn ang="0">
                <a:pos x="79" y="178"/>
              </a:cxn>
              <a:cxn ang="0">
                <a:pos x="74" y="176"/>
              </a:cxn>
              <a:cxn ang="0">
                <a:pos x="70" y="174"/>
              </a:cxn>
              <a:cxn ang="0">
                <a:pos x="66" y="172"/>
              </a:cxn>
              <a:cxn ang="0">
                <a:pos x="62" y="170"/>
              </a:cxn>
              <a:cxn ang="0">
                <a:pos x="60" y="168"/>
              </a:cxn>
              <a:cxn ang="0">
                <a:pos x="55" y="166"/>
              </a:cxn>
              <a:cxn ang="0">
                <a:pos x="51" y="161"/>
              </a:cxn>
              <a:cxn ang="0">
                <a:pos x="47" y="159"/>
              </a:cxn>
              <a:cxn ang="0">
                <a:pos x="0" y="193"/>
              </a:cxn>
              <a:cxn ang="0">
                <a:pos x="196" y="0"/>
              </a:cxn>
              <a:cxn ang="0">
                <a:pos x="202" y="2"/>
              </a:cxn>
              <a:cxn ang="0">
                <a:pos x="209" y="2"/>
              </a:cxn>
              <a:cxn ang="0">
                <a:pos x="213" y="2"/>
              </a:cxn>
              <a:cxn ang="0">
                <a:pos x="219" y="4"/>
              </a:cxn>
              <a:cxn ang="0">
                <a:pos x="226" y="4"/>
              </a:cxn>
              <a:cxn ang="0">
                <a:pos x="232" y="6"/>
              </a:cxn>
              <a:cxn ang="0">
                <a:pos x="238" y="6"/>
              </a:cxn>
              <a:cxn ang="0">
                <a:pos x="245" y="8"/>
              </a:cxn>
              <a:cxn ang="0">
                <a:pos x="251" y="8"/>
              </a:cxn>
              <a:cxn ang="0">
                <a:pos x="255" y="10"/>
              </a:cxn>
              <a:cxn ang="0">
                <a:pos x="262" y="10"/>
              </a:cxn>
              <a:cxn ang="0">
                <a:pos x="268" y="12"/>
              </a:cxn>
              <a:cxn ang="0">
                <a:pos x="275" y="12"/>
              </a:cxn>
              <a:cxn ang="0">
                <a:pos x="281" y="15"/>
              </a:cxn>
              <a:cxn ang="0">
                <a:pos x="287" y="15"/>
              </a:cxn>
              <a:cxn ang="0">
                <a:pos x="111" y="195"/>
              </a:cxn>
            </a:cxnLst>
            <a:rect l="0" t="0" r="r" b="b"/>
            <a:pathLst>
              <a:path w="291" h="196">
                <a:moveTo>
                  <a:pt x="111" y="195"/>
                </a:moveTo>
                <a:lnTo>
                  <a:pt x="109" y="193"/>
                </a:lnTo>
                <a:lnTo>
                  <a:pt x="106" y="193"/>
                </a:lnTo>
                <a:lnTo>
                  <a:pt x="104" y="191"/>
                </a:lnTo>
                <a:lnTo>
                  <a:pt x="102" y="191"/>
                </a:lnTo>
                <a:lnTo>
                  <a:pt x="100" y="189"/>
                </a:lnTo>
                <a:lnTo>
                  <a:pt x="98" y="189"/>
                </a:lnTo>
                <a:lnTo>
                  <a:pt x="96" y="187"/>
                </a:lnTo>
                <a:lnTo>
                  <a:pt x="94" y="187"/>
                </a:lnTo>
                <a:lnTo>
                  <a:pt x="91" y="185"/>
                </a:lnTo>
                <a:lnTo>
                  <a:pt x="89" y="185"/>
                </a:lnTo>
                <a:lnTo>
                  <a:pt x="87" y="183"/>
                </a:lnTo>
                <a:lnTo>
                  <a:pt x="85" y="183"/>
                </a:lnTo>
                <a:lnTo>
                  <a:pt x="83" y="180"/>
                </a:lnTo>
                <a:lnTo>
                  <a:pt x="81" y="180"/>
                </a:lnTo>
                <a:lnTo>
                  <a:pt x="79" y="178"/>
                </a:lnTo>
                <a:lnTo>
                  <a:pt x="77" y="178"/>
                </a:lnTo>
                <a:lnTo>
                  <a:pt x="74" y="176"/>
                </a:lnTo>
                <a:lnTo>
                  <a:pt x="72" y="176"/>
                </a:lnTo>
                <a:lnTo>
                  <a:pt x="70" y="174"/>
                </a:lnTo>
                <a:lnTo>
                  <a:pt x="68" y="174"/>
                </a:lnTo>
                <a:lnTo>
                  <a:pt x="66" y="172"/>
                </a:lnTo>
                <a:lnTo>
                  <a:pt x="64" y="172"/>
                </a:lnTo>
                <a:lnTo>
                  <a:pt x="62" y="170"/>
                </a:lnTo>
                <a:lnTo>
                  <a:pt x="60" y="170"/>
                </a:lnTo>
                <a:lnTo>
                  <a:pt x="60" y="168"/>
                </a:lnTo>
                <a:lnTo>
                  <a:pt x="57" y="166"/>
                </a:lnTo>
                <a:lnTo>
                  <a:pt x="55" y="166"/>
                </a:lnTo>
                <a:lnTo>
                  <a:pt x="53" y="163"/>
                </a:lnTo>
                <a:lnTo>
                  <a:pt x="51" y="161"/>
                </a:lnTo>
                <a:lnTo>
                  <a:pt x="49" y="161"/>
                </a:lnTo>
                <a:lnTo>
                  <a:pt x="47" y="159"/>
                </a:lnTo>
                <a:lnTo>
                  <a:pt x="30" y="187"/>
                </a:lnTo>
                <a:lnTo>
                  <a:pt x="0" y="193"/>
                </a:lnTo>
                <a:lnTo>
                  <a:pt x="192" y="0"/>
                </a:lnTo>
                <a:lnTo>
                  <a:pt x="196" y="0"/>
                </a:lnTo>
                <a:lnTo>
                  <a:pt x="198" y="0"/>
                </a:lnTo>
                <a:lnTo>
                  <a:pt x="202" y="2"/>
                </a:lnTo>
                <a:lnTo>
                  <a:pt x="204" y="2"/>
                </a:lnTo>
                <a:lnTo>
                  <a:pt x="209" y="2"/>
                </a:lnTo>
                <a:lnTo>
                  <a:pt x="211" y="2"/>
                </a:lnTo>
                <a:lnTo>
                  <a:pt x="213" y="2"/>
                </a:lnTo>
                <a:lnTo>
                  <a:pt x="217" y="4"/>
                </a:lnTo>
                <a:lnTo>
                  <a:pt x="219" y="4"/>
                </a:lnTo>
                <a:lnTo>
                  <a:pt x="224" y="4"/>
                </a:lnTo>
                <a:lnTo>
                  <a:pt x="226" y="4"/>
                </a:lnTo>
                <a:lnTo>
                  <a:pt x="230" y="4"/>
                </a:lnTo>
                <a:lnTo>
                  <a:pt x="232" y="6"/>
                </a:lnTo>
                <a:lnTo>
                  <a:pt x="234" y="6"/>
                </a:lnTo>
                <a:lnTo>
                  <a:pt x="238" y="6"/>
                </a:lnTo>
                <a:lnTo>
                  <a:pt x="241" y="6"/>
                </a:lnTo>
                <a:lnTo>
                  <a:pt x="245" y="8"/>
                </a:lnTo>
                <a:lnTo>
                  <a:pt x="247" y="8"/>
                </a:lnTo>
                <a:lnTo>
                  <a:pt x="251" y="8"/>
                </a:lnTo>
                <a:lnTo>
                  <a:pt x="253" y="8"/>
                </a:lnTo>
                <a:lnTo>
                  <a:pt x="255" y="10"/>
                </a:lnTo>
                <a:lnTo>
                  <a:pt x="260" y="10"/>
                </a:lnTo>
                <a:lnTo>
                  <a:pt x="262" y="10"/>
                </a:lnTo>
                <a:lnTo>
                  <a:pt x="266" y="10"/>
                </a:lnTo>
                <a:lnTo>
                  <a:pt x="268" y="12"/>
                </a:lnTo>
                <a:lnTo>
                  <a:pt x="273" y="12"/>
                </a:lnTo>
                <a:lnTo>
                  <a:pt x="275" y="12"/>
                </a:lnTo>
                <a:lnTo>
                  <a:pt x="277" y="12"/>
                </a:lnTo>
                <a:lnTo>
                  <a:pt x="281" y="15"/>
                </a:lnTo>
                <a:lnTo>
                  <a:pt x="283" y="15"/>
                </a:lnTo>
                <a:lnTo>
                  <a:pt x="287" y="15"/>
                </a:lnTo>
                <a:lnTo>
                  <a:pt x="290" y="15"/>
                </a:lnTo>
                <a:lnTo>
                  <a:pt x="111" y="195"/>
                </a:lnTo>
              </a:path>
            </a:pathLst>
          </a:custGeom>
          <a:solidFill>
            <a:srgbClr val="292929"/>
          </a:solidFill>
          <a:ln w="9525" cap="rnd">
            <a:noFill/>
            <a:round/>
            <a:headEnd/>
            <a:tailEnd/>
          </a:ln>
          <a:effectLst/>
        </p:spPr>
        <p:txBody>
          <a:bodyPr/>
          <a:lstStyle/>
          <a:p>
            <a:endParaRPr lang="en-US"/>
          </a:p>
        </p:txBody>
      </p:sp>
      <p:sp>
        <p:nvSpPr>
          <p:cNvPr id="63735" name="Freeform 247"/>
          <p:cNvSpPr>
            <a:spLocks/>
          </p:cNvSpPr>
          <p:nvPr/>
        </p:nvSpPr>
        <p:spPr bwMode="auto">
          <a:xfrm>
            <a:off x="1362075" y="1231900"/>
            <a:ext cx="493713" cy="365125"/>
          </a:xfrm>
          <a:custGeom>
            <a:avLst/>
            <a:gdLst/>
            <a:ahLst/>
            <a:cxnLst>
              <a:cxn ang="0">
                <a:pos x="2" y="172"/>
              </a:cxn>
              <a:cxn ang="0">
                <a:pos x="7" y="174"/>
              </a:cxn>
              <a:cxn ang="0">
                <a:pos x="13" y="177"/>
              </a:cxn>
              <a:cxn ang="0">
                <a:pos x="17" y="179"/>
              </a:cxn>
              <a:cxn ang="0">
                <a:pos x="24" y="181"/>
              </a:cxn>
              <a:cxn ang="0">
                <a:pos x="28" y="185"/>
              </a:cxn>
              <a:cxn ang="0">
                <a:pos x="34" y="187"/>
              </a:cxn>
              <a:cxn ang="0">
                <a:pos x="39" y="189"/>
              </a:cxn>
              <a:cxn ang="0">
                <a:pos x="45" y="192"/>
              </a:cxn>
              <a:cxn ang="0">
                <a:pos x="49" y="194"/>
              </a:cxn>
              <a:cxn ang="0">
                <a:pos x="56" y="194"/>
              </a:cxn>
              <a:cxn ang="0">
                <a:pos x="60" y="196"/>
              </a:cxn>
              <a:cxn ang="0">
                <a:pos x="66" y="198"/>
              </a:cxn>
              <a:cxn ang="0">
                <a:pos x="71" y="198"/>
              </a:cxn>
              <a:cxn ang="0">
                <a:pos x="75" y="200"/>
              </a:cxn>
              <a:cxn ang="0">
                <a:pos x="81" y="200"/>
              </a:cxn>
              <a:cxn ang="0">
                <a:pos x="264" y="19"/>
              </a:cxn>
              <a:cxn ang="0">
                <a:pos x="260" y="17"/>
              </a:cxn>
              <a:cxn ang="0">
                <a:pos x="254" y="17"/>
              </a:cxn>
              <a:cxn ang="0">
                <a:pos x="247" y="15"/>
              </a:cxn>
              <a:cxn ang="0">
                <a:pos x="241" y="15"/>
              </a:cxn>
              <a:cxn ang="0">
                <a:pos x="235" y="13"/>
              </a:cxn>
              <a:cxn ang="0">
                <a:pos x="230" y="11"/>
              </a:cxn>
              <a:cxn ang="0">
                <a:pos x="224" y="11"/>
              </a:cxn>
              <a:cxn ang="0">
                <a:pos x="218" y="9"/>
              </a:cxn>
              <a:cxn ang="0">
                <a:pos x="211" y="9"/>
              </a:cxn>
              <a:cxn ang="0">
                <a:pos x="205" y="6"/>
              </a:cxn>
              <a:cxn ang="0">
                <a:pos x="201" y="6"/>
              </a:cxn>
              <a:cxn ang="0">
                <a:pos x="194" y="4"/>
              </a:cxn>
              <a:cxn ang="0">
                <a:pos x="188" y="4"/>
              </a:cxn>
              <a:cxn ang="0">
                <a:pos x="181" y="2"/>
              </a:cxn>
              <a:cxn ang="0">
                <a:pos x="175" y="2"/>
              </a:cxn>
              <a:cxn ang="0">
                <a:pos x="171" y="0"/>
              </a:cxn>
            </a:cxnLst>
            <a:rect l="0" t="0" r="r" b="b"/>
            <a:pathLst>
              <a:path w="265" h="201">
                <a:moveTo>
                  <a:pt x="0" y="170"/>
                </a:moveTo>
                <a:lnTo>
                  <a:pt x="2" y="172"/>
                </a:lnTo>
                <a:lnTo>
                  <a:pt x="5" y="172"/>
                </a:lnTo>
                <a:lnTo>
                  <a:pt x="7" y="174"/>
                </a:lnTo>
                <a:lnTo>
                  <a:pt x="11" y="177"/>
                </a:lnTo>
                <a:lnTo>
                  <a:pt x="13" y="177"/>
                </a:lnTo>
                <a:lnTo>
                  <a:pt x="15" y="179"/>
                </a:lnTo>
                <a:lnTo>
                  <a:pt x="17" y="179"/>
                </a:lnTo>
                <a:lnTo>
                  <a:pt x="22" y="181"/>
                </a:lnTo>
                <a:lnTo>
                  <a:pt x="24" y="181"/>
                </a:lnTo>
                <a:lnTo>
                  <a:pt x="26" y="183"/>
                </a:lnTo>
                <a:lnTo>
                  <a:pt x="28" y="185"/>
                </a:lnTo>
                <a:lnTo>
                  <a:pt x="32" y="185"/>
                </a:lnTo>
                <a:lnTo>
                  <a:pt x="34" y="187"/>
                </a:lnTo>
                <a:lnTo>
                  <a:pt x="37" y="187"/>
                </a:lnTo>
                <a:lnTo>
                  <a:pt x="39" y="189"/>
                </a:lnTo>
                <a:lnTo>
                  <a:pt x="43" y="189"/>
                </a:lnTo>
                <a:lnTo>
                  <a:pt x="45" y="192"/>
                </a:lnTo>
                <a:lnTo>
                  <a:pt x="47" y="192"/>
                </a:lnTo>
                <a:lnTo>
                  <a:pt x="49" y="194"/>
                </a:lnTo>
                <a:lnTo>
                  <a:pt x="54" y="194"/>
                </a:lnTo>
                <a:lnTo>
                  <a:pt x="56" y="194"/>
                </a:lnTo>
                <a:lnTo>
                  <a:pt x="58" y="196"/>
                </a:lnTo>
                <a:lnTo>
                  <a:pt x="60" y="196"/>
                </a:lnTo>
                <a:lnTo>
                  <a:pt x="64" y="196"/>
                </a:lnTo>
                <a:lnTo>
                  <a:pt x="66" y="198"/>
                </a:lnTo>
                <a:lnTo>
                  <a:pt x="68" y="198"/>
                </a:lnTo>
                <a:lnTo>
                  <a:pt x="71" y="198"/>
                </a:lnTo>
                <a:lnTo>
                  <a:pt x="73" y="200"/>
                </a:lnTo>
                <a:lnTo>
                  <a:pt x="75" y="200"/>
                </a:lnTo>
                <a:lnTo>
                  <a:pt x="79" y="200"/>
                </a:lnTo>
                <a:lnTo>
                  <a:pt x="81" y="200"/>
                </a:lnTo>
                <a:lnTo>
                  <a:pt x="83" y="200"/>
                </a:lnTo>
                <a:lnTo>
                  <a:pt x="264" y="19"/>
                </a:lnTo>
                <a:lnTo>
                  <a:pt x="262" y="17"/>
                </a:lnTo>
                <a:lnTo>
                  <a:pt x="260" y="17"/>
                </a:lnTo>
                <a:lnTo>
                  <a:pt x="256" y="17"/>
                </a:lnTo>
                <a:lnTo>
                  <a:pt x="254" y="17"/>
                </a:lnTo>
                <a:lnTo>
                  <a:pt x="249" y="15"/>
                </a:lnTo>
                <a:lnTo>
                  <a:pt x="247" y="15"/>
                </a:lnTo>
                <a:lnTo>
                  <a:pt x="245" y="15"/>
                </a:lnTo>
                <a:lnTo>
                  <a:pt x="241" y="15"/>
                </a:lnTo>
                <a:lnTo>
                  <a:pt x="239" y="13"/>
                </a:lnTo>
                <a:lnTo>
                  <a:pt x="235" y="13"/>
                </a:lnTo>
                <a:lnTo>
                  <a:pt x="232" y="13"/>
                </a:lnTo>
                <a:lnTo>
                  <a:pt x="230" y="11"/>
                </a:lnTo>
                <a:lnTo>
                  <a:pt x="226" y="11"/>
                </a:lnTo>
                <a:lnTo>
                  <a:pt x="224" y="11"/>
                </a:lnTo>
                <a:lnTo>
                  <a:pt x="220" y="11"/>
                </a:lnTo>
                <a:lnTo>
                  <a:pt x="218" y="9"/>
                </a:lnTo>
                <a:lnTo>
                  <a:pt x="215" y="9"/>
                </a:lnTo>
                <a:lnTo>
                  <a:pt x="211" y="9"/>
                </a:lnTo>
                <a:lnTo>
                  <a:pt x="209" y="9"/>
                </a:lnTo>
                <a:lnTo>
                  <a:pt x="205" y="6"/>
                </a:lnTo>
                <a:lnTo>
                  <a:pt x="203" y="6"/>
                </a:lnTo>
                <a:lnTo>
                  <a:pt x="201" y="6"/>
                </a:lnTo>
                <a:lnTo>
                  <a:pt x="196" y="6"/>
                </a:lnTo>
                <a:lnTo>
                  <a:pt x="194" y="4"/>
                </a:lnTo>
                <a:lnTo>
                  <a:pt x="190" y="4"/>
                </a:lnTo>
                <a:lnTo>
                  <a:pt x="188" y="4"/>
                </a:lnTo>
                <a:lnTo>
                  <a:pt x="186" y="4"/>
                </a:lnTo>
                <a:lnTo>
                  <a:pt x="181" y="2"/>
                </a:lnTo>
                <a:lnTo>
                  <a:pt x="179" y="2"/>
                </a:lnTo>
                <a:lnTo>
                  <a:pt x="175" y="2"/>
                </a:lnTo>
                <a:lnTo>
                  <a:pt x="173" y="2"/>
                </a:lnTo>
                <a:lnTo>
                  <a:pt x="171" y="0"/>
                </a:lnTo>
                <a:lnTo>
                  <a:pt x="0" y="170"/>
                </a:lnTo>
              </a:path>
            </a:pathLst>
          </a:custGeom>
          <a:solidFill>
            <a:srgbClr val="2E2E2E"/>
          </a:solidFill>
          <a:ln w="9525" cap="rnd">
            <a:noFill/>
            <a:round/>
            <a:headEnd/>
            <a:tailEnd/>
          </a:ln>
          <a:effectLst/>
        </p:spPr>
        <p:txBody>
          <a:bodyPr/>
          <a:lstStyle/>
          <a:p>
            <a:endParaRPr lang="en-US"/>
          </a:p>
        </p:txBody>
      </p:sp>
      <p:sp>
        <p:nvSpPr>
          <p:cNvPr id="63736" name="Freeform 248"/>
          <p:cNvSpPr>
            <a:spLocks/>
          </p:cNvSpPr>
          <p:nvPr/>
        </p:nvSpPr>
        <p:spPr bwMode="auto">
          <a:xfrm>
            <a:off x="1435100" y="1247775"/>
            <a:ext cx="534988" cy="422275"/>
          </a:xfrm>
          <a:custGeom>
            <a:avLst/>
            <a:gdLst/>
            <a:ahLst/>
            <a:cxnLst>
              <a:cxn ang="0">
                <a:pos x="61" y="231"/>
              </a:cxn>
              <a:cxn ang="0">
                <a:pos x="49" y="193"/>
              </a:cxn>
              <a:cxn ang="0">
                <a:pos x="47" y="193"/>
              </a:cxn>
              <a:cxn ang="0">
                <a:pos x="47" y="191"/>
              </a:cxn>
              <a:cxn ang="0">
                <a:pos x="44" y="191"/>
              </a:cxn>
              <a:cxn ang="0">
                <a:pos x="42" y="191"/>
              </a:cxn>
              <a:cxn ang="0">
                <a:pos x="40" y="191"/>
              </a:cxn>
              <a:cxn ang="0">
                <a:pos x="38" y="191"/>
              </a:cxn>
              <a:cxn ang="0">
                <a:pos x="36" y="191"/>
              </a:cxn>
              <a:cxn ang="0">
                <a:pos x="34" y="191"/>
              </a:cxn>
              <a:cxn ang="0">
                <a:pos x="34" y="189"/>
              </a:cxn>
              <a:cxn ang="0">
                <a:pos x="32" y="189"/>
              </a:cxn>
              <a:cxn ang="0">
                <a:pos x="29" y="189"/>
              </a:cxn>
              <a:cxn ang="0">
                <a:pos x="27" y="189"/>
              </a:cxn>
              <a:cxn ang="0">
                <a:pos x="25" y="189"/>
              </a:cxn>
              <a:cxn ang="0">
                <a:pos x="23" y="187"/>
              </a:cxn>
              <a:cxn ang="0">
                <a:pos x="21" y="187"/>
              </a:cxn>
              <a:cxn ang="0">
                <a:pos x="19" y="187"/>
              </a:cxn>
              <a:cxn ang="0">
                <a:pos x="17" y="185"/>
              </a:cxn>
              <a:cxn ang="0">
                <a:pos x="15" y="185"/>
              </a:cxn>
              <a:cxn ang="0">
                <a:pos x="12" y="185"/>
              </a:cxn>
              <a:cxn ang="0">
                <a:pos x="10" y="185"/>
              </a:cxn>
              <a:cxn ang="0">
                <a:pos x="10" y="183"/>
              </a:cxn>
              <a:cxn ang="0">
                <a:pos x="8" y="183"/>
              </a:cxn>
              <a:cxn ang="0">
                <a:pos x="6" y="183"/>
              </a:cxn>
              <a:cxn ang="0">
                <a:pos x="4" y="180"/>
              </a:cxn>
              <a:cxn ang="0">
                <a:pos x="2" y="180"/>
              </a:cxn>
              <a:cxn ang="0">
                <a:pos x="0" y="180"/>
              </a:cxn>
              <a:cxn ang="0">
                <a:pos x="179" y="0"/>
              </a:cxn>
              <a:cxn ang="0">
                <a:pos x="181" y="2"/>
              </a:cxn>
              <a:cxn ang="0">
                <a:pos x="183" y="2"/>
              </a:cxn>
              <a:cxn ang="0">
                <a:pos x="185" y="2"/>
              </a:cxn>
              <a:cxn ang="0">
                <a:pos x="187" y="2"/>
              </a:cxn>
              <a:cxn ang="0">
                <a:pos x="189" y="2"/>
              </a:cxn>
              <a:cxn ang="0">
                <a:pos x="191" y="4"/>
              </a:cxn>
              <a:cxn ang="0">
                <a:pos x="193" y="4"/>
              </a:cxn>
              <a:cxn ang="0">
                <a:pos x="196" y="4"/>
              </a:cxn>
              <a:cxn ang="0">
                <a:pos x="198" y="4"/>
              </a:cxn>
              <a:cxn ang="0">
                <a:pos x="200" y="4"/>
              </a:cxn>
              <a:cxn ang="0">
                <a:pos x="202" y="4"/>
              </a:cxn>
              <a:cxn ang="0">
                <a:pos x="204" y="6"/>
              </a:cxn>
              <a:cxn ang="0">
                <a:pos x="206" y="6"/>
              </a:cxn>
              <a:cxn ang="0">
                <a:pos x="208" y="6"/>
              </a:cxn>
              <a:cxn ang="0">
                <a:pos x="210" y="6"/>
              </a:cxn>
              <a:cxn ang="0">
                <a:pos x="213" y="6"/>
              </a:cxn>
              <a:cxn ang="0">
                <a:pos x="215" y="8"/>
              </a:cxn>
              <a:cxn ang="0">
                <a:pos x="217" y="8"/>
              </a:cxn>
              <a:cxn ang="0">
                <a:pos x="219" y="8"/>
              </a:cxn>
              <a:cxn ang="0">
                <a:pos x="221" y="8"/>
              </a:cxn>
              <a:cxn ang="0">
                <a:pos x="223" y="8"/>
              </a:cxn>
              <a:cxn ang="0">
                <a:pos x="223" y="10"/>
              </a:cxn>
              <a:cxn ang="0">
                <a:pos x="225" y="10"/>
              </a:cxn>
              <a:cxn ang="0">
                <a:pos x="228" y="10"/>
              </a:cxn>
              <a:cxn ang="0">
                <a:pos x="230" y="10"/>
              </a:cxn>
              <a:cxn ang="0">
                <a:pos x="232" y="10"/>
              </a:cxn>
              <a:cxn ang="0">
                <a:pos x="255" y="10"/>
              </a:cxn>
              <a:cxn ang="0">
                <a:pos x="287" y="4"/>
              </a:cxn>
              <a:cxn ang="0">
                <a:pos x="61" y="231"/>
              </a:cxn>
            </a:cxnLst>
            <a:rect l="0" t="0" r="r" b="b"/>
            <a:pathLst>
              <a:path w="288" h="232">
                <a:moveTo>
                  <a:pt x="61" y="231"/>
                </a:moveTo>
                <a:lnTo>
                  <a:pt x="49" y="193"/>
                </a:lnTo>
                <a:lnTo>
                  <a:pt x="47" y="193"/>
                </a:lnTo>
                <a:lnTo>
                  <a:pt x="47" y="191"/>
                </a:lnTo>
                <a:lnTo>
                  <a:pt x="44" y="191"/>
                </a:lnTo>
                <a:lnTo>
                  <a:pt x="42" y="191"/>
                </a:lnTo>
                <a:lnTo>
                  <a:pt x="40" y="191"/>
                </a:lnTo>
                <a:lnTo>
                  <a:pt x="38" y="191"/>
                </a:lnTo>
                <a:lnTo>
                  <a:pt x="36" y="191"/>
                </a:lnTo>
                <a:lnTo>
                  <a:pt x="34" y="191"/>
                </a:lnTo>
                <a:lnTo>
                  <a:pt x="34" y="189"/>
                </a:lnTo>
                <a:lnTo>
                  <a:pt x="32" y="189"/>
                </a:lnTo>
                <a:lnTo>
                  <a:pt x="29" y="189"/>
                </a:lnTo>
                <a:lnTo>
                  <a:pt x="27" y="189"/>
                </a:lnTo>
                <a:lnTo>
                  <a:pt x="25" y="189"/>
                </a:lnTo>
                <a:lnTo>
                  <a:pt x="23" y="187"/>
                </a:lnTo>
                <a:lnTo>
                  <a:pt x="21" y="187"/>
                </a:lnTo>
                <a:lnTo>
                  <a:pt x="19" y="187"/>
                </a:lnTo>
                <a:lnTo>
                  <a:pt x="17" y="185"/>
                </a:lnTo>
                <a:lnTo>
                  <a:pt x="15" y="185"/>
                </a:lnTo>
                <a:lnTo>
                  <a:pt x="12" y="185"/>
                </a:lnTo>
                <a:lnTo>
                  <a:pt x="10" y="185"/>
                </a:lnTo>
                <a:lnTo>
                  <a:pt x="10" y="183"/>
                </a:lnTo>
                <a:lnTo>
                  <a:pt x="8" y="183"/>
                </a:lnTo>
                <a:lnTo>
                  <a:pt x="6" y="183"/>
                </a:lnTo>
                <a:lnTo>
                  <a:pt x="4" y="180"/>
                </a:lnTo>
                <a:lnTo>
                  <a:pt x="2" y="180"/>
                </a:lnTo>
                <a:lnTo>
                  <a:pt x="0" y="180"/>
                </a:lnTo>
                <a:lnTo>
                  <a:pt x="179" y="0"/>
                </a:lnTo>
                <a:lnTo>
                  <a:pt x="181" y="2"/>
                </a:lnTo>
                <a:lnTo>
                  <a:pt x="183" y="2"/>
                </a:lnTo>
                <a:lnTo>
                  <a:pt x="185" y="2"/>
                </a:lnTo>
                <a:lnTo>
                  <a:pt x="187" y="2"/>
                </a:lnTo>
                <a:lnTo>
                  <a:pt x="189" y="2"/>
                </a:lnTo>
                <a:lnTo>
                  <a:pt x="191" y="4"/>
                </a:lnTo>
                <a:lnTo>
                  <a:pt x="193" y="4"/>
                </a:lnTo>
                <a:lnTo>
                  <a:pt x="196" y="4"/>
                </a:lnTo>
                <a:lnTo>
                  <a:pt x="198" y="4"/>
                </a:lnTo>
                <a:lnTo>
                  <a:pt x="200" y="4"/>
                </a:lnTo>
                <a:lnTo>
                  <a:pt x="202" y="4"/>
                </a:lnTo>
                <a:lnTo>
                  <a:pt x="204" y="6"/>
                </a:lnTo>
                <a:lnTo>
                  <a:pt x="206" y="6"/>
                </a:lnTo>
                <a:lnTo>
                  <a:pt x="208" y="6"/>
                </a:lnTo>
                <a:lnTo>
                  <a:pt x="210" y="6"/>
                </a:lnTo>
                <a:lnTo>
                  <a:pt x="213" y="6"/>
                </a:lnTo>
                <a:lnTo>
                  <a:pt x="215" y="8"/>
                </a:lnTo>
                <a:lnTo>
                  <a:pt x="217" y="8"/>
                </a:lnTo>
                <a:lnTo>
                  <a:pt x="219" y="8"/>
                </a:lnTo>
                <a:lnTo>
                  <a:pt x="221" y="8"/>
                </a:lnTo>
                <a:lnTo>
                  <a:pt x="223" y="8"/>
                </a:lnTo>
                <a:lnTo>
                  <a:pt x="223" y="10"/>
                </a:lnTo>
                <a:lnTo>
                  <a:pt x="225" y="10"/>
                </a:lnTo>
                <a:lnTo>
                  <a:pt x="228" y="10"/>
                </a:lnTo>
                <a:lnTo>
                  <a:pt x="230" y="10"/>
                </a:lnTo>
                <a:lnTo>
                  <a:pt x="232" y="10"/>
                </a:lnTo>
                <a:lnTo>
                  <a:pt x="255" y="10"/>
                </a:lnTo>
                <a:lnTo>
                  <a:pt x="287" y="4"/>
                </a:lnTo>
                <a:lnTo>
                  <a:pt x="61" y="231"/>
                </a:lnTo>
              </a:path>
            </a:pathLst>
          </a:custGeom>
          <a:solidFill>
            <a:srgbClr val="333333"/>
          </a:solidFill>
          <a:ln w="9525" cap="rnd">
            <a:noFill/>
            <a:round/>
            <a:headEnd/>
            <a:tailEnd/>
          </a:ln>
          <a:effectLst/>
        </p:spPr>
        <p:txBody>
          <a:bodyPr/>
          <a:lstStyle/>
          <a:p>
            <a:endParaRPr lang="en-US"/>
          </a:p>
        </p:txBody>
      </p:sp>
      <p:sp>
        <p:nvSpPr>
          <p:cNvPr id="63737" name="Freeform 249"/>
          <p:cNvSpPr>
            <a:spLocks/>
          </p:cNvSpPr>
          <p:nvPr/>
        </p:nvSpPr>
        <p:spPr bwMode="auto">
          <a:xfrm>
            <a:off x="1516063" y="1235075"/>
            <a:ext cx="530225" cy="515938"/>
          </a:xfrm>
          <a:custGeom>
            <a:avLst/>
            <a:gdLst/>
            <a:ahLst/>
            <a:cxnLst>
              <a:cxn ang="0">
                <a:pos x="28" y="283"/>
              </a:cxn>
              <a:cxn ang="0">
                <a:pos x="20" y="272"/>
              </a:cxn>
              <a:cxn ang="0">
                <a:pos x="20" y="247"/>
              </a:cxn>
              <a:cxn ang="0">
                <a:pos x="5" y="200"/>
              </a:cxn>
              <a:cxn ang="0">
                <a:pos x="3" y="200"/>
              </a:cxn>
              <a:cxn ang="0">
                <a:pos x="3" y="198"/>
              </a:cxn>
              <a:cxn ang="0">
                <a:pos x="0" y="198"/>
              </a:cxn>
              <a:cxn ang="0">
                <a:pos x="181" y="17"/>
              </a:cxn>
              <a:cxn ang="0">
                <a:pos x="184" y="17"/>
              </a:cxn>
              <a:cxn ang="0">
                <a:pos x="186" y="17"/>
              </a:cxn>
              <a:cxn ang="0">
                <a:pos x="188" y="17"/>
              </a:cxn>
              <a:cxn ang="0">
                <a:pos x="211" y="17"/>
              </a:cxn>
              <a:cxn ang="0">
                <a:pos x="245" y="11"/>
              </a:cxn>
              <a:cxn ang="0">
                <a:pos x="262" y="0"/>
              </a:cxn>
              <a:cxn ang="0">
                <a:pos x="275" y="28"/>
              </a:cxn>
              <a:cxn ang="0">
                <a:pos x="284" y="28"/>
              </a:cxn>
              <a:cxn ang="0">
                <a:pos x="28" y="283"/>
              </a:cxn>
            </a:cxnLst>
            <a:rect l="0" t="0" r="r" b="b"/>
            <a:pathLst>
              <a:path w="285" h="284">
                <a:moveTo>
                  <a:pt x="28" y="283"/>
                </a:moveTo>
                <a:lnTo>
                  <a:pt x="20" y="272"/>
                </a:lnTo>
                <a:lnTo>
                  <a:pt x="20" y="247"/>
                </a:lnTo>
                <a:lnTo>
                  <a:pt x="5" y="200"/>
                </a:lnTo>
                <a:lnTo>
                  <a:pt x="3" y="200"/>
                </a:lnTo>
                <a:lnTo>
                  <a:pt x="3" y="198"/>
                </a:lnTo>
                <a:lnTo>
                  <a:pt x="0" y="198"/>
                </a:lnTo>
                <a:lnTo>
                  <a:pt x="181" y="17"/>
                </a:lnTo>
                <a:lnTo>
                  <a:pt x="184" y="17"/>
                </a:lnTo>
                <a:lnTo>
                  <a:pt x="186" y="17"/>
                </a:lnTo>
                <a:lnTo>
                  <a:pt x="188" y="17"/>
                </a:lnTo>
                <a:lnTo>
                  <a:pt x="211" y="17"/>
                </a:lnTo>
                <a:lnTo>
                  <a:pt x="245" y="11"/>
                </a:lnTo>
                <a:lnTo>
                  <a:pt x="262" y="0"/>
                </a:lnTo>
                <a:lnTo>
                  <a:pt x="275" y="28"/>
                </a:lnTo>
                <a:lnTo>
                  <a:pt x="284" y="28"/>
                </a:lnTo>
                <a:lnTo>
                  <a:pt x="28" y="283"/>
                </a:lnTo>
              </a:path>
            </a:pathLst>
          </a:custGeom>
          <a:solidFill>
            <a:srgbClr val="383838"/>
          </a:solidFill>
          <a:ln w="9525" cap="rnd">
            <a:noFill/>
            <a:round/>
            <a:headEnd/>
            <a:tailEnd/>
          </a:ln>
          <a:effectLst/>
        </p:spPr>
        <p:txBody>
          <a:bodyPr/>
          <a:lstStyle/>
          <a:p>
            <a:endParaRPr lang="en-US"/>
          </a:p>
        </p:txBody>
      </p:sp>
      <p:sp>
        <p:nvSpPr>
          <p:cNvPr id="63738" name="Freeform 250"/>
          <p:cNvSpPr>
            <a:spLocks/>
          </p:cNvSpPr>
          <p:nvPr/>
        </p:nvSpPr>
        <p:spPr bwMode="auto">
          <a:xfrm>
            <a:off x="1547813" y="1235075"/>
            <a:ext cx="608012" cy="571500"/>
          </a:xfrm>
          <a:custGeom>
            <a:avLst/>
            <a:gdLst/>
            <a:ahLst/>
            <a:cxnLst>
              <a:cxn ang="0">
                <a:pos x="39" y="313"/>
              </a:cxn>
              <a:cxn ang="0">
                <a:pos x="3" y="272"/>
              </a:cxn>
              <a:cxn ang="0">
                <a:pos x="3" y="247"/>
              </a:cxn>
              <a:cxn ang="0">
                <a:pos x="0" y="238"/>
              </a:cxn>
              <a:cxn ang="0">
                <a:pos x="226" y="11"/>
              </a:cxn>
              <a:cxn ang="0">
                <a:pos x="228" y="11"/>
              </a:cxn>
              <a:cxn ang="0">
                <a:pos x="245" y="0"/>
              </a:cxn>
              <a:cxn ang="0">
                <a:pos x="258" y="28"/>
              </a:cxn>
              <a:cxn ang="0">
                <a:pos x="326" y="26"/>
              </a:cxn>
              <a:cxn ang="0">
                <a:pos x="39" y="313"/>
              </a:cxn>
            </a:cxnLst>
            <a:rect l="0" t="0" r="r" b="b"/>
            <a:pathLst>
              <a:path w="327" h="314">
                <a:moveTo>
                  <a:pt x="39" y="313"/>
                </a:moveTo>
                <a:lnTo>
                  <a:pt x="3" y="272"/>
                </a:lnTo>
                <a:lnTo>
                  <a:pt x="3" y="247"/>
                </a:lnTo>
                <a:lnTo>
                  <a:pt x="0" y="238"/>
                </a:lnTo>
                <a:lnTo>
                  <a:pt x="226" y="11"/>
                </a:lnTo>
                <a:lnTo>
                  <a:pt x="228" y="11"/>
                </a:lnTo>
                <a:lnTo>
                  <a:pt x="245" y="0"/>
                </a:lnTo>
                <a:lnTo>
                  <a:pt x="258" y="28"/>
                </a:lnTo>
                <a:lnTo>
                  <a:pt x="326" y="26"/>
                </a:lnTo>
                <a:lnTo>
                  <a:pt x="39" y="313"/>
                </a:lnTo>
              </a:path>
            </a:pathLst>
          </a:custGeom>
          <a:solidFill>
            <a:srgbClr val="3D3D3D"/>
          </a:solidFill>
          <a:ln w="9525" cap="rnd">
            <a:noFill/>
            <a:round/>
            <a:headEnd/>
            <a:tailEnd/>
          </a:ln>
          <a:effectLst/>
        </p:spPr>
        <p:txBody>
          <a:bodyPr/>
          <a:lstStyle/>
          <a:p>
            <a:endParaRPr lang="en-US"/>
          </a:p>
        </p:txBody>
      </p:sp>
      <p:sp>
        <p:nvSpPr>
          <p:cNvPr id="63739" name="Freeform 251"/>
          <p:cNvSpPr>
            <a:spLocks/>
          </p:cNvSpPr>
          <p:nvPr/>
        </p:nvSpPr>
        <p:spPr bwMode="auto">
          <a:xfrm>
            <a:off x="1568450" y="1282700"/>
            <a:ext cx="647700" cy="581025"/>
          </a:xfrm>
          <a:custGeom>
            <a:avLst/>
            <a:gdLst/>
            <a:ahLst/>
            <a:cxnLst>
              <a:cxn ang="0">
                <a:pos x="51" y="319"/>
              </a:cxn>
              <a:cxn ang="0">
                <a:pos x="38" y="300"/>
              </a:cxn>
              <a:cxn ang="0">
                <a:pos x="0" y="257"/>
              </a:cxn>
              <a:cxn ang="0">
                <a:pos x="256" y="2"/>
              </a:cxn>
              <a:cxn ang="0">
                <a:pos x="324" y="0"/>
              </a:cxn>
              <a:cxn ang="0">
                <a:pos x="347" y="8"/>
              </a:cxn>
              <a:cxn ang="0">
                <a:pos x="326" y="38"/>
              </a:cxn>
              <a:cxn ang="0">
                <a:pos x="332" y="40"/>
              </a:cxn>
              <a:cxn ang="0">
                <a:pos x="51" y="319"/>
              </a:cxn>
            </a:cxnLst>
            <a:rect l="0" t="0" r="r" b="b"/>
            <a:pathLst>
              <a:path w="348" h="320">
                <a:moveTo>
                  <a:pt x="51" y="319"/>
                </a:moveTo>
                <a:lnTo>
                  <a:pt x="38" y="300"/>
                </a:lnTo>
                <a:lnTo>
                  <a:pt x="0" y="257"/>
                </a:lnTo>
                <a:lnTo>
                  <a:pt x="256" y="2"/>
                </a:lnTo>
                <a:lnTo>
                  <a:pt x="324" y="0"/>
                </a:lnTo>
                <a:lnTo>
                  <a:pt x="347" y="8"/>
                </a:lnTo>
                <a:lnTo>
                  <a:pt x="326" y="38"/>
                </a:lnTo>
                <a:lnTo>
                  <a:pt x="332" y="40"/>
                </a:lnTo>
                <a:lnTo>
                  <a:pt x="51" y="319"/>
                </a:lnTo>
              </a:path>
            </a:pathLst>
          </a:custGeom>
          <a:solidFill>
            <a:srgbClr val="424242"/>
          </a:solidFill>
          <a:ln w="9525" cap="rnd">
            <a:noFill/>
            <a:round/>
            <a:headEnd/>
            <a:tailEnd/>
          </a:ln>
          <a:effectLst/>
        </p:spPr>
        <p:txBody>
          <a:bodyPr/>
          <a:lstStyle/>
          <a:p>
            <a:endParaRPr lang="en-US"/>
          </a:p>
        </p:txBody>
      </p:sp>
      <p:sp>
        <p:nvSpPr>
          <p:cNvPr id="63740" name="Freeform 252"/>
          <p:cNvSpPr>
            <a:spLocks/>
          </p:cNvSpPr>
          <p:nvPr/>
        </p:nvSpPr>
        <p:spPr bwMode="auto">
          <a:xfrm>
            <a:off x="1620838" y="1282700"/>
            <a:ext cx="658812" cy="661988"/>
          </a:xfrm>
          <a:custGeom>
            <a:avLst/>
            <a:gdLst/>
            <a:ahLst/>
            <a:cxnLst>
              <a:cxn ang="0">
                <a:pos x="36" y="363"/>
              </a:cxn>
              <a:cxn ang="0">
                <a:pos x="42" y="346"/>
              </a:cxn>
              <a:cxn ang="0">
                <a:pos x="10" y="300"/>
              </a:cxn>
              <a:cxn ang="0">
                <a:pos x="0" y="287"/>
              </a:cxn>
              <a:cxn ang="0">
                <a:pos x="287" y="0"/>
              </a:cxn>
              <a:cxn ang="0">
                <a:pos x="296" y="0"/>
              </a:cxn>
              <a:cxn ang="0">
                <a:pos x="319" y="8"/>
              </a:cxn>
              <a:cxn ang="0">
                <a:pos x="298" y="38"/>
              </a:cxn>
              <a:cxn ang="0">
                <a:pos x="336" y="47"/>
              </a:cxn>
              <a:cxn ang="0">
                <a:pos x="353" y="47"/>
              </a:cxn>
              <a:cxn ang="0">
                <a:pos x="36" y="363"/>
              </a:cxn>
            </a:cxnLst>
            <a:rect l="0" t="0" r="r" b="b"/>
            <a:pathLst>
              <a:path w="354" h="364">
                <a:moveTo>
                  <a:pt x="36" y="363"/>
                </a:moveTo>
                <a:lnTo>
                  <a:pt x="42" y="346"/>
                </a:lnTo>
                <a:lnTo>
                  <a:pt x="10" y="300"/>
                </a:lnTo>
                <a:lnTo>
                  <a:pt x="0" y="287"/>
                </a:lnTo>
                <a:lnTo>
                  <a:pt x="287" y="0"/>
                </a:lnTo>
                <a:lnTo>
                  <a:pt x="296" y="0"/>
                </a:lnTo>
                <a:lnTo>
                  <a:pt x="319" y="8"/>
                </a:lnTo>
                <a:lnTo>
                  <a:pt x="298" y="38"/>
                </a:lnTo>
                <a:lnTo>
                  <a:pt x="336" y="47"/>
                </a:lnTo>
                <a:lnTo>
                  <a:pt x="353" y="47"/>
                </a:lnTo>
                <a:lnTo>
                  <a:pt x="36" y="363"/>
                </a:lnTo>
              </a:path>
            </a:pathLst>
          </a:custGeom>
          <a:solidFill>
            <a:srgbClr val="474747"/>
          </a:solidFill>
          <a:ln w="9525" cap="rnd">
            <a:noFill/>
            <a:round/>
            <a:headEnd/>
            <a:tailEnd/>
          </a:ln>
          <a:effectLst/>
        </p:spPr>
        <p:txBody>
          <a:bodyPr/>
          <a:lstStyle/>
          <a:p>
            <a:endParaRPr lang="en-US"/>
          </a:p>
        </p:txBody>
      </p:sp>
      <p:sp>
        <p:nvSpPr>
          <p:cNvPr id="63741" name="Freeform 253"/>
          <p:cNvSpPr>
            <a:spLocks/>
          </p:cNvSpPr>
          <p:nvPr/>
        </p:nvSpPr>
        <p:spPr bwMode="auto">
          <a:xfrm>
            <a:off x="1611313" y="1336675"/>
            <a:ext cx="779462" cy="782638"/>
          </a:xfrm>
          <a:custGeom>
            <a:avLst/>
            <a:gdLst/>
            <a:ahLst/>
            <a:cxnLst>
              <a:cxn ang="0">
                <a:pos x="0" y="429"/>
              </a:cxn>
              <a:cxn ang="0">
                <a:pos x="3" y="427"/>
              </a:cxn>
              <a:cxn ang="0">
                <a:pos x="3" y="423"/>
              </a:cxn>
              <a:cxn ang="0">
                <a:pos x="3" y="421"/>
              </a:cxn>
              <a:cxn ang="0">
                <a:pos x="5" y="419"/>
              </a:cxn>
              <a:cxn ang="0">
                <a:pos x="5" y="414"/>
              </a:cxn>
              <a:cxn ang="0">
                <a:pos x="7" y="412"/>
              </a:cxn>
              <a:cxn ang="0">
                <a:pos x="7" y="410"/>
              </a:cxn>
              <a:cxn ang="0">
                <a:pos x="9" y="406"/>
              </a:cxn>
              <a:cxn ang="0">
                <a:pos x="9" y="404"/>
              </a:cxn>
              <a:cxn ang="0">
                <a:pos x="11" y="399"/>
              </a:cxn>
              <a:cxn ang="0">
                <a:pos x="11" y="397"/>
              </a:cxn>
              <a:cxn ang="0">
                <a:pos x="13" y="395"/>
              </a:cxn>
              <a:cxn ang="0">
                <a:pos x="13" y="391"/>
              </a:cxn>
              <a:cxn ang="0">
                <a:pos x="15" y="389"/>
              </a:cxn>
              <a:cxn ang="0">
                <a:pos x="15" y="387"/>
              </a:cxn>
              <a:cxn ang="0">
                <a:pos x="18" y="382"/>
              </a:cxn>
              <a:cxn ang="0">
                <a:pos x="20" y="380"/>
              </a:cxn>
              <a:cxn ang="0">
                <a:pos x="20" y="378"/>
              </a:cxn>
              <a:cxn ang="0">
                <a:pos x="22" y="374"/>
              </a:cxn>
              <a:cxn ang="0">
                <a:pos x="22" y="372"/>
              </a:cxn>
              <a:cxn ang="0">
                <a:pos x="24" y="370"/>
              </a:cxn>
              <a:cxn ang="0">
                <a:pos x="26" y="365"/>
              </a:cxn>
              <a:cxn ang="0">
                <a:pos x="26" y="363"/>
              </a:cxn>
              <a:cxn ang="0">
                <a:pos x="28" y="361"/>
              </a:cxn>
              <a:cxn ang="0">
                <a:pos x="28" y="357"/>
              </a:cxn>
              <a:cxn ang="0">
                <a:pos x="30" y="355"/>
              </a:cxn>
              <a:cxn ang="0">
                <a:pos x="32" y="353"/>
              </a:cxn>
              <a:cxn ang="0">
                <a:pos x="32" y="348"/>
              </a:cxn>
              <a:cxn ang="0">
                <a:pos x="35" y="346"/>
              </a:cxn>
              <a:cxn ang="0">
                <a:pos x="37" y="342"/>
              </a:cxn>
              <a:cxn ang="0">
                <a:pos x="37" y="340"/>
              </a:cxn>
              <a:cxn ang="0">
                <a:pos x="39" y="338"/>
              </a:cxn>
              <a:cxn ang="0">
                <a:pos x="47" y="316"/>
              </a:cxn>
              <a:cxn ang="0">
                <a:pos x="28" y="289"/>
              </a:cxn>
              <a:cxn ang="0">
                <a:pos x="309" y="10"/>
              </a:cxn>
              <a:cxn ang="0">
                <a:pos x="341" y="17"/>
              </a:cxn>
              <a:cxn ang="0">
                <a:pos x="363" y="17"/>
              </a:cxn>
              <a:cxn ang="0">
                <a:pos x="386" y="0"/>
              </a:cxn>
              <a:cxn ang="0">
                <a:pos x="418" y="12"/>
              </a:cxn>
              <a:cxn ang="0">
                <a:pos x="0" y="429"/>
              </a:cxn>
            </a:cxnLst>
            <a:rect l="0" t="0" r="r" b="b"/>
            <a:pathLst>
              <a:path w="419" h="430">
                <a:moveTo>
                  <a:pt x="0" y="429"/>
                </a:moveTo>
                <a:lnTo>
                  <a:pt x="3" y="427"/>
                </a:lnTo>
                <a:lnTo>
                  <a:pt x="3" y="423"/>
                </a:lnTo>
                <a:lnTo>
                  <a:pt x="3" y="421"/>
                </a:lnTo>
                <a:lnTo>
                  <a:pt x="5" y="419"/>
                </a:lnTo>
                <a:lnTo>
                  <a:pt x="5" y="414"/>
                </a:lnTo>
                <a:lnTo>
                  <a:pt x="7" y="412"/>
                </a:lnTo>
                <a:lnTo>
                  <a:pt x="7" y="410"/>
                </a:lnTo>
                <a:lnTo>
                  <a:pt x="9" y="406"/>
                </a:lnTo>
                <a:lnTo>
                  <a:pt x="9" y="404"/>
                </a:lnTo>
                <a:lnTo>
                  <a:pt x="11" y="399"/>
                </a:lnTo>
                <a:lnTo>
                  <a:pt x="11" y="397"/>
                </a:lnTo>
                <a:lnTo>
                  <a:pt x="13" y="395"/>
                </a:lnTo>
                <a:lnTo>
                  <a:pt x="13" y="391"/>
                </a:lnTo>
                <a:lnTo>
                  <a:pt x="15" y="389"/>
                </a:lnTo>
                <a:lnTo>
                  <a:pt x="15" y="387"/>
                </a:lnTo>
                <a:lnTo>
                  <a:pt x="18" y="382"/>
                </a:lnTo>
                <a:lnTo>
                  <a:pt x="20" y="380"/>
                </a:lnTo>
                <a:lnTo>
                  <a:pt x="20" y="378"/>
                </a:lnTo>
                <a:lnTo>
                  <a:pt x="22" y="374"/>
                </a:lnTo>
                <a:lnTo>
                  <a:pt x="22" y="372"/>
                </a:lnTo>
                <a:lnTo>
                  <a:pt x="24" y="370"/>
                </a:lnTo>
                <a:lnTo>
                  <a:pt x="26" y="365"/>
                </a:lnTo>
                <a:lnTo>
                  <a:pt x="26" y="363"/>
                </a:lnTo>
                <a:lnTo>
                  <a:pt x="28" y="361"/>
                </a:lnTo>
                <a:lnTo>
                  <a:pt x="28" y="357"/>
                </a:lnTo>
                <a:lnTo>
                  <a:pt x="30" y="355"/>
                </a:lnTo>
                <a:lnTo>
                  <a:pt x="32" y="353"/>
                </a:lnTo>
                <a:lnTo>
                  <a:pt x="32" y="348"/>
                </a:lnTo>
                <a:lnTo>
                  <a:pt x="35" y="346"/>
                </a:lnTo>
                <a:lnTo>
                  <a:pt x="37" y="342"/>
                </a:lnTo>
                <a:lnTo>
                  <a:pt x="37" y="340"/>
                </a:lnTo>
                <a:lnTo>
                  <a:pt x="39" y="338"/>
                </a:lnTo>
                <a:lnTo>
                  <a:pt x="47" y="316"/>
                </a:lnTo>
                <a:lnTo>
                  <a:pt x="28" y="289"/>
                </a:lnTo>
                <a:lnTo>
                  <a:pt x="309" y="10"/>
                </a:lnTo>
                <a:lnTo>
                  <a:pt x="341" y="17"/>
                </a:lnTo>
                <a:lnTo>
                  <a:pt x="363" y="17"/>
                </a:lnTo>
                <a:lnTo>
                  <a:pt x="386" y="0"/>
                </a:lnTo>
                <a:lnTo>
                  <a:pt x="418" y="12"/>
                </a:lnTo>
                <a:lnTo>
                  <a:pt x="0" y="429"/>
                </a:lnTo>
              </a:path>
            </a:pathLst>
          </a:custGeom>
          <a:solidFill>
            <a:srgbClr val="4F4F4F"/>
          </a:solidFill>
          <a:ln w="9525" cap="rnd">
            <a:noFill/>
            <a:round/>
            <a:headEnd/>
            <a:tailEnd/>
          </a:ln>
          <a:effectLst/>
        </p:spPr>
        <p:txBody>
          <a:bodyPr/>
          <a:lstStyle/>
          <a:p>
            <a:endParaRPr lang="en-US"/>
          </a:p>
        </p:txBody>
      </p:sp>
      <p:sp>
        <p:nvSpPr>
          <p:cNvPr id="63742" name="Freeform 254"/>
          <p:cNvSpPr>
            <a:spLocks/>
          </p:cNvSpPr>
          <p:nvPr/>
        </p:nvSpPr>
        <p:spPr bwMode="auto">
          <a:xfrm>
            <a:off x="1600200" y="1239838"/>
            <a:ext cx="1004888" cy="990600"/>
          </a:xfrm>
          <a:custGeom>
            <a:avLst/>
            <a:gdLst/>
            <a:ahLst/>
            <a:cxnLst>
              <a:cxn ang="0">
                <a:pos x="2" y="545"/>
              </a:cxn>
              <a:cxn ang="0">
                <a:pos x="0" y="541"/>
              </a:cxn>
              <a:cxn ang="0">
                <a:pos x="0" y="534"/>
              </a:cxn>
              <a:cxn ang="0">
                <a:pos x="0" y="530"/>
              </a:cxn>
              <a:cxn ang="0">
                <a:pos x="0" y="526"/>
              </a:cxn>
              <a:cxn ang="0">
                <a:pos x="0" y="519"/>
              </a:cxn>
              <a:cxn ang="0">
                <a:pos x="2" y="515"/>
              </a:cxn>
              <a:cxn ang="0">
                <a:pos x="2" y="511"/>
              </a:cxn>
              <a:cxn ang="0">
                <a:pos x="2" y="504"/>
              </a:cxn>
              <a:cxn ang="0">
                <a:pos x="2" y="500"/>
              </a:cxn>
              <a:cxn ang="0">
                <a:pos x="4" y="496"/>
              </a:cxn>
              <a:cxn ang="0">
                <a:pos x="4" y="492"/>
              </a:cxn>
              <a:cxn ang="0">
                <a:pos x="6" y="485"/>
              </a:cxn>
              <a:cxn ang="0">
                <a:pos x="9" y="481"/>
              </a:cxn>
              <a:cxn ang="0">
                <a:pos x="9" y="477"/>
              </a:cxn>
              <a:cxn ang="0">
                <a:pos x="11" y="473"/>
              </a:cxn>
              <a:cxn ang="0">
                <a:pos x="13" y="466"/>
              </a:cxn>
              <a:cxn ang="0">
                <a:pos x="13" y="462"/>
              </a:cxn>
              <a:cxn ang="0">
                <a:pos x="15" y="458"/>
              </a:cxn>
              <a:cxn ang="0">
                <a:pos x="17" y="453"/>
              </a:cxn>
              <a:cxn ang="0">
                <a:pos x="19" y="447"/>
              </a:cxn>
              <a:cxn ang="0">
                <a:pos x="21" y="443"/>
              </a:cxn>
              <a:cxn ang="0">
                <a:pos x="24" y="438"/>
              </a:cxn>
              <a:cxn ang="0">
                <a:pos x="26" y="434"/>
              </a:cxn>
              <a:cxn ang="0">
                <a:pos x="28" y="430"/>
              </a:cxn>
              <a:cxn ang="0">
                <a:pos x="30" y="424"/>
              </a:cxn>
              <a:cxn ang="0">
                <a:pos x="32" y="419"/>
              </a:cxn>
              <a:cxn ang="0">
                <a:pos x="34" y="415"/>
              </a:cxn>
              <a:cxn ang="0">
                <a:pos x="36" y="411"/>
              </a:cxn>
              <a:cxn ang="0">
                <a:pos x="38" y="404"/>
              </a:cxn>
              <a:cxn ang="0">
                <a:pos x="41" y="400"/>
              </a:cxn>
              <a:cxn ang="0">
                <a:pos x="43" y="396"/>
              </a:cxn>
              <a:cxn ang="0">
                <a:pos x="45" y="392"/>
              </a:cxn>
              <a:cxn ang="0">
                <a:pos x="47" y="387"/>
              </a:cxn>
              <a:cxn ang="0">
                <a:pos x="364" y="71"/>
              </a:cxn>
              <a:cxn ang="0">
                <a:pos x="369" y="71"/>
              </a:cxn>
              <a:cxn ang="0">
                <a:pos x="392" y="54"/>
              </a:cxn>
              <a:cxn ang="0">
                <a:pos x="437" y="71"/>
              </a:cxn>
              <a:cxn ang="0">
                <a:pos x="477" y="60"/>
              </a:cxn>
              <a:cxn ang="0">
                <a:pos x="490" y="58"/>
              </a:cxn>
              <a:cxn ang="0">
                <a:pos x="2" y="545"/>
              </a:cxn>
              <a:cxn ang="0">
                <a:pos x="513" y="34"/>
              </a:cxn>
              <a:cxn ang="0">
                <a:pos x="520" y="13"/>
              </a:cxn>
              <a:cxn ang="0">
                <a:pos x="532" y="0"/>
              </a:cxn>
              <a:cxn ang="0">
                <a:pos x="539" y="9"/>
              </a:cxn>
              <a:cxn ang="0">
                <a:pos x="513" y="34"/>
              </a:cxn>
              <a:cxn ang="0">
                <a:pos x="2" y="545"/>
              </a:cxn>
            </a:cxnLst>
            <a:rect l="0" t="0" r="r" b="b"/>
            <a:pathLst>
              <a:path w="540" h="546">
                <a:moveTo>
                  <a:pt x="2" y="545"/>
                </a:moveTo>
                <a:lnTo>
                  <a:pt x="0" y="541"/>
                </a:lnTo>
                <a:lnTo>
                  <a:pt x="0" y="534"/>
                </a:lnTo>
                <a:lnTo>
                  <a:pt x="0" y="530"/>
                </a:lnTo>
                <a:lnTo>
                  <a:pt x="0" y="526"/>
                </a:lnTo>
                <a:lnTo>
                  <a:pt x="0" y="519"/>
                </a:lnTo>
                <a:lnTo>
                  <a:pt x="2" y="515"/>
                </a:lnTo>
                <a:lnTo>
                  <a:pt x="2" y="511"/>
                </a:lnTo>
                <a:lnTo>
                  <a:pt x="2" y="504"/>
                </a:lnTo>
                <a:lnTo>
                  <a:pt x="2" y="500"/>
                </a:lnTo>
                <a:lnTo>
                  <a:pt x="4" y="496"/>
                </a:lnTo>
                <a:lnTo>
                  <a:pt x="4" y="492"/>
                </a:lnTo>
                <a:lnTo>
                  <a:pt x="6" y="485"/>
                </a:lnTo>
                <a:lnTo>
                  <a:pt x="9" y="481"/>
                </a:lnTo>
                <a:lnTo>
                  <a:pt x="9" y="477"/>
                </a:lnTo>
                <a:lnTo>
                  <a:pt x="11" y="473"/>
                </a:lnTo>
                <a:lnTo>
                  <a:pt x="13" y="466"/>
                </a:lnTo>
                <a:lnTo>
                  <a:pt x="13" y="462"/>
                </a:lnTo>
                <a:lnTo>
                  <a:pt x="15" y="458"/>
                </a:lnTo>
                <a:lnTo>
                  <a:pt x="17" y="453"/>
                </a:lnTo>
                <a:lnTo>
                  <a:pt x="19" y="447"/>
                </a:lnTo>
                <a:lnTo>
                  <a:pt x="21" y="443"/>
                </a:lnTo>
                <a:lnTo>
                  <a:pt x="24" y="438"/>
                </a:lnTo>
                <a:lnTo>
                  <a:pt x="26" y="434"/>
                </a:lnTo>
                <a:lnTo>
                  <a:pt x="28" y="430"/>
                </a:lnTo>
                <a:lnTo>
                  <a:pt x="30" y="424"/>
                </a:lnTo>
                <a:lnTo>
                  <a:pt x="32" y="419"/>
                </a:lnTo>
                <a:lnTo>
                  <a:pt x="34" y="415"/>
                </a:lnTo>
                <a:lnTo>
                  <a:pt x="36" y="411"/>
                </a:lnTo>
                <a:lnTo>
                  <a:pt x="38" y="404"/>
                </a:lnTo>
                <a:lnTo>
                  <a:pt x="41" y="400"/>
                </a:lnTo>
                <a:lnTo>
                  <a:pt x="43" y="396"/>
                </a:lnTo>
                <a:lnTo>
                  <a:pt x="45" y="392"/>
                </a:lnTo>
                <a:lnTo>
                  <a:pt x="47" y="387"/>
                </a:lnTo>
                <a:lnTo>
                  <a:pt x="364" y="71"/>
                </a:lnTo>
                <a:lnTo>
                  <a:pt x="369" y="71"/>
                </a:lnTo>
                <a:lnTo>
                  <a:pt x="392" y="54"/>
                </a:lnTo>
                <a:lnTo>
                  <a:pt x="437" y="71"/>
                </a:lnTo>
                <a:lnTo>
                  <a:pt x="477" y="60"/>
                </a:lnTo>
                <a:lnTo>
                  <a:pt x="490" y="58"/>
                </a:lnTo>
                <a:lnTo>
                  <a:pt x="2" y="545"/>
                </a:lnTo>
                <a:lnTo>
                  <a:pt x="513" y="34"/>
                </a:lnTo>
                <a:lnTo>
                  <a:pt x="520" y="13"/>
                </a:lnTo>
                <a:lnTo>
                  <a:pt x="532" y="0"/>
                </a:lnTo>
                <a:lnTo>
                  <a:pt x="539" y="9"/>
                </a:lnTo>
                <a:lnTo>
                  <a:pt x="513" y="34"/>
                </a:lnTo>
                <a:lnTo>
                  <a:pt x="2" y="545"/>
                </a:lnTo>
              </a:path>
            </a:pathLst>
          </a:custGeom>
          <a:solidFill>
            <a:srgbClr val="545454"/>
          </a:solidFill>
          <a:ln w="9525" cap="rnd">
            <a:noFill/>
            <a:round/>
            <a:headEnd/>
            <a:tailEnd/>
          </a:ln>
          <a:effectLst/>
        </p:spPr>
        <p:txBody>
          <a:bodyPr/>
          <a:lstStyle/>
          <a:p>
            <a:endParaRPr lang="en-US"/>
          </a:p>
        </p:txBody>
      </p:sp>
      <p:sp>
        <p:nvSpPr>
          <p:cNvPr id="63743" name="Freeform 255"/>
          <p:cNvSpPr>
            <a:spLocks/>
          </p:cNvSpPr>
          <p:nvPr/>
        </p:nvSpPr>
        <p:spPr bwMode="auto">
          <a:xfrm>
            <a:off x="1600200" y="1239838"/>
            <a:ext cx="1046163" cy="1073150"/>
          </a:xfrm>
          <a:custGeom>
            <a:avLst/>
            <a:gdLst/>
            <a:ahLst/>
            <a:cxnLst>
              <a:cxn ang="0">
                <a:pos x="6" y="483"/>
              </a:cxn>
              <a:cxn ang="0">
                <a:pos x="6" y="487"/>
              </a:cxn>
              <a:cxn ang="0">
                <a:pos x="6" y="490"/>
              </a:cxn>
              <a:cxn ang="0">
                <a:pos x="4" y="494"/>
              </a:cxn>
              <a:cxn ang="0">
                <a:pos x="4" y="496"/>
              </a:cxn>
              <a:cxn ang="0">
                <a:pos x="4" y="500"/>
              </a:cxn>
              <a:cxn ang="0">
                <a:pos x="2" y="502"/>
              </a:cxn>
              <a:cxn ang="0">
                <a:pos x="2" y="507"/>
              </a:cxn>
              <a:cxn ang="0">
                <a:pos x="2" y="509"/>
              </a:cxn>
              <a:cxn ang="0">
                <a:pos x="2" y="513"/>
              </a:cxn>
              <a:cxn ang="0">
                <a:pos x="2" y="515"/>
              </a:cxn>
              <a:cxn ang="0">
                <a:pos x="0" y="519"/>
              </a:cxn>
              <a:cxn ang="0">
                <a:pos x="0" y="521"/>
              </a:cxn>
              <a:cxn ang="0">
                <a:pos x="0" y="526"/>
              </a:cxn>
              <a:cxn ang="0">
                <a:pos x="0" y="528"/>
              </a:cxn>
              <a:cxn ang="0">
                <a:pos x="0" y="532"/>
              </a:cxn>
              <a:cxn ang="0">
                <a:pos x="0" y="534"/>
              </a:cxn>
              <a:cxn ang="0">
                <a:pos x="0" y="538"/>
              </a:cxn>
              <a:cxn ang="0">
                <a:pos x="2" y="543"/>
              </a:cxn>
              <a:cxn ang="0">
                <a:pos x="2" y="545"/>
              </a:cxn>
              <a:cxn ang="0">
                <a:pos x="2" y="549"/>
              </a:cxn>
              <a:cxn ang="0">
                <a:pos x="2" y="551"/>
              </a:cxn>
              <a:cxn ang="0">
                <a:pos x="2" y="555"/>
              </a:cxn>
              <a:cxn ang="0">
                <a:pos x="4" y="560"/>
              </a:cxn>
              <a:cxn ang="0">
                <a:pos x="4" y="562"/>
              </a:cxn>
              <a:cxn ang="0">
                <a:pos x="4" y="566"/>
              </a:cxn>
              <a:cxn ang="0">
                <a:pos x="6" y="568"/>
              </a:cxn>
              <a:cxn ang="0">
                <a:pos x="6" y="572"/>
              </a:cxn>
              <a:cxn ang="0">
                <a:pos x="9" y="577"/>
              </a:cxn>
              <a:cxn ang="0">
                <a:pos x="9" y="579"/>
              </a:cxn>
              <a:cxn ang="0">
                <a:pos x="11" y="583"/>
              </a:cxn>
              <a:cxn ang="0">
                <a:pos x="11" y="587"/>
              </a:cxn>
              <a:cxn ang="0">
                <a:pos x="13" y="590"/>
              </a:cxn>
              <a:cxn ang="0">
                <a:pos x="562" y="41"/>
              </a:cxn>
              <a:cxn ang="0">
                <a:pos x="547" y="19"/>
              </a:cxn>
              <a:cxn ang="0">
                <a:pos x="532" y="0"/>
              </a:cxn>
              <a:cxn ang="0">
                <a:pos x="520" y="13"/>
              </a:cxn>
              <a:cxn ang="0">
                <a:pos x="513" y="37"/>
              </a:cxn>
              <a:cxn ang="0">
                <a:pos x="520" y="54"/>
              </a:cxn>
              <a:cxn ang="0">
                <a:pos x="477" y="60"/>
              </a:cxn>
              <a:cxn ang="0">
                <a:pos x="437" y="71"/>
              </a:cxn>
              <a:cxn ang="0">
                <a:pos x="424" y="66"/>
              </a:cxn>
              <a:cxn ang="0">
                <a:pos x="6" y="483"/>
              </a:cxn>
            </a:cxnLst>
            <a:rect l="0" t="0" r="r" b="b"/>
            <a:pathLst>
              <a:path w="563" h="591">
                <a:moveTo>
                  <a:pt x="6" y="483"/>
                </a:moveTo>
                <a:lnTo>
                  <a:pt x="6" y="487"/>
                </a:lnTo>
                <a:lnTo>
                  <a:pt x="6" y="490"/>
                </a:lnTo>
                <a:lnTo>
                  <a:pt x="4" y="494"/>
                </a:lnTo>
                <a:lnTo>
                  <a:pt x="4" y="496"/>
                </a:lnTo>
                <a:lnTo>
                  <a:pt x="4" y="500"/>
                </a:lnTo>
                <a:lnTo>
                  <a:pt x="2" y="502"/>
                </a:lnTo>
                <a:lnTo>
                  <a:pt x="2" y="507"/>
                </a:lnTo>
                <a:lnTo>
                  <a:pt x="2" y="509"/>
                </a:lnTo>
                <a:lnTo>
                  <a:pt x="2" y="513"/>
                </a:lnTo>
                <a:lnTo>
                  <a:pt x="2" y="515"/>
                </a:lnTo>
                <a:lnTo>
                  <a:pt x="0" y="519"/>
                </a:lnTo>
                <a:lnTo>
                  <a:pt x="0" y="521"/>
                </a:lnTo>
                <a:lnTo>
                  <a:pt x="0" y="526"/>
                </a:lnTo>
                <a:lnTo>
                  <a:pt x="0" y="528"/>
                </a:lnTo>
                <a:lnTo>
                  <a:pt x="0" y="532"/>
                </a:lnTo>
                <a:lnTo>
                  <a:pt x="0" y="534"/>
                </a:lnTo>
                <a:lnTo>
                  <a:pt x="0" y="538"/>
                </a:lnTo>
                <a:lnTo>
                  <a:pt x="2" y="543"/>
                </a:lnTo>
                <a:lnTo>
                  <a:pt x="2" y="545"/>
                </a:lnTo>
                <a:lnTo>
                  <a:pt x="2" y="549"/>
                </a:lnTo>
                <a:lnTo>
                  <a:pt x="2" y="551"/>
                </a:lnTo>
                <a:lnTo>
                  <a:pt x="2" y="555"/>
                </a:lnTo>
                <a:lnTo>
                  <a:pt x="4" y="560"/>
                </a:lnTo>
                <a:lnTo>
                  <a:pt x="4" y="562"/>
                </a:lnTo>
                <a:lnTo>
                  <a:pt x="4" y="566"/>
                </a:lnTo>
                <a:lnTo>
                  <a:pt x="6" y="568"/>
                </a:lnTo>
                <a:lnTo>
                  <a:pt x="6" y="572"/>
                </a:lnTo>
                <a:lnTo>
                  <a:pt x="9" y="577"/>
                </a:lnTo>
                <a:lnTo>
                  <a:pt x="9" y="579"/>
                </a:lnTo>
                <a:lnTo>
                  <a:pt x="11" y="583"/>
                </a:lnTo>
                <a:lnTo>
                  <a:pt x="11" y="587"/>
                </a:lnTo>
                <a:lnTo>
                  <a:pt x="13" y="590"/>
                </a:lnTo>
                <a:lnTo>
                  <a:pt x="562" y="41"/>
                </a:lnTo>
                <a:lnTo>
                  <a:pt x="547" y="19"/>
                </a:lnTo>
                <a:lnTo>
                  <a:pt x="532" y="0"/>
                </a:lnTo>
                <a:lnTo>
                  <a:pt x="520" y="13"/>
                </a:lnTo>
                <a:lnTo>
                  <a:pt x="513" y="37"/>
                </a:lnTo>
                <a:lnTo>
                  <a:pt x="520" y="54"/>
                </a:lnTo>
                <a:lnTo>
                  <a:pt x="477" y="60"/>
                </a:lnTo>
                <a:lnTo>
                  <a:pt x="437" y="71"/>
                </a:lnTo>
                <a:lnTo>
                  <a:pt x="424" y="66"/>
                </a:lnTo>
                <a:lnTo>
                  <a:pt x="6" y="483"/>
                </a:lnTo>
              </a:path>
            </a:pathLst>
          </a:custGeom>
          <a:solidFill>
            <a:srgbClr val="595959"/>
          </a:solidFill>
          <a:ln w="9525" cap="rnd">
            <a:noFill/>
            <a:round/>
            <a:headEnd/>
            <a:tailEnd/>
          </a:ln>
          <a:effectLst/>
        </p:spPr>
        <p:txBody>
          <a:bodyPr/>
          <a:lstStyle/>
          <a:p>
            <a:endParaRPr lang="en-US"/>
          </a:p>
        </p:txBody>
      </p:sp>
      <p:sp>
        <p:nvSpPr>
          <p:cNvPr id="63744" name="Freeform 256"/>
          <p:cNvSpPr>
            <a:spLocks/>
          </p:cNvSpPr>
          <p:nvPr/>
        </p:nvSpPr>
        <p:spPr bwMode="auto">
          <a:xfrm>
            <a:off x="1604963" y="1255713"/>
            <a:ext cx="1109662" cy="1136650"/>
          </a:xfrm>
          <a:custGeom>
            <a:avLst/>
            <a:gdLst/>
            <a:ahLst/>
            <a:cxnLst>
              <a:cxn ang="0">
                <a:pos x="22" y="625"/>
              </a:cxn>
              <a:cxn ang="0">
                <a:pos x="22" y="621"/>
              </a:cxn>
              <a:cxn ang="0">
                <a:pos x="19" y="619"/>
              </a:cxn>
              <a:cxn ang="0">
                <a:pos x="19" y="615"/>
              </a:cxn>
              <a:cxn ang="0">
                <a:pos x="17" y="610"/>
              </a:cxn>
              <a:cxn ang="0">
                <a:pos x="17" y="606"/>
              </a:cxn>
              <a:cxn ang="0">
                <a:pos x="17" y="602"/>
              </a:cxn>
              <a:cxn ang="0">
                <a:pos x="15" y="600"/>
              </a:cxn>
              <a:cxn ang="0">
                <a:pos x="15" y="595"/>
              </a:cxn>
              <a:cxn ang="0">
                <a:pos x="15" y="591"/>
              </a:cxn>
              <a:cxn ang="0">
                <a:pos x="13" y="587"/>
              </a:cxn>
              <a:cxn ang="0">
                <a:pos x="11" y="583"/>
              </a:cxn>
              <a:cxn ang="0">
                <a:pos x="11" y="578"/>
              </a:cxn>
              <a:cxn ang="0">
                <a:pos x="9" y="574"/>
              </a:cxn>
              <a:cxn ang="0">
                <a:pos x="7" y="570"/>
              </a:cxn>
              <a:cxn ang="0">
                <a:pos x="7" y="566"/>
              </a:cxn>
              <a:cxn ang="0">
                <a:pos x="4" y="563"/>
              </a:cxn>
              <a:cxn ang="0">
                <a:pos x="4" y="559"/>
              </a:cxn>
              <a:cxn ang="0">
                <a:pos x="2" y="555"/>
              </a:cxn>
              <a:cxn ang="0">
                <a:pos x="2" y="551"/>
              </a:cxn>
              <a:cxn ang="0">
                <a:pos x="0" y="549"/>
              </a:cxn>
              <a:cxn ang="0">
                <a:pos x="0" y="544"/>
              </a:cxn>
              <a:cxn ang="0">
                <a:pos x="0" y="540"/>
              </a:cxn>
              <a:cxn ang="0">
                <a:pos x="0" y="536"/>
              </a:cxn>
              <a:cxn ang="0">
                <a:pos x="518" y="45"/>
              </a:cxn>
              <a:cxn ang="0">
                <a:pos x="511" y="25"/>
              </a:cxn>
              <a:cxn ang="0">
                <a:pos x="545" y="10"/>
              </a:cxn>
              <a:cxn ang="0">
                <a:pos x="569" y="45"/>
              </a:cxn>
              <a:cxn ang="0">
                <a:pos x="590" y="53"/>
              </a:cxn>
              <a:cxn ang="0">
                <a:pos x="533" y="117"/>
              </a:cxn>
              <a:cxn ang="0">
                <a:pos x="499" y="125"/>
              </a:cxn>
              <a:cxn ang="0">
                <a:pos x="24" y="625"/>
              </a:cxn>
            </a:cxnLst>
            <a:rect l="0" t="0" r="r" b="b"/>
            <a:pathLst>
              <a:path w="597" h="626">
                <a:moveTo>
                  <a:pt x="24" y="625"/>
                </a:moveTo>
                <a:lnTo>
                  <a:pt x="22" y="625"/>
                </a:lnTo>
                <a:lnTo>
                  <a:pt x="22" y="623"/>
                </a:lnTo>
                <a:lnTo>
                  <a:pt x="22" y="621"/>
                </a:lnTo>
                <a:lnTo>
                  <a:pt x="22" y="619"/>
                </a:lnTo>
                <a:lnTo>
                  <a:pt x="19" y="619"/>
                </a:lnTo>
                <a:lnTo>
                  <a:pt x="19" y="617"/>
                </a:lnTo>
                <a:lnTo>
                  <a:pt x="19" y="615"/>
                </a:lnTo>
                <a:lnTo>
                  <a:pt x="19" y="612"/>
                </a:lnTo>
                <a:lnTo>
                  <a:pt x="17" y="610"/>
                </a:lnTo>
                <a:lnTo>
                  <a:pt x="17" y="608"/>
                </a:lnTo>
                <a:lnTo>
                  <a:pt x="17" y="606"/>
                </a:lnTo>
                <a:lnTo>
                  <a:pt x="17" y="604"/>
                </a:lnTo>
                <a:lnTo>
                  <a:pt x="17" y="602"/>
                </a:lnTo>
                <a:lnTo>
                  <a:pt x="17" y="600"/>
                </a:lnTo>
                <a:lnTo>
                  <a:pt x="15" y="600"/>
                </a:lnTo>
                <a:lnTo>
                  <a:pt x="15" y="598"/>
                </a:lnTo>
                <a:lnTo>
                  <a:pt x="15" y="595"/>
                </a:lnTo>
                <a:lnTo>
                  <a:pt x="15" y="593"/>
                </a:lnTo>
                <a:lnTo>
                  <a:pt x="15" y="591"/>
                </a:lnTo>
                <a:lnTo>
                  <a:pt x="15" y="589"/>
                </a:lnTo>
                <a:lnTo>
                  <a:pt x="13" y="587"/>
                </a:lnTo>
                <a:lnTo>
                  <a:pt x="13" y="585"/>
                </a:lnTo>
                <a:lnTo>
                  <a:pt x="11" y="583"/>
                </a:lnTo>
                <a:lnTo>
                  <a:pt x="11" y="581"/>
                </a:lnTo>
                <a:lnTo>
                  <a:pt x="11" y="578"/>
                </a:lnTo>
                <a:lnTo>
                  <a:pt x="9" y="576"/>
                </a:lnTo>
                <a:lnTo>
                  <a:pt x="9" y="574"/>
                </a:lnTo>
                <a:lnTo>
                  <a:pt x="7" y="572"/>
                </a:lnTo>
                <a:lnTo>
                  <a:pt x="7" y="570"/>
                </a:lnTo>
                <a:lnTo>
                  <a:pt x="7" y="568"/>
                </a:lnTo>
                <a:lnTo>
                  <a:pt x="7" y="566"/>
                </a:lnTo>
                <a:lnTo>
                  <a:pt x="4" y="566"/>
                </a:lnTo>
                <a:lnTo>
                  <a:pt x="4" y="563"/>
                </a:lnTo>
                <a:lnTo>
                  <a:pt x="4" y="561"/>
                </a:lnTo>
                <a:lnTo>
                  <a:pt x="4" y="559"/>
                </a:lnTo>
                <a:lnTo>
                  <a:pt x="2" y="557"/>
                </a:lnTo>
                <a:lnTo>
                  <a:pt x="2" y="555"/>
                </a:lnTo>
                <a:lnTo>
                  <a:pt x="2" y="553"/>
                </a:lnTo>
                <a:lnTo>
                  <a:pt x="2" y="551"/>
                </a:lnTo>
                <a:lnTo>
                  <a:pt x="2" y="549"/>
                </a:lnTo>
                <a:lnTo>
                  <a:pt x="0" y="549"/>
                </a:lnTo>
                <a:lnTo>
                  <a:pt x="0" y="546"/>
                </a:lnTo>
                <a:lnTo>
                  <a:pt x="0" y="544"/>
                </a:lnTo>
                <a:lnTo>
                  <a:pt x="0" y="542"/>
                </a:lnTo>
                <a:lnTo>
                  <a:pt x="0" y="540"/>
                </a:lnTo>
                <a:lnTo>
                  <a:pt x="0" y="538"/>
                </a:lnTo>
                <a:lnTo>
                  <a:pt x="0" y="536"/>
                </a:lnTo>
                <a:lnTo>
                  <a:pt x="488" y="49"/>
                </a:lnTo>
                <a:lnTo>
                  <a:pt x="518" y="45"/>
                </a:lnTo>
                <a:lnTo>
                  <a:pt x="511" y="28"/>
                </a:lnTo>
                <a:lnTo>
                  <a:pt x="511" y="25"/>
                </a:lnTo>
                <a:lnTo>
                  <a:pt x="537" y="0"/>
                </a:lnTo>
                <a:lnTo>
                  <a:pt x="545" y="10"/>
                </a:lnTo>
                <a:lnTo>
                  <a:pt x="565" y="36"/>
                </a:lnTo>
                <a:lnTo>
                  <a:pt x="569" y="45"/>
                </a:lnTo>
                <a:lnTo>
                  <a:pt x="582" y="28"/>
                </a:lnTo>
                <a:lnTo>
                  <a:pt x="590" y="53"/>
                </a:lnTo>
                <a:lnTo>
                  <a:pt x="596" y="53"/>
                </a:lnTo>
                <a:lnTo>
                  <a:pt x="533" y="117"/>
                </a:lnTo>
                <a:lnTo>
                  <a:pt x="511" y="106"/>
                </a:lnTo>
                <a:lnTo>
                  <a:pt x="499" y="125"/>
                </a:lnTo>
                <a:lnTo>
                  <a:pt x="518" y="132"/>
                </a:lnTo>
                <a:lnTo>
                  <a:pt x="24" y="625"/>
                </a:lnTo>
              </a:path>
            </a:pathLst>
          </a:custGeom>
          <a:solidFill>
            <a:srgbClr val="5C5C5C"/>
          </a:solidFill>
          <a:ln w="9525" cap="rnd">
            <a:noFill/>
            <a:round/>
            <a:headEnd/>
            <a:tailEnd/>
          </a:ln>
          <a:effectLst/>
        </p:spPr>
        <p:txBody>
          <a:bodyPr/>
          <a:lstStyle/>
          <a:p>
            <a:endParaRPr lang="en-US"/>
          </a:p>
        </p:txBody>
      </p:sp>
      <p:sp>
        <p:nvSpPr>
          <p:cNvPr id="63745" name="Freeform 257"/>
          <p:cNvSpPr>
            <a:spLocks/>
          </p:cNvSpPr>
          <p:nvPr/>
        </p:nvSpPr>
        <p:spPr bwMode="auto">
          <a:xfrm>
            <a:off x="1624013" y="1306513"/>
            <a:ext cx="1201737" cy="1152525"/>
          </a:xfrm>
          <a:custGeom>
            <a:avLst/>
            <a:gdLst/>
            <a:ahLst/>
            <a:cxnLst>
              <a:cxn ang="0">
                <a:pos x="34" y="633"/>
              </a:cxn>
              <a:cxn ang="0">
                <a:pos x="32" y="631"/>
              </a:cxn>
              <a:cxn ang="0">
                <a:pos x="30" y="629"/>
              </a:cxn>
              <a:cxn ang="0">
                <a:pos x="30" y="627"/>
              </a:cxn>
              <a:cxn ang="0">
                <a:pos x="28" y="625"/>
              </a:cxn>
              <a:cxn ang="0">
                <a:pos x="25" y="623"/>
              </a:cxn>
              <a:cxn ang="0">
                <a:pos x="25" y="621"/>
              </a:cxn>
              <a:cxn ang="0">
                <a:pos x="23" y="618"/>
              </a:cxn>
              <a:cxn ang="0">
                <a:pos x="23" y="616"/>
              </a:cxn>
              <a:cxn ang="0">
                <a:pos x="21" y="614"/>
              </a:cxn>
              <a:cxn ang="0">
                <a:pos x="19" y="612"/>
              </a:cxn>
              <a:cxn ang="0">
                <a:pos x="17" y="610"/>
              </a:cxn>
              <a:cxn ang="0">
                <a:pos x="17" y="608"/>
              </a:cxn>
              <a:cxn ang="0">
                <a:pos x="15" y="606"/>
              </a:cxn>
              <a:cxn ang="0">
                <a:pos x="15" y="604"/>
              </a:cxn>
              <a:cxn ang="0">
                <a:pos x="13" y="601"/>
              </a:cxn>
              <a:cxn ang="0">
                <a:pos x="13" y="599"/>
              </a:cxn>
              <a:cxn ang="0">
                <a:pos x="11" y="597"/>
              </a:cxn>
              <a:cxn ang="0">
                <a:pos x="11" y="595"/>
              </a:cxn>
              <a:cxn ang="0">
                <a:pos x="11" y="591"/>
              </a:cxn>
              <a:cxn ang="0">
                <a:pos x="8" y="589"/>
              </a:cxn>
              <a:cxn ang="0">
                <a:pos x="8" y="587"/>
              </a:cxn>
              <a:cxn ang="0">
                <a:pos x="8" y="584"/>
              </a:cxn>
              <a:cxn ang="0">
                <a:pos x="6" y="582"/>
              </a:cxn>
              <a:cxn ang="0">
                <a:pos x="6" y="580"/>
              </a:cxn>
              <a:cxn ang="0">
                <a:pos x="6" y="578"/>
              </a:cxn>
              <a:cxn ang="0">
                <a:pos x="6" y="576"/>
              </a:cxn>
              <a:cxn ang="0">
                <a:pos x="6" y="574"/>
              </a:cxn>
              <a:cxn ang="0">
                <a:pos x="4" y="572"/>
              </a:cxn>
              <a:cxn ang="0">
                <a:pos x="4" y="567"/>
              </a:cxn>
              <a:cxn ang="0">
                <a:pos x="4" y="565"/>
              </a:cxn>
              <a:cxn ang="0">
                <a:pos x="4" y="563"/>
              </a:cxn>
              <a:cxn ang="0">
                <a:pos x="4" y="561"/>
              </a:cxn>
              <a:cxn ang="0">
                <a:pos x="4" y="559"/>
              </a:cxn>
              <a:cxn ang="0">
                <a:pos x="2" y="559"/>
              </a:cxn>
              <a:cxn ang="0">
                <a:pos x="2" y="557"/>
              </a:cxn>
              <a:cxn ang="0">
                <a:pos x="2" y="555"/>
              </a:cxn>
              <a:cxn ang="0">
                <a:pos x="0" y="555"/>
              </a:cxn>
              <a:cxn ang="0">
                <a:pos x="0" y="553"/>
              </a:cxn>
              <a:cxn ang="0">
                <a:pos x="549" y="4"/>
              </a:cxn>
              <a:cxn ang="0">
                <a:pos x="554" y="8"/>
              </a:cxn>
              <a:cxn ang="0">
                <a:pos x="558" y="17"/>
              </a:cxn>
              <a:cxn ang="0">
                <a:pos x="571" y="0"/>
              </a:cxn>
              <a:cxn ang="0">
                <a:pos x="579" y="25"/>
              </a:cxn>
              <a:cxn ang="0">
                <a:pos x="611" y="25"/>
              </a:cxn>
              <a:cxn ang="0">
                <a:pos x="626" y="0"/>
              </a:cxn>
              <a:cxn ang="0">
                <a:pos x="645" y="21"/>
              </a:cxn>
              <a:cxn ang="0">
                <a:pos x="626" y="42"/>
              </a:cxn>
              <a:cxn ang="0">
                <a:pos x="617" y="40"/>
              </a:cxn>
              <a:cxn ang="0">
                <a:pos x="615" y="53"/>
              </a:cxn>
              <a:cxn ang="0">
                <a:pos x="609" y="57"/>
              </a:cxn>
              <a:cxn ang="0">
                <a:pos x="579" y="57"/>
              </a:cxn>
              <a:cxn ang="0">
                <a:pos x="573" y="78"/>
              </a:cxn>
              <a:cxn ang="0">
                <a:pos x="556" y="95"/>
              </a:cxn>
              <a:cxn ang="0">
                <a:pos x="526" y="93"/>
              </a:cxn>
              <a:cxn ang="0">
                <a:pos x="500" y="78"/>
              </a:cxn>
              <a:cxn ang="0">
                <a:pos x="488" y="97"/>
              </a:cxn>
              <a:cxn ang="0">
                <a:pos x="519" y="108"/>
              </a:cxn>
              <a:cxn ang="0">
                <a:pos x="524" y="144"/>
              </a:cxn>
              <a:cxn ang="0">
                <a:pos x="34" y="633"/>
              </a:cxn>
            </a:cxnLst>
            <a:rect l="0" t="0" r="r" b="b"/>
            <a:pathLst>
              <a:path w="646" h="634">
                <a:moveTo>
                  <a:pt x="34" y="633"/>
                </a:moveTo>
                <a:lnTo>
                  <a:pt x="32" y="631"/>
                </a:lnTo>
                <a:lnTo>
                  <a:pt x="30" y="629"/>
                </a:lnTo>
                <a:lnTo>
                  <a:pt x="30" y="627"/>
                </a:lnTo>
                <a:lnTo>
                  <a:pt x="28" y="625"/>
                </a:lnTo>
                <a:lnTo>
                  <a:pt x="25" y="623"/>
                </a:lnTo>
                <a:lnTo>
                  <a:pt x="25" y="621"/>
                </a:lnTo>
                <a:lnTo>
                  <a:pt x="23" y="618"/>
                </a:lnTo>
                <a:lnTo>
                  <a:pt x="23" y="616"/>
                </a:lnTo>
                <a:lnTo>
                  <a:pt x="21" y="614"/>
                </a:lnTo>
                <a:lnTo>
                  <a:pt x="19" y="612"/>
                </a:lnTo>
                <a:lnTo>
                  <a:pt x="17" y="610"/>
                </a:lnTo>
                <a:lnTo>
                  <a:pt x="17" y="608"/>
                </a:lnTo>
                <a:lnTo>
                  <a:pt x="15" y="606"/>
                </a:lnTo>
                <a:lnTo>
                  <a:pt x="15" y="604"/>
                </a:lnTo>
                <a:lnTo>
                  <a:pt x="13" y="601"/>
                </a:lnTo>
                <a:lnTo>
                  <a:pt x="13" y="599"/>
                </a:lnTo>
                <a:lnTo>
                  <a:pt x="11" y="597"/>
                </a:lnTo>
                <a:lnTo>
                  <a:pt x="11" y="595"/>
                </a:lnTo>
                <a:lnTo>
                  <a:pt x="11" y="591"/>
                </a:lnTo>
                <a:lnTo>
                  <a:pt x="8" y="589"/>
                </a:lnTo>
                <a:lnTo>
                  <a:pt x="8" y="587"/>
                </a:lnTo>
                <a:lnTo>
                  <a:pt x="8" y="584"/>
                </a:lnTo>
                <a:lnTo>
                  <a:pt x="6" y="582"/>
                </a:lnTo>
                <a:lnTo>
                  <a:pt x="6" y="580"/>
                </a:lnTo>
                <a:lnTo>
                  <a:pt x="6" y="578"/>
                </a:lnTo>
                <a:lnTo>
                  <a:pt x="6" y="576"/>
                </a:lnTo>
                <a:lnTo>
                  <a:pt x="6" y="574"/>
                </a:lnTo>
                <a:lnTo>
                  <a:pt x="4" y="572"/>
                </a:lnTo>
                <a:lnTo>
                  <a:pt x="4" y="567"/>
                </a:lnTo>
                <a:lnTo>
                  <a:pt x="4" y="565"/>
                </a:lnTo>
                <a:lnTo>
                  <a:pt x="4" y="563"/>
                </a:lnTo>
                <a:lnTo>
                  <a:pt x="4" y="561"/>
                </a:lnTo>
                <a:lnTo>
                  <a:pt x="4" y="559"/>
                </a:lnTo>
                <a:lnTo>
                  <a:pt x="2" y="559"/>
                </a:lnTo>
                <a:lnTo>
                  <a:pt x="2" y="557"/>
                </a:lnTo>
                <a:lnTo>
                  <a:pt x="2" y="555"/>
                </a:lnTo>
                <a:lnTo>
                  <a:pt x="0" y="555"/>
                </a:lnTo>
                <a:lnTo>
                  <a:pt x="0" y="553"/>
                </a:lnTo>
                <a:lnTo>
                  <a:pt x="549" y="4"/>
                </a:lnTo>
                <a:lnTo>
                  <a:pt x="554" y="8"/>
                </a:lnTo>
                <a:lnTo>
                  <a:pt x="558" y="17"/>
                </a:lnTo>
                <a:lnTo>
                  <a:pt x="571" y="0"/>
                </a:lnTo>
                <a:lnTo>
                  <a:pt x="579" y="25"/>
                </a:lnTo>
                <a:lnTo>
                  <a:pt x="611" y="25"/>
                </a:lnTo>
                <a:lnTo>
                  <a:pt x="626" y="0"/>
                </a:lnTo>
                <a:lnTo>
                  <a:pt x="645" y="21"/>
                </a:lnTo>
                <a:lnTo>
                  <a:pt x="626" y="42"/>
                </a:lnTo>
                <a:lnTo>
                  <a:pt x="617" y="40"/>
                </a:lnTo>
                <a:lnTo>
                  <a:pt x="615" y="53"/>
                </a:lnTo>
                <a:lnTo>
                  <a:pt x="609" y="57"/>
                </a:lnTo>
                <a:lnTo>
                  <a:pt x="579" y="57"/>
                </a:lnTo>
                <a:lnTo>
                  <a:pt x="573" y="78"/>
                </a:lnTo>
                <a:lnTo>
                  <a:pt x="556" y="95"/>
                </a:lnTo>
                <a:lnTo>
                  <a:pt x="526" y="93"/>
                </a:lnTo>
                <a:lnTo>
                  <a:pt x="500" y="78"/>
                </a:lnTo>
                <a:lnTo>
                  <a:pt x="488" y="97"/>
                </a:lnTo>
                <a:lnTo>
                  <a:pt x="519" y="108"/>
                </a:lnTo>
                <a:lnTo>
                  <a:pt x="524" y="144"/>
                </a:lnTo>
                <a:lnTo>
                  <a:pt x="34" y="633"/>
                </a:lnTo>
              </a:path>
            </a:pathLst>
          </a:custGeom>
          <a:solidFill>
            <a:srgbClr val="616161"/>
          </a:solidFill>
          <a:ln w="9525" cap="rnd">
            <a:noFill/>
            <a:round/>
            <a:headEnd/>
            <a:tailEnd/>
          </a:ln>
          <a:effectLst/>
        </p:spPr>
        <p:txBody>
          <a:bodyPr/>
          <a:lstStyle/>
          <a:p>
            <a:endParaRPr lang="en-US"/>
          </a:p>
        </p:txBody>
      </p:sp>
      <p:sp>
        <p:nvSpPr>
          <p:cNvPr id="63746" name="Freeform 258"/>
          <p:cNvSpPr>
            <a:spLocks/>
          </p:cNvSpPr>
          <p:nvPr/>
        </p:nvSpPr>
        <p:spPr bwMode="auto">
          <a:xfrm>
            <a:off x="1649413" y="1306513"/>
            <a:ext cx="1184275" cy="1206500"/>
          </a:xfrm>
          <a:custGeom>
            <a:avLst/>
            <a:gdLst/>
            <a:ahLst/>
            <a:cxnLst>
              <a:cxn ang="0">
                <a:pos x="0" y="597"/>
              </a:cxn>
              <a:cxn ang="0">
                <a:pos x="0" y="599"/>
              </a:cxn>
              <a:cxn ang="0">
                <a:pos x="2" y="601"/>
              </a:cxn>
              <a:cxn ang="0">
                <a:pos x="2" y="604"/>
              </a:cxn>
              <a:cxn ang="0">
                <a:pos x="4" y="608"/>
              </a:cxn>
              <a:cxn ang="0">
                <a:pos x="4" y="610"/>
              </a:cxn>
              <a:cxn ang="0">
                <a:pos x="6" y="612"/>
              </a:cxn>
              <a:cxn ang="0">
                <a:pos x="6" y="614"/>
              </a:cxn>
              <a:cxn ang="0">
                <a:pos x="8" y="616"/>
              </a:cxn>
              <a:cxn ang="0">
                <a:pos x="10" y="618"/>
              </a:cxn>
              <a:cxn ang="0">
                <a:pos x="10" y="621"/>
              </a:cxn>
              <a:cxn ang="0">
                <a:pos x="12" y="623"/>
              </a:cxn>
              <a:cxn ang="0">
                <a:pos x="15" y="625"/>
              </a:cxn>
              <a:cxn ang="0">
                <a:pos x="15" y="627"/>
              </a:cxn>
              <a:cxn ang="0">
                <a:pos x="17" y="627"/>
              </a:cxn>
              <a:cxn ang="0">
                <a:pos x="19" y="629"/>
              </a:cxn>
              <a:cxn ang="0">
                <a:pos x="21" y="631"/>
              </a:cxn>
              <a:cxn ang="0">
                <a:pos x="21" y="633"/>
              </a:cxn>
              <a:cxn ang="0">
                <a:pos x="23" y="635"/>
              </a:cxn>
              <a:cxn ang="0">
                <a:pos x="25" y="638"/>
              </a:cxn>
              <a:cxn ang="0">
                <a:pos x="27" y="640"/>
              </a:cxn>
              <a:cxn ang="0">
                <a:pos x="27" y="642"/>
              </a:cxn>
              <a:cxn ang="0">
                <a:pos x="29" y="644"/>
              </a:cxn>
              <a:cxn ang="0">
                <a:pos x="32" y="646"/>
              </a:cxn>
              <a:cxn ang="0">
                <a:pos x="34" y="648"/>
              </a:cxn>
              <a:cxn ang="0">
                <a:pos x="36" y="650"/>
              </a:cxn>
              <a:cxn ang="0">
                <a:pos x="36" y="652"/>
              </a:cxn>
              <a:cxn ang="0">
                <a:pos x="38" y="652"/>
              </a:cxn>
              <a:cxn ang="0">
                <a:pos x="40" y="655"/>
              </a:cxn>
              <a:cxn ang="0">
                <a:pos x="42" y="657"/>
              </a:cxn>
              <a:cxn ang="0">
                <a:pos x="42" y="659"/>
              </a:cxn>
              <a:cxn ang="0">
                <a:pos x="44" y="661"/>
              </a:cxn>
              <a:cxn ang="0">
                <a:pos x="47" y="663"/>
              </a:cxn>
              <a:cxn ang="0">
                <a:pos x="502" y="208"/>
              </a:cxn>
              <a:cxn ang="0">
                <a:pos x="504" y="187"/>
              </a:cxn>
              <a:cxn ang="0">
                <a:pos x="489" y="168"/>
              </a:cxn>
              <a:cxn ang="0">
                <a:pos x="511" y="146"/>
              </a:cxn>
              <a:cxn ang="0">
                <a:pos x="506" y="108"/>
              </a:cxn>
              <a:cxn ang="0">
                <a:pos x="494" y="104"/>
              </a:cxn>
              <a:cxn ang="0">
                <a:pos x="0" y="597"/>
              </a:cxn>
              <a:cxn ang="0">
                <a:pos x="572" y="25"/>
              </a:cxn>
              <a:cxn ang="0">
                <a:pos x="598" y="25"/>
              </a:cxn>
              <a:cxn ang="0">
                <a:pos x="613" y="0"/>
              </a:cxn>
              <a:cxn ang="0">
                <a:pos x="636" y="25"/>
              </a:cxn>
              <a:cxn ang="0">
                <a:pos x="619" y="42"/>
              </a:cxn>
              <a:cxn ang="0">
                <a:pos x="604" y="40"/>
              </a:cxn>
              <a:cxn ang="0">
                <a:pos x="600" y="57"/>
              </a:cxn>
              <a:cxn ang="0">
                <a:pos x="566" y="57"/>
              </a:cxn>
              <a:cxn ang="0">
                <a:pos x="560" y="78"/>
              </a:cxn>
              <a:cxn ang="0">
                <a:pos x="543" y="95"/>
              </a:cxn>
              <a:cxn ang="0">
                <a:pos x="513" y="93"/>
              </a:cxn>
              <a:cxn ang="0">
                <a:pos x="509" y="89"/>
              </a:cxn>
              <a:cxn ang="0">
                <a:pos x="572" y="25"/>
              </a:cxn>
              <a:cxn ang="0">
                <a:pos x="0" y="597"/>
              </a:cxn>
            </a:cxnLst>
            <a:rect l="0" t="0" r="r" b="b"/>
            <a:pathLst>
              <a:path w="637" h="664">
                <a:moveTo>
                  <a:pt x="0" y="597"/>
                </a:moveTo>
                <a:lnTo>
                  <a:pt x="0" y="599"/>
                </a:lnTo>
                <a:lnTo>
                  <a:pt x="2" y="601"/>
                </a:lnTo>
                <a:lnTo>
                  <a:pt x="2" y="604"/>
                </a:lnTo>
                <a:lnTo>
                  <a:pt x="4" y="608"/>
                </a:lnTo>
                <a:lnTo>
                  <a:pt x="4" y="610"/>
                </a:lnTo>
                <a:lnTo>
                  <a:pt x="6" y="612"/>
                </a:lnTo>
                <a:lnTo>
                  <a:pt x="6" y="614"/>
                </a:lnTo>
                <a:lnTo>
                  <a:pt x="8" y="616"/>
                </a:lnTo>
                <a:lnTo>
                  <a:pt x="10" y="618"/>
                </a:lnTo>
                <a:lnTo>
                  <a:pt x="10" y="621"/>
                </a:lnTo>
                <a:lnTo>
                  <a:pt x="12" y="623"/>
                </a:lnTo>
                <a:lnTo>
                  <a:pt x="15" y="625"/>
                </a:lnTo>
                <a:lnTo>
                  <a:pt x="15" y="627"/>
                </a:lnTo>
                <a:lnTo>
                  <a:pt x="17" y="627"/>
                </a:lnTo>
                <a:lnTo>
                  <a:pt x="19" y="629"/>
                </a:lnTo>
                <a:lnTo>
                  <a:pt x="21" y="631"/>
                </a:lnTo>
                <a:lnTo>
                  <a:pt x="21" y="633"/>
                </a:lnTo>
                <a:lnTo>
                  <a:pt x="23" y="635"/>
                </a:lnTo>
                <a:lnTo>
                  <a:pt x="25" y="638"/>
                </a:lnTo>
                <a:lnTo>
                  <a:pt x="27" y="640"/>
                </a:lnTo>
                <a:lnTo>
                  <a:pt x="27" y="642"/>
                </a:lnTo>
                <a:lnTo>
                  <a:pt x="29" y="644"/>
                </a:lnTo>
                <a:lnTo>
                  <a:pt x="32" y="646"/>
                </a:lnTo>
                <a:lnTo>
                  <a:pt x="34" y="648"/>
                </a:lnTo>
                <a:lnTo>
                  <a:pt x="36" y="650"/>
                </a:lnTo>
                <a:lnTo>
                  <a:pt x="36" y="652"/>
                </a:lnTo>
                <a:lnTo>
                  <a:pt x="38" y="652"/>
                </a:lnTo>
                <a:lnTo>
                  <a:pt x="40" y="655"/>
                </a:lnTo>
                <a:lnTo>
                  <a:pt x="42" y="657"/>
                </a:lnTo>
                <a:lnTo>
                  <a:pt x="42" y="659"/>
                </a:lnTo>
                <a:lnTo>
                  <a:pt x="44" y="661"/>
                </a:lnTo>
                <a:lnTo>
                  <a:pt x="47" y="663"/>
                </a:lnTo>
                <a:lnTo>
                  <a:pt x="502" y="208"/>
                </a:lnTo>
                <a:lnTo>
                  <a:pt x="504" y="187"/>
                </a:lnTo>
                <a:lnTo>
                  <a:pt x="489" y="168"/>
                </a:lnTo>
                <a:lnTo>
                  <a:pt x="511" y="146"/>
                </a:lnTo>
                <a:lnTo>
                  <a:pt x="506" y="108"/>
                </a:lnTo>
                <a:lnTo>
                  <a:pt x="494" y="104"/>
                </a:lnTo>
                <a:lnTo>
                  <a:pt x="0" y="597"/>
                </a:lnTo>
                <a:lnTo>
                  <a:pt x="572" y="25"/>
                </a:lnTo>
                <a:lnTo>
                  <a:pt x="598" y="25"/>
                </a:lnTo>
                <a:lnTo>
                  <a:pt x="613" y="0"/>
                </a:lnTo>
                <a:lnTo>
                  <a:pt x="636" y="25"/>
                </a:lnTo>
                <a:lnTo>
                  <a:pt x="619" y="42"/>
                </a:lnTo>
                <a:lnTo>
                  <a:pt x="604" y="40"/>
                </a:lnTo>
                <a:lnTo>
                  <a:pt x="600" y="57"/>
                </a:lnTo>
                <a:lnTo>
                  <a:pt x="566" y="57"/>
                </a:lnTo>
                <a:lnTo>
                  <a:pt x="560" y="78"/>
                </a:lnTo>
                <a:lnTo>
                  <a:pt x="543" y="95"/>
                </a:lnTo>
                <a:lnTo>
                  <a:pt x="513" y="93"/>
                </a:lnTo>
                <a:lnTo>
                  <a:pt x="509" y="89"/>
                </a:lnTo>
                <a:lnTo>
                  <a:pt x="572" y="25"/>
                </a:lnTo>
                <a:lnTo>
                  <a:pt x="0" y="597"/>
                </a:lnTo>
              </a:path>
            </a:pathLst>
          </a:custGeom>
          <a:solidFill>
            <a:srgbClr val="696969"/>
          </a:solidFill>
          <a:ln w="9525" cap="rnd">
            <a:noFill/>
            <a:round/>
            <a:headEnd/>
            <a:tailEnd/>
          </a:ln>
          <a:effectLst/>
        </p:spPr>
        <p:txBody>
          <a:bodyPr/>
          <a:lstStyle/>
          <a:p>
            <a:endParaRPr lang="en-US"/>
          </a:p>
        </p:txBody>
      </p:sp>
      <p:sp>
        <p:nvSpPr>
          <p:cNvPr id="63747" name="Freeform 259"/>
          <p:cNvSpPr>
            <a:spLocks/>
          </p:cNvSpPr>
          <p:nvPr/>
        </p:nvSpPr>
        <p:spPr bwMode="auto">
          <a:xfrm>
            <a:off x="1687513" y="1344613"/>
            <a:ext cx="1146175" cy="1246187"/>
          </a:xfrm>
          <a:custGeom>
            <a:avLst/>
            <a:gdLst/>
            <a:ahLst/>
            <a:cxnLst>
              <a:cxn ang="0">
                <a:pos x="40" y="685"/>
              </a:cxn>
              <a:cxn ang="0">
                <a:pos x="30" y="646"/>
              </a:cxn>
              <a:cxn ang="0">
                <a:pos x="28" y="644"/>
              </a:cxn>
              <a:cxn ang="0">
                <a:pos x="26" y="642"/>
              </a:cxn>
              <a:cxn ang="0">
                <a:pos x="23" y="640"/>
              </a:cxn>
              <a:cxn ang="0">
                <a:pos x="21" y="638"/>
              </a:cxn>
              <a:cxn ang="0">
                <a:pos x="21" y="636"/>
              </a:cxn>
              <a:cxn ang="0">
                <a:pos x="19" y="636"/>
              </a:cxn>
              <a:cxn ang="0">
                <a:pos x="19" y="634"/>
              </a:cxn>
              <a:cxn ang="0">
                <a:pos x="17" y="634"/>
              </a:cxn>
              <a:cxn ang="0">
                <a:pos x="17" y="631"/>
              </a:cxn>
              <a:cxn ang="0">
                <a:pos x="15" y="631"/>
              </a:cxn>
              <a:cxn ang="0">
                <a:pos x="15" y="629"/>
              </a:cxn>
              <a:cxn ang="0">
                <a:pos x="13" y="629"/>
              </a:cxn>
              <a:cxn ang="0">
                <a:pos x="13" y="627"/>
              </a:cxn>
              <a:cxn ang="0">
                <a:pos x="11" y="625"/>
              </a:cxn>
              <a:cxn ang="0">
                <a:pos x="11" y="623"/>
              </a:cxn>
              <a:cxn ang="0">
                <a:pos x="8" y="623"/>
              </a:cxn>
              <a:cxn ang="0">
                <a:pos x="8" y="621"/>
              </a:cxn>
              <a:cxn ang="0">
                <a:pos x="6" y="621"/>
              </a:cxn>
              <a:cxn ang="0">
                <a:pos x="6" y="619"/>
              </a:cxn>
              <a:cxn ang="0">
                <a:pos x="4" y="619"/>
              </a:cxn>
              <a:cxn ang="0">
                <a:pos x="4" y="617"/>
              </a:cxn>
              <a:cxn ang="0">
                <a:pos x="2" y="614"/>
              </a:cxn>
              <a:cxn ang="0">
                <a:pos x="0" y="612"/>
              </a:cxn>
              <a:cxn ang="0">
                <a:pos x="490" y="123"/>
              </a:cxn>
              <a:cxn ang="0">
                <a:pos x="490" y="125"/>
              </a:cxn>
              <a:cxn ang="0">
                <a:pos x="468" y="147"/>
              </a:cxn>
              <a:cxn ang="0">
                <a:pos x="483" y="166"/>
              </a:cxn>
              <a:cxn ang="0">
                <a:pos x="479" y="198"/>
              </a:cxn>
              <a:cxn ang="0">
                <a:pos x="492" y="212"/>
              </a:cxn>
              <a:cxn ang="0">
                <a:pos x="513" y="210"/>
              </a:cxn>
              <a:cxn ang="0">
                <a:pos x="40" y="685"/>
              </a:cxn>
              <a:cxn ang="0">
                <a:pos x="611" y="0"/>
              </a:cxn>
              <a:cxn ang="0">
                <a:pos x="615" y="4"/>
              </a:cxn>
              <a:cxn ang="0">
                <a:pos x="598" y="21"/>
              </a:cxn>
              <a:cxn ang="0">
                <a:pos x="592" y="21"/>
              </a:cxn>
              <a:cxn ang="0">
                <a:pos x="611" y="0"/>
              </a:cxn>
              <a:cxn ang="0">
                <a:pos x="581" y="32"/>
              </a:cxn>
              <a:cxn ang="0">
                <a:pos x="579" y="36"/>
              </a:cxn>
              <a:cxn ang="0">
                <a:pos x="575" y="36"/>
              </a:cxn>
              <a:cxn ang="0">
                <a:pos x="581" y="32"/>
              </a:cxn>
              <a:cxn ang="0">
                <a:pos x="40" y="685"/>
              </a:cxn>
            </a:cxnLst>
            <a:rect l="0" t="0" r="r" b="b"/>
            <a:pathLst>
              <a:path w="616" h="686">
                <a:moveTo>
                  <a:pt x="40" y="685"/>
                </a:moveTo>
                <a:lnTo>
                  <a:pt x="30" y="646"/>
                </a:lnTo>
                <a:lnTo>
                  <a:pt x="28" y="644"/>
                </a:lnTo>
                <a:lnTo>
                  <a:pt x="26" y="642"/>
                </a:lnTo>
                <a:lnTo>
                  <a:pt x="23" y="640"/>
                </a:lnTo>
                <a:lnTo>
                  <a:pt x="21" y="638"/>
                </a:lnTo>
                <a:lnTo>
                  <a:pt x="21" y="636"/>
                </a:lnTo>
                <a:lnTo>
                  <a:pt x="19" y="636"/>
                </a:lnTo>
                <a:lnTo>
                  <a:pt x="19" y="634"/>
                </a:lnTo>
                <a:lnTo>
                  <a:pt x="17" y="634"/>
                </a:lnTo>
                <a:lnTo>
                  <a:pt x="17" y="631"/>
                </a:lnTo>
                <a:lnTo>
                  <a:pt x="15" y="631"/>
                </a:lnTo>
                <a:lnTo>
                  <a:pt x="15" y="629"/>
                </a:lnTo>
                <a:lnTo>
                  <a:pt x="13" y="629"/>
                </a:lnTo>
                <a:lnTo>
                  <a:pt x="13" y="627"/>
                </a:lnTo>
                <a:lnTo>
                  <a:pt x="11" y="625"/>
                </a:lnTo>
                <a:lnTo>
                  <a:pt x="11" y="623"/>
                </a:lnTo>
                <a:lnTo>
                  <a:pt x="8" y="623"/>
                </a:lnTo>
                <a:lnTo>
                  <a:pt x="8" y="621"/>
                </a:lnTo>
                <a:lnTo>
                  <a:pt x="6" y="621"/>
                </a:lnTo>
                <a:lnTo>
                  <a:pt x="6" y="619"/>
                </a:lnTo>
                <a:lnTo>
                  <a:pt x="4" y="619"/>
                </a:lnTo>
                <a:lnTo>
                  <a:pt x="4" y="617"/>
                </a:lnTo>
                <a:lnTo>
                  <a:pt x="2" y="614"/>
                </a:lnTo>
                <a:lnTo>
                  <a:pt x="0" y="612"/>
                </a:lnTo>
                <a:lnTo>
                  <a:pt x="490" y="123"/>
                </a:lnTo>
                <a:lnTo>
                  <a:pt x="490" y="125"/>
                </a:lnTo>
                <a:lnTo>
                  <a:pt x="468" y="147"/>
                </a:lnTo>
                <a:lnTo>
                  <a:pt x="483" y="166"/>
                </a:lnTo>
                <a:lnTo>
                  <a:pt x="479" y="198"/>
                </a:lnTo>
                <a:lnTo>
                  <a:pt x="492" y="212"/>
                </a:lnTo>
                <a:lnTo>
                  <a:pt x="513" y="210"/>
                </a:lnTo>
                <a:lnTo>
                  <a:pt x="40" y="685"/>
                </a:lnTo>
                <a:lnTo>
                  <a:pt x="611" y="0"/>
                </a:lnTo>
                <a:lnTo>
                  <a:pt x="615" y="4"/>
                </a:lnTo>
                <a:lnTo>
                  <a:pt x="598" y="21"/>
                </a:lnTo>
                <a:lnTo>
                  <a:pt x="592" y="21"/>
                </a:lnTo>
                <a:lnTo>
                  <a:pt x="611" y="0"/>
                </a:lnTo>
                <a:lnTo>
                  <a:pt x="581" y="32"/>
                </a:lnTo>
                <a:lnTo>
                  <a:pt x="579" y="36"/>
                </a:lnTo>
                <a:lnTo>
                  <a:pt x="575" y="36"/>
                </a:lnTo>
                <a:lnTo>
                  <a:pt x="581" y="32"/>
                </a:lnTo>
                <a:lnTo>
                  <a:pt x="40" y="685"/>
                </a:lnTo>
              </a:path>
            </a:pathLst>
          </a:custGeom>
          <a:solidFill>
            <a:srgbClr val="6E6E6E"/>
          </a:solidFill>
          <a:ln w="9525" cap="rnd">
            <a:noFill/>
            <a:round/>
            <a:headEnd/>
            <a:tailEnd/>
          </a:ln>
          <a:effectLst/>
        </p:spPr>
        <p:txBody>
          <a:bodyPr/>
          <a:lstStyle/>
          <a:p>
            <a:endParaRPr lang="en-US"/>
          </a:p>
        </p:txBody>
      </p:sp>
      <p:sp>
        <p:nvSpPr>
          <p:cNvPr id="63748" name="Freeform 260"/>
          <p:cNvSpPr>
            <a:spLocks/>
          </p:cNvSpPr>
          <p:nvPr/>
        </p:nvSpPr>
        <p:spPr bwMode="auto">
          <a:xfrm>
            <a:off x="1736725" y="1506538"/>
            <a:ext cx="1239838" cy="1157287"/>
          </a:xfrm>
          <a:custGeom>
            <a:avLst/>
            <a:gdLst/>
            <a:ahLst/>
            <a:cxnLst>
              <a:cxn ang="0">
                <a:pos x="66" y="600"/>
              </a:cxn>
              <a:cxn ang="0">
                <a:pos x="53" y="576"/>
              </a:cxn>
              <a:cxn ang="0">
                <a:pos x="44" y="611"/>
              </a:cxn>
              <a:cxn ang="0">
                <a:pos x="48" y="617"/>
              </a:cxn>
              <a:cxn ang="0">
                <a:pos x="29" y="636"/>
              </a:cxn>
              <a:cxn ang="0">
                <a:pos x="19" y="611"/>
              </a:cxn>
              <a:cxn ang="0">
                <a:pos x="4" y="557"/>
              </a:cxn>
              <a:cxn ang="0">
                <a:pos x="2" y="557"/>
              </a:cxn>
              <a:cxn ang="0">
                <a:pos x="2" y="555"/>
              </a:cxn>
              <a:cxn ang="0">
                <a:pos x="0" y="553"/>
              </a:cxn>
              <a:cxn ang="0">
                <a:pos x="455" y="98"/>
              </a:cxn>
              <a:cxn ang="0">
                <a:pos x="453" y="109"/>
              </a:cxn>
              <a:cxn ang="0">
                <a:pos x="466" y="123"/>
              </a:cxn>
              <a:cxn ang="0">
                <a:pos x="494" y="121"/>
              </a:cxn>
              <a:cxn ang="0">
                <a:pos x="532" y="136"/>
              </a:cxn>
              <a:cxn ang="0">
                <a:pos x="66" y="600"/>
              </a:cxn>
              <a:cxn ang="0">
                <a:pos x="651" y="15"/>
              </a:cxn>
              <a:cxn ang="0">
                <a:pos x="647" y="4"/>
              </a:cxn>
              <a:cxn ang="0">
                <a:pos x="651" y="0"/>
              </a:cxn>
              <a:cxn ang="0">
                <a:pos x="653" y="0"/>
              </a:cxn>
              <a:cxn ang="0">
                <a:pos x="655" y="0"/>
              </a:cxn>
              <a:cxn ang="0">
                <a:pos x="658" y="0"/>
              </a:cxn>
              <a:cxn ang="0">
                <a:pos x="660" y="0"/>
              </a:cxn>
              <a:cxn ang="0">
                <a:pos x="662" y="0"/>
              </a:cxn>
              <a:cxn ang="0">
                <a:pos x="664" y="0"/>
              </a:cxn>
              <a:cxn ang="0">
                <a:pos x="666" y="0"/>
              </a:cxn>
              <a:cxn ang="0">
                <a:pos x="651" y="15"/>
              </a:cxn>
              <a:cxn ang="0">
                <a:pos x="66" y="600"/>
              </a:cxn>
            </a:cxnLst>
            <a:rect l="0" t="0" r="r" b="b"/>
            <a:pathLst>
              <a:path w="667" h="637">
                <a:moveTo>
                  <a:pt x="66" y="600"/>
                </a:moveTo>
                <a:lnTo>
                  <a:pt x="53" y="576"/>
                </a:lnTo>
                <a:lnTo>
                  <a:pt x="44" y="611"/>
                </a:lnTo>
                <a:lnTo>
                  <a:pt x="48" y="617"/>
                </a:lnTo>
                <a:lnTo>
                  <a:pt x="29" y="636"/>
                </a:lnTo>
                <a:lnTo>
                  <a:pt x="19" y="611"/>
                </a:lnTo>
                <a:lnTo>
                  <a:pt x="4" y="557"/>
                </a:lnTo>
                <a:lnTo>
                  <a:pt x="2" y="557"/>
                </a:lnTo>
                <a:lnTo>
                  <a:pt x="2" y="555"/>
                </a:lnTo>
                <a:lnTo>
                  <a:pt x="0" y="553"/>
                </a:lnTo>
                <a:lnTo>
                  <a:pt x="455" y="98"/>
                </a:lnTo>
                <a:lnTo>
                  <a:pt x="453" y="109"/>
                </a:lnTo>
                <a:lnTo>
                  <a:pt x="466" y="123"/>
                </a:lnTo>
                <a:lnTo>
                  <a:pt x="494" y="121"/>
                </a:lnTo>
                <a:lnTo>
                  <a:pt x="532" y="136"/>
                </a:lnTo>
                <a:lnTo>
                  <a:pt x="66" y="600"/>
                </a:lnTo>
                <a:lnTo>
                  <a:pt x="651" y="15"/>
                </a:lnTo>
                <a:lnTo>
                  <a:pt x="647" y="4"/>
                </a:lnTo>
                <a:lnTo>
                  <a:pt x="651" y="0"/>
                </a:lnTo>
                <a:lnTo>
                  <a:pt x="653" y="0"/>
                </a:lnTo>
                <a:lnTo>
                  <a:pt x="655" y="0"/>
                </a:lnTo>
                <a:lnTo>
                  <a:pt x="658" y="0"/>
                </a:lnTo>
                <a:lnTo>
                  <a:pt x="660" y="0"/>
                </a:lnTo>
                <a:lnTo>
                  <a:pt x="662" y="0"/>
                </a:lnTo>
                <a:lnTo>
                  <a:pt x="664" y="0"/>
                </a:lnTo>
                <a:lnTo>
                  <a:pt x="666" y="0"/>
                </a:lnTo>
                <a:lnTo>
                  <a:pt x="651" y="15"/>
                </a:lnTo>
                <a:lnTo>
                  <a:pt x="66" y="600"/>
                </a:lnTo>
              </a:path>
            </a:pathLst>
          </a:custGeom>
          <a:solidFill>
            <a:srgbClr val="737373"/>
          </a:solidFill>
          <a:ln w="9525" cap="rnd">
            <a:noFill/>
            <a:round/>
            <a:headEnd/>
            <a:tailEnd/>
          </a:ln>
          <a:effectLst/>
        </p:spPr>
        <p:txBody>
          <a:bodyPr/>
          <a:lstStyle/>
          <a:p>
            <a:endParaRPr lang="en-US"/>
          </a:p>
        </p:txBody>
      </p:sp>
      <p:sp>
        <p:nvSpPr>
          <p:cNvPr id="63749" name="Freeform 261"/>
          <p:cNvSpPr>
            <a:spLocks/>
          </p:cNvSpPr>
          <p:nvPr/>
        </p:nvSpPr>
        <p:spPr bwMode="auto">
          <a:xfrm>
            <a:off x="1762125" y="1506538"/>
            <a:ext cx="1301750" cy="1238250"/>
          </a:xfrm>
          <a:custGeom>
            <a:avLst/>
            <a:gdLst/>
            <a:ahLst/>
            <a:cxnLst>
              <a:cxn ang="0">
                <a:pos x="66" y="642"/>
              </a:cxn>
              <a:cxn ang="0">
                <a:pos x="58" y="611"/>
              </a:cxn>
              <a:cxn ang="0">
                <a:pos x="39" y="576"/>
              </a:cxn>
              <a:cxn ang="0">
                <a:pos x="30" y="611"/>
              </a:cxn>
              <a:cxn ang="0">
                <a:pos x="49" y="645"/>
              </a:cxn>
              <a:cxn ang="0">
                <a:pos x="54" y="655"/>
              </a:cxn>
              <a:cxn ang="0">
                <a:pos x="28" y="681"/>
              </a:cxn>
              <a:cxn ang="0">
                <a:pos x="13" y="670"/>
              </a:cxn>
              <a:cxn ang="0">
                <a:pos x="22" y="651"/>
              </a:cxn>
              <a:cxn ang="0">
                <a:pos x="5" y="611"/>
              </a:cxn>
              <a:cxn ang="0">
                <a:pos x="0" y="596"/>
              </a:cxn>
              <a:cxn ang="0">
                <a:pos x="473" y="121"/>
              </a:cxn>
              <a:cxn ang="0">
                <a:pos x="480" y="121"/>
              </a:cxn>
              <a:cxn ang="0">
                <a:pos x="518" y="136"/>
              </a:cxn>
              <a:cxn ang="0">
                <a:pos x="573" y="136"/>
              </a:cxn>
              <a:cxn ang="0">
                <a:pos x="66" y="642"/>
              </a:cxn>
              <a:cxn ang="0">
                <a:pos x="635" y="75"/>
              </a:cxn>
              <a:cxn ang="0">
                <a:pos x="633" y="75"/>
              </a:cxn>
              <a:cxn ang="0">
                <a:pos x="646" y="38"/>
              </a:cxn>
              <a:cxn ang="0">
                <a:pos x="633" y="4"/>
              </a:cxn>
              <a:cxn ang="0">
                <a:pos x="637" y="0"/>
              </a:cxn>
              <a:cxn ang="0">
                <a:pos x="639" y="0"/>
              </a:cxn>
              <a:cxn ang="0">
                <a:pos x="641" y="0"/>
              </a:cxn>
              <a:cxn ang="0">
                <a:pos x="644" y="0"/>
              </a:cxn>
              <a:cxn ang="0">
                <a:pos x="646" y="0"/>
              </a:cxn>
              <a:cxn ang="0">
                <a:pos x="648" y="0"/>
              </a:cxn>
              <a:cxn ang="0">
                <a:pos x="650" y="0"/>
              </a:cxn>
              <a:cxn ang="0">
                <a:pos x="652" y="0"/>
              </a:cxn>
              <a:cxn ang="0">
                <a:pos x="654" y="0"/>
              </a:cxn>
              <a:cxn ang="0">
                <a:pos x="656" y="0"/>
              </a:cxn>
              <a:cxn ang="0">
                <a:pos x="658" y="0"/>
              </a:cxn>
              <a:cxn ang="0">
                <a:pos x="661" y="0"/>
              </a:cxn>
              <a:cxn ang="0">
                <a:pos x="663" y="0"/>
              </a:cxn>
              <a:cxn ang="0">
                <a:pos x="665" y="0"/>
              </a:cxn>
              <a:cxn ang="0">
                <a:pos x="667" y="0"/>
              </a:cxn>
              <a:cxn ang="0">
                <a:pos x="669" y="0"/>
              </a:cxn>
              <a:cxn ang="0">
                <a:pos x="671" y="2"/>
              </a:cxn>
              <a:cxn ang="0">
                <a:pos x="673" y="2"/>
              </a:cxn>
              <a:cxn ang="0">
                <a:pos x="675" y="2"/>
              </a:cxn>
              <a:cxn ang="0">
                <a:pos x="678" y="2"/>
              </a:cxn>
              <a:cxn ang="0">
                <a:pos x="680" y="2"/>
              </a:cxn>
              <a:cxn ang="0">
                <a:pos x="682" y="4"/>
              </a:cxn>
              <a:cxn ang="0">
                <a:pos x="684" y="4"/>
              </a:cxn>
              <a:cxn ang="0">
                <a:pos x="686" y="4"/>
              </a:cxn>
              <a:cxn ang="0">
                <a:pos x="688" y="4"/>
              </a:cxn>
              <a:cxn ang="0">
                <a:pos x="690" y="6"/>
              </a:cxn>
              <a:cxn ang="0">
                <a:pos x="693" y="6"/>
              </a:cxn>
              <a:cxn ang="0">
                <a:pos x="695" y="6"/>
              </a:cxn>
              <a:cxn ang="0">
                <a:pos x="697" y="9"/>
              </a:cxn>
              <a:cxn ang="0">
                <a:pos x="699" y="9"/>
              </a:cxn>
              <a:cxn ang="0">
                <a:pos x="635" y="75"/>
              </a:cxn>
              <a:cxn ang="0">
                <a:pos x="66" y="642"/>
              </a:cxn>
            </a:cxnLst>
            <a:rect l="0" t="0" r="r" b="b"/>
            <a:pathLst>
              <a:path w="700" h="682">
                <a:moveTo>
                  <a:pt x="66" y="642"/>
                </a:moveTo>
                <a:lnTo>
                  <a:pt x="58" y="611"/>
                </a:lnTo>
                <a:lnTo>
                  <a:pt x="39" y="576"/>
                </a:lnTo>
                <a:lnTo>
                  <a:pt x="30" y="611"/>
                </a:lnTo>
                <a:lnTo>
                  <a:pt x="49" y="645"/>
                </a:lnTo>
                <a:lnTo>
                  <a:pt x="54" y="655"/>
                </a:lnTo>
                <a:lnTo>
                  <a:pt x="28" y="681"/>
                </a:lnTo>
                <a:lnTo>
                  <a:pt x="13" y="670"/>
                </a:lnTo>
                <a:lnTo>
                  <a:pt x="22" y="651"/>
                </a:lnTo>
                <a:lnTo>
                  <a:pt x="5" y="611"/>
                </a:lnTo>
                <a:lnTo>
                  <a:pt x="0" y="596"/>
                </a:lnTo>
                <a:lnTo>
                  <a:pt x="473" y="121"/>
                </a:lnTo>
                <a:lnTo>
                  <a:pt x="480" y="121"/>
                </a:lnTo>
                <a:lnTo>
                  <a:pt x="518" y="136"/>
                </a:lnTo>
                <a:lnTo>
                  <a:pt x="573" y="136"/>
                </a:lnTo>
                <a:lnTo>
                  <a:pt x="66" y="642"/>
                </a:lnTo>
                <a:lnTo>
                  <a:pt x="635" y="75"/>
                </a:lnTo>
                <a:lnTo>
                  <a:pt x="633" y="75"/>
                </a:lnTo>
                <a:lnTo>
                  <a:pt x="646" y="38"/>
                </a:lnTo>
                <a:lnTo>
                  <a:pt x="633" y="4"/>
                </a:lnTo>
                <a:lnTo>
                  <a:pt x="637" y="0"/>
                </a:lnTo>
                <a:lnTo>
                  <a:pt x="639" y="0"/>
                </a:lnTo>
                <a:lnTo>
                  <a:pt x="641" y="0"/>
                </a:lnTo>
                <a:lnTo>
                  <a:pt x="644" y="0"/>
                </a:lnTo>
                <a:lnTo>
                  <a:pt x="646" y="0"/>
                </a:lnTo>
                <a:lnTo>
                  <a:pt x="648" y="0"/>
                </a:lnTo>
                <a:lnTo>
                  <a:pt x="650" y="0"/>
                </a:lnTo>
                <a:lnTo>
                  <a:pt x="652" y="0"/>
                </a:lnTo>
                <a:lnTo>
                  <a:pt x="654" y="0"/>
                </a:lnTo>
                <a:lnTo>
                  <a:pt x="656" y="0"/>
                </a:lnTo>
                <a:lnTo>
                  <a:pt x="658" y="0"/>
                </a:lnTo>
                <a:lnTo>
                  <a:pt x="661" y="0"/>
                </a:lnTo>
                <a:lnTo>
                  <a:pt x="663" y="0"/>
                </a:lnTo>
                <a:lnTo>
                  <a:pt x="665" y="0"/>
                </a:lnTo>
                <a:lnTo>
                  <a:pt x="667" y="0"/>
                </a:lnTo>
                <a:lnTo>
                  <a:pt x="669" y="0"/>
                </a:lnTo>
                <a:lnTo>
                  <a:pt x="671" y="2"/>
                </a:lnTo>
                <a:lnTo>
                  <a:pt x="673" y="2"/>
                </a:lnTo>
                <a:lnTo>
                  <a:pt x="675" y="2"/>
                </a:lnTo>
                <a:lnTo>
                  <a:pt x="678" y="2"/>
                </a:lnTo>
                <a:lnTo>
                  <a:pt x="680" y="2"/>
                </a:lnTo>
                <a:lnTo>
                  <a:pt x="682" y="4"/>
                </a:lnTo>
                <a:lnTo>
                  <a:pt x="684" y="4"/>
                </a:lnTo>
                <a:lnTo>
                  <a:pt x="686" y="4"/>
                </a:lnTo>
                <a:lnTo>
                  <a:pt x="688" y="4"/>
                </a:lnTo>
                <a:lnTo>
                  <a:pt x="690" y="6"/>
                </a:lnTo>
                <a:lnTo>
                  <a:pt x="693" y="6"/>
                </a:lnTo>
                <a:lnTo>
                  <a:pt x="695" y="6"/>
                </a:lnTo>
                <a:lnTo>
                  <a:pt x="697" y="9"/>
                </a:lnTo>
                <a:lnTo>
                  <a:pt x="699" y="9"/>
                </a:lnTo>
                <a:lnTo>
                  <a:pt x="635" y="75"/>
                </a:lnTo>
                <a:lnTo>
                  <a:pt x="66" y="642"/>
                </a:lnTo>
              </a:path>
            </a:pathLst>
          </a:custGeom>
          <a:solidFill>
            <a:srgbClr val="787878"/>
          </a:solidFill>
          <a:ln w="9525" cap="rnd">
            <a:noFill/>
            <a:round/>
            <a:headEnd/>
            <a:tailEnd/>
          </a:ln>
          <a:effectLst/>
        </p:spPr>
        <p:txBody>
          <a:bodyPr/>
          <a:lstStyle/>
          <a:p>
            <a:endParaRPr lang="en-US"/>
          </a:p>
        </p:txBody>
      </p:sp>
      <p:sp>
        <p:nvSpPr>
          <p:cNvPr id="63750" name="Freeform 262"/>
          <p:cNvSpPr>
            <a:spLocks/>
          </p:cNvSpPr>
          <p:nvPr/>
        </p:nvSpPr>
        <p:spPr bwMode="auto">
          <a:xfrm>
            <a:off x="1785938" y="1506538"/>
            <a:ext cx="1341437" cy="1287462"/>
          </a:xfrm>
          <a:custGeom>
            <a:avLst/>
            <a:gdLst/>
            <a:ahLst/>
            <a:cxnLst>
              <a:cxn ang="0">
                <a:pos x="81" y="672"/>
              </a:cxn>
              <a:cxn ang="0">
                <a:pos x="75" y="662"/>
              </a:cxn>
              <a:cxn ang="0">
                <a:pos x="58" y="655"/>
              </a:cxn>
              <a:cxn ang="0">
                <a:pos x="45" y="611"/>
              </a:cxn>
              <a:cxn ang="0">
                <a:pos x="39" y="600"/>
              </a:cxn>
              <a:cxn ang="0">
                <a:pos x="505" y="136"/>
              </a:cxn>
              <a:cxn ang="0">
                <a:pos x="567" y="136"/>
              </a:cxn>
              <a:cxn ang="0">
                <a:pos x="571" y="175"/>
              </a:cxn>
              <a:cxn ang="0">
                <a:pos x="575" y="177"/>
              </a:cxn>
              <a:cxn ang="0">
                <a:pos x="81" y="672"/>
              </a:cxn>
              <a:cxn ang="0">
                <a:pos x="21" y="617"/>
              </a:cxn>
              <a:cxn ang="0">
                <a:pos x="36" y="645"/>
              </a:cxn>
              <a:cxn ang="0">
                <a:pos x="53" y="687"/>
              </a:cxn>
              <a:cxn ang="0">
                <a:pos x="58" y="693"/>
              </a:cxn>
              <a:cxn ang="0">
                <a:pos x="43" y="708"/>
              </a:cxn>
              <a:cxn ang="0">
                <a:pos x="36" y="693"/>
              </a:cxn>
              <a:cxn ang="0">
                <a:pos x="0" y="670"/>
              </a:cxn>
              <a:cxn ang="0">
                <a:pos x="9" y="651"/>
              </a:cxn>
              <a:cxn ang="0">
                <a:pos x="2" y="636"/>
              </a:cxn>
              <a:cxn ang="0">
                <a:pos x="21" y="617"/>
              </a:cxn>
              <a:cxn ang="0">
                <a:pos x="641" y="113"/>
              </a:cxn>
              <a:cxn ang="0">
                <a:pos x="631" y="77"/>
              </a:cxn>
              <a:cxn ang="0">
                <a:pos x="620" y="75"/>
              </a:cxn>
              <a:cxn ang="0">
                <a:pos x="633" y="38"/>
              </a:cxn>
              <a:cxn ang="0">
                <a:pos x="624" y="15"/>
              </a:cxn>
              <a:cxn ang="0">
                <a:pos x="639" y="0"/>
              </a:cxn>
              <a:cxn ang="0">
                <a:pos x="643" y="0"/>
              </a:cxn>
              <a:cxn ang="0">
                <a:pos x="645" y="0"/>
              </a:cxn>
              <a:cxn ang="0">
                <a:pos x="650" y="0"/>
              </a:cxn>
              <a:cxn ang="0">
                <a:pos x="652" y="0"/>
              </a:cxn>
              <a:cxn ang="0">
                <a:pos x="654" y="0"/>
              </a:cxn>
              <a:cxn ang="0">
                <a:pos x="658" y="2"/>
              </a:cxn>
              <a:cxn ang="0">
                <a:pos x="660" y="2"/>
              </a:cxn>
              <a:cxn ang="0">
                <a:pos x="662" y="2"/>
              </a:cxn>
              <a:cxn ang="0">
                <a:pos x="667" y="2"/>
              </a:cxn>
              <a:cxn ang="0">
                <a:pos x="669" y="2"/>
              </a:cxn>
              <a:cxn ang="0">
                <a:pos x="671" y="4"/>
              </a:cxn>
              <a:cxn ang="0">
                <a:pos x="673" y="4"/>
              </a:cxn>
              <a:cxn ang="0">
                <a:pos x="675" y="4"/>
              </a:cxn>
              <a:cxn ang="0">
                <a:pos x="680" y="6"/>
              </a:cxn>
              <a:cxn ang="0">
                <a:pos x="682" y="6"/>
              </a:cxn>
              <a:cxn ang="0">
                <a:pos x="684" y="9"/>
              </a:cxn>
              <a:cxn ang="0">
                <a:pos x="686" y="9"/>
              </a:cxn>
              <a:cxn ang="0">
                <a:pos x="688" y="11"/>
              </a:cxn>
              <a:cxn ang="0">
                <a:pos x="690" y="11"/>
              </a:cxn>
              <a:cxn ang="0">
                <a:pos x="692" y="13"/>
              </a:cxn>
              <a:cxn ang="0">
                <a:pos x="694" y="13"/>
              </a:cxn>
              <a:cxn ang="0">
                <a:pos x="697" y="15"/>
              </a:cxn>
              <a:cxn ang="0">
                <a:pos x="701" y="17"/>
              </a:cxn>
              <a:cxn ang="0">
                <a:pos x="703" y="17"/>
              </a:cxn>
              <a:cxn ang="0">
                <a:pos x="705" y="19"/>
              </a:cxn>
              <a:cxn ang="0">
                <a:pos x="707" y="21"/>
              </a:cxn>
              <a:cxn ang="0">
                <a:pos x="709" y="23"/>
              </a:cxn>
              <a:cxn ang="0">
                <a:pos x="711" y="26"/>
              </a:cxn>
              <a:cxn ang="0">
                <a:pos x="714" y="26"/>
              </a:cxn>
              <a:cxn ang="0">
                <a:pos x="716" y="28"/>
              </a:cxn>
              <a:cxn ang="0">
                <a:pos x="718" y="30"/>
              </a:cxn>
              <a:cxn ang="0">
                <a:pos x="720" y="32"/>
              </a:cxn>
              <a:cxn ang="0">
                <a:pos x="641" y="113"/>
              </a:cxn>
              <a:cxn ang="0">
                <a:pos x="81" y="672"/>
              </a:cxn>
            </a:cxnLst>
            <a:rect l="0" t="0" r="r" b="b"/>
            <a:pathLst>
              <a:path w="721" h="709">
                <a:moveTo>
                  <a:pt x="81" y="672"/>
                </a:moveTo>
                <a:lnTo>
                  <a:pt x="75" y="662"/>
                </a:lnTo>
                <a:lnTo>
                  <a:pt x="58" y="655"/>
                </a:lnTo>
                <a:lnTo>
                  <a:pt x="45" y="611"/>
                </a:lnTo>
                <a:lnTo>
                  <a:pt x="39" y="600"/>
                </a:lnTo>
                <a:lnTo>
                  <a:pt x="505" y="136"/>
                </a:lnTo>
                <a:lnTo>
                  <a:pt x="567" y="136"/>
                </a:lnTo>
                <a:lnTo>
                  <a:pt x="571" y="175"/>
                </a:lnTo>
                <a:lnTo>
                  <a:pt x="575" y="177"/>
                </a:lnTo>
                <a:lnTo>
                  <a:pt x="81" y="672"/>
                </a:lnTo>
                <a:lnTo>
                  <a:pt x="21" y="617"/>
                </a:lnTo>
                <a:lnTo>
                  <a:pt x="36" y="645"/>
                </a:lnTo>
                <a:lnTo>
                  <a:pt x="53" y="687"/>
                </a:lnTo>
                <a:lnTo>
                  <a:pt x="58" y="693"/>
                </a:lnTo>
                <a:lnTo>
                  <a:pt x="43" y="708"/>
                </a:lnTo>
                <a:lnTo>
                  <a:pt x="36" y="693"/>
                </a:lnTo>
                <a:lnTo>
                  <a:pt x="0" y="670"/>
                </a:lnTo>
                <a:lnTo>
                  <a:pt x="9" y="651"/>
                </a:lnTo>
                <a:lnTo>
                  <a:pt x="2" y="636"/>
                </a:lnTo>
                <a:lnTo>
                  <a:pt x="21" y="617"/>
                </a:lnTo>
                <a:lnTo>
                  <a:pt x="641" y="113"/>
                </a:lnTo>
                <a:lnTo>
                  <a:pt x="631" y="77"/>
                </a:lnTo>
                <a:lnTo>
                  <a:pt x="620" y="75"/>
                </a:lnTo>
                <a:lnTo>
                  <a:pt x="633" y="38"/>
                </a:lnTo>
                <a:lnTo>
                  <a:pt x="624" y="15"/>
                </a:lnTo>
                <a:lnTo>
                  <a:pt x="639" y="0"/>
                </a:lnTo>
                <a:lnTo>
                  <a:pt x="643" y="0"/>
                </a:lnTo>
                <a:lnTo>
                  <a:pt x="645" y="0"/>
                </a:lnTo>
                <a:lnTo>
                  <a:pt x="650" y="0"/>
                </a:lnTo>
                <a:lnTo>
                  <a:pt x="652" y="0"/>
                </a:lnTo>
                <a:lnTo>
                  <a:pt x="654" y="0"/>
                </a:lnTo>
                <a:lnTo>
                  <a:pt x="658" y="2"/>
                </a:lnTo>
                <a:lnTo>
                  <a:pt x="660" y="2"/>
                </a:lnTo>
                <a:lnTo>
                  <a:pt x="662" y="2"/>
                </a:lnTo>
                <a:lnTo>
                  <a:pt x="667" y="2"/>
                </a:lnTo>
                <a:lnTo>
                  <a:pt x="669" y="2"/>
                </a:lnTo>
                <a:lnTo>
                  <a:pt x="671" y="4"/>
                </a:lnTo>
                <a:lnTo>
                  <a:pt x="673" y="4"/>
                </a:lnTo>
                <a:lnTo>
                  <a:pt x="675" y="4"/>
                </a:lnTo>
                <a:lnTo>
                  <a:pt x="680" y="6"/>
                </a:lnTo>
                <a:lnTo>
                  <a:pt x="682" y="6"/>
                </a:lnTo>
                <a:lnTo>
                  <a:pt x="684" y="9"/>
                </a:lnTo>
                <a:lnTo>
                  <a:pt x="686" y="9"/>
                </a:lnTo>
                <a:lnTo>
                  <a:pt x="688" y="11"/>
                </a:lnTo>
                <a:lnTo>
                  <a:pt x="690" y="11"/>
                </a:lnTo>
                <a:lnTo>
                  <a:pt x="692" y="13"/>
                </a:lnTo>
                <a:lnTo>
                  <a:pt x="694" y="13"/>
                </a:lnTo>
                <a:lnTo>
                  <a:pt x="697" y="15"/>
                </a:lnTo>
                <a:lnTo>
                  <a:pt x="701" y="17"/>
                </a:lnTo>
                <a:lnTo>
                  <a:pt x="703" y="17"/>
                </a:lnTo>
                <a:lnTo>
                  <a:pt x="705" y="19"/>
                </a:lnTo>
                <a:lnTo>
                  <a:pt x="707" y="21"/>
                </a:lnTo>
                <a:lnTo>
                  <a:pt x="709" y="23"/>
                </a:lnTo>
                <a:lnTo>
                  <a:pt x="711" y="26"/>
                </a:lnTo>
                <a:lnTo>
                  <a:pt x="714" y="26"/>
                </a:lnTo>
                <a:lnTo>
                  <a:pt x="716" y="28"/>
                </a:lnTo>
                <a:lnTo>
                  <a:pt x="718" y="30"/>
                </a:lnTo>
                <a:lnTo>
                  <a:pt x="720" y="32"/>
                </a:lnTo>
                <a:lnTo>
                  <a:pt x="641" y="113"/>
                </a:lnTo>
                <a:lnTo>
                  <a:pt x="81" y="672"/>
                </a:lnTo>
              </a:path>
            </a:pathLst>
          </a:custGeom>
          <a:solidFill>
            <a:srgbClr val="7D7D7D"/>
          </a:solidFill>
          <a:ln w="9525" cap="rnd">
            <a:noFill/>
            <a:round/>
            <a:headEnd/>
            <a:tailEnd/>
          </a:ln>
          <a:effectLst/>
        </p:spPr>
        <p:txBody>
          <a:bodyPr/>
          <a:lstStyle/>
          <a:p>
            <a:endParaRPr lang="en-US"/>
          </a:p>
        </p:txBody>
      </p:sp>
      <p:sp>
        <p:nvSpPr>
          <p:cNvPr id="63751" name="Freeform 263"/>
          <p:cNvSpPr>
            <a:spLocks/>
          </p:cNvSpPr>
          <p:nvPr/>
        </p:nvSpPr>
        <p:spPr bwMode="auto">
          <a:xfrm>
            <a:off x="1814513" y="1522413"/>
            <a:ext cx="1347787" cy="1346200"/>
          </a:xfrm>
          <a:custGeom>
            <a:avLst/>
            <a:gdLst/>
            <a:ahLst/>
            <a:cxnLst>
              <a:cxn ang="0">
                <a:pos x="85" y="699"/>
              </a:cxn>
              <a:cxn ang="0">
                <a:pos x="75" y="678"/>
              </a:cxn>
              <a:cxn ang="0">
                <a:pos x="60" y="653"/>
              </a:cxn>
              <a:cxn ang="0">
                <a:pos x="43" y="646"/>
              </a:cxn>
              <a:cxn ang="0">
                <a:pos x="38" y="633"/>
              </a:cxn>
              <a:cxn ang="0">
                <a:pos x="545" y="127"/>
              </a:cxn>
              <a:cxn ang="0">
                <a:pos x="552" y="127"/>
              </a:cxn>
              <a:cxn ang="0">
                <a:pos x="556" y="166"/>
              </a:cxn>
              <a:cxn ang="0">
                <a:pos x="571" y="176"/>
              </a:cxn>
              <a:cxn ang="0">
                <a:pos x="598" y="187"/>
              </a:cxn>
              <a:cxn ang="0">
                <a:pos x="85" y="699"/>
              </a:cxn>
              <a:cxn ang="0">
                <a:pos x="26" y="646"/>
              </a:cxn>
              <a:cxn ang="0">
                <a:pos x="38" y="678"/>
              </a:cxn>
              <a:cxn ang="0">
                <a:pos x="47" y="697"/>
              </a:cxn>
              <a:cxn ang="0">
                <a:pos x="58" y="725"/>
              </a:cxn>
              <a:cxn ang="0">
                <a:pos x="43" y="740"/>
              </a:cxn>
              <a:cxn ang="0">
                <a:pos x="21" y="684"/>
              </a:cxn>
              <a:cxn ang="0">
                <a:pos x="0" y="672"/>
              </a:cxn>
              <a:cxn ang="0">
                <a:pos x="26" y="646"/>
              </a:cxn>
              <a:cxn ang="0">
                <a:pos x="618" y="168"/>
              </a:cxn>
              <a:cxn ang="0">
                <a:pos x="611" y="136"/>
              </a:cxn>
              <a:cxn ang="0">
                <a:pos x="626" y="110"/>
              </a:cxn>
              <a:cxn ang="0">
                <a:pos x="616" y="68"/>
              </a:cxn>
              <a:cxn ang="0">
                <a:pos x="607" y="66"/>
              </a:cxn>
              <a:cxn ang="0">
                <a:pos x="671" y="0"/>
              </a:cxn>
              <a:cxn ang="0">
                <a:pos x="673" y="2"/>
              </a:cxn>
              <a:cxn ang="0">
                <a:pos x="675" y="2"/>
              </a:cxn>
              <a:cxn ang="0">
                <a:pos x="677" y="4"/>
              </a:cxn>
              <a:cxn ang="0">
                <a:pos x="679" y="4"/>
              </a:cxn>
              <a:cxn ang="0">
                <a:pos x="682" y="6"/>
              </a:cxn>
              <a:cxn ang="0">
                <a:pos x="684" y="6"/>
              </a:cxn>
              <a:cxn ang="0">
                <a:pos x="686" y="8"/>
              </a:cxn>
              <a:cxn ang="0">
                <a:pos x="688" y="10"/>
              </a:cxn>
              <a:cxn ang="0">
                <a:pos x="690" y="10"/>
              </a:cxn>
              <a:cxn ang="0">
                <a:pos x="690" y="12"/>
              </a:cxn>
              <a:cxn ang="0">
                <a:pos x="692" y="12"/>
              </a:cxn>
              <a:cxn ang="0">
                <a:pos x="694" y="14"/>
              </a:cxn>
              <a:cxn ang="0">
                <a:pos x="696" y="14"/>
              </a:cxn>
              <a:cxn ang="0">
                <a:pos x="696" y="17"/>
              </a:cxn>
              <a:cxn ang="0">
                <a:pos x="699" y="17"/>
              </a:cxn>
              <a:cxn ang="0">
                <a:pos x="699" y="19"/>
              </a:cxn>
              <a:cxn ang="0">
                <a:pos x="701" y="19"/>
              </a:cxn>
              <a:cxn ang="0">
                <a:pos x="703" y="21"/>
              </a:cxn>
              <a:cxn ang="0">
                <a:pos x="703" y="23"/>
              </a:cxn>
              <a:cxn ang="0">
                <a:pos x="705" y="23"/>
              </a:cxn>
              <a:cxn ang="0">
                <a:pos x="705" y="25"/>
              </a:cxn>
              <a:cxn ang="0">
                <a:pos x="707" y="25"/>
              </a:cxn>
              <a:cxn ang="0">
                <a:pos x="709" y="27"/>
              </a:cxn>
              <a:cxn ang="0">
                <a:pos x="711" y="29"/>
              </a:cxn>
              <a:cxn ang="0">
                <a:pos x="713" y="32"/>
              </a:cxn>
              <a:cxn ang="0">
                <a:pos x="711" y="53"/>
              </a:cxn>
              <a:cxn ang="0">
                <a:pos x="724" y="61"/>
              </a:cxn>
              <a:cxn ang="0">
                <a:pos x="618" y="168"/>
              </a:cxn>
              <a:cxn ang="0">
                <a:pos x="85" y="699"/>
              </a:cxn>
            </a:cxnLst>
            <a:rect l="0" t="0" r="r" b="b"/>
            <a:pathLst>
              <a:path w="725" h="741">
                <a:moveTo>
                  <a:pt x="85" y="699"/>
                </a:moveTo>
                <a:lnTo>
                  <a:pt x="75" y="678"/>
                </a:lnTo>
                <a:lnTo>
                  <a:pt x="60" y="653"/>
                </a:lnTo>
                <a:lnTo>
                  <a:pt x="43" y="646"/>
                </a:lnTo>
                <a:lnTo>
                  <a:pt x="38" y="633"/>
                </a:lnTo>
                <a:lnTo>
                  <a:pt x="545" y="127"/>
                </a:lnTo>
                <a:lnTo>
                  <a:pt x="552" y="127"/>
                </a:lnTo>
                <a:lnTo>
                  <a:pt x="556" y="166"/>
                </a:lnTo>
                <a:lnTo>
                  <a:pt x="571" y="176"/>
                </a:lnTo>
                <a:lnTo>
                  <a:pt x="598" y="187"/>
                </a:lnTo>
                <a:lnTo>
                  <a:pt x="85" y="699"/>
                </a:lnTo>
                <a:lnTo>
                  <a:pt x="26" y="646"/>
                </a:lnTo>
                <a:lnTo>
                  <a:pt x="38" y="678"/>
                </a:lnTo>
                <a:lnTo>
                  <a:pt x="47" y="697"/>
                </a:lnTo>
                <a:lnTo>
                  <a:pt x="58" y="725"/>
                </a:lnTo>
                <a:lnTo>
                  <a:pt x="43" y="740"/>
                </a:lnTo>
                <a:lnTo>
                  <a:pt x="21" y="684"/>
                </a:lnTo>
                <a:lnTo>
                  <a:pt x="0" y="672"/>
                </a:lnTo>
                <a:lnTo>
                  <a:pt x="26" y="646"/>
                </a:lnTo>
                <a:lnTo>
                  <a:pt x="618" y="168"/>
                </a:lnTo>
                <a:lnTo>
                  <a:pt x="611" y="136"/>
                </a:lnTo>
                <a:lnTo>
                  <a:pt x="626" y="110"/>
                </a:lnTo>
                <a:lnTo>
                  <a:pt x="616" y="68"/>
                </a:lnTo>
                <a:lnTo>
                  <a:pt x="607" y="66"/>
                </a:lnTo>
                <a:lnTo>
                  <a:pt x="671" y="0"/>
                </a:lnTo>
                <a:lnTo>
                  <a:pt x="673" y="2"/>
                </a:lnTo>
                <a:lnTo>
                  <a:pt x="675" y="2"/>
                </a:lnTo>
                <a:lnTo>
                  <a:pt x="677" y="4"/>
                </a:lnTo>
                <a:lnTo>
                  <a:pt x="679" y="4"/>
                </a:lnTo>
                <a:lnTo>
                  <a:pt x="682" y="6"/>
                </a:lnTo>
                <a:lnTo>
                  <a:pt x="684" y="6"/>
                </a:lnTo>
                <a:lnTo>
                  <a:pt x="686" y="8"/>
                </a:lnTo>
                <a:lnTo>
                  <a:pt x="688" y="10"/>
                </a:lnTo>
                <a:lnTo>
                  <a:pt x="690" y="10"/>
                </a:lnTo>
                <a:lnTo>
                  <a:pt x="690" y="12"/>
                </a:lnTo>
                <a:lnTo>
                  <a:pt x="692" y="12"/>
                </a:lnTo>
                <a:lnTo>
                  <a:pt x="694" y="14"/>
                </a:lnTo>
                <a:lnTo>
                  <a:pt x="696" y="14"/>
                </a:lnTo>
                <a:lnTo>
                  <a:pt x="696" y="17"/>
                </a:lnTo>
                <a:lnTo>
                  <a:pt x="699" y="17"/>
                </a:lnTo>
                <a:lnTo>
                  <a:pt x="699" y="19"/>
                </a:lnTo>
                <a:lnTo>
                  <a:pt x="701" y="19"/>
                </a:lnTo>
                <a:lnTo>
                  <a:pt x="703" y="21"/>
                </a:lnTo>
                <a:lnTo>
                  <a:pt x="703" y="23"/>
                </a:lnTo>
                <a:lnTo>
                  <a:pt x="705" y="23"/>
                </a:lnTo>
                <a:lnTo>
                  <a:pt x="705" y="25"/>
                </a:lnTo>
                <a:lnTo>
                  <a:pt x="707" y="25"/>
                </a:lnTo>
                <a:lnTo>
                  <a:pt x="709" y="27"/>
                </a:lnTo>
                <a:lnTo>
                  <a:pt x="711" y="29"/>
                </a:lnTo>
                <a:lnTo>
                  <a:pt x="713" y="32"/>
                </a:lnTo>
                <a:lnTo>
                  <a:pt x="711" y="53"/>
                </a:lnTo>
                <a:lnTo>
                  <a:pt x="724" y="61"/>
                </a:lnTo>
                <a:lnTo>
                  <a:pt x="618" y="168"/>
                </a:lnTo>
                <a:lnTo>
                  <a:pt x="85" y="699"/>
                </a:lnTo>
              </a:path>
            </a:pathLst>
          </a:custGeom>
          <a:solidFill>
            <a:srgbClr val="828282"/>
          </a:solidFill>
          <a:ln w="9525" cap="rnd">
            <a:noFill/>
            <a:round/>
            <a:headEnd/>
            <a:tailEnd/>
          </a:ln>
          <a:effectLst/>
        </p:spPr>
        <p:txBody>
          <a:bodyPr/>
          <a:lstStyle/>
          <a:p>
            <a:endParaRPr lang="en-US"/>
          </a:p>
        </p:txBody>
      </p:sp>
      <p:sp>
        <p:nvSpPr>
          <p:cNvPr id="63752" name="Freeform 264"/>
          <p:cNvSpPr>
            <a:spLocks/>
          </p:cNvSpPr>
          <p:nvPr/>
        </p:nvSpPr>
        <p:spPr bwMode="auto">
          <a:xfrm>
            <a:off x="1866900" y="1565275"/>
            <a:ext cx="1414463" cy="1349375"/>
          </a:xfrm>
          <a:custGeom>
            <a:avLst/>
            <a:gdLst/>
            <a:ahLst/>
            <a:cxnLst>
              <a:cxn ang="0">
                <a:pos x="79" y="713"/>
              </a:cxn>
              <a:cxn ang="0">
                <a:pos x="72" y="706"/>
              </a:cxn>
              <a:cxn ang="0">
                <a:pos x="47" y="655"/>
              </a:cxn>
              <a:cxn ang="0">
                <a:pos x="38" y="640"/>
              </a:cxn>
              <a:cxn ang="0">
                <a:pos x="532" y="145"/>
              </a:cxn>
              <a:cxn ang="0">
                <a:pos x="543" y="153"/>
              </a:cxn>
              <a:cxn ang="0">
                <a:pos x="581" y="168"/>
              </a:cxn>
              <a:cxn ang="0">
                <a:pos x="596" y="172"/>
              </a:cxn>
              <a:cxn ang="0">
                <a:pos x="590" y="145"/>
              </a:cxn>
              <a:cxn ang="0">
                <a:pos x="583" y="113"/>
              </a:cxn>
              <a:cxn ang="0">
                <a:pos x="598" y="87"/>
              </a:cxn>
              <a:cxn ang="0">
                <a:pos x="598" y="81"/>
              </a:cxn>
              <a:cxn ang="0">
                <a:pos x="677" y="0"/>
              </a:cxn>
              <a:cxn ang="0">
                <a:pos x="677" y="2"/>
              </a:cxn>
              <a:cxn ang="0">
                <a:pos x="679" y="2"/>
              </a:cxn>
              <a:cxn ang="0">
                <a:pos x="679" y="4"/>
              </a:cxn>
              <a:cxn ang="0">
                <a:pos x="681" y="4"/>
              </a:cxn>
              <a:cxn ang="0">
                <a:pos x="681" y="6"/>
              </a:cxn>
              <a:cxn ang="0">
                <a:pos x="683" y="6"/>
              </a:cxn>
              <a:cxn ang="0">
                <a:pos x="683" y="9"/>
              </a:cxn>
              <a:cxn ang="0">
                <a:pos x="685" y="9"/>
              </a:cxn>
              <a:cxn ang="0">
                <a:pos x="683" y="30"/>
              </a:cxn>
              <a:cxn ang="0">
                <a:pos x="707" y="47"/>
              </a:cxn>
              <a:cxn ang="0">
                <a:pos x="726" y="55"/>
              </a:cxn>
              <a:cxn ang="0">
                <a:pos x="739" y="36"/>
              </a:cxn>
              <a:cxn ang="0">
                <a:pos x="751" y="21"/>
              </a:cxn>
              <a:cxn ang="0">
                <a:pos x="760" y="30"/>
              </a:cxn>
              <a:cxn ang="0">
                <a:pos x="79" y="713"/>
              </a:cxn>
              <a:cxn ang="0">
                <a:pos x="15" y="661"/>
              </a:cxn>
              <a:cxn ang="0">
                <a:pos x="19" y="674"/>
              </a:cxn>
              <a:cxn ang="0">
                <a:pos x="32" y="702"/>
              </a:cxn>
              <a:cxn ang="0">
                <a:pos x="49" y="723"/>
              </a:cxn>
              <a:cxn ang="0">
                <a:pos x="49" y="740"/>
              </a:cxn>
              <a:cxn ang="0">
                <a:pos x="47" y="742"/>
              </a:cxn>
              <a:cxn ang="0">
                <a:pos x="19" y="730"/>
              </a:cxn>
              <a:cxn ang="0">
                <a:pos x="0" y="676"/>
              </a:cxn>
              <a:cxn ang="0">
                <a:pos x="15" y="661"/>
              </a:cxn>
              <a:cxn ang="0">
                <a:pos x="79" y="713"/>
              </a:cxn>
            </a:cxnLst>
            <a:rect l="0" t="0" r="r" b="b"/>
            <a:pathLst>
              <a:path w="761" h="743">
                <a:moveTo>
                  <a:pt x="79" y="713"/>
                </a:moveTo>
                <a:lnTo>
                  <a:pt x="72" y="706"/>
                </a:lnTo>
                <a:lnTo>
                  <a:pt x="47" y="655"/>
                </a:lnTo>
                <a:lnTo>
                  <a:pt x="38" y="640"/>
                </a:lnTo>
                <a:lnTo>
                  <a:pt x="532" y="145"/>
                </a:lnTo>
                <a:lnTo>
                  <a:pt x="543" y="153"/>
                </a:lnTo>
                <a:lnTo>
                  <a:pt x="581" y="168"/>
                </a:lnTo>
                <a:lnTo>
                  <a:pt x="596" y="172"/>
                </a:lnTo>
                <a:lnTo>
                  <a:pt x="590" y="145"/>
                </a:lnTo>
                <a:lnTo>
                  <a:pt x="583" y="113"/>
                </a:lnTo>
                <a:lnTo>
                  <a:pt x="598" y="87"/>
                </a:lnTo>
                <a:lnTo>
                  <a:pt x="598" y="81"/>
                </a:lnTo>
                <a:lnTo>
                  <a:pt x="677" y="0"/>
                </a:lnTo>
                <a:lnTo>
                  <a:pt x="677" y="2"/>
                </a:lnTo>
                <a:lnTo>
                  <a:pt x="679" y="2"/>
                </a:lnTo>
                <a:lnTo>
                  <a:pt x="679" y="4"/>
                </a:lnTo>
                <a:lnTo>
                  <a:pt x="681" y="4"/>
                </a:lnTo>
                <a:lnTo>
                  <a:pt x="681" y="6"/>
                </a:lnTo>
                <a:lnTo>
                  <a:pt x="683" y="6"/>
                </a:lnTo>
                <a:lnTo>
                  <a:pt x="683" y="9"/>
                </a:lnTo>
                <a:lnTo>
                  <a:pt x="685" y="9"/>
                </a:lnTo>
                <a:lnTo>
                  <a:pt x="683" y="30"/>
                </a:lnTo>
                <a:lnTo>
                  <a:pt x="707" y="47"/>
                </a:lnTo>
                <a:lnTo>
                  <a:pt x="726" y="55"/>
                </a:lnTo>
                <a:lnTo>
                  <a:pt x="739" y="36"/>
                </a:lnTo>
                <a:lnTo>
                  <a:pt x="751" y="21"/>
                </a:lnTo>
                <a:lnTo>
                  <a:pt x="760" y="30"/>
                </a:lnTo>
                <a:lnTo>
                  <a:pt x="79" y="713"/>
                </a:lnTo>
                <a:lnTo>
                  <a:pt x="15" y="661"/>
                </a:lnTo>
                <a:lnTo>
                  <a:pt x="19" y="674"/>
                </a:lnTo>
                <a:lnTo>
                  <a:pt x="32" y="702"/>
                </a:lnTo>
                <a:lnTo>
                  <a:pt x="49" y="723"/>
                </a:lnTo>
                <a:lnTo>
                  <a:pt x="49" y="740"/>
                </a:lnTo>
                <a:lnTo>
                  <a:pt x="47" y="742"/>
                </a:lnTo>
                <a:lnTo>
                  <a:pt x="19" y="730"/>
                </a:lnTo>
                <a:lnTo>
                  <a:pt x="0" y="676"/>
                </a:lnTo>
                <a:lnTo>
                  <a:pt x="15" y="661"/>
                </a:lnTo>
                <a:lnTo>
                  <a:pt x="79" y="713"/>
                </a:lnTo>
              </a:path>
            </a:pathLst>
          </a:custGeom>
          <a:solidFill>
            <a:srgbClr val="878787"/>
          </a:solidFill>
          <a:ln w="9525" cap="rnd">
            <a:noFill/>
            <a:round/>
            <a:headEnd/>
            <a:tailEnd/>
          </a:ln>
          <a:effectLst/>
        </p:spPr>
        <p:txBody>
          <a:bodyPr/>
          <a:lstStyle/>
          <a:p>
            <a:endParaRPr lang="en-US"/>
          </a:p>
        </p:txBody>
      </p:sp>
      <p:sp>
        <p:nvSpPr>
          <p:cNvPr id="63753" name="Freeform 265"/>
          <p:cNvSpPr>
            <a:spLocks/>
          </p:cNvSpPr>
          <p:nvPr/>
        </p:nvSpPr>
        <p:spPr bwMode="auto">
          <a:xfrm>
            <a:off x="1893888" y="1603375"/>
            <a:ext cx="1439862" cy="1314450"/>
          </a:xfrm>
          <a:custGeom>
            <a:avLst/>
            <a:gdLst/>
            <a:ahLst/>
            <a:cxnLst>
              <a:cxn ang="0">
                <a:pos x="89" y="721"/>
              </a:cxn>
              <a:cxn ang="0">
                <a:pos x="57" y="685"/>
              </a:cxn>
              <a:cxn ang="0">
                <a:pos x="42" y="655"/>
              </a:cxn>
              <a:cxn ang="0">
                <a:pos x="555" y="143"/>
              </a:cxn>
              <a:cxn ang="0">
                <a:pos x="566" y="147"/>
              </a:cxn>
              <a:cxn ang="0">
                <a:pos x="581" y="151"/>
              </a:cxn>
              <a:cxn ang="0">
                <a:pos x="575" y="124"/>
              </a:cxn>
              <a:cxn ang="0">
                <a:pos x="681" y="17"/>
              </a:cxn>
              <a:cxn ang="0">
                <a:pos x="692" y="26"/>
              </a:cxn>
              <a:cxn ang="0">
                <a:pos x="711" y="34"/>
              </a:cxn>
              <a:cxn ang="0">
                <a:pos x="724" y="15"/>
              </a:cxn>
              <a:cxn ang="0">
                <a:pos x="736" y="0"/>
              </a:cxn>
              <a:cxn ang="0">
                <a:pos x="754" y="15"/>
              </a:cxn>
              <a:cxn ang="0">
                <a:pos x="756" y="17"/>
              </a:cxn>
              <a:cxn ang="0">
                <a:pos x="756" y="19"/>
              </a:cxn>
              <a:cxn ang="0">
                <a:pos x="758" y="19"/>
              </a:cxn>
              <a:cxn ang="0">
                <a:pos x="758" y="22"/>
              </a:cxn>
              <a:cxn ang="0">
                <a:pos x="760" y="24"/>
              </a:cxn>
              <a:cxn ang="0">
                <a:pos x="760" y="26"/>
              </a:cxn>
              <a:cxn ang="0">
                <a:pos x="762" y="26"/>
              </a:cxn>
              <a:cxn ang="0">
                <a:pos x="762" y="28"/>
              </a:cxn>
              <a:cxn ang="0">
                <a:pos x="764" y="30"/>
              </a:cxn>
              <a:cxn ang="0">
                <a:pos x="766" y="32"/>
              </a:cxn>
              <a:cxn ang="0">
                <a:pos x="766" y="34"/>
              </a:cxn>
              <a:cxn ang="0">
                <a:pos x="768" y="34"/>
              </a:cxn>
              <a:cxn ang="0">
                <a:pos x="768" y="36"/>
              </a:cxn>
              <a:cxn ang="0">
                <a:pos x="771" y="36"/>
              </a:cxn>
              <a:cxn ang="0">
                <a:pos x="771" y="39"/>
              </a:cxn>
              <a:cxn ang="0">
                <a:pos x="773" y="39"/>
              </a:cxn>
              <a:cxn ang="0">
                <a:pos x="89" y="721"/>
              </a:cxn>
              <a:cxn ang="0">
                <a:pos x="15" y="681"/>
              </a:cxn>
              <a:cxn ang="0">
                <a:pos x="17" y="681"/>
              </a:cxn>
              <a:cxn ang="0">
                <a:pos x="34" y="702"/>
              </a:cxn>
              <a:cxn ang="0">
                <a:pos x="34" y="723"/>
              </a:cxn>
              <a:cxn ang="0">
                <a:pos x="4" y="709"/>
              </a:cxn>
              <a:cxn ang="0">
                <a:pos x="0" y="696"/>
              </a:cxn>
              <a:cxn ang="0">
                <a:pos x="15" y="681"/>
              </a:cxn>
              <a:cxn ang="0">
                <a:pos x="89" y="721"/>
              </a:cxn>
            </a:cxnLst>
            <a:rect l="0" t="0" r="r" b="b"/>
            <a:pathLst>
              <a:path w="774" h="724">
                <a:moveTo>
                  <a:pt x="89" y="721"/>
                </a:moveTo>
                <a:lnTo>
                  <a:pt x="57" y="685"/>
                </a:lnTo>
                <a:lnTo>
                  <a:pt x="42" y="655"/>
                </a:lnTo>
                <a:lnTo>
                  <a:pt x="555" y="143"/>
                </a:lnTo>
                <a:lnTo>
                  <a:pt x="566" y="147"/>
                </a:lnTo>
                <a:lnTo>
                  <a:pt x="581" y="151"/>
                </a:lnTo>
                <a:lnTo>
                  <a:pt x="575" y="124"/>
                </a:lnTo>
                <a:lnTo>
                  <a:pt x="681" y="17"/>
                </a:lnTo>
                <a:lnTo>
                  <a:pt x="692" y="26"/>
                </a:lnTo>
                <a:lnTo>
                  <a:pt x="711" y="34"/>
                </a:lnTo>
                <a:lnTo>
                  <a:pt x="724" y="15"/>
                </a:lnTo>
                <a:lnTo>
                  <a:pt x="736" y="0"/>
                </a:lnTo>
                <a:lnTo>
                  <a:pt x="754" y="15"/>
                </a:lnTo>
                <a:lnTo>
                  <a:pt x="756" y="17"/>
                </a:lnTo>
                <a:lnTo>
                  <a:pt x="756" y="19"/>
                </a:lnTo>
                <a:lnTo>
                  <a:pt x="758" y="19"/>
                </a:lnTo>
                <a:lnTo>
                  <a:pt x="758" y="22"/>
                </a:lnTo>
                <a:lnTo>
                  <a:pt x="760" y="24"/>
                </a:lnTo>
                <a:lnTo>
                  <a:pt x="760" y="26"/>
                </a:lnTo>
                <a:lnTo>
                  <a:pt x="762" y="26"/>
                </a:lnTo>
                <a:lnTo>
                  <a:pt x="762" y="28"/>
                </a:lnTo>
                <a:lnTo>
                  <a:pt x="764" y="30"/>
                </a:lnTo>
                <a:lnTo>
                  <a:pt x="766" y="32"/>
                </a:lnTo>
                <a:lnTo>
                  <a:pt x="766" y="34"/>
                </a:lnTo>
                <a:lnTo>
                  <a:pt x="768" y="34"/>
                </a:lnTo>
                <a:lnTo>
                  <a:pt x="768" y="36"/>
                </a:lnTo>
                <a:lnTo>
                  <a:pt x="771" y="36"/>
                </a:lnTo>
                <a:lnTo>
                  <a:pt x="771" y="39"/>
                </a:lnTo>
                <a:lnTo>
                  <a:pt x="773" y="39"/>
                </a:lnTo>
                <a:lnTo>
                  <a:pt x="89" y="721"/>
                </a:lnTo>
                <a:lnTo>
                  <a:pt x="15" y="681"/>
                </a:lnTo>
                <a:lnTo>
                  <a:pt x="17" y="681"/>
                </a:lnTo>
                <a:lnTo>
                  <a:pt x="34" y="702"/>
                </a:lnTo>
                <a:lnTo>
                  <a:pt x="34" y="723"/>
                </a:lnTo>
                <a:lnTo>
                  <a:pt x="4" y="709"/>
                </a:lnTo>
                <a:lnTo>
                  <a:pt x="0" y="696"/>
                </a:lnTo>
                <a:lnTo>
                  <a:pt x="15" y="681"/>
                </a:lnTo>
                <a:lnTo>
                  <a:pt x="89" y="721"/>
                </a:lnTo>
              </a:path>
            </a:pathLst>
          </a:custGeom>
          <a:solidFill>
            <a:srgbClr val="8C8C8C"/>
          </a:solidFill>
          <a:ln w="9525" cap="rnd">
            <a:noFill/>
            <a:round/>
            <a:headEnd/>
            <a:tailEnd/>
          </a:ln>
          <a:effectLst/>
        </p:spPr>
        <p:txBody>
          <a:bodyPr/>
          <a:lstStyle/>
          <a:p>
            <a:endParaRPr lang="en-US"/>
          </a:p>
        </p:txBody>
      </p:sp>
      <p:sp>
        <p:nvSpPr>
          <p:cNvPr id="63754" name="Freeform 266"/>
          <p:cNvSpPr>
            <a:spLocks/>
          </p:cNvSpPr>
          <p:nvPr/>
        </p:nvSpPr>
        <p:spPr bwMode="auto">
          <a:xfrm>
            <a:off x="1954213" y="1619250"/>
            <a:ext cx="1435100" cy="1373188"/>
          </a:xfrm>
          <a:custGeom>
            <a:avLst/>
            <a:gdLst/>
            <a:ahLst/>
            <a:cxnLst>
              <a:cxn ang="0">
                <a:pos x="70" y="755"/>
              </a:cxn>
              <a:cxn ang="0">
                <a:pos x="70" y="753"/>
              </a:cxn>
              <a:cxn ang="0">
                <a:pos x="70" y="751"/>
              </a:cxn>
              <a:cxn ang="0">
                <a:pos x="68" y="751"/>
              </a:cxn>
              <a:cxn ang="0">
                <a:pos x="68" y="748"/>
              </a:cxn>
              <a:cxn ang="0">
                <a:pos x="68" y="746"/>
              </a:cxn>
              <a:cxn ang="0">
                <a:pos x="68" y="744"/>
              </a:cxn>
              <a:cxn ang="0">
                <a:pos x="66" y="742"/>
              </a:cxn>
              <a:cxn ang="0">
                <a:pos x="66" y="740"/>
              </a:cxn>
              <a:cxn ang="0">
                <a:pos x="66" y="738"/>
              </a:cxn>
              <a:cxn ang="0">
                <a:pos x="66" y="736"/>
              </a:cxn>
              <a:cxn ang="0">
                <a:pos x="64" y="736"/>
              </a:cxn>
              <a:cxn ang="0">
                <a:pos x="64" y="734"/>
              </a:cxn>
              <a:cxn ang="0">
                <a:pos x="64" y="731"/>
              </a:cxn>
              <a:cxn ang="0">
                <a:pos x="64" y="729"/>
              </a:cxn>
              <a:cxn ang="0">
                <a:pos x="61" y="729"/>
              </a:cxn>
              <a:cxn ang="0">
                <a:pos x="61" y="727"/>
              </a:cxn>
              <a:cxn ang="0">
                <a:pos x="61" y="725"/>
              </a:cxn>
              <a:cxn ang="0">
                <a:pos x="61" y="723"/>
              </a:cxn>
              <a:cxn ang="0">
                <a:pos x="59" y="721"/>
              </a:cxn>
              <a:cxn ang="0">
                <a:pos x="59" y="719"/>
              </a:cxn>
              <a:cxn ang="0">
                <a:pos x="59" y="717"/>
              </a:cxn>
              <a:cxn ang="0">
                <a:pos x="57" y="714"/>
              </a:cxn>
              <a:cxn ang="0">
                <a:pos x="32" y="683"/>
              </a:cxn>
              <a:cxn ang="0">
                <a:pos x="713" y="0"/>
              </a:cxn>
              <a:cxn ang="0">
                <a:pos x="722" y="6"/>
              </a:cxn>
              <a:cxn ang="0">
                <a:pos x="724" y="8"/>
              </a:cxn>
              <a:cxn ang="0">
                <a:pos x="724" y="10"/>
              </a:cxn>
              <a:cxn ang="0">
                <a:pos x="726" y="13"/>
              </a:cxn>
              <a:cxn ang="0">
                <a:pos x="728" y="15"/>
              </a:cxn>
              <a:cxn ang="0">
                <a:pos x="730" y="17"/>
              </a:cxn>
              <a:cxn ang="0">
                <a:pos x="730" y="19"/>
              </a:cxn>
              <a:cxn ang="0">
                <a:pos x="732" y="21"/>
              </a:cxn>
              <a:cxn ang="0">
                <a:pos x="734" y="23"/>
              </a:cxn>
              <a:cxn ang="0">
                <a:pos x="736" y="25"/>
              </a:cxn>
              <a:cxn ang="0">
                <a:pos x="739" y="27"/>
              </a:cxn>
              <a:cxn ang="0">
                <a:pos x="739" y="30"/>
              </a:cxn>
              <a:cxn ang="0">
                <a:pos x="741" y="30"/>
              </a:cxn>
              <a:cxn ang="0">
                <a:pos x="743" y="32"/>
              </a:cxn>
              <a:cxn ang="0">
                <a:pos x="743" y="34"/>
              </a:cxn>
              <a:cxn ang="0">
                <a:pos x="745" y="36"/>
              </a:cxn>
              <a:cxn ang="0">
                <a:pos x="747" y="36"/>
              </a:cxn>
              <a:cxn ang="0">
                <a:pos x="749" y="38"/>
              </a:cxn>
              <a:cxn ang="0">
                <a:pos x="749" y="40"/>
              </a:cxn>
              <a:cxn ang="0">
                <a:pos x="751" y="40"/>
              </a:cxn>
              <a:cxn ang="0">
                <a:pos x="753" y="42"/>
              </a:cxn>
              <a:cxn ang="0">
                <a:pos x="756" y="44"/>
              </a:cxn>
              <a:cxn ang="0">
                <a:pos x="758" y="47"/>
              </a:cxn>
              <a:cxn ang="0">
                <a:pos x="760" y="49"/>
              </a:cxn>
              <a:cxn ang="0">
                <a:pos x="762" y="49"/>
              </a:cxn>
              <a:cxn ang="0">
                <a:pos x="762" y="51"/>
              </a:cxn>
              <a:cxn ang="0">
                <a:pos x="764" y="53"/>
              </a:cxn>
              <a:cxn ang="0">
                <a:pos x="766" y="53"/>
              </a:cxn>
              <a:cxn ang="0">
                <a:pos x="768" y="55"/>
              </a:cxn>
              <a:cxn ang="0">
                <a:pos x="771" y="57"/>
              </a:cxn>
              <a:cxn ang="0">
                <a:pos x="70" y="755"/>
              </a:cxn>
              <a:cxn ang="0">
                <a:pos x="2" y="710"/>
              </a:cxn>
              <a:cxn ang="0">
                <a:pos x="2" y="714"/>
              </a:cxn>
              <a:cxn ang="0">
                <a:pos x="0" y="712"/>
              </a:cxn>
              <a:cxn ang="0">
                <a:pos x="2" y="710"/>
              </a:cxn>
              <a:cxn ang="0">
                <a:pos x="70" y="755"/>
              </a:cxn>
            </a:cxnLst>
            <a:rect l="0" t="0" r="r" b="b"/>
            <a:pathLst>
              <a:path w="772" h="756">
                <a:moveTo>
                  <a:pt x="70" y="755"/>
                </a:moveTo>
                <a:lnTo>
                  <a:pt x="70" y="753"/>
                </a:lnTo>
                <a:lnTo>
                  <a:pt x="70" y="751"/>
                </a:lnTo>
                <a:lnTo>
                  <a:pt x="68" y="751"/>
                </a:lnTo>
                <a:lnTo>
                  <a:pt x="68" y="748"/>
                </a:lnTo>
                <a:lnTo>
                  <a:pt x="68" y="746"/>
                </a:lnTo>
                <a:lnTo>
                  <a:pt x="68" y="744"/>
                </a:lnTo>
                <a:lnTo>
                  <a:pt x="66" y="742"/>
                </a:lnTo>
                <a:lnTo>
                  <a:pt x="66" y="740"/>
                </a:lnTo>
                <a:lnTo>
                  <a:pt x="66" y="738"/>
                </a:lnTo>
                <a:lnTo>
                  <a:pt x="66" y="736"/>
                </a:lnTo>
                <a:lnTo>
                  <a:pt x="64" y="736"/>
                </a:lnTo>
                <a:lnTo>
                  <a:pt x="64" y="734"/>
                </a:lnTo>
                <a:lnTo>
                  <a:pt x="64" y="731"/>
                </a:lnTo>
                <a:lnTo>
                  <a:pt x="64" y="729"/>
                </a:lnTo>
                <a:lnTo>
                  <a:pt x="61" y="729"/>
                </a:lnTo>
                <a:lnTo>
                  <a:pt x="61" y="727"/>
                </a:lnTo>
                <a:lnTo>
                  <a:pt x="61" y="725"/>
                </a:lnTo>
                <a:lnTo>
                  <a:pt x="61" y="723"/>
                </a:lnTo>
                <a:lnTo>
                  <a:pt x="59" y="721"/>
                </a:lnTo>
                <a:lnTo>
                  <a:pt x="59" y="719"/>
                </a:lnTo>
                <a:lnTo>
                  <a:pt x="59" y="717"/>
                </a:lnTo>
                <a:lnTo>
                  <a:pt x="57" y="714"/>
                </a:lnTo>
                <a:lnTo>
                  <a:pt x="32" y="683"/>
                </a:lnTo>
                <a:lnTo>
                  <a:pt x="713" y="0"/>
                </a:lnTo>
                <a:lnTo>
                  <a:pt x="722" y="6"/>
                </a:lnTo>
                <a:lnTo>
                  <a:pt x="724" y="8"/>
                </a:lnTo>
                <a:lnTo>
                  <a:pt x="724" y="10"/>
                </a:lnTo>
                <a:lnTo>
                  <a:pt x="726" y="13"/>
                </a:lnTo>
                <a:lnTo>
                  <a:pt x="728" y="15"/>
                </a:lnTo>
                <a:lnTo>
                  <a:pt x="730" y="17"/>
                </a:lnTo>
                <a:lnTo>
                  <a:pt x="730" y="19"/>
                </a:lnTo>
                <a:lnTo>
                  <a:pt x="732" y="21"/>
                </a:lnTo>
                <a:lnTo>
                  <a:pt x="734" y="23"/>
                </a:lnTo>
                <a:lnTo>
                  <a:pt x="736" y="25"/>
                </a:lnTo>
                <a:lnTo>
                  <a:pt x="739" y="27"/>
                </a:lnTo>
                <a:lnTo>
                  <a:pt x="739" y="30"/>
                </a:lnTo>
                <a:lnTo>
                  <a:pt x="741" y="30"/>
                </a:lnTo>
                <a:lnTo>
                  <a:pt x="743" y="32"/>
                </a:lnTo>
                <a:lnTo>
                  <a:pt x="743" y="34"/>
                </a:lnTo>
                <a:lnTo>
                  <a:pt x="745" y="36"/>
                </a:lnTo>
                <a:lnTo>
                  <a:pt x="747" y="36"/>
                </a:lnTo>
                <a:lnTo>
                  <a:pt x="749" y="38"/>
                </a:lnTo>
                <a:lnTo>
                  <a:pt x="749" y="40"/>
                </a:lnTo>
                <a:lnTo>
                  <a:pt x="751" y="40"/>
                </a:lnTo>
                <a:lnTo>
                  <a:pt x="753" y="42"/>
                </a:lnTo>
                <a:lnTo>
                  <a:pt x="756" y="44"/>
                </a:lnTo>
                <a:lnTo>
                  <a:pt x="758" y="47"/>
                </a:lnTo>
                <a:lnTo>
                  <a:pt x="760" y="49"/>
                </a:lnTo>
                <a:lnTo>
                  <a:pt x="762" y="49"/>
                </a:lnTo>
                <a:lnTo>
                  <a:pt x="762" y="51"/>
                </a:lnTo>
                <a:lnTo>
                  <a:pt x="764" y="53"/>
                </a:lnTo>
                <a:lnTo>
                  <a:pt x="766" y="53"/>
                </a:lnTo>
                <a:lnTo>
                  <a:pt x="768" y="55"/>
                </a:lnTo>
                <a:lnTo>
                  <a:pt x="771" y="57"/>
                </a:lnTo>
                <a:lnTo>
                  <a:pt x="70" y="755"/>
                </a:lnTo>
                <a:lnTo>
                  <a:pt x="2" y="710"/>
                </a:lnTo>
                <a:lnTo>
                  <a:pt x="2" y="714"/>
                </a:lnTo>
                <a:lnTo>
                  <a:pt x="0" y="712"/>
                </a:lnTo>
                <a:lnTo>
                  <a:pt x="2" y="710"/>
                </a:lnTo>
                <a:lnTo>
                  <a:pt x="70" y="755"/>
                </a:lnTo>
              </a:path>
            </a:pathLst>
          </a:custGeom>
          <a:solidFill>
            <a:srgbClr val="919191"/>
          </a:solidFill>
          <a:ln w="9525" cap="rnd">
            <a:noFill/>
            <a:round/>
            <a:headEnd/>
            <a:tailEnd/>
          </a:ln>
          <a:effectLst/>
        </p:spPr>
        <p:txBody>
          <a:bodyPr/>
          <a:lstStyle/>
          <a:p>
            <a:endParaRPr lang="en-US"/>
          </a:p>
        </p:txBody>
      </p:sp>
      <p:sp>
        <p:nvSpPr>
          <p:cNvPr id="63755" name="Freeform 267"/>
          <p:cNvSpPr>
            <a:spLocks/>
          </p:cNvSpPr>
          <p:nvPr/>
        </p:nvSpPr>
        <p:spPr bwMode="auto">
          <a:xfrm>
            <a:off x="2058988" y="1673225"/>
            <a:ext cx="1393825" cy="1400175"/>
          </a:xfrm>
          <a:custGeom>
            <a:avLst/>
            <a:gdLst/>
            <a:ahLst/>
            <a:cxnLst>
              <a:cxn ang="0">
                <a:pos x="26" y="765"/>
              </a:cxn>
              <a:cxn ang="0">
                <a:pos x="24" y="761"/>
              </a:cxn>
              <a:cxn ang="0">
                <a:pos x="24" y="757"/>
              </a:cxn>
              <a:cxn ang="0">
                <a:pos x="21" y="750"/>
              </a:cxn>
              <a:cxn ang="0">
                <a:pos x="19" y="744"/>
              </a:cxn>
              <a:cxn ang="0">
                <a:pos x="17" y="740"/>
              </a:cxn>
              <a:cxn ang="0">
                <a:pos x="17" y="733"/>
              </a:cxn>
              <a:cxn ang="0">
                <a:pos x="15" y="729"/>
              </a:cxn>
              <a:cxn ang="0">
                <a:pos x="13" y="723"/>
              </a:cxn>
              <a:cxn ang="0">
                <a:pos x="11" y="718"/>
              </a:cxn>
              <a:cxn ang="0">
                <a:pos x="9" y="712"/>
              </a:cxn>
              <a:cxn ang="0">
                <a:pos x="9" y="708"/>
              </a:cxn>
              <a:cxn ang="0">
                <a:pos x="7" y="701"/>
              </a:cxn>
              <a:cxn ang="0">
                <a:pos x="4" y="697"/>
              </a:cxn>
              <a:cxn ang="0">
                <a:pos x="2" y="691"/>
              </a:cxn>
              <a:cxn ang="0">
                <a:pos x="2" y="687"/>
              </a:cxn>
              <a:cxn ang="0">
                <a:pos x="0" y="682"/>
              </a:cxn>
              <a:cxn ang="0">
                <a:pos x="684" y="2"/>
              </a:cxn>
              <a:cxn ang="0">
                <a:pos x="688" y="6"/>
              </a:cxn>
              <a:cxn ang="0">
                <a:pos x="692" y="8"/>
              </a:cxn>
              <a:cxn ang="0">
                <a:pos x="696" y="12"/>
              </a:cxn>
              <a:cxn ang="0">
                <a:pos x="699" y="14"/>
              </a:cxn>
              <a:cxn ang="0">
                <a:pos x="703" y="19"/>
              </a:cxn>
              <a:cxn ang="0">
                <a:pos x="707" y="21"/>
              </a:cxn>
              <a:cxn ang="0">
                <a:pos x="711" y="25"/>
              </a:cxn>
              <a:cxn ang="0">
                <a:pos x="716" y="27"/>
              </a:cxn>
              <a:cxn ang="0">
                <a:pos x="720" y="31"/>
              </a:cxn>
              <a:cxn ang="0">
                <a:pos x="724" y="34"/>
              </a:cxn>
              <a:cxn ang="0">
                <a:pos x="726" y="36"/>
              </a:cxn>
              <a:cxn ang="0">
                <a:pos x="731" y="40"/>
              </a:cxn>
              <a:cxn ang="0">
                <a:pos x="735" y="42"/>
              </a:cxn>
              <a:cxn ang="0">
                <a:pos x="741" y="44"/>
              </a:cxn>
              <a:cxn ang="0">
                <a:pos x="745" y="48"/>
              </a:cxn>
              <a:cxn ang="0">
                <a:pos x="677" y="119"/>
              </a:cxn>
              <a:cxn ang="0">
                <a:pos x="658" y="138"/>
              </a:cxn>
              <a:cxn ang="0">
                <a:pos x="209" y="533"/>
              </a:cxn>
              <a:cxn ang="0">
                <a:pos x="181" y="614"/>
              </a:cxn>
            </a:cxnLst>
            <a:rect l="0" t="0" r="r" b="b"/>
            <a:pathLst>
              <a:path w="749" h="771">
                <a:moveTo>
                  <a:pt x="26" y="770"/>
                </a:moveTo>
                <a:lnTo>
                  <a:pt x="26" y="765"/>
                </a:lnTo>
                <a:lnTo>
                  <a:pt x="26" y="763"/>
                </a:lnTo>
                <a:lnTo>
                  <a:pt x="24" y="761"/>
                </a:lnTo>
                <a:lnTo>
                  <a:pt x="24" y="759"/>
                </a:lnTo>
                <a:lnTo>
                  <a:pt x="24" y="757"/>
                </a:lnTo>
                <a:lnTo>
                  <a:pt x="21" y="752"/>
                </a:lnTo>
                <a:lnTo>
                  <a:pt x="21" y="750"/>
                </a:lnTo>
                <a:lnTo>
                  <a:pt x="19" y="748"/>
                </a:lnTo>
                <a:lnTo>
                  <a:pt x="19" y="744"/>
                </a:lnTo>
                <a:lnTo>
                  <a:pt x="19" y="742"/>
                </a:lnTo>
                <a:lnTo>
                  <a:pt x="17" y="740"/>
                </a:lnTo>
                <a:lnTo>
                  <a:pt x="17" y="738"/>
                </a:lnTo>
                <a:lnTo>
                  <a:pt x="17" y="733"/>
                </a:lnTo>
                <a:lnTo>
                  <a:pt x="15" y="731"/>
                </a:lnTo>
                <a:lnTo>
                  <a:pt x="15" y="729"/>
                </a:lnTo>
                <a:lnTo>
                  <a:pt x="13" y="725"/>
                </a:lnTo>
                <a:lnTo>
                  <a:pt x="13" y="723"/>
                </a:lnTo>
                <a:lnTo>
                  <a:pt x="13" y="721"/>
                </a:lnTo>
                <a:lnTo>
                  <a:pt x="11" y="718"/>
                </a:lnTo>
                <a:lnTo>
                  <a:pt x="11" y="714"/>
                </a:lnTo>
                <a:lnTo>
                  <a:pt x="9" y="712"/>
                </a:lnTo>
                <a:lnTo>
                  <a:pt x="9" y="710"/>
                </a:lnTo>
                <a:lnTo>
                  <a:pt x="9" y="708"/>
                </a:lnTo>
                <a:lnTo>
                  <a:pt x="7" y="704"/>
                </a:lnTo>
                <a:lnTo>
                  <a:pt x="7" y="701"/>
                </a:lnTo>
                <a:lnTo>
                  <a:pt x="4" y="699"/>
                </a:lnTo>
                <a:lnTo>
                  <a:pt x="4" y="697"/>
                </a:lnTo>
                <a:lnTo>
                  <a:pt x="4" y="693"/>
                </a:lnTo>
                <a:lnTo>
                  <a:pt x="2" y="691"/>
                </a:lnTo>
                <a:lnTo>
                  <a:pt x="2" y="689"/>
                </a:lnTo>
                <a:lnTo>
                  <a:pt x="2" y="687"/>
                </a:lnTo>
                <a:lnTo>
                  <a:pt x="0" y="684"/>
                </a:lnTo>
                <a:lnTo>
                  <a:pt x="0" y="682"/>
                </a:lnTo>
                <a:lnTo>
                  <a:pt x="684" y="0"/>
                </a:lnTo>
                <a:lnTo>
                  <a:pt x="684" y="2"/>
                </a:lnTo>
                <a:lnTo>
                  <a:pt x="686" y="4"/>
                </a:lnTo>
                <a:lnTo>
                  <a:pt x="688" y="6"/>
                </a:lnTo>
                <a:lnTo>
                  <a:pt x="690" y="6"/>
                </a:lnTo>
                <a:lnTo>
                  <a:pt x="692" y="8"/>
                </a:lnTo>
                <a:lnTo>
                  <a:pt x="694" y="10"/>
                </a:lnTo>
                <a:lnTo>
                  <a:pt x="696" y="12"/>
                </a:lnTo>
                <a:lnTo>
                  <a:pt x="696" y="14"/>
                </a:lnTo>
                <a:lnTo>
                  <a:pt x="699" y="14"/>
                </a:lnTo>
                <a:lnTo>
                  <a:pt x="701" y="17"/>
                </a:lnTo>
                <a:lnTo>
                  <a:pt x="703" y="19"/>
                </a:lnTo>
                <a:lnTo>
                  <a:pt x="705" y="21"/>
                </a:lnTo>
                <a:lnTo>
                  <a:pt x="707" y="21"/>
                </a:lnTo>
                <a:lnTo>
                  <a:pt x="709" y="23"/>
                </a:lnTo>
                <a:lnTo>
                  <a:pt x="711" y="25"/>
                </a:lnTo>
                <a:lnTo>
                  <a:pt x="714" y="27"/>
                </a:lnTo>
                <a:lnTo>
                  <a:pt x="716" y="27"/>
                </a:lnTo>
                <a:lnTo>
                  <a:pt x="718" y="29"/>
                </a:lnTo>
                <a:lnTo>
                  <a:pt x="720" y="31"/>
                </a:lnTo>
                <a:lnTo>
                  <a:pt x="722" y="31"/>
                </a:lnTo>
                <a:lnTo>
                  <a:pt x="724" y="34"/>
                </a:lnTo>
                <a:lnTo>
                  <a:pt x="724" y="36"/>
                </a:lnTo>
                <a:lnTo>
                  <a:pt x="726" y="36"/>
                </a:lnTo>
                <a:lnTo>
                  <a:pt x="728" y="38"/>
                </a:lnTo>
                <a:lnTo>
                  <a:pt x="731" y="40"/>
                </a:lnTo>
                <a:lnTo>
                  <a:pt x="733" y="40"/>
                </a:lnTo>
                <a:lnTo>
                  <a:pt x="735" y="42"/>
                </a:lnTo>
                <a:lnTo>
                  <a:pt x="737" y="44"/>
                </a:lnTo>
                <a:lnTo>
                  <a:pt x="741" y="44"/>
                </a:lnTo>
                <a:lnTo>
                  <a:pt x="743" y="46"/>
                </a:lnTo>
                <a:lnTo>
                  <a:pt x="745" y="48"/>
                </a:lnTo>
                <a:lnTo>
                  <a:pt x="748" y="48"/>
                </a:lnTo>
                <a:lnTo>
                  <a:pt x="677" y="119"/>
                </a:lnTo>
                <a:lnTo>
                  <a:pt x="669" y="119"/>
                </a:lnTo>
                <a:lnTo>
                  <a:pt x="658" y="138"/>
                </a:lnTo>
                <a:lnTo>
                  <a:pt x="262" y="533"/>
                </a:lnTo>
                <a:lnTo>
                  <a:pt x="209" y="533"/>
                </a:lnTo>
                <a:lnTo>
                  <a:pt x="177" y="572"/>
                </a:lnTo>
                <a:lnTo>
                  <a:pt x="181" y="614"/>
                </a:lnTo>
                <a:lnTo>
                  <a:pt x="26" y="770"/>
                </a:lnTo>
              </a:path>
            </a:pathLst>
          </a:custGeom>
          <a:solidFill>
            <a:srgbClr val="969696"/>
          </a:solidFill>
          <a:ln w="9525" cap="rnd">
            <a:noFill/>
            <a:round/>
            <a:headEnd/>
            <a:tailEnd/>
          </a:ln>
          <a:effectLst/>
        </p:spPr>
        <p:txBody>
          <a:bodyPr/>
          <a:lstStyle/>
          <a:p>
            <a:endParaRPr lang="en-US"/>
          </a:p>
        </p:txBody>
      </p:sp>
      <p:sp>
        <p:nvSpPr>
          <p:cNvPr id="63756" name="Freeform 268"/>
          <p:cNvSpPr>
            <a:spLocks/>
          </p:cNvSpPr>
          <p:nvPr/>
        </p:nvSpPr>
        <p:spPr bwMode="auto">
          <a:xfrm>
            <a:off x="2084388" y="1722438"/>
            <a:ext cx="1430337" cy="1400175"/>
          </a:xfrm>
          <a:custGeom>
            <a:avLst/>
            <a:gdLst/>
            <a:ahLst/>
            <a:cxnLst>
              <a:cxn ang="0">
                <a:pos x="17" y="753"/>
              </a:cxn>
              <a:cxn ang="0">
                <a:pos x="15" y="749"/>
              </a:cxn>
              <a:cxn ang="0">
                <a:pos x="15" y="745"/>
              </a:cxn>
              <a:cxn ang="0">
                <a:pos x="13" y="740"/>
              </a:cxn>
              <a:cxn ang="0">
                <a:pos x="13" y="736"/>
              </a:cxn>
              <a:cxn ang="0">
                <a:pos x="11" y="732"/>
              </a:cxn>
              <a:cxn ang="0">
                <a:pos x="8" y="728"/>
              </a:cxn>
              <a:cxn ang="0">
                <a:pos x="8" y="723"/>
              </a:cxn>
              <a:cxn ang="0">
                <a:pos x="6" y="719"/>
              </a:cxn>
              <a:cxn ang="0">
                <a:pos x="6" y="715"/>
              </a:cxn>
              <a:cxn ang="0">
                <a:pos x="4" y="711"/>
              </a:cxn>
              <a:cxn ang="0">
                <a:pos x="4" y="706"/>
              </a:cxn>
              <a:cxn ang="0">
                <a:pos x="2" y="704"/>
              </a:cxn>
              <a:cxn ang="0">
                <a:pos x="0" y="700"/>
              </a:cxn>
              <a:cxn ang="0">
                <a:pos x="701" y="0"/>
              </a:cxn>
              <a:cxn ang="0">
                <a:pos x="703" y="2"/>
              </a:cxn>
              <a:cxn ang="0">
                <a:pos x="707" y="4"/>
              </a:cxn>
              <a:cxn ang="0">
                <a:pos x="709" y="7"/>
              </a:cxn>
              <a:cxn ang="0">
                <a:pos x="713" y="9"/>
              </a:cxn>
              <a:cxn ang="0">
                <a:pos x="715" y="11"/>
              </a:cxn>
              <a:cxn ang="0">
                <a:pos x="720" y="13"/>
              </a:cxn>
              <a:cxn ang="0">
                <a:pos x="722" y="15"/>
              </a:cxn>
              <a:cxn ang="0">
                <a:pos x="726" y="17"/>
              </a:cxn>
              <a:cxn ang="0">
                <a:pos x="728" y="19"/>
              </a:cxn>
              <a:cxn ang="0">
                <a:pos x="732" y="21"/>
              </a:cxn>
              <a:cxn ang="0">
                <a:pos x="745" y="21"/>
              </a:cxn>
              <a:cxn ang="0">
                <a:pos x="730" y="56"/>
              </a:cxn>
              <a:cxn ang="0">
                <a:pos x="764" y="38"/>
              </a:cxn>
              <a:cxn ang="0">
                <a:pos x="720" y="92"/>
              </a:cxn>
              <a:cxn ang="0">
                <a:pos x="671" y="92"/>
              </a:cxn>
              <a:cxn ang="0">
                <a:pos x="634" y="132"/>
              </a:cxn>
              <a:cxn ang="0">
                <a:pos x="658" y="143"/>
              </a:cxn>
              <a:cxn ang="0">
                <a:pos x="313" y="498"/>
              </a:cxn>
              <a:cxn ang="0">
                <a:pos x="196" y="506"/>
              </a:cxn>
              <a:cxn ang="0">
                <a:pos x="170" y="604"/>
              </a:cxn>
              <a:cxn ang="0">
                <a:pos x="40" y="770"/>
              </a:cxn>
            </a:cxnLst>
            <a:rect l="0" t="0" r="r" b="b"/>
            <a:pathLst>
              <a:path w="770" h="771">
                <a:moveTo>
                  <a:pt x="40" y="770"/>
                </a:moveTo>
                <a:lnTo>
                  <a:pt x="17" y="753"/>
                </a:lnTo>
                <a:lnTo>
                  <a:pt x="17" y="751"/>
                </a:lnTo>
                <a:lnTo>
                  <a:pt x="15" y="749"/>
                </a:lnTo>
                <a:lnTo>
                  <a:pt x="15" y="747"/>
                </a:lnTo>
                <a:lnTo>
                  <a:pt x="15" y="745"/>
                </a:lnTo>
                <a:lnTo>
                  <a:pt x="13" y="743"/>
                </a:lnTo>
                <a:lnTo>
                  <a:pt x="13" y="740"/>
                </a:lnTo>
                <a:lnTo>
                  <a:pt x="13" y="738"/>
                </a:lnTo>
                <a:lnTo>
                  <a:pt x="13" y="736"/>
                </a:lnTo>
                <a:lnTo>
                  <a:pt x="11" y="734"/>
                </a:lnTo>
                <a:lnTo>
                  <a:pt x="11" y="732"/>
                </a:lnTo>
                <a:lnTo>
                  <a:pt x="11" y="730"/>
                </a:lnTo>
                <a:lnTo>
                  <a:pt x="8" y="728"/>
                </a:lnTo>
                <a:lnTo>
                  <a:pt x="8" y="725"/>
                </a:lnTo>
                <a:lnTo>
                  <a:pt x="8" y="723"/>
                </a:lnTo>
                <a:lnTo>
                  <a:pt x="8" y="721"/>
                </a:lnTo>
                <a:lnTo>
                  <a:pt x="6" y="719"/>
                </a:lnTo>
                <a:lnTo>
                  <a:pt x="6" y="717"/>
                </a:lnTo>
                <a:lnTo>
                  <a:pt x="6" y="715"/>
                </a:lnTo>
                <a:lnTo>
                  <a:pt x="4" y="713"/>
                </a:lnTo>
                <a:lnTo>
                  <a:pt x="4" y="711"/>
                </a:lnTo>
                <a:lnTo>
                  <a:pt x="4" y="708"/>
                </a:lnTo>
                <a:lnTo>
                  <a:pt x="4" y="706"/>
                </a:lnTo>
                <a:lnTo>
                  <a:pt x="2" y="706"/>
                </a:lnTo>
                <a:lnTo>
                  <a:pt x="2" y="704"/>
                </a:lnTo>
                <a:lnTo>
                  <a:pt x="2" y="702"/>
                </a:lnTo>
                <a:lnTo>
                  <a:pt x="0" y="700"/>
                </a:lnTo>
                <a:lnTo>
                  <a:pt x="0" y="698"/>
                </a:lnTo>
                <a:lnTo>
                  <a:pt x="701" y="0"/>
                </a:lnTo>
                <a:lnTo>
                  <a:pt x="703" y="0"/>
                </a:lnTo>
                <a:lnTo>
                  <a:pt x="703" y="2"/>
                </a:lnTo>
                <a:lnTo>
                  <a:pt x="705" y="2"/>
                </a:lnTo>
                <a:lnTo>
                  <a:pt x="707" y="4"/>
                </a:lnTo>
                <a:lnTo>
                  <a:pt x="709" y="4"/>
                </a:lnTo>
                <a:lnTo>
                  <a:pt x="709" y="7"/>
                </a:lnTo>
                <a:lnTo>
                  <a:pt x="711" y="7"/>
                </a:lnTo>
                <a:lnTo>
                  <a:pt x="713" y="9"/>
                </a:lnTo>
                <a:lnTo>
                  <a:pt x="715" y="9"/>
                </a:lnTo>
                <a:lnTo>
                  <a:pt x="715" y="11"/>
                </a:lnTo>
                <a:lnTo>
                  <a:pt x="718" y="11"/>
                </a:lnTo>
                <a:lnTo>
                  <a:pt x="720" y="13"/>
                </a:lnTo>
                <a:lnTo>
                  <a:pt x="722" y="13"/>
                </a:lnTo>
                <a:lnTo>
                  <a:pt x="722" y="15"/>
                </a:lnTo>
                <a:lnTo>
                  <a:pt x="724" y="15"/>
                </a:lnTo>
                <a:lnTo>
                  <a:pt x="726" y="17"/>
                </a:lnTo>
                <a:lnTo>
                  <a:pt x="728" y="17"/>
                </a:lnTo>
                <a:lnTo>
                  <a:pt x="728" y="19"/>
                </a:lnTo>
                <a:lnTo>
                  <a:pt x="730" y="19"/>
                </a:lnTo>
                <a:lnTo>
                  <a:pt x="732" y="21"/>
                </a:lnTo>
                <a:lnTo>
                  <a:pt x="735" y="21"/>
                </a:lnTo>
                <a:lnTo>
                  <a:pt x="745" y="21"/>
                </a:lnTo>
                <a:lnTo>
                  <a:pt x="745" y="38"/>
                </a:lnTo>
                <a:lnTo>
                  <a:pt x="730" y="56"/>
                </a:lnTo>
                <a:lnTo>
                  <a:pt x="743" y="58"/>
                </a:lnTo>
                <a:lnTo>
                  <a:pt x="764" y="38"/>
                </a:lnTo>
                <a:lnTo>
                  <a:pt x="769" y="43"/>
                </a:lnTo>
                <a:lnTo>
                  <a:pt x="720" y="92"/>
                </a:lnTo>
                <a:lnTo>
                  <a:pt x="711" y="92"/>
                </a:lnTo>
                <a:lnTo>
                  <a:pt x="671" y="92"/>
                </a:lnTo>
                <a:lnTo>
                  <a:pt x="656" y="92"/>
                </a:lnTo>
                <a:lnTo>
                  <a:pt x="634" y="132"/>
                </a:lnTo>
                <a:lnTo>
                  <a:pt x="596" y="172"/>
                </a:lnTo>
                <a:lnTo>
                  <a:pt x="658" y="143"/>
                </a:lnTo>
                <a:lnTo>
                  <a:pt x="671" y="143"/>
                </a:lnTo>
                <a:lnTo>
                  <a:pt x="313" y="498"/>
                </a:lnTo>
                <a:lnTo>
                  <a:pt x="302" y="504"/>
                </a:lnTo>
                <a:lnTo>
                  <a:pt x="196" y="506"/>
                </a:lnTo>
                <a:lnTo>
                  <a:pt x="164" y="545"/>
                </a:lnTo>
                <a:lnTo>
                  <a:pt x="170" y="604"/>
                </a:lnTo>
                <a:lnTo>
                  <a:pt x="168" y="645"/>
                </a:lnTo>
                <a:lnTo>
                  <a:pt x="40" y="770"/>
                </a:lnTo>
              </a:path>
            </a:pathLst>
          </a:custGeom>
          <a:solidFill>
            <a:srgbClr val="9C9C9C"/>
          </a:solidFill>
          <a:ln w="9525" cap="rnd">
            <a:noFill/>
            <a:round/>
            <a:headEnd/>
            <a:tailEnd/>
          </a:ln>
          <a:effectLst/>
        </p:spPr>
        <p:txBody>
          <a:bodyPr/>
          <a:lstStyle/>
          <a:p>
            <a:endParaRPr lang="en-US"/>
          </a:p>
        </p:txBody>
      </p:sp>
      <p:sp>
        <p:nvSpPr>
          <p:cNvPr id="63757" name="Freeform 269"/>
          <p:cNvSpPr>
            <a:spLocks/>
          </p:cNvSpPr>
          <p:nvPr/>
        </p:nvSpPr>
        <p:spPr bwMode="auto">
          <a:xfrm>
            <a:off x="2108200" y="1760538"/>
            <a:ext cx="1460500" cy="1400175"/>
          </a:xfrm>
          <a:custGeom>
            <a:avLst/>
            <a:gdLst/>
            <a:ahLst/>
            <a:cxnLst>
              <a:cxn ang="0">
                <a:pos x="64" y="770"/>
              </a:cxn>
              <a:cxn ang="0">
                <a:pos x="61" y="770"/>
              </a:cxn>
              <a:cxn ang="0">
                <a:pos x="59" y="770"/>
              </a:cxn>
              <a:cxn ang="0">
                <a:pos x="57" y="770"/>
              </a:cxn>
              <a:cxn ang="0">
                <a:pos x="57" y="768"/>
              </a:cxn>
              <a:cxn ang="0">
                <a:pos x="55" y="768"/>
              </a:cxn>
              <a:cxn ang="0">
                <a:pos x="53" y="768"/>
              </a:cxn>
              <a:cxn ang="0">
                <a:pos x="51" y="768"/>
              </a:cxn>
              <a:cxn ang="0">
                <a:pos x="4" y="732"/>
              </a:cxn>
              <a:cxn ang="0">
                <a:pos x="4" y="730"/>
              </a:cxn>
              <a:cxn ang="0">
                <a:pos x="2" y="730"/>
              </a:cxn>
              <a:cxn ang="0">
                <a:pos x="2" y="728"/>
              </a:cxn>
              <a:cxn ang="0">
                <a:pos x="2" y="726"/>
              </a:cxn>
              <a:cxn ang="0">
                <a:pos x="2" y="724"/>
              </a:cxn>
              <a:cxn ang="0">
                <a:pos x="2" y="722"/>
              </a:cxn>
              <a:cxn ang="0">
                <a:pos x="0" y="722"/>
              </a:cxn>
              <a:cxn ang="0">
                <a:pos x="155" y="566"/>
              </a:cxn>
              <a:cxn ang="0">
                <a:pos x="157" y="583"/>
              </a:cxn>
              <a:cxn ang="0">
                <a:pos x="153" y="636"/>
              </a:cxn>
              <a:cxn ang="0">
                <a:pos x="159" y="675"/>
              </a:cxn>
              <a:cxn ang="0">
                <a:pos x="64" y="770"/>
              </a:cxn>
              <a:cxn ang="0">
                <a:pos x="722" y="0"/>
              </a:cxn>
              <a:cxn ang="0">
                <a:pos x="732" y="0"/>
              </a:cxn>
              <a:cxn ang="0">
                <a:pos x="732" y="17"/>
              </a:cxn>
              <a:cxn ang="0">
                <a:pos x="717" y="35"/>
              </a:cxn>
              <a:cxn ang="0">
                <a:pos x="730" y="37"/>
              </a:cxn>
              <a:cxn ang="0">
                <a:pos x="751" y="17"/>
              </a:cxn>
              <a:cxn ang="0">
                <a:pos x="760" y="26"/>
              </a:cxn>
              <a:cxn ang="0">
                <a:pos x="775" y="30"/>
              </a:cxn>
              <a:cxn ang="0">
                <a:pos x="785" y="45"/>
              </a:cxn>
              <a:cxn ang="0">
                <a:pos x="760" y="60"/>
              </a:cxn>
              <a:cxn ang="0">
                <a:pos x="747" y="71"/>
              </a:cxn>
              <a:cxn ang="0">
                <a:pos x="728" y="71"/>
              </a:cxn>
              <a:cxn ang="0">
                <a:pos x="698" y="71"/>
              </a:cxn>
              <a:cxn ang="0">
                <a:pos x="658" y="71"/>
              </a:cxn>
              <a:cxn ang="0">
                <a:pos x="651" y="71"/>
              </a:cxn>
              <a:cxn ang="0">
                <a:pos x="722" y="0"/>
              </a:cxn>
              <a:cxn ang="0">
                <a:pos x="632" y="90"/>
              </a:cxn>
              <a:cxn ang="0">
                <a:pos x="621" y="111"/>
              </a:cxn>
              <a:cxn ang="0">
                <a:pos x="583" y="151"/>
              </a:cxn>
              <a:cxn ang="0">
                <a:pos x="645" y="122"/>
              </a:cxn>
              <a:cxn ang="0">
                <a:pos x="668" y="122"/>
              </a:cxn>
              <a:cxn ang="0">
                <a:pos x="675" y="147"/>
              </a:cxn>
              <a:cxn ang="0">
                <a:pos x="681" y="154"/>
              </a:cxn>
              <a:cxn ang="0">
                <a:pos x="653" y="181"/>
              </a:cxn>
              <a:cxn ang="0">
                <a:pos x="643" y="183"/>
              </a:cxn>
              <a:cxn ang="0">
                <a:pos x="615" y="200"/>
              </a:cxn>
              <a:cxn ang="0">
                <a:pos x="613" y="222"/>
              </a:cxn>
              <a:cxn ang="0">
                <a:pos x="604" y="230"/>
              </a:cxn>
              <a:cxn ang="0">
                <a:pos x="570" y="258"/>
              </a:cxn>
              <a:cxn ang="0">
                <a:pos x="545" y="279"/>
              </a:cxn>
              <a:cxn ang="0">
                <a:pos x="543" y="290"/>
              </a:cxn>
              <a:cxn ang="0">
                <a:pos x="528" y="307"/>
              </a:cxn>
              <a:cxn ang="0">
                <a:pos x="526" y="288"/>
              </a:cxn>
              <a:cxn ang="0">
                <a:pos x="519" y="315"/>
              </a:cxn>
              <a:cxn ang="0">
                <a:pos x="366" y="468"/>
              </a:cxn>
              <a:cxn ang="0">
                <a:pos x="328" y="462"/>
              </a:cxn>
              <a:cxn ang="0">
                <a:pos x="289" y="483"/>
              </a:cxn>
              <a:cxn ang="0">
                <a:pos x="236" y="485"/>
              </a:cxn>
              <a:cxn ang="0">
                <a:pos x="632" y="90"/>
              </a:cxn>
              <a:cxn ang="0">
                <a:pos x="64" y="770"/>
              </a:cxn>
            </a:cxnLst>
            <a:rect l="0" t="0" r="r" b="b"/>
            <a:pathLst>
              <a:path w="786" h="771">
                <a:moveTo>
                  <a:pt x="64" y="770"/>
                </a:moveTo>
                <a:lnTo>
                  <a:pt x="61" y="770"/>
                </a:lnTo>
                <a:lnTo>
                  <a:pt x="59" y="770"/>
                </a:lnTo>
                <a:lnTo>
                  <a:pt x="57" y="770"/>
                </a:lnTo>
                <a:lnTo>
                  <a:pt x="57" y="768"/>
                </a:lnTo>
                <a:lnTo>
                  <a:pt x="55" y="768"/>
                </a:lnTo>
                <a:lnTo>
                  <a:pt x="53" y="768"/>
                </a:lnTo>
                <a:lnTo>
                  <a:pt x="51" y="768"/>
                </a:lnTo>
                <a:lnTo>
                  <a:pt x="4" y="732"/>
                </a:lnTo>
                <a:lnTo>
                  <a:pt x="4" y="730"/>
                </a:lnTo>
                <a:lnTo>
                  <a:pt x="2" y="730"/>
                </a:lnTo>
                <a:lnTo>
                  <a:pt x="2" y="728"/>
                </a:lnTo>
                <a:lnTo>
                  <a:pt x="2" y="726"/>
                </a:lnTo>
                <a:lnTo>
                  <a:pt x="2" y="724"/>
                </a:lnTo>
                <a:lnTo>
                  <a:pt x="2" y="722"/>
                </a:lnTo>
                <a:lnTo>
                  <a:pt x="0" y="722"/>
                </a:lnTo>
                <a:lnTo>
                  <a:pt x="155" y="566"/>
                </a:lnTo>
                <a:lnTo>
                  <a:pt x="157" y="583"/>
                </a:lnTo>
                <a:lnTo>
                  <a:pt x="153" y="636"/>
                </a:lnTo>
                <a:lnTo>
                  <a:pt x="159" y="675"/>
                </a:lnTo>
                <a:lnTo>
                  <a:pt x="64" y="770"/>
                </a:lnTo>
                <a:lnTo>
                  <a:pt x="722" y="0"/>
                </a:lnTo>
                <a:lnTo>
                  <a:pt x="732" y="0"/>
                </a:lnTo>
                <a:lnTo>
                  <a:pt x="732" y="17"/>
                </a:lnTo>
                <a:lnTo>
                  <a:pt x="717" y="35"/>
                </a:lnTo>
                <a:lnTo>
                  <a:pt x="730" y="37"/>
                </a:lnTo>
                <a:lnTo>
                  <a:pt x="751" y="17"/>
                </a:lnTo>
                <a:lnTo>
                  <a:pt x="760" y="26"/>
                </a:lnTo>
                <a:lnTo>
                  <a:pt x="775" y="30"/>
                </a:lnTo>
                <a:lnTo>
                  <a:pt x="785" y="45"/>
                </a:lnTo>
                <a:lnTo>
                  <a:pt x="760" y="60"/>
                </a:lnTo>
                <a:lnTo>
                  <a:pt x="747" y="71"/>
                </a:lnTo>
                <a:lnTo>
                  <a:pt x="728" y="71"/>
                </a:lnTo>
                <a:lnTo>
                  <a:pt x="698" y="71"/>
                </a:lnTo>
                <a:lnTo>
                  <a:pt x="658" y="71"/>
                </a:lnTo>
                <a:lnTo>
                  <a:pt x="651" y="71"/>
                </a:lnTo>
                <a:lnTo>
                  <a:pt x="722" y="0"/>
                </a:lnTo>
                <a:lnTo>
                  <a:pt x="632" y="90"/>
                </a:lnTo>
                <a:lnTo>
                  <a:pt x="621" y="111"/>
                </a:lnTo>
                <a:lnTo>
                  <a:pt x="583" y="151"/>
                </a:lnTo>
                <a:lnTo>
                  <a:pt x="645" y="122"/>
                </a:lnTo>
                <a:lnTo>
                  <a:pt x="668" y="122"/>
                </a:lnTo>
                <a:lnTo>
                  <a:pt x="675" y="147"/>
                </a:lnTo>
                <a:lnTo>
                  <a:pt x="681" y="154"/>
                </a:lnTo>
                <a:lnTo>
                  <a:pt x="653" y="181"/>
                </a:lnTo>
                <a:lnTo>
                  <a:pt x="643" y="183"/>
                </a:lnTo>
                <a:lnTo>
                  <a:pt x="615" y="200"/>
                </a:lnTo>
                <a:lnTo>
                  <a:pt x="613" y="222"/>
                </a:lnTo>
                <a:lnTo>
                  <a:pt x="604" y="230"/>
                </a:lnTo>
                <a:lnTo>
                  <a:pt x="570" y="258"/>
                </a:lnTo>
                <a:lnTo>
                  <a:pt x="545" y="279"/>
                </a:lnTo>
                <a:lnTo>
                  <a:pt x="543" y="290"/>
                </a:lnTo>
                <a:lnTo>
                  <a:pt x="528" y="307"/>
                </a:lnTo>
                <a:lnTo>
                  <a:pt x="526" y="288"/>
                </a:lnTo>
                <a:lnTo>
                  <a:pt x="519" y="315"/>
                </a:lnTo>
                <a:lnTo>
                  <a:pt x="366" y="468"/>
                </a:lnTo>
                <a:lnTo>
                  <a:pt x="328" y="462"/>
                </a:lnTo>
                <a:lnTo>
                  <a:pt x="289" y="483"/>
                </a:lnTo>
                <a:lnTo>
                  <a:pt x="236" y="485"/>
                </a:lnTo>
                <a:lnTo>
                  <a:pt x="632" y="90"/>
                </a:lnTo>
                <a:lnTo>
                  <a:pt x="64" y="770"/>
                </a:lnTo>
              </a:path>
            </a:pathLst>
          </a:custGeom>
          <a:solidFill>
            <a:srgbClr val="A1A1A1"/>
          </a:solidFill>
          <a:ln w="9525" cap="rnd">
            <a:noFill/>
            <a:round/>
            <a:headEnd/>
            <a:tailEnd/>
          </a:ln>
          <a:effectLst/>
        </p:spPr>
        <p:txBody>
          <a:bodyPr/>
          <a:lstStyle/>
          <a:p>
            <a:endParaRPr lang="en-US"/>
          </a:p>
        </p:txBody>
      </p:sp>
      <p:sp>
        <p:nvSpPr>
          <p:cNvPr id="63758" name="Freeform 270"/>
          <p:cNvSpPr>
            <a:spLocks/>
          </p:cNvSpPr>
          <p:nvPr/>
        </p:nvSpPr>
        <p:spPr bwMode="auto">
          <a:xfrm>
            <a:off x="2157413" y="1800225"/>
            <a:ext cx="1411287" cy="1392238"/>
          </a:xfrm>
          <a:custGeom>
            <a:avLst/>
            <a:gdLst/>
            <a:ahLst/>
            <a:cxnLst>
              <a:cxn ang="0">
                <a:pos x="73" y="763"/>
              </a:cxn>
              <a:cxn ang="0">
                <a:pos x="69" y="761"/>
              </a:cxn>
              <a:cxn ang="0">
                <a:pos x="64" y="761"/>
              </a:cxn>
              <a:cxn ang="0">
                <a:pos x="62" y="759"/>
              </a:cxn>
              <a:cxn ang="0">
                <a:pos x="60" y="757"/>
              </a:cxn>
              <a:cxn ang="0">
                <a:pos x="56" y="757"/>
              </a:cxn>
              <a:cxn ang="0">
                <a:pos x="51" y="755"/>
              </a:cxn>
              <a:cxn ang="0">
                <a:pos x="47" y="753"/>
              </a:cxn>
              <a:cxn ang="0">
                <a:pos x="43" y="751"/>
              </a:cxn>
              <a:cxn ang="0">
                <a:pos x="39" y="751"/>
              </a:cxn>
              <a:cxn ang="0">
                <a:pos x="37" y="748"/>
              </a:cxn>
              <a:cxn ang="0">
                <a:pos x="32" y="748"/>
              </a:cxn>
              <a:cxn ang="0">
                <a:pos x="30" y="746"/>
              </a:cxn>
              <a:cxn ang="0">
                <a:pos x="26" y="746"/>
              </a:cxn>
              <a:cxn ang="0">
                <a:pos x="0" y="727"/>
              </a:cxn>
              <a:cxn ang="0">
                <a:pos x="126" y="614"/>
              </a:cxn>
              <a:cxn ang="0">
                <a:pos x="75" y="765"/>
              </a:cxn>
              <a:cxn ang="0">
                <a:pos x="733" y="4"/>
              </a:cxn>
              <a:cxn ang="0">
                <a:pos x="758" y="23"/>
              </a:cxn>
              <a:cxn ang="0">
                <a:pos x="720" y="49"/>
              </a:cxn>
              <a:cxn ang="0">
                <a:pos x="680" y="49"/>
              </a:cxn>
              <a:cxn ang="0">
                <a:pos x="631" y="100"/>
              </a:cxn>
              <a:cxn ang="0">
                <a:pos x="648" y="125"/>
              </a:cxn>
              <a:cxn ang="0">
                <a:pos x="695" y="149"/>
              </a:cxn>
              <a:cxn ang="0">
                <a:pos x="650" y="191"/>
              </a:cxn>
              <a:cxn ang="0">
                <a:pos x="663" y="164"/>
              </a:cxn>
              <a:cxn ang="0">
                <a:pos x="616" y="161"/>
              </a:cxn>
              <a:cxn ang="0">
                <a:pos x="586" y="202"/>
              </a:cxn>
              <a:cxn ang="0">
                <a:pos x="518" y="257"/>
              </a:cxn>
              <a:cxn ang="0">
                <a:pos x="501" y="300"/>
              </a:cxn>
              <a:cxn ang="0">
                <a:pos x="492" y="293"/>
              </a:cxn>
              <a:cxn ang="0">
                <a:pos x="492" y="300"/>
              </a:cxn>
              <a:cxn ang="0">
                <a:pos x="490" y="306"/>
              </a:cxn>
              <a:cxn ang="0">
                <a:pos x="490" y="312"/>
              </a:cxn>
              <a:cxn ang="0">
                <a:pos x="488" y="317"/>
              </a:cxn>
              <a:cxn ang="0">
                <a:pos x="488" y="323"/>
              </a:cxn>
              <a:cxn ang="0">
                <a:pos x="486" y="329"/>
              </a:cxn>
              <a:cxn ang="0">
                <a:pos x="484" y="334"/>
              </a:cxn>
              <a:cxn ang="0">
                <a:pos x="482" y="340"/>
              </a:cxn>
              <a:cxn ang="0">
                <a:pos x="480" y="346"/>
              </a:cxn>
              <a:cxn ang="0">
                <a:pos x="477" y="351"/>
              </a:cxn>
              <a:cxn ang="0">
                <a:pos x="473" y="357"/>
              </a:cxn>
              <a:cxn ang="0">
                <a:pos x="471" y="361"/>
              </a:cxn>
              <a:cxn ang="0">
                <a:pos x="469" y="368"/>
              </a:cxn>
              <a:cxn ang="0">
                <a:pos x="465" y="372"/>
              </a:cxn>
              <a:cxn ang="0">
                <a:pos x="462" y="376"/>
              </a:cxn>
              <a:cxn ang="0">
                <a:pos x="460" y="383"/>
              </a:cxn>
              <a:cxn ang="0">
                <a:pos x="384" y="453"/>
              </a:cxn>
              <a:cxn ang="0">
                <a:pos x="273" y="455"/>
              </a:cxn>
              <a:cxn ang="0">
                <a:pos x="75" y="765"/>
              </a:cxn>
            </a:cxnLst>
            <a:rect l="0" t="0" r="r" b="b"/>
            <a:pathLst>
              <a:path w="759" h="766">
                <a:moveTo>
                  <a:pt x="75" y="765"/>
                </a:moveTo>
                <a:lnTo>
                  <a:pt x="73" y="763"/>
                </a:lnTo>
                <a:lnTo>
                  <a:pt x="71" y="763"/>
                </a:lnTo>
                <a:lnTo>
                  <a:pt x="69" y="761"/>
                </a:lnTo>
                <a:lnTo>
                  <a:pt x="66" y="761"/>
                </a:lnTo>
                <a:lnTo>
                  <a:pt x="64" y="761"/>
                </a:lnTo>
                <a:lnTo>
                  <a:pt x="64" y="759"/>
                </a:lnTo>
                <a:lnTo>
                  <a:pt x="62" y="759"/>
                </a:lnTo>
                <a:lnTo>
                  <a:pt x="60" y="759"/>
                </a:lnTo>
                <a:lnTo>
                  <a:pt x="60" y="757"/>
                </a:lnTo>
                <a:lnTo>
                  <a:pt x="58" y="757"/>
                </a:lnTo>
                <a:lnTo>
                  <a:pt x="56" y="757"/>
                </a:lnTo>
                <a:lnTo>
                  <a:pt x="54" y="755"/>
                </a:lnTo>
                <a:lnTo>
                  <a:pt x="51" y="755"/>
                </a:lnTo>
                <a:lnTo>
                  <a:pt x="49" y="753"/>
                </a:lnTo>
                <a:lnTo>
                  <a:pt x="47" y="753"/>
                </a:lnTo>
                <a:lnTo>
                  <a:pt x="45" y="751"/>
                </a:lnTo>
                <a:lnTo>
                  <a:pt x="43" y="751"/>
                </a:lnTo>
                <a:lnTo>
                  <a:pt x="41" y="751"/>
                </a:lnTo>
                <a:lnTo>
                  <a:pt x="39" y="751"/>
                </a:lnTo>
                <a:lnTo>
                  <a:pt x="39" y="748"/>
                </a:lnTo>
                <a:lnTo>
                  <a:pt x="37" y="748"/>
                </a:lnTo>
                <a:lnTo>
                  <a:pt x="34" y="748"/>
                </a:lnTo>
                <a:lnTo>
                  <a:pt x="32" y="748"/>
                </a:lnTo>
                <a:lnTo>
                  <a:pt x="30" y="748"/>
                </a:lnTo>
                <a:lnTo>
                  <a:pt x="30" y="746"/>
                </a:lnTo>
                <a:lnTo>
                  <a:pt x="28" y="746"/>
                </a:lnTo>
                <a:lnTo>
                  <a:pt x="26" y="746"/>
                </a:lnTo>
                <a:lnTo>
                  <a:pt x="24" y="746"/>
                </a:lnTo>
                <a:lnTo>
                  <a:pt x="0" y="727"/>
                </a:lnTo>
                <a:lnTo>
                  <a:pt x="128" y="602"/>
                </a:lnTo>
                <a:lnTo>
                  <a:pt x="126" y="614"/>
                </a:lnTo>
                <a:lnTo>
                  <a:pt x="141" y="702"/>
                </a:lnTo>
                <a:lnTo>
                  <a:pt x="75" y="765"/>
                </a:lnTo>
                <a:lnTo>
                  <a:pt x="729" y="0"/>
                </a:lnTo>
                <a:lnTo>
                  <a:pt x="733" y="4"/>
                </a:lnTo>
                <a:lnTo>
                  <a:pt x="748" y="8"/>
                </a:lnTo>
                <a:lnTo>
                  <a:pt x="758" y="23"/>
                </a:lnTo>
                <a:lnTo>
                  <a:pt x="733" y="38"/>
                </a:lnTo>
                <a:lnTo>
                  <a:pt x="720" y="49"/>
                </a:lnTo>
                <a:lnTo>
                  <a:pt x="701" y="49"/>
                </a:lnTo>
                <a:lnTo>
                  <a:pt x="680" y="49"/>
                </a:lnTo>
                <a:lnTo>
                  <a:pt x="729" y="0"/>
                </a:lnTo>
                <a:lnTo>
                  <a:pt x="631" y="100"/>
                </a:lnTo>
                <a:lnTo>
                  <a:pt x="641" y="100"/>
                </a:lnTo>
                <a:lnTo>
                  <a:pt x="648" y="125"/>
                </a:lnTo>
                <a:lnTo>
                  <a:pt x="671" y="140"/>
                </a:lnTo>
                <a:lnTo>
                  <a:pt x="695" y="149"/>
                </a:lnTo>
                <a:lnTo>
                  <a:pt x="652" y="189"/>
                </a:lnTo>
                <a:lnTo>
                  <a:pt x="650" y="191"/>
                </a:lnTo>
                <a:lnTo>
                  <a:pt x="650" y="183"/>
                </a:lnTo>
                <a:lnTo>
                  <a:pt x="663" y="164"/>
                </a:lnTo>
                <a:lnTo>
                  <a:pt x="643" y="155"/>
                </a:lnTo>
                <a:lnTo>
                  <a:pt x="616" y="161"/>
                </a:lnTo>
                <a:lnTo>
                  <a:pt x="588" y="178"/>
                </a:lnTo>
                <a:lnTo>
                  <a:pt x="586" y="202"/>
                </a:lnTo>
                <a:lnTo>
                  <a:pt x="543" y="236"/>
                </a:lnTo>
                <a:lnTo>
                  <a:pt x="518" y="257"/>
                </a:lnTo>
                <a:lnTo>
                  <a:pt x="516" y="285"/>
                </a:lnTo>
                <a:lnTo>
                  <a:pt x="501" y="300"/>
                </a:lnTo>
                <a:lnTo>
                  <a:pt x="499" y="266"/>
                </a:lnTo>
                <a:lnTo>
                  <a:pt x="492" y="293"/>
                </a:lnTo>
                <a:lnTo>
                  <a:pt x="492" y="295"/>
                </a:lnTo>
                <a:lnTo>
                  <a:pt x="492" y="300"/>
                </a:lnTo>
                <a:lnTo>
                  <a:pt x="490" y="302"/>
                </a:lnTo>
                <a:lnTo>
                  <a:pt x="490" y="306"/>
                </a:lnTo>
                <a:lnTo>
                  <a:pt x="490" y="308"/>
                </a:lnTo>
                <a:lnTo>
                  <a:pt x="490" y="312"/>
                </a:lnTo>
                <a:lnTo>
                  <a:pt x="490" y="315"/>
                </a:lnTo>
                <a:lnTo>
                  <a:pt x="488" y="317"/>
                </a:lnTo>
                <a:lnTo>
                  <a:pt x="488" y="321"/>
                </a:lnTo>
                <a:lnTo>
                  <a:pt x="488" y="323"/>
                </a:lnTo>
                <a:lnTo>
                  <a:pt x="486" y="325"/>
                </a:lnTo>
                <a:lnTo>
                  <a:pt x="486" y="329"/>
                </a:lnTo>
                <a:lnTo>
                  <a:pt x="484" y="332"/>
                </a:lnTo>
                <a:lnTo>
                  <a:pt x="484" y="334"/>
                </a:lnTo>
                <a:lnTo>
                  <a:pt x="482" y="338"/>
                </a:lnTo>
                <a:lnTo>
                  <a:pt x="482" y="340"/>
                </a:lnTo>
                <a:lnTo>
                  <a:pt x="480" y="342"/>
                </a:lnTo>
                <a:lnTo>
                  <a:pt x="480" y="346"/>
                </a:lnTo>
                <a:lnTo>
                  <a:pt x="477" y="349"/>
                </a:lnTo>
                <a:lnTo>
                  <a:pt x="477" y="351"/>
                </a:lnTo>
                <a:lnTo>
                  <a:pt x="475" y="353"/>
                </a:lnTo>
                <a:lnTo>
                  <a:pt x="473" y="357"/>
                </a:lnTo>
                <a:lnTo>
                  <a:pt x="473" y="359"/>
                </a:lnTo>
                <a:lnTo>
                  <a:pt x="471" y="361"/>
                </a:lnTo>
                <a:lnTo>
                  <a:pt x="471" y="363"/>
                </a:lnTo>
                <a:lnTo>
                  <a:pt x="469" y="368"/>
                </a:lnTo>
                <a:lnTo>
                  <a:pt x="467" y="370"/>
                </a:lnTo>
                <a:lnTo>
                  <a:pt x="465" y="372"/>
                </a:lnTo>
                <a:lnTo>
                  <a:pt x="465" y="374"/>
                </a:lnTo>
                <a:lnTo>
                  <a:pt x="462" y="376"/>
                </a:lnTo>
                <a:lnTo>
                  <a:pt x="460" y="380"/>
                </a:lnTo>
                <a:lnTo>
                  <a:pt x="460" y="383"/>
                </a:lnTo>
                <a:lnTo>
                  <a:pt x="384" y="459"/>
                </a:lnTo>
                <a:lnTo>
                  <a:pt x="384" y="453"/>
                </a:lnTo>
                <a:lnTo>
                  <a:pt x="301" y="440"/>
                </a:lnTo>
                <a:lnTo>
                  <a:pt x="273" y="455"/>
                </a:lnTo>
                <a:lnTo>
                  <a:pt x="631" y="100"/>
                </a:lnTo>
                <a:lnTo>
                  <a:pt x="75" y="765"/>
                </a:lnTo>
              </a:path>
            </a:pathLst>
          </a:custGeom>
          <a:solidFill>
            <a:srgbClr val="A6A6A6"/>
          </a:solidFill>
          <a:ln w="9525" cap="rnd">
            <a:noFill/>
            <a:round/>
            <a:headEnd/>
            <a:tailEnd/>
          </a:ln>
          <a:effectLst/>
        </p:spPr>
        <p:txBody>
          <a:bodyPr/>
          <a:lstStyle/>
          <a:p>
            <a:endParaRPr lang="en-US"/>
          </a:p>
        </p:txBody>
      </p:sp>
      <p:sp>
        <p:nvSpPr>
          <p:cNvPr id="63759" name="Freeform 271"/>
          <p:cNvSpPr>
            <a:spLocks/>
          </p:cNvSpPr>
          <p:nvPr/>
        </p:nvSpPr>
        <p:spPr bwMode="auto">
          <a:xfrm>
            <a:off x="2227263" y="2039938"/>
            <a:ext cx="1236662" cy="1189037"/>
          </a:xfrm>
          <a:custGeom>
            <a:avLst/>
            <a:gdLst/>
            <a:ahLst/>
            <a:cxnLst>
              <a:cxn ang="0">
                <a:pos x="2" y="619"/>
              </a:cxn>
              <a:cxn ang="0">
                <a:pos x="6" y="619"/>
              </a:cxn>
              <a:cxn ang="0">
                <a:pos x="12" y="621"/>
              </a:cxn>
              <a:cxn ang="0">
                <a:pos x="17" y="623"/>
              </a:cxn>
              <a:cxn ang="0">
                <a:pos x="21" y="625"/>
              </a:cxn>
              <a:cxn ang="0">
                <a:pos x="27" y="627"/>
              </a:cxn>
              <a:cxn ang="0">
                <a:pos x="32" y="629"/>
              </a:cxn>
              <a:cxn ang="0">
                <a:pos x="36" y="631"/>
              </a:cxn>
              <a:cxn ang="0">
                <a:pos x="40" y="636"/>
              </a:cxn>
              <a:cxn ang="0">
                <a:pos x="44" y="638"/>
              </a:cxn>
              <a:cxn ang="0">
                <a:pos x="51" y="640"/>
              </a:cxn>
              <a:cxn ang="0">
                <a:pos x="55" y="642"/>
              </a:cxn>
              <a:cxn ang="0">
                <a:pos x="59" y="644"/>
              </a:cxn>
              <a:cxn ang="0">
                <a:pos x="63" y="646"/>
              </a:cxn>
              <a:cxn ang="0">
                <a:pos x="68" y="650"/>
              </a:cxn>
              <a:cxn ang="0">
                <a:pos x="74" y="653"/>
              </a:cxn>
              <a:cxn ang="0">
                <a:pos x="127" y="602"/>
              </a:cxn>
              <a:cxn ang="0">
                <a:pos x="95" y="521"/>
              </a:cxn>
              <a:cxn ang="0">
                <a:pos x="617" y="0"/>
              </a:cxn>
              <a:cxn ang="0">
                <a:pos x="664" y="17"/>
              </a:cxn>
              <a:cxn ang="0">
                <a:pos x="613" y="59"/>
              </a:cxn>
              <a:cxn ang="0">
                <a:pos x="626" y="32"/>
              </a:cxn>
              <a:cxn ang="0">
                <a:pos x="589" y="27"/>
              </a:cxn>
              <a:cxn ang="0">
                <a:pos x="549" y="68"/>
              </a:cxn>
              <a:cxn ang="0">
                <a:pos x="540" y="76"/>
              </a:cxn>
              <a:cxn ang="0">
                <a:pos x="479" y="136"/>
              </a:cxn>
              <a:cxn ang="0">
                <a:pos x="464" y="168"/>
              </a:cxn>
              <a:cxn ang="0">
                <a:pos x="479" y="136"/>
              </a:cxn>
              <a:cxn ang="0">
                <a:pos x="455" y="168"/>
              </a:cxn>
              <a:cxn ang="0">
                <a:pos x="453" y="178"/>
              </a:cxn>
              <a:cxn ang="0">
                <a:pos x="451" y="191"/>
              </a:cxn>
              <a:cxn ang="0">
                <a:pos x="447" y="202"/>
              </a:cxn>
              <a:cxn ang="0">
                <a:pos x="443" y="212"/>
              </a:cxn>
              <a:cxn ang="0">
                <a:pos x="438" y="223"/>
              </a:cxn>
              <a:cxn ang="0">
                <a:pos x="432" y="231"/>
              </a:cxn>
              <a:cxn ang="0">
                <a:pos x="428" y="242"/>
              </a:cxn>
              <a:cxn ang="0">
                <a:pos x="421" y="253"/>
              </a:cxn>
              <a:cxn ang="0">
                <a:pos x="415" y="261"/>
              </a:cxn>
              <a:cxn ang="0">
                <a:pos x="408" y="272"/>
              </a:cxn>
              <a:cxn ang="0">
                <a:pos x="402" y="282"/>
              </a:cxn>
              <a:cxn ang="0">
                <a:pos x="398" y="293"/>
              </a:cxn>
              <a:cxn ang="0">
                <a:pos x="391" y="302"/>
              </a:cxn>
              <a:cxn ang="0">
                <a:pos x="385" y="312"/>
              </a:cxn>
              <a:cxn ang="0">
                <a:pos x="381" y="323"/>
              </a:cxn>
              <a:cxn ang="0">
                <a:pos x="383" y="346"/>
              </a:cxn>
              <a:cxn ang="0">
                <a:pos x="351" y="368"/>
              </a:cxn>
              <a:cxn ang="0">
                <a:pos x="302" y="314"/>
              </a:cxn>
              <a:cxn ang="0">
                <a:pos x="0" y="616"/>
              </a:cxn>
            </a:cxnLst>
            <a:rect l="0" t="0" r="r" b="b"/>
            <a:pathLst>
              <a:path w="665" h="654">
                <a:moveTo>
                  <a:pt x="0" y="616"/>
                </a:moveTo>
                <a:lnTo>
                  <a:pt x="2" y="619"/>
                </a:lnTo>
                <a:lnTo>
                  <a:pt x="4" y="619"/>
                </a:lnTo>
                <a:lnTo>
                  <a:pt x="6" y="619"/>
                </a:lnTo>
                <a:lnTo>
                  <a:pt x="10" y="621"/>
                </a:lnTo>
                <a:lnTo>
                  <a:pt x="12" y="621"/>
                </a:lnTo>
                <a:lnTo>
                  <a:pt x="14" y="623"/>
                </a:lnTo>
                <a:lnTo>
                  <a:pt x="17" y="623"/>
                </a:lnTo>
                <a:lnTo>
                  <a:pt x="19" y="625"/>
                </a:lnTo>
                <a:lnTo>
                  <a:pt x="21" y="625"/>
                </a:lnTo>
                <a:lnTo>
                  <a:pt x="25" y="627"/>
                </a:lnTo>
                <a:lnTo>
                  <a:pt x="27" y="627"/>
                </a:lnTo>
                <a:lnTo>
                  <a:pt x="29" y="629"/>
                </a:lnTo>
                <a:lnTo>
                  <a:pt x="32" y="629"/>
                </a:lnTo>
                <a:lnTo>
                  <a:pt x="34" y="631"/>
                </a:lnTo>
                <a:lnTo>
                  <a:pt x="36" y="631"/>
                </a:lnTo>
                <a:lnTo>
                  <a:pt x="38" y="633"/>
                </a:lnTo>
                <a:lnTo>
                  <a:pt x="40" y="636"/>
                </a:lnTo>
                <a:lnTo>
                  <a:pt x="42" y="636"/>
                </a:lnTo>
                <a:lnTo>
                  <a:pt x="44" y="638"/>
                </a:lnTo>
                <a:lnTo>
                  <a:pt x="49" y="638"/>
                </a:lnTo>
                <a:lnTo>
                  <a:pt x="51" y="640"/>
                </a:lnTo>
                <a:lnTo>
                  <a:pt x="53" y="640"/>
                </a:lnTo>
                <a:lnTo>
                  <a:pt x="55" y="642"/>
                </a:lnTo>
                <a:lnTo>
                  <a:pt x="57" y="644"/>
                </a:lnTo>
                <a:lnTo>
                  <a:pt x="59" y="644"/>
                </a:lnTo>
                <a:lnTo>
                  <a:pt x="61" y="646"/>
                </a:lnTo>
                <a:lnTo>
                  <a:pt x="63" y="646"/>
                </a:lnTo>
                <a:lnTo>
                  <a:pt x="66" y="648"/>
                </a:lnTo>
                <a:lnTo>
                  <a:pt x="68" y="650"/>
                </a:lnTo>
                <a:lnTo>
                  <a:pt x="70" y="650"/>
                </a:lnTo>
                <a:lnTo>
                  <a:pt x="74" y="653"/>
                </a:lnTo>
                <a:lnTo>
                  <a:pt x="76" y="653"/>
                </a:lnTo>
                <a:lnTo>
                  <a:pt x="127" y="602"/>
                </a:lnTo>
                <a:lnTo>
                  <a:pt x="104" y="578"/>
                </a:lnTo>
                <a:lnTo>
                  <a:pt x="95" y="521"/>
                </a:lnTo>
                <a:lnTo>
                  <a:pt x="0" y="616"/>
                </a:lnTo>
                <a:lnTo>
                  <a:pt x="617" y="0"/>
                </a:lnTo>
                <a:lnTo>
                  <a:pt x="634" y="8"/>
                </a:lnTo>
                <a:lnTo>
                  <a:pt x="664" y="17"/>
                </a:lnTo>
                <a:lnTo>
                  <a:pt x="632" y="46"/>
                </a:lnTo>
                <a:lnTo>
                  <a:pt x="613" y="59"/>
                </a:lnTo>
                <a:lnTo>
                  <a:pt x="613" y="51"/>
                </a:lnTo>
                <a:lnTo>
                  <a:pt x="626" y="32"/>
                </a:lnTo>
                <a:lnTo>
                  <a:pt x="606" y="23"/>
                </a:lnTo>
                <a:lnTo>
                  <a:pt x="589" y="27"/>
                </a:lnTo>
                <a:lnTo>
                  <a:pt x="617" y="0"/>
                </a:lnTo>
                <a:lnTo>
                  <a:pt x="549" y="68"/>
                </a:lnTo>
                <a:lnTo>
                  <a:pt x="549" y="70"/>
                </a:lnTo>
                <a:lnTo>
                  <a:pt x="540" y="76"/>
                </a:lnTo>
                <a:lnTo>
                  <a:pt x="549" y="68"/>
                </a:lnTo>
                <a:lnTo>
                  <a:pt x="479" y="136"/>
                </a:lnTo>
                <a:lnTo>
                  <a:pt x="479" y="153"/>
                </a:lnTo>
                <a:lnTo>
                  <a:pt x="464" y="168"/>
                </a:lnTo>
                <a:lnTo>
                  <a:pt x="464" y="153"/>
                </a:lnTo>
                <a:lnTo>
                  <a:pt x="479" y="136"/>
                </a:lnTo>
                <a:lnTo>
                  <a:pt x="455" y="161"/>
                </a:lnTo>
                <a:lnTo>
                  <a:pt x="455" y="168"/>
                </a:lnTo>
                <a:lnTo>
                  <a:pt x="453" y="174"/>
                </a:lnTo>
                <a:lnTo>
                  <a:pt x="453" y="178"/>
                </a:lnTo>
                <a:lnTo>
                  <a:pt x="451" y="185"/>
                </a:lnTo>
                <a:lnTo>
                  <a:pt x="451" y="191"/>
                </a:lnTo>
                <a:lnTo>
                  <a:pt x="449" y="195"/>
                </a:lnTo>
                <a:lnTo>
                  <a:pt x="447" y="202"/>
                </a:lnTo>
                <a:lnTo>
                  <a:pt x="445" y="206"/>
                </a:lnTo>
                <a:lnTo>
                  <a:pt x="443" y="212"/>
                </a:lnTo>
                <a:lnTo>
                  <a:pt x="440" y="217"/>
                </a:lnTo>
                <a:lnTo>
                  <a:pt x="438" y="223"/>
                </a:lnTo>
                <a:lnTo>
                  <a:pt x="436" y="227"/>
                </a:lnTo>
                <a:lnTo>
                  <a:pt x="432" y="231"/>
                </a:lnTo>
                <a:lnTo>
                  <a:pt x="430" y="238"/>
                </a:lnTo>
                <a:lnTo>
                  <a:pt x="428" y="242"/>
                </a:lnTo>
                <a:lnTo>
                  <a:pt x="423" y="248"/>
                </a:lnTo>
                <a:lnTo>
                  <a:pt x="421" y="253"/>
                </a:lnTo>
                <a:lnTo>
                  <a:pt x="419" y="257"/>
                </a:lnTo>
                <a:lnTo>
                  <a:pt x="415" y="261"/>
                </a:lnTo>
                <a:lnTo>
                  <a:pt x="413" y="268"/>
                </a:lnTo>
                <a:lnTo>
                  <a:pt x="408" y="272"/>
                </a:lnTo>
                <a:lnTo>
                  <a:pt x="406" y="276"/>
                </a:lnTo>
                <a:lnTo>
                  <a:pt x="402" y="282"/>
                </a:lnTo>
                <a:lnTo>
                  <a:pt x="400" y="287"/>
                </a:lnTo>
                <a:lnTo>
                  <a:pt x="398" y="293"/>
                </a:lnTo>
                <a:lnTo>
                  <a:pt x="394" y="297"/>
                </a:lnTo>
                <a:lnTo>
                  <a:pt x="391" y="302"/>
                </a:lnTo>
                <a:lnTo>
                  <a:pt x="389" y="308"/>
                </a:lnTo>
                <a:lnTo>
                  <a:pt x="385" y="312"/>
                </a:lnTo>
                <a:lnTo>
                  <a:pt x="383" y="319"/>
                </a:lnTo>
                <a:lnTo>
                  <a:pt x="381" y="323"/>
                </a:lnTo>
                <a:lnTo>
                  <a:pt x="379" y="329"/>
                </a:lnTo>
                <a:lnTo>
                  <a:pt x="383" y="346"/>
                </a:lnTo>
                <a:lnTo>
                  <a:pt x="355" y="374"/>
                </a:lnTo>
                <a:lnTo>
                  <a:pt x="351" y="368"/>
                </a:lnTo>
                <a:lnTo>
                  <a:pt x="347" y="321"/>
                </a:lnTo>
                <a:lnTo>
                  <a:pt x="302" y="314"/>
                </a:lnTo>
                <a:lnTo>
                  <a:pt x="455" y="161"/>
                </a:lnTo>
                <a:lnTo>
                  <a:pt x="0" y="616"/>
                </a:lnTo>
              </a:path>
            </a:pathLst>
          </a:custGeom>
          <a:solidFill>
            <a:srgbClr val="ABABAB"/>
          </a:solidFill>
          <a:ln w="9525" cap="rnd">
            <a:noFill/>
            <a:round/>
            <a:headEnd/>
            <a:tailEnd/>
          </a:ln>
          <a:effectLst/>
        </p:spPr>
        <p:txBody>
          <a:bodyPr/>
          <a:lstStyle/>
          <a:p>
            <a:endParaRPr lang="en-US"/>
          </a:p>
        </p:txBody>
      </p:sp>
      <p:sp>
        <p:nvSpPr>
          <p:cNvPr id="63760" name="Freeform 272"/>
          <p:cNvSpPr>
            <a:spLocks/>
          </p:cNvSpPr>
          <p:nvPr/>
        </p:nvSpPr>
        <p:spPr bwMode="auto">
          <a:xfrm>
            <a:off x="2297113" y="2071688"/>
            <a:ext cx="1166812" cy="1174750"/>
          </a:xfrm>
          <a:custGeom>
            <a:avLst/>
            <a:gdLst/>
            <a:ahLst/>
            <a:cxnLst>
              <a:cxn ang="0">
                <a:pos x="85" y="633"/>
              </a:cxn>
              <a:cxn ang="0">
                <a:pos x="55" y="646"/>
              </a:cxn>
              <a:cxn ang="0">
                <a:pos x="51" y="644"/>
              </a:cxn>
              <a:cxn ang="0">
                <a:pos x="47" y="642"/>
              </a:cxn>
              <a:cxn ang="0">
                <a:pos x="42" y="640"/>
              </a:cxn>
              <a:cxn ang="0">
                <a:pos x="38" y="636"/>
              </a:cxn>
              <a:cxn ang="0">
                <a:pos x="34" y="636"/>
              </a:cxn>
              <a:cxn ang="0">
                <a:pos x="30" y="633"/>
              </a:cxn>
              <a:cxn ang="0">
                <a:pos x="28" y="631"/>
              </a:cxn>
              <a:cxn ang="0">
                <a:pos x="23" y="629"/>
              </a:cxn>
              <a:cxn ang="0">
                <a:pos x="19" y="627"/>
              </a:cxn>
              <a:cxn ang="0">
                <a:pos x="15" y="625"/>
              </a:cxn>
              <a:cxn ang="0">
                <a:pos x="11" y="623"/>
              </a:cxn>
              <a:cxn ang="0">
                <a:pos x="8" y="621"/>
              </a:cxn>
              <a:cxn ang="0">
                <a:pos x="4" y="619"/>
              </a:cxn>
              <a:cxn ang="0">
                <a:pos x="0" y="616"/>
              </a:cxn>
              <a:cxn ang="0">
                <a:pos x="66" y="561"/>
              </a:cxn>
              <a:cxn ang="0">
                <a:pos x="149" y="574"/>
              </a:cxn>
              <a:cxn ang="0">
                <a:pos x="219" y="510"/>
              </a:cxn>
              <a:cxn ang="0">
                <a:pos x="620" y="0"/>
              </a:cxn>
              <a:cxn ang="0">
                <a:pos x="594" y="29"/>
              </a:cxn>
              <a:cxn ang="0">
                <a:pos x="620" y="0"/>
              </a:cxn>
              <a:cxn ang="0">
                <a:pos x="383" y="236"/>
              </a:cxn>
              <a:cxn ang="0">
                <a:pos x="381" y="240"/>
              </a:cxn>
              <a:cxn ang="0">
                <a:pos x="377" y="244"/>
              </a:cxn>
              <a:cxn ang="0">
                <a:pos x="375" y="251"/>
              </a:cxn>
              <a:cxn ang="0">
                <a:pos x="370" y="255"/>
              </a:cxn>
              <a:cxn ang="0">
                <a:pos x="368" y="259"/>
              </a:cxn>
              <a:cxn ang="0">
                <a:pos x="366" y="263"/>
              </a:cxn>
              <a:cxn ang="0">
                <a:pos x="362" y="270"/>
              </a:cxn>
              <a:cxn ang="0">
                <a:pos x="360" y="274"/>
              </a:cxn>
              <a:cxn ang="0">
                <a:pos x="358" y="278"/>
              </a:cxn>
              <a:cxn ang="0">
                <a:pos x="353" y="285"/>
              </a:cxn>
              <a:cxn ang="0">
                <a:pos x="351" y="289"/>
              </a:cxn>
              <a:cxn ang="0">
                <a:pos x="349" y="293"/>
              </a:cxn>
              <a:cxn ang="0">
                <a:pos x="347" y="300"/>
              </a:cxn>
              <a:cxn ang="0">
                <a:pos x="345" y="304"/>
              </a:cxn>
              <a:cxn ang="0">
                <a:pos x="343" y="310"/>
              </a:cxn>
              <a:cxn ang="0">
                <a:pos x="353" y="376"/>
              </a:cxn>
              <a:cxn ang="0">
                <a:pos x="313" y="351"/>
              </a:cxn>
              <a:cxn ang="0">
                <a:pos x="385" y="234"/>
              </a:cxn>
            </a:cxnLst>
            <a:rect l="0" t="0" r="r" b="b"/>
            <a:pathLst>
              <a:path w="627" h="647">
                <a:moveTo>
                  <a:pt x="91" y="638"/>
                </a:moveTo>
                <a:lnTo>
                  <a:pt x="85" y="633"/>
                </a:lnTo>
                <a:lnTo>
                  <a:pt x="57" y="646"/>
                </a:lnTo>
                <a:lnTo>
                  <a:pt x="55" y="646"/>
                </a:lnTo>
                <a:lnTo>
                  <a:pt x="53" y="644"/>
                </a:lnTo>
                <a:lnTo>
                  <a:pt x="51" y="644"/>
                </a:lnTo>
                <a:lnTo>
                  <a:pt x="49" y="642"/>
                </a:lnTo>
                <a:lnTo>
                  <a:pt x="47" y="642"/>
                </a:lnTo>
                <a:lnTo>
                  <a:pt x="45" y="640"/>
                </a:lnTo>
                <a:lnTo>
                  <a:pt x="42" y="640"/>
                </a:lnTo>
                <a:lnTo>
                  <a:pt x="40" y="638"/>
                </a:lnTo>
                <a:lnTo>
                  <a:pt x="38" y="636"/>
                </a:lnTo>
                <a:lnTo>
                  <a:pt x="36" y="636"/>
                </a:lnTo>
                <a:lnTo>
                  <a:pt x="34" y="636"/>
                </a:lnTo>
                <a:lnTo>
                  <a:pt x="32" y="633"/>
                </a:lnTo>
                <a:lnTo>
                  <a:pt x="30" y="633"/>
                </a:lnTo>
                <a:lnTo>
                  <a:pt x="30" y="631"/>
                </a:lnTo>
                <a:lnTo>
                  <a:pt x="28" y="631"/>
                </a:lnTo>
                <a:lnTo>
                  <a:pt x="25" y="629"/>
                </a:lnTo>
                <a:lnTo>
                  <a:pt x="23" y="629"/>
                </a:lnTo>
                <a:lnTo>
                  <a:pt x="21" y="627"/>
                </a:lnTo>
                <a:lnTo>
                  <a:pt x="19" y="627"/>
                </a:lnTo>
                <a:lnTo>
                  <a:pt x="17" y="625"/>
                </a:lnTo>
                <a:lnTo>
                  <a:pt x="15" y="625"/>
                </a:lnTo>
                <a:lnTo>
                  <a:pt x="13" y="623"/>
                </a:lnTo>
                <a:lnTo>
                  <a:pt x="11" y="623"/>
                </a:lnTo>
                <a:lnTo>
                  <a:pt x="11" y="621"/>
                </a:lnTo>
                <a:lnTo>
                  <a:pt x="8" y="621"/>
                </a:lnTo>
                <a:lnTo>
                  <a:pt x="6" y="619"/>
                </a:lnTo>
                <a:lnTo>
                  <a:pt x="4" y="619"/>
                </a:lnTo>
                <a:lnTo>
                  <a:pt x="2" y="619"/>
                </a:lnTo>
                <a:lnTo>
                  <a:pt x="0" y="616"/>
                </a:lnTo>
                <a:lnTo>
                  <a:pt x="66" y="553"/>
                </a:lnTo>
                <a:lnTo>
                  <a:pt x="66" y="561"/>
                </a:lnTo>
                <a:lnTo>
                  <a:pt x="91" y="587"/>
                </a:lnTo>
                <a:lnTo>
                  <a:pt x="149" y="574"/>
                </a:lnTo>
                <a:lnTo>
                  <a:pt x="172" y="529"/>
                </a:lnTo>
                <a:lnTo>
                  <a:pt x="219" y="510"/>
                </a:lnTo>
                <a:lnTo>
                  <a:pt x="91" y="638"/>
                </a:lnTo>
                <a:lnTo>
                  <a:pt x="620" y="0"/>
                </a:lnTo>
                <a:lnTo>
                  <a:pt x="626" y="0"/>
                </a:lnTo>
                <a:lnTo>
                  <a:pt x="594" y="29"/>
                </a:lnTo>
                <a:lnTo>
                  <a:pt x="577" y="40"/>
                </a:lnTo>
                <a:lnTo>
                  <a:pt x="620" y="0"/>
                </a:lnTo>
                <a:lnTo>
                  <a:pt x="385" y="234"/>
                </a:lnTo>
                <a:lnTo>
                  <a:pt x="383" y="236"/>
                </a:lnTo>
                <a:lnTo>
                  <a:pt x="381" y="238"/>
                </a:lnTo>
                <a:lnTo>
                  <a:pt x="381" y="240"/>
                </a:lnTo>
                <a:lnTo>
                  <a:pt x="379" y="242"/>
                </a:lnTo>
                <a:lnTo>
                  <a:pt x="377" y="244"/>
                </a:lnTo>
                <a:lnTo>
                  <a:pt x="377" y="248"/>
                </a:lnTo>
                <a:lnTo>
                  <a:pt x="375" y="251"/>
                </a:lnTo>
                <a:lnTo>
                  <a:pt x="373" y="253"/>
                </a:lnTo>
                <a:lnTo>
                  <a:pt x="370" y="255"/>
                </a:lnTo>
                <a:lnTo>
                  <a:pt x="370" y="257"/>
                </a:lnTo>
                <a:lnTo>
                  <a:pt x="368" y="259"/>
                </a:lnTo>
                <a:lnTo>
                  <a:pt x="366" y="261"/>
                </a:lnTo>
                <a:lnTo>
                  <a:pt x="366" y="263"/>
                </a:lnTo>
                <a:lnTo>
                  <a:pt x="364" y="268"/>
                </a:lnTo>
                <a:lnTo>
                  <a:pt x="362" y="270"/>
                </a:lnTo>
                <a:lnTo>
                  <a:pt x="362" y="272"/>
                </a:lnTo>
                <a:lnTo>
                  <a:pt x="360" y="274"/>
                </a:lnTo>
                <a:lnTo>
                  <a:pt x="358" y="276"/>
                </a:lnTo>
                <a:lnTo>
                  <a:pt x="358" y="278"/>
                </a:lnTo>
                <a:lnTo>
                  <a:pt x="356" y="280"/>
                </a:lnTo>
                <a:lnTo>
                  <a:pt x="353" y="285"/>
                </a:lnTo>
                <a:lnTo>
                  <a:pt x="353" y="287"/>
                </a:lnTo>
                <a:lnTo>
                  <a:pt x="351" y="289"/>
                </a:lnTo>
                <a:lnTo>
                  <a:pt x="351" y="291"/>
                </a:lnTo>
                <a:lnTo>
                  <a:pt x="349" y="293"/>
                </a:lnTo>
                <a:lnTo>
                  <a:pt x="347" y="295"/>
                </a:lnTo>
                <a:lnTo>
                  <a:pt x="347" y="300"/>
                </a:lnTo>
                <a:lnTo>
                  <a:pt x="345" y="302"/>
                </a:lnTo>
                <a:lnTo>
                  <a:pt x="345" y="304"/>
                </a:lnTo>
                <a:lnTo>
                  <a:pt x="343" y="306"/>
                </a:lnTo>
                <a:lnTo>
                  <a:pt x="343" y="310"/>
                </a:lnTo>
                <a:lnTo>
                  <a:pt x="341" y="312"/>
                </a:lnTo>
                <a:lnTo>
                  <a:pt x="353" y="376"/>
                </a:lnTo>
                <a:lnTo>
                  <a:pt x="330" y="399"/>
                </a:lnTo>
                <a:lnTo>
                  <a:pt x="313" y="351"/>
                </a:lnTo>
                <a:lnTo>
                  <a:pt x="309" y="310"/>
                </a:lnTo>
                <a:lnTo>
                  <a:pt x="385" y="234"/>
                </a:lnTo>
                <a:lnTo>
                  <a:pt x="91" y="638"/>
                </a:lnTo>
              </a:path>
            </a:pathLst>
          </a:custGeom>
          <a:solidFill>
            <a:srgbClr val="B0B0B0"/>
          </a:solidFill>
          <a:ln w="9525" cap="rnd">
            <a:noFill/>
            <a:round/>
            <a:headEnd/>
            <a:tailEnd/>
          </a:ln>
          <a:effectLst/>
        </p:spPr>
        <p:txBody>
          <a:bodyPr/>
          <a:lstStyle/>
          <a:p>
            <a:endParaRPr lang="en-US"/>
          </a:p>
        </p:txBody>
      </p:sp>
      <p:sp>
        <p:nvSpPr>
          <p:cNvPr id="63761" name="Freeform 273"/>
          <p:cNvSpPr>
            <a:spLocks/>
          </p:cNvSpPr>
          <p:nvPr/>
        </p:nvSpPr>
        <p:spPr bwMode="auto">
          <a:xfrm>
            <a:off x="2368550" y="2668588"/>
            <a:ext cx="603250" cy="612775"/>
          </a:xfrm>
          <a:custGeom>
            <a:avLst/>
            <a:gdLst/>
            <a:ahLst/>
            <a:cxnLst>
              <a:cxn ang="0">
                <a:pos x="83" y="336"/>
              </a:cxn>
              <a:cxn ang="0">
                <a:pos x="73" y="324"/>
              </a:cxn>
              <a:cxn ang="0">
                <a:pos x="47" y="304"/>
              </a:cxn>
              <a:cxn ang="0">
                <a:pos x="19" y="317"/>
              </a:cxn>
              <a:cxn ang="0">
                <a:pos x="17" y="317"/>
              </a:cxn>
              <a:cxn ang="0">
                <a:pos x="17" y="315"/>
              </a:cxn>
              <a:cxn ang="0">
                <a:pos x="15" y="315"/>
              </a:cxn>
              <a:cxn ang="0">
                <a:pos x="13" y="315"/>
              </a:cxn>
              <a:cxn ang="0">
                <a:pos x="13" y="313"/>
              </a:cxn>
              <a:cxn ang="0">
                <a:pos x="11" y="313"/>
              </a:cxn>
              <a:cxn ang="0">
                <a:pos x="9" y="313"/>
              </a:cxn>
              <a:cxn ang="0">
                <a:pos x="7" y="311"/>
              </a:cxn>
              <a:cxn ang="0">
                <a:pos x="4" y="311"/>
              </a:cxn>
              <a:cxn ang="0">
                <a:pos x="2" y="309"/>
              </a:cxn>
              <a:cxn ang="0">
                <a:pos x="0" y="309"/>
              </a:cxn>
              <a:cxn ang="0">
                <a:pos x="0" y="307"/>
              </a:cxn>
              <a:cxn ang="0">
                <a:pos x="51" y="256"/>
              </a:cxn>
              <a:cxn ang="0">
                <a:pos x="53" y="258"/>
              </a:cxn>
              <a:cxn ang="0">
                <a:pos x="111" y="245"/>
              </a:cxn>
              <a:cxn ang="0">
                <a:pos x="134" y="200"/>
              </a:cxn>
              <a:cxn ang="0">
                <a:pos x="194" y="177"/>
              </a:cxn>
              <a:cxn ang="0">
                <a:pos x="194" y="179"/>
              </a:cxn>
              <a:cxn ang="0">
                <a:pos x="192" y="181"/>
              </a:cxn>
              <a:cxn ang="0">
                <a:pos x="192" y="183"/>
              </a:cxn>
              <a:cxn ang="0">
                <a:pos x="192" y="185"/>
              </a:cxn>
              <a:cxn ang="0">
                <a:pos x="192" y="187"/>
              </a:cxn>
              <a:cxn ang="0">
                <a:pos x="192" y="190"/>
              </a:cxn>
              <a:cxn ang="0">
                <a:pos x="190" y="190"/>
              </a:cxn>
              <a:cxn ang="0">
                <a:pos x="190" y="192"/>
              </a:cxn>
              <a:cxn ang="0">
                <a:pos x="190" y="194"/>
              </a:cxn>
              <a:cxn ang="0">
                <a:pos x="190" y="196"/>
              </a:cxn>
              <a:cxn ang="0">
                <a:pos x="190" y="198"/>
              </a:cxn>
              <a:cxn ang="0">
                <a:pos x="188" y="200"/>
              </a:cxn>
              <a:cxn ang="0">
                <a:pos x="188" y="202"/>
              </a:cxn>
              <a:cxn ang="0">
                <a:pos x="188" y="204"/>
              </a:cxn>
              <a:cxn ang="0">
                <a:pos x="188" y="207"/>
              </a:cxn>
              <a:cxn ang="0">
                <a:pos x="185" y="209"/>
              </a:cxn>
              <a:cxn ang="0">
                <a:pos x="185" y="211"/>
              </a:cxn>
              <a:cxn ang="0">
                <a:pos x="185" y="213"/>
              </a:cxn>
              <a:cxn ang="0">
                <a:pos x="185" y="215"/>
              </a:cxn>
              <a:cxn ang="0">
                <a:pos x="185" y="217"/>
              </a:cxn>
              <a:cxn ang="0">
                <a:pos x="183" y="219"/>
              </a:cxn>
              <a:cxn ang="0">
                <a:pos x="183" y="222"/>
              </a:cxn>
              <a:cxn ang="0">
                <a:pos x="183" y="224"/>
              </a:cxn>
              <a:cxn ang="0">
                <a:pos x="183" y="226"/>
              </a:cxn>
              <a:cxn ang="0">
                <a:pos x="181" y="228"/>
              </a:cxn>
              <a:cxn ang="0">
                <a:pos x="181" y="230"/>
              </a:cxn>
              <a:cxn ang="0">
                <a:pos x="181" y="232"/>
              </a:cxn>
              <a:cxn ang="0">
                <a:pos x="181" y="234"/>
              </a:cxn>
              <a:cxn ang="0">
                <a:pos x="181" y="236"/>
              </a:cxn>
              <a:cxn ang="0">
                <a:pos x="181" y="239"/>
              </a:cxn>
              <a:cxn ang="0">
                <a:pos x="179" y="241"/>
              </a:cxn>
              <a:cxn ang="0">
                <a:pos x="83" y="336"/>
              </a:cxn>
              <a:cxn ang="0">
                <a:pos x="307" y="0"/>
              </a:cxn>
              <a:cxn ang="0">
                <a:pos x="324" y="79"/>
              </a:cxn>
              <a:cxn ang="0">
                <a:pos x="300" y="94"/>
              </a:cxn>
              <a:cxn ang="0">
                <a:pos x="279" y="28"/>
              </a:cxn>
              <a:cxn ang="0">
                <a:pos x="307" y="0"/>
              </a:cxn>
              <a:cxn ang="0">
                <a:pos x="83" y="336"/>
              </a:cxn>
            </a:cxnLst>
            <a:rect l="0" t="0" r="r" b="b"/>
            <a:pathLst>
              <a:path w="325" h="337">
                <a:moveTo>
                  <a:pt x="83" y="336"/>
                </a:moveTo>
                <a:lnTo>
                  <a:pt x="73" y="324"/>
                </a:lnTo>
                <a:lnTo>
                  <a:pt x="47" y="304"/>
                </a:lnTo>
                <a:lnTo>
                  <a:pt x="19" y="317"/>
                </a:lnTo>
                <a:lnTo>
                  <a:pt x="17" y="317"/>
                </a:lnTo>
                <a:lnTo>
                  <a:pt x="17" y="315"/>
                </a:lnTo>
                <a:lnTo>
                  <a:pt x="15" y="315"/>
                </a:lnTo>
                <a:lnTo>
                  <a:pt x="13" y="315"/>
                </a:lnTo>
                <a:lnTo>
                  <a:pt x="13" y="313"/>
                </a:lnTo>
                <a:lnTo>
                  <a:pt x="11" y="313"/>
                </a:lnTo>
                <a:lnTo>
                  <a:pt x="9" y="313"/>
                </a:lnTo>
                <a:lnTo>
                  <a:pt x="7" y="311"/>
                </a:lnTo>
                <a:lnTo>
                  <a:pt x="4" y="311"/>
                </a:lnTo>
                <a:lnTo>
                  <a:pt x="2" y="309"/>
                </a:lnTo>
                <a:lnTo>
                  <a:pt x="0" y="309"/>
                </a:lnTo>
                <a:lnTo>
                  <a:pt x="0" y="307"/>
                </a:lnTo>
                <a:lnTo>
                  <a:pt x="51" y="256"/>
                </a:lnTo>
                <a:lnTo>
                  <a:pt x="53" y="258"/>
                </a:lnTo>
                <a:lnTo>
                  <a:pt x="111" y="245"/>
                </a:lnTo>
                <a:lnTo>
                  <a:pt x="134" y="200"/>
                </a:lnTo>
                <a:lnTo>
                  <a:pt x="194" y="177"/>
                </a:lnTo>
                <a:lnTo>
                  <a:pt x="194" y="179"/>
                </a:lnTo>
                <a:lnTo>
                  <a:pt x="192" y="181"/>
                </a:lnTo>
                <a:lnTo>
                  <a:pt x="192" y="183"/>
                </a:lnTo>
                <a:lnTo>
                  <a:pt x="192" y="185"/>
                </a:lnTo>
                <a:lnTo>
                  <a:pt x="192" y="187"/>
                </a:lnTo>
                <a:lnTo>
                  <a:pt x="192" y="190"/>
                </a:lnTo>
                <a:lnTo>
                  <a:pt x="190" y="190"/>
                </a:lnTo>
                <a:lnTo>
                  <a:pt x="190" y="192"/>
                </a:lnTo>
                <a:lnTo>
                  <a:pt x="190" y="194"/>
                </a:lnTo>
                <a:lnTo>
                  <a:pt x="190" y="196"/>
                </a:lnTo>
                <a:lnTo>
                  <a:pt x="190" y="198"/>
                </a:lnTo>
                <a:lnTo>
                  <a:pt x="188" y="200"/>
                </a:lnTo>
                <a:lnTo>
                  <a:pt x="188" y="202"/>
                </a:lnTo>
                <a:lnTo>
                  <a:pt x="188" y="204"/>
                </a:lnTo>
                <a:lnTo>
                  <a:pt x="188" y="207"/>
                </a:lnTo>
                <a:lnTo>
                  <a:pt x="185" y="209"/>
                </a:lnTo>
                <a:lnTo>
                  <a:pt x="185" y="211"/>
                </a:lnTo>
                <a:lnTo>
                  <a:pt x="185" y="213"/>
                </a:lnTo>
                <a:lnTo>
                  <a:pt x="185" y="215"/>
                </a:lnTo>
                <a:lnTo>
                  <a:pt x="185" y="217"/>
                </a:lnTo>
                <a:lnTo>
                  <a:pt x="183" y="219"/>
                </a:lnTo>
                <a:lnTo>
                  <a:pt x="183" y="222"/>
                </a:lnTo>
                <a:lnTo>
                  <a:pt x="183" y="224"/>
                </a:lnTo>
                <a:lnTo>
                  <a:pt x="183" y="226"/>
                </a:lnTo>
                <a:lnTo>
                  <a:pt x="181" y="228"/>
                </a:lnTo>
                <a:lnTo>
                  <a:pt x="181" y="230"/>
                </a:lnTo>
                <a:lnTo>
                  <a:pt x="181" y="232"/>
                </a:lnTo>
                <a:lnTo>
                  <a:pt x="181" y="234"/>
                </a:lnTo>
                <a:lnTo>
                  <a:pt x="181" y="236"/>
                </a:lnTo>
                <a:lnTo>
                  <a:pt x="181" y="239"/>
                </a:lnTo>
                <a:lnTo>
                  <a:pt x="179" y="241"/>
                </a:lnTo>
                <a:lnTo>
                  <a:pt x="83" y="336"/>
                </a:lnTo>
                <a:lnTo>
                  <a:pt x="307" y="0"/>
                </a:lnTo>
                <a:lnTo>
                  <a:pt x="324" y="79"/>
                </a:lnTo>
                <a:lnTo>
                  <a:pt x="300" y="94"/>
                </a:lnTo>
                <a:lnTo>
                  <a:pt x="279" y="28"/>
                </a:lnTo>
                <a:lnTo>
                  <a:pt x="307" y="0"/>
                </a:lnTo>
                <a:lnTo>
                  <a:pt x="83" y="336"/>
                </a:lnTo>
              </a:path>
            </a:pathLst>
          </a:custGeom>
          <a:solidFill>
            <a:srgbClr val="B5B5B5"/>
          </a:solidFill>
          <a:ln w="9525" cap="rnd">
            <a:noFill/>
            <a:round/>
            <a:headEnd/>
            <a:tailEnd/>
          </a:ln>
          <a:effectLst/>
        </p:spPr>
        <p:txBody>
          <a:bodyPr/>
          <a:lstStyle/>
          <a:p>
            <a:endParaRPr lang="en-US"/>
          </a:p>
        </p:txBody>
      </p:sp>
      <p:sp>
        <p:nvSpPr>
          <p:cNvPr id="63762" name="Freeform 274"/>
          <p:cNvSpPr>
            <a:spLocks/>
          </p:cNvSpPr>
          <p:nvPr/>
        </p:nvSpPr>
        <p:spPr bwMode="auto">
          <a:xfrm>
            <a:off x="2466975" y="2754313"/>
            <a:ext cx="504825" cy="561975"/>
          </a:xfrm>
          <a:custGeom>
            <a:avLst/>
            <a:gdLst/>
            <a:ahLst/>
            <a:cxnLst>
              <a:cxn ang="0">
                <a:pos x="69" y="308"/>
              </a:cxn>
              <a:cxn ang="0">
                <a:pos x="66" y="306"/>
              </a:cxn>
              <a:cxn ang="0">
                <a:pos x="35" y="298"/>
              </a:cxn>
              <a:cxn ang="0">
                <a:pos x="20" y="277"/>
              </a:cxn>
              <a:cxn ang="0">
                <a:pos x="0" y="262"/>
              </a:cxn>
              <a:cxn ang="0">
                <a:pos x="128" y="134"/>
              </a:cxn>
              <a:cxn ang="0">
                <a:pos x="141" y="130"/>
              </a:cxn>
              <a:cxn ang="0">
                <a:pos x="141" y="134"/>
              </a:cxn>
              <a:cxn ang="0">
                <a:pos x="139" y="138"/>
              </a:cxn>
              <a:cxn ang="0">
                <a:pos x="139" y="140"/>
              </a:cxn>
              <a:cxn ang="0">
                <a:pos x="137" y="145"/>
              </a:cxn>
              <a:cxn ang="0">
                <a:pos x="137" y="149"/>
              </a:cxn>
              <a:cxn ang="0">
                <a:pos x="135" y="153"/>
              </a:cxn>
              <a:cxn ang="0">
                <a:pos x="135" y="157"/>
              </a:cxn>
              <a:cxn ang="0">
                <a:pos x="132" y="162"/>
              </a:cxn>
              <a:cxn ang="0">
                <a:pos x="132" y="166"/>
              </a:cxn>
              <a:cxn ang="0">
                <a:pos x="132" y="168"/>
              </a:cxn>
              <a:cxn ang="0">
                <a:pos x="130" y="172"/>
              </a:cxn>
              <a:cxn ang="0">
                <a:pos x="130" y="177"/>
              </a:cxn>
              <a:cxn ang="0">
                <a:pos x="128" y="181"/>
              </a:cxn>
              <a:cxn ang="0">
                <a:pos x="128" y="185"/>
              </a:cxn>
              <a:cxn ang="0">
                <a:pos x="128" y="189"/>
              </a:cxn>
              <a:cxn ang="0">
                <a:pos x="126" y="194"/>
              </a:cxn>
              <a:cxn ang="0">
                <a:pos x="126" y="196"/>
              </a:cxn>
              <a:cxn ang="0">
                <a:pos x="126" y="200"/>
              </a:cxn>
              <a:cxn ang="0">
                <a:pos x="124" y="204"/>
              </a:cxn>
              <a:cxn ang="0">
                <a:pos x="124" y="209"/>
              </a:cxn>
              <a:cxn ang="0">
                <a:pos x="124" y="213"/>
              </a:cxn>
              <a:cxn ang="0">
                <a:pos x="124" y="217"/>
              </a:cxn>
              <a:cxn ang="0">
                <a:pos x="122" y="221"/>
              </a:cxn>
              <a:cxn ang="0">
                <a:pos x="122" y="226"/>
              </a:cxn>
              <a:cxn ang="0">
                <a:pos x="122" y="228"/>
              </a:cxn>
              <a:cxn ang="0">
                <a:pos x="122" y="232"/>
              </a:cxn>
              <a:cxn ang="0">
                <a:pos x="120" y="236"/>
              </a:cxn>
              <a:cxn ang="0">
                <a:pos x="120" y="240"/>
              </a:cxn>
              <a:cxn ang="0">
                <a:pos x="120" y="245"/>
              </a:cxn>
              <a:cxn ang="0">
                <a:pos x="120" y="249"/>
              </a:cxn>
              <a:cxn ang="0">
                <a:pos x="120" y="253"/>
              </a:cxn>
              <a:cxn ang="0">
                <a:pos x="120" y="257"/>
              </a:cxn>
              <a:cxn ang="0">
                <a:pos x="69" y="308"/>
              </a:cxn>
              <a:cxn ang="0">
                <a:pos x="262" y="0"/>
              </a:cxn>
              <a:cxn ang="0">
                <a:pos x="271" y="32"/>
              </a:cxn>
              <a:cxn ang="0">
                <a:pos x="247" y="47"/>
              </a:cxn>
              <a:cxn ang="0">
                <a:pos x="239" y="23"/>
              </a:cxn>
              <a:cxn ang="0">
                <a:pos x="262" y="0"/>
              </a:cxn>
              <a:cxn ang="0">
                <a:pos x="69" y="308"/>
              </a:cxn>
            </a:cxnLst>
            <a:rect l="0" t="0" r="r" b="b"/>
            <a:pathLst>
              <a:path w="272" h="309">
                <a:moveTo>
                  <a:pt x="69" y="308"/>
                </a:moveTo>
                <a:lnTo>
                  <a:pt x="66" y="306"/>
                </a:lnTo>
                <a:lnTo>
                  <a:pt x="35" y="298"/>
                </a:lnTo>
                <a:lnTo>
                  <a:pt x="20" y="277"/>
                </a:lnTo>
                <a:lnTo>
                  <a:pt x="0" y="262"/>
                </a:lnTo>
                <a:lnTo>
                  <a:pt x="128" y="134"/>
                </a:lnTo>
                <a:lnTo>
                  <a:pt x="141" y="130"/>
                </a:lnTo>
                <a:lnTo>
                  <a:pt x="141" y="134"/>
                </a:lnTo>
                <a:lnTo>
                  <a:pt x="139" y="138"/>
                </a:lnTo>
                <a:lnTo>
                  <a:pt x="139" y="140"/>
                </a:lnTo>
                <a:lnTo>
                  <a:pt x="137" y="145"/>
                </a:lnTo>
                <a:lnTo>
                  <a:pt x="137" y="149"/>
                </a:lnTo>
                <a:lnTo>
                  <a:pt x="135" y="153"/>
                </a:lnTo>
                <a:lnTo>
                  <a:pt x="135" y="157"/>
                </a:lnTo>
                <a:lnTo>
                  <a:pt x="132" y="162"/>
                </a:lnTo>
                <a:lnTo>
                  <a:pt x="132" y="166"/>
                </a:lnTo>
                <a:lnTo>
                  <a:pt x="132" y="168"/>
                </a:lnTo>
                <a:lnTo>
                  <a:pt x="130" y="172"/>
                </a:lnTo>
                <a:lnTo>
                  <a:pt x="130" y="177"/>
                </a:lnTo>
                <a:lnTo>
                  <a:pt x="128" y="181"/>
                </a:lnTo>
                <a:lnTo>
                  <a:pt x="128" y="185"/>
                </a:lnTo>
                <a:lnTo>
                  <a:pt x="128" y="189"/>
                </a:lnTo>
                <a:lnTo>
                  <a:pt x="126" y="194"/>
                </a:lnTo>
                <a:lnTo>
                  <a:pt x="126" y="196"/>
                </a:lnTo>
                <a:lnTo>
                  <a:pt x="126" y="200"/>
                </a:lnTo>
                <a:lnTo>
                  <a:pt x="124" y="204"/>
                </a:lnTo>
                <a:lnTo>
                  <a:pt x="124" y="209"/>
                </a:lnTo>
                <a:lnTo>
                  <a:pt x="124" y="213"/>
                </a:lnTo>
                <a:lnTo>
                  <a:pt x="124" y="217"/>
                </a:lnTo>
                <a:lnTo>
                  <a:pt x="122" y="221"/>
                </a:lnTo>
                <a:lnTo>
                  <a:pt x="122" y="226"/>
                </a:lnTo>
                <a:lnTo>
                  <a:pt x="122" y="228"/>
                </a:lnTo>
                <a:lnTo>
                  <a:pt x="122" y="232"/>
                </a:lnTo>
                <a:lnTo>
                  <a:pt x="120" y="236"/>
                </a:lnTo>
                <a:lnTo>
                  <a:pt x="120" y="240"/>
                </a:lnTo>
                <a:lnTo>
                  <a:pt x="120" y="245"/>
                </a:lnTo>
                <a:lnTo>
                  <a:pt x="120" y="249"/>
                </a:lnTo>
                <a:lnTo>
                  <a:pt x="120" y="253"/>
                </a:lnTo>
                <a:lnTo>
                  <a:pt x="120" y="257"/>
                </a:lnTo>
                <a:lnTo>
                  <a:pt x="69" y="308"/>
                </a:lnTo>
                <a:lnTo>
                  <a:pt x="262" y="0"/>
                </a:lnTo>
                <a:lnTo>
                  <a:pt x="271" y="32"/>
                </a:lnTo>
                <a:lnTo>
                  <a:pt x="247" y="47"/>
                </a:lnTo>
                <a:lnTo>
                  <a:pt x="239" y="23"/>
                </a:lnTo>
                <a:lnTo>
                  <a:pt x="262" y="0"/>
                </a:lnTo>
                <a:lnTo>
                  <a:pt x="69" y="308"/>
                </a:lnTo>
              </a:path>
            </a:pathLst>
          </a:custGeom>
          <a:solidFill>
            <a:srgbClr val="BABABA"/>
          </a:solidFill>
          <a:ln w="9525" cap="rnd">
            <a:noFill/>
            <a:round/>
            <a:headEnd/>
            <a:tailEnd/>
          </a:ln>
          <a:effectLst/>
        </p:spPr>
        <p:txBody>
          <a:bodyPr/>
          <a:lstStyle/>
          <a:p>
            <a:endParaRPr lang="en-US"/>
          </a:p>
        </p:txBody>
      </p:sp>
      <p:sp>
        <p:nvSpPr>
          <p:cNvPr id="63763" name="Freeform 275"/>
          <p:cNvSpPr>
            <a:spLocks/>
          </p:cNvSpPr>
          <p:nvPr/>
        </p:nvSpPr>
        <p:spPr bwMode="auto">
          <a:xfrm>
            <a:off x="2522538" y="3106738"/>
            <a:ext cx="236537" cy="249237"/>
          </a:xfrm>
          <a:custGeom>
            <a:avLst/>
            <a:gdLst/>
            <a:ahLst/>
            <a:cxnLst>
              <a:cxn ang="0">
                <a:pos x="73" y="136"/>
              </a:cxn>
              <a:cxn ang="0">
                <a:pos x="36" y="112"/>
              </a:cxn>
              <a:cxn ang="0">
                <a:pos x="5" y="104"/>
              </a:cxn>
              <a:cxn ang="0">
                <a:pos x="0" y="95"/>
              </a:cxn>
              <a:cxn ang="0">
                <a:pos x="96" y="0"/>
              </a:cxn>
              <a:cxn ang="0">
                <a:pos x="96" y="2"/>
              </a:cxn>
              <a:cxn ang="0">
                <a:pos x="96" y="4"/>
              </a:cxn>
              <a:cxn ang="0">
                <a:pos x="96" y="8"/>
              </a:cxn>
              <a:cxn ang="0">
                <a:pos x="94" y="10"/>
              </a:cxn>
              <a:cxn ang="0">
                <a:pos x="94" y="12"/>
              </a:cxn>
              <a:cxn ang="0">
                <a:pos x="94" y="17"/>
              </a:cxn>
              <a:cxn ang="0">
                <a:pos x="94" y="19"/>
              </a:cxn>
              <a:cxn ang="0">
                <a:pos x="94" y="21"/>
              </a:cxn>
              <a:cxn ang="0">
                <a:pos x="92" y="23"/>
              </a:cxn>
              <a:cxn ang="0">
                <a:pos x="92" y="27"/>
              </a:cxn>
              <a:cxn ang="0">
                <a:pos x="92" y="29"/>
              </a:cxn>
              <a:cxn ang="0">
                <a:pos x="92" y="32"/>
              </a:cxn>
              <a:cxn ang="0">
                <a:pos x="92" y="36"/>
              </a:cxn>
              <a:cxn ang="0">
                <a:pos x="92" y="38"/>
              </a:cxn>
              <a:cxn ang="0">
                <a:pos x="92" y="40"/>
              </a:cxn>
              <a:cxn ang="0">
                <a:pos x="90" y="44"/>
              </a:cxn>
              <a:cxn ang="0">
                <a:pos x="90" y="46"/>
              </a:cxn>
              <a:cxn ang="0">
                <a:pos x="90" y="49"/>
              </a:cxn>
              <a:cxn ang="0">
                <a:pos x="90" y="53"/>
              </a:cxn>
              <a:cxn ang="0">
                <a:pos x="90" y="55"/>
              </a:cxn>
              <a:cxn ang="0">
                <a:pos x="90" y="57"/>
              </a:cxn>
              <a:cxn ang="0">
                <a:pos x="90" y="59"/>
              </a:cxn>
              <a:cxn ang="0">
                <a:pos x="90" y="63"/>
              </a:cxn>
              <a:cxn ang="0">
                <a:pos x="90" y="66"/>
              </a:cxn>
              <a:cxn ang="0">
                <a:pos x="90" y="68"/>
              </a:cxn>
              <a:cxn ang="0">
                <a:pos x="90" y="72"/>
              </a:cxn>
              <a:cxn ang="0">
                <a:pos x="90" y="74"/>
              </a:cxn>
              <a:cxn ang="0">
                <a:pos x="90" y="76"/>
              </a:cxn>
              <a:cxn ang="0">
                <a:pos x="90" y="80"/>
              </a:cxn>
              <a:cxn ang="0">
                <a:pos x="90" y="83"/>
              </a:cxn>
              <a:cxn ang="0">
                <a:pos x="90" y="85"/>
              </a:cxn>
              <a:cxn ang="0">
                <a:pos x="90" y="89"/>
              </a:cxn>
              <a:cxn ang="0">
                <a:pos x="126" y="85"/>
              </a:cxn>
              <a:cxn ang="0">
                <a:pos x="73" y="136"/>
              </a:cxn>
            </a:cxnLst>
            <a:rect l="0" t="0" r="r" b="b"/>
            <a:pathLst>
              <a:path w="127" h="137">
                <a:moveTo>
                  <a:pt x="73" y="136"/>
                </a:moveTo>
                <a:lnTo>
                  <a:pt x="36" y="112"/>
                </a:lnTo>
                <a:lnTo>
                  <a:pt x="5" y="104"/>
                </a:lnTo>
                <a:lnTo>
                  <a:pt x="0" y="95"/>
                </a:lnTo>
                <a:lnTo>
                  <a:pt x="96" y="0"/>
                </a:lnTo>
                <a:lnTo>
                  <a:pt x="96" y="2"/>
                </a:lnTo>
                <a:lnTo>
                  <a:pt x="96" y="4"/>
                </a:lnTo>
                <a:lnTo>
                  <a:pt x="96" y="8"/>
                </a:lnTo>
                <a:lnTo>
                  <a:pt x="94" y="10"/>
                </a:lnTo>
                <a:lnTo>
                  <a:pt x="94" y="12"/>
                </a:lnTo>
                <a:lnTo>
                  <a:pt x="94" y="17"/>
                </a:lnTo>
                <a:lnTo>
                  <a:pt x="94" y="19"/>
                </a:lnTo>
                <a:lnTo>
                  <a:pt x="94" y="21"/>
                </a:lnTo>
                <a:lnTo>
                  <a:pt x="92" y="23"/>
                </a:lnTo>
                <a:lnTo>
                  <a:pt x="92" y="27"/>
                </a:lnTo>
                <a:lnTo>
                  <a:pt x="92" y="29"/>
                </a:lnTo>
                <a:lnTo>
                  <a:pt x="92" y="32"/>
                </a:lnTo>
                <a:lnTo>
                  <a:pt x="92" y="36"/>
                </a:lnTo>
                <a:lnTo>
                  <a:pt x="92" y="38"/>
                </a:lnTo>
                <a:lnTo>
                  <a:pt x="92" y="40"/>
                </a:lnTo>
                <a:lnTo>
                  <a:pt x="90" y="44"/>
                </a:lnTo>
                <a:lnTo>
                  <a:pt x="90" y="46"/>
                </a:lnTo>
                <a:lnTo>
                  <a:pt x="90" y="49"/>
                </a:lnTo>
                <a:lnTo>
                  <a:pt x="90" y="53"/>
                </a:lnTo>
                <a:lnTo>
                  <a:pt x="90" y="55"/>
                </a:lnTo>
                <a:lnTo>
                  <a:pt x="90" y="57"/>
                </a:lnTo>
                <a:lnTo>
                  <a:pt x="90" y="59"/>
                </a:lnTo>
                <a:lnTo>
                  <a:pt x="90" y="63"/>
                </a:lnTo>
                <a:lnTo>
                  <a:pt x="90" y="66"/>
                </a:lnTo>
                <a:lnTo>
                  <a:pt x="90" y="68"/>
                </a:lnTo>
                <a:lnTo>
                  <a:pt x="90" y="72"/>
                </a:lnTo>
                <a:lnTo>
                  <a:pt x="90" y="74"/>
                </a:lnTo>
                <a:lnTo>
                  <a:pt x="90" y="76"/>
                </a:lnTo>
                <a:lnTo>
                  <a:pt x="90" y="80"/>
                </a:lnTo>
                <a:lnTo>
                  <a:pt x="90" y="83"/>
                </a:lnTo>
                <a:lnTo>
                  <a:pt x="90" y="85"/>
                </a:lnTo>
                <a:lnTo>
                  <a:pt x="90" y="89"/>
                </a:lnTo>
                <a:lnTo>
                  <a:pt x="126" y="85"/>
                </a:lnTo>
                <a:lnTo>
                  <a:pt x="73" y="136"/>
                </a:lnTo>
              </a:path>
            </a:pathLst>
          </a:custGeom>
          <a:solidFill>
            <a:srgbClr val="BFBFBF"/>
          </a:solidFill>
          <a:ln w="9525" cap="rnd">
            <a:noFill/>
            <a:round/>
            <a:headEnd/>
            <a:tailEnd/>
          </a:ln>
          <a:effectLst/>
        </p:spPr>
        <p:txBody>
          <a:bodyPr/>
          <a:lstStyle/>
          <a:p>
            <a:endParaRPr lang="en-US"/>
          </a:p>
        </p:txBody>
      </p:sp>
      <p:sp>
        <p:nvSpPr>
          <p:cNvPr id="63764" name="Freeform 276"/>
          <p:cNvSpPr>
            <a:spLocks/>
          </p:cNvSpPr>
          <p:nvPr/>
        </p:nvSpPr>
        <p:spPr bwMode="auto">
          <a:xfrm>
            <a:off x="2595563" y="3221038"/>
            <a:ext cx="250825" cy="161925"/>
          </a:xfrm>
          <a:custGeom>
            <a:avLst/>
            <a:gdLst/>
            <a:ahLst/>
            <a:cxnLst>
              <a:cxn ang="0">
                <a:pos x="76" y="88"/>
              </a:cxn>
              <a:cxn ang="0">
                <a:pos x="78" y="75"/>
              </a:cxn>
              <a:cxn ang="0">
                <a:pos x="51" y="86"/>
              </a:cxn>
              <a:cxn ang="0">
                <a:pos x="0" y="51"/>
              </a:cxn>
              <a:cxn ang="0">
                <a:pos x="51" y="0"/>
              </a:cxn>
              <a:cxn ang="0">
                <a:pos x="51" y="3"/>
              </a:cxn>
              <a:cxn ang="0">
                <a:pos x="51" y="5"/>
              </a:cxn>
              <a:cxn ang="0">
                <a:pos x="51" y="7"/>
              </a:cxn>
              <a:cxn ang="0">
                <a:pos x="51" y="9"/>
              </a:cxn>
              <a:cxn ang="0">
                <a:pos x="51" y="11"/>
              </a:cxn>
              <a:cxn ang="0">
                <a:pos x="51" y="13"/>
              </a:cxn>
              <a:cxn ang="0">
                <a:pos x="51" y="15"/>
              </a:cxn>
              <a:cxn ang="0">
                <a:pos x="51" y="17"/>
              </a:cxn>
              <a:cxn ang="0">
                <a:pos x="51" y="20"/>
              </a:cxn>
              <a:cxn ang="0">
                <a:pos x="51" y="22"/>
              </a:cxn>
              <a:cxn ang="0">
                <a:pos x="51" y="24"/>
              </a:cxn>
              <a:cxn ang="0">
                <a:pos x="51" y="26"/>
              </a:cxn>
              <a:cxn ang="0">
                <a:pos x="119" y="17"/>
              </a:cxn>
              <a:cxn ang="0">
                <a:pos x="134" y="30"/>
              </a:cxn>
              <a:cxn ang="0">
                <a:pos x="76" y="88"/>
              </a:cxn>
            </a:cxnLst>
            <a:rect l="0" t="0" r="r" b="b"/>
            <a:pathLst>
              <a:path w="135" h="89">
                <a:moveTo>
                  <a:pt x="76" y="88"/>
                </a:moveTo>
                <a:lnTo>
                  <a:pt x="78" y="75"/>
                </a:lnTo>
                <a:lnTo>
                  <a:pt x="51" y="86"/>
                </a:lnTo>
                <a:lnTo>
                  <a:pt x="0" y="51"/>
                </a:lnTo>
                <a:lnTo>
                  <a:pt x="51" y="0"/>
                </a:lnTo>
                <a:lnTo>
                  <a:pt x="51" y="3"/>
                </a:lnTo>
                <a:lnTo>
                  <a:pt x="51" y="5"/>
                </a:lnTo>
                <a:lnTo>
                  <a:pt x="51" y="7"/>
                </a:lnTo>
                <a:lnTo>
                  <a:pt x="51" y="9"/>
                </a:lnTo>
                <a:lnTo>
                  <a:pt x="51" y="11"/>
                </a:lnTo>
                <a:lnTo>
                  <a:pt x="51" y="13"/>
                </a:lnTo>
                <a:lnTo>
                  <a:pt x="51" y="15"/>
                </a:lnTo>
                <a:lnTo>
                  <a:pt x="51" y="17"/>
                </a:lnTo>
                <a:lnTo>
                  <a:pt x="51" y="20"/>
                </a:lnTo>
                <a:lnTo>
                  <a:pt x="51" y="22"/>
                </a:lnTo>
                <a:lnTo>
                  <a:pt x="51" y="24"/>
                </a:lnTo>
                <a:lnTo>
                  <a:pt x="51" y="26"/>
                </a:lnTo>
                <a:lnTo>
                  <a:pt x="119" y="17"/>
                </a:lnTo>
                <a:lnTo>
                  <a:pt x="134" y="30"/>
                </a:lnTo>
                <a:lnTo>
                  <a:pt x="76" y="88"/>
                </a:lnTo>
              </a:path>
            </a:pathLst>
          </a:custGeom>
          <a:solidFill>
            <a:srgbClr val="C4C4C4"/>
          </a:solidFill>
          <a:ln w="9525" cap="rnd">
            <a:noFill/>
            <a:round/>
            <a:headEnd/>
            <a:tailEnd/>
          </a:ln>
          <a:effectLst/>
        </p:spPr>
        <p:txBody>
          <a:bodyPr/>
          <a:lstStyle/>
          <a:p>
            <a:endParaRPr lang="en-US"/>
          </a:p>
        </p:txBody>
      </p:sp>
      <p:sp>
        <p:nvSpPr>
          <p:cNvPr id="63765" name="Freeform 277"/>
          <p:cNvSpPr>
            <a:spLocks/>
          </p:cNvSpPr>
          <p:nvPr/>
        </p:nvSpPr>
        <p:spPr bwMode="auto">
          <a:xfrm>
            <a:off x="2659063" y="3252788"/>
            <a:ext cx="193675" cy="206375"/>
          </a:xfrm>
          <a:custGeom>
            <a:avLst/>
            <a:gdLst/>
            <a:ahLst/>
            <a:cxnLst>
              <a:cxn ang="0">
                <a:pos x="57" y="113"/>
              </a:cxn>
              <a:cxn ang="0">
                <a:pos x="38" y="92"/>
              </a:cxn>
              <a:cxn ang="0">
                <a:pos x="44" y="58"/>
              </a:cxn>
              <a:cxn ang="0">
                <a:pos x="17" y="69"/>
              </a:cxn>
              <a:cxn ang="0">
                <a:pos x="0" y="56"/>
              </a:cxn>
              <a:cxn ang="0">
                <a:pos x="53" y="5"/>
              </a:cxn>
              <a:cxn ang="0">
                <a:pos x="85" y="0"/>
              </a:cxn>
              <a:cxn ang="0">
                <a:pos x="104" y="17"/>
              </a:cxn>
              <a:cxn ang="0">
                <a:pos x="100" y="62"/>
              </a:cxn>
              <a:cxn ang="0">
                <a:pos x="100" y="69"/>
              </a:cxn>
              <a:cxn ang="0">
                <a:pos x="57" y="113"/>
              </a:cxn>
            </a:cxnLst>
            <a:rect l="0" t="0" r="r" b="b"/>
            <a:pathLst>
              <a:path w="105" h="114">
                <a:moveTo>
                  <a:pt x="57" y="113"/>
                </a:moveTo>
                <a:lnTo>
                  <a:pt x="38" y="92"/>
                </a:lnTo>
                <a:lnTo>
                  <a:pt x="44" y="58"/>
                </a:lnTo>
                <a:lnTo>
                  <a:pt x="17" y="69"/>
                </a:lnTo>
                <a:lnTo>
                  <a:pt x="0" y="56"/>
                </a:lnTo>
                <a:lnTo>
                  <a:pt x="53" y="5"/>
                </a:lnTo>
                <a:lnTo>
                  <a:pt x="85" y="0"/>
                </a:lnTo>
                <a:lnTo>
                  <a:pt x="104" y="17"/>
                </a:lnTo>
                <a:lnTo>
                  <a:pt x="100" y="62"/>
                </a:lnTo>
                <a:lnTo>
                  <a:pt x="100" y="69"/>
                </a:lnTo>
                <a:lnTo>
                  <a:pt x="57" y="113"/>
                </a:lnTo>
              </a:path>
            </a:pathLst>
          </a:custGeom>
          <a:solidFill>
            <a:srgbClr val="C9C9C9"/>
          </a:solidFill>
          <a:ln w="9525" cap="rnd">
            <a:noFill/>
            <a:round/>
            <a:headEnd/>
            <a:tailEnd/>
          </a:ln>
          <a:effectLst/>
        </p:spPr>
        <p:txBody>
          <a:bodyPr/>
          <a:lstStyle/>
          <a:p>
            <a:endParaRPr lang="en-US"/>
          </a:p>
        </p:txBody>
      </p:sp>
      <p:sp>
        <p:nvSpPr>
          <p:cNvPr id="63766" name="Freeform 278"/>
          <p:cNvSpPr>
            <a:spLocks/>
          </p:cNvSpPr>
          <p:nvPr/>
        </p:nvSpPr>
        <p:spPr bwMode="auto">
          <a:xfrm>
            <a:off x="2728913" y="3275013"/>
            <a:ext cx="123825" cy="234950"/>
          </a:xfrm>
          <a:custGeom>
            <a:avLst/>
            <a:gdLst/>
            <a:ahLst/>
            <a:cxnLst>
              <a:cxn ang="0">
                <a:pos x="47" y="128"/>
              </a:cxn>
              <a:cxn ang="0">
                <a:pos x="45" y="128"/>
              </a:cxn>
              <a:cxn ang="0">
                <a:pos x="45" y="126"/>
              </a:cxn>
              <a:cxn ang="0">
                <a:pos x="43" y="126"/>
              </a:cxn>
              <a:cxn ang="0">
                <a:pos x="43" y="124"/>
              </a:cxn>
              <a:cxn ang="0">
                <a:pos x="40" y="124"/>
              </a:cxn>
              <a:cxn ang="0">
                <a:pos x="40" y="121"/>
              </a:cxn>
              <a:cxn ang="0">
                <a:pos x="38" y="121"/>
              </a:cxn>
              <a:cxn ang="0">
                <a:pos x="38" y="119"/>
              </a:cxn>
              <a:cxn ang="0">
                <a:pos x="36" y="119"/>
              </a:cxn>
              <a:cxn ang="0">
                <a:pos x="36" y="117"/>
              </a:cxn>
              <a:cxn ang="0">
                <a:pos x="34" y="117"/>
              </a:cxn>
              <a:cxn ang="0">
                <a:pos x="34" y="115"/>
              </a:cxn>
              <a:cxn ang="0">
                <a:pos x="32" y="115"/>
              </a:cxn>
              <a:cxn ang="0">
                <a:pos x="32" y="113"/>
              </a:cxn>
              <a:cxn ang="0">
                <a:pos x="30" y="113"/>
              </a:cxn>
              <a:cxn ang="0">
                <a:pos x="30" y="111"/>
              </a:cxn>
              <a:cxn ang="0">
                <a:pos x="28" y="111"/>
              </a:cxn>
              <a:cxn ang="0">
                <a:pos x="28" y="109"/>
              </a:cxn>
              <a:cxn ang="0">
                <a:pos x="26" y="109"/>
              </a:cxn>
              <a:cxn ang="0">
                <a:pos x="26" y="107"/>
              </a:cxn>
              <a:cxn ang="0">
                <a:pos x="23" y="107"/>
              </a:cxn>
              <a:cxn ang="0">
                <a:pos x="23" y="104"/>
              </a:cxn>
              <a:cxn ang="0">
                <a:pos x="21" y="102"/>
              </a:cxn>
              <a:cxn ang="0">
                <a:pos x="19" y="102"/>
              </a:cxn>
              <a:cxn ang="0">
                <a:pos x="0" y="79"/>
              </a:cxn>
              <a:cxn ang="0">
                <a:pos x="4" y="58"/>
              </a:cxn>
              <a:cxn ang="0">
                <a:pos x="62" y="0"/>
              </a:cxn>
              <a:cxn ang="0">
                <a:pos x="66" y="4"/>
              </a:cxn>
              <a:cxn ang="0">
                <a:pos x="62" y="49"/>
              </a:cxn>
              <a:cxn ang="0">
                <a:pos x="64" y="111"/>
              </a:cxn>
              <a:cxn ang="0">
                <a:pos x="47" y="128"/>
              </a:cxn>
            </a:cxnLst>
            <a:rect l="0" t="0" r="r" b="b"/>
            <a:pathLst>
              <a:path w="67" h="129">
                <a:moveTo>
                  <a:pt x="47" y="128"/>
                </a:moveTo>
                <a:lnTo>
                  <a:pt x="45" y="128"/>
                </a:lnTo>
                <a:lnTo>
                  <a:pt x="45" y="126"/>
                </a:lnTo>
                <a:lnTo>
                  <a:pt x="43" y="126"/>
                </a:lnTo>
                <a:lnTo>
                  <a:pt x="43" y="124"/>
                </a:lnTo>
                <a:lnTo>
                  <a:pt x="40" y="124"/>
                </a:lnTo>
                <a:lnTo>
                  <a:pt x="40" y="121"/>
                </a:lnTo>
                <a:lnTo>
                  <a:pt x="38" y="121"/>
                </a:lnTo>
                <a:lnTo>
                  <a:pt x="38" y="119"/>
                </a:lnTo>
                <a:lnTo>
                  <a:pt x="36" y="119"/>
                </a:lnTo>
                <a:lnTo>
                  <a:pt x="36" y="117"/>
                </a:lnTo>
                <a:lnTo>
                  <a:pt x="34" y="117"/>
                </a:lnTo>
                <a:lnTo>
                  <a:pt x="34" y="115"/>
                </a:lnTo>
                <a:lnTo>
                  <a:pt x="32" y="115"/>
                </a:lnTo>
                <a:lnTo>
                  <a:pt x="32" y="113"/>
                </a:lnTo>
                <a:lnTo>
                  <a:pt x="30" y="113"/>
                </a:lnTo>
                <a:lnTo>
                  <a:pt x="30" y="111"/>
                </a:lnTo>
                <a:lnTo>
                  <a:pt x="28" y="111"/>
                </a:lnTo>
                <a:lnTo>
                  <a:pt x="28" y="109"/>
                </a:lnTo>
                <a:lnTo>
                  <a:pt x="26" y="109"/>
                </a:lnTo>
                <a:lnTo>
                  <a:pt x="26" y="107"/>
                </a:lnTo>
                <a:lnTo>
                  <a:pt x="23" y="107"/>
                </a:lnTo>
                <a:lnTo>
                  <a:pt x="23" y="104"/>
                </a:lnTo>
                <a:lnTo>
                  <a:pt x="21" y="102"/>
                </a:lnTo>
                <a:lnTo>
                  <a:pt x="19" y="102"/>
                </a:lnTo>
                <a:lnTo>
                  <a:pt x="0" y="79"/>
                </a:lnTo>
                <a:lnTo>
                  <a:pt x="4" y="58"/>
                </a:lnTo>
                <a:lnTo>
                  <a:pt x="62" y="0"/>
                </a:lnTo>
                <a:lnTo>
                  <a:pt x="66" y="4"/>
                </a:lnTo>
                <a:lnTo>
                  <a:pt x="62" y="49"/>
                </a:lnTo>
                <a:lnTo>
                  <a:pt x="64" y="111"/>
                </a:lnTo>
                <a:lnTo>
                  <a:pt x="47" y="128"/>
                </a:lnTo>
              </a:path>
            </a:pathLst>
          </a:custGeom>
          <a:solidFill>
            <a:srgbClr val="D1D1D1"/>
          </a:solidFill>
          <a:ln w="9525" cap="rnd">
            <a:noFill/>
            <a:round/>
            <a:headEnd/>
            <a:tailEnd/>
          </a:ln>
          <a:effectLst/>
        </p:spPr>
        <p:txBody>
          <a:bodyPr/>
          <a:lstStyle/>
          <a:p>
            <a:endParaRPr lang="en-US"/>
          </a:p>
        </p:txBody>
      </p:sp>
      <p:sp>
        <p:nvSpPr>
          <p:cNvPr id="63767" name="Freeform 279"/>
          <p:cNvSpPr>
            <a:spLocks/>
          </p:cNvSpPr>
          <p:nvPr/>
        </p:nvSpPr>
        <p:spPr bwMode="auto">
          <a:xfrm>
            <a:off x="2763838" y="3378200"/>
            <a:ext cx="146050" cy="177800"/>
          </a:xfrm>
          <a:custGeom>
            <a:avLst/>
            <a:gdLst/>
            <a:ahLst/>
            <a:cxnLst>
              <a:cxn ang="0">
                <a:pos x="60" y="97"/>
              </a:cxn>
              <a:cxn ang="0">
                <a:pos x="58" y="95"/>
              </a:cxn>
              <a:cxn ang="0">
                <a:pos x="56" y="93"/>
              </a:cxn>
              <a:cxn ang="0">
                <a:pos x="53" y="93"/>
              </a:cxn>
              <a:cxn ang="0">
                <a:pos x="51" y="91"/>
              </a:cxn>
              <a:cxn ang="0">
                <a:pos x="49" y="91"/>
              </a:cxn>
              <a:cxn ang="0">
                <a:pos x="47" y="89"/>
              </a:cxn>
              <a:cxn ang="0">
                <a:pos x="47" y="87"/>
              </a:cxn>
              <a:cxn ang="0">
                <a:pos x="45" y="87"/>
              </a:cxn>
              <a:cxn ang="0">
                <a:pos x="43" y="85"/>
              </a:cxn>
              <a:cxn ang="0">
                <a:pos x="41" y="82"/>
              </a:cxn>
              <a:cxn ang="0">
                <a:pos x="39" y="82"/>
              </a:cxn>
              <a:cxn ang="0">
                <a:pos x="36" y="80"/>
              </a:cxn>
              <a:cxn ang="0">
                <a:pos x="34" y="78"/>
              </a:cxn>
              <a:cxn ang="0">
                <a:pos x="34" y="76"/>
              </a:cxn>
              <a:cxn ang="0">
                <a:pos x="32" y="76"/>
              </a:cxn>
              <a:cxn ang="0">
                <a:pos x="30" y="74"/>
              </a:cxn>
              <a:cxn ang="0">
                <a:pos x="28" y="72"/>
              </a:cxn>
              <a:cxn ang="0">
                <a:pos x="26" y="70"/>
              </a:cxn>
              <a:cxn ang="0">
                <a:pos x="24" y="70"/>
              </a:cxn>
              <a:cxn ang="0">
                <a:pos x="24" y="68"/>
              </a:cxn>
              <a:cxn ang="0">
                <a:pos x="21" y="65"/>
              </a:cxn>
              <a:cxn ang="0">
                <a:pos x="19" y="63"/>
              </a:cxn>
              <a:cxn ang="0">
                <a:pos x="17" y="61"/>
              </a:cxn>
              <a:cxn ang="0">
                <a:pos x="15" y="61"/>
              </a:cxn>
              <a:cxn ang="0">
                <a:pos x="13" y="59"/>
              </a:cxn>
              <a:cxn ang="0">
                <a:pos x="11" y="57"/>
              </a:cxn>
              <a:cxn ang="0">
                <a:pos x="11" y="55"/>
              </a:cxn>
              <a:cxn ang="0">
                <a:pos x="9" y="53"/>
              </a:cxn>
              <a:cxn ang="0">
                <a:pos x="7" y="51"/>
              </a:cxn>
              <a:cxn ang="0">
                <a:pos x="4" y="48"/>
              </a:cxn>
              <a:cxn ang="0">
                <a:pos x="2" y="48"/>
              </a:cxn>
              <a:cxn ang="0">
                <a:pos x="0" y="46"/>
              </a:cxn>
              <a:cxn ang="0">
                <a:pos x="0" y="44"/>
              </a:cxn>
              <a:cxn ang="0">
                <a:pos x="43" y="0"/>
              </a:cxn>
              <a:cxn ang="0">
                <a:pos x="45" y="57"/>
              </a:cxn>
              <a:cxn ang="0">
                <a:pos x="77" y="78"/>
              </a:cxn>
              <a:cxn ang="0">
                <a:pos x="60" y="97"/>
              </a:cxn>
            </a:cxnLst>
            <a:rect l="0" t="0" r="r" b="b"/>
            <a:pathLst>
              <a:path w="78" h="98">
                <a:moveTo>
                  <a:pt x="60" y="97"/>
                </a:moveTo>
                <a:lnTo>
                  <a:pt x="58" y="95"/>
                </a:lnTo>
                <a:lnTo>
                  <a:pt x="56" y="93"/>
                </a:lnTo>
                <a:lnTo>
                  <a:pt x="53" y="93"/>
                </a:lnTo>
                <a:lnTo>
                  <a:pt x="51" y="91"/>
                </a:lnTo>
                <a:lnTo>
                  <a:pt x="49" y="91"/>
                </a:lnTo>
                <a:lnTo>
                  <a:pt x="47" y="89"/>
                </a:lnTo>
                <a:lnTo>
                  <a:pt x="47" y="87"/>
                </a:lnTo>
                <a:lnTo>
                  <a:pt x="45" y="87"/>
                </a:lnTo>
                <a:lnTo>
                  <a:pt x="43" y="85"/>
                </a:lnTo>
                <a:lnTo>
                  <a:pt x="41" y="82"/>
                </a:lnTo>
                <a:lnTo>
                  <a:pt x="39" y="82"/>
                </a:lnTo>
                <a:lnTo>
                  <a:pt x="36" y="80"/>
                </a:lnTo>
                <a:lnTo>
                  <a:pt x="34" y="78"/>
                </a:lnTo>
                <a:lnTo>
                  <a:pt x="34" y="76"/>
                </a:lnTo>
                <a:lnTo>
                  <a:pt x="32" y="76"/>
                </a:lnTo>
                <a:lnTo>
                  <a:pt x="30" y="74"/>
                </a:lnTo>
                <a:lnTo>
                  <a:pt x="28" y="72"/>
                </a:lnTo>
                <a:lnTo>
                  <a:pt x="26" y="70"/>
                </a:lnTo>
                <a:lnTo>
                  <a:pt x="24" y="70"/>
                </a:lnTo>
                <a:lnTo>
                  <a:pt x="24" y="68"/>
                </a:lnTo>
                <a:lnTo>
                  <a:pt x="21" y="65"/>
                </a:lnTo>
                <a:lnTo>
                  <a:pt x="19" y="63"/>
                </a:lnTo>
                <a:lnTo>
                  <a:pt x="17" y="61"/>
                </a:lnTo>
                <a:lnTo>
                  <a:pt x="15" y="61"/>
                </a:lnTo>
                <a:lnTo>
                  <a:pt x="13" y="59"/>
                </a:lnTo>
                <a:lnTo>
                  <a:pt x="11" y="57"/>
                </a:lnTo>
                <a:lnTo>
                  <a:pt x="11" y="55"/>
                </a:lnTo>
                <a:lnTo>
                  <a:pt x="9" y="53"/>
                </a:lnTo>
                <a:lnTo>
                  <a:pt x="7" y="51"/>
                </a:lnTo>
                <a:lnTo>
                  <a:pt x="4" y="48"/>
                </a:lnTo>
                <a:lnTo>
                  <a:pt x="2" y="48"/>
                </a:lnTo>
                <a:lnTo>
                  <a:pt x="0" y="46"/>
                </a:lnTo>
                <a:lnTo>
                  <a:pt x="0" y="44"/>
                </a:lnTo>
                <a:lnTo>
                  <a:pt x="43" y="0"/>
                </a:lnTo>
                <a:lnTo>
                  <a:pt x="45" y="57"/>
                </a:lnTo>
                <a:lnTo>
                  <a:pt x="77" y="78"/>
                </a:lnTo>
                <a:lnTo>
                  <a:pt x="60" y="97"/>
                </a:lnTo>
              </a:path>
            </a:pathLst>
          </a:custGeom>
          <a:solidFill>
            <a:srgbClr val="D6D6D6"/>
          </a:solidFill>
          <a:ln w="9525" cap="rnd">
            <a:noFill/>
            <a:round/>
            <a:headEnd/>
            <a:tailEnd/>
          </a:ln>
          <a:effectLst/>
        </p:spPr>
        <p:txBody>
          <a:bodyPr/>
          <a:lstStyle/>
          <a:p>
            <a:endParaRPr lang="en-US"/>
          </a:p>
        </p:txBody>
      </p:sp>
      <p:sp>
        <p:nvSpPr>
          <p:cNvPr id="63768" name="Freeform 280"/>
          <p:cNvSpPr>
            <a:spLocks/>
          </p:cNvSpPr>
          <p:nvPr/>
        </p:nvSpPr>
        <p:spPr bwMode="auto">
          <a:xfrm>
            <a:off x="2816225" y="3476625"/>
            <a:ext cx="187325" cy="109538"/>
          </a:xfrm>
          <a:custGeom>
            <a:avLst/>
            <a:gdLst/>
            <a:ahLst/>
            <a:cxnLst>
              <a:cxn ang="0">
                <a:pos x="0" y="17"/>
              </a:cxn>
              <a:cxn ang="0">
                <a:pos x="2" y="19"/>
              </a:cxn>
              <a:cxn ang="0">
                <a:pos x="4" y="21"/>
              </a:cxn>
              <a:cxn ang="0">
                <a:pos x="6" y="21"/>
              </a:cxn>
              <a:cxn ang="0">
                <a:pos x="8" y="23"/>
              </a:cxn>
              <a:cxn ang="0">
                <a:pos x="11" y="25"/>
              </a:cxn>
              <a:cxn ang="0">
                <a:pos x="11" y="27"/>
              </a:cxn>
              <a:cxn ang="0">
                <a:pos x="13" y="30"/>
              </a:cxn>
              <a:cxn ang="0">
                <a:pos x="15" y="30"/>
              </a:cxn>
              <a:cxn ang="0">
                <a:pos x="17" y="32"/>
              </a:cxn>
              <a:cxn ang="0">
                <a:pos x="19" y="34"/>
              </a:cxn>
              <a:cxn ang="0">
                <a:pos x="21" y="34"/>
              </a:cxn>
              <a:cxn ang="0">
                <a:pos x="23" y="36"/>
              </a:cxn>
              <a:cxn ang="0">
                <a:pos x="25" y="38"/>
              </a:cxn>
              <a:cxn ang="0">
                <a:pos x="28" y="38"/>
              </a:cxn>
              <a:cxn ang="0">
                <a:pos x="30" y="40"/>
              </a:cxn>
              <a:cxn ang="0">
                <a:pos x="32" y="42"/>
              </a:cxn>
              <a:cxn ang="0">
                <a:pos x="34" y="42"/>
              </a:cxn>
              <a:cxn ang="0">
                <a:pos x="36" y="44"/>
              </a:cxn>
              <a:cxn ang="0">
                <a:pos x="38" y="47"/>
              </a:cxn>
              <a:cxn ang="0">
                <a:pos x="40" y="47"/>
              </a:cxn>
              <a:cxn ang="0">
                <a:pos x="42" y="49"/>
              </a:cxn>
              <a:cxn ang="0">
                <a:pos x="45" y="49"/>
              </a:cxn>
              <a:cxn ang="0">
                <a:pos x="47" y="51"/>
              </a:cxn>
              <a:cxn ang="0">
                <a:pos x="49" y="51"/>
              </a:cxn>
              <a:cxn ang="0">
                <a:pos x="53" y="53"/>
              </a:cxn>
              <a:cxn ang="0">
                <a:pos x="55" y="53"/>
              </a:cxn>
              <a:cxn ang="0">
                <a:pos x="57" y="55"/>
              </a:cxn>
              <a:cxn ang="0">
                <a:pos x="59" y="57"/>
              </a:cxn>
              <a:cxn ang="0">
                <a:pos x="62" y="57"/>
              </a:cxn>
              <a:cxn ang="0">
                <a:pos x="64" y="57"/>
              </a:cxn>
              <a:cxn ang="0">
                <a:pos x="66" y="59"/>
              </a:cxn>
              <a:cxn ang="0">
                <a:pos x="70" y="59"/>
              </a:cxn>
              <a:cxn ang="0">
                <a:pos x="100" y="30"/>
              </a:cxn>
              <a:cxn ang="0">
                <a:pos x="66" y="34"/>
              </a:cxn>
              <a:cxn ang="0">
                <a:pos x="17" y="2"/>
              </a:cxn>
              <a:cxn ang="0">
                <a:pos x="17" y="0"/>
              </a:cxn>
              <a:cxn ang="0">
                <a:pos x="0" y="17"/>
              </a:cxn>
            </a:cxnLst>
            <a:rect l="0" t="0" r="r" b="b"/>
            <a:pathLst>
              <a:path w="101" h="60">
                <a:moveTo>
                  <a:pt x="0" y="17"/>
                </a:moveTo>
                <a:lnTo>
                  <a:pt x="2" y="19"/>
                </a:lnTo>
                <a:lnTo>
                  <a:pt x="4" y="21"/>
                </a:lnTo>
                <a:lnTo>
                  <a:pt x="6" y="21"/>
                </a:lnTo>
                <a:lnTo>
                  <a:pt x="8" y="23"/>
                </a:lnTo>
                <a:lnTo>
                  <a:pt x="11" y="25"/>
                </a:lnTo>
                <a:lnTo>
                  <a:pt x="11" y="27"/>
                </a:lnTo>
                <a:lnTo>
                  <a:pt x="13" y="30"/>
                </a:lnTo>
                <a:lnTo>
                  <a:pt x="15" y="30"/>
                </a:lnTo>
                <a:lnTo>
                  <a:pt x="17" y="32"/>
                </a:lnTo>
                <a:lnTo>
                  <a:pt x="19" y="34"/>
                </a:lnTo>
                <a:lnTo>
                  <a:pt x="21" y="34"/>
                </a:lnTo>
                <a:lnTo>
                  <a:pt x="23" y="36"/>
                </a:lnTo>
                <a:lnTo>
                  <a:pt x="25" y="38"/>
                </a:lnTo>
                <a:lnTo>
                  <a:pt x="28" y="38"/>
                </a:lnTo>
                <a:lnTo>
                  <a:pt x="30" y="40"/>
                </a:lnTo>
                <a:lnTo>
                  <a:pt x="32" y="42"/>
                </a:lnTo>
                <a:lnTo>
                  <a:pt x="34" y="42"/>
                </a:lnTo>
                <a:lnTo>
                  <a:pt x="36" y="44"/>
                </a:lnTo>
                <a:lnTo>
                  <a:pt x="38" y="47"/>
                </a:lnTo>
                <a:lnTo>
                  <a:pt x="40" y="47"/>
                </a:lnTo>
                <a:lnTo>
                  <a:pt x="42" y="49"/>
                </a:lnTo>
                <a:lnTo>
                  <a:pt x="45" y="49"/>
                </a:lnTo>
                <a:lnTo>
                  <a:pt x="47" y="51"/>
                </a:lnTo>
                <a:lnTo>
                  <a:pt x="49" y="51"/>
                </a:lnTo>
                <a:lnTo>
                  <a:pt x="53" y="53"/>
                </a:lnTo>
                <a:lnTo>
                  <a:pt x="55" y="53"/>
                </a:lnTo>
                <a:lnTo>
                  <a:pt x="57" y="55"/>
                </a:lnTo>
                <a:lnTo>
                  <a:pt x="59" y="57"/>
                </a:lnTo>
                <a:lnTo>
                  <a:pt x="62" y="57"/>
                </a:lnTo>
                <a:lnTo>
                  <a:pt x="64" y="57"/>
                </a:lnTo>
                <a:lnTo>
                  <a:pt x="66" y="59"/>
                </a:lnTo>
                <a:lnTo>
                  <a:pt x="70" y="59"/>
                </a:lnTo>
                <a:lnTo>
                  <a:pt x="100" y="30"/>
                </a:lnTo>
                <a:lnTo>
                  <a:pt x="66" y="34"/>
                </a:lnTo>
                <a:lnTo>
                  <a:pt x="17" y="2"/>
                </a:lnTo>
                <a:lnTo>
                  <a:pt x="17" y="0"/>
                </a:lnTo>
                <a:lnTo>
                  <a:pt x="0" y="17"/>
                </a:lnTo>
              </a:path>
            </a:pathLst>
          </a:custGeom>
          <a:solidFill>
            <a:srgbClr val="D9D9D9"/>
          </a:solidFill>
          <a:ln w="9525" cap="rnd">
            <a:noFill/>
            <a:round/>
            <a:headEnd/>
            <a:tailEnd/>
          </a:ln>
          <a:effectLst/>
        </p:spPr>
        <p:txBody>
          <a:bodyPr/>
          <a:lstStyle/>
          <a:p>
            <a:endParaRPr lang="en-US"/>
          </a:p>
        </p:txBody>
      </p:sp>
      <p:sp>
        <p:nvSpPr>
          <p:cNvPr id="63769" name="Freeform 281"/>
          <p:cNvSpPr>
            <a:spLocks/>
          </p:cNvSpPr>
          <p:nvPr/>
        </p:nvSpPr>
        <p:spPr bwMode="auto">
          <a:xfrm>
            <a:off x="2876550" y="3519488"/>
            <a:ext cx="219075" cy="76200"/>
          </a:xfrm>
          <a:custGeom>
            <a:avLst/>
            <a:gdLst/>
            <a:ahLst/>
            <a:cxnLst>
              <a:cxn ang="0">
                <a:pos x="94" y="39"/>
              </a:cxn>
              <a:cxn ang="0">
                <a:pos x="83" y="24"/>
              </a:cxn>
              <a:cxn ang="0">
                <a:pos x="51" y="30"/>
              </a:cxn>
              <a:cxn ang="0">
                <a:pos x="47" y="41"/>
              </a:cxn>
              <a:cxn ang="0">
                <a:pos x="45" y="41"/>
              </a:cxn>
              <a:cxn ang="0">
                <a:pos x="45" y="39"/>
              </a:cxn>
              <a:cxn ang="0">
                <a:pos x="42" y="39"/>
              </a:cxn>
              <a:cxn ang="0">
                <a:pos x="40" y="39"/>
              </a:cxn>
              <a:cxn ang="0">
                <a:pos x="38" y="39"/>
              </a:cxn>
              <a:cxn ang="0">
                <a:pos x="38" y="36"/>
              </a:cxn>
              <a:cxn ang="0">
                <a:pos x="36" y="36"/>
              </a:cxn>
              <a:cxn ang="0">
                <a:pos x="34" y="36"/>
              </a:cxn>
              <a:cxn ang="0">
                <a:pos x="32" y="34"/>
              </a:cxn>
              <a:cxn ang="0">
                <a:pos x="30" y="34"/>
              </a:cxn>
              <a:cxn ang="0">
                <a:pos x="27" y="34"/>
              </a:cxn>
              <a:cxn ang="0">
                <a:pos x="25" y="32"/>
              </a:cxn>
              <a:cxn ang="0">
                <a:pos x="23" y="32"/>
              </a:cxn>
              <a:cxn ang="0">
                <a:pos x="21" y="30"/>
              </a:cxn>
              <a:cxn ang="0">
                <a:pos x="19" y="30"/>
              </a:cxn>
              <a:cxn ang="0">
                <a:pos x="17" y="28"/>
              </a:cxn>
              <a:cxn ang="0">
                <a:pos x="15" y="28"/>
              </a:cxn>
              <a:cxn ang="0">
                <a:pos x="13" y="26"/>
              </a:cxn>
              <a:cxn ang="0">
                <a:pos x="10" y="26"/>
              </a:cxn>
              <a:cxn ang="0">
                <a:pos x="8" y="24"/>
              </a:cxn>
              <a:cxn ang="0">
                <a:pos x="6" y="24"/>
              </a:cxn>
              <a:cxn ang="0">
                <a:pos x="4" y="21"/>
              </a:cxn>
              <a:cxn ang="0">
                <a:pos x="2" y="19"/>
              </a:cxn>
              <a:cxn ang="0">
                <a:pos x="0" y="19"/>
              </a:cxn>
              <a:cxn ang="0">
                <a:pos x="17" y="0"/>
              </a:cxn>
              <a:cxn ang="0">
                <a:pos x="34" y="11"/>
              </a:cxn>
              <a:cxn ang="0">
                <a:pos x="87" y="2"/>
              </a:cxn>
              <a:cxn ang="0">
                <a:pos x="117" y="13"/>
              </a:cxn>
              <a:cxn ang="0">
                <a:pos x="94" y="39"/>
              </a:cxn>
            </a:cxnLst>
            <a:rect l="0" t="0" r="r" b="b"/>
            <a:pathLst>
              <a:path w="118" h="42">
                <a:moveTo>
                  <a:pt x="94" y="39"/>
                </a:moveTo>
                <a:lnTo>
                  <a:pt x="83" y="24"/>
                </a:lnTo>
                <a:lnTo>
                  <a:pt x="51" y="30"/>
                </a:lnTo>
                <a:lnTo>
                  <a:pt x="47" y="41"/>
                </a:lnTo>
                <a:lnTo>
                  <a:pt x="45" y="41"/>
                </a:lnTo>
                <a:lnTo>
                  <a:pt x="45" y="39"/>
                </a:lnTo>
                <a:lnTo>
                  <a:pt x="42" y="39"/>
                </a:lnTo>
                <a:lnTo>
                  <a:pt x="40" y="39"/>
                </a:lnTo>
                <a:lnTo>
                  <a:pt x="38" y="39"/>
                </a:lnTo>
                <a:lnTo>
                  <a:pt x="38" y="36"/>
                </a:lnTo>
                <a:lnTo>
                  <a:pt x="36" y="36"/>
                </a:lnTo>
                <a:lnTo>
                  <a:pt x="34" y="36"/>
                </a:lnTo>
                <a:lnTo>
                  <a:pt x="32" y="34"/>
                </a:lnTo>
                <a:lnTo>
                  <a:pt x="30" y="34"/>
                </a:lnTo>
                <a:lnTo>
                  <a:pt x="27" y="34"/>
                </a:lnTo>
                <a:lnTo>
                  <a:pt x="25" y="32"/>
                </a:lnTo>
                <a:lnTo>
                  <a:pt x="23" y="32"/>
                </a:lnTo>
                <a:lnTo>
                  <a:pt x="21" y="30"/>
                </a:lnTo>
                <a:lnTo>
                  <a:pt x="19" y="30"/>
                </a:lnTo>
                <a:lnTo>
                  <a:pt x="17" y="28"/>
                </a:lnTo>
                <a:lnTo>
                  <a:pt x="15" y="28"/>
                </a:lnTo>
                <a:lnTo>
                  <a:pt x="13" y="26"/>
                </a:lnTo>
                <a:lnTo>
                  <a:pt x="10" y="26"/>
                </a:lnTo>
                <a:lnTo>
                  <a:pt x="8" y="24"/>
                </a:lnTo>
                <a:lnTo>
                  <a:pt x="6" y="24"/>
                </a:lnTo>
                <a:lnTo>
                  <a:pt x="4" y="21"/>
                </a:lnTo>
                <a:lnTo>
                  <a:pt x="2" y="19"/>
                </a:lnTo>
                <a:lnTo>
                  <a:pt x="0" y="19"/>
                </a:lnTo>
                <a:lnTo>
                  <a:pt x="17" y="0"/>
                </a:lnTo>
                <a:lnTo>
                  <a:pt x="34" y="11"/>
                </a:lnTo>
                <a:lnTo>
                  <a:pt x="87" y="2"/>
                </a:lnTo>
                <a:lnTo>
                  <a:pt x="117" y="13"/>
                </a:lnTo>
                <a:lnTo>
                  <a:pt x="94" y="39"/>
                </a:lnTo>
              </a:path>
            </a:pathLst>
          </a:custGeom>
          <a:solidFill>
            <a:srgbClr val="DEDEDE"/>
          </a:solidFill>
          <a:ln w="9525" cap="rnd">
            <a:noFill/>
            <a:round/>
            <a:headEnd/>
            <a:tailEnd/>
          </a:ln>
          <a:effectLst/>
        </p:spPr>
        <p:txBody>
          <a:bodyPr/>
          <a:lstStyle/>
          <a:p>
            <a:endParaRPr lang="en-US"/>
          </a:p>
        </p:txBody>
      </p:sp>
      <p:sp>
        <p:nvSpPr>
          <p:cNvPr id="63770" name="Freeform 282"/>
          <p:cNvSpPr>
            <a:spLocks/>
          </p:cNvSpPr>
          <p:nvPr/>
        </p:nvSpPr>
        <p:spPr bwMode="auto">
          <a:xfrm>
            <a:off x="2946400" y="3522663"/>
            <a:ext cx="180975" cy="73025"/>
          </a:xfrm>
          <a:custGeom>
            <a:avLst/>
            <a:gdLst/>
            <a:ahLst/>
            <a:cxnLst>
              <a:cxn ang="0">
                <a:pos x="81" y="32"/>
              </a:cxn>
              <a:cxn ang="0">
                <a:pos x="56" y="39"/>
              </a:cxn>
              <a:cxn ang="0">
                <a:pos x="45" y="22"/>
              </a:cxn>
              <a:cxn ang="0">
                <a:pos x="13" y="28"/>
              </a:cxn>
              <a:cxn ang="0">
                <a:pos x="9" y="39"/>
              </a:cxn>
              <a:cxn ang="0">
                <a:pos x="7" y="39"/>
              </a:cxn>
              <a:cxn ang="0">
                <a:pos x="7" y="37"/>
              </a:cxn>
              <a:cxn ang="0">
                <a:pos x="4" y="37"/>
              </a:cxn>
              <a:cxn ang="0">
                <a:pos x="2" y="37"/>
              </a:cxn>
              <a:cxn ang="0">
                <a:pos x="0" y="37"/>
              </a:cxn>
              <a:cxn ang="0">
                <a:pos x="0" y="34"/>
              </a:cxn>
              <a:cxn ang="0">
                <a:pos x="30" y="5"/>
              </a:cxn>
              <a:cxn ang="0">
                <a:pos x="49" y="0"/>
              </a:cxn>
              <a:cxn ang="0">
                <a:pos x="96" y="19"/>
              </a:cxn>
              <a:cxn ang="0">
                <a:pos x="85" y="37"/>
              </a:cxn>
              <a:cxn ang="0">
                <a:pos x="81" y="32"/>
              </a:cxn>
            </a:cxnLst>
            <a:rect l="0" t="0" r="r" b="b"/>
            <a:pathLst>
              <a:path w="97" h="40">
                <a:moveTo>
                  <a:pt x="81" y="32"/>
                </a:moveTo>
                <a:lnTo>
                  <a:pt x="56" y="39"/>
                </a:lnTo>
                <a:lnTo>
                  <a:pt x="45" y="22"/>
                </a:lnTo>
                <a:lnTo>
                  <a:pt x="13" y="28"/>
                </a:lnTo>
                <a:lnTo>
                  <a:pt x="9" y="39"/>
                </a:lnTo>
                <a:lnTo>
                  <a:pt x="7" y="39"/>
                </a:lnTo>
                <a:lnTo>
                  <a:pt x="7" y="37"/>
                </a:lnTo>
                <a:lnTo>
                  <a:pt x="4" y="37"/>
                </a:lnTo>
                <a:lnTo>
                  <a:pt x="2" y="37"/>
                </a:lnTo>
                <a:lnTo>
                  <a:pt x="0" y="37"/>
                </a:lnTo>
                <a:lnTo>
                  <a:pt x="0" y="34"/>
                </a:lnTo>
                <a:lnTo>
                  <a:pt x="30" y="5"/>
                </a:lnTo>
                <a:lnTo>
                  <a:pt x="49" y="0"/>
                </a:lnTo>
                <a:lnTo>
                  <a:pt x="96" y="19"/>
                </a:lnTo>
                <a:lnTo>
                  <a:pt x="85" y="37"/>
                </a:lnTo>
                <a:lnTo>
                  <a:pt x="81" y="32"/>
                </a:lnTo>
              </a:path>
            </a:pathLst>
          </a:custGeom>
          <a:solidFill>
            <a:srgbClr val="E3E3E3"/>
          </a:solidFill>
          <a:ln w="9525" cap="rnd">
            <a:noFill/>
            <a:round/>
            <a:headEnd/>
            <a:tailEnd/>
          </a:ln>
          <a:effectLst/>
        </p:spPr>
        <p:txBody>
          <a:bodyPr/>
          <a:lstStyle/>
          <a:p>
            <a:endParaRPr lang="en-US"/>
          </a:p>
        </p:txBody>
      </p:sp>
      <p:sp>
        <p:nvSpPr>
          <p:cNvPr id="63771" name="Freeform 283"/>
          <p:cNvSpPr>
            <a:spLocks/>
          </p:cNvSpPr>
          <p:nvPr/>
        </p:nvSpPr>
        <p:spPr bwMode="auto">
          <a:xfrm>
            <a:off x="3051175" y="3543300"/>
            <a:ext cx="76200" cy="52388"/>
          </a:xfrm>
          <a:custGeom>
            <a:avLst/>
            <a:gdLst/>
            <a:ahLst/>
            <a:cxnLst>
              <a:cxn ang="0">
                <a:pos x="25" y="21"/>
              </a:cxn>
              <a:cxn ang="0">
                <a:pos x="0" y="28"/>
              </a:cxn>
              <a:cxn ang="0">
                <a:pos x="0" y="26"/>
              </a:cxn>
              <a:cxn ang="0">
                <a:pos x="23" y="0"/>
              </a:cxn>
              <a:cxn ang="0">
                <a:pos x="40" y="8"/>
              </a:cxn>
              <a:cxn ang="0">
                <a:pos x="29" y="26"/>
              </a:cxn>
              <a:cxn ang="0">
                <a:pos x="25" y="21"/>
              </a:cxn>
            </a:cxnLst>
            <a:rect l="0" t="0" r="r" b="b"/>
            <a:pathLst>
              <a:path w="41" h="29">
                <a:moveTo>
                  <a:pt x="25" y="21"/>
                </a:moveTo>
                <a:lnTo>
                  <a:pt x="0" y="28"/>
                </a:lnTo>
                <a:lnTo>
                  <a:pt x="0" y="26"/>
                </a:lnTo>
                <a:lnTo>
                  <a:pt x="23" y="0"/>
                </a:lnTo>
                <a:lnTo>
                  <a:pt x="40" y="8"/>
                </a:lnTo>
                <a:lnTo>
                  <a:pt x="29" y="26"/>
                </a:lnTo>
                <a:lnTo>
                  <a:pt x="25" y="21"/>
                </a:lnTo>
              </a:path>
            </a:pathLst>
          </a:custGeom>
          <a:solidFill>
            <a:srgbClr val="EBEBEB"/>
          </a:solidFill>
          <a:ln w="9525" cap="rnd">
            <a:noFill/>
            <a:round/>
            <a:headEnd/>
            <a:tailEnd/>
          </a:ln>
          <a:effectLst/>
        </p:spPr>
        <p:txBody>
          <a:bodyPr/>
          <a:lstStyle/>
          <a:p>
            <a:endParaRPr lang="en-US"/>
          </a:p>
        </p:txBody>
      </p:sp>
      <p:sp>
        <p:nvSpPr>
          <p:cNvPr id="63772" name="Freeform 284"/>
          <p:cNvSpPr>
            <a:spLocks/>
          </p:cNvSpPr>
          <p:nvPr/>
        </p:nvSpPr>
        <p:spPr bwMode="auto">
          <a:xfrm>
            <a:off x="3051175" y="3443288"/>
            <a:ext cx="201613" cy="190500"/>
          </a:xfrm>
          <a:custGeom>
            <a:avLst/>
            <a:gdLst/>
            <a:ahLst/>
            <a:cxnLst>
              <a:cxn ang="0">
                <a:pos x="4" y="104"/>
              </a:cxn>
              <a:cxn ang="0">
                <a:pos x="4" y="102"/>
              </a:cxn>
              <a:cxn ang="0">
                <a:pos x="2" y="100"/>
              </a:cxn>
              <a:cxn ang="0">
                <a:pos x="2" y="98"/>
              </a:cxn>
              <a:cxn ang="0">
                <a:pos x="2" y="95"/>
              </a:cxn>
              <a:cxn ang="0">
                <a:pos x="2" y="93"/>
              </a:cxn>
              <a:cxn ang="0">
                <a:pos x="2" y="91"/>
              </a:cxn>
              <a:cxn ang="0">
                <a:pos x="2" y="89"/>
              </a:cxn>
              <a:cxn ang="0">
                <a:pos x="2" y="87"/>
              </a:cxn>
              <a:cxn ang="0">
                <a:pos x="0" y="87"/>
              </a:cxn>
              <a:cxn ang="0">
                <a:pos x="0" y="85"/>
              </a:cxn>
              <a:cxn ang="0">
                <a:pos x="0" y="83"/>
              </a:cxn>
              <a:cxn ang="0">
                <a:pos x="0" y="81"/>
              </a:cxn>
              <a:cxn ang="0">
                <a:pos x="0" y="78"/>
              </a:cxn>
              <a:cxn ang="0">
                <a:pos x="0" y="76"/>
              </a:cxn>
              <a:cxn ang="0">
                <a:pos x="0" y="74"/>
              </a:cxn>
              <a:cxn ang="0">
                <a:pos x="8" y="53"/>
              </a:cxn>
              <a:cxn ang="0">
                <a:pos x="25" y="57"/>
              </a:cxn>
              <a:cxn ang="0">
                <a:pos x="40" y="38"/>
              </a:cxn>
              <a:cxn ang="0">
                <a:pos x="83" y="6"/>
              </a:cxn>
              <a:cxn ang="0">
                <a:pos x="108" y="0"/>
              </a:cxn>
              <a:cxn ang="0">
                <a:pos x="4" y="104"/>
              </a:cxn>
            </a:cxnLst>
            <a:rect l="0" t="0" r="r" b="b"/>
            <a:pathLst>
              <a:path w="109" h="105">
                <a:moveTo>
                  <a:pt x="4" y="104"/>
                </a:moveTo>
                <a:lnTo>
                  <a:pt x="4" y="102"/>
                </a:lnTo>
                <a:lnTo>
                  <a:pt x="2" y="100"/>
                </a:lnTo>
                <a:lnTo>
                  <a:pt x="2" y="98"/>
                </a:lnTo>
                <a:lnTo>
                  <a:pt x="2" y="95"/>
                </a:lnTo>
                <a:lnTo>
                  <a:pt x="2" y="93"/>
                </a:lnTo>
                <a:lnTo>
                  <a:pt x="2" y="91"/>
                </a:lnTo>
                <a:lnTo>
                  <a:pt x="2" y="89"/>
                </a:lnTo>
                <a:lnTo>
                  <a:pt x="2" y="87"/>
                </a:lnTo>
                <a:lnTo>
                  <a:pt x="0" y="87"/>
                </a:lnTo>
                <a:lnTo>
                  <a:pt x="0" y="85"/>
                </a:lnTo>
                <a:lnTo>
                  <a:pt x="0" y="83"/>
                </a:lnTo>
                <a:lnTo>
                  <a:pt x="0" y="81"/>
                </a:lnTo>
                <a:lnTo>
                  <a:pt x="0" y="78"/>
                </a:lnTo>
                <a:lnTo>
                  <a:pt x="0" y="76"/>
                </a:lnTo>
                <a:lnTo>
                  <a:pt x="0" y="74"/>
                </a:lnTo>
                <a:lnTo>
                  <a:pt x="8" y="53"/>
                </a:lnTo>
                <a:lnTo>
                  <a:pt x="25" y="57"/>
                </a:lnTo>
                <a:lnTo>
                  <a:pt x="40" y="38"/>
                </a:lnTo>
                <a:lnTo>
                  <a:pt x="83" y="6"/>
                </a:lnTo>
                <a:lnTo>
                  <a:pt x="108" y="0"/>
                </a:lnTo>
                <a:lnTo>
                  <a:pt x="4" y="104"/>
                </a:lnTo>
              </a:path>
            </a:pathLst>
          </a:custGeom>
          <a:solidFill>
            <a:srgbClr val="0A0A0A"/>
          </a:solidFill>
          <a:ln w="9525" cap="rnd">
            <a:noFill/>
            <a:round/>
            <a:headEnd/>
            <a:tailEnd/>
          </a:ln>
          <a:effectLst/>
        </p:spPr>
        <p:txBody>
          <a:bodyPr/>
          <a:lstStyle/>
          <a:p>
            <a:endParaRPr lang="en-US"/>
          </a:p>
        </p:txBody>
      </p:sp>
      <p:sp>
        <p:nvSpPr>
          <p:cNvPr id="63773" name="Freeform 285"/>
          <p:cNvSpPr>
            <a:spLocks/>
          </p:cNvSpPr>
          <p:nvPr/>
        </p:nvSpPr>
        <p:spPr bwMode="auto">
          <a:xfrm>
            <a:off x="3051175" y="3443288"/>
            <a:ext cx="265113" cy="266700"/>
          </a:xfrm>
          <a:custGeom>
            <a:avLst/>
            <a:gdLst/>
            <a:ahLst/>
            <a:cxnLst>
              <a:cxn ang="0">
                <a:pos x="8" y="146"/>
              </a:cxn>
              <a:cxn ang="0">
                <a:pos x="8" y="144"/>
              </a:cxn>
              <a:cxn ang="0">
                <a:pos x="8" y="142"/>
              </a:cxn>
              <a:cxn ang="0">
                <a:pos x="8" y="140"/>
              </a:cxn>
              <a:cxn ang="0">
                <a:pos x="8" y="138"/>
              </a:cxn>
              <a:cxn ang="0">
                <a:pos x="8" y="136"/>
              </a:cxn>
              <a:cxn ang="0">
                <a:pos x="8" y="134"/>
              </a:cxn>
              <a:cxn ang="0">
                <a:pos x="8" y="132"/>
              </a:cxn>
              <a:cxn ang="0">
                <a:pos x="8" y="129"/>
              </a:cxn>
              <a:cxn ang="0">
                <a:pos x="6" y="127"/>
              </a:cxn>
              <a:cxn ang="0">
                <a:pos x="6" y="125"/>
              </a:cxn>
              <a:cxn ang="0">
                <a:pos x="6" y="123"/>
              </a:cxn>
              <a:cxn ang="0">
                <a:pos x="6" y="121"/>
              </a:cxn>
              <a:cxn ang="0">
                <a:pos x="6" y="119"/>
              </a:cxn>
              <a:cxn ang="0">
                <a:pos x="6" y="117"/>
              </a:cxn>
              <a:cxn ang="0">
                <a:pos x="6" y="115"/>
              </a:cxn>
              <a:cxn ang="0">
                <a:pos x="4" y="112"/>
              </a:cxn>
              <a:cxn ang="0">
                <a:pos x="4" y="110"/>
              </a:cxn>
              <a:cxn ang="0">
                <a:pos x="4" y="106"/>
              </a:cxn>
              <a:cxn ang="0">
                <a:pos x="4" y="104"/>
              </a:cxn>
              <a:cxn ang="0">
                <a:pos x="4" y="102"/>
              </a:cxn>
              <a:cxn ang="0">
                <a:pos x="2" y="100"/>
              </a:cxn>
              <a:cxn ang="0">
                <a:pos x="2" y="98"/>
              </a:cxn>
              <a:cxn ang="0">
                <a:pos x="2" y="95"/>
              </a:cxn>
              <a:cxn ang="0">
                <a:pos x="2" y="93"/>
              </a:cxn>
              <a:cxn ang="0">
                <a:pos x="2" y="91"/>
              </a:cxn>
              <a:cxn ang="0">
                <a:pos x="2" y="89"/>
              </a:cxn>
              <a:cxn ang="0">
                <a:pos x="0" y="87"/>
              </a:cxn>
              <a:cxn ang="0">
                <a:pos x="0" y="83"/>
              </a:cxn>
              <a:cxn ang="0">
                <a:pos x="0" y="81"/>
              </a:cxn>
              <a:cxn ang="0">
                <a:pos x="0" y="78"/>
              </a:cxn>
              <a:cxn ang="0">
                <a:pos x="0" y="76"/>
              </a:cxn>
              <a:cxn ang="0">
                <a:pos x="0" y="74"/>
              </a:cxn>
              <a:cxn ang="0">
                <a:pos x="8" y="53"/>
              </a:cxn>
              <a:cxn ang="0">
                <a:pos x="25" y="57"/>
              </a:cxn>
              <a:cxn ang="0">
                <a:pos x="40" y="38"/>
              </a:cxn>
              <a:cxn ang="0">
                <a:pos x="83" y="6"/>
              </a:cxn>
              <a:cxn ang="0">
                <a:pos x="108" y="0"/>
              </a:cxn>
              <a:cxn ang="0">
                <a:pos x="100" y="29"/>
              </a:cxn>
              <a:cxn ang="0">
                <a:pos x="106" y="46"/>
              </a:cxn>
              <a:cxn ang="0">
                <a:pos x="106" y="49"/>
              </a:cxn>
              <a:cxn ang="0">
                <a:pos x="8" y="146"/>
              </a:cxn>
              <a:cxn ang="0">
                <a:pos x="123" y="32"/>
              </a:cxn>
              <a:cxn ang="0">
                <a:pos x="123" y="29"/>
              </a:cxn>
              <a:cxn ang="0">
                <a:pos x="138" y="12"/>
              </a:cxn>
              <a:cxn ang="0">
                <a:pos x="142" y="12"/>
              </a:cxn>
              <a:cxn ang="0">
                <a:pos x="123" y="32"/>
              </a:cxn>
              <a:cxn ang="0">
                <a:pos x="8" y="146"/>
              </a:cxn>
            </a:cxnLst>
            <a:rect l="0" t="0" r="r" b="b"/>
            <a:pathLst>
              <a:path w="143" h="147">
                <a:moveTo>
                  <a:pt x="8" y="146"/>
                </a:moveTo>
                <a:lnTo>
                  <a:pt x="8" y="144"/>
                </a:lnTo>
                <a:lnTo>
                  <a:pt x="8" y="142"/>
                </a:lnTo>
                <a:lnTo>
                  <a:pt x="8" y="140"/>
                </a:lnTo>
                <a:lnTo>
                  <a:pt x="8" y="138"/>
                </a:lnTo>
                <a:lnTo>
                  <a:pt x="8" y="136"/>
                </a:lnTo>
                <a:lnTo>
                  <a:pt x="8" y="134"/>
                </a:lnTo>
                <a:lnTo>
                  <a:pt x="8" y="132"/>
                </a:lnTo>
                <a:lnTo>
                  <a:pt x="8" y="129"/>
                </a:lnTo>
                <a:lnTo>
                  <a:pt x="6" y="127"/>
                </a:lnTo>
                <a:lnTo>
                  <a:pt x="6" y="125"/>
                </a:lnTo>
                <a:lnTo>
                  <a:pt x="6" y="123"/>
                </a:lnTo>
                <a:lnTo>
                  <a:pt x="6" y="121"/>
                </a:lnTo>
                <a:lnTo>
                  <a:pt x="6" y="119"/>
                </a:lnTo>
                <a:lnTo>
                  <a:pt x="6" y="117"/>
                </a:lnTo>
                <a:lnTo>
                  <a:pt x="6" y="115"/>
                </a:lnTo>
                <a:lnTo>
                  <a:pt x="4" y="112"/>
                </a:lnTo>
                <a:lnTo>
                  <a:pt x="4" y="110"/>
                </a:lnTo>
                <a:lnTo>
                  <a:pt x="4" y="106"/>
                </a:lnTo>
                <a:lnTo>
                  <a:pt x="4" y="104"/>
                </a:lnTo>
                <a:lnTo>
                  <a:pt x="4" y="102"/>
                </a:lnTo>
                <a:lnTo>
                  <a:pt x="2" y="100"/>
                </a:lnTo>
                <a:lnTo>
                  <a:pt x="2" y="98"/>
                </a:lnTo>
                <a:lnTo>
                  <a:pt x="2" y="95"/>
                </a:lnTo>
                <a:lnTo>
                  <a:pt x="2" y="93"/>
                </a:lnTo>
                <a:lnTo>
                  <a:pt x="2" y="91"/>
                </a:lnTo>
                <a:lnTo>
                  <a:pt x="2" y="89"/>
                </a:lnTo>
                <a:lnTo>
                  <a:pt x="0" y="87"/>
                </a:lnTo>
                <a:lnTo>
                  <a:pt x="0" y="83"/>
                </a:lnTo>
                <a:lnTo>
                  <a:pt x="0" y="81"/>
                </a:lnTo>
                <a:lnTo>
                  <a:pt x="0" y="78"/>
                </a:lnTo>
                <a:lnTo>
                  <a:pt x="0" y="76"/>
                </a:lnTo>
                <a:lnTo>
                  <a:pt x="0" y="74"/>
                </a:lnTo>
                <a:lnTo>
                  <a:pt x="8" y="53"/>
                </a:lnTo>
                <a:lnTo>
                  <a:pt x="25" y="57"/>
                </a:lnTo>
                <a:lnTo>
                  <a:pt x="40" y="38"/>
                </a:lnTo>
                <a:lnTo>
                  <a:pt x="83" y="6"/>
                </a:lnTo>
                <a:lnTo>
                  <a:pt x="108" y="0"/>
                </a:lnTo>
                <a:lnTo>
                  <a:pt x="100" y="29"/>
                </a:lnTo>
                <a:lnTo>
                  <a:pt x="106" y="46"/>
                </a:lnTo>
                <a:lnTo>
                  <a:pt x="106" y="49"/>
                </a:lnTo>
                <a:lnTo>
                  <a:pt x="8" y="146"/>
                </a:lnTo>
                <a:lnTo>
                  <a:pt x="123" y="32"/>
                </a:lnTo>
                <a:lnTo>
                  <a:pt x="123" y="29"/>
                </a:lnTo>
                <a:lnTo>
                  <a:pt x="138" y="12"/>
                </a:lnTo>
                <a:lnTo>
                  <a:pt x="142" y="12"/>
                </a:lnTo>
                <a:lnTo>
                  <a:pt x="123" y="32"/>
                </a:lnTo>
                <a:lnTo>
                  <a:pt x="8" y="146"/>
                </a:lnTo>
              </a:path>
            </a:pathLst>
          </a:custGeom>
          <a:solidFill>
            <a:srgbClr val="0F0F0F"/>
          </a:solidFill>
          <a:ln w="9525" cap="rnd">
            <a:noFill/>
            <a:round/>
            <a:headEnd/>
            <a:tailEnd/>
          </a:ln>
          <a:effectLst/>
        </p:spPr>
        <p:txBody>
          <a:bodyPr/>
          <a:lstStyle/>
          <a:p>
            <a:endParaRPr lang="en-US"/>
          </a:p>
        </p:txBody>
      </p:sp>
      <p:sp>
        <p:nvSpPr>
          <p:cNvPr id="63774" name="Freeform 286"/>
          <p:cNvSpPr>
            <a:spLocks/>
          </p:cNvSpPr>
          <p:nvPr/>
        </p:nvSpPr>
        <p:spPr bwMode="auto">
          <a:xfrm>
            <a:off x="2946400" y="3443288"/>
            <a:ext cx="457200" cy="468312"/>
          </a:xfrm>
          <a:custGeom>
            <a:avLst/>
            <a:gdLst/>
            <a:ahLst/>
            <a:cxnLst>
              <a:cxn ang="0">
                <a:pos x="0" y="257"/>
              </a:cxn>
              <a:cxn ang="0">
                <a:pos x="0" y="251"/>
              </a:cxn>
              <a:cxn ang="0">
                <a:pos x="26" y="219"/>
              </a:cxn>
              <a:cxn ang="0">
                <a:pos x="64" y="189"/>
              </a:cxn>
              <a:cxn ang="0">
                <a:pos x="58" y="172"/>
              </a:cxn>
              <a:cxn ang="0">
                <a:pos x="60" y="170"/>
              </a:cxn>
              <a:cxn ang="0">
                <a:pos x="60" y="168"/>
              </a:cxn>
              <a:cxn ang="0">
                <a:pos x="60" y="166"/>
              </a:cxn>
              <a:cxn ang="0">
                <a:pos x="60" y="163"/>
              </a:cxn>
              <a:cxn ang="0">
                <a:pos x="62" y="161"/>
              </a:cxn>
              <a:cxn ang="0">
                <a:pos x="62" y="159"/>
              </a:cxn>
              <a:cxn ang="0">
                <a:pos x="62" y="157"/>
              </a:cxn>
              <a:cxn ang="0">
                <a:pos x="62" y="155"/>
              </a:cxn>
              <a:cxn ang="0">
                <a:pos x="62" y="153"/>
              </a:cxn>
              <a:cxn ang="0">
                <a:pos x="64" y="151"/>
              </a:cxn>
              <a:cxn ang="0">
                <a:pos x="64" y="149"/>
              </a:cxn>
              <a:cxn ang="0">
                <a:pos x="64" y="146"/>
              </a:cxn>
              <a:cxn ang="0">
                <a:pos x="64" y="144"/>
              </a:cxn>
              <a:cxn ang="0">
                <a:pos x="64" y="142"/>
              </a:cxn>
              <a:cxn ang="0">
                <a:pos x="64" y="140"/>
              </a:cxn>
              <a:cxn ang="0">
                <a:pos x="64" y="138"/>
              </a:cxn>
              <a:cxn ang="0">
                <a:pos x="64" y="136"/>
              </a:cxn>
              <a:cxn ang="0">
                <a:pos x="64" y="134"/>
              </a:cxn>
              <a:cxn ang="0">
                <a:pos x="64" y="132"/>
              </a:cxn>
              <a:cxn ang="0">
                <a:pos x="64" y="129"/>
              </a:cxn>
              <a:cxn ang="0">
                <a:pos x="62" y="127"/>
              </a:cxn>
              <a:cxn ang="0">
                <a:pos x="62" y="125"/>
              </a:cxn>
              <a:cxn ang="0">
                <a:pos x="62" y="123"/>
              </a:cxn>
              <a:cxn ang="0">
                <a:pos x="62" y="121"/>
              </a:cxn>
              <a:cxn ang="0">
                <a:pos x="62" y="119"/>
              </a:cxn>
              <a:cxn ang="0">
                <a:pos x="62" y="117"/>
              </a:cxn>
              <a:cxn ang="0">
                <a:pos x="62" y="115"/>
              </a:cxn>
              <a:cxn ang="0">
                <a:pos x="62" y="112"/>
              </a:cxn>
              <a:cxn ang="0">
                <a:pos x="60" y="110"/>
              </a:cxn>
              <a:cxn ang="0">
                <a:pos x="60" y="108"/>
              </a:cxn>
              <a:cxn ang="0">
                <a:pos x="60" y="106"/>
              </a:cxn>
              <a:cxn ang="0">
                <a:pos x="60" y="104"/>
              </a:cxn>
              <a:cxn ang="0">
                <a:pos x="164" y="0"/>
              </a:cxn>
              <a:cxn ang="0">
                <a:pos x="156" y="29"/>
              </a:cxn>
              <a:cxn ang="0">
                <a:pos x="162" y="46"/>
              </a:cxn>
              <a:cxn ang="0">
                <a:pos x="175" y="59"/>
              </a:cxn>
              <a:cxn ang="0">
                <a:pos x="177" y="57"/>
              </a:cxn>
              <a:cxn ang="0">
                <a:pos x="179" y="29"/>
              </a:cxn>
              <a:cxn ang="0">
                <a:pos x="194" y="12"/>
              </a:cxn>
              <a:cxn ang="0">
                <a:pos x="245" y="12"/>
              </a:cxn>
              <a:cxn ang="0">
                <a:pos x="0" y="257"/>
              </a:cxn>
            </a:cxnLst>
            <a:rect l="0" t="0" r="r" b="b"/>
            <a:pathLst>
              <a:path w="246" h="258">
                <a:moveTo>
                  <a:pt x="0" y="257"/>
                </a:moveTo>
                <a:lnTo>
                  <a:pt x="0" y="251"/>
                </a:lnTo>
                <a:lnTo>
                  <a:pt x="26" y="219"/>
                </a:lnTo>
                <a:lnTo>
                  <a:pt x="64" y="189"/>
                </a:lnTo>
                <a:lnTo>
                  <a:pt x="58" y="172"/>
                </a:lnTo>
                <a:lnTo>
                  <a:pt x="60" y="170"/>
                </a:lnTo>
                <a:lnTo>
                  <a:pt x="60" y="168"/>
                </a:lnTo>
                <a:lnTo>
                  <a:pt x="60" y="166"/>
                </a:lnTo>
                <a:lnTo>
                  <a:pt x="60" y="163"/>
                </a:lnTo>
                <a:lnTo>
                  <a:pt x="62" y="161"/>
                </a:lnTo>
                <a:lnTo>
                  <a:pt x="62" y="159"/>
                </a:lnTo>
                <a:lnTo>
                  <a:pt x="62" y="157"/>
                </a:lnTo>
                <a:lnTo>
                  <a:pt x="62" y="155"/>
                </a:lnTo>
                <a:lnTo>
                  <a:pt x="62" y="153"/>
                </a:lnTo>
                <a:lnTo>
                  <a:pt x="64" y="151"/>
                </a:lnTo>
                <a:lnTo>
                  <a:pt x="64" y="149"/>
                </a:lnTo>
                <a:lnTo>
                  <a:pt x="64" y="146"/>
                </a:lnTo>
                <a:lnTo>
                  <a:pt x="64" y="144"/>
                </a:lnTo>
                <a:lnTo>
                  <a:pt x="64" y="142"/>
                </a:lnTo>
                <a:lnTo>
                  <a:pt x="64" y="140"/>
                </a:lnTo>
                <a:lnTo>
                  <a:pt x="64" y="138"/>
                </a:lnTo>
                <a:lnTo>
                  <a:pt x="64" y="136"/>
                </a:lnTo>
                <a:lnTo>
                  <a:pt x="64" y="134"/>
                </a:lnTo>
                <a:lnTo>
                  <a:pt x="64" y="132"/>
                </a:lnTo>
                <a:lnTo>
                  <a:pt x="64" y="129"/>
                </a:lnTo>
                <a:lnTo>
                  <a:pt x="62" y="127"/>
                </a:lnTo>
                <a:lnTo>
                  <a:pt x="62" y="125"/>
                </a:lnTo>
                <a:lnTo>
                  <a:pt x="62" y="123"/>
                </a:lnTo>
                <a:lnTo>
                  <a:pt x="62" y="121"/>
                </a:lnTo>
                <a:lnTo>
                  <a:pt x="62" y="119"/>
                </a:lnTo>
                <a:lnTo>
                  <a:pt x="62" y="117"/>
                </a:lnTo>
                <a:lnTo>
                  <a:pt x="62" y="115"/>
                </a:lnTo>
                <a:lnTo>
                  <a:pt x="62" y="112"/>
                </a:lnTo>
                <a:lnTo>
                  <a:pt x="60" y="110"/>
                </a:lnTo>
                <a:lnTo>
                  <a:pt x="60" y="108"/>
                </a:lnTo>
                <a:lnTo>
                  <a:pt x="60" y="106"/>
                </a:lnTo>
                <a:lnTo>
                  <a:pt x="60" y="104"/>
                </a:lnTo>
                <a:lnTo>
                  <a:pt x="164" y="0"/>
                </a:lnTo>
                <a:lnTo>
                  <a:pt x="156" y="29"/>
                </a:lnTo>
                <a:lnTo>
                  <a:pt x="162" y="46"/>
                </a:lnTo>
                <a:lnTo>
                  <a:pt x="175" y="59"/>
                </a:lnTo>
                <a:lnTo>
                  <a:pt x="177" y="57"/>
                </a:lnTo>
                <a:lnTo>
                  <a:pt x="179" y="29"/>
                </a:lnTo>
                <a:lnTo>
                  <a:pt x="194" y="12"/>
                </a:lnTo>
                <a:lnTo>
                  <a:pt x="245" y="12"/>
                </a:lnTo>
                <a:lnTo>
                  <a:pt x="0" y="257"/>
                </a:lnTo>
              </a:path>
            </a:pathLst>
          </a:custGeom>
          <a:solidFill>
            <a:srgbClr val="141414"/>
          </a:solidFill>
          <a:ln w="9525" cap="rnd">
            <a:noFill/>
            <a:round/>
            <a:headEnd/>
            <a:tailEnd/>
          </a:ln>
          <a:effectLst/>
        </p:spPr>
        <p:txBody>
          <a:bodyPr/>
          <a:lstStyle/>
          <a:p>
            <a:endParaRPr lang="en-US"/>
          </a:p>
        </p:txBody>
      </p:sp>
      <p:sp>
        <p:nvSpPr>
          <p:cNvPr id="63775" name="Freeform 287"/>
          <p:cNvSpPr>
            <a:spLocks/>
          </p:cNvSpPr>
          <p:nvPr/>
        </p:nvSpPr>
        <p:spPr bwMode="auto">
          <a:xfrm>
            <a:off x="2932113" y="3463925"/>
            <a:ext cx="531812" cy="547688"/>
          </a:xfrm>
          <a:custGeom>
            <a:avLst/>
            <a:gdLst/>
            <a:ahLst/>
            <a:cxnLst>
              <a:cxn ang="0">
                <a:pos x="0" y="300"/>
              </a:cxn>
              <a:cxn ang="0">
                <a:pos x="8" y="266"/>
              </a:cxn>
              <a:cxn ang="0">
                <a:pos x="8" y="239"/>
              </a:cxn>
              <a:cxn ang="0">
                <a:pos x="34" y="207"/>
              </a:cxn>
              <a:cxn ang="0">
                <a:pos x="72" y="177"/>
              </a:cxn>
              <a:cxn ang="0">
                <a:pos x="66" y="160"/>
              </a:cxn>
              <a:cxn ang="0">
                <a:pos x="66" y="158"/>
              </a:cxn>
              <a:cxn ang="0">
                <a:pos x="68" y="158"/>
              </a:cxn>
              <a:cxn ang="0">
                <a:pos x="68" y="156"/>
              </a:cxn>
              <a:cxn ang="0">
                <a:pos x="68" y="154"/>
              </a:cxn>
              <a:cxn ang="0">
                <a:pos x="68" y="151"/>
              </a:cxn>
              <a:cxn ang="0">
                <a:pos x="70" y="149"/>
              </a:cxn>
              <a:cxn ang="0">
                <a:pos x="70" y="147"/>
              </a:cxn>
              <a:cxn ang="0">
                <a:pos x="70" y="145"/>
              </a:cxn>
              <a:cxn ang="0">
                <a:pos x="70" y="143"/>
              </a:cxn>
              <a:cxn ang="0">
                <a:pos x="70" y="141"/>
              </a:cxn>
              <a:cxn ang="0">
                <a:pos x="72" y="139"/>
              </a:cxn>
              <a:cxn ang="0">
                <a:pos x="72" y="137"/>
              </a:cxn>
              <a:cxn ang="0">
                <a:pos x="72" y="134"/>
              </a:cxn>
              <a:cxn ang="0">
                <a:pos x="170" y="37"/>
              </a:cxn>
              <a:cxn ang="0">
                <a:pos x="183" y="47"/>
              </a:cxn>
              <a:cxn ang="0">
                <a:pos x="185" y="45"/>
              </a:cxn>
              <a:cxn ang="0">
                <a:pos x="187" y="20"/>
              </a:cxn>
              <a:cxn ang="0">
                <a:pos x="206" y="0"/>
              </a:cxn>
              <a:cxn ang="0">
                <a:pos x="255" y="0"/>
              </a:cxn>
              <a:cxn ang="0">
                <a:pos x="272" y="17"/>
              </a:cxn>
              <a:cxn ang="0">
                <a:pos x="274" y="17"/>
              </a:cxn>
              <a:cxn ang="0">
                <a:pos x="276" y="17"/>
              </a:cxn>
              <a:cxn ang="0">
                <a:pos x="279" y="17"/>
              </a:cxn>
              <a:cxn ang="0">
                <a:pos x="279" y="15"/>
              </a:cxn>
              <a:cxn ang="0">
                <a:pos x="281" y="15"/>
              </a:cxn>
              <a:cxn ang="0">
                <a:pos x="283" y="15"/>
              </a:cxn>
              <a:cxn ang="0">
                <a:pos x="285" y="15"/>
              </a:cxn>
              <a:cxn ang="0">
                <a:pos x="0" y="300"/>
              </a:cxn>
            </a:cxnLst>
            <a:rect l="0" t="0" r="r" b="b"/>
            <a:pathLst>
              <a:path w="286" h="301">
                <a:moveTo>
                  <a:pt x="0" y="300"/>
                </a:moveTo>
                <a:lnTo>
                  <a:pt x="8" y="266"/>
                </a:lnTo>
                <a:lnTo>
                  <a:pt x="8" y="239"/>
                </a:lnTo>
                <a:lnTo>
                  <a:pt x="34" y="207"/>
                </a:lnTo>
                <a:lnTo>
                  <a:pt x="72" y="177"/>
                </a:lnTo>
                <a:lnTo>
                  <a:pt x="66" y="160"/>
                </a:lnTo>
                <a:lnTo>
                  <a:pt x="66" y="158"/>
                </a:lnTo>
                <a:lnTo>
                  <a:pt x="68" y="158"/>
                </a:lnTo>
                <a:lnTo>
                  <a:pt x="68" y="156"/>
                </a:lnTo>
                <a:lnTo>
                  <a:pt x="68" y="154"/>
                </a:lnTo>
                <a:lnTo>
                  <a:pt x="68" y="151"/>
                </a:lnTo>
                <a:lnTo>
                  <a:pt x="70" y="149"/>
                </a:lnTo>
                <a:lnTo>
                  <a:pt x="70" y="147"/>
                </a:lnTo>
                <a:lnTo>
                  <a:pt x="70" y="145"/>
                </a:lnTo>
                <a:lnTo>
                  <a:pt x="70" y="143"/>
                </a:lnTo>
                <a:lnTo>
                  <a:pt x="70" y="141"/>
                </a:lnTo>
                <a:lnTo>
                  <a:pt x="72" y="139"/>
                </a:lnTo>
                <a:lnTo>
                  <a:pt x="72" y="137"/>
                </a:lnTo>
                <a:lnTo>
                  <a:pt x="72" y="134"/>
                </a:lnTo>
                <a:lnTo>
                  <a:pt x="170" y="37"/>
                </a:lnTo>
                <a:lnTo>
                  <a:pt x="183" y="47"/>
                </a:lnTo>
                <a:lnTo>
                  <a:pt x="185" y="45"/>
                </a:lnTo>
                <a:lnTo>
                  <a:pt x="187" y="20"/>
                </a:lnTo>
                <a:lnTo>
                  <a:pt x="206" y="0"/>
                </a:lnTo>
                <a:lnTo>
                  <a:pt x="255" y="0"/>
                </a:lnTo>
                <a:lnTo>
                  <a:pt x="272" y="17"/>
                </a:lnTo>
                <a:lnTo>
                  <a:pt x="274" y="17"/>
                </a:lnTo>
                <a:lnTo>
                  <a:pt x="276" y="17"/>
                </a:lnTo>
                <a:lnTo>
                  <a:pt x="279" y="17"/>
                </a:lnTo>
                <a:lnTo>
                  <a:pt x="279" y="15"/>
                </a:lnTo>
                <a:lnTo>
                  <a:pt x="281" y="15"/>
                </a:lnTo>
                <a:lnTo>
                  <a:pt x="283" y="15"/>
                </a:lnTo>
                <a:lnTo>
                  <a:pt x="285" y="15"/>
                </a:lnTo>
                <a:lnTo>
                  <a:pt x="0" y="300"/>
                </a:lnTo>
              </a:path>
            </a:pathLst>
          </a:custGeom>
          <a:solidFill>
            <a:srgbClr val="191919"/>
          </a:solidFill>
          <a:ln w="9525" cap="rnd">
            <a:noFill/>
            <a:round/>
            <a:headEnd/>
            <a:tailEnd/>
          </a:ln>
          <a:effectLst/>
        </p:spPr>
        <p:txBody>
          <a:bodyPr/>
          <a:lstStyle/>
          <a:p>
            <a:endParaRPr lang="en-US"/>
          </a:p>
        </p:txBody>
      </p:sp>
      <p:sp>
        <p:nvSpPr>
          <p:cNvPr id="63776" name="Freeform 288"/>
          <p:cNvSpPr>
            <a:spLocks/>
          </p:cNvSpPr>
          <p:nvPr/>
        </p:nvSpPr>
        <p:spPr bwMode="auto">
          <a:xfrm>
            <a:off x="2903538" y="3463925"/>
            <a:ext cx="674687" cy="660400"/>
          </a:xfrm>
          <a:custGeom>
            <a:avLst/>
            <a:gdLst/>
            <a:ahLst/>
            <a:cxnLst>
              <a:cxn ang="0">
                <a:pos x="0" y="362"/>
              </a:cxn>
              <a:cxn ang="0">
                <a:pos x="0" y="360"/>
              </a:cxn>
              <a:cxn ang="0">
                <a:pos x="32" y="315"/>
              </a:cxn>
              <a:cxn ang="0">
                <a:pos x="15" y="300"/>
              </a:cxn>
              <a:cxn ang="0">
                <a:pos x="23" y="266"/>
              </a:cxn>
              <a:cxn ang="0">
                <a:pos x="23" y="245"/>
              </a:cxn>
              <a:cxn ang="0">
                <a:pos x="268" y="0"/>
              </a:cxn>
              <a:cxn ang="0">
                <a:pos x="270" y="0"/>
              </a:cxn>
              <a:cxn ang="0">
                <a:pos x="287" y="17"/>
              </a:cxn>
              <a:cxn ang="0">
                <a:pos x="289" y="17"/>
              </a:cxn>
              <a:cxn ang="0">
                <a:pos x="291" y="17"/>
              </a:cxn>
              <a:cxn ang="0">
                <a:pos x="294" y="15"/>
              </a:cxn>
              <a:cxn ang="0">
                <a:pos x="298" y="15"/>
              </a:cxn>
              <a:cxn ang="0">
                <a:pos x="300" y="15"/>
              </a:cxn>
              <a:cxn ang="0">
                <a:pos x="302" y="15"/>
              </a:cxn>
              <a:cxn ang="0">
                <a:pos x="304" y="15"/>
              </a:cxn>
              <a:cxn ang="0">
                <a:pos x="306" y="13"/>
              </a:cxn>
              <a:cxn ang="0">
                <a:pos x="308" y="13"/>
              </a:cxn>
              <a:cxn ang="0">
                <a:pos x="311" y="13"/>
              </a:cxn>
              <a:cxn ang="0">
                <a:pos x="313" y="13"/>
              </a:cxn>
              <a:cxn ang="0">
                <a:pos x="317" y="13"/>
              </a:cxn>
              <a:cxn ang="0">
                <a:pos x="319" y="11"/>
              </a:cxn>
              <a:cxn ang="0">
                <a:pos x="321" y="11"/>
              </a:cxn>
              <a:cxn ang="0">
                <a:pos x="323" y="11"/>
              </a:cxn>
              <a:cxn ang="0">
                <a:pos x="326" y="11"/>
              </a:cxn>
              <a:cxn ang="0">
                <a:pos x="328" y="9"/>
              </a:cxn>
              <a:cxn ang="0">
                <a:pos x="330" y="9"/>
              </a:cxn>
              <a:cxn ang="0">
                <a:pos x="332" y="9"/>
              </a:cxn>
              <a:cxn ang="0">
                <a:pos x="334" y="9"/>
              </a:cxn>
              <a:cxn ang="0">
                <a:pos x="336" y="7"/>
              </a:cxn>
              <a:cxn ang="0">
                <a:pos x="338" y="7"/>
              </a:cxn>
              <a:cxn ang="0">
                <a:pos x="340" y="7"/>
              </a:cxn>
              <a:cxn ang="0">
                <a:pos x="345" y="7"/>
              </a:cxn>
              <a:cxn ang="0">
                <a:pos x="347" y="5"/>
              </a:cxn>
              <a:cxn ang="0">
                <a:pos x="349" y="5"/>
              </a:cxn>
              <a:cxn ang="0">
                <a:pos x="351" y="5"/>
              </a:cxn>
              <a:cxn ang="0">
                <a:pos x="353" y="3"/>
              </a:cxn>
              <a:cxn ang="0">
                <a:pos x="355" y="3"/>
              </a:cxn>
              <a:cxn ang="0">
                <a:pos x="357" y="3"/>
              </a:cxn>
              <a:cxn ang="0">
                <a:pos x="360" y="3"/>
              </a:cxn>
              <a:cxn ang="0">
                <a:pos x="362" y="0"/>
              </a:cxn>
              <a:cxn ang="0">
                <a:pos x="0" y="362"/>
              </a:cxn>
            </a:cxnLst>
            <a:rect l="0" t="0" r="r" b="b"/>
            <a:pathLst>
              <a:path w="363" h="363">
                <a:moveTo>
                  <a:pt x="0" y="362"/>
                </a:moveTo>
                <a:lnTo>
                  <a:pt x="0" y="360"/>
                </a:lnTo>
                <a:lnTo>
                  <a:pt x="32" y="315"/>
                </a:lnTo>
                <a:lnTo>
                  <a:pt x="15" y="300"/>
                </a:lnTo>
                <a:lnTo>
                  <a:pt x="23" y="266"/>
                </a:lnTo>
                <a:lnTo>
                  <a:pt x="23" y="245"/>
                </a:lnTo>
                <a:lnTo>
                  <a:pt x="268" y="0"/>
                </a:lnTo>
                <a:lnTo>
                  <a:pt x="270" y="0"/>
                </a:lnTo>
                <a:lnTo>
                  <a:pt x="287" y="17"/>
                </a:lnTo>
                <a:lnTo>
                  <a:pt x="289" y="17"/>
                </a:lnTo>
                <a:lnTo>
                  <a:pt x="291" y="17"/>
                </a:lnTo>
                <a:lnTo>
                  <a:pt x="294" y="15"/>
                </a:lnTo>
                <a:lnTo>
                  <a:pt x="298" y="15"/>
                </a:lnTo>
                <a:lnTo>
                  <a:pt x="300" y="15"/>
                </a:lnTo>
                <a:lnTo>
                  <a:pt x="302" y="15"/>
                </a:lnTo>
                <a:lnTo>
                  <a:pt x="304" y="15"/>
                </a:lnTo>
                <a:lnTo>
                  <a:pt x="306" y="13"/>
                </a:lnTo>
                <a:lnTo>
                  <a:pt x="308" y="13"/>
                </a:lnTo>
                <a:lnTo>
                  <a:pt x="311" y="13"/>
                </a:lnTo>
                <a:lnTo>
                  <a:pt x="313" y="13"/>
                </a:lnTo>
                <a:lnTo>
                  <a:pt x="317" y="13"/>
                </a:lnTo>
                <a:lnTo>
                  <a:pt x="319" y="11"/>
                </a:lnTo>
                <a:lnTo>
                  <a:pt x="321" y="11"/>
                </a:lnTo>
                <a:lnTo>
                  <a:pt x="323" y="11"/>
                </a:lnTo>
                <a:lnTo>
                  <a:pt x="326" y="11"/>
                </a:lnTo>
                <a:lnTo>
                  <a:pt x="328" y="9"/>
                </a:lnTo>
                <a:lnTo>
                  <a:pt x="330" y="9"/>
                </a:lnTo>
                <a:lnTo>
                  <a:pt x="332" y="9"/>
                </a:lnTo>
                <a:lnTo>
                  <a:pt x="334" y="9"/>
                </a:lnTo>
                <a:lnTo>
                  <a:pt x="336" y="7"/>
                </a:lnTo>
                <a:lnTo>
                  <a:pt x="338" y="7"/>
                </a:lnTo>
                <a:lnTo>
                  <a:pt x="340" y="7"/>
                </a:lnTo>
                <a:lnTo>
                  <a:pt x="345" y="7"/>
                </a:lnTo>
                <a:lnTo>
                  <a:pt x="347" y="5"/>
                </a:lnTo>
                <a:lnTo>
                  <a:pt x="349" y="5"/>
                </a:lnTo>
                <a:lnTo>
                  <a:pt x="351" y="5"/>
                </a:lnTo>
                <a:lnTo>
                  <a:pt x="353" y="3"/>
                </a:lnTo>
                <a:lnTo>
                  <a:pt x="355" y="3"/>
                </a:lnTo>
                <a:lnTo>
                  <a:pt x="357" y="3"/>
                </a:lnTo>
                <a:lnTo>
                  <a:pt x="360" y="3"/>
                </a:lnTo>
                <a:lnTo>
                  <a:pt x="362" y="0"/>
                </a:lnTo>
                <a:lnTo>
                  <a:pt x="0" y="362"/>
                </a:lnTo>
              </a:path>
            </a:pathLst>
          </a:custGeom>
          <a:solidFill>
            <a:srgbClr val="1F1F1F"/>
          </a:solidFill>
          <a:ln w="9525" cap="rnd">
            <a:noFill/>
            <a:round/>
            <a:headEnd/>
            <a:tailEnd/>
          </a:ln>
          <a:effectLst/>
        </p:spPr>
        <p:txBody>
          <a:bodyPr/>
          <a:lstStyle/>
          <a:p>
            <a:endParaRPr lang="en-US"/>
          </a:p>
        </p:txBody>
      </p:sp>
      <p:sp>
        <p:nvSpPr>
          <p:cNvPr id="63777" name="Freeform 289"/>
          <p:cNvSpPr>
            <a:spLocks/>
          </p:cNvSpPr>
          <p:nvPr/>
        </p:nvSpPr>
        <p:spPr bwMode="auto">
          <a:xfrm>
            <a:off x="2903538" y="3454400"/>
            <a:ext cx="738187" cy="723900"/>
          </a:xfrm>
          <a:custGeom>
            <a:avLst/>
            <a:gdLst/>
            <a:ahLst/>
            <a:cxnLst>
              <a:cxn ang="0">
                <a:pos x="19" y="398"/>
              </a:cxn>
              <a:cxn ang="0">
                <a:pos x="2" y="389"/>
              </a:cxn>
              <a:cxn ang="0">
                <a:pos x="0" y="366"/>
              </a:cxn>
              <a:cxn ang="0">
                <a:pos x="32" y="321"/>
              </a:cxn>
              <a:cxn ang="0">
                <a:pos x="15" y="306"/>
              </a:cxn>
              <a:cxn ang="0">
                <a:pos x="300" y="21"/>
              </a:cxn>
              <a:cxn ang="0">
                <a:pos x="304" y="21"/>
              </a:cxn>
              <a:cxn ang="0">
                <a:pos x="306" y="19"/>
              </a:cxn>
              <a:cxn ang="0">
                <a:pos x="308" y="19"/>
              </a:cxn>
              <a:cxn ang="0">
                <a:pos x="311" y="19"/>
              </a:cxn>
              <a:cxn ang="0">
                <a:pos x="313" y="19"/>
              </a:cxn>
              <a:cxn ang="0">
                <a:pos x="317" y="19"/>
              </a:cxn>
              <a:cxn ang="0">
                <a:pos x="319" y="17"/>
              </a:cxn>
              <a:cxn ang="0">
                <a:pos x="321" y="17"/>
              </a:cxn>
              <a:cxn ang="0">
                <a:pos x="323" y="17"/>
              </a:cxn>
              <a:cxn ang="0">
                <a:pos x="326" y="17"/>
              </a:cxn>
              <a:cxn ang="0">
                <a:pos x="328" y="15"/>
              </a:cxn>
              <a:cxn ang="0">
                <a:pos x="332" y="15"/>
              </a:cxn>
              <a:cxn ang="0">
                <a:pos x="334" y="15"/>
              </a:cxn>
              <a:cxn ang="0">
                <a:pos x="336" y="15"/>
              </a:cxn>
              <a:cxn ang="0">
                <a:pos x="338" y="13"/>
              </a:cxn>
              <a:cxn ang="0">
                <a:pos x="340" y="13"/>
              </a:cxn>
              <a:cxn ang="0">
                <a:pos x="343" y="13"/>
              </a:cxn>
              <a:cxn ang="0">
                <a:pos x="345" y="11"/>
              </a:cxn>
              <a:cxn ang="0">
                <a:pos x="349" y="11"/>
              </a:cxn>
              <a:cxn ang="0">
                <a:pos x="351" y="11"/>
              </a:cxn>
              <a:cxn ang="0">
                <a:pos x="353" y="9"/>
              </a:cxn>
              <a:cxn ang="0">
                <a:pos x="355" y="9"/>
              </a:cxn>
              <a:cxn ang="0">
                <a:pos x="357" y="9"/>
              </a:cxn>
              <a:cxn ang="0">
                <a:pos x="360" y="6"/>
              </a:cxn>
              <a:cxn ang="0">
                <a:pos x="362" y="6"/>
              </a:cxn>
              <a:cxn ang="0">
                <a:pos x="364" y="6"/>
              </a:cxn>
              <a:cxn ang="0">
                <a:pos x="368" y="4"/>
              </a:cxn>
              <a:cxn ang="0">
                <a:pos x="370" y="4"/>
              </a:cxn>
              <a:cxn ang="0">
                <a:pos x="372" y="4"/>
              </a:cxn>
              <a:cxn ang="0">
                <a:pos x="375" y="2"/>
              </a:cxn>
              <a:cxn ang="0">
                <a:pos x="377" y="2"/>
              </a:cxn>
              <a:cxn ang="0">
                <a:pos x="379" y="0"/>
              </a:cxn>
              <a:cxn ang="0">
                <a:pos x="396" y="19"/>
              </a:cxn>
              <a:cxn ang="0">
                <a:pos x="19" y="398"/>
              </a:cxn>
            </a:cxnLst>
            <a:rect l="0" t="0" r="r" b="b"/>
            <a:pathLst>
              <a:path w="397" h="399">
                <a:moveTo>
                  <a:pt x="19" y="398"/>
                </a:moveTo>
                <a:lnTo>
                  <a:pt x="2" y="389"/>
                </a:lnTo>
                <a:lnTo>
                  <a:pt x="0" y="366"/>
                </a:lnTo>
                <a:lnTo>
                  <a:pt x="32" y="321"/>
                </a:lnTo>
                <a:lnTo>
                  <a:pt x="15" y="306"/>
                </a:lnTo>
                <a:lnTo>
                  <a:pt x="300" y="21"/>
                </a:lnTo>
                <a:lnTo>
                  <a:pt x="304" y="21"/>
                </a:lnTo>
                <a:lnTo>
                  <a:pt x="306" y="19"/>
                </a:lnTo>
                <a:lnTo>
                  <a:pt x="308" y="19"/>
                </a:lnTo>
                <a:lnTo>
                  <a:pt x="311" y="19"/>
                </a:lnTo>
                <a:lnTo>
                  <a:pt x="313" y="19"/>
                </a:lnTo>
                <a:lnTo>
                  <a:pt x="317" y="19"/>
                </a:lnTo>
                <a:lnTo>
                  <a:pt x="319" y="17"/>
                </a:lnTo>
                <a:lnTo>
                  <a:pt x="321" y="17"/>
                </a:lnTo>
                <a:lnTo>
                  <a:pt x="323" y="17"/>
                </a:lnTo>
                <a:lnTo>
                  <a:pt x="326" y="17"/>
                </a:lnTo>
                <a:lnTo>
                  <a:pt x="328" y="15"/>
                </a:lnTo>
                <a:lnTo>
                  <a:pt x="332" y="15"/>
                </a:lnTo>
                <a:lnTo>
                  <a:pt x="334" y="15"/>
                </a:lnTo>
                <a:lnTo>
                  <a:pt x="336" y="15"/>
                </a:lnTo>
                <a:lnTo>
                  <a:pt x="338" y="13"/>
                </a:lnTo>
                <a:lnTo>
                  <a:pt x="340" y="13"/>
                </a:lnTo>
                <a:lnTo>
                  <a:pt x="343" y="13"/>
                </a:lnTo>
                <a:lnTo>
                  <a:pt x="345" y="11"/>
                </a:lnTo>
                <a:lnTo>
                  <a:pt x="349" y="11"/>
                </a:lnTo>
                <a:lnTo>
                  <a:pt x="351" y="11"/>
                </a:lnTo>
                <a:lnTo>
                  <a:pt x="353" y="9"/>
                </a:lnTo>
                <a:lnTo>
                  <a:pt x="355" y="9"/>
                </a:lnTo>
                <a:lnTo>
                  <a:pt x="357" y="9"/>
                </a:lnTo>
                <a:lnTo>
                  <a:pt x="360" y="6"/>
                </a:lnTo>
                <a:lnTo>
                  <a:pt x="362" y="6"/>
                </a:lnTo>
                <a:lnTo>
                  <a:pt x="364" y="6"/>
                </a:lnTo>
                <a:lnTo>
                  <a:pt x="368" y="4"/>
                </a:lnTo>
                <a:lnTo>
                  <a:pt x="370" y="4"/>
                </a:lnTo>
                <a:lnTo>
                  <a:pt x="372" y="4"/>
                </a:lnTo>
                <a:lnTo>
                  <a:pt x="375" y="2"/>
                </a:lnTo>
                <a:lnTo>
                  <a:pt x="377" y="2"/>
                </a:lnTo>
                <a:lnTo>
                  <a:pt x="379" y="0"/>
                </a:lnTo>
                <a:lnTo>
                  <a:pt x="396" y="19"/>
                </a:lnTo>
                <a:lnTo>
                  <a:pt x="19" y="398"/>
                </a:lnTo>
              </a:path>
            </a:pathLst>
          </a:custGeom>
          <a:solidFill>
            <a:srgbClr val="242424"/>
          </a:solidFill>
          <a:ln w="9525" cap="rnd">
            <a:noFill/>
            <a:round/>
            <a:headEnd/>
            <a:tailEnd/>
          </a:ln>
          <a:effectLst/>
        </p:spPr>
        <p:txBody>
          <a:bodyPr/>
          <a:lstStyle/>
          <a:p>
            <a:endParaRPr lang="en-US"/>
          </a:p>
        </p:txBody>
      </p:sp>
      <p:sp>
        <p:nvSpPr>
          <p:cNvPr id="63778" name="Freeform 290"/>
          <p:cNvSpPr>
            <a:spLocks/>
          </p:cNvSpPr>
          <p:nvPr/>
        </p:nvSpPr>
        <p:spPr bwMode="auto">
          <a:xfrm>
            <a:off x="2903538" y="3454400"/>
            <a:ext cx="762000" cy="773113"/>
          </a:xfrm>
          <a:custGeom>
            <a:avLst/>
            <a:gdLst/>
            <a:ahLst/>
            <a:cxnLst>
              <a:cxn ang="0">
                <a:pos x="36" y="425"/>
              </a:cxn>
              <a:cxn ang="0">
                <a:pos x="36" y="423"/>
              </a:cxn>
              <a:cxn ang="0">
                <a:pos x="36" y="421"/>
              </a:cxn>
              <a:cxn ang="0">
                <a:pos x="34" y="421"/>
              </a:cxn>
              <a:cxn ang="0">
                <a:pos x="34" y="419"/>
              </a:cxn>
              <a:cxn ang="0">
                <a:pos x="34" y="417"/>
              </a:cxn>
              <a:cxn ang="0">
                <a:pos x="32" y="417"/>
              </a:cxn>
              <a:cxn ang="0">
                <a:pos x="32" y="415"/>
              </a:cxn>
              <a:cxn ang="0">
                <a:pos x="30" y="413"/>
              </a:cxn>
              <a:cxn ang="0">
                <a:pos x="30" y="411"/>
              </a:cxn>
              <a:cxn ang="0">
                <a:pos x="27" y="408"/>
              </a:cxn>
              <a:cxn ang="0">
                <a:pos x="27" y="406"/>
              </a:cxn>
              <a:cxn ang="0">
                <a:pos x="25" y="404"/>
              </a:cxn>
              <a:cxn ang="0">
                <a:pos x="25" y="402"/>
              </a:cxn>
              <a:cxn ang="0">
                <a:pos x="23" y="400"/>
              </a:cxn>
              <a:cxn ang="0">
                <a:pos x="2" y="389"/>
              </a:cxn>
              <a:cxn ang="0">
                <a:pos x="0" y="368"/>
              </a:cxn>
              <a:cxn ang="0">
                <a:pos x="362" y="6"/>
              </a:cxn>
              <a:cxn ang="0">
                <a:pos x="364" y="6"/>
              </a:cxn>
              <a:cxn ang="0">
                <a:pos x="366" y="6"/>
              </a:cxn>
              <a:cxn ang="0">
                <a:pos x="366" y="4"/>
              </a:cxn>
              <a:cxn ang="0">
                <a:pos x="368" y="4"/>
              </a:cxn>
              <a:cxn ang="0">
                <a:pos x="370" y="4"/>
              </a:cxn>
              <a:cxn ang="0">
                <a:pos x="372" y="4"/>
              </a:cxn>
              <a:cxn ang="0">
                <a:pos x="372" y="2"/>
              </a:cxn>
              <a:cxn ang="0">
                <a:pos x="375" y="2"/>
              </a:cxn>
              <a:cxn ang="0">
                <a:pos x="377" y="2"/>
              </a:cxn>
              <a:cxn ang="0">
                <a:pos x="379" y="0"/>
              </a:cxn>
              <a:cxn ang="0">
                <a:pos x="409" y="36"/>
              </a:cxn>
              <a:cxn ang="0">
                <a:pos x="409" y="53"/>
              </a:cxn>
              <a:cxn ang="0">
                <a:pos x="36" y="425"/>
              </a:cxn>
            </a:cxnLst>
            <a:rect l="0" t="0" r="r" b="b"/>
            <a:pathLst>
              <a:path w="410" h="426">
                <a:moveTo>
                  <a:pt x="36" y="425"/>
                </a:moveTo>
                <a:lnTo>
                  <a:pt x="36" y="423"/>
                </a:lnTo>
                <a:lnTo>
                  <a:pt x="36" y="421"/>
                </a:lnTo>
                <a:lnTo>
                  <a:pt x="34" y="421"/>
                </a:lnTo>
                <a:lnTo>
                  <a:pt x="34" y="419"/>
                </a:lnTo>
                <a:lnTo>
                  <a:pt x="34" y="417"/>
                </a:lnTo>
                <a:lnTo>
                  <a:pt x="32" y="417"/>
                </a:lnTo>
                <a:lnTo>
                  <a:pt x="32" y="415"/>
                </a:lnTo>
                <a:lnTo>
                  <a:pt x="30" y="413"/>
                </a:lnTo>
                <a:lnTo>
                  <a:pt x="30" y="411"/>
                </a:lnTo>
                <a:lnTo>
                  <a:pt x="27" y="408"/>
                </a:lnTo>
                <a:lnTo>
                  <a:pt x="27" y="406"/>
                </a:lnTo>
                <a:lnTo>
                  <a:pt x="25" y="404"/>
                </a:lnTo>
                <a:lnTo>
                  <a:pt x="25" y="402"/>
                </a:lnTo>
                <a:lnTo>
                  <a:pt x="23" y="400"/>
                </a:lnTo>
                <a:lnTo>
                  <a:pt x="2" y="389"/>
                </a:lnTo>
                <a:lnTo>
                  <a:pt x="0" y="368"/>
                </a:lnTo>
                <a:lnTo>
                  <a:pt x="362" y="6"/>
                </a:lnTo>
                <a:lnTo>
                  <a:pt x="364" y="6"/>
                </a:lnTo>
                <a:lnTo>
                  <a:pt x="366" y="6"/>
                </a:lnTo>
                <a:lnTo>
                  <a:pt x="366" y="4"/>
                </a:lnTo>
                <a:lnTo>
                  <a:pt x="368" y="4"/>
                </a:lnTo>
                <a:lnTo>
                  <a:pt x="370" y="4"/>
                </a:lnTo>
                <a:lnTo>
                  <a:pt x="372" y="4"/>
                </a:lnTo>
                <a:lnTo>
                  <a:pt x="372" y="2"/>
                </a:lnTo>
                <a:lnTo>
                  <a:pt x="375" y="2"/>
                </a:lnTo>
                <a:lnTo>
                  <a:pt x="377" y="2"/>
                </a:lnTo>
                <a:lnTo>
                  <a:pt x="379" y="0"/>
                </a:lnTo>
                <a:lnTo>
                  <a:pt x="409" y="36"/>
                </a:lnTo>
                <a:lnTo>
                  <a:pt x="409" y="53"/>
                </a:lnTo>
                <a:lnTo>
                  <a:pt x="36" y="425"/>
                </a:lnTo>
              </a:path>
            </a:pathLst>
          </a:custGeom>
          <a:solidFill>
            <a:srgbClr val="292929"/>
          </a:solidFill>
          <a:ln w="9525" cap="rnd">
            <a:noFill/>
            <a:round/>
            <a:headEnd/>
            <a:tailEnd/>
          </a:ln>
          <a:effectLst/>
        </p:spPr>
        <p:txBody>
          <a:bodyPr/>
          <a:lstStyle/>
          <a:p>
            <a:endParaRPr lang="en-US"/>
          </a:p>
        </p:txBody>
      </p:sp>
      <p:sp>
        <p:nvSpPr>
          <p:cNvPr id="63779" name="Freeform 291"/>
          <p:cNvSpPr>
            <a:spLocks/>
          </p:cNvSpPr>
          <p:nvPr/>
        </p:nvSpPr>
        <p:spPr bwMode="auto">
          <a:xfrm>
            <a:off x="2938463" y="3487738"/>
            <a:ext cx="774700" cy="798512"/>
          </a:xfrm>
          <a:custGeom>
            <a:avLst/>
            <a:gdLst/>
            <a:ahLst/>
            <a:cxnLst>
              <a:cxn ang="0">
                <a:pos x="32" y="438"/>
              </a:cxn>
              <a:cxn ang="0">
                <a:pos x="32" y="436"/>
              </a:cxn>
              <a:cxn ang="0">
                <a:pos x="30" y="436"/>
              </a:cxn>
              <a:cxn ang="0">
                <a:pos x="30" y="434"/>
              </a:cxn>
              <a:cxn ang="0">
                <a:pos x="30" y="432"/>
              </a:cxn>
              <a:cxn ang="0">
                <a:pos x="28" y="430"/>
              </a:cxn>
              <a:cxn ang="0">
                <a:pos x="28" y="428"/>
              </a:cxn>
              <a:cxn ang="0">
                <a:pos x="25" y="426"/>
              </a:cxn>
              <a:cxn ang="0">
                <a:pos x="25" y="423"/>
              </a:cxn>
              <a:cxn ang="0">
                <a:pos x="25" y="421"/>
              </a:cxn>
              <a:cxn ang="0">
                <a:pos x="23" y="421"/>
              </a:cxn>
              <a:cxn ang="0">
                <a:pos x="23" y="419"/>
              </a:cxn>
              <a:cxn ang="0">
                <a:pos x="21" y="417"/>
              </a:cxn>
              <a:cxn ang="0">
                <a:pos x="21" y="415"/>
              </a:cxn>
              <a:cxn ang="0">
                <a:pos x="21" y="413"/>
              </a:cxn>
              <a:cxn ang="0">
                <a:pos x="19" y="411"/>
              </a:cxn>
              <a:cxn ang="0">
                <a:pos x="19" y="409"/>
              </a:cxn>
              <a:cxn ang="0">
                <a:pos x="17" y="406"/>
              </a:cxn>
              <a:cxn ang="0">
                <a:pos x="17" y="404"/>
              </a:cxn>
              <a:cxn ang="0">
                <a:pos x="15" y="402"/>
              </a:cxn>
              <a:cxn ang="0">
                <a:pos x="15" y="400"/>
              </a:cxn>
              <a:cxn ang="0">
                <a:pos x="13" y="398"/>
              </a:cxn>
              <a:cxn ang="0">
                <a:pos x="13" y="396"/>
              </a:cxn>
              <a:cxn ang="0">
                <a:pos x="13" y="394"/>
              </a:cxn>
              <a:cxn ang="0">
                <a:pos x="11" y="394"/>
              </a:cxn>
              <a:cxn ang="0">
                <a:pos x="11" y="392"/>
              </a:cxn>
              <a:cxn ang="0">
                <a:pos x="8" y="389"/>
              </a:cxn>
              <a:cxn ang="0">
                <a:pos x="8" y="387"/>
              </a:cxn>
              <a:cxn ang="0">
                <a:pos x="6" y="385"/>
              </a:cxn>
              <a:cxn ang="0">
                <a:pos x="6" y="383"/>
              </a:cxn>
              <a:cxn ang="0">
                <a:pos x="4" y="383"/>
              </a:cxn>
              <a:cxn ang="0">
                <a:pos x="4" y="381"/>
              </a:cxn>
              <a:cxn ang="0">
                <a:pos x="0" y="379"/>
              </a:cxn>
              <a:cxn ang="0">
                <a:pos x="377" y="0"/>
              </a:cxn>
              <a:cxn ang="0">
                <a:pos x="390" y="17"/>
              </a:cxn>
              <a:cxn ang="0">
                <a:pos x="390" y="47"/>
              </a:cxn>
              <a:cxn ang="0">
                <a:pos x="407" y="49"/>
              </a:cxn>
              <a:cxn ang="0">
                <a:pos x="415" y="56"/>
              </a:cxn>
              <a:cxn ang="0">
                <a:pos x="32" y="438"/>
              </a:cxn>
            </a:cxnLst>
            <a:rect l="0" t="0" r="r" b="b"/>
            <a:pathLst>
              <a:path w="416" h="439">
                <a:moveTo>
                  <a:pt x="32" y="438"/>
                </a:moveTo>
                <a:lnTo>
                  <a:pt x="32" y="436"/>
                </a:lnTo>
                <a:lnTo>
                  <a:pt x="30" y="436"/>
                </a:lnTo>
                <a:lnTo>
                  <a:pt x="30" y="434"/>
                </a:lnTo>
                <a:lnTo>
                  <a:pt x="30" y="432"/>
                </a:lnTo>
                <a:lnTo>
                  <a:pt x="28" y="430"/>
                </a:lnTo>
                <a:lnTo>
                  <a:pt x="28" y="428"/>
                </a:lnTo>
                <a:lnTo>
                  <a:pt x="25" y="426"/>
                </a:lnTo>
                <a:lnTo>
                  <a:pt x="25" y="423"/>
                </a:lnTo>
                <a:lnTo>
                  <a:pt x="25" y="421"/>
                </a:lnTo>
                <a:lnTo>
                  <a:pt x="23" y="421"/>
                </a:lnTo>
                <a:lnTo>
                  <a:pt x="23" y="419"/>
                </a:lnTo>
                <a:lnTo>
                  <a:pt x="21" y="417"/>
                </a:lnTo>
                <a:lnTo>
                  <a:pt x="21" y="415"/>
                </a:lnTo>
                <a:lnTo>
                  <a:pt x="21" y="413"/>
                </a:lnTo>
                <a:lnTo>
                  <a:pt x="19" y="411"/>
                </a:lnTo>
                <a:lnTo>
                  <a:pt x="19" y="409"/>
                </a:lnTo>
                <a:lnTo>
                  <a:pt x="17" y="406"/>
                </a:lnTo>
                <a:lnTo>
                  <a:pt x="17" y="404"/>
                </a:lnTo>
                <a:lnTo>
                  <a:pt x="15" y="402"/>
                </a:lnTo>
                <a:lnTo>
                  <a:pt x="15" y="400"/>
                </a:lnTo>
                <a:lnTo>
                  <a:pt x="13" y="398"/>
                </a:lnTo>
                <a:lnTo>
                  <a:pt x="13" y="396"/>
                </a:lnTo>
                <a:lnTo>
                  <a:pt x="13" y="394"/>
                </a:lnTo>
                <a:lnTo>
                  <a:pt x="11" y="394"/>
                </a:lnTo>
                <a:lnTo>
                  <a:pt x="11" y="392"/>
                </a:lnTo>
                <a:lnTo>
                  <a:pt x="8" y="389"/>
                </a:lnTo>
                <a:lnTo>
                  <a:pt x="8" y="387"/>
                </a:lnTo>
                <a:lnTo>
                  <a:pt x="6" y="385"/>
                </a:lnTo>
                <a:lnTo>
                  <a:pt x="6" y="383"/>
                </a:lnTo>
                <a:lnTo>
                  <a:pt x="4" y="383"/>
                </a:lnTo>
                <a:lnTo>
                  <a:pt x="4" y="381"/>
                </a:lnTo>
                <a:lnTo>
                  <a:pt x="0" y="379"/>
                </a:lnTo>
                <a:lnTo>
                  <a:pt x="377" y="0"/>
                </a:lnTo>
                <a:lnTo>
                  <a:pt x="390" y="17"/>
                </a:lnTo>
                <a:lnTo>
                  <a:pt x="390" y="47"/>
                </a:lnTo>
                <a:lnTo>
                  <a:pt x="407" y="49"/>
                </a:lnTo>
                <a:lnTo>
                  <a:pt x="415" y="56"/>
                </a:lnTo>
                <a:lnTo>
                  <a:pt x="32" y="438"/>
                </a:lnTo>
              </a:path>
            </a:pathLst>
          </a:custGeom>
          <a:solidFill>
            <a:srgbClr val="2E2E2E"/>
          </a:solidFill>
          <a:ln w="9525" cap="rnd">
            <a:noFill/>
            <a:round/>
            <a:headEnd/>
            <a:tailEnd/>
          </a:ln>
          <a:effectLst/>
        </p:spPr>
        <p:txBody>
          <a:bodyPr/>
          <a:lstStyle/>
          <a:p>
            <a:endParaRPr lang="en-US"/>
          </a:p>
        </p:txBody>
      </p:sp>
      <p:sp>
        <p:nvSpPr>
          <p:cNvPr id="63780" name="Freeform 292"/>
          <p:cNvSpPr>
            <a:spLocks/>
          </p:cNvSpPr>
          <p:nvPr/>
        </p:nvSpPr>
        <p:spPr bwMode="auto">
          <a:xfrm>
            <a:off x="2970213" y="3549650"/>
            <a:ext cx="773112" cy="793750"/>
          </a:xfrm>
          <a:custGeom>
            <a:avLst/>
            <a:gdLst/>
            <a:ahLst/>
            <a:cxnLst>
              <a:cxn ang="0">
                <a:pos x="0" y="372"/>
              </a:cxn>
              <a:cxn ang="0">
                <a:pos x="2" y="375"/>
              </a:cxn>
              <a:cxn ang="0">
                <a:pos x="2" y="377"/>
              </a:cxn>
              <a:cxn ang="0">
                <a:pos x="4" y="379"/>
              </a:cxn>
              <a:cxn ang="0">
                <a:pos x="4" y="381"/>
              </a:cxn>
              <a:cxn ang="0">
                <a:pos x="4" y="383"/>
              </a:cxn>
              <a:cxn ang="0">
                <a:pos x="6" y="385"/>
              </a:cxn>
              <a:cxn ang="0">
                <a:pos x="6" y="387"/>
              </a:cxn>
              <a:cxn ang="0">
                <a:pos x="8" y="389"/>
              </a:cxn>
              <a:cxn ang="0">
                <a:pos x="8" y="392"/>
              </a:cxn>
              <a:cxn ang="0">
                <a:pos x="11" y="394"/>
              </a:cxn>
              <a:cxn ang="0">
                <a:pos x="11" y="396"/>
              </a:cxn>
              <a:cxn ang="0">
                <a:pos x="11" y="398"/>
              </a:cxn>
              <a:cxn ang="0">
                <a:pos x="13" y="398"/>
              </a:cxn>
              <a:cxn ang="0">
                <a:pos x="13" y="400"/>
              </a:cxn>
              <a:cxn ang="0">
                <a:pos x="15" y="402"/>
              </a:cxn>
              <a:cxn ang="0">
                <a:pos x="15" y="404"/>
              </a:cxn>
              <a:cxn ang="0">
                <a:pos x="15" y="406"/>
              </a:cxn>
              <a:cxn ang="0">
                <a:pos x="17" y="409"/>
              </a:cxn>
              <a:cxn ang="0">
                <a:pos x="17" y="411"/>
              </a:cxn>
              <a:cxn ang="0">
                <a:pos x="19" y="413"/>
              </a:cxn>
              <a:cxn ang="0">
                <a:pos x="19" y="415"/>
              </a:cxn>
              <a:cxn ang="0">
                <a:pos x="21" y="417"/>
              </a:cxn>
              <a:cxn ang="0">
                <a:pos x="21" y="419"/>
              </a:cxn>
              <a:cxn ang="0">
                <a:pos x="21" y="421"/>
              </a:cxn>
              <a:cxn ang="0">
                <a:pos x="23" y="423"/>
              </a:cxn>
              <a:cxn ang="0">
                <a:pos x="23" y="426"/>
              </a:cxn>
              <a:cxn ang="0">
                <a:pos x="25" y="428"/>
              </a:cxn>
              <a:cxn ang="0">
                <a:pos x="25" y="430"/>
              </a:cxn>
              <a:cxn ang="0">
                <a:pos x="28" y="432"/>
              </a:cxn>
              <a:cxn ang="0">
                <a:pos x="30" y="434"/>
              </a:cxn>
              <a:cxn ang="0">
                <a:pos x="30" y="436"/>
              </a:cxn>
              <a:cxn ang="0">
                <a:pos x="415" y="51"/>
              </a:cxn>
              <a:cxn ang="0">
                <a:pos x="413" y="39"/>
              </a:cxn>
              <a:cxn ang="0">
                <a:pos x="390" y="15"/>
              </a:cxn>
              <a:cxn ang="0">
                <a:pos x="373" y="13"/>
              </a:cxn>
              <a:cxn ang="0">
                <a:pos x="373" y="0"/>
              </a:cxn>
              <a:cxn ang="0">
                <a:pos x="0" y="372"/>
              </a:cxn>
            </a:cxnLst>
            <a:rect l="0" t="0" r="r" b="b"/>
            <a:pathLst>
              <a:path w="416" h="437">
                <a:moveTo>
                  <a:pt x="0" y="372"/>
                </a:moveTo>
                <a:lnTo>
                  <a:pt x="2" y="375"/>
                </a:lnTo>
                <a:lnTo>
                  <a:pt x="2" y="377"/>
                </a:lnTo>
                <a:lnTo>
                  <a:pt x="4" y="379"/>
                </a:lnTo>
                <a:lnTo>
                  <a:pt x="4" y="381"/>
                </a:lnTo>
                <a:lnTo>
                  <a:pt x="4" y="383"/>
                </a:lnTo>
                <a:lnTo>
                  <a:pt x="6" y="385"/>
                </a:lnTo>
                <a:lnTo>
                  <a:pt x="6" y="387"/>
                </a:lnTo>
                <a:lnTo>
                  <a:pt x="8" y="389"/>
                </a:lnTo>
                <a:lnTo>
                  <a:pt x="8" y="392"/>
                </a:lnTo>
                <a:lnTo>
                  <a:pt x="11" y="394"/>
                </a:lnTo>
                <a:lnTo>
                  <a:pt x="11" y="396"/>
                </a:lnTo>
                <a:lnTo>
                  <a:pt x="11" y="398"/>
                </a:lnTo>
                <a:lnTo>
                  <a:pt x="13" y="398"/>
                </a:lnTo>
                <a:lnTo>
                  <a:pt x="13" y="400"/>
                </a:lnTo>
                <a:lnTo>
                  <a:pt x="15" y="402"/>
                </a:lnTo>
                <a:lnTo>
                  <a:pt x="15" y="404"/>
                </a:lnTo>
                <a:lnTo>
                  <a:pt x="15" y="406"/>
                </a:lnTo>
                <a:lnTo>
                  <a:pt x="17" y="409"/>
                </a:lnTo>
                <a:lnTo>
                  <a:pt x="17" y="411"/>
                </a:lnTo>
                <a:lnTo>
                  <a:pt x="19" y="413"/>
                </a:lnTo>
                <a:lnTo>
                  <a:pt x="19" y="415"/>
                </a:lnTo>
                <a:lnTo>
                  <a:pt x="21" y="417"/>
                </a:lnTo>
                <a:lnTo>
                  <a:pt x="21" y="419"/>
                </a:lnTo>
                <a:lnTo>
                  <a:pt x="21" y="421"/>
                </a:lnTo>
                <a:lnTo>
                  <a:pt x="23" y="423"/>
                </a:lnTo>
                <a:lnTo>
                  <a:pt x="23" y="426"/>
                </a:lnTo>
                <a:lnTo>
                  <a:pt x="25" y="428"/>
                </a:lnTo>
                <a:lnTo>
                  <a:pt x="25" y="430"/>
                </a:lnTo>
                <a:lnTo>
                  <a:pt x="28" y="432"/>
                </a:lnTo>
                <a:lnTo>
                  <a:pt x="30" y="434"/>
                </a:lnTo>
                <a:lnTo>
                  <a:pt x="30" y="436"/>
                </a:lnTo>
                <a:lnTo>
                  <a:pt x="415" y="51"/>
                </a:lnTo>
                <a:lnTo>
                  <a:pt x="413" y="39"/>
                </a:lnTo>
                <a:lnTo>
                  <a:pt x="390" y="15"/>
                </a:lnTo>
                <a:lnTo>
                  <a:pt x="373" y="13"/>
                </a:lnTo>
                <a:lnTo>
                  <a:pt x="373" y="0"/>
                </a:lnTo>
                <a:lnTo>
                  <a:pt x="0" y="372"/>
                </a:lnTo>
              </a:path>
            </a:pathLst>
          </a:custGeom>
          <a:solidFill>
            <a:srgbClr val="333333"/>
          </a:solidFill>
          <a:ln w="9525" cap="rnd">
            <a:noFill/>
            <a:round/>
            <a:headEnd/>
            <a:tailEnd/>
          </a:ln>
          <a:effectLst/>
        </p:spPr>
        <p:txBody>
          <a:bodyPr/>
          <a:lstStyle/>
          <a:p>
            <a:endParaRPr lang="en-US"/>
          </a:p>
        </p:txBody>
      </p:sp>
      <p:sp>
        <p:nvSpPr>
          <p:cNvPr id="63781" name="Freeform 293"/>
          <p:cNvSpPr>
            <a:spLocks/>
          </p:cNvSpPr>
          <p:nvPr/>
        </p:nvSpPr>
        <p:spPr bwMode="auto">
          <a:xfrm>
            <a:off x="2998788" y="3589338"/>
            <a:ext cx="781050" cy="809625"/>
          </a:xfrm>
          <a:custGeom>
            <a:avLst/>
            <a:gdLst/>
            <a:ahLst/>
            <a:cxnLst>
              <a:cxn ang="0">
                <a:pos x="0" y="382"/>
              </a:cxn>
              <a:cxn ang="0">
                <a:pos x="0" y="384"/>
              </a:cxn>
              <a:cxn ang="0">
                <a:pos x="2" y="387"/>
              </a:cxn>
              <a:cxn ang="0">
                <a:pos x="2" y="389"/>
              </a:cxn>
              <a:cxn ang="0">
                <a:pos x="4" y="391"/>
              </a:cxn>
              <a:cxn ang="0">
                <a:pos x="4" y="393"/>
              </a:cxn>
              <a:cxn ang="0">
                <a:pos x="6" y="395"/>
              </a:cxn>
              <a:cxn ang="0">
                <a:pos x="6" y="397"/>
              </a:cxn>
              <a:cxn ang="0">
                <a:pos x="6" y="399"/>
              </a:cxn>
              <a:cxn ang="0">
                <a:pos x="8" y="401"/>
              </a:cxn>
              <a:cxn ang="0">
                <a:pos x="8" y="404"/>
              </a:cxn>
              <a:cxn ang="0">
                <a:pos x="10" y="406"/>
              </a:cxn>
              <a:cxn ang="0">
                <a:pos x="13" y="408"/>
              </a:cxn>
              <a:cxn ang="0">
                <a:pos x="13" y="410"/>
              </a:cxn>
              <a:cxn ang="0">
                <a:pos x="15" y="412"/>
              </a:cxn>
              <a:cxn ang="0">
                <a:pos x="15" y="414"/>
              </a:cxn>
              <a:cxn ang="0">
                <a:pos x="15" y="416"/>
              </a:cxn>
              <a:cxn ang="0">
                <a:pos x="17" y="419"/>
              </a:cxn>
              <a:cxn ang="0">
                <a:pos x="17" y="421"/>
              </a:cxn>
              <a:cxn ang="0">
                <a:pos x="19" y="423"/>
              </a:cxn>
              <a:cxn ang="0">
                <a:pos x="19" y="425"/>
              </a:cxn>
              <a:cxn ang="0">
                <a:pos x="21" y="425"/>
              </a:cxn>
              <a:cxn ang="0">
                <a:pos x="21" y="427"/>
              </a:cxn>
              <a:cxn ang="0">
                <a:pos x="23" y="429"/>
              </a:cxn>
              <a:cxn ang="0">
                <a:pos x="25" y="431"/>
              </a:cxn>
              <a:cxn ang="0">
                <a:pos x="25" y="433"/>
              </a:cxn>
              <a:cxn ang="0">
                <a:pos x="28" y="436"/>
              </a:cxn>
              <a:cxn ang="0">
                <a:pos x="30" y="438"/>
              </a:cxn>
              <a:cxn ang="0">
                <a:pos x="30" y="440"/>
              </a:cxn>
              <a:cxn ang="0">
                <a:pos x="32" y="442"/>
              </a:cxn>
              <a:cxn ang="0">
                <a:pos x="34" y="444"/>
              </a:cxn>
              <a:cxn ang="0">
                <a:pos x="419" y="57"/>
              </a:cxn>
              <a:cxn ang="0">
                <a:pos x="407" y="51"/>
              </a:cxn>
              <a:cxn ang="0">
                <a:pos x="400" y="31"/>
              </a:cxn>
              <a:cxn ang="0">
                <a:pos x="398" y="17"/>
              </a:cxn>
              <a:cxn ang="0">
                <a:pos x="383" y="0"/>
              </a:cxn>
              <a:cxn ang="0">
                <a:pos x="0" y="382"/>
              </a:cxn>
            </a:cxnLst>
            <a:rect l="0" t="0" r="r" b="b"/>
            <a:pathLst>
              <a:path w="420" h="445">
                <a:moveTo>
                  <a:pt x="0" y="382"/>
                </a:moveTo>
                <a:lnTo>
                  <a:pt x="0" y="384"/>
                </a:lnTo>
                <a:lnTo>
                  <a:pt x="2" y="387"/>
                </a:lnTo>
                <a:lnTo>
                  <a:pt x="2" y="389"/>
                </a:lnTo>
                <a:lnTo>
                  <a:pt x="4" y="391"/>
                </a:lnTo>
                <a:lnTo>
                  <a:pt x="4" y="393"/>
                </a:lnTo>
                <a:lnTo>
                  <a:pt x="6" y="395"/>
                </a:lnTo>
                <a:lnTo>
                  <a:pt x="6" y="397"/>
                </a:lnTo>
                <a:lnTo>
                  <a:pt x="6" y="399"/>
                </a:lnTo>
                <a:lnTo>
                  <a:pt x="8" y="401"/>
                </a:lnTo>
                <a:lnTo>
                  <a:pt x="8" y="404"/>
                </a:lnTo>
                <a:lnTo>
                  <a:pt x="10" y="406"/>
                </a:lnTo>
                <a:lnTo>
                  <a:pt x="13" y="408"/>
                </a:lnTo>
                <a:lnTo>
                  <a:pt x="13" y="410"/>
                </a:lnTo>
                <a:lnTo>
                  <a:pt x="15" y="412"/>
                </a:lnTo>
                <a:lnTo>
                  <a:pt x="15" y="414"/>
                </a:lnTo>
                <a:lnTo>
                  <a:pt x="15" y="416"/>
                </a:lnTo>
                <a:lnTo>
                  <a:pt x="17" y="419"/>
                </a:lnTo>
                <a:lnTo>
                  <a:pt x="17" y="421"/>
                </a:lnTo>
                <a:lnTo>
                  <a:pt x="19" y="423"/>
                </a:lnTo>
                <a:lnTo>
                  <a:pt x="19" y="425"/>
                </a:lnTo>
                <a:lnTo>
                  <a:pt x="21" y="425"/>
                </a:lnTo>
                <a:lnTo>
                  <a:pt x="21" y="427"/>
                </a:lnTo>
                <a:lnTo>
                  <a:pt x="23" y="429"/>
                </a:lnTo>
                <a:lnTo>
                  <a:pt x="25" y="431"/>
                </a:lnTo>
                <a:lnTo>
                  <a:pt x="25" y="433"/>
                </a:lnTo>
                <a:lnTo>
                  <a:pt x="28" y="436"/>
                </a:lnTo>
                <a:lnTo>
                  <a:pt x="30" y="438"/>
                </a:lnTo>
                <a:lnTo>
                  <a:pt x="30" y="440"/>
                </a:lnTo>
                <a:lnTo>
                  <a:pt x="32" y="442"/>
                </a:lnTo>
                <a:lnTo>
                  <a:pt x="34" y="444"/>
                </a:lnTo>
                <a:lnTo>
                  <a:pt x="419" y="57"/>
                </a:lnTo>
                <a:lnTo>
                  <a:pt x="407" y="51"/>
                </a:lnTo>
                <a:lnTo>
                  <a:pt x="400" y="31"/>
                </a:lnTo>
                <a:lnTo>
                  <a:pt x="398" y="17"/>
                </a:lnTo>
                <a:lnTo>
                  <a:pt x="383" y="0"/>
                </a:lnTo>
                <a:lnTo>
                  <a:pt x="0" y="382"/>
                </a:lnTo>
              </a:path>
            </a:pathLst>
          </a:custGeom>
          <a:solidFill>
            <a:srgbClr val="383838"/>
          </a:solidFill>
          <a:ln w="9525" cap="rnd">
            <a:noFill/>
            <a:round/>
            <a:headEnd/>
            <a:tailEnd/>
          </a:ln>
          <a:effectLst/>
        </p:spPr>
        <p:txBody>
          <a:bodyPr/>
          <a:lstStyle/>
          <a:p>
            <a:endParaRPr lang="en-US"/>
          </a:p>
        </p:txBody>
      </p:sp>
      <p:sp>
        <p:nvSpPr>
          <p:cNvPr id="63782" name="Freeform 294"/>
          <p:cNvSpPr>
            <a:spLocks/>
          </p:cNvSpPr>
          <p:nvPr/>
        </p:nvSpPr>
        <p:spPr bwMode="auto">
          <a:xfrm>
            <a:off x="3025775" y="3643313"/>
            <a:ext cx="822325" cy="820737"/>
          </a:xfrm>
          <a:custGeom>
            <a:avLst/>
            <a:gdLst/>
            <a:ahLst/>
            <a:cxnLst>
              <a:cxn ang="0">
                <a:pos x="27" y="451"/>
              </a:cxn>
              <a:cxn ang="0">
                <a:pos x="21" y="417"/>
              </a:cxn>
              <a:cxn ang="0">
                <a:pos x="19" y="417"/>
              </a:cxn>
              <a:cxn ang="0">
                <a:pos x="19" y="415"/>
              </a:cxn>
              <a:cxn ang="0">
                <a:pos x="17" y="413"/>
              </a:cxn>
              <a:cxn ang="0">
                <a:pos x="17" y="411"/>
              </a:cxn>
              <a:cxn ang="0">
                <a:pos x="15" y="411"/>
              </a:cxn>
              <a:cxn ang="0">
                <a:pos x="15" y="409"/>
              </a:cxn>
              <a:cxn ang="0">
                <a:pos x="13" y="407"/>
              </a:cxn>
              <a:cxn ang="0">
                <a:pos x="10" y="404"/>
              </a:cxn>
              <a:cxn ang="0">
                <a:pos x="10" y="402"/>
              </a:cxn>
              <a:cxn ang="0">
                <a:pos x="8" y="402"/>
              </a:cxn>
              <a:cxn ang="0">
                <a:pos x="8" y="400"/>
              </a:cxn>
              <a:cxn ang="0">
                <a:pos x="6" y="398"/>
              </a:cxn>
              <a:cxn ang="0">
                <a:pos x="6" y="396"/>
              </a:cxn>
              <a:cxn ang="0">
                <a:pos x="4" y="394"/>
              </a:cxn>
              <a:cxn ang="0">
                <a:pos x="4" y="392"/>
              </a:cxn>
              <a:cxn ang="0">
                <a:pos x="2" y="392"/>
              </a:cxn>
              <a:cxn ang="0">
                <a:pos x="2" y="390"/>
              </a:cxn>
              <a:cxn ang="0">
                <a:pos x="2" y="387"/>
              </a:cxn>
              <a:cxn ang="0">
                <a:pos x="0" y="387"/>
              </a:cxn>
              <a:cxn ang="0">
                <a:pos x="0" y="385"/>
              </a:cxn>
              <a:cxn ang="0">
                <a:pos x="385" y="0"/>
              </a:cxn>
              <a:cxn ang="0">
                <a:pos x="385" y="2"/>
              </a:cxn>
              <a:cxn ang="0">
                <a:pos x="392" y="22"/>
              </a:cxn>
              <a:cxn ang="0">
                <a:pos x="428" y="41"/>
              </a:cxn>
              <a:cxn ang="0">
                <a:pos x="430" y="41"/>
              </a:cxn>
              <a:cxn ang="0">
                <a:pos x="432" y="41"/>
              </a:cxn>
              <a:cxn ang="0">
                <a:pos x="432" y="39"/>
              </a:cxn>
              <a:cxn ang="0">
                <a:pos x="434" y="39"/>
              </a:cxn>
              <a:cxn ang="0">
                <a:pos x="436" y="39"/>
              </a:cxn>
              <a:cxn ang="0">
                <a:pos x="438" y="39"/>
              </a:cxn>
              <a:cxn ang="0">
                <a:pos x="441" y="39"/>
              </a:cxn>
              <a:cxn ang="0">
                <a:pos x="27" y="451"/>
              </a:cxn>
            </a:cxnLst>
            <a:rect l="0" t="0" r="r" b="b"/>
            <a:pathLst>
              <a:path w="442" h="452">
                <a:moveTo>
                  <a:pt x="27" y="451"/>
                </a:moveTo>
                <a:lnTo>
                  <a:pt x="21" y="417"/>
                </a:lnTo>
                <a:lnTo>
                  <a:pt x="19" y="417"/>
                </a:lnTo>
                <a:lnTo>
                  <a:pt x="19" y="415"/>
                </a:lnTo>
                <a:lnTo>
                  <a:pt x="17" y="413"/>
                </a:lnTo>
                <a:lnTo>
                  <a:pt x="17" y="411"/>
                </a:lnTo>
                <a:lnTo>
                  <a:pt x="15" y="411"/>
                </a:lnTo>
                <a:lnTo>
                  <a:pt x="15" y="409"/>
                </a:lnTo>
                <a:lnTo>
                  <a:pt x="13" y="407"/>
                </a:lnTo>
                <a:lnTo>
                  <a:pt x="10" y="404"/>
                </a:lnTo>
                <a:lnTo>
                  <a:pt x="10" y="402"/>
                </a:lnTo>
                <a:lnTo>
                  <a:pt x="8" y="402"/>
                </a:lnTo>
                <a:lnTo>
                  <a:pt x="8" y="400"/>
                </a:lnTo>
                <a:lnTo>
                  <a:pt x="6" y="398"/>
                </a:lnTo>
                <a:lnTo>
                  <a:pt x="6" y="396"/>
                </a:lnTo>
                <a:lnTo>
                  <a:pt x="4" y="394"/>
                </a:lnTo>
                <a:lnTo>
                  <a:pt x="4" y="392"/>
                </a:lnTo>
                <a:lnTo>
                  <a:pt x="2" y="392"/>
                </a:lnTo>
                <a:lnTo>
                  <a:pt x="2" y="390"/>
                </a:lnTo>
                <a:lnTo>
                  <a:pt x="2" y="387"/>
                </a:lnTo>
                <a:lnTo>
                  <a:pt x="0" y="387"/>
                </a:lnTo>
                <a:lnTo>
                  <a:pt x="0" y="385"/>
                </a:lnTo>
                <a:lnTo>
                  <a:pt x="385" y="0"/>
                </a:lnTo>
                <a:lnTo>
                  <a:pt x="385" y="2"/>
                </a:lnTo>
                <a:lnTo>
                  <a:pt x="392" y="22"/>
                </a:lnTo>
                <a:lnTo>
                  <a:pt x="428" y="41"/>
                </a:lnTo>
                <a:lnTo>
                  <a:pt x="430" y="41"/>
                </a:lnTo>
                <a:lnTo>
                  <a:pt x="432" y="41"/>
                </a:lnTo>
                <a:lnTo>
                  <a:pt x="432" y="39"/>
                </a:lnTo>
                <a:lnTo>
                  <a:pt x="434" y="39"/>
                </a:lnTo>
                <a:lnTo>
                  <a:pt x="436" y="39"/>
                </a:lnTo>
                <a:lnTo>
                  <a:pt x="438" y="39"/>
                </a:lnTo>
                <a:lnTo>
                  <a:pt x="441" y="39"/>
                </a:lnTo>
                <a:lnTo>
                  <a:pt x="27" y="451"/>
                </a:lnTo>
              </a:path>
            </a:pathLst>
          </a:custGeom>
          <a:solidFill>
            <a:srgbClr val="3D3D3D"/>
          </a:solidFill>
          <a:ln w="9525" cap="rnd">
            <a:noFill/>
            <a:round/>
            <a:headEnd/>
            <a:tailEnd/>
          </a:ln>
          <a:effectLst/>
        </p:spPr>
        <p:txBody>
          <a:bodyPr/>
          <a:lstStyle/>
          <a:p>
            <a:endParaRPr lang="en-US"/>
          </a:p>
        </p:txBody>
      </p:sp>
      <p:sp>
        <p:nvSpPr>
          <p:cNvPr id="63783" name="Freeform 295"/>
          <p:cNvSpPr>
            <a:spLocks/>
          </p:cNvSpPr>
          <p:nvPr/>
        </p:nvSpPr>
        <p:spPr bwMode="auto">
          <a:xfrm>
            <a:off x="3062288" y="3694113"/>
            <a:ext cx="868362" cy="823912"/>
          </a:xfrm>
          <a:custGeom>
            <a:avLst/>
            <a:gdLst/>
            <a:ahLst/>
            <a:cxnLst>
              <a:cxn ang="0">
                <a:pos x="28" y="453"/>
              </a:cxn>
              <a:cxn ang="0">
                <a:pos x="13" y="434"/>
              </a:cxn>
              <a:cxn ang="0">
                <a:pos x="2" y="389"/>
              </a:cxn>
              <a:cxn ang="0">
                <a:pos x="0" y="389"/>
              </a:cxn>
              <a:cxn ang="0">
                <a:pos x="0" y="387"/>
              </a:cxn>
              <a:cxn ang="0">
                <a:pos x="385" y="0"/>
              </a:cxn>
              <a:cxn ang="0">
                <a:pos x="409" y="13"/>
              </a:cxn>
              <a:cxn ang="0">
                <a:pos x="411" y="13"/>
              </a:cxn>
              <a:cxn ang="0">
                <a:pos x="413" y="13"/>
              </a:cxn>
              <a:cxn ang="0">
                <a:pos x="415" y="11"/>
              </a:cxn>
              <a:cxn ang="0">
                <a:pos x="417" y="11"/>
              </a:cxn>
              <a:cxn ang="0">
                <a:pos x="419" y="11"/>
              </a:cxn>
              <a:cxn ang="0">
                <a:pos x="422" y="11"/>
              </a:cxn>
              <a:cxn ang="0">
                <a:pos x="424" y="11"/>
              </a:cxn>
              <a:cxn ang="0">
                <a:pos x="426" y="11"/>
              </a:cxn>
              <a:cxn ang="0">
                <a:pos x="428" y="11"/>
              </a:cxn>
              <a:cxn ang="0">
                <a:pos x="430" y="11"/>
              </a:cxn>
              <a:cxn ang="0">
                <a:pos x="432" y="11"/>
              </a:cxn>
              <a:cxn ang="0">
                <a:pos x="434" y="11"/>
              </a:cxn>
              <a:cxn ang="0">
                <a:pos x="436" y="11"/>
              </a:cxn>
              <a:cxn ang="0">
                <a:pos x="439" y="11"/>
              </a:cxn>
              <a:cxn ang="0">
                <a:pos x="441" y="11"/>
              </a:cxn>
              <a:cxn ang="0">
                <a:pos x="443" y="11"/>
              </a:cxn>
              <a:cxn ang="0">
                <a:pos x="445" y="11"/>
              </a:cxn>
              <a:cxn ang="0">
                <a:pos x="447" y="11"/>
              </a:cxn>
              <a:cxn ang="0">
                <a:pos x="449" y="11"/>
              </a:cxn>
              <a:cxn ang="0">
                <a:pos x="451" y="11"/>
              </a:cxn>
              <a:cxn ang="0">
                <a:pos x="453" y="11"/>
              </a:cxn>
              <a:cxn ang="0">
                <a:pos x="456" y="11"/>
              </a:cxn>
              <a:cxn ang="0">
                <a:pos x="458" y="13"/>
              </a:cxn>
              <a:cxn ang="0">
                <a:pos x="460" y="13"/>
              </a:cxn>
              <a:cxn ang="0">
                <a:pos x="462" y="13"/>
              </a:cxn>
              <a:cxn ang="0">
                <a:pos x="464" y="13"/>
              </a:cxn>
              <a:cxn ang="0">
                <a:pos x="466" y="13"/>
              </a:cxn>
              <a:cxn ang="0">
                <a:pos x="28" y="453"/>
              </a:cxn>
            </a:cxnLst>
            <a:rect l="0" t="0" r="r" b="b"/>
            <a:pathLst>
              <a:path w="467" h="454">
                <a:moveTo>
                  <a:pt x="28" y="453"/>
                </a:moveTo>
                <a:lnTo>
                  <a:pt x="13" y="434"/>
                </a:lnTo>
                <a:lnTo>
                  <a:pt x="2" y="389"/>
                </a:lnTo>
                <a:lnTo>
                  <a:pt x="0" y="389"/>
                </a:lnTo>
                <a:lnTo>
                  <a:pt x="0" y="387"/>
                </a:lnTo>
                <a:lnTo>
                  <a:pt x="385" y="0"/>
                </a:lnTo>
                <a:lnTo>
                  <a:pt x="409" y="13"/>
                </a:lnTo>
                <a:lnTo>
                  <a:pt x="411" y="13"/>
                </a:lnTo>
                <a:lnTo>
                  <a:pt x="413" y="13"/>
                </a:lnTo>
                <a:lnTo>
                  <a:pt x="415" y="11"/>
                </a:lnTo>
                <a:lnTo>
                  <a:pt x="417" y="11"/>
                </a:lnTo>
                <a:lnTo>
                  <a:pt x="419" y="11"/>
                </a:lnTo>
                <a:lnTo>
                  <a:pt x="422" y="11"/>
                </a:lnTo>
                <a:lnTo>
                  <a:pt x="424" y="11"/>
                </a:lnTo>
                <a:lnTo>
                  <a:pt x="426" y="11"/>
                </a:lnTo>
                <a:lnTo>
                  <a:pt x="428" y="11"/>
                </a:lnTo>
                <a:lnTo>
                  <a:pt x="430" y="11"/>
                </a:lnTo>
                <a:lnTo>
                  <a:pt x="432" y="11"/>
                </a:lnTo>
                <a:lnTo>
                  <a:pt x="434" y="11"/>
                </a:lnTo>
                <a:lnTo>
                  <a:pt x="436" y="11"/>
                </a:lnTo>
                <a:lnTo>
                  <a:pt x="439" y="11"/>
                </a:lnTo>
                <a:lnTo>
                  <a:pt x="441" y="11"/>
                </a:lnTo>
                <a:lnTo>
                  <a:pt x="443" y="11"/>
                </a:lnTo>
                <a:lnTo>
                  <a:pt x="445" y="11"/>
                </a:lnTo>
                <a:lnTo>
                  <a:pt x="447" y="11"/>
                </a:lnTo>
                <a:lnTo>
                  <a:pt x="449" y="11"/>
                </a:lnTo>
                <a:lnTo>
                  <a:pt x="451" y="11"/>
                </a:lnTo>
                <a:lnTo>
                  <a:pt x="453" y="11"/>
                </a:lnTo>
                <a:lnTo>
                  <a:pt x="456" y="11"/>
                </a:lnTo>
                <a:lnTo>
                  <a:pt x="458" y="13"/>
                </a:lnTo>
                <a:lnTo>
                  <a:pt x="460" y="13"/>
                </a:lnTo>
                <a:lnTo>
                  <a:pt x="462" y="13"/>
                </a:lnTo>
                <a:lnTo>
                  <a:pt x="464" y="13"/>
                </a:lnTo>
                <a:lnTo>
                  <a:pt x="466" y="13"/>
                </a:lnTo>
                <a:lnTo>
                  <a:pt x="28" y="453"/>
                </a:lnTo>
              </a:path>
            </a:pathLst>
          </a:custGeom>
          <a:solidFill>
            <a:srgbClr val="424242"/>
          </a:solidFill>
          <a:ln w="9525" cap="rnd">
            <a:noFill/>
            <a:round/>
            <a:headEnd/>
            <a:tailEnd/>
          </a:ln>
          <a:effectLst/>
        </p:spPr>
        <p:txBody>
          <a:bodyPr/>
          <a:lstStyle/>
          <a:p>
            <a:endParaRPr lang="en-US"/>
          </a:p>
        </p:txBody>
      </p:sp>
      <p:sp>
        <p:nvSpPr>
          <p:cNvPr id="63784" name="Freeform 296"/>
          <p:cNvSpPr>
            <a:spLocks/>
          </p:cNvSpPr>
          <p:nvPr/>
        </p:nvSpPr>
        <p:spPr bwMode="auto">
          <a:xfrm>
            <a:off x="3076575" y="3713163"/>
            <a:ext cx="909638" cy="850900"/>
          </a:xfrm>
          <a:custGeom>
            <a:avLst/>
            <a:gdLst/>
            <a:ahLst/>
            <a:cxnLst>
              <a:cxn ang="0">
                <a:pos x="39" y="467"/>
              </a:cxn>
              <a:cxn ang="0">
                <a:pos x="5" y="423"/>
              </a:cxn>
              <a:cxn ang="0">
                <a:pos x="0" y="412"/>
              </a:cxn>
              <a:cxn ang="0">
                <a:pos x="414" y="0"/>
              </a:cxn>
              <a:cxn ang="0">
                <a:pos x="418" y="0"/>
              </a:cxn>
              <a:cxn ang="0">
                <a:pos x="420" y="0"/>
              </a:cxn>
              <a:cxn ang="0">
                <a:pos x="422" y="0"/>
              </a:cxn>
              <a:cxn ang="0">
                <a:pos x="426" y="0"/>
              </a:cxn>
              <a:cxn ang="0">
                <a:pos x="428" y="0"/>
              </a:cxn>
              <a:cxn ang="0">
                <a:pos x="431" y="0"/>
              </a:cxn>
              <a:cxn ang="0">
                <a:pos x="435" y="0"/>
              </a:cxn>
              <a:cxn ang="0">
                <a:pos x="437" y="0"/>
              </a:cxn>
              <a:cxn ang="0">
                <a:pos x="439" y="0"/>
              </a:cxn>
              <a:cxn ang="0">
                <a:pos x="441" y="0"/>
              </a:cxn>
              <a:cxn ang="0">
                <a:pos x="443" y="0"/>
              </a:cxn>
              <a:cxn ang="0">
                <a:pos x="448" y="0"/>
              </a:cxn>
              <a:cxn ang="0">
                <a:pos x="450" y="0"/>
              </a:cxn>
              <a:cxn ang="0">
                <a:pos x="452" y="2"/>
              </a:cxn>
              <a:cxn ang="0">
                <a:pos x="454" y="2"/>
              </a:cxn>
              <a:cxn ang="0">
                <a:pos x="456" y="2"/>
              </a:cxn>
              <a:cxn ang="0">
                <a:pos x="458" y="2"/>
              </a:cxn>
              <a:cxn ang="0">
                <a:pos x="460" y="4"/>
              </a:cxn>
              <a:cxn ang="0">
                <a:pos x="463" y="4"/>
              </a:cxn>
              <a:cxn ang="0">
                <a:pos x="465" y="4"/>
              </a:cxn>
              <a:cxn ang="0">
                <a:pos x="467" y="6"/>
              </a:cxn>
              <a:cxn ang="0">
                <a:pos x="469" y="6"/>
              </a:cxn>
              <a:cxn ang="0">
                <a:pos x="471" y="8"/>
              </a:cxn>
              <a:cxn ang="0">
                <a:pos x="473" y="8"/>
              </a:cxn>
              <a:cxn ang="0">
                <a:pos x="475" y="10"/>
              </a:cxn>
              <a:cxn ang="0">
                <a:pos x="477" y="10"/>
              </a:cxn>
              <a:cxn ang="0">
                <a:pos x="480" y="12"/>
              </a:cxn>
              <a:cxn ang="0">
                <a:pos x="482" y="12"/>
              </a:cxn>
              <a:cxn ang="0">
                <a:pos x="484" y="14"/>
              </a:cxn>
              <a:cxn ang="0">
                <a:pos x="486" y="17"/>
              </a:cxn>
              <a:cxn ang="0">
                <a:pos x="488" y="19"/>
              </a:cxn>
              <a:cxn ang="0">
                <a:pos x="39" y="467"/>
              </a:cxn>
            </a:cxnLst>
            <a:rect l="0" t="0" r="r" b="b"/>
            <a:pathLst>
              <a:path w="489" h="468">
                <a:moveTo>
                  <a:pt x="39" y="467"/>
                </a:moveTo>
                <a:lnTo>
                  <a:pt x="5" y="423"/>
                </a:lnTo>
                <a:lnTo>
                  <a:pt x="0" y="412"/>
                </a:lnTo>
                <a:lnTo>
                  <a:pt x="414" y="0"/>
                </a:lnTo>
                <a:lnTo>
                  <a:pt x="418" y="0"/>
                </a:lnTo>
                <a:lnTo>
                  <a:pt x="420" y="0"/>
                </a:lnTo>
                <a:lnTo>
                  <a:pt x="422" y="0"/>
                </a:lnTo>
                <a:lnTo>
                  <a:pt x="426" y="0"/>
                </a:lnTo>
                <a:lnTo>
                  <a:pt x="428" y="0"/>
                </a:lnTo>
                <a:lnTo>
                  <a:pt x="431" y="0"/>
                </a:lnTo>
                <a:lnTo>
                  <a:pt x="435" y="0"/>
                </a:lnTo>
                <a:lnTo>
                  <a:pt x="437" y="0"/>
                </a:lnTo>
                <a:lnTo>
                  <a:pt x="439" y="0"/>
                </a:lnTo>
                <a:lnTo>
                  <a:pt x="441" y="0"/>
                </a:lnTo>
                <a:lnTo>
                  <a:pt x="443" y="0"/>
                </a:lnTo>
                <a:lnTo>
                  <a:pt x="448" y="0"/>
                </a:lnTo>
                <a:lnTo>
                  <a:pt x="450" y="0"/>
                </a:lnTo>
                <a:lnTo>
                  <a:pt x="452" y="2"/>
                </a:lnTo>
                <a:lnTo>
                  <a:pt x="454" y="2"/>
                </a:lnTo>
                <a:lnTo>
                  <a:pt x="456" y="2"/>
                </a:lnTo>
                <a:lnTo>
                  <a:pt x="458" y="2"/>
                </a:lnTo>
                <a:lnTo>
                  <a:pt x="460" y="4"/>
                </a:lnTo>
                <a:lnTo>
                  <a:pt x="463" y="4"/>
                </a:lnTo>
                <a:lnTo>
                  <a:pt x="465" y="4"/>
                </a:lnTo>
                <a:lnTo>
                  <a:pt x="467" y="6"/>
                </a:lnTo>
                <a:lnTo>
                  <a:pt x="469" y="6"/>
                </a:lnTo>
                <a:lnTo>
                  <a:pt x="471" y="8"/>
                </a:lnTo>
                <a:lnTo>
                  <a:pt x="473" y="8"/>
                </a:lnTo>
                <a:lnTo>
                  <a:pt x="475" y="10"/>
                </a:lnTo>
                <a:lnTo>
                  <a:pt x="477" y="10"/>
                </a:lnTo>
                <a:lnTo>
                  <a:pt x="480" y="12"/>
                </a:lnTo>
                <a:lnTo>
                  <a:pt x="482" y="12"/>
                </a:lnTo>
                <a:lnTo>
                  <a:pt x="484" y="14"/>
                </a:lnTo>
                <a:lnTo>
                  <a:pt x="486" y="17"/>
                </a:lnTo>
                <a:lnTo>
                  <a:pt x="488" y="19"/>
                </a:lnTo>
                <a:lnTo>
                  <a:pt x="39" y="467"/>
                </a:lnTo>
              </a:path>
            </a:pathLst>
          </a:custGeom>
          <a:solidFill>
            <a:srgbClr val="474747"/>
          </a:solidFill>
          <a:ln w="9525" cap="rnd">
            <a:noFill/>
            <a:round/>
            <a:headEnd/>
            <a:tailEnd/>
          </a:ln>
          <a:effectLst/>
        </p:spPr>
        <p:txBody>
          <a:bodyPr/>
          <a:lstStyle/>
          <a:p>
            <a:endParaRPr lang="en-US"/>
          </a:p>
        </p:txBody>
      </p:sp>
      <p:sp>
        <p:nvSpPr>
          <p:cNvPr id="63785" name="Freeform 297"/>
          <p:cNvSpPr>
            <a:spLocks/>
          </p:cNvSpPr>
          <p:nvPr/>
        </p:nvSpPr>
        <p:spPr bwMode="auto">
          <a:xfrm>
            <a:off x="3113088" y="3716338"/>
            <a:ext cx="908050" cy="884237"/>
          </a:xfrm>
          <a:custGeom>
            <a:avLst/>
            <a:gdLst/>
            <a:ahLst/>
            <a:cxnLst>
              <a:cxn ang="0">
                <a:pos x="46" y="485"/>
              </a:cxn>
              <a:cxn ang="0">
                <a:pos x="44" y="483"/>
              </a:cxn>
              <a:cxn ang="0">
                <a:pos x="42" y="483"/>
              </a:cxn>
              <a:cxn ang="0">
                <a:pos x="42" y="480"/>
              </a:cxn>
              <a:cxn ang="0">
                <a:pos x="40" y="480"/>
              </a:cxn>
              <a:cxn ang="0">
                <a:pos x="38" y="478"/>
              </a:cxn>
              <a:cxn ang="0">
                <a:pos x="36" y="478"/>
              </a:cxn>
              <a:cxn ang="0">
                <a:pos x="36" y="476"/>
              </a:cxn>
              <a:cxn ang="0">
                <a:pos x="34" y="476"/>
              </a:cxn>
              <a:cxn ang="0">
                <a:pos x="32" y="476"/>
              </a:cxn>
              <a:cxn ang="0">
                <a:pos x="32" y="474"/>
              </a:cxn>
              <a:cxn ang="0">
                <a:pos x="29" y="474"/>
              </a:cxn>
              <a:cxn ang="0">
                <a:pos x="27" y="474"/>
              </a:cxn>
              <a:cxn ang="0">
                <a:pos x="27" y="472"/>
              </a:cxn>
              <a:cxn ang="0">
                <a:pos x="25" y="472"/>
              </a:cxn>
              <a:cxn ang="0">
                <a:pos x="23" y="472"/>
              </a:cxn>
              <a:cxn ang="0">
                <a:pos x="0" y="440"/>
              </a:cxn>
              <a:cxn ang="0">
                <a:pos x="438" y="0"/>
              </a:cxn>
              <a:cxn ang="0">
                <a:pos x="440" y="2"/>
              </a:cxn>
              <a:cxn ang="0">
                <a:pos x="443" y="2"/>
              </a:cxn>
              <a:cxn ang="0">
                <a:pos x="445" y="2"/>
              </a:cxn>
              <a:cxn ang="0">
                <a:pos x="447" y="4"/>
              </a:cxn>
              <a:cxn ang="0">
                <a:pos x="449" y="4"/>
              </a:cxn>
              <a:cxn ang="0">
                <a:pos x="451" y="4"/>
              </a:cxn>
              <a:cxn ang="0">
                <a:pos x="451" y="6"/>
              </a:cxn>
              <a:cxn ang="0">
                <a:pos x="453" y="6"/>
              </a:cxn>
              <a:cxn ang="0">
                <a:pos x="455" y="8"/>
              </a:cxn>
              <a:cxn ang="0">
                <a:pos x="457" y="8"/>
              </a:cxn>
              <a:cxn ang="0">
                <a:pos x="460" y="10"/>
              </a:cxn>
              <a:cxn ang="0">
                <a:pos x="462" y="10"/>
              </a:cxn>
              <a:cxn ang="0">
                <a:pos x="462" y="12"/>
              </a:cxn>
              <a:cxn ang="0">
                <a:pos x="464" y="12"/>
              </a:cxn>
              <a:cxn ang="0">
                <a:pos x="466" y="15"/>
              </a:cxn>
              <a:cxn ang="0">
                <a:pos x="468" y="17"/>
              </a:cxn>
              <a:cxn ang="0">
                <a:pos x="470" y="19"/>
              </a:cxn>
              <a:cxn ang="0">
                <a:pos x="472" y="21"/>
              </a:cxn>
              <a:cxn ang="0">
                <a:pos x="474" y="23"/>
              </a:cxn>
              <a:cxn ang="0">
                <a:pos x="477" y="25"/>
              </a:cxn>
              <a:cxn ang="0">
                <a:pos x="477" y="27"/>
              </a:cxn>
              <a:cxn ang="0">
                <a:pos x="479" y="29"/>
              </a:cxn>
              <a:cxn ang="0">
                <a:pos x="479" y="32"/>
              </a:cxn>
              <a:cxn ang="0">
                <a:pos x="481" y="34"/>
              </a:cxn>
              <a:cxn ang="0">
                <a:pos x="483" y="36"/>
              </a:cxn>
              <a:cxn ang="0">
                <a:pos x="483" y="38"/>
              </a:cxn>
              <a:cxn ang="0">
                <a:pos x="485" y="40"/>
              </a:cxn>
              <a:cxn ang="0">
                <a:pos x="485" y="44"/>
              </a:cxn>
              <a:cxn ang="0">
                <a:pos x="487" y="46"/>
              </a:cxn>
              <a:cxn ang="0">
                <a:pos x="46" y="485"/>
              </a:cxn>
            </a:cxnLst>
            <a:rect l="0" t="0" r="r" b="b"/>
            <a:pathLst>
              <a:path w="488" h="486">
                <a:moveTo>
                  <a:pt x="46" y="485"/>
                </a:moveTo>
                <a:lnTo>
                  <a:pt x="44" y="483"/>
                </a:lnTo>
                <a:lnTo>
                  <a:pt x="42" y="483"/>
                </a:lnTo>
                <a:lnTo>
                  <a:pt x="42" y="480"/>
                </a:lnTo>
                <a:lnTo>
                  <a:pt x="40" y="480"/>
                </a:lnTo>
                <a:lnTo>
                  <a:pt x="38" y="478"/>
                </a:lnTo>
                <a:lnTo>
                  <a:pt x="36" y="478"/>
                </a:lnTo>
                <a:lnTo>
                  <a:pt x="36" y="476"/>
                </a:lnTo>
                <a:lnTo>
                  <a:pt x="34" y="476"/>
                </a:lnTo>
                <a:lnTo>
                  <a:pt x="32" y="476"/>
                </a:lnTo>
                <a:lnTo>
                  <a:pt x="32" y="474"/>
                </a:lnTo>
                <a:lnTo>
                  <a:pt x="29" y="474"/>
                </a:lnTo>
                <a:lnTo>
                  <a:pt x="27" y="474"/>
                </a:lnTo>
                <a:lnTo>
                  <a:pt x="27" y="472"/>
                </a:lnTo>
                <a:lnTo>
                  <a:pt x="25" y="472"/>
                </a:lnTo>
                <a:lnTo>
                  <a:pt x="23" y="472"/>
                </a:lnTo>
                <a:lnTo>
                  <a:pt x="0" y="440"/>
                </a:lnTo>
                <a:lnTo>
                  <a:pt x="438" y="0"/>
                </a:lnTo>
                <a:lnTo>
                  <a:pt x="440" y="2"/>
                </a:lnTo>
                <a:lnTo>
                  <a:pt x="443" y="2"/>
                </a:lnTo>
                <a:lnTo>
                  <a:pt x="445" y="2"/>
                </a:lnTo>
                <a:lnTo>
                  <a:pt x="447" y="4"/>
                </a:lnTo>
                <a:lnTo>
                  <a:pt x="449" y="4"/>
                </a:lnTo>
                <a:lnTo>
                  <a:pt x="451" y="4"/>
                </a:lnTo>
                <a:lnTo>
                  <a:pt x="451" y="6"/>
                </a:lnTo>
                <a:lnTo>
                  <a:pt x="453" y="6"/>
                </a:lnTo>
                <a:lnTo>
                  <a:pt x="455" y="8"/>
                </a:lnTo>
                <a:lnTo>
                  <a:pt x="457" y="8"/>
                </a:lnTo>
                <a:lnTo>
                  <a:pt x="460" y="10"/>
                </a:lnTo>
                <a:lnTo>
                  <a:pt x="462" y="10"/>
                </a:lnTo>
                <a:lnTo>
                  <a:pt x="462" y="12"/>
                </a:lnTo>
                <a:lnTo>
                  <a:pt x="464" y="12"/>
                </a:lnTo>
                <a:lnTo>
                  <a:pt x="466" y="15"/>
                </a:lnTo>
                <a:lnTo>
                  <a:pt x="468" y="17"/>
                </a:lnTo>
                <a:lnTo>
                  <a:pt x="470" y="19"/>
                </a:lnTo>
                <a:lnTo>
                  <a:pt x="472" y="21"/>
                </a:lnTo>
                <a:lnTo>
                  <a:pt x="474" y="23"/>
                </a:lnTo>
                <a:lnTo>
                  <a:pt x="477" y="25"/>
                </a:lnTo>
                <a:lnTo>
                  <a:pt x="477" y="27"/>
                </a:lnTo>
                <a:lnTo>
                  <a:pt x="479" y="29"/>
                </a:lnTo>
                <a:lnTo>
                  <a:pt x="479" y="32"/>
                </a:lnTo>
                <a:lnTo>
                  <a:pt x="481" y="34"/>
                </a:lnTo>
                <a:lnTo>
                  <a:pt x="483" y="36"/>
                </a:lnTo>
                <a:lnTo>
                  <a:pt x="483" y="38"/>
                </a:lnTo>
                <a:lnTo>
                  <a:pt x="485" y="40"/>
                </a:lnTo>
                <a:lnTo>
                  <a:pt x="485" y="44"/>
                </a:lnTo>
                <a:lnTo>
                  <a:pt x="487" y="46"/>
                </a:lnTo>
                <a:lnTo>
                  <a:pt x="46" y="485"/>
                </a:lnTo>
              </a:path>
            </a:pathLst>
          </a:custGeom>
          <a:solidFill>
            <a:srgbClr val="4F4F4F"/>
          </a:solidFill>
          <a:ln w="9525" cap="rnd">
            <a:noFill/>
            <a:round/>
            <a:headEnd/>
            <a:tailEnd/>
          </a:ln>
          <a:effectLst/>
        </p:spPr>
        <p:txBody>
          <a:bodyPr/>
          <a:lstStyle/>
          <a:p>
            <a:endParaRPr lang="en-US"/>
          </a:p>
        </p:txBody>
      </p:sp>
      <p:sp>
        <p:nvSpPr>
          <p:cNvPr id="63786" name="Freeform 298"/>
          <p:cNvSpPr>
            <a:spLocks/>
          </p:cNvSpPr>
          <p:nvPr/>
        </p:nvSpPr>
        <p:spPr bwMode="auto">
          <a:xfrm>
            <a:off x="3149600" y="3748088"/>
            <a:ext cx="900113" cy="893762"/>
          </a:xfrm>
          <a:custGeom>
            <a:avLst/>
            <a:gdLst/>
            <a:ahLst/>
            <a:cxnLst>
              <a:cxn ang="0">
                <a:pos x="53" y="491"/>
              </a:cxn>
              <a:cxn ang="0">
                <a:pos x="51" y="489"/>
              </a:cxn>
              <a:cxn ang="0">
                <a:pos x="49" y="489"/>
              </a:cxn>
              <a:cxn ang="0">
                <a:pos x="49" y="487"/>
              </a:cxn>
              <a:cxn ang="0">
                <a:pos x="47" y="485"/>
              </a:cxn>
              <a:cxn ang="0">
                <a:pos x="44" y="483"/>
              </a:cxn>
              <a:cxn ang="0">
                <a:pos x="42" y="480"/>
              </a:cxn>
              <a:cxn ang="0">
                <a:pos x="40" y="478"/>
              </a:cxn>
              <a:cxn ang="0">
                <a:pos x="38" y="476"/>
              </a:cxn>
              <a:cxn ang="0">
                <a:pos x="36" y="474"/>
              </a:cxn>
              <a:cxn ang="0">
                <a:pos x="34" y="472"/>
              </a:cxn>
              <a:cxn ang="0">
                <a:pos x="32" y="470"/>
              </a:cxn>
              <a:cxn ang="0">
                <a:pos x="30" y="470"/>
              </a:cxn>
              <a:cxn ang="0">
                <a:pos x="30" y="468"/>
              </a:cxn>
              <a:cxn ang="0">
                <a:pos x="27" y="468"/>
              </a:cxn>
              <a:cxn ang="0">
                <a:pos x="25" y="466"/>
              </a:cxn>
              <a:cxn ang="0">
                <a:pos x="23" y="466"/>
              </a:cxn>
              <a:cxn ang="0">
                <a:pos x="23" y="463"/>
              </a:cxn>
              <a:cxn ang="0">
                <a:pos x="21" y="463"/>
              </a:cxn>
              <a:cxn ang="0">
                <a:pos x="19" y="461"/>
              </a:cxn>
              <a:cxn ang="0">
                <a:pos x="17" y="461"/>
              </a:cxn>
              <a:cxn ang="0">
                <a:pos x="17" y="459"/>
              </a:cxn>
              <a:cxn ang="0">
                <a:pos x="15" y="459"/>
              </a:cxn>
              <a:cxn ang="0">
                <a:pos x="13" y="457"/>
              </a:cxn>
              <a:cxn ang="0">
                <a:pos x="10" y="457"/>
              </a:cxn>
              <a:cxn ang="0">
                <a:pos x="8" y="455"/>
              </a:cxn>
              <a:cxn ang="0">
                <a:pos x="6" y="455"/>
              </a:cxn>
              <a:cxn ang="0">
                <a:pos x="4" y="455"/>
              </a:cxn>
              <a:cxn ang="0">
                <a:pos x="0" y="448"/>
              </a:cxn>
              <a:cxn ang="0">
                <a:pos x="449" y="0"/>
              </a:cxn>
              <a:cxn ang="0">
                <a:pos x="451" y="2"/>
              </a:cxn>
              <a:cxn ang="0">
                <a:pos x="453" y="4"/>
              </a:cxn>
              <a:cxn ang="0">
                <a:pos x="455" y="6"/>
              </a:cxn>
              <a:cxn ang="0">
                <a:pos x="455" y="8"/>
              </a:cxn>
              <a:cxn ang="0">
                <a:pos x="458" y="8"/>
              </a:cxn>
              <a:cxn ang="0">
                <a:pos x="458" y="10"/>
              </a:cxn>
              <a:cxn ang="0">
                <a:pos x="460" y="12"/>
              </a:cxn>
              <a:cxn ang="0">
                <a:pos x="462" y="15"/>
              </a:cxn>
              <a:cxn ang="0">
                <a:pos x="462" y="17"/>
              </a:cxn>
              <a:cxn ang="0">
                <a:pos x="464" y="19"/>
              </a:cxn>
              <a:cxn ang="0">
                <a:pos x="464" y="21"/>
              </a:cxn>
              <a:cxn ang="0">
                <a:pos x="466" y="23"/>
              </a:cxn>
              <a:cxn ang="0">
                <a:pos x="466" y="25"/>
              </a:cxn>
              <a:cxn ang="0">
                <a:pos x="468" y="27"/>
              </a:cxn>
              <a:cxn ang="0">
                <a:pos x="468" y="29"/>
              </a:cxn>
              <a:cxn ang="0">
                <a:pos x="468" y="32"/>
              </a:cxn>
              <a:cxn ang="0">
                <a:pos x="470" y="34"/>
              </a:cxn>
              <a:cxn ang="0">
                <a:pos x="470" y="36"/>
              </a:cxn>
              <a:cxn ang="0">
                <a:pos x="470" y="38"/>
              </a:cxn>
              <a:cxn ang="0">
                <a:pos x="470" y="40"/>
              </a:cxn>
              <a:cxn ang="0">
                <a:pos x="472" y="42"/>
              </a:cxn>
              <a:cxn ang="0">
                <a:pos x="472" y="44"/>
              </a:cxn>
              <a:cxn ang="0">
                <a:pos x="472" y="47"/>
              </a:cxn>
              <a:cxn ang="0">
                <a:pos x="479" y="51"/>
              </a:cxn>
              <a:cxn ang="0">
                <a:pos x="483" y="61"/>
              </a:cxn>
              <a:cxn ang="0">
                <a:pos x="53" y="491"/>
              </a:cxn>
            </a:cxnLst>
            <a:rect l="0" t="0" r="r" b="b"/>
            <a:pathLst>
              <a:path w="484" h="492">
                <a:moveTo>
                  <a:pt x="53" y="491"/>
                </a:moveTo>
                <a:lnTo>
                  <a:pt x="51" y="489"/>
                </a:lnTo>
                <a:lnTo>
                  <a:pt x="49" y="489"/>
                </a:lnTo>
                <a:lnTo>
                  <a:pt x="49" y="487"/>
                </a:lnTo>
                <a:lnTo>
                  <a:pt x="47" y="485"/>
                </a:lnTo>
                <a:lnTo>
                  <a:pt x="44" y="483"/>
                </a:lnTo>
                <a:lnTo>
                  <a:pt x="42" y="480"/>
                </a:lnTo>
                <a:lnTo>
                  <a:pt x="40" y="478"/>
                </a:lnTo>
                <a:lnTo>
                  <a:pt x="38" y="476"/>
                </a:lnTo>
                <a:lnTo>
                  <a:pt x="36" y="474"/>
                </a:lnTo>
                <a:lnTo>
                  <a:pt x="34" y="472"/>
                </a:lnTo>
                <a:lnTo>
                  <a:pt x="32" y="470"/>
                </a:lnTo>
                <a:lnTo>
                  <a:pt x="30" y="470"/>
                </a:lnTo>
                <a:lnTo>
                  <a:pt x="30" y="468"/>
                </a:lnTo>
                <a:lnTo>
                  <a:pt x="27" y="468"/>
                </a:lnTo>
                <a:lnTo>
                  <a:pt x="25" y="466"/>
                </a:lnTo>
                <a:lnTo>
                  <a:pt x="23" y="466"/>
                </a:lnTo>
                <a:lnTo>
                  <a:pt x="23" y="463"/>
                </a:lnTo>
                <a:lnTo>
                  <a:pt x="21" y="463"/>
                </a:lnTo>
                <a:lnTo>
                  <a:pt x="19" y="461"/>
                </a:lnTo>
                <a:lnTo>
                  <a:pt x="17" y="461"/>
                </a:lnTo>
                <a:lnTo>
                  <a:pt x="17" y="459"/>
                </a:lnTo>
                <a:lnTo>
                  <a:pt x="15" y="459"/>
                </a:lnTo>
                <a:lnTo>
                  <a:pt x="13" y="457"/>
                </a:lnTo>
                <a:lnTo>
                  <a:pt x="10" y="457"/>
                </a:lnTo>
                <a:lnTo>
                  <a:pt x="8" y="455"/>
                </a:lnTo>
                <a:lnTo>
                  <a:pt x="6" y="455"/>
                </a:lnTo>
                <a:lnTo>
                  <a:pt x="4" y="455"/>
                </a:lnTo>
                <a:lnTo>
                  <a:pt x="0" y="448"/>
                </a:lnTo>
                <a:lnTo>
                  <a:pt x="449" y="0"/>
                </a:lnTo>
                <a:lnTo>
                  <a:pt x="451" y="2"/>
                </a:lnTo>
                <a:lnTo>
                  <a:pt x="453" y="4"/>
                </a:lnTo>
                <a:lnTo>
                  <a:pt x="455" y="6"/>
                </a:lnTo>
                <a:lnTo>
                  <a:pt x="455" y="8"/>
                </a:lnTo>
                <a:lnTo>
                  <a:pt x="458" y="8"/>
                </a:lnTo>
                <a:lnTo>
                  <a:pt x="458" y="10"/>
                </a:lnTo>
                <a:lnTo>
                  <a:pt x="460" y="12"/>
                </a:lnTo>
                <a:lnTo>
                  <a:pt x="462" y="15"/>
                </a:lnTo>
                <a:lnTo>
                  <a:pt x="462" y="17"/>
                </a:lnTo>
                <a:lnTo>
                  <a:pt x="464" y="19"/>
                </a:lnTo>
                <a:lnTo>
                  <a:pt x="464" y="21"/>
                </a:lnTo>
                <a:lnTo>
                  <a:pt x="466" y="23"/>
                </a:lnTo>
                <a:lnTo>
                  <a:pt x="466" y="25"/>
                </a:lnTo>
                <a:lnTo>
                  <a:pt x="468" y="27"/>
                </a:lnTo>
                <a:lnTo>
                  <a:pt x="468" y="29"/>
                </a:lnTo>
                <a:lnTo>
                  <a:pt x="468" y="32"/>
                </a:lnTo>
                <a:lnTo>
                  <a:pt x="470" y="34"/>
                </a:lnTo>
                <a:lnTo>
                  <a:pt x="470" y="36"/>
                </a:lnTo>
                <a:lnTo>
                  <a:pt x="470" y="38"/>
                </a:lnTo>
                <a:lnTo>
                  <a:pt x="470" y="40"/>
                </a:lnTo>
                <a:lnTo>
                  <a:pt x="472" y="42"/>
                </a:lnTo>
                <a:lnTo>
                  <a:pt x="472" y="44"/>
                </a:lnTo>
                <a:lnTo>
                  <a:pt x="472" y="47"/>
                </a:lnTo>
                <a:lnTo>
                  <a:pt x="479" y="51"/>
                </a:lnTo>
                <a:lnTo>
                  <a:pt x="483" y="61"/>
                </a:lnTo>
                <a:lnTo>
                  <a:pt x="53" y="491"/>
                </a:lnTo>
              </a:path>
            </a:pathLst>
          </a:custGeom>
          <a:solidFill>
            <a:srgbClr val="545454"/>
          </a:solidFill>
          <a:ln w="9525" cap="rnd">
            <a:noFill/>
            <a:round/>
            <a:headEnd/>
            <a:tailEnd/>
          </a:ln>
          <a:effectLst/>
        </p:spPr>
        <p:txBody>
          <a:bodyPr/>
          <a:lstStyle/>
          <a:p>
            <a:endParaRPr lang="en-US"/>
          </a:p>
        </p:txBody>
      </p:sp>
      <p:sp>
        <p:nvSpPr>
          <p:cNvPr id="63787" name="Freeform 299"/>
          <p:cNvSpPr>
            <a:spLocks/>
          </p:cNvSpPr>
          <p:nvPr/>
        </p:nvSpPr>
        <p:spPr bwMode="auto">
          <a:xfrm>
            <a:off x="3198813" y="3800475"/>
            <a:ext cx="854075" cy="895350"/>
          </a:xfrm>
          <a:custGeom>
            <a:avLst/>
            <a:gdLst/>
            <a:ahLst/>
            <a:cxnLst>
              <a:cxn ang="0">
                <a:pos x="43" y="492"/>
              </a:cxn>
              <a:cxn ang="0">
                <a:pos x="43" y="483"/>
              </a:cxn>
              <a:cxn ang="0">
                <a:pos x="41" y="483"/>
              </a:cxn>
              <a:cxn ang="0">
                <a:pos x="41" y="481"/>
              </a:cxn>
              <a:cxn ang="0">
                <a:pos x="39" y="479"/>
              </a:cxn>
              <a:cxn ang="0">
                <a:pos x="37" y="477"/>
              </a:cxn>
              <a:cxn ang="0">
                <a:pos x="37" y="475"/>
              </a:cxn>
              <a:cxn ang="0">
                <a:pos x="34" y="475"/>
              </a:cxn>
              <a:cxn ang="0">
                <a:pos x="34" y="473"/>
              </a:cxn>
              <a:cxn ang="0">
                <a:pos x="32" y="471"/>
              </a:cxn>
              <a:cxn ang="0">
                <a:pos x="30" y="468"/>
              </a:cxn>
              <a:cxn ang="0">
                <a:pos x="28" y="466"/>
              </a:cxn>
              <a:cxn ang="0">
                <a:pos x="28" y="464"/>
              </a:cxn>
              <a:cxn ang="0">
                <a:pos x="26" y="462"/>
              </a:cxn>
              <a:cxn ang="0">
                <a:pos x="24" y="460"/>
              </a:cxn>
              <a:cxn ang="0">
                <a:pos x="22" y="458"/>
              </a:cxn>
              <a:cxn ang="0">
                <a:pos x="20" y="456"/>
              </a:cxn>
              <a:cxn ang="0">
                <a:pos x="17" y="454"/>
              </a:cxn>
              <a:cxn ang="0">
                <a:pos x="15" y="451"/>
              </a:cxn>
              <a:cxn ang="0">
                <a:pos x="13" y="449"/>
              </a:cxn>
              <a:cxn ang="0">
                <a:pos x="13" y="447"/>
              </a:cxn>
              <a:cxn ang="0">
                <a:pos x="11" y="447"/>
              </a:cxn>
              <a:cxn ang="0">
                <a:pos x="9" y="445"/>
              </a:cxn>
              <a:cxn ang="0">
                <a:pos x="7" y="443"/>
              </a:cxn>
              <a:cxn ang="0">
                <a:pos x="5" y="443"/>
              </a:cxn>
              <a:cxn ang="0">
                <a:pos x="5" y="441"/>
              </a:cxn>
              <a:cxn ang="0">
                <a:pos x="3" y="441"/>
              </a:cxn>
              <a:cxn ang="0">
                <a:pos x="0" y="439"/>
              </a:cxn>
              <a:cxn ang="0">
                <a:pos x="441" y="0"/>
              </a:cxn>
              <a:cxn ang="0">
                <a:pos x="441" y="3"/>
              </a:cxn>
              <a:cxn ang="0">
                <a:pos x="443" y="5"/>
              </a:cxn>
              <a:cxn ang="0">
                <a:pos x="443" y="7"/>
              </a:cxn>
              <a:cxn ang="0">
                <a:pos x="443" y="9"/>
              </a:cxn>
              <a:cxn ang="0">
                <a:pos x="443" y="11"/>
              </a:cxn>
              <a:cxn ang="0">
                <a:pos x="445" y="11"/>
              </a:cxn>
              <a:cxn ang="0">
                <a:pos x="445" y="13"/>
              </a:cxn>
              <a:cxn ang="0">
                <a:pos x="445" y="15"/>
              </a:cxn>
              <a:cxn ang="0">
                <a:pos x="445" y="18"/>
              </a:cxn>
              <a:cxn ang="0">
                <a:pos x="452" y="22"/>
              </a:cxn>
              <a:cxn ang="0">
                <a:pos x="458" y="39"/>
              </a:cxn>
              <a:cxn ang="0">
                <a:pos x="439" y="64"/>
              </a:cxn>
              <a:cxn ang="0">
                <a:pos x="428" y="86"/>
              </a:cxn>
              <a:cxn ang="0">
                <a:pos x="422" y="109"/>
              </a:cxn>
              <a:cxn ang="0">
                <a:pos x="424" y="109"/>
              </a:cxn>
              <a:cxn ang="0">
                <a:pos x="43" y="492"/>
              </a:cxn>
            </a:cxnLst>
            <a:rect l="0" t="0" r="r" b="b"/>
            <a:pathLst>
              <a:path w="459" h="493">
                <a:moveTo>
                  <a:pt x="43" y="492"/>
                </a:moveTo>
                <a:lnTo>
                  <a:pt x="43" y="483"/>
                </a:lnTo>
                <a:lnTo>
                  <a:pt x="41" y="483"/>
                </a:lnTo>
                <a:lnTo>
                  <a:pt x="41" y="481"/>
                </a:lnTo>
                <a:lnTo>
                  <a:pt x="39" y="479"/>
                </a:lnTo>
                <a:lnTo>
                  <a:pt x="37" y="477"/>
                </a:lnTo>
                <a:lnTo>
                  <a:pt x="37" y="475"/>
                </a:lnTo>
                <a:lnTo>
                  <a:pt x="34" y="475"/>
                </a:lnTo>
                <a:lnTo>
                  <a:pt x="34" y="473"/>
                </a:lnTo>
                <a:lnTo>
                  <a:pt x="32" y="471"/>
                </a:lnTo>
                <a:lnTo>
                  <a:pt x="30" y="468"/>
                </a:lnTo>
                <a:lnTo>
                  <a:pt x="28" y="466"/>
                </a:lnTo>
                <a:lnTo>
                  <a:pt x="28" y="464"/>
                </a:lnTo>
                <a:lnTo>
                  <a:pt x="26" y="462"/>
                </a:lnTo>
                <a:lnTo>
                  <a:pt x="24" y="460"/>
                </a:lnTo>
                <a:lnTo>
                  <a:pt x="22" y="458"/>
                </a:lnTo>
                <a:lnTo>
                  <a:pt x="20" y="456"/>
                </a:lnTo>
                <a:lnTo>
                  <a:pt x="17" y="454"/>
                </a:lnTo>
                <a:lnTo>
                  <a:pt x="15" y="451"/>
                </a:lnTo>
                <a:lnTo>
                  <a:pt x="13" y="449"/>
                </a:lnTo>
                <a:lnTo>
                  <a:pt x="13" y="447"/>
                </a:lnTo>
                <a:lnTo>
                  <a:pt x="11" y="447"/>
                </a:lnTo>
                <a:lnTo>
                  <a:pt x="9" y="445"/>
                </a:lnTo>
                <a:lnTo>
                  <a:pt x="7" y="443"/>
                </a:lnTo>
                <a:lnTo>
                  <a:pt x="5" y="443"/>
                </a:lnTo>
                <a:lnTo>
                  <a:pt x="5" y="441"/>
                </a:lnTo>
                <a:lnTo>
                  <a:pt x="3" y="441"/>
                </a:lnTo>
                <a:lnTo>
                  <a:pt x="0" y="439"/>
                </a:lnTo>
                <a:lnTo>
                  <a:pt x="441" y="0"/>
                </a:lnTo>
                <a:lnTo>
                  <a:pt x="441" y="3"/>
                </a:lnTo>
                <a:lnTo>
                  <a:pt x="443" y="5"/>
                </a:lnTo>
                <a:lnTo>
                  <a:pt x="443" y="7"/>
                </a:lnTo>
                <a:lnTo>
                  <a:pt x="443" y="9"/>
                </a:lnTo>
                <a:lnTo>
                  <a:pt x="443" y="11"/>
                </a:lnTo>
                <a:lnTo>
                  <a:pt x="445" y="11"/>
                </a:lnTo>
                <a:lnTo>
                  <a:pt x="445" y="13"/>
                </a:lnTo>
                <a:lnTo>
                  <a:pt x="445" y="15"/>
                </a:lnTo>
                <a:lnTo>
                  <a:pt x="445" y="18"/>
                </a:lnTo>
                <a:lnTo>
                  <a:pt x="452" y="22"/>
                </a:lnTo>
                <a:lnTo>
                  <a:pt x="458" y="39"/>
                </a:lnTo>
                <a:lnTo>
                  <a:pt x="439" y="64"/>
                </a:lnTo>
                <a:lnTo>
                  <a:pt x="428" y="86"/>
                </a:lnTo>
                <a:lnTo>
                  <a:pt x="422" y="109"/>
                </a:lnTo>
                <a:lnTo>
                  <a:pt x="424" y="109"/>
                </a:lnTo>
                <a:lnTo>
                  <a:pt x="43" y="492"/>
                </a:lnTo>
              </a:path>
            </a:pathLst>
          </a:custGeom>
          <a:solidFill>
            <a:srgbClr val="595959"/>
          </a:solidFill>
          <a:ln w="9525" cap="rnd">
            <a:noFill/>
            <a:round/>
            <a:headEnd/>
            <a:tailEnd/>
          </a:ln>
          <a:effectLst/>
        </p:spPr>
        <p:txBody>
          <a:bodyPr/>
          <a:lstStyle/>
          <a:p>
            <a:endParaRPr lang="en-US"/>
          </a:p>
        </p:txBody>
      </p:sp>
      <p:sp>
        <p:nvSpPr>
          <p:cNvPr id="63788" name="Freeform 300"/>
          <p:cNvSpPr>
            <a:spLocks/>
          </p:cNvSpPr>
          <p:nvPr/>
        </p:nvSpPr>
        <p:spPr bwMode="auto">
          <a:xfrm>
            <a:off x="3248025" y="3859213"/>
            <a:ext cx="860425" cy="930275"/>
          </a:xfrm>
          <a:custGeom>
            <a:avLst/>
            <a:gdLst/>
            <a:ahLst/>
            <a:cxnLst>
              <a:cxn ang="0">
                <a:pos x="13" y="511"/>
              </a:cxn>
              <a:cxn ang="0">
                <a:pos x="13" y="509"/>
              </a:cxn>
              <a:cxn ang="0">
                <a:pos x="13" y="507"/>
              </a:cxn>
              <a:cxn ang="0">
                <a:pos x="13" y="504"/>
              </a:cxn>
              <a:cxn ang="0">
                <a:pos x="13" y="502"/>
              </a:cxn>
              <a:cxn ang="0">
                <a:pos x="13" y="500"/>
              </a:cxn>
              <a:cxn ang="0">
                <a:pos x="13" y="498"/>
              </a:cxn>
              <a:cxn ang="0">
                <a:pos x="15" y="498"/>
              </a:cxn>
              <a:cxn ang="0">
                <a:pos x="15" y="496"/>
              </a:cxn>
              <a:cxn ang="0">
                <a:pos x="15" y="494"/>
              </a:cxn>
              <a:cxn ang="0">
                <a:pos x="15" y="492"/>
              </a:cxn>
              <a:cxn ang="0">
                <a:pos x="15" y="490"/>
              </a:cxn>
              <a:cxn ang="0">
                <a:pos x="17" y="451"/>
              </a:cxn>
              <a:cxn ang="0">
                <a:pos x="15" y="451"/>
              </a:cxn>
              <a:cxn ang="0">
                <a:pos x="15" y="449"/>
              </a:cxn>
              <a:cxn ang="0">
                <a:pos x="13" y="447"/>
              </a:cxn>
              <a:cxn ang="0">
                <a:pos x="13" y="445"/>
              </a:cxn>
              <a:cxn ang="0">
                <a:pos x="11" y="445"/>
              </a:cxn>
              <a:cxn ang="0">
                <a:pos x="11" y="443"/>
              </a:cxn>
              <a:cxn ang="0">
                <a:pos x="8" y="443"/>
              </a:cxn>
              <a:cxn ang="0">
                <a:pos x="8" y="441"/>
              </a:cxn>
              <a:cxn ang="0">
                <a:pos x="6" y="441"/>
              </a:cxn>
              <a:cxn ang="0">
                <a:pos x="6" y="439"/>
              </a:cxn>
              <a:cxn ang="0">
                <a:pos x="4" y="436"/>
              </a:cxn>
              <a:cxn ang="0">
                <a:pos x="4" y="434"/>
              </a:cxn>
              <a:cxn ang="0">
                <a:pos x="2" y="434"/>
              </a:cxn>
              <a:cxn ang="0">
                <a:pos x="2" y="432"/>
              </a:cxn>
              <a:cxn ang="0">
                <a:pos x="0" y="432"/>
              </a:cxn>
              <a:cxn ang="0">
                <a:pos x="0" y="430"/>
              </a:cxn>
              <a:cxn ang="0">
                <a:pos x="430" y="0"/>
              </a:cxn>
              <a:cxn ang="0">
                <a:pos x="432" y="7"/>
              </a:cxn>
              <a:cxn ang="0">
                <a:pos x="413" y="32"/>
              </a:cxn>
              <a:cxn ang="0">
                <a:pos x="402" y="54"/>
              </a:cxn>
              <a:cxn ang="0">
                <a:pos x="396" y="77"/>
              </a:cxn>
              <a:cxn ang="0">
                <a:pos x="424" y="81"/>
              </a:cxn>
              <a:cxn ang="0">
                <a:pos x="432" y="68"/>
              </a:cxn>
              <a:cxn ang="0">
                <a:pos x="456" y="60"/>
              </a:cxn>
              <a:cxn ang="0">
                <a:pos x="462" y="62"/>
              </a:cxn>
              <a:cxn ang="0">
                <a:pos x="13" y="511"/>
              </a:cxn>
            </a:cxnLst>
            <a:rect l="0" t="0" r="r" b="b"/>
            <a:pathLst>
              <a:path w="463" h="512">
                <a:moveTo>
                  <a:pt x="13" y="511"/>
                </a:moveTo>
                <a:lnTo>
                  <a:pt x="13" y="509"/>
                </a:lnTo>
                <a:lnTo>
                  <a:pt x="13" y="507"/>
                </a:lnTo>
                <a:lnTo>
                  <a:pt x="13" y="504"/>
                </a:lnTo>
                <a:lnTo>
                  <a:pt x="13" y="502"/>
                </a:lnTo>
                <a:lnTo>
                  <a:pt x="13" y="500"/>
                </a:lnTo>
                <a:lnTo>
                  <a:pt x="13" y="498"/>
                </a:lnTo>
                <a:lnTo>
                  <a:pt x="15" y="498"/>
                </a:lnTo>
                <a:lnTo>
                  <a:pt x="15" y="496"/>
                </a:lnTo>
                <a:lnTo>
                  <a:pt x="15" y="494"/>
                </a:lnTo>
                <a:lnTo>
                  <a:pt x="15" y="492"/>
                </a:lnTo>
                <a:lnTo>
                  <a:pt x="15" y="490"/>
                </a:lnTo>
                <a:lnTo>
                  <a:pt x="17" y="451"/>
                </a:lnTo>
                <a:lnTo>
                  <a:pt x="15" y="451"/>
                </a:lnTo>
                <a:lnTo>
                  <a:pt x="15" y="449"/>
                </a:lnTo>
                <a:lnTo>
                  <a:pt x="13" y="447"/>
                </a:lnTo>
                <a:lnTo>
                  <a:pt x="13" y="445"/>
                </a:lnTo>
                <a:lnTo>
                  <a:pt x="11" y="445"/>
                </a:lnTo>
                <a:lnTo>
                  <a:pt x="11" y="443"/>
                </a:lnTo>
                <a:lnTo>
                  <a:pt x="8" y="443"/>
                </a:lnTo>
                <a:lnTo>
                  <a:pt x="8" y="441"/>
                </a:lnTo>
                <a:lnTo>
                  <a:pt x="6" y="441"/>
                </a:lnTo>
                <a:lnTo>
                  <a:pt x="6" y="439"/>
                </a:lnTo>
                <a:lnTo>
                  <a:pt x="4" y="436"/>
                </a:lnTo>
                <a:lnTo>
                  <a:pt x="4" y="434"/>
                </a:lnTo>
                <a:lnTo>
                  <a:pt x="2" y="434"/>
                </a:lnTo>
                <a:lnTo>
                  <a:pt x="2" y="432"/>
                </a:lnTo>
                <a:lnTo>
                  <a:pt x="0" y="432"/>
                </a:lnTo>
                <a:lnTo>
                  <a:pt x="0" y="430"/>
                </a:lnTo>
                <a:lnTo>
                  <a:pt x="430" y="0"/>
                </a:lnTo>
                <a:lnTo>
                  <a:pt x="432" y="7"/>
                </a:lnTo>
                <a:lnTo>
                  <a:pt x="413" y="32"/>
                </a:lnTo>
                <a:lnTo>
                  <a:pt x="402" y="54"/>
                </a:lnTo>
                <a:lnTo>
                  <a:pt x="396" y="77"/>
                </a:lnTo>
                <a:lnTo>
                  <a:pt x="424" y="81"/>
                </a:lnTo>
                <a:lnTo>
                  <a:pt x="432" y="68"/>
                </a:lnTo>
                <a:lnTo>
                  <a:pt x="456" y="60"/>
                </a:lnTo>
                <a:lnTo>
                  <a:pt x="462" y="62"/>
                </a:lnTo>
                <a:lnTo>
                  <a:pt x="13" y="511"/>
                </a:lnTo>
              </a:path>
            </a:pathLst>
          </a:custGeom>
          <a:solidFill>
            <a:srgbClr val="5C5C5C"/>
          </a:solidFill>
          <a:ln w="9525" cap="rnd">
            <a:noFill/>
            <a:round/>
            <a:headEnd/>
            <a:tailEnd/>
          </a:ln>
          <a:effectLst/>
        </p:spPr>
        <p:txBody>
          <a:bodyPr/>
          <a:lstStyle/>
          <a:p>
            <a:endParaRPr lang="en-US"/>
          </a:p>
        </p:txBody>
      </p:sp>
      <p:sp>
        <p:nvSpPr>
          <p:cNvPr id="63789" name="Freeform 301"/>
          <p:cNvSpPr>
            <a:spLocks/>
          </p:cNvSpPr>
          <p:nvPr/>
        </p:nvSpPr>
        <p:spPr bwMode="auto">
          <a:xfrm>
            <a:off x="3248025" y="3967163"/>
            <a:ext cx="927100" cy="925512"/>
          </a:xfrm>
          <a:custGeom>
            <a:avLst/>
            <a:gdLst/>
            <a:ahLst/>
            <a:cxnLst>
              <a:cxn ang="0">
                <a:pos x="0" y="508"/>
              </a:cxn>
              <a:cxn ang="0">
                <a:pos x="0" y="506"/>
              </a:cxn>
              <a:cxn ang="0">
                <a:pos x="2" y="504"/>
              </a:cxn>
              <a:cxn ang="0">
                <a:pos x="2" y="502"/>
              </a:cxn>
              <a:cxn ang="0">
                <a:pos x="2" y="500"/>
              </a:cxn>
              <a:cxn ang="0">
                <a:pos x="2" y="498"/>
              </a:cxn>
              <a:cxn ang="0">
                <a:pos x="4" y="496"/>
              </a:cxn>
              <a:cxn ang="0">
                <a:pos x="4" y="491"/>
              </a:cxn>
              <a:cxn ang="0">
                <a:pos x="4" y="489"/>
              </a:cxn>
              <a:cxn ang="0">
                <a:pos x="4" y="487"/>
              </a:cxn>
              <a:cxn ang="0">
                <a:pos x="6" y="485"/>
              </a:cxn>
              <a:cxn ang="0">
                <a:pos x="6" y="483"/>
              </a:cxn>
              <a:cxn ang="0">
                <a:pos x="6" y="481"/>
              </a:cxn>
              <a:cxn ang="0">
                <a:pos x="6" y="476"/>
              </a:cxn>
              <a:cxn ang="0">
                <a:pos x="6" y="474"/>
              </a:cxn>
              <a:cxn ang="0">
                <a:pos x="8" y="472"/>
              </a:cxn>
              <a:cxn ang="0">
                <a:pos x="8" y="470"/>
              </a:cxn>
              <a:cxn ang="0">
                <a:pos x="8" y="468"/>
              </a:cxn>
              <a:cxn ang="0">
                <a:pos x="8" y="466"/>
              </a:cxn>
              <a:cxn ang="0">
                <a:pos x="11" y="461"/>
              </a:cxn>
              <a:cxn ang="0">
                <a:pos x="11" y="459"/>
              </a:cxn>
              <a:cxn ang="0">
                <a:pos x="11" y="457"/>
              </a:cxn>
              <a:cxn ang="0">
                <a:pos x="11" y="455"/>
              </a:cxn>
              <a:cxn ang="0">
                <a:pos x="11" y="453"/>
              </a:cxn>
              <a:cxn ang="0">
                <a:pos x="13" y="451"/>
              </a:cxn>
              <a:cxn ang="0">
                <a:pos x="13" y="447"/>
              </a:cxn>
              <a:cxn ang="0">
                <a:pos x="13" y="444"/>
              </a:cxn>
              <a:cxn ang="0">
                <a:pos x="13" y="442"/>
              </a:cxn>
              <a:cxn ang="0">
                <a:pos x="13" y="440"/>
              </a:cxn>
              <a:cxn ang="0">
                <a:pos x="15" y="438"/>
              </a:cxn>
              <a:cxn ang="0">
                <a:pos x="15" y="436"/>
              </a:cxn>
              <a:cxn ang="0">
                <a:pos x="15" y="432"/>
              </a:cxn>
              <a:cxn ang="0">
                <a:pos x="15" y="430"/>
              </a:cxn>
              <a:cxn ang="0">
                <a:pos x="17" y="400"/>
              </a:cxn>
              <a:cxn ang="0">
                <a:pos x="398" y="17"/>
              </a:cxn>
              <a:cxn ang="0">
                <a:pos x="424" y="21"/>
              </a:cxn>
              <a:cxn ang="0">
                <a:pos x="432" y="8"/>
              </a:cxn>
              <a:cxn ang="0">
                <a:pos x="456" y="0"/>
              </a:cxn>
              <a:cxn ang="0">
                <a:pos x="498" y="13"/>
              </a:cxn>
              <a:cxn ang="0">
                <a:pos x="0" y="508"/>
              </a:cxn>
            </a:cxnLst>
            <a:rect l="0" t="0" r="r" b="b"/>
            <a:pathLst>
              <a:path w="499" h="509">
                <a:moveTo>
                  <a:pt x="0" y="508"/>
                </a:moveTo>
                <a:lnTo>
                  <a:pt x="0" y="506"/>
                </a:lnTo>
                <a:lnTo>
                  <a:pt x="2" y="504"/>
                </a:lnTo>
                <a:lnTo>
                  <a:pt x="2" y="502"/>
                </a:lnTo>
                <a:lnTo>
                  <a:pt x="2" y="500"/>
                </a:lnTo>
                <a:lnTo>
                  <a:pt x="2" y="498"/>
                </a:lnTo>
                <a:lnTo>
                  <a:pt x="4" y="496"/>
                </a:lnTo>
                <a:lnTo>
                  <a:pt x="4" y="491"/>
                </a:lnTo>
                <a:lnTo>
                  <a:pt x="4" y="489"/>
                </a:lnTo>
                <a:lnTo>
                  <a:pt x="4" y="487"/>
                </a:lnTo>
                <a:lnTo>
                  <a:pt x="6" y="485"/>
                </a:lnTo>
                <a:lnTo>
                  <a:pt x="6" y="483"/>
                </a:lnTo>
                <a:lnTo>
                  <a:pt x="6" y="481"/>
                </a:lnTo>
                <a:lnTo>
                  <a:pt x="6" y="476"/>
                </a:lnTo>
                <a:lnTo>
                  <a:pt x="6" y="474"/>
                </a:lnTo>
                <a:lnTo>
                  <a:pt x="8" y="472"/>
                </a:lnTo>
                <a:lnTo>
                  <a:pt x="8" y="470"/>
                </a:lnTo>
                <a:lnTo>
                  <a:pt x="8" y="468"/>
                </a:lnTo>
                <a:lnTo>
                  <a:pt x="8" y="466"/>
                </a:lnTo>
                <a:lnTo>
                  <a:pt x="11" y="461"/>
                </a:lnTo>
                <a:lnTo>
                  <a:pt x="11" y="459"/>
                </a:lnTo>
                <a:lnTo>
                  <a:pt x="11" y="457"/>
                </a:lnTo>
                <a:lnTo>
                  <a:pt x="11" y="455"/>
                </a:lnTo>
                <a:lnTo>
                  <a:pt x="11" y="453"/>
                </a:lnTo>
                <a:lnTo>
                  <a:pt x="13" y="451"/>
                </a:lnTo>
                <a:lnTo>
                  <a:pt x="13" y="447"/>
                </a:lnTo>
                <a:lnTo>
                  <a:pt x="13" y="444"/>
                </a:lnTo>
                <a:lnTo>
                  <a:pt x="13" y="442"/>
                </a:lnTo>
                <a:lnTo>
                  <a:pt x="13" y="440"/>
                </a:lnTo>
                <a:lnTo>
                  <a:pt x="15" y="438"/>
                </a:lnTo>
                <a:lnTo>
                  <a:pt x="15" y="436"/>
                </a:lnTo>
                <a:lnTo>
                  <a:pt x="15" y="432"/>
                </a:lnTo>
                <a:lnTo>
                  <a:pt x="15" y="430"/>
                </a:lnTo>
                <a:lnTo>
                  <a:pt x="17" y="400"/>
                </a:lnTo>
                <a:lnTo>
                  <a:pt x="398" y="17"/>
                </a:lnTo>
                <a:lnTo>
                  <a:pt x="424" y="21"/>
                </a:lnTo>
                <a:lnTo>
                  <a:pt x="432" y="8"/>
                </a:lnTo>
                <a:lnTo>
                  <a:pt x="456" y="0"/>
                </a:lnTo>
                <a:lnTo>
                  <a:pt x="498" y="13"/>
                </a:lnTo>
                <a:lnTo>
                  <a:pt x="0" y="508"/>
                </a:lnTo>
              </a:path>
            </a:pathLst>
          </a:custGeom>
          <a:solidFill>
            <a:srgbClr val="616161"/>
          </a:solidFill>
          <a:ln w="9525" cap="rnd">
            <a:noFill/>
            <a:round/>
            <a:headEnd/>
            <a:tailEnd/>
          </a:ln>
          <a:effectLst/>
        </p:spPr>
        <p:txBody>
          <a:bodyPr/>
          <a:lstStyle/>
          <a:p>
            <a:endParaRPr lang="en-US"/>
          </a:p>
        </p:txBody>
      </p:sp>
      <p:sp>
        <p:nvSpPr>
          <p:cNvPr id="63790" name="Freeform 302"/>
          <p:cNvSpPr>
            <a:spLocks/>
          </p:cNvSpPr>
          <p:nvPr/>
        </p:nvSpPr>
        <p:spPr bwMode="auto">
          <a:xfrm>
            <a:off x="3224213" y="3971925"/>
            <a:ext cx="1017587" cy="1033463"/>
          </a:xfrm>
          <a:custGeom>
            <a:avLst/>
            <a:gdLst/>
            <a:ahLst/>
            <a:cxnLst>
              <a:cxn ang="0">
                <a:pos x="26" y="449"/>
              </a:cxn>
              <a:cxn ang="0">
                <a:pos x="24" y="453"/>
              </a:cxn>
              <a:cxn ang="0">
                <a:pos x="24" y="455"/>
              </a:cxn>
              <a:cxn ang="0">
                <a:pos x="24" y="459"/>
              </a:cxn>
              <a:cxn ang="0">
                <a:pos x="21" y="464"/>
              </a:cxn>
              <a:cxn ang="0">
                <a:pos x="21" y="468"/>
              </a:cxn>
              <a:cxn ang="0">
                <a:pos x="21" y="470"/>
              </a:cxn>
              <a:cxn ang="0">
                <a:pos x="19" y="474"/>
              </a:cxn>
              <a:cxn ang="0">
                <a:pos x="19" y="479"/>
              </a:cxn>
              <a:cxn ang="0">
                <a:pos x="19" y="483"/>
              </a:cxn>
              <a:cxn ang="0">
                <a:pos x="17" y="485"/>
              </a:cxn>
              <a:cxn ang="0">
                <a:pos x="17" y="489"/>
              </a:cxn>
              <a:cxn ang="0">
                <a:pos x="15" y="494"/>
              </a:cxn>
              <a:cxn ang="0">
                <a:pos x="15" y="498"/>
              </a:cxn>
              <a:cxn ang="0">
                <a:pos x="15" y="500"/>
              </a:cxn>
              <a:cxn ang="0">
                <a:pos x="13" y="504"/>
              </a:cxn>
              <a:cxn ang="0">
                <a:pos x="13" y="508"/>
              </a:cxn>
              <a:cxn ang="0">
                <a:pos x="13" y="513"/>
              </a:cxn>
              <a:cxn ang="0">
                <a:pos x="11" y="515"/>
              </a:cxn>
              <a:cxn ang="0">
                <a:pos x="11" y="519"/>
              </a:cxn>
              <a:cxn ang="0">
                <a:pos x="9" y="523"/>
              </a:cxn>
              <a:cxn ang="0">
                <a:pos x="9" y="528"/>
              </a:cxn>
              <a:cxn ang="0">
                <a:pos x="9" y="530"/>
              </a:cxn>
              <a:cxn ang="0">
                <a:pos x="7" y="534"/>
              </a:cxn>
              <a:cxn ang="0">
                <a:pos x="7" y="538"/>
              </a:cxn>
              <a:cxn ang="0">
                <a:pos x="4" y="542"/>
              </a:cxn>
              <a:cxn ang="0">
                <a:pos x="4" y="545"/>
              </a:cxn>
              <a:cxn ang="0">
                <a:pos x="4" y="549"/>
              </a:cxn>
              <a:cxn ang="0">
                <a:pos x="2" y="553"/>
              </a:cxn>
              <a:cxn ang="0">
                <a:pos x="2" y="557"/>
              </a:cxn>
              <a:cxn ang="0">
                <a:pos x="0" y="559"/>
              </a:cxn>
              <a:cxn ang="0">
                <a:pos x="0" y="564"/>
              </a:cxn>
              <a:cxn ang="0">
                <a:pos x="0" y="568"/>
              </a:cxn>
              <a:cxn ang="0">
                <a:pos x="547" y="19"/>
              </a:cxn>
              <a:cxn ang="0">
                <a:pos x="475" y="0"/>
              </a:cxn>
              <a:cxn ang="0">
                <a:pos x="26" y="449"/>
              </a:cxn>
            </a:cxnLst>
            <a:rect l="0" t="0" r="r" b="b"/>
            <a:pathLst>
              <a:path w="548" h="569">
                <a:moveTo>
                  <a:pt x="26" y="449"/>
                </a:moveTo>
                <a:lnTo>
                  <a:pt x="24" y="453"/>
                </a:lnTo>
                <a:lnTo>
                  <a:pt x="24" y="455"/>
                </a:lnTo>
                <a:lnTo>
                  <a:pt x="24" y="459"/>
                </a:lnTo>
                <a:lnTo>
                  <a:pt x="21" y="464"/>
                </a:lnTo>
                <a:lnTo>
                  <a:pt x="21" y="468"/>
                </a:lnTo>
                <a:lnTo>
                  <a:pt x="21" y="470"/>
                </a:lnTo>
                <a:lnTo>
                  <a:pt x="19" y="474"/>
                </a:lnTo>
                <a:lnTo>
                  <a:pt x="19" y="479"/>
                </a:lnTo>
                <a:lnTo>
                  <a:pt x="19" y="483"/>
                </a:lnTo>
                <a:lnTo>
                  <a:pt x="17" y="485"/>
                </a:lnTo>
                <a:lnTo>
                  <a:pt x="17" y="489"/>
                </a:lnTo>
                <a:lnTo>
                  <a:pt x="15" y="494"/>
                </a:lnTo>
                <a:lnTo>
                  <a:pt x="15" y="498"/>
                </a:lnTo>
                <a:lnTo>
                  <a:pt x="15" y="500"/>
                </a:lnTo>
                <a:lnTo>
                  <a:pt x="13" y="504"/>
                </a:lnTo>
                <a:lnTo>
                  <a:pt x="13" y="508"/>
                </a:lnTo>
                <a:lnTo>
                  <a:pt x="13" y="513"/>
                </a:lnTo>
                <a:lnTo>
                  <a:pt x="11" y="515"/>
                </a:lnTo>
                <a:lnTo>
                  <a:pt x="11" y="519"/>
                </a:lnTo>
                <a:lnTo>
                  <a:pt x="9" y="523"/>
                </a:lnTo>
                <a:lnTo>
                  <a:pt x="9" y="528"/>
                </a:lnTo>
                <a:lnTo>
                  <a:pt x="9" y="530"/>
                </a:lnTo>
                <a:lnTo>
                  <a:pt x="7" y="534"/>
                </a:lnTo>
                <a:lnTo>
                  <a:pt x="7" y="538"/>
                </a:lnTo>
                <a:lnTo>
                  <a:pt x="4" y="542"/>
                </a:lnTo>
                <a:lnTo>
                  <a:pt x="4" y="545"/>
                </a:lnTo>
                <a:lnTo>
                  <a:pt x="4" y="549"/>
                </a:lnTo>
                <a:lnTo>
                  <a:pt x="2" y="553"/>
                </a:lnTo>
                <a:lnTo>
                  <a:pt x="2" y="557"/>
                </a:lnTo>
                <a:lnTo>
                  <a:pt x="0" y="559"/>
                </a:lnTo>
                <a:lnTo>
                  <a:pt x="0" y="564"/>
                </a:lnTo>
                <a:lnTo>
                  <a:pt x="0" y="568"/>
                </a:lnTo>
                <a:lnTo>
                  <a:pt x="547" y="19"/>
                </a:lnTo>
                <a:lnTo>
                  <a:pt x="475" y="0"/>
                </a:lnTo>
                <a:lnTo>
                  <a:pt x="26" y="449"/>
                </a:lnTo>
              </a:path>
            </a:pathLst>
          </a:custGeom>
          <a:solidFill>
            <a:srgbClr val="696969"/>
          </a:solidFill>
          <a:ln w="9525" cap="rnd">
            <a:noFill/>
            <a:round/>
            <a:headEnd/>
            <a:tailEnd/>
          </a:ln>
          <a:effectLst/>
        </p:spPr>
        <p:txBody>
          <a:bodyPr/>
          <a:lstStyle/>
          <a:p>
            <a:endParaRPr lang="en-US"/>
          </a:p>
        </p:txBody>
      </p:sp>
      <p:sp>
        <p:nvSpPr>
          <p:cNvPr id="63791" name="Freeform 303"/>
          <p:cNvSpPr>
            <a:spLocks/>
          </p:cNvSpPr>
          <p:nvPr/>
        </p:nvSpPr>
        <p:spPr bwMode="auto">
          <a:xfrm>
            <a:off x="3205163" y="3990975"/>
            <a:ext cx="1081087" cy="1117600"/>
          </a:xfrm>
          <a:custGeom>
            <a:avLst/>
            <a:gdLst/>
            <a:ahLst/>
            <a:cxnLst>
              <a:cxn ang="0">
                <a:pos x="23" y="495"/>
              </a:cxn>
              <a:cxn ang="0">
                <a:pos x="23" y="500"/>
              </a:cxn>
              <a:cxn ang="0">
                <a:pos x="21" y="504"/>
              </a:cxn>
              <a:cxn ang="0">
                <a:pos x="21" y="508"/>
              </a:cxn>
              <a:cxn ang="0">
                <a:pos x="21" y="510"/>
              </a:cxn>
              <a:cxn ang="0">
                <a:pos x="19" y="514"/>
              </a:cxn>
              <a:cxn ang="0">
                <a:pos x="19" y="519"/>
              </a:cxn>
              <a:cxn ang="0">
                <a:pos x="17" y="523"/>
              </a:cxn>
              <a:cxn ang="0">
                <a:pos x="17" y="525"/>
              </a:cxn>
              <a:cxn ang="0">
                <a:pos x="17" y="529"/>
              </a:cxn>
              <a:cxn ang="0">
                <a:pos x="14" y="534"/>
              </a:cxn>
              <a:cxn ang="0">
                <a:pos x="14" y="536"/>
              </a:cxn>
              <a:cxn ang="0">
                <a:pos x="12" y="540"/>
              </a:cxn>
              <a:cxn ang="0">
                <a:pos x="12" y="544"/>
              </a:cxn>
              <a:cxn ang="0">
                <a:pos x="12" y="548"/>
              </a:cxn>
              <a:cxn ang="0">
                <a:pos x="10" y="551"/>
              </a:cxn>
              <a:cxn ang="0">
                <a:pos x="10" y="555"/>
              </a:cxn>
              <a:cxn ang="0">
                <a:pos x="8" y="559"/>
              </a:cxn>
              <a:cxn ang="0">
                <a:pos x="8" y="563"/>
              </a:cxn>
              <a:cxn ang="0">
                <a:pos x="8" y="565"/>
              </a:cxn>
              <a:cxn ang="0">
                <a:pos x="6" y="570"/>
              </a:cxn>
              <a:cxn ang="0">
                <a:pos x="6" y="574"/>
              </a:cxn>
              <a:cxn ang="0">
                <a:pos x="6" y="576"/>
              </a:cxn>
              <a:cxn ang="0">
                <a:pos x="4" y="580"/>
              </a:cxn>
              <a:cxn ang="0">
                <a:pos x="4" y="585"/>
              </a:cxn>
              <a:cxn ang="0">
                <a:pos x="4" y="589"/>
              </a:cxn>
              <a:cxn ang="0">
                <a:pos x="2" y="591"/>
              </a:cxn>
              <a:cxn ang="0">
                <a:pos x="2" y="595"/>
              </a:cxn>
              <a:cxn ang="0">
                <a:pos x="2" y="599"/>
              </a:cxn>
              <a:cxn ang="0">
                <a:pos x="0" y="604"/>
              </a:cxn>
              <a:cxn ang="0">
                <a:pos x="0" y="606"/>
              </a:cxn>
              <a:cxn ang="0">
                <a:pos x="0" y="610"/>
              </a:cxn>
              <a:cxn ang="0">
                <a:pos x="0" y="614"/>
              </a:cxn>
              <a:cxn ang="0">
                <a:pos x="581" y="34"/>
              </a:cxn>
              <a:cxn ang="0">
                <a:pos x="579" y="34"/>
              </a:cxn>
              <a:cxn ang="0">
                <a:pos x="577" y="34"/>
              </a:cxn>
              <a:cxn ang="0">
                <a:pos x="575" y="34"/>
              </a:cxn>
              <a:cxn ang="0">
                <a:pos x="572" y="34"/>
              </a:cxn>
              <a:cxn ang="0">
                <a:pos x="570" y="34"/>
              </a:cxn>
              <a:cxn ang="0">
                <a:pos x="562" y="10"/>
              </a:cxn>
              <a:cxn ang="0">
                <a:pos x="521" y="0"/>
              </a:cxn>
              <a:cxn ang="0">
                <a:pos x="23" y="495"/>
              </a:cxn>
            </a:cxnLst>
            <a:rect l="0" t="0" r="r" b="b"/>
            <a:pathLst>
              <a:path w="582" h="615">
                <a:moveTo>
                  <a:pt x="23" y="495"/>
                </a:moveTo>
                <a:lnTo>
                  <a:pt x="23" y="500"/>
                </a:lnTo>
                <a:lnTo>
                  <a:pt x="21" y="504"/>
                </a:lnTo>
                <a:lnTo>
                  <a:pt x="21" y="508"/>
                </a:lnTo>
                <a:lnTo>
                  <a:pt x="21" y="510"/>
                </a:lnTo>
                <a:lnTo>
                  <a:pt x="19" y="514"/>
                </a:lnTo>
                <a:lnTo>
                  <a:pt x="19" y="519"/>
                </a:lnTo>
                <a:lnTo>
                  <a:pt x="17" y="523"/>
                </a:lnTo>
                <a:lnTo>
                  <a:pt x="17" y="525"/>
                </a:lnTo>
                <a:lnTo>
                  <a:pt x="17" y="529"/>
                </a:lnTo>
                <a:lnTo>
                  <a:pt x="14" y="534"/>
                </a:lnTo>
                <a:lnTo>
                  <a:pt x="14" y="536"/>
                </a:lnTo>
                <a:lnTo>
                  <a:pt x="12" y="540"/>
                </a:lnTo>
                <a:lnTo>
                  <a:pt x="12" y="544"/>
                </a:lnTo>
                <a:lnTo>
                  <a:pt x="12" y="548"/>
                </a:lnTo>
                <a:lnTo>
                  <a:pt x="10" y="551"/>
                </a:lnTo>
                <a:lnTo>
                  <a:pt x="10" y="555"/>
                </a:lnTo>
                <a:lnTo>
                  <a:pt x="8" y="559"/>
                </a:lnTo>
                <a:lnTo>
                  <a:pt x="8" y="563"/>
                </a:lnTo>
                <a:lnTo>
                  <a:pt x="8" y="565"/>
                </a:lnTo>
                <a:lnTo>
                  <a:pt x="6" y="570"/>
                </a:lnTo>
                <a:lnTo>
                  <a:pt x="6" y="574"/>
                </a:lnTo>
                <a:lnTo>
                  <a:pt x="6" y="576"/>
                </a:lnTo>
                <a:lnTo>
                  <a:pt x="4" y="580"/>
                </a:lnTo>
                <a:lnTo>
                  <a:pt x="4" y="585"/>
                </a:lnTo>
                <a:lnTo>
                  <a:pt x="4" y="589"/>
                </a:lnTo>
                <a:lnTo>
                  <a:pt x="2" y="591"/>
                </a:lnTo>
                <a:lnTo>
                  <a:pt x="2" y="595"/>
                </a:lnTo>
                <a:lnTo>
                  <a:pt x="2" y="599"/>
                </a:lnTo>
                <a:lnTo>
                  <a:pt x="0" y="604"/>
                </a:lnTo>
                <a:lnTo>
                  <a:pt x="0" y="606"/>
                </a:lnTo>
                <a:lnTo>
                  <a:pt x="0" y="610"/>
                </a:lnTo>
                <a:lnTo>
                  <a:pt x="0" y="614"/>
                </a:lnTo>
                <a:lnTo>
                  <a:pt x="581" y="34"/>
                </a:lnTo>
                <a:lnTo>
                  <a:pt x="579" y="34"/>
                </a:lnTo>
                <a:lnTo>
                  <a:pt x="577" y="34"/>
                </a:lnTo>
                <a:lnTo>
                  <a:pt x="575" y="34"/>
                </a:lnTo>
                <a:lnTo>
                  <a:pt x="572" y="34"/>
                </a:lnTo>
                <a:lnTo>
                  <a:pt x="570" y="34"/>
                </a:lnTo>
                <a:lnTo>
                  <a:pt x="562" y="10"/>
                </a:lnTo>
                <a:lnTo>
                  <a:pt x="521" y="0"/>
                </a:lnTo>
                <a:lnTo>
                  <a:pt x="23" y="495"/>
                </a:lnTo>
              </a:path>
            </a:pathLst>
          </a:custGeom>
          <a:solidFill>
            <a:srgbClr val="6E6E6E"/>
          </a:solidFill>
          <a:ln w="9525" cap="rnd">
            <a:noFill/>
            <a:round/>
            <a:headEnd/>
            <a:tailEnd/>
          </a:ln>
          <a:effectLst/>
        </p:spPr>
        <p:txBody>
          <a:bodyPr/>
          <a:lstStyle/>
          <a:p>
            <a:endParaRPr lang="en-US"/>
          </a:p>
        </p:txBody>
      </p:sp>
      <p:sp>
        <p:nvSpPr>
          <p:cNvPr id="63792" name="Freeform 304"/>
          <p:cNvSpPr>
            <a:spLocks/>
          </p:cNvSpPr>
          <p:nvPr/>
        </p:nvSpPr>
        <p:spPr bwMode="auto">
          <a:xfrm>
            <a:off x="3195638" y="4005263"/>
            <a:ext cx="1174750" cy="1192212"/>
          </a:xfrm>
          <a:custGeom>
            <a:avLst/>
            <a:gdLst/>
            <a:ahLst/>
            <a:cxnLst>
              <a:cxn ang="0">
                <a:pos x="2" y="653"/>
              </a:cxn>
              <a:cxn ang="0">
                <a:pos x="2" y="649"/>
              </a:cxn>
              <a:cxn ang="0">
                <a:pos x="2" y="645"/>
              </a:cxn>
              <a:cxn ang="0">
                <a:pos x="2" y="640"/>
              </a:cxn>
              <a:cxn ang="0">
                <a:pos x="2" y="636"/>
              </a:cxn>
              <a:cxn ang="0">
                <a:pos x="0" y="632"/>
              </a:cxn>
              <a:cxn ang="0">
                <a:pos x="0" y="628"/>
              </a:cxn>
              <a:cxn ang="0">
                <a:pos x="0" y="623"/>
              </a:cxn>
              <a:cxn ang="0">
                <a:pos x="2" y="619"/>
              </a:cxn>
              <a:cxn ang="0">
                <a:pos x="2" y="613"/>
              </a:cxn>
              <a:cxn ang="0">
                <a:pos x="2" y="609"/>
              </a:cxn>
              <a:cxn ang="0">
                <a:pos x="5" y="604"/>
              </a:cxn>
              <a:cxn ang="0">
                <a:pos x="5" y="600"/>
              </a:cxn>
              <a:cxn ang="0">
                <a:pos x="7" y="594"/>
              </a:cxn>
              <a:cxn ang="0">
                <a:pos x="7" y="589"/>
              </a:cxn>
              <a:cxn ang="0">
                <a:pos x="7" y="585"/>
              </a:cxn>
              <a:cxn ang="0">
                <a:pos x="9" y="579"/>
              </a:cxn>
              <a:cxn ang="0">
                <a:pos x="9" y="574"/>
              </a:cxn>
              <a:cxn ang="0">
                <a:pos x="11" y="570"/>
              </a:cxn>
              <a:cxn ang="0">
                <a:pos x="11" y="566"/>
              </a:cxn>
              <a:cxn ang="0">
                <a:pos x="13" y="560"/>
              </a:cxn>
              <a:cxn ang="0">
                <a:pos x="13" y="555"/>
              </a:cxn>
              <a:cxn ang="0">
                <a:pos x="13" y="551"/>
              </a:cxn>
              <a:cxn ang="0">
                <a:pos x="562" y="0"/>
              </a:cxn>
              <a:cxn ang="0">
                <a:pos x="575" y="26"/>
              </a:cxn>
              <a:cxn ang="0">
                <a:pos x="580" y="26"/>
              </a:cxn>
              <a:cxn ang="0">
                <a:pos x="584" y="26"/>
              </a:cxn>
              <a:cxn ang="0">
                <a:pos x="588" y="26"/>
              </a:cxn>
              <a:cxn ang="0">
                <a:pos x="592" y="26"/>
              </a:cxn>
              <a:cxn ang="0">
                <a:pos x="597" y="26"/>
              </a:cxn>
              <a:cxn ang="0">
                <a:pos x="601" y="26"/>
              </a:cxn>
              <a:cxn ang="0">
                <a:pos x="605" y="26"/>
              </a:cxn>
              <a:cxn ang="0">
                <a:pos x="609" y="26"/>
              </a:cxn>
              <a:cxn ang="0">
                <a:pos x="614" y="26"/>
              </a:cxn>
              <a:cxn ang="0">
                <a:pos x="618" y="28"/>
              </a:cxn>
              <a:cxn ang="0">
                <a:pos x="622" y="28"/>
              </a:cxn>
              <a:cxn ang="0">
                <a:pos x="626" y="28"/>
              </a:cxn>
              <a:cxn ang="0">
                <a:pos x="631" y="28"/>
              </a:cxn>
            </a:cxnLst>
            <a:rect l="0" t="0" r="r" b="b"/>
            <a:pathLst>
              <a:path w="632" h="656">
                <a:moveTo>
                  <a:pt x="2" y="655"/>
                </a:moveTo>
                <a:lnTo>
                  <a:pt x="2" y="653"/>
                </a:lnTo>
                <a:lnTo>
                  <a:pt x="2" y="651"/>
                </a:lnTo>
                <a:lnTo>
                  <a:pt x="2" y="649"/>
                </a:lnTo>
                <a:lnTo>
                  <a:pt x="2" y="647"/>
                </a:lnTo>
                <a:lnTo>
                  <a:pt x="2" y="645"/>
                </a:lnTo>
                <a:lnTo>
                  <a:pt x="2" y="643"/>
                </a:lnTo>
                <a:lnTo>
                  <a:pt x="2" y="640"/>
                </a:lnTo>
                <a:lnTo>
                  <a:pt x="2" y="638"/>
                </a:lnTo>
                <a:lnTo>
                  <a:pt x="2" y="636"/>
                </a:lnTo>
                <a:lnTo>
                  <a:pt x="0" y="634"/>
                </a:lnTo>
                <a:lnTo>
                  <a:pt x="0" y="632"/>
                </a:lnTo>
                <a:lnTo>
                  <a:pt x="0" y="630"/>
                </a:lnTo>
                <a:lnTo>
                  <a:pt x="0" y="628"/>
                </a:lnTo>
                <a:lnTo>
                  <a:pt x="0" y="626"/>
                </a:lnTo>
                <a:lnTo>
                  <a:pt x="0" y="623"/>
                </a:lnTo>
                <a:lnTo>
                  <a:pt x="2" y="621"/>
                </a:lnTo>
                <a:lnTo>
                  <a:pt x="2" y="619"/>
                </a:lnTo>
                <a:lnTo>
                  <a:pt x="2" y="617"/>
                </a:lnTo>
                <a:lnTo>
                  <a:pt x="2" y="613"/>
                </a:lnTo>
                <a:lnTo>
                  <a:pt x="2" y="611"/>
                </a:lnTo>
                <a:lnTo>
                  <a:pt x="2" y="609"/>
                </a:lnTo>
                <a:lnTo>
                  <a:pt x="5" y="606"/>
                </a:lnTo>
                <a:lnTo>
                  <a:pt x="5" y="604"/>
                </a:lnTo>
                <a:lnTo>
                  <a:pt x="5" y="602"/>
                </a:lnTo>
                <a:lnTo>
                  <a:pt x="5" y="600"/>
                </a:lnTo>
                <a:lnTo>
                  <a:pt x="5" y="596"/>
                </a:lnTo>
                <a:lnTo>
                  <a:pt x="7" y="594"/>
                </a:lnTo>
                <a:lnTo>
                  <a:pt x="7" y="591"/>
                </a:lnTo>
                <a:lnTo>
                  <a:pt x="7" y="589"/>
                </a:lnTo>
                <a:lnTo>
                  <a:pt x="7" y="587"/>
                </a:lnTo>
                <a:lnTo>
                  <a:pt x="7" y="585"/>
                </a:lnTo>
                <a:lnTo>
                  <a:pt x="9" y="583"/>
                </a:lnTo>
                <a:lnTo>
                  <a:pt x="9" y="579"/>
                </a:lnTo>
                <a:lnTo>
                  <a:pt x="9" y="577"/>
                </a:lnTo>
                <a:lnTo>
                  <a:pt x="9" y="574"/>
                </a:lnTo>
                <a:lnTo>
                  <a:pt x="9" y="572"/>
                </a:lnTo>
                <a:lnTo>
                  <a:pt x="11" y="570"/>
                </a:lnTo>
                <a:lnTo>
                  <a:pt x="11" y="568"/>
                </a:lnTo>
                <a:lnTo>
                  <a:pt x="11" y="566"/>
                </a:lnTo>
                <a:lnTo>
                  <a:pt x="11" y="564"/>
                </a:lnTo>
                <a:lnTo>
                  <a:pt x="13" y="560"/>
                </a:lnTo>
                <a:lnTo>
                  <a:pt x="13" y="557"/>
                </a:lnTo>
                <a:lnTo>
                  <a:pt x="13" y="555"/>
                </a:lnTo>
                <a:lnTo>
                  <a:pt x="13" y="553"/>
                </a:lnTo>
                <a:lnTo>
                  <a:pt x="13" y="551"/>
                </a:lnTo>
                <a:lnTo>
                  <a:pt x="15" y="549"/>
                </a:lnTo>
                <a:lnTo>
                  <a:pt x="562" y="0"/>
                </a:lnTo>
                <a:lnTo>
                  <a:pt x="567" y="2"/>
                </a:lnTo>
                <a:lnTo>
                  <a:pt x="575" y="26"/>
                </a:lnTo>
                <a:lnTo>
                  <a:pt x="577" y="26"/>
                </a:lnTo>
                <a:lnTo>
                  <a:pt x="580" y="26"/>
                </a:lnTo>
                <a:lnTo>
                  <a:pt x="582" y="26"/>
                </a:lnTo>
                <a:lnTo>
                  <a:pt x="584" y="26"/>
                </a:lnTo>
                <a:lnTo>
                  <a:pt x="586" y="26"/>
                </a:lnTo>
                <a:lnTo>
                  <a:pt x="588" y="26"/>
                </a:lnTo>
                <a:lnTo>
                  <a:pt x="590" y="26"/>
                </a:lnTo>
                <a:lnTo>
                  <a:pt x="592" y="26"/>
                </a:lnTo>
                <a:lnTo>
                  <a:pt x="594" y="26"/>
                </a:lnTo>
                <a:lnTo>
                  <a:pt x="597" y="26"/>
                </a:lnTo>
                <a:lnTo>
                  <a:pt x="599" y="26"/>
                </a:lnTo>
                <a:lnTo>
                  <a:pt x="601" y="26"/>
                </a:lnTo>
                <a:lnTo>
                  <a:pt x="603" y="26"/>
                </a:lnTo>
                <a:lnTo>
                  <a:pt x="605" y="26"/>
                </a:lnTo>
                <a:lnTo>
                  <a:pt x="607" y="26"/>
                </a:lnTo>
                <a:lnTo>
                  <a:pt x="609" y="26"/>
                </a:lnTo>
                <a:lnTo>
                  <a:pt x="611" y="26"/>
                </a:lnTo>
                <a:lnTo>
                  <a:pt x="614" y="26"/>
                </a:lnTo>
                <a:lnTo>
                  <a:pt x="616" y="26"/>
                </a:lnTo>
                <a:lnTo>
                  <a:pt x="618" y="28"/>
                </a:lnTo>
                <a:lnTo>
                  <a:pt x="620" y="28"/>
                </a:lnTo>
                <a:lnTo>
                  <a:pt x="622" y="28"/>
                </a:lnTo>
                <a:lnTo>
                  <a:pt x="624" y="28"/>
                </a:lnTo>
                <a:lnTo>
                  <a:pt x="626" y="28"/>
                </a:lnTo>
                <a:lnTo>
                  <a:pt x="629" y="28"/>
                </a:lnTo>
                <a:lnTo>
                  <a:pt x="631" y="28"/>
                </a:lnTo>
                <a:lnTo>
                  <a:pt x="2" y="655"/>
                </a:lnTo>
              </a:path>
            </a:pathLst>
          </a:custGeom>
          <a:solidFill>
            <a:srgbClr val="737373"/>
          </a:solidFill>
          <a:ln w="9525" cap="rnd">
            <a:noFill/>
            <a:round/>
            <a:headEnd/>
            <a:tailEnd/>
          </a:ln>
          <a:effectLst/>
        </p:spPr>
        <p:txBody>
          <a:bodyPr/>
          <a:lstStyle/>
          <a:p>
            <a:endParaRPr lang="en-US"/>
          </a:p>
        </p:txBody>
      </p:sp>
      <p:sp>
        <p:nvSpPr>
          <p:cNvPr id="63793" name="Freeform 305"/>
          <p:cNvSpPr>
            <a:spLocks/>
          </p:cNvSpPr>
          <p:nvPr/>
        </p:nvSpPr>
        <p:spPr bwMode="auto">
          <a:xfrm>
            <a:off x="3187700" y="4052888"/>
            <a:ext cx="1257300" cy="1236662"/>
          </a:xfrm>
          <a:custGeom>
            <a:avLst/>
            <a:gdLst/>
            <a:ahLst/>
            <a:cxnLst>
              <a:cxn ang="0">
                <a:pos x="2" y="678"/>
              </a:cxn>
              <a:cxn ang="0">
                <a:pos x="2" y="674"/>
              </a:cxn>
              <a:cxn ang="0">
                <a:pos x="2" y="670"/>
              </a:cxn>
              <a:cxn ang="0">
                <a:pos x="4" y="665"/>
              </a:cxn>
              <a:cxn ang="0">
                <a:pos x="4" y="661"/>
              </a:cxn>
              <a:cxn ang="0">
                <a:pos x="4" y="655"/>
              </a:cxn>
              <a:cxn ang="0">
                <a:pos x="4" y="651"/>
              </a:cxn>
              <a:cxn ang="0">
                <a:pos x="4" y="646"/>
              </a:cxn>
              <a:cxn ang="0">
                <a:pos x="6" y="642"/>
              </a:cxn>
              <a:cxn ang="0">
                <a:pos x="6" y="636"/>
              </a:cxn>
              <a:cxn ang="0">
                <a:pos x="6" y="631"/>
              </a:cxn>
              <a:cxn ang="0">
                <a:pos x="6" y="625"/>
              </a:cxn>
              <a:cxn ang="0">
                <a:pos x="6" y="621"/>
              </a:cxn>
              <a:cxn ang="0">
                <a:pos x="6" y="614"/>
              </a:cxn>
              <a:cxn ang="0">
                <a:pos x="6" y="608"/>
              </a:cxn>
              <a:cxn ang="0">
                <a:pos x="4" y="604"/>
              </a:cxn>
              <a:cxn ang="0">
                <a:pos x="4" y="597"/>
              </a:cxn>
              <a:cxn ang="0">
                <a:pos x="6" y="593"/>
              </a:cxn>
              <a:cxn ang="0">
                <a:pos x="6" y="589"/>
              </a:cxn>
              <a:cxn ang="0">
                <a:pos x="6" y="585"/>
              </a:cxn>
              <a:cxn ang="0">
                <a:pos x="9" y="580"/>
              </a:cxn>
              <a:cxn ang="0">
                <a:pos x="592" y="0"/>
              </a:cxn>
              <a:cxn ang="0">
                <a:pos x="596" y="0"/>
              </a:cxn>
              <a:cxn ang="0">
                <a:pos x="603" y="0"/>
              </a:cxn>
              <a:cxn ang="0">
                <a:pos x="607" y="0"/>
              </a:cxn>
              <a:cxn ang="0">
                <a:pos x="613" y="0"/>
              </a:cxn>
              <a:cxn ang="0">
                <a:pos x="618" y="0"/>
              </a:cxn>
              <a:cxn ang="0">
                <a:pos x="624" y="2"/>
              </a:cxn>
              <a:cxn ang="0">
                <a:pos x="628" y="2"/>
              </a:cxn>
              <a:cxn ang="0">
                <a:pos x="635" y="2"/>
              </a:cxn>
              <a:cxn ang="0">
                <a:pos x="639" y="2"/>
              </a:cxn>
              <a:cxn ang="0">
                <a:pos x="645" y="2"/>
              </a:cxn>
              <a:cxn ang="0">
                <a:pos x="650" y="4"/>
              </a:cxn>
              <a:cxn ang="0">
                <a:pos x="656" y="4"/>
              </a:cxn>
              <a:cxn ang="0">
                <a:pos x="660" y="4"/>
              </a:cxn>
              <a:cxn ang="0">
                <a:pos x="667" y="4"/>
              </a:cxn>
              <a:cxn ang="0">
                <a:pos x="671" y="4"/>
              </a:cxn>
              <a:cxn ang="0">
                <a:pos x="675" y="6"/>
              </a:cxn>
            </a:cxnLst>
            <a:rect l="0" t="0" r="r" b="b"/>
            <a:pathLst>
              <a:path w="676" h="681">
                <a:moveTo>
                  <a:pt x="0" y="680"/>
                </a:moveTo>
                <a:lnTo>
                  <a:pt x="2" y="678"/>
                </a:lnTo>
                <a:lnTo>
                  <a:pt x="2" y="676"/>
                </a:lnTo>
                <a:lnTo>
                  <a:pt x="2" y="674"/>
                </a:lnTo>
                <a:lnTo>
                  <a:pt x="2" y="672"/>
                </a:lnTo>
                <a:lnTo>
                  <a:pt x="2" y="670"/>
                </a:lnTo>
                <a:lnTo>
                  <a:pt x="2" y="668"/>
                </a:lnTo>
                <a:lnTo>
                  <a:pt x="4" y="665"/>
                </a:lnTo>
                <a:lnTo>
                  <a:pt x="4" y="663"/>
                </a:lnTo>
                <a:lnTo>
                  <a:pt x="4" y="661"/>
                </a:lnTo>
                <a:lnTo>
                  <a:pt x="4" y="657"/>
                </a:lnTo>
                <a:lnTo>
                  <a:pt x="4" y="655"/>
                </a:lnTo>
                <a:lnTo>
                  <a:pt x="4" y="653"/>
                </a:lnTo>
                <a:lnTo>
                  <a:pt x="4" y="651"/>
                </a:lnTo>
                <a:lnTo>
                  <a:pt x="4" y="648"/>
                </a:lnTo>
                <a:lnTo>
                  <a:pt x="4" y="646"/>
                </a:lnTo>
                <a:lnTo>
                  <a:pt x="4" y="644"/>
                </a:lnTo>
                <a:lnTo>
                  <a:pt x="6" y="642"/>
                </a:lnTo>
                <a:lnTo>
                  <a:pt x="6" y="638"/>
                </a:lnTo>
                <a:lnTo>
                  <a:pt x="6" y="636"/>
                </a:lnTo>
                <a:lnTo>
                  <a:pt x="6" y="634"/>
                </a:lnTo>
                <a:lnTo>
                  <a:pt x="6" y="631"/>
                </a:lnTo>
                <a:lnTo>
                  <a:pt x="6" y="629"/>
                </a:lnTo>
                <a:lnTo>
                  <a:pt x="6" y="625"/>
                </a:lnTo>
                <a:lnTo>
                  <a:pt x="6" y="623"/>
                </a:lnTo>
                <a:lnTo>
                  <a:pt x="6" y="621"/>
                </a:lnTo>
                <a:lnTo>
                  <a:pt x="6" y="619"/>
                </a:lnTo>
                <a:lnTo>
                  <a:pt x="6" y="614"/>
                </a:lnTo>
                <a:lnTo>
                  <a:pt x="6" y="612"/>
                </a:lnTo>
                <a:lnTo>
                  <a:pt x="6" y="608"/>
                </a:lnTo>
                <a:lnTo>
                  <a:pt x="4" y="606"/>
                </a:lnTo>
                <a:lnTo>
                  <a:pt x="4" y="604"/>
                </a:lnTo>
                <a:lnTo>
                  <a:pt x="4" y="600"/>
                </a:lnTo>
                <a:lnTo>
                  <a:pt x="4" y="597"/>
                </a:lnTo>
                <a:lnTo>
                  <a:pt x="6" y="595"/>
                </a:lnTo>
                <a:lnTo>
                  <a:pt x="6" y="593"/>
                </a:lnTo>
                <a:lnTo>
                  <a:pt x="6" y="591"/>
                </a:lnTo>
                <a:lnTo>
                  <a:pt x="6" y="589"/>
                </a:lnTo>
                <a:lnTo>
                  <a:pt x="6" y="587"/>
                </a:lnTo>
                <a:lnTo>
                  <a:pt x="6" y="585"/>
                </a:lnTo>
                <a:lnTo>
                  <a:pt x="6" y="583"/>
                </a:lnTo>
                <a:lnTo>
                  <a:pt x="9" y="580"/>
                </a:lnTo>
                <a:lnTo>
                  <a:pt x="590" y="0"/>
                </a:lnTo>
                <a:lnTo>
                  <a:pt x="592" y="0"/>
                </a:lnTo>
                <a:lnTo>
                  <a:pt x="594" y="0"/>
                </a:lnTo>
                <a:lnTo>
                  <a:pt x="596" y="0"/>
                </a:lnTo>
                <a:lnTo>
                  <a:pt x="598" y="0"/>
                </a:lnTo>
                <a:lnTo>
                  <a:pt x="603" y="0"/>
                </a:lnTo>
                <a:lnTo>
                  <a:pt x="605" y="0"/>
                </a:lnTo>
                <a:lnTo>
                  <a:pt x="607" y="0"/>
                </a:lnTo>
                <a:lnTo>
                  <a:pt x="609" y="0"/>
                </a:lnTo>
                <a:lnTo>
                  <a:pt x="613" y="0"/>
                </a:lnTo>
                <a:lnTo>
                  <a:pt x="615" y="0"/>
                </a:lnTo>
                <a:lnTo>
                  <a:pt x="618" y="0"/>
                </a:lnTo>
                <a:lnTo>
                  <a:pt x="620" y="2"/>
                </a:lnTo>
                <a:lnTo>
                  <a:pt x="624" y="2"/>
                </a:lnTo>
                <a:lnTo>
                  <a:pt x="626" y="2"/>
                </a:lnTo>
                <a:lnTo>
                  <a:pt x="628" y="2"/>
                </a:lnTo>
                <a:lnTo>
                  <a:pt x="630" y="2"/>
                </a:lnTo>
                <a:lnTo>
                  <a:pt x="635" y="2"/>
                </a:lnTo>
                <a:lnTo>
                  <a:pt x="637" y="2"/>
                </a:lnTo>
                <a:lnTo>
                  <a:pt x="639" y="2"/>
                </a:lnTo>
                <a:lnTo>
                  <a:pt x="641" y="2"/>
                </a:lnTo>
                <a:lnTo>
                  <a:pt x="645" y="2"/>
                </a:lnTo>
                <a:lnTo>
                  <a:pt x="647" y="2"/>
                </a:lnTo>
                <a:lnTo>
                  <a:pt x="650" y="4"/>
                </a:lnTo>
                <a:lnTo>
                  <a:pt x="652" y="4"/>
                </a:lnTo>
                <a:lnTo>
                  <a:pt x="656" y="4"/>
                </a:lnTo>
                <a:lnTo>
                  <a:pt x="658" y="4"/>
                </a:lnTo>
                <a:lnTo>
                  <a:pt x="660" y="4"/>
                </a:lnTo>
                <a:lnTo>
                  <a:pt x="662" y="4"/>
                </a:lnTo>
                <a:lnTo>
                  <a:pt x="667" y="4"/>
                </a:lnTo>
                <a:lnTo>
                  <a:pt x="669" y="4"/>
                </a:lnTo>
                <a:lnTo>
                  <a:pt x="671" y="4"/>
                </a:lnTo>
                <a:lnTo>
                  <a:pt x="673" y="6"/>
                </a:lnTo>
                <a:lnTo>
                  <a:pt x="675" y="6"/>
                </a:lnTo>
                <a:lnTo>
                  <a:pt x="0" y="680"/>
                </a:lnTo>
              </a:path>
            </a:pathLst>
          </a:custGeom>
          <a:solidFill>
            <a:srgbClr val="787878"/>
          </a:solidFill>
          <a:ln w="9525" cap="rnd">
            <a:noFill/>
            <a:round/>
            <a:headEnd/>
            <a:tailEnd/>
          </a:ln>
          <a:effectLst/>
        </p:spPr>
        <p:txBody>
          <a:bodyPr/>
          <a:lstStyle/>
          <a:p>
            <a:endParaRPr lang="en-US"/>
          </a:p>
        </p:txBody>
      </p:sp>
      <p:sp>
        <p:nvSpPr>
          <p:cNvPr id="63794" name="Freeform 306"/>
          <p:cNvSpPr>
            <a:spLocks/>
          </p:cNvSpPr>
          <p:nvPr/>
        </p:nvSpPr>
        <p:spPr bwMode="auto">
          <a:xfrm>
            <a:off x="3155950" y="4056063"/>
            <a:ext cx="1336675" cy="1350962"/>
          </a:xfrm>
          <a:custGeom>
            <a:avLst/>
            <a:gdLst/>
            <a:ahLst/>
            <a:cxnLst>
              <a:cxn ang="0">
                <a:pos x="23" y="632"/>
              </a:cxn>
              <a:cxn ang="0">
                <a:pos x="23" y="638"/>
              </a:cxn>
              <a:cxn ang="0">
                <a:pos x="21" y="644"/>
              </a:cxn>
              <a:cxn ang="0">
                <a:pos x="21" y="653"/>
              </a:cxn>
              <a:cxn ang="0">
                <a:pos x="21" y="659"/>
              </a:cxn>
              <a:cxn ang="0">
                <a:pos x="19" y="666"/>
              </a:cxn>
              <a:cxn ang="0">
                <a:pos x="19" y="672"/>
              </a:cxn>
              <a:cxn ang="0">
                <a:pos x="17" y="678"/>
              </a:cxn>
              <a:cxn ang="0">
                <a:pos x="17" y="685"/>
              </a:cxn>
              <a:cxn ang="0">
                <a:pos x="15" y="691"/>
              </a:cxn>
              <a:cxn ang="0">
                <a:pos x="13" y="700"/>
              </a:cxn>
              <a:cxn ang="0">
                <a:pos x="11" y="706"/>
              </a:cxn>
              <a:cxn ang="0">
                <a:pos x="9" y="715"/>
              </a:cxn>
              <a:cxn ang="0">
                <a:pos x="6" y="721"/>
              </a:cxn>
              <a:cxn ang="0">
                <a:pos x="4" y="729"/>
              </a:cxn>
              <a:cxn ang="0">
                <a:pos x="2" y="738"/>
              </a:cxn>
              <a:cxn ang="0">
                <a:pos x="718" y="25"/>
              </a:cxn>
              <a:cxn ang="0">
                <a:pos x="713" y="21"/>
              </a:cxn>
              <a:cxn ang="0">
                <a:pos x="711" y="19"/>
              </a:cxn>
              <a:cxn ang="0">
                <a:pos x="709" y="17"/>
              </a:cxn>
              <a:cxn ang="0">
                <a:pos x="705" y="15"/>
              </a:cxn>
              <a:cxn ang="0">
                <a:pos x="701" y="13"/>
              </a:cxn>
              <a:cxn ang="0">
                <a:pos x="698" y="10"/>
              </a:cxn>
              <a:cxn ang="0">
                <a:pos x="696" y="8"/>
              </a:cxn>
              <a:cxn ang="0">
                <a:pos x="692" y="6"/>
              </a:cxn>
              <a:cxn ang="0">
                <a:pos x="690" y="4"/>
              </a:cxn>
              <a:cxn ang="0">
                <a:pos x="686" y="2"/>
              </a:cxn>
              <a:cxn ang="0">
                <a:pos x="681" y="2"/>
              </a:cxn>
              <a:cxn ang="0">
                <a:pos x="677" y="2"/>
              </a:cxn>
              <a:cxn ang="0">
                <a:pos x="673" y="2"/>
              </a:cxn>
              <a:cxn ang="0">
                <a:pos x="669" y="2"/>
              </a:cxn>
              <a:cxn ang="0">
                <a:pos x="664" y="0"/>
              </a:cxn>
              <a:cxn ang="0">
                <a:pos x="660" y="0"/>
              </a:cxn>
              <a:cxn ang="0">
                <a:pos x="656" y="0"/>
              </a:cxn>
              <a:cxn ang="0">
                <a:pos x="652" y="0"/>
              </a:cxn>
            </a:cxnLst>
            <a:rect l="0" t="0" r="r" b="b"/>
            <a:pathLst>
              <a:path w="719" h="743">
                <a:moveTo>
                  <a:pt x="23" y="627"/>
                </a:moveTo>
                <a:lnTo>
                  <a:pt x="23" y="632"/>
                </a:lnTo>
                <a:lnTo>
                  <a:pt x="23" y="634"/>
                </a:lnTo>
                <a:lnTo>
                  <a:pt x="23" y="638"/>
                </a:lnTo>
                <a:lnTo>
                  <a:pt x="21" y="642"/>
                </a:lnTo>
                <a:lnTo>
                  <a:pt x="21" y="644"/>
                </a:lnTo>
                <a:lnTo>
                  <a:pt x="21" y="649"/>
                </a:lnTo>
                <a:lnTo>
                  <a:pt x="21" y="653"/>
                </a:lnTo>
                <a:lnTo>
                  <a:pt x="21" y="655"/>
                </a:lnTo>
                <a:lnTo>
                  <a:pt x="21" y="659"/>
                </a:lnTo>
                <a:lnTo>
                  <a:pt x="21" y="661"/>
                </a:lnTo>
                <a:lnTo>
                  <a:pt x="19" y="666"/>
                </a:lnTo>
                <a:lnTo>
                  <a:pt x="19" y="668"/>
                </a:lnTo>
                <a:lnTo>
                  <a:pt x="19" y="672"/>
                </a:lnTo>
                <a:lnTo>
                  <a:pt x="19" y="676"/>
                </a:lnTo>
                <a:lnTo>
                  <a:pt x="17" y="678"/>
                </a:lnTo>
                <a:lnTo>
                  <a:pt x="17" y="683"/>
                </a:lnTo>
                <a:lnTo>
                  <a:pt x="17" y="685"/>
                </a:lnTo>
                <a:lnTo>
                  <a:pt x="15" y="689"/>
                </a:lnTo>
                <a:lnTo>
                  <a:pt x="15" y="691"/>
                </a:lnTo>
                <a:lnTo>
                  <a:pt x="15" y="695"/>
                </a:lnTo>
                <a:lnTo>
                  <a:pt x="13" y="700"/>
                </a:lnTo>
                <a:lnTo>
                  <a:pt x="13" y="702"/>
                </a:lnTo>
                <a:lnTo>
                  <a:pt x="11" y="706"/>
                </a:lnTo>
                <a:lnTo>
                  <a:pt x="11" y="710"/>
                </a:lnTo>
                <a:lnTo>
                  <a:pt x="9" y="715"/>
                </a:lnTo>
                <a:lnTo>
                  <a:pt x="9" y="717"/>
                </a:lnTo>
                <a:lnTo>
                  <a:pt x="6" y="721"/>
                </a:lnTo>
                <a:lnTo>
                  <a:pt x="6" y="725"/>
                </a:lnTo>
                <a:lnTo>
                  <a:pt x="4" y="729"/>
                </a:lnTo>
                <a:lnTo>
                  <a:pt x="4" y="734"/>
                </a:lnTo>
                <a:lnTo>
                  <a:pt x="2" y="738"/>
                </a:lnTo>
                <a:lnTo>
                  <a:pt x="0" y="742"/>
                </a:lnTo>
                <a:lnTo>
                  <a:pt x="718" y="25"/>
                </a:lnTo>
                <a:lnTo>
                  <a:pt x="716" y="23"/>
                </a:lnTo>
                <a:lnTo>
                  <a:pt x="713" y="21"/>
                </a:lnTo>
                <a:lnTo>
                  <a:pt x="711" y="21"/>
                </a:lnTo>
                <a:lnTo>
                  <a:pt x="711" y="19"/>
                </a:lnTo>
                <a:lnTo>
                  <a:pt x="709" y="19"/>
                </a:lnTo>
                <a:lnTo>
                  <a:pt x="709" y="17"/>
                </a:lnTo>
                <a:lnTo>
                  <a:pt x="707" y="17"/>
                </a:lnTo>
                <a:lnTo>
                  <a:pt x="705" y="15"/>
                </a:lnTo>
                <a:lnTo>
                  <a:pt x="703" y="13"/>
                </a:lnTo>
                <a:lnTo>
                  <a:pt x="701" y="13"/>
                </a:lnTo>
                <a:lnTo>
                  <a:pt x="701" y="10"/>
                </a:lnTo>
                <a:lnTo>
                  <a:pt x="698" y="10"/>
                </a:lnTo>
                <a:lnTo>
                  <a:pt x="698" y="8"/>
                </a:lnTo>
                <a:lnTo>
                  <a:pt x="696" y="8"/>
                </a:lnTo>
                <a:lnTo>
                  <a:pt x="694" y="6"/>
                </a:lnTo>
                <a:lnTo>
                  <a:pt x="692" y="6"/>
                </a:lnTo>
                <a:lnTo>
                  <a:pt x="692" y="4"/>
                </a:lnTo>
                <a:lnTo>
                  <a:pt x="690" y="4"/>
                </a:lnTo>
                <a:lnTo>
                  <a:pt x="688" y="2"/>
                </a:lnTo>
                <a:lnTo>
                  <a:pt x="686" y="2"/>
                </a:lnTo>
                <a:lnTo>
                  <a:pt x="684" y="2"/>
                </a:lnTo>
                <a:lnTo>
                  <a:pt x="681" y="2"/>
                </a:lnTo>
                <a:lnTo>
                  <a:pt x="679" y="2"/>
                </a:lnTo>
                <a:lnTo>
                  <a:pt x="677" y="2"/>
                </a:lnTo>
                <a:lnTo>
                  <a:pt x="675" y="2"/>
                </a:lnTo>
                <a:lnTo>
                  <a:pt x="673" y="2"/>
                </a:lnTo>
                <a:lnTo>
                  <a:pt x="671" y="2"/>
                </a:lnTo>
                <a:lnTo>
                  <a:pt x="669" y="2"/>
                </a:lnTo>
                <a:lnTo>
                  <a:pt x="667" y="2"/>
                </a:lnTo>
                <a:lnTo>
                  <a:pt x="664" y="0"/>
                </a:lnTo>
                <a:lnTo>
                  <a:pt x="662" y="0"/>
                </a:lnTo>
                <a:lnTo>
                  <a:pt x="660" y="0"/>
                </a:lnTo>
                <a:lnTo>
                  <a:pt x="658" y="0"/>
                </a:lnTo>
                <a:lnTo>
                  <a:pt x="656" y="0"/>
                </a:lnTo>
                <a:lnTo>
                  <a:pt x="654" y="0"/>
                </a:lnTo>
                <a:lnTo>
                  <a:pt x="652" y="0"/>
                </a:lnTo>
                <a:lnTo>
                  <a:pt x="23" y="627"/>
                </a:lnTo>
              </a:path>
            </a:pathLst>
          </a:custGeom>
          <a:solidFill>
            <a:srgbClr val="7D7D7D"/>
          </a:solidFill>
          <a:ln w="9525" cap="rnd">
            <a:noFill/>
            <a:round/>
            <a:headEnd/>
            <a:tailEnd/>
          </a:ln>
          <a:effectLst/>
        </p:spPr>
        <p:txBody>
          <a:bodyPr/>
          <a:lstStyle/>
          <a:p>
            <a:endParaRPr lang="en-US"/>
          </a:p>
        </p:txBody>
      </p:sp>
      <p:sp>
        <p:nvSpPr>
          <p:cNvPr id="63795" name="Freeform 307"/>
          <p:cNvSpPr>
            <a:spLocks/>
          </p:cNvSpPr>
          <p:nvPr/>
        </p:nvSpPr>
        <p:spPr bwMode="auto">
          <a:xfrm>
            <a:off x="3094038" y="4064000"/>
            <a:ext cx="1449387" cy="1489075"/>
          </a:xfrm>
          <a:custGeom>
            <a:avLst/>
            <a:gdLst/>
            <a:ahLst/>
            <a:cxnLst>
              <a:cxn ang="0">
                <a:pos x="2" y="817"/>
              </a:cxn>
              <a:cxn ang="0">
                <a:pos x="2" y="813"/>
              </a:cxn>
              <a:cxn ang="0">
                <a:pos x="2" y="808"/>
              </a:cxn>
              <a:cxn ang="0">
                <a:pos x="4" y="806"/>
              </a:cxn>
              <a:cxn ang="0">
                <a:pos x="4" y="802"/>
              </a:cxn>
              <a:cxn ang="0">
                <a:pos x="6" y="798"/>
              </a:cxn>
              <a:cxn ang="0">
                <a:pos x="6" y="793"/>
              </a:cxn>
              <a:cxn ang="0">
                <a:pos x="8" y="789"/>
              </a:cxn>
              <a:cxn ang="0">
                <a:pos x="11" y="785"/>
              </a:cxn>
              <a:cxn ang="0">
                <a:pos x="11" y="781"/>
              </a:cxn>
              <a:cxn ang="0">
                <a:pos x="13" y="779"/>
              </a:cxn>
              <a:cxn ang="0">
                <a:pos x="15" y="774"/>
              </a:cxn>
              <a:cxn ang="0">
                <a:pos x="15" y="770"/>
              </a:cxn>
              <a:cxn ang="0">
                <a:pos x="17" y="766"/>
              </a:cxn>
              <a:cxn ang="0">
                <a:pos x="34" y="738"/>
              </a:cxn>
              <a:cxn ang="0">
                <a:pos x="36" y="734"/>
              </a:cxn>
              <a:cxn ang="0">
                <a:pos x="38" y="730"/>
              </a:cxn>
              <a:cxn ang="0">
                <a:pos x="38" y="725"/>
              </a:cxn>
              <a:cxn ang="0">
                <a:pos x="40" y="721"/>
              </a:cxn>
              <a:cxn ang="0">
                <a:pos x="43" y="717"/>
              </a:cxn>
              <a:cxn ang="0">
                <a:pos x="43" y="713"/>
              </a:cxn>
              <a:cxn ang="0">
                <a:pos x="45" y="708"/>
              </a:cxn>
              <a:cxn ang="0">
                <a:pos x="45" y="704"/>
              </a:cxn>
              <a:cxn ang="0">
                <a:pos x="47" y="700"/>
              </a:cxn>
              <a:cxn ang="0">
                <a:pos x="47" y="696"/>
              </a:cxn>
              <a:cxn ang="0">
                <a:pos x="49" y="691"/>
              </a:cxn>
              <a:cxn ang="0">
                <a:pos x="49" y="687"/>
              </a:cxn>
              <a:cxn ang="0">
                <a:pos x="51" y="683"/>
              </a:cxn>
              <a:cxn ang="0">
                <a:pos x="51" y="679"/>
              </a:cxn>
              <a:cxn ang="0">
                <a:pos x="51" y="674"/>
              </a:cxn>
              <a:cxn ang="0">
                <a:pos x="728" y="2"/>
              </a:cxn>
              <a:cxn ang="0">
                <a:pos x="732" y="6"/>
              </a:cxn>
              <a:cxn ang="0">
                <a:pos x="737" y="9"/>
              </a:cxn>
              <a:cxn ang="0">
                <a:pos x="739" y="11"/>
              </a:cxn>
              <a:cxn ang="0">
                <a:pos x="743" y="13"/>
              </a:cxn>
              <a:cxn ang="0">
                <a:pos x="745" y="17"/>
              </a:cxn>
              <a:cxn ang="0">
                <a:pos x="750" y="19"/>
              </a:cxn>
              <a:cxn ang="0">
                <a:pos x="754" y="24"/>
              </a:cxn>
              <a:cxn ang="0">
                <a:pos x="758" y="26"/>
              </a:cxn>
              <a:cxn ang="0">
                <a:pos x="762" y="30"/>
              </a:cxn>
              <a:cxn ang="0">
                <a:pos x="767" y="32"/>
              </a:cxn>
              <a:cxn ang="0">
                <a:pos x="769" y="34"/>
              </a:cxn>
              <a:cxn ang="0">
                <a:pos x="773" y="36"/>
              </a:cxn>
              <a:cxn ang="0">
                <a:pos x="777" y="41"/>
              </a:cxn>
              <a:cxn ang="0">
                <a:pos x="0" y="819"/>
              </a:cxn>
            </a:cxnLst>
            <a:rect l="0" t="0" r="r" b="b"/>
            <a:pathLst>
              <a:path w="780" h="820">
                <a:moveTo>
                  <a:pt x="0" y="819"/>
                </a:moveTo>
                <a:lnTo>
                  <a:pt x="2" y="817"/>
                </a:lnTo>
                <a:lnTo>
                  <a:pt x="2" y="815"/>
                </a:lnTo>
                <a:lnTo>
                  <a:pt x="2" y="813"/>
                </a:lnTo>
                <a:lnTo>
                  <a:pt x="2" y="810"/>
                </a:lnTo>
                <a:lnTo>
                  <a:pt x="2" y="808"/>
                </a:lnTo>
                <a:lnTo>
                  <a:pt x="4" y="808"/>
                </a:lnTo>
                <a:lnTo>
                  <a:pt x="4" y="806"/>
                </a:lnTo>
                <a:lnTo>
                  <a:pt x="4" y="804"/>
                </a:lnTo>
                <a:lnTo>
                  <a:pt x="4" y="802"/>
                </a:lnTo>
                <a:lnTo>
                  <a:pt x="6" y="800"/>
                </a:lnTo>
                <a:lnTo>
                  <a:pt x="6" y="798"/>
                </a:lnTo>
                <a:lnTo>
                  <a:pt x="6" y="796"/>
                </a:lnTo>
                <a:lnTo>
                  <a:pt x="6" y="793"/>
                </a:lnTo>
                <a:lnTo>
                  <a:pt x="8" y="791"/>
                </a:lnTo>
                <a:lnTo>
                  <a:pt x="8" y="789"/>
                </a:lnTo>
                <a:lnTo>
                  <a:pt x="8" y="787"/>
                </a:lnTo>
                <a:lnTo>
                  <a:pt x="11" y="785"/>
                </a:lnTo>
                <a:lnTo>
                  <a:pt x="11" y="783"/>
                </a:lnTo>
                <a:lnTo>
                  <a:pt x="11" y="781"/>
                </a:lnTo>
                <a:lnTo>
                  <a:pt x="13" y="781"/>
                </a:lnTo>
                <a:lnTo>
                  <a:pt x="13" y="779"/>
                </a:lnTo>
                <a:lnTo>
                  <a:pt x="13" y="776"/>
                </a:lnTo>
                <a:lnTo>
                  <a:pt x="15" y="774"/>
                </a:lnTo>
                <a:lnTo>
                  <a:pt x="15" y="772"/>
                </a:lnTo>
                <a:lnTo>
                  <a:pt x="15" y="770"/>
                </a:lnTo>
                <a:lnTo>
                  <a:pt x="17" y="768"/>
                </a:lnTo>
                <a:lnTo>
                  <a:pt x="17" y="766"/>
                </a:lnTo>
                <a:lnTo>
                  <a:pt x="17" y="764"/>
                </a:lnTo>
                <a:lnTo>
                  <a:pt x="34" y="738"/>
                </a:lnTo>
                <a:lnTo>
                  <a:pt x="36" y="736"/>
                </a:lnTo>
                <a:lnTo>
                  <a:pt x="36" y="734"/>
                </a:lnTo>
                <a:lnTo>
                  <a:pt x="36" y="732"/>
                </a:lnTo>
                <a:lnTo>
                  <a:pt x="38" y="730"/>
                </a:lnTo>
                <a:lnTo>
                  <a:pt x="38" y="728"/>
                </a:lnTo>
                <a:lnTo>
                  <a:pt x="38" y="725"/>
                </a:lnTo>
                <a:lnTo>
                  <a:pt x="40" y="723"/>
                </a:lnTo>
                <a:lnTo>
                  <a:pt x="40" y="721"/>
                </a:lnTo>
                <a:lnTo>
                  <a:pt x="40" y="719"/>
                </a:lnTo>
                <a:lnTo>
                  <a:pt x="43" y="717"/>
                </a:lnTo>
                <a:lnTo>
                  <a:pt x="43" y="715"/>
                </a:lnTo>
                <a:lnTo>
                  <a:pt x="43" y="713"/>
                </a:lnTo>
                <a:lnTo>
                  <a:pt x="43" y="711"/>
                </a:lnTo>
                <a:lnTo>
                  <a:pt x="45" y="708"/>
                </a:lnTo>
                <a:lnTo>
                  <a:pt x="45" y="706"/>
                </a:lnTo>
                <a:lnTo>
                  <a:pt x="45" y="704"/>
                </a:lnTo>
                <a:lnTo>
                  <a:pt x="45" y="702"/>
                </a:lnTo>
                <a:lnTo>
                  <a:pt x="47" y="700"/>
                </a:lnTo>
                <a:lnTo>
                  <a:pt x="47" y="698"/>
                </a:lnTo>
                <a:lnTo>
                  <a:pt x="47" y="696"/>
                </a:lnTo>
                <a:lnTo>
                  <a:pt x="49" y="693"/>
                </a:lnTo>
                <a:lnTo>
                  <a:pt x="49" y="691"/>
                </a:lnTo>
                <a:lnTo>
                  <a:pt x="49" y="689"/>
                </a:lnTo>
                <a:lnTo>
                  <a:pt x="49" y="687"/>
                </a:lnTo>
                <a:lnTo>
                  <a:pt x="49" y="685"/>
                </a:lnTo>
                <a:lnTo>
                  <a:pt x="51" y="683"/>
                </a:lnTo>
                <a:lnTo>
                  <a:pt x="51" y="681"/>
                </a:lnTo>
                <a:lnTo>
                  <a:pt x="51" y="679"/>
                </a:lnTo>
                <a:lnTo>
                  <a:pt x="51" y="676"/>
                </a:lnTo>
                <a:lnTo>
                  <a:pt x="51" y="674"/>
                </a:lnTo>
                <a:lnTo>
                  <a:pt x="726" y="0"/>
                </a:lnTo>
                <a:lnTo>
                  <a:pt x="728" y="2"/>
                </a:lnTo>
                <a:lnTo>
                  <a:pt x="730" y="4"/>
                </a:lnTo>
                <a:lnTo>
                  <a:pt x="732" y="6"/>
                </a:lnTo>
                <a:lnTo>
                  <a:pt x="735" y="6"/>
                </a:lnTo>
                <a:lnTo>
                  <a:pt x="737" y="9"/>
                </a:lnTo>
                <a:lnTo>
                  <a:pt x="737" y="11"/>
                </a:lnTo>
                <a:lnTo>
                  <a:pt x="739" y="11"/>
                </a:lnTo>
                <a:lnTo>
                  <a:pt x="741" y="13"/>
                </a:lnTo>
                <a:lnTo>
                  <a:pt x="743" y="13"/>
                </a:lnTo>
                <a:lnTo>
                  <a:pt x="743" y="15"/>
                </a:lnTo>
                <a:lnTo>
                  <a:pt x="745" y="17"/>
                </a:lnTo>
                <a:lnTo>
                  <a:pt x="747" y="17"/>
                </a:lnTo>
                <a:lnTo>
                  <a:pt x="750" y="19"/>
                </a:lnTo>
                <a:lnTo>
                  <a:pt x="752" y="21"/>
                </a:lnTo>
                <a:lnTo>
                  <a:pt x="754" y="24"/>
                </a:lnTo>
                <a:lnTo>
                  <a:pt x="756" y="24"/>
                </a:lnTo>
                <a:lnTo>
                  <a:pt x="758" y="26"/>
                </a:lnTo>
                <a:lnTo>
                  <a:pt x="760" y="28"/>
                </a:lnTo>
                <a:lnTo>
                  <a:pt x="762" y="30"/>
                </a:lnTo>
                <a:lnTo>
                  <a:pt x="764" y="30"/>
                </a:lnTo>
                <a:lnTo>
                  <a:pt x="767" y="32"/>
                </a:lnTo>
                <a:lnTo>
                  <a:pt x="767" y="34"/>
                </a:lnTo>
                <a:lnTo>
                  <a:pt x="769" y="34"/>
                </a:lnTo>
                <a:lnTo>
                  <a:pt x="771" y="36"/>
                </a:lnTo>
                <a:lnTo>
                  <a:pt x="773" y="36"/>
                </a:lnTo>
                <a:lnTo>
                  <a:pt x="775" y="38"/>
                </a:lnTo>
                <a:lnTo>
                  <a:pt x="777" y="41"/>
                </a:lnTo>
                <a:lnTo>
                  <a:pt x="779" y="43"/>
                </a:lnTo>
                <a:lnTo>
                  <a:pt x="0" y="819"/>
                </a:lnTo>
              </a:path>
            </a:pathLst>
          </a:custGeom>
          <a:solidFill>
            <a:srgbClr val="828282"/>
          </a:solidFill>
          <a:ln w="9525" cap="rnd">
            <a:noFill/>
            <a:round/>
            <a:headEnd/>
            <a:tailEnd/>
          </a:ln>
          <a:effectLst/>
        </p:spPr>
        <p:txBody>
          <a:bodyPr/>
          <a:lstStyle/>
          <a:p>
            <a:endParaRPr lang="en-US"/>
          </a:p>
        </p:txBody>
      </p:sp>
      <p:sp>
        <p:nvSpPr>
          <p:cNvPr id="63796" name="Freeform 308"/>
          <p:cNvSpPr>
            <a:spLocks/>
          </p:cNvSpPr>
          <p:nvPr/>
        </p:nvSpPr>
        <p:spPr bwMode="auto">
          <a:xfrm>
            <a:off x="3089275" y="4102100"/>
            <a:ext cx="1506538" cy="1544638"/>
          </a:xfrm>
          <a:custGeom>
            <a:avLst/>
            <a:gdLst/>
            <a:ahLst/>
            <a:cxnLst>
              <a:cxn ang="0">
                <a:pos x="0" y="845"/>
              </a:cxn>
              <a:cxn ang="0">
                <a:pos x="0" y="838"/>
              </a:cxn>
              <a:cxn ang="0">
                <a:pos x="0" y="832"/>
              </a:cxn>
              <a:cxn ang="0">
                <a:pos x="0" y="826"/>
              </a:cxn>
              <a:cxn ang="0">
                <a:pos x="0" y="819"/>
              </a:cxn>
              <a:cxn ang="0">
                <a:pos x="0" y="813"/>
              </a:cxn>
              <a:cxn ang="0">
                <a:pos x="2" y="804"/>
              </a:cxn>
              <a:cxn ang="0">
                <a:pos x="2" y="798"/>
              </a:cxn>
              <a:cxn ang="0">
                <a:pos x="4" y="792"/>
              </a:cxn>
              <a:cxn ang="0">
                <a:pos x="6" y="785"/>
              </a:cxn>
              <a:cxn ang="0">
                <a:pos x="8" y="779"/>
              </a:cxn>
              <a:cxn ang="0">
                <a:pos x="8" y="772"/>
              </a:cxn>
              <a:cxn ang="0">
                <a:pos x="10" y="766"/>
              </a:cxn>
              <a:cxn ang="0">
                <a:pos x="13" y="760"/>
              </a:cxn>
              <a:cxn ang="0">
                <a:pos x="17" y="753"/>
              </a:cxn>
              <a:cxn ang="0">
                <a:pos x="19" y="747"/>
              </a:cxn>
              <a:cxn ang="0">
                <a:pos x="36" y="717"/>
              </a:cxn>
              <a:cxn ang="0">
                <a:pos x="756" y="3"/>
              </a:cxn>
              <a:cxn ang="0">
                <a:pos x="758" y="5"/>
              </a:cxn>
              <a:cxn ang="0">
                <a:pos x="762" y="7"/>
              </a:cxn>
              <a:cxn ang="0">
                <a:pos x="764" y="9"/>
              </a:cxn>
              <a:cxn ang="0">
                <a:pos x="769" y="11"/>
              </a:cxn>
              <a:cxn ang="0">
                <a:pos x="773" y="15"/>
              </a:cxn>
              <a:cxn ang="0">
                <a:pos x="777" y="17"/>
              </a:cxn>
              <a:cxn ang="0">
                <a:pos x="781" y="22"/>
              </a:cxn>
              <a:cxn ang="0">
                <a:pos x="783" y="24"/>
              </a:cxn>
              <a:cxn ang="0">
                <a:pos x="788" y="26"/>
              </a:cxn>
              <a:cxn ang="0">
                <a:pos x="792" y="28"/>
              </a:cxn>
              <a:cxn ang="0">
                <a:pos x="794" y="30"/>
              </a:cxn>
              <a:cxn ang="0">
                <a:pos x="798" y="32"/>
              </a:cxn>
              <a:cxn ang="0">
                <a:pos x="803" y="34"/>
              </a:cxn>
              <a:cxn ang="0">
                <a:pos x="0" y="849"/>
              </a:cxn>
            </a:cxnLst>
            <a:rect l="0" t="0" r="r" b="b"/>
            <a:pathLst>
              <a:path w="810" h="850">
                <a:moveTo>
                  <a:pt x="0" y="849"/>
                </a:moveTo>
                <a:lnTo>
                  <a:pt x="0" y="845"/>
                </a:lnTo>
                <a:lnTo>
                  <a:pt x="0" y="843"/>
                </a:lnTo>
                <a:lnTo>
                  <a:pt x="0" y="838"/>
                </a:lnTo>
                <a:lnTo>
                  <a:pt x="0" y="834"/>
                </a:lnTo>
                <a:lnTo>
                  <a:pt x="0" y="832"/>
                </a:lnTo>
                <a:lnTo>
                  <a:pt x="0" y="828"/>
                </a:lnTo>
                <a:lnTo>
                  <a:pt x="0" y="826"/>
                </a:lnTo>
                <a:lnTo>
                  <a:pt x="0" y="821"/>
                </a:lnTo>
                <a:lnTo>
                  <a:pt x="0" y="819"/>
                </a:lnTo>
                <a:lnTo>
                  <a:pt x="0" y="815"/>
                </a:lnTo>
                <a:lnTo>
                  <a:pt x="0" y="813"/>
                </a:lnTo>
                <a:lnTo>
                  <a:pt x="2" y="809"/>
                </a:lnTo>
                <a:lnTo>
                  <a:pt x="2" y="804"/>
                </a:lnTo>
                <a:lnTo>
                  <a:pt x="2" y="802"/>
                </a:lnTo>
                <a:lnTo>
                  <a:pt x="2" y="798"/>
                </a:lnTo>
                <a:lnTo>
                  <a:pt x="4" y="796"/>
                </a:lnTo>
                <a:lnTo>
                  <a:pt x="4" y="792"/>
                </a:lnTo>
                <a:lnTo>
                  <a:pt x="4" y="789"/>
                </a:lnTo>
                <a:lnTo>
                  <a:pt x="6" y="785"/>
                </a:lnTo>
                <a:lnTo>
                  <a:pt x="6" y="783"/>
                </a:lnTo>
                <a:lnTo>
                  <a:pt x="8" y="779"/>
                </a:lnTo>
                <a:lnTo>
                  <a:pt x="8" y="777"/>
                </a:lnTo>
                <a:lnTo>
                  <a:pt x="8" y="772"/>
                </a:lnTo>
                <a:lnTo>
                  <a:pt x="10" y="770"/>
                </a:lnTo>
                <a:lnTo>
                  <a:pt x="10" y="766"/>
                </a:lnTo>
                <a:lnTo>
                  <a:pt x="13" y="764"/>
                </a:lnTo>
                <a:lnTo>
                  <a:pt x="13" y="760"/>
                </a:lnTo>
                <a:lnTo>
                  <a:pt x="15" y="755"/>
                </a:lnTo>
                <a:lnTo>
                  <a:pt x="17" y="753"/>
                </a:lnTo>
                <a:lnTo>
                  <a:pt x="17" y="749"/>
                </a:lnTo>
                <a:lnTo>
                  <a:pt x="19" y="747"/>
                </a:lnTo>
                <a:lnTo>
                  <a:pt x="19" y="743"/>
                </a:lnTo>
                <a:lnTo>
                  <a:pt x="36" y="717"/>
                </a:lnTo>
                <a:lnTo>
                  <a:pt x="754" y="0"/>
                </a:lnTo>
                <a:lnTo>
                  <a:pt x="756" y="3"/>
                </a:lnTo>
                <a:lnTo>
                  <a:pt x="758" y="3"/>
                </a:lnTo>
                <a:lnTo>
                  <a:pt x="758" y="5"/>
                </a:lnTo>
                <a:lnTo>
                  <a:pt x="760" y="5"/>
                </a:lnTo>
                <a:lnTo>
                  <a:pt x="762" y="7"/>
                </a:lnTo>
                <a:lnTo>
                  <a:pt x="764" y="7"/>
                </a:lnTo>
                <a:lnTo>
                  <a:pt x="764" y="9"/>
                </a:lnTo>
                <a:lnTo>
                  <a:pt x="766" y="9"/>
                </a:lnTo>
                <a:lnTo>
                  <a:pt x="769" y="11"/>
                </a:lnTo>
                <a:lnTo>
                  <a:pt x="771" y="13"/>
                </a:lnTo>
                <a:lnTo>
                  <a:pt x="773" y="15"/>
                </a:lnTo>
                <a:lnTo>
                  <a:pt x="775" y="17"/>
                </a:lnTo>
                <a:lnTo>
                  <a:pt x="777" y="17"/>
                </a:lnTo>
                <a:lnTo>
                  <a:pt x="779" y="20"/>
                </a:lnTo>
                <a:lnTo>
                  <a:pt x="781" y="22"/>
                </a:lnTo>
                <a:lnTo>
                  <a:pt x="783" y="22"/>
                </a:lnTo>
                <a:lnTo>
                  <a:pt x="783" y="24"/>
                </a:lnTo>
                <a:lnTo>
                  <a:pt x="786" y="24"/>
                </a:lnTo>
                <a:lnTo>
                  <a:pt x="788" y="26"/>
                </a:lnTo>
                <a:lnTo>
                  <a:pt x="790" y="26"/>
                </a:lnTo>
                <a:lnTo>
                  <a:pt x="792" y="28"/>
                </a:lnTo>
                <a:lnTo>
                  <a:pt x="794" y="28"/>
                </a:lnTo>
                <a:lnTo>
                  <a:pt x="794" y="30"/>
                </a:lnTo>
                <a:lnTo>
                  <a:pt x="796" y="30"/>
                </a:lnTo>
                <a:lnTo>
                  <a:pt x="798" y="32"/>
                </a:lnTo>
                <a:lnTo>
                  <a:pt x="800" y="34"/>
                </a:lnTo>
                <a:lnTo>
                  <a:pt x="803" y="34"/>
                </a:lnTo>
                <a:lnTo>
                  <a:pt x="809" y="39"/>
                </a:lnTo>
                <a:lnTo>
                  <a:pt x="0" y="849"/>
                </a:lnTo>
              </a:path>
            </a:pathLst>
          </a:custGeom>
          <a:solidFill>
            <a:srgbClr val="878787"/>
          </a:solidFill>
          <a:ln w="9525" cap="rnd">
            <a:noFill/>
            <a:round/>
            <a:headEnd/>
            <a:tailEnd/>
          </a:ln>
          <a:effectLst/>
        </p:spPr>
        <p:txBody>
          <a:bodyPr/>
          <a:lstStyle/>
          <a:p>
            <a:endParaRPr lang="en-US"/>
          </a:p>
        </p:txBody>
      </p:sp>
      <p:sp>
        <p:nvSpPr>
          <p:cNvPr id="63797" name="Freeform 309"/>
          <p:cNvSpPr>
            <a:spLocks/>
          </p:cNvSpPr>
          <p:nvPr/>
        </p:nvSpPr>
        <p:spPr bwMode="auto">
          <a:xfrm>
            <a:off x="3089275" y="4141788"/>
            <a:ext cx="1512888" cy="1555750"/>
          </a:xfrm>
          <a:custGeom>
            <a:avLst/>
            <a:gdLst/>
            <a:ahLst/>
            <a:cxnLst>
              <a:cxn ang="0">
                <a:pos x="811" y="63"/>
              </a:cxn>
              <a:cxn ang="0">
                <a:pos x="813" y="17"/>
              </a:cxn>
              <a:cxn ang="0">
                <a:pos x="813" y="21"/>
              </a:cxn>
              <a:cxn ang="0">
                <a:pos x="803" y="12"/>
              </a:cxn>
              <a:cxn ang="0">
                <a:pos x="800" y="12"/>
              </a:cxn>
              <a:cxn ang="0">
                <a:pos x="800" y="10"/>
              </a:cxn>
              <a:cxn ang="0">
                <a:pos x="798" y="10"/>
              </a:cxn>
              <a:cxn ang="0">
                <a:pos x="796" y="8"/>
              </a:cxn>
              <a:cxn ang="0">
                <a:pos x="794" y="8"/>
              </a:cxn>
              <a:cxn ang="0">
                <a:pos x="794" y="6"/>
              </a:cxn>
              <a:cxn ang="0">
                <a:pos x="792" y="6"/>
              </a:cxn>
              <a:cxn ang="0">
                <a:pos x="790" y="6"/>
              </a:cxn>
              <a:cxn ang="0">
                <a:pos x="790" y="4"/>
              </a:cxn>
              <a:cxn ang="0">
                <a:pos x="788" y="4"/>
              </a:cxn>
              <a:cxn ang="0">
                <a:pos x="786" y="2"/>
              </a:cxn>
              <a:cxn ang="0">
                <a:pos x="783" y="0"/>
              </a:cxn>
              <a:cxn ang="0">
                <a:pos x="781" y="0"/>
              </a:cxn>
              <a:cxn ang="0">
                <a:pos x="2" y="776"/>
              </a:cxn>
              <a:cxn ang="0">
                <a:pos x="2" y="778"/>
              </a:cxn>
              <a:cxn ang="0">
                <a:pos x="2" y="780"/>
              </a:cxn>
              <a:cxn ang="0">
                <a:pos x="2" y="782"/>
              </a:cxn>
              <a:cxn ang="0">
                <a:pos x="2" y="784"/>
              </a:cxn>
              <a:cxn ang="0">
                <a:pos x="2" y="787"/>
              </a:cxn>
              <a:cxn ang="0">
                <a:pos x="2" y="789"/>
              </a:cxn>
              <a:cxn ang="0">
                <a:pos x="0" y="789"/>
              </a:cxn>
              <a:cxn ang="0">
                <a:pos x="0" y="791"/>
              </a:cxn>
              <a:cxn ang="0">
                <a:pos x="0" y="793"/>
              </a:cxn>
              <a:cxn ang="0">
                <a:pos x="0" y="795"/>
              </a:cxn>
              <a:cxn ang="0">
                <a:pos x="0" y="797"/>
              </a:cxn>
              <a:cxn ang="0">
                <a:pos x="0" y="799"/>
              </a:cxn>
              <a:cxn ang="0">
                <a:pos x="0" y="802"/>
              </a:cxn>
              <a:cxn ang="0">
                <a:pos x="0" y="804"/>
              </a:cxn>
              <a:cxn ang="0">
                <a:pos x="0" y="806"/>
              </a:cxn>
              <a:cxn ang="0">
                <a:pos x="0" y="808"/>
              </a:cxn>
              <a:cxn ang="0">
                <a:pos x="0" y="810"/>
              </a:cxn>
              <a:cxn ang="0">
                <a:pos x="0" y="812"/>
              </a:cxn>
              <a:cxn ang="0">
                <a:pos x="0" y="814"/>
              </a:cxn>
              <a:cxn ang="0">
                <a:pos x="0" y="816"/>
              </a:cxn>
              <a:cxn ang="0">
                <a:pos x="0" y="819"/>
              </a:cxn>
              <a:cxn ang="0">
                <a:pos x="0" y="821"/>
              </a:cxn>
              <a:cxn ang="0">
                <a:pos x="0" y="823"/>
              </a:cxn>
              <a:cxn ang="0">
                <a:pos x="0" y="825"/>
              </a:cxn>
              <a:cxn ang="0">
                <a:pos x="0" y="827"/>
              </a:cxn>
              <a:cxn ang="0">
                <a:pos x="0" y="829"/>
              </a:cxn>
              <a:cxn ang="0">
                <a:pos x="19" y="850"/>
              </a:cxn>
              <a:cxn ang="0">
                <a:pos x="19" y="855"/>
              </a:cxn>
              <a:cxn ang="0">
                <a:pos x="811" y="63"/>
              </a:cxn>
            </a:cxnLst>
            <a:rect l="0" t="0" r="r" b="b"/>
            <a:pathLst>
              <a:path w="814" h="856">
                <a:moveTo>
                  <a:pt x="811" y="63"/>
                </a:moveTo>
                <a:lnTo>
                  <a:pt x="813" y="17"/>
                </a:lnTo>
                <a:lnTo>
                  <a:pt x="813" y="21"/>
                </a:lnTo>
                <a:lnTo>
                  <a:pt x="803" y="12"/>
                </a:lnTo>
                <a:lnTo>
                  <a:pt x="800" y="12"/>
                </a:lnTo>
                <a:lnTo>
                  <a:pt x="800" y="10"/>
                </a:lnTo>
                <a:lnTo>
                  <a:pt x="798" y="10"/>
                </a:lnTo>
                <a:lnTo>
                  <a:pt x="796" y="8"/>
                </a:lnTo>
                <a:lnTo>
                  <a:pt x="794" y="8"/>
                </a:lnTo>
                <a:lnTo>
                  <a:pt x="794" y="6"/>
                </a:lnTo>
                <a:lnTo>
                  <a:pt x="792" y="6"/>
                </a:lnTo>
                <a:lnTo>
                  <a:pt x="790" y="6"/>
                </a:lnTo>
                <a:lnTo>
                  <a:pt x="790" y="4"/>
                </a:lnTo>
                <a:lnTo>
                  <a:pt x="788" y="4"/>
                </a:lnTo>
                <a:lnTo>
                  <a:pt x="786" y="2"/>
                </a:lnTo>
                <a:lnTo>
                  <a:pt x="783" y="0"/>
                </a:lnTo>
                <a:lnTo>
                  <a:pt x="781" y="0"/>
                </a:lnTo>
                <a:lnTo>
                  <a:pt x="2" y="776"/>
                </a:lnTo>
                <a:lnTo>
                  <a:pt x="2" y="778"/>
                </a:lnTo>
                <a:lnTo>
                  <a:pt x="2" y="780"/>
                </a:lnTo>
                <a:lnTo>
                  <a:pt x="2" y="782"/>
                </a:lnTo>
                <a:lnTo>
                  <a:pt x="2" y="784"/>
                </a:lnTo>
                <a:lnTo>
                  <a:pt x="2" y="787"/>
                </a:lnTo>
                <a:lnTo>
                  <a:pt x="2" y="789"/>
                </a:lnTo>
                <a:lnTo>
                  <a:pt x="0" y="789"/>
                </a:lnTo>
                <a:lnTo>
                  <a:pt x="0" y="791"/>
                </a:lnTo>
                <a:lnTo>
                  <a:pt x="0" y="793"/>
                </a:lnTo>
                <a:lnTo>
                  <a:pt x="0" y="795"/>
                </a:lnTo>
                <a:lnTo>
                  <a:pt x="0" y="797"/>
                </a:lnTo>
                <a:lnTo>
                  <a:pt x="0" y="799"/>
                </a:lnTo>
                <a:lnTo>
                  <a:pt x="0" y="802"/>
                </a:lnTo>
                <a:lnTo>
                  <a:pt x="0" y="804"/>
                </a:lnTo>
                <a:lnTo>
                  <a:pt x="0" y="806"/>
                </a:lnTo>
                <a:lnTo>
                  <a:pt x="0" y="808"/>
                </a:lnTo>
                <a:lnTo>
                  <a:pt x="0" y="810"/>
                </a:lnTo>
                <a:lnTo>
                  <a:pt x="0" y="812"/>
                </a:lnTo>
                <a:lnTo>
                  <a:pt x="0" y="814"/>
                </a:lnTo>
                <a:lnTo>
                  <a:pt x="0" y="816"/>
                </a:lnTo>
                <a:lnTo>
                  <a:pt x="0" y="819"/>
                </a:lnTo>
                <a:lnTo>
                  <a:pt x="0" y="821"/>
                </a:lnTo>
                <a:lnTo>
                  <a:pt x="0" y="823"/>
                </a:lnTo>
                <a:lnTo>
                  <a:pt x="0" y="825"/>
                </a:lnTo>
                <a:lnTo>
                  <a:pt x="0" y="827"/>
                </a:lnTo>
                <a:lnTo>
                  <a:pt x="0" y="829"/>
                </a:lnTo>
                <a:lnTo>
                  <a:pt x="19" y="850"/>
                </a:lnTo>
                <a:lnTo>
                  <a:pt x="19" y="855"/>
                </a:lnTo>
                <a:lnTo>
                  <a:pt x="811" y="63"/>
                </a:lnTo>
              </a:path>
            </a:pathLst>
          </a:custGeom>
          <a:solidFill>
            <a:srgbClr val="8C8C8C"/>
          </a:solidFill>
          <a:ln w="9525" cap="rnd">
            <a:noFill/>
            <a:round/>
            <a:headEnd/>
            <a:tailEnd/>
          </a:ln>
          <a:effectLst/>
        </p:spPr>
        <p:txBody>
          <a:bodyPr/>
          <a:lstStyle/>
          <a:p>
            <a:endParaRPr lang="en-US"/>
          </a:p>
        </p:txBody>
      </p:sp>
      <p:sp>
        <p:nvSpPr>
          <p:cNvPr id="63798" name="Freeform 310"/>
          <p:cNvSpPr>
            <a:spLocks/>
          </p:cNvSpPr>
          <p:nvPr/>
        </p:nvSpPr>
        <p:spPr bwMode="auto">
          <a:xfrm>
            <a:off x="3044825" y="4173538"/>
            <a:ext cx="1557338" cy="1685925"/>
          </a:xfrm>
          <a:custGeom>
            <a:avLst/>
            <a:gdLst/>
            <a:ahLst/>
            <a:cxnLst>
              <a:cxn ang="0">
                <a:pos x="837" y="0"/>
              </a:cxn>
              <a:cxn ang="0">
                <a:pos x="833" y="85"/>
              </a:cxn>
              <a:cxn ang="0">
                <a:pos x="801" y="110"/>
              </a:cxn>
              <a:cxn ang="0">
                <a:pos x="795" y="132"/>
              </a:cxn>
              <a:cxn ang="0">
                <a:pos x="769" y="142"/>
              </a:cxn>
              <a:cxn ang="0">
                <a:pos x="769" y="144"/>
              </a:cxn>
              <a:cxn ang="0">
                <a:pos x="769" y="146"/>
              </a:cxn>
              <a:cxn ang="0">
                <a:pos x="769" y="149"/>
              </a:cxn>
              <a:cxn ang="0">
                <a:pos x="769" y="151"/>
              </a:cxn>
              <a:cxn ang="0">
                <a:pos x="767" y="151"/>
              </a:cxn>
              <a:cxn ang="0">
                <a:pos x="767" y="153"/>
              </a:cxn>
              <a:cxn ang="0">
                <a:pos x="767" y="155"/>
              </a:cxn>
              <a:cxn ang="0">
                <a:pos x="767" y="157"/>
              </a:cxn>
              <a:cxn ang="0">
                <a:pos x="765" y="157"/>
              </a:cxn>
              <a:cxn ang="0">
                <a:pos x="765" y="159"/>
              </a:cxn>
              <a:cxn ang="0">
                <a:pos x="765" y="161"/>
              </a:cxn>
              <a:cxn ang="0">
                <a:pos x="763" y="161"/>
              </a:cxn>
              <a:cxn ang="0">
                <a:pos x="763" y="163"/>
              </a:cxn>
              <a:cxn ang="0">
                <a:pos x="763" y="166"/>
              </a:cxn>
              <a:cxn ang="0">
                <a:pos x="0" y="927"/>
              </a:cxn>
              <a:cxn ang="0">
                <a:pos x="0" y="921"/>
              </a:cxn>
              <a:cxn ang="0">
                <a:pos x="11" y="910"/>
              </a:cxn>
              <a:cxn ang="0">
                <a:pos x="24" y="889"/>
              </a:cxn>
              <a:cxn ang="0">
                <a:pos x="43" y="833"/>
              </a:cxn>
              <a:cxn ang="0">
                <a:pos x="24" y="812"/>
              </a:cxn>
              <a:cxn ang="0">
                <a:pos x="24" y="810"/>
              </a:cxn>
              <a:cxn ang="0">
                <a:pos x="833" y="0"/>
              </a:cxn>
              <a:cxn ang="0">
                <a:pos x="837" y="4"/>
              </a:cxn>
              <a:cxn ang="0">
                <a:pos x="837" y="0"/>
              </a:cxn>
            </a:cxnLst>
            <a:rect l="0" t="0" r="r" b="b"/>
            <a:pathLst>
              <a:path w="838" h="928">
                <a:moveTo>
                  <a:pt x="837" y="0"/>
                </a:moveTo>
                <a:lnTo>
                  <a:pt x="833" y="85"/>
                </a:lnTo>
                <a:lnTo>
                  <a:pt x="801" y="110"/>
                </a:lnTo>
                <a:lnTo>
                  <a:pt x="795" y="132"/>
                </a:lnTo>
                <a:lnTo>
                  <a:pt x="769" y="142"/>
                </a:lnTo>
                <a:lnTo>
                  <a:pt x="769" y="144"/>
                </a:lnTo>
                <a:lnTo>
                  <a:pt x="769" y="146"/>
                </a:lnTo>
                <a:lnTo>
                  <a:pt x="769" y="149"/>
                </a:lnTo>
                <a:lnTo>
                  <a:pt x="769" y="151"/>
                </a:lnTo>
                <a:lnTo>
                  <a:pt x="767" y="151"/>
                </a:lnTo>
                <a:lnTo>
                  <a:pt x="767" y="153"/>
                </a:lnTo>
                <a:lnTo>
                  <a:pt x="767" y="155"/>
                </a:lnTo>
                <a:lnTo>
                  <a:pt x="767" y="157"/>
                </a:lnTo>
                <a:lnTo>
                  <a:pt x="765" y="157"/>
                </a:lnTo>
                <a:lnTo>
                  <a:pt x="765" y="159"/>
                </a:lnTo>
                <a:lnTo>
                  <a:pt x="765" y="161"/>
                </a:lnTo>
                <a:lnTo>
                  <a:pt x="763" y="161"/>
                </a:lnTo>
                <a:lnTo>
                  <a:pt x="763" y="163"/>
                </a:lnTo>
                <a:lnTo>
                  <a:pt x="763" y="166"/>
                </a:lnTo>
                <a:lnTo>
                  <a:pt x="0" y="927"/>
                </a:lnTo>
                <a:lnTo>
                  <a:pt x="0" y="921"/>
                </a:lnTo>
                <a:lnTo>
                  <a:pt x="11" y="910"/>
                </a:lnTo>
                <a:lnTo>
                  <a:pt x="24" y="889"/>
                </a:lnTo>
                <a:lnTo>
                  <a:pt x="43" y="833"/>
                </a:lnTo>
                <a:lnTo>
                  <a:pt x="24" y="812"/>
                </a:lnTo>
                <a:lnTo>
                  <a:pt x="24" y="810"/>
                </a:lnTo>
                <a:lnTo>
                  <a:pt x="833" y="0"/>
                </a:lnTo>
                <a:lnTo>
                  <a:pt x="837" y="4"/>
                </a:lnTo>
                <a:lnTo>
                  <a:pt x="837" y="0"/>
                </a:lnTo>
              </a:path>
            </a:pathLst>
          </a:custGeom>
          <a:solidFill>
            <a:srgbClr val="919191"/>
          </a:solidFill>
          <a:ln w="9525" cap="rnd">
            <a:noFill/>
            <a:round/>
            <a:headEnd/>
            <a:tailEnd/>
          </a:ln>
          <a:effectLst/>
        </p:spPr>
        <p:txBody>
          <a:bodyPr/>
          <a:lstStyle/>
          <a:p>
            <a:endParaRPr lang="en-US"/>
          </a:p>
        </p:txBody>
      </p:sp>
      <p:sp>
        <p:nvSpPr>
          <p:cNvPr id="63799" name="Freeform 311"/>
          <p:cNvSpPr>
            <a:spLocks/>
          </p:cNvSpPr>
          <p:nvPr/>
        </p:nvSpPr>
        <p:spPr bwMode="auto">
          <a:xfrm>
            <a:off x="3041650" y="4256088"/>
            <a:ext cx="1557338" cy="1692275"/>
          </a:xfrm>
          <a:custGeom>
            <a:avLst/>
            <a:gdLst/>
            <a:ahLst/>
            <a:cxnLst>
              <a:cxn ang="0">
                <a:pos x="837" y="0"/>
              </a:cxn>
              <a:cxn ang="0">
                <a:pos x="835" y="39"/>
              </a:cxn>
              <a:cxn ang="0">
                <a:pos x="803" y="64"/>
              </a:cxn>
              <a:cxn ang="0">
                <a:pos x="797" y="86"/>
              </a:cxn>
              <a:cxn ang="0">
                <a:pos x="771" y="96"/>
              </a:cxn>
              <a:cxn ang="0">
                <a:pos x="771" y="100"/>
              </a:cxn>
              <a:cxn ang="0">
                <a:pos x="771" y="103"/>
              </a:cxn>
              <a:cxn ang="0">
                <a:pos x="769" y="105"/>
              </a:cxn>
              <a:cxn ang="0">
                <a:pos x="769" y="107"/>
              </a:cxn>
              <a:cxn ang="0">
                <a:pos x="769" y="111"/>
              </a:cxn>
              <a:cxn ang="0">
                <a:pos x="767" y="113"/>
              </a:cxn>
              <a:cxn ang="0">
                <a:pos x="767" y="115"/>
              </a:cxn>
              <a:cxn ang="0">
                <a:pos x="765" y="117"/>
              </a:cxn>
              <a:cxn ang="0">
                <a:pos x="765" y="120"/>
              </a:cxn>
              <a:cxn ang="0">
                <a:pos x="763" y="122"/>
              </a:cxn>
              <a:cxn ang="0">
                <a:pos x="760" y="124"/>
              </a:cxn>
              <a:cxn ang="0">
                <a:pos x="760" y="126"/>
              </a:cxn>
              <a:cxn ang="0">
                <a:pos x="758" y="128"/>
              </a:cxn>
              <a:cxn ang="0">
                <a:pos x="756" y="130"/>
              </a:cxn>
              <a:cxn ang="0">
                <a:pos x="756" y="132"/>
              </a:cxn>
              <a:cxn ang="0">
                <a:pos x="754" y="137"/>
              </a:cxn>
              <a:cxn ang="0">
                <a:pos x="752" y="139"/>
              </a:cxn>
              <a:cxn ang="0">
                <a:pos x="752" y="141"/>
              </a:cxn>
              <a:cxn ang="0">
                <a:pos x="750" y="143"/>
              </a:cxn>
              <a:cxn ang="0">
                <a:pos x="748" y="145"/>
              </a:cxn>
              <a:cxn ang="0">
                <a:pos x="748" y="147"/>
              </a:cxn>
              <a:cxn ang="0">
                <a:pos x="746" y="149"/>
              </a:cxn>
              <a:cxn ang="0">
                <a:pos x="743" y="151"/>
              </a:cxn>
              <a:cxn ang="0">
                <a:pos x="743" y="154"/>
              </a:cxn>
              <a:cxn ang="0">
                <a:pos x="741" y="156"/>
              </a:cxn>
              <a:cxn ang="0">
                <a:pos x="741" y="158"/>
              </a:cxn>
              <a:cxn ang="0">
                <a:pos x="739" y="160"/>
              </a:cxn>
              <a:cxn ang="0">
                <a:pos x="737" y="164"/>
              </a:cxn>
              <a:cxn ang="0">
                <a:pos x="737" y="166"/>
              </a:cxn>
              <a:cxn ang="0">
                <a:pos x="737" y="168"/>
              </a:cxn>
              <a:cxn ang="0">
                <a:pos x="735" y="171"/>
              </a:cxn>
              <a:cxn ang="0">
                <a:pos x="735" y="175"/>
              </a:cxn>
              <a:cxn ang="0">
                <a:pos x="739" y="192"/>
              </a:cxn>
              <a:cxn ang="0">
                <a:pos x="311" y="619"/>
              </a:cxn>
              <a:cxn ang="0">
                <a:pos x="303" y="613"/>
              </a:cxn>
              <a:cxn ang="0">
                <a:pos x="307" y="624"/>
              </a:cxn>
              <a:cxn ang="0">
                <a:pos x="0" y="930"/>
              </a:cxn>
              <a:cxn ang="0">
                <a:pos x="2" y="875"/>
              </a:cxn>
              <a:cxn ang="0">
                <a:pos x="13" y="864"/>
              </a:cxn>
              <a:cxn ang="0">
                <a:pos x="26" y="843"/>
              </a:cxn>
              <a:cxn ang="0">
                <a:pos x="45" y="792"/>
              </a:cxn>
              <a:cxn ang="0">
                <a:pos x="837" y="0"/>
              </a:cxn>
            </a:cxnLst>
            <a:rect l="0" t="0" r="r" b="b"/>
            <a:pathLst>
              <a:path w="838" h="931">
                <a:moveTo>
                  <a:pt x="837" y="0"/>
                </a:moveTo>
                <a:lnTo>
                  <a:pt x="835" y="39"/>
                </a:lnTo>
                <a:lnTo>
                  <a:pt x="803" y="64"/>
                </a:lnTo>
                <a:lnTo>
                  <a:pt x="797" y="86"/>
                </a:lnTo>
                <a:lnTo>
                  <a:pt x="771" y="96"/>
                </a:lnTo>
                <a:lnTo>
                  <a:pt x="771" y="100"/>
                </a:lnTo>
                <a:lnTo>
                  <a:pt x="771" y="103"/>
                </a:lnTo>
                <a:lnTo>
                  <a:pt x="769" y="105"/>
                </a:lnTo>
                <a:lnTo>
                  <a:pt x="769" y="107"/>
                </a:lnTo>
                <a:lnTo>
                  <a:pt x="769" y="111"/>
                </a:lnTo>
                <a:lnTo>
                  <a:pt x="767" y="113"/>
                </a:lnTo>
                <a:lnTo>
                  <a:pt x="767" y="115"/>
                </a:lnTo>
                <a:lnTo>
                  <a:pt x="765" y="117"/>
                </a:lnTo>
                <a:lnTo>
                  <a:pt x="765" y="120"/>
                </a:lnTo>
                <a:lnTo>
                  <a:pt x="763" y="122"/>
                </a:lnTo>
                <a:lnTo>
                  <a:pt x="760" y="124"/>
                </a:lnTo>
                <a:lnTo>
                  <a:pt x="760" y="126"/>
                </a:lnTo>
                <a:lnTo>
                  <a:pt x="758" y="128"/>
                </a:lnTo>
                <a:lnTo>
                  <a:pt x="756" y="130"/>
                </a:lnTo>
                <a:lnTo>
                  <a:pt x="756" y="132"/>
                </a:lnTo>
                <a:lnTo>
                  <a:pt x="754" y="137"/>
                </a:lnTo>
                <a:lnTo>
                  <a:pt x="752" y="139"/>
                </a:lnTo>
                <a:lnTo>
                  <a:pt x="752" y="141"/>
                </a:lnTo>
                <a:lnTo>
                  <a:pt x="750" y="143"/>
                </a:lnTo>
                <a:lnTo>
                  <a:pt x="748" y="145"/>
                </a:lnTo>
                <a:lnTo>
                  <a:pt x="748" y="147"/>
                </a:lnTo>
                <a:lnTo>
                  <a:pt x="746" y="149"/>
                </a:lnTo>
                <a:lnTo>
                  <a:pt x="743" y="151"/>
                </a:lnTo>
                <a:lnTo>
                  <a:pt x="743" y="154"/>
                </a:lnTo>
                <a:lnTo>
                  <a:pt x="741" y="156"/>
                </a:lnTo>
                <a:lnTo>
                  <a:pt x="741" y="158"/>
                </a:lnTo>
                <a:lnTo>
                  <a:pt x="739" y="160"/>
                </a:lnTo>
                <a:lnTo>
                  <a:pt x="737" y="164"/>
                </a:lnTo>
                <a:lnTo>
                  <a:pt x="737" y="166"/>
                </a:lnTo>
                <a:lnTo>
                  <a:pt x="737" y="168"/>
                </a:lnTo>
                <a:lnTo>
                  <a:pt x="735" y="171"/>
                </a:lnTo>
                <a:lnTo>
                  <a:pt x="735" y="175"/>
                </a:lnTo>
                <a:lnTo>
                  <a:pt x="739" y="192"/>
                </a:lnTo>
                <a:lnTo>
                  <a:pt x="311" y="619"/>
                </a:lnTo>
                <a:lnTo>
                  <a:pt x="303" y="613"/>
                </a:lnTo>
                <a:lnTo>
                  <a:pt x="307" y="624"/>
                </a:lnTo>
                <a:lnTo>
                  <a:pt x="0" y="930"/>
                </a:lnTo>
                <a:lnTo>
                  <a:pt x="2" y="875"/>
                </a:lnTo>
                <a:lnTo>
                  <a:pt x="13" y="864"/>
                </a:lnTo>
                <a:lnTo>
                  <a:pt x="26" y="843"/>
                </a:lnTo>
                <a:lnTo>
                  <a:pt x="45" y="792"/>
                </a:lnTo>
                <a:lnTo>
                  <a:pt x="837" y="0"/>
                </a:lnTo>
              </a:path>
            </a:pathLst>
          </a:custGeom>
          <a:solidFill>
            <a:srgbClr val="969696"/>
          </a:solidFill>
          <a:ln w="9525" cap="rnd">
            <a:noFill/>
            <a:round/>
            <a:headEnd/>
            <a:tailEnd/>
          </a:ln>
          <a:effectLst/>
        </p:spPr>
        <p:txBody>
          <a:bodyPr/>
          <a:lstStyle/>
          <a:p>
            <a:endParaRPr lang="en-US"/>
          </a:p>
        </p:txBody>
      </p:sp>
      <p:sp>
        <p:nvSpPr>
          <p:cNvPr id="63800" name="Freeform 312"/>
          <p:cNvSpPr>
            <a:spLocks/>
          </p:cNvSpPr>
          <p:nvPr/>
        </p:nvSpPr>
        <p:spPr bwMode="auto">
          <a:xfrm>
            <a:off x="3036888" y="4475163"/>
            <a:ext cx="1428750" cy="1538287"/>
          </a:xfrm>
          <a:custGeom>
            <a:avLst/>
            <a:gdLst/>
            <a:ahLst/>
            <a:cxnLst>
              <a:cxn ang="0">
                <a:pos x="765" y="2"/>
              </a:cxn>
              <a:cxn ang="0">
                <a:pos x="762" y="4"/>
              </a:cxn>
              <a:cxn ang="0">
                <a:pos x="760" y="8"/>
              </a:cxn>
              <a:cxn ang="0">
                <a:pos x="758" y="10"/>
              </a:cxn>
              <a:cxn ang="0">
                <a:pos x="756" y="14"/>
              </a:cxn>
              <a:cxn ang="0">
                <a:pos x="754" y="17"/>
              </a:cxn>
              <a:cxn ang="0">
                <a:pos x="754" y="21"/>
              </a:cxn>
              <a:cxn ang="0">
                <a:pos x="750" y="25"/>
              </a:cxn>
              <a:cxn ang="0">
                <a:pos x="748" y="29"/>
              </a:cxn>
              <a:cxn ang="0">
                <a:pos x="745" y="31"/>
              </a:cxn>
              <a:cxn ang="0">
                <a:pos x="743" y="36"/>
              </a:cxn>
              <a:cxn ang="0">
                <a:pos x="741" y="40"/>
              </a:cxn>
              <a:cxn ang="0">
                <a:pos x="739" y="44"/>
              </a:cxn>
              <a:cxn ang="0">
                <a:pos x="739" y="48"/>
              </a:cxn>
              <a:cxn ang="0">
                <a:pos x="737" y="53"/>
              </a:cxn>
              <a:cxn ang="0">
                <a:pos x="748" y="91"/>
              </a:cxn>
              <a:cxn ang="0">
                <a:pos x="622" y="238"/>
              </a:cxn>
              <a:cxn ang="0">
                <a:pos x="543" y="304"/>
              </a:cxn>
              <a:cxn ang="0">
                <a:pos x="524" y="333"/>
              </a:cxn>
              <a:cxn ang="0">
                <a:pos x="337" y="512"/>
              </a:cxn>
              <a:cxn ang="0">
                <a:pos x="317" y="523"/>
              </a:cxn>
              <a:cxn ang="0">
                <a:pos x="264" y="595"/>
              </a:cxn>
              <a:cxn ang="0">
                <a:pos x="260" y="595"/>
              </a:cxn>
              <a:cxn ang="0">
                <a:pos x="256" y="597"/>
              </a:cxn>
              <a:cxn ang="0">
                <a:pos x="251" y="597"/>
              </a:cxn>
              <a:cxn ang="0">
                <a:pos x="247" y="599"/>
              </a:cxn>
              <a:cxn ang="0">
                <a:pos x="243" y="599"/>
              </a:cxn>
              <a:cxn ang="0">
                <a:pos x="239" y="599"/>
              </a:cxn>
              <a:cxn ang="0">
                <a:pos x="236" y="601"/>
              </a:cxn>
              <a:cxn ang="0">
                <a:pos x="232" y="601"/>
              </a:cxn>
              <a:cxn ang="0">
                <a:pos x="228" y="604"/>
              </a:cxn>
              <a:cxn ang="0">
                <a:pos x="200" y="653"/>
              </a:cxn>
              <a:cxn ang="0">
                <a:pos x="168" y="659"/>
              </a:cxn>
              <a:cxn ang="0">
                <a:pos x="179" y="680"/>
              </a:cxn>
              <a:cxn ang="0">
                <a:pos x="151" y="708"/>
              </a:cxn>
              <a:cxn ang="0">
                <a:pos x="13" y="829"/>
              </a:cxn>
              <a:cxn ang="0">
                <a:pos x="4" y="761"/>
              </a:cxn>
            </a:cxnLst>
            <a:rect l="0" t="0" r="r" b="b"/>
            <a:pathLst>
              <a:path w="768" h="847">
                <a:moveTo>
                  <a:pt x="767" y="0"/>
                </a:moveTo>
                <a:lnTo>
                  <a:pt x="765" y="2"/>
                </a:lnTo>
                <a:lnTo>
                  <a:pt x="765" y="4"/>
                </a:lnTo>
                <a:lnTo>
                  <a:pt x="762" y="4"/>
                </a:lnTo>
                <a:lnTo>
                  <a:pt x="762" y="6"/>
                </a:lnTo>
                <a:lnTo>
                  <a:pt x="760" y="8"/>
                </a:lnTo>
                <a:lnTo>
                  <a:pt x="760" y="10"/>
                </a:lnTo>
                <a:lnTo>
                  <a:pt x="758" y="10"/>
                </a:lnTo>
                <a:lnTo>
                  <a:pt x="758" y="12"/>
                </a:lnTo>
                <a:lnTo>
                  <a:pt x="756" y="14"/>
                </a:lnTo>
                <a:lnTo>
                  <a:pt x="756" y="17"/>
                </a:lnTo>
                <a:lnTo>
                  <a:pt x="754" y="17"/>
                </a:lnTo>
                <a:lnTo>
                  <a:pt x="754" y="19"/>
                </a:lnTo>
                <a:lnTo>
                  <a:pt x="754" y="21"/>
                </a:lnTo>
                <a:lnTo>
                  <a:pt x="752" y="23"/>
                </a:lnTo>
                <a:lnTo>
                  <a:pt x="750" y="25"/>
                </a:lnTo>
                <a:lnTo>
                  <a:pt x="750" y="27"/>
                </a:lnTo>
                <a:lnTo>
                  <a:pt x="748" y="29"/>
                </a:lnTo>
                <a:lnTo>
                  <a:pt x="748" y="31"/>
                </a:lnTo>
                <a:lnTo>
                  <a:pt x="745" y="31"/>
                </a:lnTo>
                <a:lnTo>
                  <a:pt x="745" y="34"/>
                </a:lnTo>
                <a:lnTo>
                  <a:pt x="743" y="36"/>
                </a:lnTo>
                <a:lnTo>
                  <a:pt x="743" y="38"/>
                </a:lnTo>
                <a:lnTo>
                  <a:pt x="741" y="40"/>
                </a:lnTo>
                <a:lnTo>
                  <a:pt x="741" y="42"/>
                </a:lnTo>
                <a:lnTo>
                  <a:pt x="739" y="44"/>
                </a:lnTo>
                <a:lnTo>
                  <a:pt x="739" y="46"/>
                </a:lnTo>
                <a:lnTo>
                  <a:pt x="739" y="48"/>
                </a:lnTo>
                <a:lnTo>
                  <a:pt x="737" y="51"/>
                </a:lnTo>
                <a:lnTo>
                  <a:pt x="737" y="53"/>
                </a:lnTo>
                <a:lnTo>
                  <a:pt x="737" y="55"/>
                </a:lnTo>
                <a:lnTo>
                  <a:pt x="748" y="91"/>
                </a:lnTo>
                <a:lnTo>
                  <a:pt x="694" y="165"/>
                </a:lnTo>
                <a:lnTo>
                  <a:pt x="622" y="238"/>
                </a:lnTo>
                <a:lnTo>
                  <a:pt x="618" y="240"/>
                </a:lnTo>
                <a:lnTo>
                  <a:pt x="543" y="304"/>
                </a:lnTo>
                <a:lnTo>
                  <a:pt x="522" y="319"/>
                </a:lnTo>
                <a:lnTo>
                  <a:pt x="524" y="333"/>
                </a:lnTo>
                <a:lnTo>
                  <a:pt x="345" y="514"/>
                </a:lnTo>
                <a:lnTo>
                  <a:pt x="337" y="512"/>
                </a:lnTo>
                <a:lnTo>
                  <a:pt x="305" y="493"/>
                </a:lnTo>
                <a:lnTo>
                  <a:pt x="317" y="523"/>
                </a:lnTo>
                <a:lnTo>
                  <a:pt x="328" y="531"/>
                </a:lnTo>
                <a:lnTo>
                  <a:pt x="264" y="595"/>
                </a:lnTo>
                <a:lnTo>
                  <a:pt x="262" y="595"/>
                </a:lnTo>
                <a:lnTo>
                  <a:pt x="260" y="595"/>
                </a:lnTo>
                <a:lnTo>
                  <a:pt x="258" y="595"/>
                </a:lnTo>
                <a:lnTo>
                  <a:pt x="256" y="597"/>
                </a:lnTo>
                <a:lnTo>
                  <a:pt x="254" y="597"/>
                </a:lnTo>
                <a:lnTo>
                  <a:pt x="251" y="597"/>
                </a:lnTo>
                <a:lnTo>
                  <a:pt x="249" y="597"/>
                </a:lnTo>
                <a:lnTo>
                  <a:pt x="247" y="599"/>
                </a:lnTo>
                <a:lnTo>
                  <a:pt x="245" y="599"/>
                </a:lnTo>
                <a:lnTo>
                  <a:pt x="243" y="599"/>
                </a:lnTo>
                <a:lnTo>
                  <a:pt x="241" y="599"/>
                </a:lnTo>
                <a:lnTo>
                  <a:pt x="239" y="599"/>
                </a:lnTo>
                <a:lnTo>
                  <a:pt x="239" y="601"/>
                </a:lnTo>
                <a:lnTo>
                  <a:pt x="236" y="601"/>
                </a:lnTo>
                <a:lnTo>
                  <a:pt x="234" y="601"/>
                </a:lnTo>
                <a:lnTo>
                  <a:pt x="232" y="601"/>
                </a:lnTo>
                <a:lnTo>
                  <a:pt x="230" y="601"/>
                </a:lnTo>
                <a:lnTo>
                  <a:pt x="228" y="604"/>
                </a:lnTo>
                <a:lnTo>
                  <a:pt x="209" y="638"/>
                </a:lnTo>
                <a:lnTo>
                  <a:pt x="200" y="653"/>
                </a:lnTo>
                <a:lnTo>
                  <a:pt x="175" y="644"/>
                </a:lnTo>
                <a:lnTo>
                  <a:pt x="168" y="659"/>
                </a:lnTo>
                <a:lnTo>
                  <a:pt x="179" y="678"/>
                </a:lnTo>
                <a:lnTo>
                  <a:pt x="179" y="680"/>
                </a:lnTo>
                <a:lnTo>
                  <a:pt x="160" y="689"/>
                </a:lnTo>
                <a:lnTo>
                  <a:pt x="151" y="708"/>
                </a:lnTo>
                <a:lnTo>
                  <a:pt x="13" y="846"/>
                </a:lnTo>
                <a:lnTo>
                  <a:pt x="13" y="829"/>
                </a:lnTo>
                <a:lnTo>
                  <a:pt x="0" y="823"/>
                </a:lnTo>
                <a:lnTo>
                  <a:pt x="4" y="761"/>
                </a:lnTo>
                <a:lnTo>
                  <a:pt x="767" y="0"/>
                </a:lnTo>
              </a:path>
            </a:pathLst>
          </a:custGeom>
          <a:solidFill>
            <a:srgbClr val="9C9C9C"/>
          </a:solidFill>
          <a:ln w="9525" cap="rnd">
            <a:noFill/>
            <a:round/>
            <a:headEnd/>
            <a:tailEnd/>
          </a:ln>
          <a:effectLst/>
        </p:spPr>
        <p:txBody>
          <a:bodyPr/>
          <a:lstStyle/>
          <a:p>
            <a:endParaRPr lang="en-US"/>
          </a:p>
        </p:txBody>
      </p:sp>
      <p:sp>
        <p:nvSpPr>
          <p:cNvPr id="63801" name="Freeform 313"/>
          <p:cNvSpPr>
            <a:spLocks/>
          </p:cNvSpPr>
          <p:nvPr/>
        </p:nvSpPr>
        <p:spPr bwMode="auto">
          <a:xfrm>
            <a:off x="3036888" y="4605338"/>
            <a:ext cx="1393825" cy="1435100"/>
          </a:xfrm>
          <a:custGeom>
            <a:avLst/>
            <a:gdLst/>
            <a:ahLst/>
            <a:cxnLst>
              <a:cxn ang="0">
                <a:pos x="748" y="19"/>
              </a:cxn>
              <a:cxn ang="0">
                <a:pos x="669" y="140"/>
              </a:cxn>
              <a:cxn ang="0">
                <a:pos x="618" y="168"/>
              </a:cxn>
              <a:cxn ang="0">
                <a:pos x="522" y="247"/>
              </a:cxn>
              <a:cxn ang="0">
                <a:pos x="486" y="327"/>
              </a:cxn>
              <a:cxn ang="0">
                <a:pos x="437" y="398"/>
              </a:cxn>
              <a:cxn ang="0">
                <a:pos x="426" y="385"/>
              </a:cxn>
              <a:cxn ang="0">
                <a:pos x="392" y="442"/>
              </a:cxn>
              <a:cxn ang="0">
                <a:pos x="337" y="440"/>
              </a:cxn>
              <a:cxn ang="0">
                <a:pos x="741" y="0"/>
              </a:cxn>
              <a:cxn ang="0">
                <a:pos x="317" y="451"/>
              </a:cxn>
              <a:cxn ang="0">
                <a:pos x="315" y="510"/>
              </a:cxn>
              <a:cxn ang="0">
                <a:pos x="309" y="512"/>
              </a:cxn>
              <a:cxn ang="0">
                <a:pos x="305" y="512"/>
              </a:cxn>
              <a:cxn ang="0">
                <a:pos x="298" y="515"/>
              </a:cxn>
              <a:cxn ang="0">
                <a:pos x="294" y="515"/>
              </a:cxn>
              <a:cxn ang="0">
                <a:pos x="288" y="517"/>
              </a:cxn>
              <a:cxn ang="0">
                <a:pos x="283" y="519"/>
              </a:cxn>
              <a:cxn ang="0">
                <a:pos x="277" y="519"/>
              </a:cxn>
              <a:cxn ang="0">
                <a:pos x="271" y="521"/>
              </a:cxn>
              <a:cxn ang="0">
                <a:pos x="266" y="521"/>
              </a:cxn>
              <a:cxn ang="0">
                <a:pos x="260" y="523"/>
              </a:cxn>
              <a:cxn ang="0">
                <a:pos x="256" y="525"/>
              </a:cxn>
              <a:cxn ang="0">
                <a:pos x="249" y="525"/>
              </a:cxn>
              <a:cxn ang="0">
                <a:pos x="245" y="527"/>
              </a:cxn>
              <a:cxn ang="0">
                <a:pos x="239" y="527"/>
              </a:cxn>
              <a:cxn ang="0">
                <a:pos x="234" y="529"/>
              </a:cxn>
              <a:cxn ang="0">
                <a:pos x="228" y="532"/>
              </a:cxn>
              <a:cxn ang="0">
                <a:pos x="200" y="581"/>
              </a:cxn>
              <a:cxn ang="0">
                <a:pos x="168" y="587"/>
              </a:cxn>
              <a:cxn ang="0">
                <a:pos x="160" y="617"/>
              </a:cxn>
              <a:cxn ang="0">
                <a:pos x="115" y="672"/>
              </a:cxn>
              <a:cxn ang="0">
                <a:pos x="115" y="702"/>
              </a:cxn>
              <a:cxn ang="0">
                <a:pos x="104" y="706"/>
              </a:cxn>
              <a:cxn ang="0">
                <a:pos x="96" y="710"/>
              </a:cxn>
              <a:cxn ang="0">
                <a:pos x="87" y="715"/>
              </a:cxn>
              <a:cxn ang="0">
                <a:pos x="79" y="719"/>
              </a:cxn>
              <a:cxn ang="0">
                <a:pos x="73" y="725"/>
              </a:cxn>
              <a:cxn ang="0">
                <a:pos x="66" y="732"/>
              </a:cxn>
              <a:cxn ang="0">
                <a:pos x="62" y="738"/>
              </a:cxn>
              <a:cxn ang="0">
                <a:pos x="55" y="746"/>
              </a:cxn>
              <a:cxn ang="0">
                <a:pos x="51" y="753"/>
              </a:cxn>
              <a:cxn ang="0">
                <a:pos x="47" y="759"/>
              </a:cxn>
              <a:cxn ang="0">
                <a:pos x="41" y="766"/>
              </a:cxn>
              <a:cxn ang="0">
                <a:pos x="36" y="772"/>
              </a:cxn>
              <a:cxn ang="0">
                <a:pos x="30" y="778"/>
              </a:cxn>
              <a:cxn ang="0">
                <a:pos x="26" y="783"/>
              </a:cxn>
              <a:cxn ang="0">
                <a:pos x="19" y="787"/>
              </a:cxn>
              <a:cxn ang="0">
                <a:pos x="13" y="757"/>
              </a:cxn>
              <a:cxn ang="0">
                <a:pos x="2" y="738"/>
              </a:cxn>
              <a:cxn ang="0">
                <a:pos x="741" y="0"/>
              </a:cxn>
            </a:cxnLst>
            <a:rect l="0" t="0" r="r" b="b"/>
            <a:pathLst>
              <a:path w="749" h="790">
                <a:moveTo>
                  <a:pt x="741" y="0"/>
                </a:moveTo>
                <a:lnTo>
                  <a:pt x="748" y="19"/>
                </a:lnTo>
                <a:lnTo>
                  <a:pt x="684" y="108"/>
                </a:lnTo>
                <a:lnTo>
                  <a:pt x="669" y="140"/>
                </a:lnTo>
                <a:lnTo>
                  <a:pt x="658" y="155"/>
                </a:lnTo>
                <a:lnTo>
                  <a:pt x="618" y="168"/>
                </a:lnTo>
                <a:lnTo>
                  <a:pt x="543" y="232"/>
                </a:lnTo>
                <a:lnTo>
                  <a:pt x="522" y="247"/>
                </a:lnTo>
                <a:lnTo>
                  <a:pt x="530" y="285"/>
                </a:lnTo>
                <a:lnTo>
                  <a:pt x="486" y="327"/>
                </a:lnTo>
                <a:lnTo>
                  <a:pt x="471" y="364"/>
                </a:lnTo>
                <a:lnTo>
                  <a:pt x="437" y="398"/>
                </a:lnTo>
                <a:lnTo>
                  <a:pt x="443" y="355"/>
                </a:lnTo>
                <a:lnTo>
                  <a:pt x="426" y="385"/>
                </a:lnTo>
                <a:lnTo>
                  <a:pt x="424" y="410"/>
                </a:lnTo>
                <a:lnTo>
                  <a:pt x="392" y="442"/>
                </a:lnTo>
                <a:lnTo>
                  <a:pt x="377" y="449"/>
                </a:lnTo>
                <a:lnTo>
                  <a:pt x="337" y="440"/>
                </a:lnTo>
                <a:lnTo>
                  <a:pt x="313" y="427"/>
                </a:lnTo>
                <a:lnTo>
                  <a:pt x="741" y="0"/>
                </a:lnTo>
                <a:lnTo>
                  <a:pt x="309" y="432"/>
                </a:lnTo>
                <a:lnTo>
                  <a:pt x="317" y="451"/>
                </a:lnTo>
                <a:lnTo>
                  <a:pt x="339" y="466"/>
                </a:lnTo>
                <a:lnTo>
                  <a:pt x="315" y="510"/>
                </a:lnTo>
                <a:lnTo>
                  <a:pt x="313" y="510"/>
                </a:lnTo>
                <a:lnTo>
                  <a:pt x="309" y="512"/>
                </a:lnTo>
                <a:lnTo>
                  <a:pt x="307" y="512"/>
                </a:lnTo>
                <a:lnTo>
                  <a:pt x="305" y="512"/>
                </a:lnTo>
                <a:lnTo>
                  <a:pt x="300" y="515"/>
                </a:lnTo>
                <a:lnTo>
                  <a:pt x="298" y="515"/>
                </a:lnTo>
                <a:lnTo>
                  <a:pt x="296" y="515"/>
                </a:lnTo>
                <a:lnTo>
                  <a:pt x="294" y="515"/>
                </a:lnTo>
                <a:lnTo>
                  <a:pt x="290" y="517"/>
                </a:lnTo>
                <a:lnTo>
                  <a:pt x="288" y="517"/>
                </a:lnTo>
                <a:lnTo>
                  <a:pt x="285" y="517"/>
                </a:lnTo>
                <a:lnTo>
                  <a:pt x="283" y="519"/>
                </a:lnTo>
                <a:lnTo>
                  <a:pt x="279" y="519"/>
                </a:lnTo>
                <a:lnTo>
                  <a:pt x="277" y="519"/>
                </a:lnTo>
                <a:lnTo>
                  <a:pt x="275" y="521"/>
                </a:lnTo>
                <a:lnTo>
                  <a:pt x="271" y="521"/>
                </a:lnTo>
                <a:lnTo>
                  <a:pt x="268" y="521"/>
                </a:lnTo>
                <a:lnTo>
                  <a:pt x="266" y="521"/>
                </a:lnTo>
                <a:lnTo>
                  <a:pt x="264" y="523"/>
                </a:lnTo>
                <a:lnTo>
                  <a:pt x="260" y="523"/>
                </a:lnTo>
                <a:lnTo>
                  <a:pt x="258" y="523"/>
                </a:lnTo>
                <a:lnTo>
                  <a:pt x="256" y="525"/>
                </a:lnTo>
                <a:lnTo>
                  <a:pt x="254" y="525"/>
                </a:lnTo>
                <a:lnTo>
                  <a:pt x="249" y="525"/>
                </a:lnTo>
                <a:lnTo>
                  <a:pt x="247" y="527"/>
                </a:lnTo>
                <a:lnTo>
                  <a:pt x="245" y="527"/>
                </a:lnTo>
                <a:lnTo>
                  <a:pt x="241" y="527"/>
                </a:lnTo>
                <a:lnTo>
                  <a:pt x="239" y="527"/>
                </a:lnTo>
                <a:lnTo>
                  <a:pt x="236" y="529"/>
                </a:lnTo>
                <a:lnTo>
                  <a:pt x="234" y="529"/>
                </a:lnTo>
                <a:lnTo>
                  <a:pt x="230" y="529"/>
                </a:lnTo>
                <a:lnTo>
                  <a:pt x="228" y="532"/>
                </a:lnTo>
                <a:lnTo>
                  <a:pt x="209" y="566"/>
                </a:lnTo>
                <a:lnTo>
                  <a:pt x="200" y="581"/>
                </a:lnTo>
                <a:lnTo>
                  <a:pt x="175" y="572"/>
                </a:lnTo>
                <a:lnTo>
                  <a:pt x="168" y="587"/>
                </a:lnTo>
                <a:lnTo>
                  <a:pt x="179" y="608"/>
                </a:lnTo>
                <a:lnTo>
                  <a:pt x="160" y="617"/>
                </a:lnTo>
                <a:lnTo>
                  <a:pt x="145" y="649"/>
                </a:lnTo>
                <a:lnTo>
                  <a:pt x="115" y="672"/>
                </a:lnTo>
                <a:lnTo>
                  <a:pt x="121" y="702"/>
                </a:lnTo>
                <a:lnTo>
                  <a:pt x="115" y="702"/>
                </a:lnTo>
                <a:lnTo>
                  <a:pt x="111" y="704"/>
                </a:lnTo>
                <a:lnTo>
                  <a:pt x="104" y="706"/>
                </a:lnTo>
                <a:lnTo>
                  <a:pt x="100" y="708"/>
                </a:lnTo>
                <a:lnTo>
                  <a:pt x="96" y="710"/>
                </a:lnTo>
                <a:lnTo>
                  <a:pt x="92" y="712"/>
                </a:lnTo>
                <a:lnTo>
                  <a:pt x="87" y="715"/>
                </a:lnTo>
                <a:lnTo>
                  <a:pt x="83" y="717"/>
                </a:lnTo>
                <a:lnTo>
                  <a:pt x="79" y="719"/>
                </a:lnTo>
                <a:lnTo>
                  <a:pt x="77" y="723"/>
                </a:lnTo>
                <a:lnTo>
                  <a:pt x="73" y="725"/>
                </a:lnTo>
                <a:lnTo>
                  <a:pt x="70" y="729"/>
                </a:lnTo>
                <a:lnTo>
                  <a:pt x="66" y="732"/>
                </a:lnTo>
                <a:lnTo>
                  <a:pt x="64" y="736"/>
                </a:lnTo>
                <a:lnTo>
                  <a:pt x="62" y="738"/>
                </a:lnTo>
                <a:lnTo>
                  <a:pt x="58" y="742"/>
                </a:lnTo>
                <a:lnTo>
                  <a:pt x="55" y="746"/>
                </a:lnTo>
                <a:lnTo>
                  <a:pt x="53" y="749"/>
                </a:lnTo>
                <a:lnTo>
                  <a:pt x="51" y="753"/>
                </a:lnTo>
                <a:lnTo>
                  <a:pt x="49" y="757"/>
                </a:lnTo>
                <a:lnTo>
                  <a:pt x="47" y="759"/>
                </a:lnTo>
                <a:lnTo>
                  <a:pt x="43" y="763"/>
                </a:lnTo>
                <a:lnTo>
                  <a:pt x="41" y="766"/>
                </a:lnTo>
                <a:lnTo>
                  <a:pt x="38" y="770"/>
                </a:lnTo>
                <a:lnTo>
                  <a:pt x="36" y="772"/>
                </a:lnTo>
                <a:lnTo>
                  <a:pt x="34" y="776"/>
                </a:lnTo>
                <a:lnTo>
                  <a:pt x="30" y="778"/>
                </a:lnTo>
                <a:lnTo>
                  <a:pt x="28" y="780"/>
                </a:lnTo>
                <a:lnTo>
                  <a:pt x="26" y="783"/>
                </a:lnTo>
                <a:lnTo>
                  <a:pt x="21" y="785"/>
                </a:lnTo>
                <a:lnTo>
                  <a:pt x="19" y="787"/>
                </a:lnTo>
                <a:lnTo>
                  <a:pt x="15" y="789"/>
                </a:lnTo>
                <a:lnTo>
                  <a:pt x="13" y="757"/>
                </a:lnTo>
                <a:lnTo>
                  <a:pt x="0" y="751"/>
                </a:lnTo>
                <a:lnTo>
                  <a:pt x="2" y="738"/>
                </a:lnTo>
                <a:lnTo>
                  <a:pt x="309" y="432"/>
                </a:lnTo>
                <a:lnTo>
                  <a:pt x="741" y="0"/>
                </a:lnTo>
              </a:path>
            </a:pathLst>
          </a:custGeom>
          <a:solidFill>
            <a:srgbClr val="A1A1A1"/>
          </a:solidFill>
          <a:ln w="9525" cap="rnd">
            <a:noFill/>
            <a:round/>
            <a:headEnd/>
            <a:tailEnd/>
          </a:ln>
          <a:effectLst/>
        </p:spPr>
        <p:txBody>
          <a:bodyPr/>
          <a:lstStyle/>
          <a:p>
            <a:endParaRPr lang="en-US"/>
          </a:p>
        </p:txBody>
      </p:sp>
      <p:sp>
        <p:nvSpPr>
          <p:cNvPr id="63802" name="Freeform 314"/>
          <p:cNvSpPr>
            <a:spLocks/>
          </p:cNvSpPr>
          <p:nvPr/>
        </p:nvSpPr>
        <p:spPr bwMode="auto">
          <a:xfrm>
            <a:off x="3062288" y="4773613"/>
            <a:ext cx="1266825" cy="1266825"/>
          </a:xfrm>
          <a:custGeom>
            <a:avLst/>
            <a:gdLst/>
            <a:ahLst/>
            <a:cxnLst>
              <a:cxn ang="0">
                <a:pos x="671" y="15"/>
              </a:cxn>
              <a:cxn ang="0">
                <a:pos x="645" y="62"/>
              </a:cxn>
              <a:cxn ang="0">
                <a:pos x="681" y="0"/>
              </a:cxn>
              <a:cxn ang="0">
                <a:pos x="517" y="192"/>
              </a:cxn>
              <a:cxn ang="0">
                <a:pos x="449" y="290"/>
              </a:cxn>
              <a:cxn ang="0">
                <a:pos x="424" y="307"/>
              </a:cxn>
              <a:cxn ang="0">
                <a:pos x="413" y="292"/>
              </a:cxn>
              <a:cxn ang="0">
                <a:pos x="364" y="356"/>
              </a:cxn>
              <a:cxn ang="0">
                <a:pos x="511" y="168"/>
              </a:cxn>
              <a:cxn ang="0">
                <a:pos x="326" y="373"/>
              </a:cxn>
              <a:cxn ang="0">
                <a:pos x="300" y="417"/>
              </a:cxn>
              <a:cxn ang="0">
                <a:pos x="298" y="419"/>
              </a:cxn>
              <a:cxn ang="0">
                <a:pos x="294" y="419"/>
              </a:cxn>
              <a:cxn ang="0">
                <a:pos x="290" y="419"/>
              </a:cxn>
              <a:cxn ang="0">
                <a:pos x="285" y="422"/>
              </a:cxn>
              <a:cxn ang="0">
                <a:pos x="281" y="422"/>
              </a:cxn>
              <a:cxn ang="0">
                <a:pos x="279" y="424"/>
              </a:cxn>
              <a:cxn ang="0">
                <a:pos x="275" y="424"/>
              </a:cxn>
              <a:cxn ang="0">
                <a:pos x="270" y="424"/>
              </a:cxn>
              <a:cxn ang="0">
                <a:pos x="266" y="426"/>
              </a:cxn>
              <a:cxn ang="0">
                <a:pos x="262" y="426"/>
              </a:cxn>
              <a:cxn ang="0">
                <a:pos x="260" y="428"/>
              </a:cxn>
              <a:cxn ang="0">
                <a:pos x="255" y="428"/>
              </a:cxn>
              <a:cxn ang="0">
                <a:pos x="251" y="430"/>
              </a:cxn>
              <a:cxn ang="0">
                <a:pos x="166" y="513"/>
              </a:cxn>
              <a:cxn ang="0">
                <a:pos x="166" y="513"/>
              </a:cxn>
              <a:cxn ang="0">
                <a:pos x="132" y="556"/>
              </a:cxn>
              <a:cxn ang="0">
                <a:pos x="108" y="609"/>
              </a:cxn>
              <a:cxn ang="0">
                <a:pos x="98" y="611"/>
              </a:cxn>
              <a:cxn ang="0">
                <a:pos x="87" y="615"/>
              </a:cxn>
              <a:cxn ang="0">
                <a:pos x="79" y="619"/>
              </a:cxn>
              <a:cxn ang="0">
                <a:pos x="70" y="624"/>
              </a:cxn>
              <a:cxn ang="0">
                <a:pos x="64" y="630"/>
              </a:cxn>
              <a:cxn ang="0">
                <a:pos x="57" y="636"/>
              </a:cxn>
              <a:cxn ang="0">
                <a:pos x="51" y="643"/>
              </a:cxn>
              <a:cxn ang="0">
                <a:pos x="45" y="649"/>
              </a:cxn>
              <a:cxn ang="0">
                <a:pos x="40" y="656"/>
              </a:cxn>
              <a:cxn ang="0">
                <a:pos x="36" y="664"/>
              </a:cxn>
              <a:cxn ang="0">
                <a:pos x="30" y="670"/>
              </a:cxn>
              <a:cxn ang="0">
                <a:pos x="25" y="677"/>
              </a:cxn>
              <a:cxn ang="0">
                <a:pos x="21" y="683"/>
              </a:cxn>
              <a:cxn ang="0">
                <a:pos x="15" y="687"/>
              </a:cxn>
              <a:cxn ang="0">
                <a:pos x="8" y="692"/>
              </a:cxn>
              <a:cxn ang="0">
                <a:pos x="2" y="696"/>
              </a:cxn>
              <a:cxn ang="0">
                <a:pos x="138" y="543"/>
              </a:cxn>
            </a:cxnLst>
            <a:rect l="0" t="0" r="r" b="b"/>
            <a:pathLst>
              <a:path w="682" h="697">
                <a:moveTo>
                  <a:pt x="681" y="0"/>
                </a:moveTo>
                <a:lnTo>
                  <a:pt x="671" y="15"/>
                </a:lnTo>
                <a:lnTo>
                  <a:pt x="656" y="47"/>
                </a:lnTo>
                <a:lnTo>
                  <a:pt x="645" y="62"/>
                </a:lnTo>
                <a:lnTo>
                  <a:pt x="609" y="73"/>
                </a:lnTo>
                <a:lnTo>
                  <a:pt x="681" y="0"/>
                </a:lnTo>
                <a:lnTo>
                  <a:pt x="511" y="168"/>
                </a:lnTo>
                <a:lnTo>
                  <a:pt x="517" y="192"/>
                </a:lnTo>
                <a:lnTo>
                  <a:pt x="473" y="234"/>
                </a:lnTo>
                <a:lnTo>
                  <a:pt x="449" y="290"/>
                </a:lnTo>
                <a:lnTo>
                  <a:pt x="424" y="315"/>
                </a:lnTo>
                <a:lnTo>
                  <a:pt x="424" y="307"/>
                </a:lnTo>
                <a:lnTo>
                  <a:pt x="430" y="262"/>
                </a:lnTo>
                <a:lnTo>
                  <a:pt x="413" y="292"/>
                </a:lnTo>
                <a:lnTo>
                  <a:pt x="409" y="334"/>
                </a:lnTo>
                <a:lnTo>
                  <a:pt x="364" y="356"/>
                </a:lnTo>
                <a:lnTo>
                  <a:pt x="332" y="349"/>
                </a:lnTo>
                <a:lnTo>
                  <a:pt x="511" y="168"/>
                </a:lnTo>
                <a:lnTo>
                  <a:pt x="315" y="366"/>
                </a:lnTo>
                <a:lnTo>
                  <a:pt x="326" y="373"/>
                </a:lnTo>
                <a:lnTo>
                  <a:pt x="302" y="417"/>
                </a:lnTo>
                <a:lnTo>
                  <a:pt x="300" y="417"/>
                </a:lnTo>
                <a:lnTo>
                  <a:pt x="298" y="417"/>
                </a:lnTo>
                <a:lnTo>
                  <a:pt x="298" y="419"/>
                </a:lnTo>
                <a:lnTo>
                  <a:pt x="296" y="419"/>
                </a:lnTo>
                <a:lnTo>
                  <a:pt x="294" y="419"/>
                </a:lnTo>
                <a:lnTo>
                  <a:pt x="292" y="419"/>
                </a:lnTo>
                <a:lnTo>
                  <a:pt x="290" y="419"/>
                </a:lnTo>
                <a:lnTo>
                  <a:pt x="287" y="422"/>
                </a:lnTo>
                <a:lnTo>
                  <a:pt x="285" y="422"/>
                </a:lnTo>
                <a:lnTo>
                  <a:pt x="283" y="422"/>
                </a:lnTo>
                <a:lnTo>
                  <a:pt x="281" y="422"/>
                </a:lnTo>
                <a:lnTo>
                  <a:pt x="279" y="422"/>
                </a:lnTo>
                <a:lnTo>
                  <a:pt x="279" y="424"/>
                </a:lnTo>
                <a:lnTo>
                  <a:pt x="277" y="424"/>
                </a:lnTo>
                <a:lnTo>
                  <a:pt x="275" y="424"/>
                </a:lnTo>
                <a:lnTo>
                  <a:pt x="272" y="424"/>
                </a:lnTo>
                <a:lnTo>
                  <a:pt x="270" y="424"/>
                </a:lnTo>
                <a:lnTo>
                  <a:pt x="268" y="426"/>
                </a:lnTo>
                <a:lnTo>
                  <a:pt x="266" y="426"/>
                </a:lnTo>
                <a:lnTo>
                  <a:pt x="264" y="426"/>
                </a:lnTo>
                <a:lnTo>
                  <a:pt x="262" y="426"/>
                </a:lnTo>
                <a:lnTo>
                  <a:pt x="262" y="428"/>
                </a:lnTo>
                <a:lnTo>
                  <a:pt x="260" y="428"/>
                </a:lnTo>
                <a:lnTo>
                  <a:pt x="258" y="428"/>
                </a:lnTo>
                <a:lnTo>
                  <a:pt x="255" y="428"/>
                </a:lnTo>
                <a:lnTo>
                  <a:pt x="253" y="428"/>
                </a:lnTo>
                <a:lnTo>
                  <a:pt x="251" y="430"/>
                </a:lnTo>
                <a:lnTo>
                  <a:pt x="315" y="366"/>
                </a:lnTo>
                <a:lnTo>
                  <a:pt x="166" y="513"/>
                </a:lnTo>
                <a:lnTo>
                  <a:pt x="166" y="515"/>
                </a:lnTo>
                <a:lnTo>
                  <a:pt x="166" y="513"/>
                </a:lnTo>
                <a:lnTo>
                  <a:pt x="138" y="543"/>
                </a:lnTo>
                <a:lnTo>
                  <a:pt x="132" y="556"/>
                </a:lnTo>
                <a:lnTo>
                  <a:pt x="102" y="579"/>
                </a:lnTo>
                <a:lnTo>
                  <a:pt x="108" y="609"/>
                </a:lnTo>
                <a:lnTo>
                  <a:pt x="102" y="609"/>
                </a:lnTo>
                <a:lnTo>
                  <a:pt x="98" y="611"/>
                </a:lnTo>
                <a:lnTo>
                  <a:pt x="91" y="613"/>
                </a:lnTo>
                <a:lnTo>
                  <a:pt x="87" y="615"/>
                </a:lnTo>
                <a:lnTo>
                  <a:pt x="83" y="617"/>
                </a:lnTo>
                <a:lnTo>
                  <a:pt x="79" y="619"/>
                </a:lnTo>
                <a:lnTo>
                  <a:pt x="74" y="622"/>
                </a:lnTo>
                <a:lnTo>
                  <a:pt x="70" y="624"/>
                </a:lnTo>
                <a:lnTo>
                  <a:pt x="66" y="626"/>
                </a:lnTo>
                <a:lnTo>
                  <a:pt x="64" y="630"/>
                </a:lnTo>
                <a:lnTo>
                  <a:pt x="60" y="632"/>
                </a:lnTo>
                <a:lnTo>
                  <a:pt x="57" y="636"/>
                </a:lnTo>
                <a:lnTo>
                  <a:pt x="53" y="639"/>
                </a:lnTo>
                <a:lnTo>
                  <a:pt x="51" y="643"/>
                </a:lnTo>
                <a:lnTo>
                  <a:pt x="49" y="645"/>
                </a:lnTo>
                <a:lnTo>
                  <a:pt x="45" y="649"/>
                </a:lnTo>
                <a:lnTo>
                  <a:pt x="42" y="653"/>
                </a:lnTo>
                <a:lnTo>
                  <a:pt x="40" y="656"/>
                </a:lnTo>
                <a:lnTo>
                  <a:pt x="38" y="660"/>
                </a:lnTo>
                <a:lnTo>
                  <a:pt x="36" y="664"/>
                </a:lnTo>
                <a:lnTo>
                  <a:pt x="34" y="666"/>
                </a:lnTo>
                <a:lnTo>
                  <a:pt x="30" y="670"/>
                </a:lnTo>
                <a:lnTo>
                  <a:pt x="28" y="673"/>
                </a:lnTo>
                <a:lnTo>
                  <a:pt x="25" y="677"/>
                </a:lnTo>
                <a:lnTo>
                  <a:pt x="23" y="679"/>
                </a:lnTo>
                <a:lnTo>
                  <a:pt x="21" y="683"/>
                </a:lnTo>
                <a:lnTo>
                  <a:pt x="17" y="685"/>
                </a:lnTo>
                <a:lnTo>
                  <a:pt x="15" y="687"/>
                </a:lnTo>
                <a:lnTo>
                  <a:pt x="13" y="690"/>
                </a:lnTo>
                <a:lnTo>
                  <a:pt x="8" y="692"/>
                </a:lnTo>
                <a:lnTo>
                  <a:pt x="6" y="694"/>
                </a:lnTo>
                <a:lnTo>
                  <a:pt x="2" y="696"/>
                </a:lnTo>
                <a:lnTo>
                  <a:pt x="0" y="681"/>
                </a:lnTo>
                <a:lnTo>
                  <a:pt x="138" y="543"/>
                </a:lnTo>
                <a:lnTo>
                  <a:pt x="681" y="0"/>
                </a:lnTo>
              </a:path>
            </a:pathLst>
          </a:custGeom>
          <a:solidFill>
            <a:srgbClr val="A6A6A6"/>
          </a:solidFill>
          <a:ln w="9525" cap="rnd">
            <a:noFill/>
            <a:round/>
            <a:headEnd/>
            <a:tailEnd/>
          </a:ln>
          <a:effectLst/>
        </p:spPr>
        <p:txBody>
          <a:bodyPr/>
          <a:lstStyle/>
          <a:p>
            <a:endParaRPr lang="en-US"/>
          </a:p>
        </p:txBody>
      </p:sp>
      <p:sp>
        <p:nvSpPr>
          <p:cNvPr id="63803" name="Freeform 315"/>
          <p:cNvSpPr>
            <a:spLocks/>
          </p:cNvSpPr>
          <p:nvPr/>
        </p:nvSpPr>
        <p:spPr bwMode="auto">
          <a:xfrm>
            <a:off x="3767138" y="5267325"/>
            <a:ext cx="147637" cy="142875"/>
          </a:xfrm>
          <a:custGeom>
            <a:avLst/>
            <a:gdLst/>
            <a:ahLst/>
            <a:cxnLst>
              <a:cxn ang="0">
                <a:pos x="79" y="0"/>
              </a:cxn>
              <a:cxn ang="0">
                <a:pos x="70" y="19"/>
              </a:cxn>
              <a:cxn ang="0">
                <a:pos x="45" y="44"/>
              </a:cxn>
              <a:cxn ang="0">
                <a:pos x="45" y="36"/>
              </a:cxn>
              <a:cxn ang="0">
                <a:pos x="45" y="34"/>
              </a:cxn>
              <a:cxn ang="0">
                <a:pos x="79" y="0"/>
              </a:cxn>
              <a:cxn ang="0">
                <a:pos x="32" y="46"/>
              </a:cxn>
              <a:cxn ang="0">
                <a:pos x="30" y="63"/>
              </a:cxn>
              <a:cxn ang="0">
                <a:pos x="0" y="78"/>
              </a:cxn>
              <a:cxn ang="0">
                <a:pos x="32" y="46"/>
              </a:cxn>
              <a:cxn ang="0">
                <a:pos x="79" y="0"/>
              </a:cxn>
            </a:cxnLst>
            <a:rect l="0" t="0" r="r" b="b"/>
            <a:pathLst>
              <a:path w="80" h="79">
                <a:moveTo>
                  <a:pt x="79" y="0"/>
                </a:moveTo>
                <a:lnTo>
                  <a:pt x="70" y="19"/>
                </a:lnTo>
                <a:lnTo>
                  <a:pt x="45" y="44"/>
                </a:lnTo>
                <a:lnTo>
                  <a:pt x="45" y="36"/>
                </a:lnTo>
                <a:lnTo>
                  <a:pt x="45" y="34"/>
                </a:lnTo>
                <a:lnTo>
                  <a:pt x="79" y="0"/>
                </a:lnTo>
                <a:lnTo>
                  <a:pt x="32" y="46"/>
                </a:lnTo>
                <a:lnTo>
                  <a:pt x="30" y="63"/>
                </a:lnTo>
                <a:lnTo>
                  <a:pt x="0" y="78"/>
                </a:lnTo>
                <a:lnTo>
                  <a:pt x="32" y="46"/>
                </a:lnTo>
                <a:lnTo>
                  <a:pt x="79" y="0"/>
                </a:lnTo>
              </a:path>
            </a:pathLst>
          </a:custGeom>
          <a:solidFill>
            <a:srgbClr val="ABABAB"/>
          </a:solidFill>
          <a:ln w="9525" cap="rnd">
            <a:noFill/>
            <a:round/>
            <a:headEnd/>
            <a:tailEnd/>
          </a:ln>
          <a:effectLst/>
        </p:spPr>
        <p:txBody>
          <a:bodyPr/>
          <a:lstStyle/>
          <a:p>
            <a:endParaRPr lang="en-US"/>
          </a:p>
        </p:txBody>
      </p:sp>
      <p:sp>
        <p:nvSpPr>
          <p:cNvPr id="63804" name="Freeform 316"/>
          <p:cNvSpPr>
            <a:spLocks/>
          </p:cNvSpPr>
          <p:nvPr/>
        </p:nvSpPr>
        <p:spPr bwMode="auto">
          <a:xfrm>
            <a:off x="3121025" y="2247900"/>
            <a:ext cx="31750" cy="30163"/>
          </a:xfrm>
          <a:custGeom>
            <a:avLst/>
            <a:gdLst/>
            <a:ahLst/>
            <a:cxnLst>
              <a:cxn ang="0">
                <a:pos x="16" y="0"/>
              </a:cxn>
              <a:cxn ang="0">
                <a:pos x="16" y="16"/>
              </a:cxn>
              <a:cxn ang="0">
                <a:pos x="8" y="16"/>
              </a:cxn>
              <a:cxn ang="0">
                <a:pos x="0" y="16"/>
              </a:cxn>
              <a:cxn ang="0">
                <a:pos x="8" y="16"/>
              </a:cxn>
              <a:cxn ang="0">
                <a:pos x="16" y="16"/>
              </a:cxn>
              <a:cxn ang="0">
                <a:pos x="16" y="0"/>
              </a:cxn>
            </a:cxnLst>
            <a:rect l="0" t="0" r="r" b="b"/>
            <a:pathLst>
              <a:path w="17" h="17">
                <a:moveTo>
                  <a:pt x="16" y="0"/>
                </a:moveTo>
                <a:lnTo>
                  <a:pt x="16" y="16"/>
                </a:lnTo>
                <a:lnTo>
                  <a:pt x="8" y="16"/>
                </a:lnTo>
                <a:lnTo>
                  <a:pt x="0" y="16"/>
                </a:lnTo>
                <a:lnTo>
                  <a:pt x="8"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63805" name="Freeform 317"/>
          <p:cNvSpPr>
            <a:spLocks/>
          </p:cNvSpPr>
          <p:nvPr/>
        </p:nvSpPr>
        <p:spPr bwMode="auto">
          <a:xfrm>
            <a:off x="3121025" y="2243138"/>
            <a:ext cx="31750" cy="31750"/>
          </a:xfrm>
          <a:custGeom>
            <a:avLst/>
            <a:gdLst/>
            <a:ahLst/>
            <a:cxnLst>
              <a:cxn ang="0">
                <a:pos x="12" y="16"/>
              </a:cxn>
              <a:cxn ang="0">
                <a:pos x="16" y="16"/>
              </a:cxn>
              <a:cxn ang="0">
                <a:pos x="16" y="11"/>
              </a:cxn>
              <a:cxn ang="0">
                <a:pos x="16" y="4"/>
              </a:cxn>
              <a:cxn ang="0">
                <a:pos x="12" y="0"/>
              </a:cxn>
              <a:cxn ang="0">
                <a:pos x="0" y="16"/>
              </a:cxn>
              <a:cxn ang="0">
                <a:pos x="0" y="11"/>
              </a:cxn>
              <a:cxn ang="0">
                <a:pos x="0" y="4"/>
              </a:cxn>
              <a:cxn ang="0">
                <a:pos x="12" y="16"/>
              </a:cxn>
            </a:cxnLst>
            <a:rect l="0" t="0" r="r" b="b"/>
            <a:pathLst>
              <a:path w="17" h="17">
                <a:moveTo>
                  <a:pt x="12" y="16"/>
                </a:moveTo>
                <a:lnTo>
                  <a:pt x="16" y="16"/>
                </a:lnTo>
                <a:lnTo>
                  <a:pt x="16" y="11"/>
                </a:lnTo>
                <a:lnTo>
                  <a:pt x="16" y="4"/>
                </a:lnTo>
                <a:lnTo>
                  <a:pt x="12" y="0"/>
                </a:lnTo>
                <a:lnTo>
                  <a:pt x="0" y="16"/>
                </a:lnTo>
                <a:lnTo>
                  <a:pt x="0" y="11"/>
                </a:lnTo>
                <a:lnTo>
                  <a:pt x="0" y="4"/>
                </a:lnTo>
                <a:lnTo>
                  <a:pt x="12" y="16"/>
                </a:lnTo>
              </a:path>
            </a:pathLst>
          </a:custGeom>
          <a:solidFill>
            <a:srgbClr val="000000"/>
          </a:solidFill>
          <a:ln w="9525" cap="rnd">
            <a:noFill/>
            <a:round/>
            <a:headEnd/>
            <a:tailEnd/>
          </a:ln>
          <a:effectLst/>
        </p:spPr>
        <p:txBody>
          <a:bodyPr/>
          <a:lstStyle/>
          <a:p>
            <a:endParaRPr lang="en-US"/>
          </a:p>
        </p:txBody>
      </p:sp>
      <p:sp>
        <p:nvSpPr>
          <p:cNvPr id="63806" name="Freeform 318"/>
          <p:cNvSpPr>
            <a:spLocks/>
          </p:cNvSpPr>
          <p:nvPr/>
        </p:nvSpPr>
        <p:spPr bwMode="auto">
          <a:xfrm>
            <a:off x="3117850" y="2243138"/>
            <a:ext cx="31750" cy="31750"/>
          </a:xfrm>
          <a:custGeom>
            <a:avLst/>
            <a:gdLst/>
            <a:ahLst/>
            <a:cxnLst>
              <a:cxn ang="0">
                <a:pos x="0" y="2"/>
              </a:cxn>
              <a:cxn ang="0">
                <a:pos x="4" y="16"/>
              </a:cxn>
              <a:cxn ang="0">
                <a:pos x="8" y="16"/>
              </a:cxn>
              <a:cxn ang="0">
                <a:pos x="8" y="13"/>
              </a:cxn>
              <a:cxn ang="0">
                <a:pos x="12" y="13"/>
              </a:cxn>
              <a:cxn ang="0">
                <a:pos x="16" y="13"/>
              </a:cxn>
              <a:cxn ang="0">
                <a:pos x="16" y="10"/>
              </a:cxn>
              <a:cxn ang="0">
                <a:pos x="4" y="2"/>
              </a:cxn>
              <a:cxn ang="0">
                <a:pos x="4" y="0"/>
              </a:cxn>
              <a:cxn ang="0">
                <a:pos x="8" y="0"/>
              </a:cxn>
              <a:cxn ang="0">
                <a:pos x="4" y="0"/>
              </a:cxn>
              <a:cxn ang="0">
                <a:pos x="8" y="13"/>
              </a:cxn>
              <a:cxn ang="0">
                <a:pos x="0" y="2"/>
              </a:cxn>
            </a:cxnLst>
            <a:rect l="0" t="0" r="r" b="b"/>
            <a:pathLst>
              <a:path w="17" h="17">
                <a:moveTo>
                  <a:pt x="0" y="2"/>
                </a:moveTo>
                <a:lnTo>
                  <a:pt x="4" y="16"/>
                </a:lnTo>
                <a:lnTo>
                  <a:pt x="8" y="16"/>
                </a:lnTo>
                <a:lnTo>
                  <a:pt x="8" y="13"/>
                </a:lnTo>
                <a:lnTo>
                  <a:pt x="12" y="13"/>
                </a:lnTo>
                <a:lnTo>
                  <a:pt x="16" y="13"/>
                </a:lnTo>
                <a:lnTo>
                  <a:pt x="16" y="10"/>
                </a:lnTo>
                <a:lnTo>
                  <a:pt x="4" y="2"/>
                </a:lnTo>
                <a:lnTo>
                  <a:pt x="4" y="0"/>
                </a:lnTo>
                <a:lnTo>
                  <a:pt x="8" y="0"/>
                </a:lnTo>
                <a:lnTo>
                  <a:pt x="4" y="0"/>
                </a:lnTo>
                <a:lnTo>
                  <a:pt x="8" y="13"/>
                </a:lnTo>
                <a:lnTo>
                  <a:pt x="0" y="2"/>
                </a:lnTo>
              </a:path>
            </a:pathLst>
          </a:custGeom>
          <a:solidFill>
            <a:srgbClr val="000000"/>
          </a:solidFill>
          <a:ln w="9525" cap="rnd">
            <a:noFill/>
            <a:round/>
            <a:headEnd/>
            <a:tailEnd/>
          </a:ln>
          <a:effectLst/>
        </p:spPr>
        <p:txBody>
          <a:bodyPr/>
          <a:lstStyle/>
          <a:p>
            <a:endParaRPr lang="en-US"/>
          </a:p>
        </p:txBody>
      </p:sp>
      <p:sp>
        <p:nvSpPr>
          <p:cNvPr id="63807" name="Freeform 319"/>
          <p:cNvSpPr>
            <a:spLocks/>
          </p:cNvSpPr>
          <p:nvPr/>
        </p:nvSpPr>
        <p:spPr bwMode="auto">
          <a:xfrm>
            <a:off x="3117850" y="2236788"/>
            <a:ext cx="31750" cy="30162"/>
          </a:xfrm>
          <a:custGeom>
            <a:avLst/>
            <a:gdLst/>
            <a:ahLst/>
            <a:cxnLst>
              <a:cxn ang="0">
                <a:pos x="16" y="4"/>
              </a:cxn>
              <a:cxn ang="0">
                <a:pos x="4" y="4"/>
              </a:cxn>
              <a:cxn ang="0">
                <a:pos x="0" y="4"/>
              </a:cxn>
              <a:cxn ang="0">
                <a:pos x="0" y="7"/>
              </a:cxn>
              <a:cxn ang="0">
                <a:pos x="8" y="16"/>
              </a:cxn>
              <a:cxn ang="0">
                <a:pos x="12" y="16"/>
              </a:cxn>
              <a:cxn ang="0">
                <a:pos x="16" y="13"/>
              </a:cxn>
              <a:cxn ang="0">
                <a:pos x="4" y="13"/>
              </a:cxn>
              <a:cxn ang="0">
                <a:pos x="16" y="4"/>
              </a:cxn>
              <a:cxn ang="0">
                <a:pos x="12" y="0"/>
              </a:cxn>
              <a:cxn ang="0">
                <a:pos x="4" y="4"/>
              </a:cxn>
              <a:cxn ang="0">
                <a:pos x="16" y="4"/>
              </a:cxn>
            </a:cxnLst>
            <a:rect l="0" t="0" r="r" b="b"/>
            <a:pathLst>
              <a:path w="17" h="17">
                <a:moveTo>
                  <a:pt x="16" y="4"/>
                </a:moveTo>
                <a:lnTo>
                  <a:pt x="4" y="4"/>
                </a:lnTo>
                <a:lnTo>
                  <a:pt x="0" y="4"/>
                </a:lnTo>
                <a:lnTo>
                  <a:pt x="0" y="7"/>
                </a:lnTo>
                <a:lnTo>
                  <a:pt x="8" y="16"/>
                </a:lnTo>
                <a:lnTo>
                  <a:pt x="12" y="16"/>
                </a:lnTo>
                <a:lnTo>
                  <a:pt x="16" y="13"/>
                </a:lnTo>
                <a:lnTo>
                  <a:pt x="4" y="13"/>
                </a:lnTo>
                <a:lnTo>
                  <a:pt x="16" y="4"/>
                </a:lnTo>
                <a:lnTo>
                  <a:pt x="12" y="0"/>
                </a:lnTo>
                <a:lnTo>
                  <a:pt x="4" y="4"/>
                </a:lnTo>
                <a:lnTo>
                  <a:pt x="16" y="4"/>
                </a:lnTo>
              </a:path>
            </a:pathLst>
          </a:custGeom>
          <a:solidFill>
            <a:srgbClr val="000000"/>
          </a:solidFill>
          <a:ln w="9525" cap="rnd">
            <a:noFill/>
            <a:round/>
            <a:headEnd/>
            <a:tailEnd/>
          </a:ln>
          <a:effectLst/>
        </p:spPr>
        <p:txBody>
          <a:bodyPr/>
          <a:lstStyle/>
          <a:p>
            <a:endParaRPr lang="en-US"/>
          </a:p>
        </p:txBody>
      </p:sp>
      <p:sp>
        <p:nvSpPr>
          <p:cNvPr id="63808" name="Freeform 320"/>
          <p:cNvSpPr>
            <a:spLocks/>
          </p:cNvSpPr>
          <p:nvPr/>
        </p:nvSpPr>
        <p:spPr bwMode="auto">
          <a:xfrm>
            <a:off x="3124200" y="2252663"/>
            <a:ext cx="31750" cy="31750"/>
          </a:xfrm>
          <a:custGeom>
            <a:avLst/>
            <a:gdLst/>
            <a:ahLst/>
            <a:cxnLst>
              <a:cxn ang="0">
                <a:pos x="8" y="0"/>
              </a:cxn>
              <a:cxn ang="0">
                <a:pos x="8" y="8"/>
              </a:cxn>
              <a:cxn ang="0">
                <a:pos x="0" y="8"/>
              </a:cxn>
              <a:cxn ang="0">
                <a:pos x="0" y="16"/>
              </a:cxn>
              <a:cxn ang="0">
                <a:pos x="0" y="8"/>
              </a:cxn>
              <a:cxn ang="0">
                <a:pos x="8" y="8"/>
              </a:cxn>
              <a:cxn ang="0">
                <a:pos x="16" y="8"/>
              </a:cxn>
              <a:cxn ang="0">
                <a:pos x="16" y="0"/>
              </a:cxn>
              <a:cxn ang="0">
                <a:pos x="8" y="0"/>
              </a:cxn>
            </a:cxnLst>
            <a:rect l="0" t="0" r="r" b="b"/>
            <a:pathLst>
              <a:path w="17" h="17">
                <a:moveTo>
                  <a:pt x="8" y="0"/>
                </a:moveTo>
                <a:lnTo>
                  <a:pt x="8" y="8"/>
                </a:lnTo>
                <a:lnTo>
                  <a:pt x="0" y="8"/>
                </a:lnTo>
                <a:lnTo>
                  <a:pt x="0" y="16"/>
                </a:lnTo>
                <a:lnTo>
                  <a:pt x="0" y="8"/>
                </a:lnTo>
                <a:lnTo>
                  <a:pt x="8" y="8"/>
                </a:lnTo>
                <a:lnTo>
                  <a:pt x="16" y="8"/>
                </a:lnTo>
                <a:lnTo>
                  <a:pt x="16" y="0"/>
                </a:lnTo>
                <a:lnTo>
                  <a:pt x="8" y="0"/>
                </a:lnTo>
              </a:path>
            </a:pathLst>
          </a:custGeom>
          <a:solidFill>
            <a:srgbClr val="000000"/>
          </a:solidFill>
          <a:ln w="9525" cap="rnd">
            <a:noFill/>
            <a:round/>
            <a:headEnd/>
            <a:tailEnd/>
          </a:ln>
          <a:effectLst/>
        </p:spPr>
        <p:txBody>
          <a:bodyPr/>
          <a:lstStyle/>
          <a:p>
            <a:endParaRPr lang="en-US"/>
          </a:p>
        </p:txBody>
      </p:sp>
      <p:sp>
        <p:nvSpPr>
          <p:cNvPr id="63809" name="Freeform 321"/>
          <p:cNvSpPr>
            <a:spLocks/>
          </p:cNvSpPr>
          <p:nvPr/>
        </p:nvSpPr>
        <p:spPr bwMode="auto">
          <a:xfrm>
            <a:off x="3121025" y="2247900"/>
            <a:ext cx="31750" cy="30163"/>
          </a:xfrm>
          <a:custGeom>
            <a:avLst/>
            <a:gdLst/>
            <a:ahLst/>
            <a:cxnLst>
              <a:cxn ang="0">
                <a:pos x="8" y="16"/>
              </a:cxn>
              <a:cxn ang="0">
                <a:pos x="12" y="16"/>
              </a:cxn>
              <a:cxn ang="0">
                <a:pos x="12" y="12"/>
              </a:cxn>
              <a:cxn ang="0">
                <a:pos x="16" y="12"/>
              </a:cxn>
              <a:cxn ang="0">
                <a:pos x="4" y="0"/>
              </a:cxn>
              <a:cxn ang="0">
                <a:pos x="0" y="0"/>
              </a:cxn>
              <a:cxn ang="0">
                <a:pos x="4" y="0"/>
              </a:cxn>
              <a:cxn ang="0">
                <a:pos x="8" y="0"/>
              </a:cxn>
              <a:cxn ang="0">
                <a:pos x="4" y="0"/>
              </a:cxn>
              <a:cxn ang="0">
                <a:pos x="8" y="16"/>
              </a:cxn>
            </a:cxnLst>
            <a:rect l="0" t="0" r="r" b="b"/>
            <a:pathLst>
              <a:path w="17" h="17">
                <a:moveTo>
                  <a:pt x="8" y="16"/>
                </a:moveTo>
                <a:lnTo>
                  <a:pt x="12" y="16"/>
                </a:lnTo>
                <a:lnTo>
                  <a:pt x="12" y="12"/>
                </a:lnTo>
                <a:lnTo>
                  <a:pt x="16" y="12"/>
                </a:lnTo>
                <a:lnTo>
                  <a:pt x="4" y="0"/>
                </a:lnTo>
                <a:lnTo>
                  <a:pt x="0" y="0"/>
                </a:lnTo>
                <a:lnTo>
                  <a:pt x="4" y="0"/>
                </a:lnTo>
                <a:lnTo>
                  <a:pt x="8" y="0"/>
                </a:lnTo>
                <a:lnTo>
                  <a:pt x="4" y="0"/>
                </a:lnTo>
                <a:lnTo>
                  <a:pt x="8" y="16"/>
                </a:lnTo>
              </a:path>
            </a:pathLst>
          </a:custGeom>
          <a:solidFill>
            <a:srgbClr val="000000"/>
          </a:solidFill>
          <a:ln w="9525" cap="rnd">
            <a:noFill/>
            <a:round/>
            <a:headEnd/>
            <a:tailEnd/>
          </a:ln>
          <a:effectLst/>
        </p:spPr>
        <p:txBody>
          <a:bodyPr/>
          <a:lstStyle/>
          <a:p>
            <a:endParaRPr lang="en-US"/>
          </a:p>
        </p:txBody>
      </p:sp>
      <p:sp>
        <p:nvSpPr>
          <p:cNvPr id="63810" name="Freeform 322"/>
          <p:cNvSpPr>
            <a:spLocks/>
          </p:cNvSpPr>
          <p:nvPr/>
        </p:nvSpPr>
        <p:spPr bwMode="auto">
          <a:xfrm>
            <a:off x="3121025" y="2247900"/>
            <a:ext cx="31750" cy="30163"/>
          </a:xfrm>
          <a:custGeom>
            <a:avLst/>
            <a:gdLst/>
            <a:ahLst/>
            <a:cxnLst>
              <a:cxn ang="0">
                <a:pos x="5" y="16"/>
              </a:cxn>
              <a:cxn ang="0">
                <a:pos x="10" y="16"/>
              </a:cxn>
              <a:cxn ang="0">
                <a:pos x="16" y="16"/>
              </a:cxn>
              <a:cxn ang="0">
                <a:pos x="16" y="12"/>
              </a:cxn>
              <a:cxn ang="0">
                <a:pos x="16" y="16"/>
              </a:cxn>
              <a:cxn ang="0">
                <a:pos x="10" y="16"/>
              </a:cxn>
              <a:cxn ang="0">
                <a:pos x="5" y="0"/>
              </a:cxn>
              <a:cxn ang="0">
                <a:pos x="0" y="0"/>
              </a:cxn>
              <a:cxn ang="0">
                <a:pos x="5" y="0"/>
              </a:cxn>
              <a:cxn ang="0">
                <a:pos x="5" y="16"/>
              </a:cxn>
            </a:cxnLst>
            <a:rect l="0" t="0" r="r" b="b"/>
            <a:pathLst>
              <a:path w="17" h="17">
                <a:moveTo>
                  <a:pt x="5" y="16"/>
                </a:moveTo>
                <a:lnTo>
                  <a:pt x="10" y="16"/>
                </a:lnTo>
                <a:lnTo>
                  <a:pt x="16" y="16"/>
                </a:lnTo>
                <a:lnTo>
                  <a:pt x="16" y="12"/>
                </a:lnTo>
                <a:lnTo>
                  <a:pt x="16" y="16"/>
                </a:lnTo>
                <a:lnTo>
                  <a:pt x="10" y="16"/>
                </a:lnTo>
                <a:lnTo>
                  <a:pt x="5" y="0"/>
                </a:lnTo>
                <a:lnTo>
                  <a:pt x="0" y="0"/>
                </a:lnTo>
                <a:lnTo>
                  <a:pt x="5" y="0"/>
                </a:lnTo>
                <a:lnTo>
                  <a:pt x="5" y="16"/>
                </a:lnTo>
              </a:path>
            </a:pathLst>
          </a:custGeom>
          <a:solidFill>
            <a:srgbClr val="000000"/>
          </a:solidFill>
          <a:ln w="9525" cap="rnd">
            <a:noFill/>
            <a:round/>
            <a:headEnd/>
            <a:tailEnd/>
          </a:ln>
          <a:effectLst/>
        </p:spPr>
        <p:txBody>
          <a:bodyPr/>
          <a:lstStyle/>
          <a:p>
            <a:endParaRPr lang="en-US"/>
          </a:p>
        </p:txBody>
      </p:sp>
      <p:sp>
        <p:nvSpPr>
          <p:cNvPr id="63811" name="Freeform 323"/>
          <p:cNvSpPr>
            <a:spLocks/>
          </p:cNvSpPr>
          <p:nvPr/>
        </p:nvSpPr>
        <p:spPr bwMode="auto">
          <a:xfrm>
            <a:off x="3117850" y="2236788"/>
            <a:ext cx="31750" cy="30162"/>
          </a:xfrm>
          <a:custGeom>
            <a:avLst/>
            <a:gdLst/>
            <a:ahLst/>
            <a:cxnLst>
              <a:cxn ang="0">
                <a:pos x="16" y="11"/>
              </a:cxn>
              <a:cxn ang="0">
                <a:pos x="0" y="16"/>
              </a:cxn>
              <a:cxn ang="0">
                <a:pos x="4" y="16"/>
              </a:cxn>
              <a:cxn ang="0">
                <a:pos x="8" y="16"/>
              </a:cxn>
              <a:cxn ang="0">
                <a:pos x="8" y="6"/>
              </a:cxn>
              <a:cxn ang="0">
                <a:pos x="12" y="6"/>
              </a:cxn>
              <a:cxn ang="0">
                <a:pos x="0" y="11"/>
              </a:cxn>
              <a:cxn ang="0">
                <a:pos x="12" y="6"/>
              </a:cxn>
              <a:cxn ang="0">
                <a:pos x="0" y="0"/>
              </a:cxn>
              <a:cxn ang="0">
                <a:pos x="0" y="11"/>
              </a:cxn>
              <a:cxn ang="0">
                <a:pos x="16" y="11"/>
              </a:cxn>
            </a:cxnLst>
            <a:rect l="0" t="0" r="r" b="b"/>
            <a:pathLst>
              <a:path w="17" h="17">
                <a:moveTo>
                  <a:pt x="16" y="11"/>
                </a:moveTo>
                <a:lnTo>
                  <a:pt x="0" y="16"/>
                </a:lnTo>
                <a:lnTo>
                  <a:pt x="4" y="16"/>
                </a:lnTo>
                <a:lnTo>
                  <a:pt x="8" y="16"/>
                </a:lnTo>
                <a:lnTo>
                  <a:pt x="8" y="6"/>
                </a:lnTo>
                <a:lnTo>
                  <a:pt x="12" y="6"/>
                </a:lnTo>
                <a:lnTo>
                  <a:pt x="0" y="11"/>
                </a:lnTo>
                <a:lnTo>
                  <a:pt x="12" y="6"/>
                </a:lnTo>
                <a:lnTo>
                  <a:pt x="0" y="0"/>
                </a:lnTo>
                <a:lnTo>
                  <a:pt x="0" y="11"/>
                </a:lnTo>
                <a:lnTo>
                  <a:pt x="16" y="11"/>
                </a:lnTo>
              </a:path>
            </a:pathLst>
          </a:custGeom>
          <a:solidFill>
            <a:srgbClr val="000000"/>
          </a:solidFill>
          <a:ln w="9525" cap="rnd">
            <a:noFill/>
            <a:round/>
            <a:headEnd/>
            <a:tailEnd/>
          </a:ln>
          <a:effectLst/>
        </p:spPr>
        <p:txBody>
          <a:bodyPr/>
          <a:lstStyle/>
          <a:p>
            <a:endParaRPr lang="en-US"/>
          </a:p>
        </p:txBody>
      </p:sp>
      <p:sp>
        <p:nvSpPr>
          <p:cNvPr id="63812" name="Freeform 324"/>
          <p:cNvSpPr>
            <a:spLocks/>
          </p:cNvSpPr>
          <p:nvPr/>
        </p:nvSpPr>
        <p:spPr bwMode="auto">
          <a:xfrm>
            <a:off x="3117850" y="2252663"/>
            <a:ext cx="31750" cy="31750"/>
          </a:xfrm>
          <a:custGeom>
            <a:avLst/>
            <a:gdLst/>
            <a:ahLst/>
            <a:cxnLst>
              <a:cxn ang="0">
                <a:pos x="4" y="0"/>
              </a:cxn>
              <a:cxn ang="0">
                <a:pos x="12" y="0"/>
              </a:cxn>
              <a:cxn ang="0">
                <a:pos x="16" y="0"/>
              </a:cxn>
              <a:cxn ang="0">
                <a:pos x="16" y="4"/>
              </a:cxn>
              <a:cxn ang="0">
                <a:pos x="0" y="4"/>
              </a:cxn>
              <a:cxn ang="0">
                <a:pos x="0" y="8"/>
              </a:cxn>
              <a:cxn ang="0">
                <a:pos x="0" y="12"/>
              </a:cxn>
              <a:cxn ang="0">
                <a:pos x="4" y="12"/>
              </a:cxn>
              <a:cxn ang="0">
                <a:pos x="16" y="12"/>
              </a:cxn>
              <a:cxn ang="0">
                <a:pos x="4" y="12"/>
              </a:cxn>
              <a:cxn ang="0">
                <a:pos x="8" y="16"/>
              </a:cxn>
              <a:cxn ang="0">
                <a:pos x="16" y="12"/>
              </a:cxn>
              <a:cxn ang="0">
                <a:pos x="4" y="0"/>
              </a:cxn>
            </a:cxnLst>
            <a:rect l="0" t="0" r="r" b="b"/>
            <a:pathLst>
              <a:path w="17" h="17">
                <a:moveTo>
                  <a:pt x="4" y="0"/>
                </a:moveTo>
                <a:lnTo>
                  <a:pt x="12" y="0"/>
                </a:lnTo>
                <a:lnTo>
                  <a:pt x="16" y="0"/>
                </a:lnTo>
                <a:lnTo>
                  <a:pt x="16" y="4"/>
                </a:lnTo>
                <a:lnTo>
                  <a:pt x="0" y="4"/>
                </a:lnTo>
                <a:lnTo>
                  <a:pt x="0" y="8"/>
                </a:lnTo>
                <a:lnTo>
                  <a:pt x="0" y="12"/>
                </a:lnTo>
                <a:lnTo>
                  <a:pt x="4" y="12"/>
                </a:lnTo>
                <a:lnTo>
                  <a:pt x="16" y="12"/>
                </a:lnTo>
                <a:lnTo>
                  <a:pt x="4" y="12"/>
                </a:lnTo>
                <a:lnTo>
                  <a:pt x="8"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63813" name="Freeform 325"/>
          <p:cNvSpPr>
            <a:spLocks/>
          </p:cNvSpPr>
          <p:nvPr/>
        </p:nvSpPr>
        <p:spPr bwMode="auto">
          <a:xfrm>
            <a:off x="3121025" y="2247900"/>
            <a:ext cx="31750" cy="30163"/>
          </a:xfrm>
          <a:custGeom>
            <a:avLst/>
            <a:gdLst/>
            <a:ahLst/>
            <a:cxnLst>
              <a:cxn ang="0">
                <a:pos x="4" y="0"/>
              </a:cxn>
              <a:cxn ang="0">
                <a:pos x="8" y="0"/>
              </a:cxn>
              <a:cxn ang="0">
                <a:pos x="4" y="0"/>
              </a:cxn>
              <a:cxn ang="0">
                <a:pos x="0" y="0"/>
              </a:cxn>
              <a:cxn ang="0">
                <a:pos x="0" y="5"/>
              </a:cxn>
              <a:cxn ang="0">
                <a:pos x="12" y="16"/>
              </a:cxn>
              <a:cxn ang="0">
                <a:pos x="8" y="16"/>
              </a:cxn>
              <a:cxn ang="0">
                <a:pos x="16" y="16"/>
              </a:cxn>
              <a:cxn ang="0">
                <a:pos x="4" y="0"/>
              </a:cxn>
            </a:cxnLst>
            <a:rect l="0" t="0" r="r" b="b"/>
            <a:pathLst>
              <a:path w="17" h="17">
                <a:moveTo>
                  <a:pt x="4" y="0"/>
                </a:moveTo>
                <a:lnTo>
                  <a:pt x="8" y="0"/>
                </a:lnTo>
                <a:lnTo>
                  <a:pt x="4" y="0"/>
                </a:lnTo>
                <a:lnTo>
                  <a:pt x="0" y="0"/>
                </a:lnTo>
                <a:lnTo>
                  <a:pt x="0" y="5"/>
                </a:lnTo>
                <a:lnTo>
                  <a:pt x="12" y="16"/>
                </a:lnTo>
                <a:lnTo>
                  <a:pt x="8" y="16"/>
                </a:lnTo>
                <a:lnTo>
                  <a:pt x="16" y="16"/>
                </a:lnTo>
                <a:lnTo>
                  <a:pt x="4" y="0"/>
                </a:lnTo>
              </a:path>
            </a:pathLst>
          </a:custGeom>
          <a:solidFill>
            <a:srgbClr val="000000"/>
          </a:solidFill>
          <a:ln w="9525" cap="rnd">
            <a:noFill/>
            <a:round/>
            <a:headEnd/>
            <a:tailEnd/>
          </a:ln>
          <a:effectLst/>
        </p:spPr>
        <p:txBody>
          <a:bodyPr/>
          <a:lstStyle/>
          <a:p>
            <a:endParaRPr lang="en-US"/>
          </a:p>
        </p:txBody>
      </p:sp>
      <p:sp>
        <p:nvSpPr>
          <p:cNvPr id="63814" name="Freeform 326"/>
          <p:cNvSpPr>
            <a:spLocks/>
          </p:cNvSpPr>
          <p:nvPr/>
        </p:nvSpPr>
        <p:spPr bwMode="auto">
          <a:xfrm>
            <a:off x="3124200" y="2247900"/>
            <a:ext cx="31750" cy="30163"/>
          </a:xfrm>
          <a:custGeom>
            <a:avLst/>
            <a:gdLst/>
            <a:ahLst/>
            <a:cxnLst>
              <a:cxn ang="0">
                <a:pos x="0" y="5"/>
              </a:cxn>
              <a:cxn ang="0">
                <a:pos x="0" y="8"/>
              </a:cxn>
              <a:cxn ang="0">
                <a:pos x="0" y="5"/>
              </a:cxn>
              <a:cxn ang="0">
                <a:pos x="0" y="0"/>
              </a:cxn>
              <a:cxn ang="0">
                <a:pos x="4" y="0"/>
              </a:cxn>
              <a:cxn ang="0">
                <a:pos x="0" y="0"/>
              </a:cxn>
              <a:cxn ang="0">
                <a:pos x="12" y="16"/>
              </a:cxn>
              <a:cxn ang="0">
                <a:pos x="12" y="12"/>
              </a:cxn>
              <a:cxn ang="0">
                <a:pos x="16" y="12"/>
              </a:cxn>
              <a:cxn ang="0">
                <a:pos x="16" y="8"/>
              </a:cxn>
              <a:cxn ang="0">
                <a:pos x="16" y="12"/>
              </a:cxn>
              <a:cxn ang="0">
                <a:pos x="0" y="5"/>
              </a:cxn>
            </a:cxnLst>
            <a:rect l="0" t="0" r="r" b="b"/>
            <a:pathLst>
              <a:path w="17" h="17">
                <a:moveTo>
                  <a:pt x="0" y="5"/>
                </a:moveTo>
                <a:lnTo>
                  <a:pt x="0" y="8"/>
                </a:lnTo>
                <a:lnTo>
                  <a:pt x="0" y="5"/>
                </a:lnTo>
                <a:lnTo>
                  <a:pt x="0" y="0"/>
                </a:lnTo>
                <a:lnTo>
                  <a:pt x="4" y="0"/>
                </a:lnTo>
                <a:lnTo>
                  <a:pt x="0" y="0"/>
                </a:lnTo>
                <a:lnTo>
                  <a:pt x="12" y="16"/>
                </a:lnTo>
                <a:lnTo>
                  <a:pt x="12" y="12"/>
                </a:lnTo>
                <a:lnTo>
                  <a:pt x="16" y="12"/>
                </a:lnTo>
                <a:lnTo>
                  <a:pt x="16" y="8"/>
                </a:lnTo>
                <a:lnTo>
                  <a:pt x="16" y="12"/>
                </a:lnTo>
                <a:lnTo>
                  <a:pt x="0" y="5"/>
                </a:lnTo>
              </a:path>
            </a:pathLst>
          </a:custGeom>
          <a:solidFill>
            <a:srgbClr val="000000"/>
          </a:solidFill>
          <a:ln w="9525" cap="rnd">
            <a:noFill/>
            <a:round/>
            <a:headEnd/>
            <a:tailEnd/>
          </a:ln>
          <a:effectLst/>
        </p:spPr>
        <p:txBody>
          <a:bodyPr/>
          <a:lstStyle/>
          <a:p>
            <a:endParaRPr lang="en-US"/>
          </a:p>
        </p:txBody>
      </p:sp>
      <p:sp>
        <p:nvSpPr>
          <p:cNvPr id="63815" name="Freeform 327"/>
          <p:cNvSpPr>
            <a:spLocks/>
          </p:cNvSpPr>
          <p:nvPr/>
        </p:nvSpPr>
        <p:spPr bwMode="auto">
          <a:xfrm>
            <a:off x="3121025" y="2243138"/>
            <a:ext cx="31750" cy="31750"/>
          </a:xfrm>
          <a:custGeom>
            <a:avLst/>
            <a:gdLst/>
            <a:ahLst/>
            <a:cxnLst>
              <a:cxn ang="0">
                <a:pos x="12" y="8"/>
              </a:cxn>
              <a:cxn ang="0">
                <a:pos x="6" y="16"/>
              </a:cxn>
              <a:cxn ang="0">
                <a:pos x="3" y="16"/>
              </a:cxn>
              <a:cxn ang="0">
                <a:pos x="3" y="12"/>
              </a:cxn>
              <a:cxn ang="0">
                <a:pos x="3" y="8"/>
              </a:cxn>
              <a:cxn ang="0">
                <a:pos x="16" y="16"/>
              </a:cxn>
              <a:cxn ang="0">
                <a:pos x="16" y="12"/>
              </a:cxn>
              <a:cxn ang="0">
                <a:pos x="16" y="8"/>
              </a:cxn>
              <a:cxn ang="0">
                <a:pos x="16" y="3"/>
              </a:cxn>
              <a:cxn ang="0">
                <a:pos x="12" y="3"/>
              </a:cxn>
              <a:cxn ang="0">
                <a:pos x="12" y="0"/>
              </a:cxn>
              <a:cxn ang="0">
                <a:pos x="9" y="0"/>
              </a:cxn>
              <a:cxn ang="0">
                <a:pos x="6" y="0"/>
              </a:cxn>
              <a:cxn ang="0">
                <a:pos x="0" y="8"/>
              </a:cxn>
              <a:cxn ang="0">
                <a:pos x="6" y="0"/>
              </a:cxn>
              <a:cxn ang="0">
                <a:pos x="0" y="0"/>
              </a:cxn>
              <a:cxn ang="0">
                <a:pos x="0" y="8"/>
              </a:cxn>
              <a:cxn ang="0">
                <a:pos x="12" y="8"/>
              </a:cxn>
            </a:cxnLst>
            <a:rect l="0" t="0" r="r" b="b"/>
            <a:pathLst>
              <a:path w="17" h="17">
                <a:moveTo>
                  <a:pt x="12" y="8"/>
                </a:moveTo>
                <a:lnTo>
                  <a:pt x="6" y="16"/>
                </a:lnTo>
                <a:lnTo>
                  <a:pt x="3" y="16"/>
                </a:lnTo>
                <a:lnTo>
                  <a:pt x="3" y="12"/>
                </a:lnTo>
                <a:lnTo>
                  <a:pt x="3" y="8"/>
                </a:lnTo>
                <a:lnTo>
                  <a:pt x="16" y="16"/>
                </a:lnTo>
                <a:lnTo>
                  <a:pt x="16" y="12"/>
                </a:lnTo>
                <a:lnTo>
                  <a:pt x="16" y="8"/>
                </a:lnTo>
                <a:lnTo>
                  <a:pt x="16" y="3"/>
                </a:lnTo>
                <a:lnTo>
                  <a:pt x="12" y="3"/>
                </a:lnTo>
                <a:lnTo>
                  <a:pt x="12" y="0"/>
                </a:lnTo>
                <a:lnTo>
                  <a:pt x="9" y="0"/>
                </a:lnTo>
                <a:lnTo>
                  <a:pt x="6" y="0"/>
                </a:lnTo>
                <a:lnTo>
                  <a:pt x="0" y="8"/>
                </a:lnTo>
                <a:lnTo>
                  <a:pt x="6" y="0"/>
                </a:lnTo>
                <a:lnTo>
                  <a:pt x="0" y="0"/>
                </a:lnTo>
                <a:lnTo>
                  <a:pt x="0" y="8"/>
                </a:lnTo>
                <a:lnTo>
                  <a:pt x="12" y="8"/>
                </a:lnTo>
              </a:path>
            </a:pathLst>
          </a:custGeom>
          <a:solidFill>
            <a:srgbClr val="000000"/>
          </a:solidFill>
          <a:ln w="9525" cap="rnd">
            <a:noFill/>
            <a:round/>
            <a:headEnd/>
            <a:tailEnd/>
          </a:ln>
          <a:effectLst/>
        </p:spPr>
        <p:txBody>
          <a:bodyPr/>
          <a:lstStyle/>
          <a:p>
            <a:endParaRPr lang="en-US"/>
          </a:p>
        </p:txBody>
      </p:sp>
      <p:sp>
        <p:nvSpPr>
          <p:cNvPr id="63816" name="Freeform 328"/>
          <p:cNvSpPr>
            <a:spLocks/>
          </p:cNvSpPr>
          <p:nvPr/>
        </p:nvSpPr>
        <p:spPr bwMode="auto">
          <a:xfrm>
            <a:off x="3121025" y="2247900"/>
            <a:ext cx="31750" cy="30163"/>
          </a:xfrm>
          <a:custGeom>
            <a:avLst/>
            <a:gdLst/>
            <a:ahLst/>
            <a:cxnLst>
              <a:cxn ang="0">
                <a:pos x="16" y="16"/>
              </a:cxn>
              <a:cxn ang="0">
                <a:pos x="8" y="6"/>
              </a:cxn>
              <a:cxn ang="0">
                <a:pos x="16" y="6"/>
              </a:cxn>
              <a:cxn ang="0">
                <a:pos x="0" y="6"/>
              </a:cxn>
              <a:cxn ang="0">
                <a:pos x="8" y="6"/>
              </a:cxn>
              <a:cxn ang="0">
                <a:pos x="4" y="0"/>
              </a:cxn>
              <a:cxn ang="0">
                <a:pos x="16" y="16"/>
              </a:cxn>
            </a:cxnLst>
            <a:rect l="0" t="0" r="r" b="b"/>
            <a:pathLst>
              <a:path w="17" h="17">
                <a:moveTo>
                  <a:pt x="16" y="16"/>
                </a:moveTo>
                <a:lnTo>
                  <a:pt x="8" y="6"/>
                </a:lnTo>
                <a:lnTo>
                  <a:pt x="16" y="6"/>
                </a:lnTo>
                <a:lnTo>
                  <a:pt x="0" y="6"/>
                </a:lnTo>
                <a:lnTo>
                  <a:pt x="8" y="6"/>
                </a:lnTo>
                <a:lnTo>
                  <a:pt x="4" y="0"/>
                </a:lnTo>
                <a:lnTo>
                  <a:pt x="16" y="16"/>
                </a:lnTo>
              </a:path>
            </a:pathLst>
          </a:custGeom>
          <a:solidFill>
            <a:srgbClr val="000000"/>
          </a:solidFill>
          <a:ln w="9525" cap="rnd">
            <a:noFill/>
            <a:round/>
            <a:headEnd/>
            <a:tailEnd/>
          </a:ln>
          <a:effectLst/>
        </p:spPr>
        <p:txBody>
          <a:bodyPr/>
          <a:lstStyle/>
          <a:p>
            <a:endParaRPr lang="en-US"/>
          </a:p>
        </p:txBody>
      </p:sp>
      <p:sp>
        <p:nvSpPr>
          <p:cNvPr id="63817" name="Freeform 329"/>
          <p:cNvSpPr>
            <a:spLocks/>
          </p:cNvSpPr>
          <p:nvPr/>
        </p:nvSpPr>
        <p:spPr bwMode="auto">
          <a:xfrm>
            <a:off x="3132138" y="2236788"/>
            <a:ext cx="31750" cy="30162"/>
          </a:xfrm>
          <a:custGeom>
            <a:avLst/>
            <a:gdLst/>
            <a:ahLst/>
            <a:cxnLst>
              <a:cxn ang="0">
                <a:pos x="16" y="11"/>
              </a:cxn>
              <a:cxn ang="0">
                <a:pos x="2" y="6"/>
              </a:cxn>
              <a:cxn ang="0">
                <a:pos x="2" y="16"/>
              </a:cxn>
              <a:cxn ang="0">
                <a:pos x="5" y="16"/>
              </a:cxn>
              <a:cxn ang="0">
                <a:pos x="10" y="16"/>
              </a:cxn>
              <a:cxn ang="0">
                <a:pos x="13" y="16"/>
              </a:cxn>
              <a:cxn ang="0">
                <a:pos x="13" y="13"/>
              </a:cxn>
              <a:cxn ang="0">
                <a:pos x="0" y="11"/>
              </a:cxn>
              <a:cxn ang="0">
                <a:pos x="16" y="11"/>
              </a:cxn>
              <a:cxn ang="0">
                <a:pos x="16" y="0"/>
              </a:cxn>
              <a:cxn ang="0">
                <a:pos x="2" y="6"/>
              </a:cxn>
              <a:cxn ang="0">
                <a:pos x="16" y="11"/>
              </a:cxn>
            </a:cxnLst>
            <a:rect l="0" t="0" r="r" b="b"/>
            <a:pathLst>
              <a:path w="17" h="17">
                <a:moveTo>
                  <a:pt x="16" y="11"/>
                </a:moveTo>
                <a:lnTo>
                  <a:pt x="2" y="6"/>
                </a:lnTo>
                <a:lnTo>
                  <a:pt x="2" y="16"/>
                </a:lnTo>
                <a:lnTo>
                  <a:pt x="5" y="16"/>
                </a:lnTo>
                <a:lnTo>
                  <a:pt x="10" y="16"/>
                </a:lnTo>
                <a:lnTo>
                  <a:pt x="13" y="16"/>
                </a:lnTo>
                <a:lnTo>
                  <a:pt x="13" y="13"/>
                </a:lnTo>
                <a:lnTo>
                  <a:pt x="0" y="11"/>
                </a:lnTo>
                <a:lnTo>
                  <a:pt x="16" y="11"/>
                </a:lnTo>
                <a:lnTo>
                  <a:pt x="16" y="0"/>
                </a:lnTo>
                <a:lnTo>
                  <a:pt x="2" y="6"/>
                </a:lnTo>
                <a:lnTo>
                  <a:pt x="16" y="11"/>
                </a:lnTo>
              </a:path>
            </a:pathLst>
          </a:custGeom>
          <a:solidFill>
            <a:srgbClr val="000000"/>
          </a:solidFill>
          <a:ln w="9525" cap="rnd">
            <a:noFill/>
            <a:round/>
            <a:headEnd/>
            <a:tailEnd/>
          </a:ln>
          <a:effectLst/>
        </p:spPr>
        <p:txBody>
          <a:bodyPr/>
          <a:lstStyle/>
          <a:p>
            <a:endParaRPr lang="en-US"/>
          </a:p>
        </p:txBody>
      </p:sp>
      <p:sp>
        <p:nvSpPr>
          <p:cNvPr id="63818" name="Freeform 330"/>
          <p:cNvSpPr>
            <a:spLocks/>
          </p:cNvSpPr>
          <p:nvPr/>
        </p:nvSpPr>
        <p:spPr bwMode="auto">
          <a:xfrm>
            <a:off x="3132138" y="2247900"/>
            <a:ext cx="31750" cy="30163"/>
          </a:xfrm>
          <a:custGeom>
            <a:avLst/>
            <a:gdLst/>
            <a:ahLst/>
            <a:cxnLst>
              <a:cxn ang="0">
                <a:pos x="10" y="16"/>
              </a:cxn>
              <a:cxn ang="0">
                <a:pos x="5" y="16"/>
              </a:cxn>
              <a:cxn ang="0">
                <a:pos x="10" y="16"/>
              </a:cxn>
              <a:cxn ang="0">
                <a:pos x="13" y="16"/>
              </a:cxn>
              <a:cxn ang="0">
                <a:pos x="13" y="12"/>
              </a:cxn>
              <a:cxn ang="0">
                <a:pos x="16" y="12"/>
              </a:cxn>
              <a:cxn ang="0">
                <a:pos x="16" y="8"/>
              </a:cxn>
              <a:cxn ang="0">
                <a:pos x="0" y="8"/>
              </a:cxn>
              <a:cxn ang="0">
                <a:pos x="2" y="5"/>
              </a:cxn>
              <a:cxn ang="0">
                <a:pos x="5" y="0"/>
              </a:cxn>
              <a:cxn ang="0">
                <a:pos x="2" y="5"/>
              </a:cxn>
              <a:cxn ang="0">
                <a:pos x="10" y="16"/>
              </a:cxn>
            </a:cxnLst>
            <a:rect l="0" t="0" r="r" b="b"/>
            <a:pathLst>
              <a:path w="17" h="17">
                <a:moveTo>
                  <a:pt x="10" y="16"/>
                </a:moveTo>
                <a:lnTo>
                  <a:pt x="5" y="16"/>
                </a:lnTo>
                <a:lnTo>
                  <a:pt x="10" y="16"/>
                </a:lnTo>
                <a:lnTo>
                  <a:pt x="13" y="16"/>
                </a:lnTo>
                <a:lnTo>
                  <a:pt x="13" y="12"/>
                </a:lnTo>
                <a:lnTo>
                  <a:pt x="16" y="12"/>
                </a:lnTo>
                <a:lnTo>
                  <a:pt x="16" y="8"/>
                </a:lnTo>
                <a:lnTo>
                  <a:pt x="0" y="8"/>
                </a:lnTo>
                <a:lnTo>
                  <a:pt x="2" y="5"/>
                </a:lnTo>
                <a:lnTo>
                  <a:pt x="5" y="0"/>
                </a:lnTo>
                <a:lnTo>
                  <a:pt x="2" y="5"/>
                </a:lnTo>
                <a:lnTo>
                  <a:pt x="10" y="16"/>
                </a:lnTo>
              </a:path>
            </a:pathLst>
          </a:custGeom>
          <a:solidFill>
            <a:srgbClr val="000000"/>
          </a:solidFill>
          <a:ln w="9525" cap="rnd">
            <a:noFill/>
            <a:round/>
            <a:headEnd/>
            <a:tailEnd/>
          </a:ln>
          <a:effectLst/>
        </p:spPr>
        <p:txBody>
          <a:bodyPr/>
          <a:lstStyle/>
          <a:p>
            <a:endParaRPr lang="en-US"/>
          </a:p>
        </p:txBody>
      </p:sp>
      <p:sp>
        <p:nvSpPr>
          <p:cNvPr id="63819" name="Freeform 331"/>
          <p:cNvSpPr>
            <a:spLocks/>
          </p:cNvSpPr>
          <p:nvPr/>
        </p:nvSpPr>
        <p:spPr bwMode="auto">
          <a:xfrm>
            <a:off x="3135313" y="2247900"/>
            <a:ext cx="31750" cy="30163"/>
          </a:xfrm>
          <a:custGeom>
            <a:avLst/>
            <a:gdLst/>
            <a:ahLst/>
            <a:cxnLst>
              <a:cxn ang="0">
                <a:pos x="0" y="0"/>
              </a:cxn>
              <a:cxn ang="0">
                <a:pos x="0" y="13"/>
              </a:cxn>
              <a:cxn ang="0">
                <a:pos x="0" y="16"/>
              </a:cxn>
              <a:cxn ang="0">
                <a:pos x="6" y="16"/>
              </a:cxn>
              <a:cxn ang="0">
                <a:pos x="16" y="16"/>
              </a:cxn>
              <a:cxn ang="0">
                <a:pos x="16" y="13"/>
              </a:cxn>
              <a:cxn ang="0">
                <a:pos x="0" y="4"/>
              </a:cxn>
              <a:cxn ang="0">
                <a:pos x="0" y="0"/>
              </a:cxn>
              <a:cxn ang="0">
                <a:pos x="6" y="0"/>
              </a:cxn>
              <a:cxn ang="0">
                <a:pos x="0" y="0"/>
              </a:cxn>
              <a:cxn ang="0">
                <a:pos x="0" y="13"/>
              </a:cxn>
              <a:cxn ang="0">
                <a:pos x="0" y="0"/>
              </a:cxn>
            </a:cxnLst>
            <a:rect l="0" t="0" r="r" b="b"/>
            <a:pathLst>
              <a:path w="17" h="17">
                <a:moveTo>
                  <a:pt x="0" y="0"/>
                </a:moveTo>
                <a:lnTo>
                  <a:pt x="0" y="13"/>
                </a:lnTo>
                <a:lnTo>
                  <a:pt x="0" y="16"/>
                </a:lnTo>
                <a:lnTo>
                  <a:pt x="6" y="16"/>
                </a:lnTo>
                <a:lnTo>
                  <a:pt x="16" y="16"/>
                </a:lnTo>
                <a:lnTo>
                  <a:pt x="16" y="13"/>
                </a:lnTo>
                <a:lnTo>
                  <a:pt x="0" y="4"/>
                </a:lnTo>
                <a:lnTo>
                  <a:pt x="0" y="0"/>
                </a:lnTo>
                <a:lnTo>
                  <a:pt x="6" y="0"/>
                </a:lnTo>
                <a:lnTo>
                  <a:pt x="0" y="0"/>
                </a:lnTo>
                <a:lnTo>
                  <a:pt x="0" y="13"/>
                </a:lnTo>
                <a:lnTo>
                  <a:pt x="0" y="0"/>
                </a:lnTo>
              </a:path>
            </a:pathLst>
          </a:custGeom>
          <a:solidFill>
            <a:srgbClr val="000000"/>
          </a:solidFill>
          <a:ln w="9525" cap="rnd">
            <a:noFill/>
            <a:round/>
            <a:headEnd/>
            <a:tailEnd/>
          </a:ln>
          <a:effectLst/>
        </p:spPr>
        <p:txBody>
          <a:bodyPr/>
          <a:lstStyle/>
          <a:p>
            <a:endParaRPr lang="en-US"/>
          </a:p>
        </p:txBody>
      </p:sp>
      <p:sp>
        <p:nvSpPr>
          <p:cNvPr id="63820" name="Freeform 332"/>
          <p:cNvSpPr>
            <a:spLocks/>
          </p:cNvSpPr>
          <p:nvPr/>
        </p:nvSpPr>
        <p:spPr bwMode="auto">
          <a:xfrm>
            <a:off x="3132138" y="2252663"/>
            <a:ext cx="31750" cy="31750"/>
          </a:xfrm>
          <a:custGeom>
            <a:avLst/>
            <a:gdLst/>
            <a:ahLst/>
            <a:cxnLst>
              <a:cxn ang="0">
                <a:pos x="16" y="0"/>
              </a:cxn>
              <a:cxn ang="0">
                <a:pos x="0" y="16"/>
              </a:cxn>
              <a:cxn ang="0">
                <a:pos x="16" y="16"/>
              </a:cxn>
              <a:cxn ang="0">
                <a:pos x="16" y="0"/>
              </a:cxn>
            </a:cxnLst>
            <a:rect l="0" t="0" r="r" b="b"/>
            <a:pathLst>
              <a:path w="17" h="17">
                <a:moveTo>
                  <a:pt x="16" y="0"/>
                </a:moveTo>
                <a:lnTo>
                  <a:pt x="0"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63821" name="Freeform 333"/>
          <p:cNvSpPr>
            <a:spLocks/>
          </p:cNvSpPr>
          <p:nvPr/>
        </p:nvSpPr>
        <p:spPr bwMode="auto">
          <a:xfrm>
            <a:off x="3124200" y="2247900"/>
            <a:ext cx="31750" cy="30163"/>
          </a:xfrm>
          <a:custGeom>
            <a:avLst/>
            <a:gdLst/>
            <a:ahLst/>
            <a:cxnLst>
              <a:cxn ang="0">
                <a:pos x="11" y="0"/>
              </a:cxn>
              <a:cxn ang="0">
                <a:pos x="8" y="16"/>
              </a:cxn>
              <a:cxn ang="0">
                <a:pos x="11" y="12"/>
              </a:cxn>
              <a:cxn ang="0">
                <a:pos x="11" y="8"/>
              </a:cxn>
              <a:cxn ang="0">
                <a:pos x="16" y="8"/>
              </a:cxn>
              <a:cxn ang="0">
                <a:pos x="16" y="5"/>
              </a:cxn>
              <a:cxn ang="0">
                <a:pos x="0" y="5"/>
              </a:cxn>
              <a:cxn ang="0">
                <a:pos x="2" y="5"/>
              </a:cxn>
              <a:cxn ang="0">
                <a:pos x="2" y="0"/>
              </a:cxn>
              <a:cxn ang="0">
                <a:pos x="2" y="12"/>
              </a:cxn>
              <a:cxn ang="0">
                <a:pos x="11" y="0"/>
              </a:cxn>
            </a:cxnLst>
            <a:rect l="0" t="0" r="r" b="b"/>
            <a:pathLst>
              <a:path w="17" h="17">
                <a:moveTo>
                  <a:pt x="11" y="0"/>
                </a:moveTo>
                <a:lnTo>
                  <a:pt x="8" y="16"/>
                </a:lnTo>
                <a:lnTo>
                  <a:pt x="11" y="12"/>
                </a:lnTo>
                <a:lnTo>
                  <a:pt x="11" y="8"/>
                </a:lnTo>
                <a:lnTo>
                  <a:pt x="16" y="8"/>
                </a:lnTo>
                <a:lnTo>
                  <a:pt x="16" y="5"/>
                </a:lnTo>
                <a:lnTo>
                  <a:pt x="0" y="5"/>
                </a:lnTo>
                <a:lnTo>
                  <a:pt x="2" y="5"/>
                </a:lnTo>
                <a:lnTo>
                  <a:pt x="2" y="0"/>
                </a:lnTo>
                <a:lnTo>
                  <a:pt x="2" y="12"/>
                </a:lnTo>
                <a:lnTo>
                  <a:pt x="11" y="0"/>
                </a:lnTo>
              </a:path>
            </a:pathLst>
          </a:custGeom>
          <a:solidFill>
            <a:srgbClr val="000000"/>
          </a:solidFill>
          <a:ln w="9525" cap="rnd">
            <a:noFill/>
            <a:round/>
            <a:headEnd/>
            <a:tailEnd/>
          </a:ln>
          <a:effectLst/>
        </p:spPr>
        <p:txBody>
          <a:bodyPr/>
          <a:lstStyle/>
          <a:p>
            <a:endParaRPr lang="en-US"/>
          </a:p>
        </p:txBody>
      </p:sp>
      <p:sp>
        <p:nvSpPr>
          <p:cNvPr id="63822" name="Freeform 334"/>
          <p:cNvSpPr>
            <a:spLocks/>
          </p:cNvSpPr>
          <p:nvPr/>
        </p:nvSpPr>
        <p:spPr bwMode="auto">
          <a:xfrm>
            <a:off x="3128963" y="2247900"/>
            <a:ext cx="31750" cy="30163"/>
          </a:xfrm>
          <a:custGeom>
            <a:avLst/>
            <a:gdLst/>
            <a:ahLst/>
            <a:cxnLst>
              <a:cxn ang="0">
                <a:pos x="0" y="8"/>
              </a:cxn>
              <a:cxn ang="0">
                <a:pos x="7" y="0"/>
              </a:cxn>
              <a:cxn ang="0">
                <a:pos x="10" y="0"/>
              </a:cxn>
              <a:cxn ang="0">
                <a:pos x="0" y="12"/>
              </a:cxn>
              <a:cxn ang="0">
                <a:pos x="0" y="16"/>
              </a:cxn>
              <a:cxn ang="0">
                <a:pos x="3" y="16"/>
              </a:cxn>
              <a:cxn ang="0">
                <a:pos x="7" y="16"/>
              </a:cxn>
              <a:cxn ang="0">
                <a:pos x="16" y="8"/>
              </a:cxn>
              <a:cxn ang="0">
                <a:pos x="7" y="16"/>
              </a:cxn>
              <a:cxn ang="0">
                <a:pos x="16" y="16"/>
              </a:cxn>
              <a:cxn ang="0">
                <a:pos x="16" y="8"/>
              </a:cxn>
              <a:cxn ang="0">
                <a:pos x="0" y="8"/>
              </a:cxn>
            </a:cxnLst>
            <a:rect l="0" t="0" r="r" b="b"/>
            <a:pathLst>
              <a:path w="17" h="17">
                <a:moveTo>
                  <a:pt x="0" y="8"/>
                </a:moveTo>
                <a:lnTo>
                  <a:pt x="7" y="0"/>
                </a:lnTo>
                <a:lnTo>
                  <a:pt x="10" y="0"/>
                </a:lnTo>
                <a:lnTo>
                  <a:pt x="0" y="12"/>
                </a:lnTo>
                <a:lnTo>
                  <a:pt x="0" y="16"/>
                </a:lnTo>
                <a:lnTo>
                  <a:pt x="3" y="16"/>
                </a:lnTo>
                <a:lnTo>
                  <a:pt x="7" y="16"/>
                </a:lnTo>
                <a:lnTo>
                  <a:pt x="16" y="8"/>
                </a:lnTo>
                <a:lnTo>
                  <a:pt x="7"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63823" name="Freeform 335"/>
          <p:cNvSpPr>
            <a:spLocks/>
          </p:cNvSpPr>
          <p:nvPr/>
        </p:nvSpPr>
        <p:spPr bwMode="auto">
          <a:xfrm>
            <a:off x="3128963" y="2243138"/>
            <a:ext cx="31750" cy="31750"/>
          </a:xfrm>
          <a:custGeom>
            <a:avLst/>
            <a:gdLst/>
            <a:ahLst/>
            <a:cxnLst>
              <a:cxn ang="0">
                <a:pos x="7" y="16"/>
              </a:cxn>
              <a:cxn ang="0">
                <a:pos x="0" y="10"/>
              </a:cxn>
              <a:cxn ang="0">
                <a:pos x="0" y="7"/>
              </a:cxn>
              <a:cxn ang="0">
                <a:pos x="0" y="2"/>
              </a:cxn>
              <a:cxn ang="0">
                <a:pos x="3" y="2"/>
              </a:cxn>
              <a:cxn ang="0">
                <a:pos x="0" y="2"/>
              </a:cxn>
              <a:cxn ang="0">
                <a:pos x="0" y="7"/>
              </a:cxn>
              <a:cxn ang="0">
                <a:pos x="0" y="10"/>
              </a:cxn>
              <a:cxn ang="0">
                <a:pos x="16" y="10"/>
              </a:cxn>
              <a:cxn ang="0">
                <a:pos x="16" y="13"/>
              </a:cxn>
              <a:cxn ang="0">
                <a:pos x="10" y="13"/>
              </a:cxn>
              <a:cxn ang="0">
                <a:pos x="10" y="16"/>
              </a:cxn>
              <a:cxn ang="0">
                <a:pos x="10" y="13"/>
              </a:cxn>
              <a:cxn ang="0">
                <a:pos x="16" y="13"/>
              </a:cxn>
              <a:cxn ang="0">
                <a:pos x="16" y="10"/>
              </a:cxn>
              <a:cxn ang="0">
                <a:pos x="3" y="2"/>
              </a:cxn>
              <a:cxn ang="0">
                <a:pos x="16" y="10"/>
              </a:cxn>
              <a:cxn ang="0">
                <a:pos x="16" y="0"/>
              </a:cxn>
              <a:cxn ang="0">
                <a:pos x="3" y="2"/>
              </a:cxn>
              <a:cxn ang="0">
                <a:pos x="7" y="16"/>
              </a:cxn>
            </a:cxnLst>
            <a:rect l="0" t="0" r="r" b="b"/>
            <a:pathLst>
              <a:path w="17" h="17">
                <a:moveTo>
                  <a:pt x="7" y="16"/>
                </a:moveTo>
                <a:lnTo>
                  <a:pt x="0" y="10"/>
                </a:lnTo>
                <a:lnTo>
                  <a:pt x="0" y="7"/>
                </a:lnTo>
                <a:lnTo>
                  <a:pt x="0" y="2"/>
                </a:lnTo>
                <a:lnTo>
                  <a:pt x="3" y="2"/>
                </a:lnTo>
                <a:lnTo>
                  <a:pt x="0" y="2"/>
                </a:lnTo>
                <a:lnTo>
                  <a:pt x="0" y="7"/>
                </a:lnTo>
                <a:lnTo>
                  <a:pt x="0" y="10"/>
                </a:lnTo>
                <a:lnTo>
                  <a:pt x="16" y="10"/>
                </a:lnTo>
                <a:lnTo>
                  <a:pt x="16" y="13"/>
                </a:lnTo>
                <a:lnTo>
                  <a:pt x="10" y="13"/>
                </a:lnTo>
                <a:lnTo>
                  <a:pt x="10" y="16"/>
                </a:lnTo>
                <a:lnTo>
                  <a:pt x="10" y="13"/>
                </a:lnTo>
                <a:lnTo>
                  <a:pt x="16" y="13"/>
                </a:lnTo>
                <a:lnTo>
                  <a:pt x="16" y="10"/>
                </a:lnTo>
                <a:lnTo>
                  <a:pt x="3" y="2"/>
                </a:lnTo>
                <a:lnTo>
                  <a:pt x="16" y="10"/>
                </a:lnTo>
                <a:lnTo>
                  <a:pt x="16" y="0"/>
                </a:lnTo>
                <a:lnTo>
                  <a:pt x="3" y="2"/>
                </a:lnTo>
                <a:lnTo>
                  <a:pt x="7" y="16"/>
                </a:lnTo>
              </a:path>
            </a:pathLst>
          </a:custGeom>
          <a:solidFill>
            <a:srgbClr val="000000"/>
          </a:solidFill>
          <a:ln w="9525" cap="rnd">
            <a:noFill/>
            <a:round/>
            <a:headEnd/>
            <a:tailEnd/>
          </a:ln>
          <a:effectLst/>
        </p:spPr>
        <p:txBody>
          <a:bodyPr/>
          <a:lstStyle/>
          <a:p>
            <a:endParaRPr lang="en-US"/>
          </a:p>
        </p:txBody>
      </p:sp>
      <p:sp>
        <p:nvSpPr>
          <p:cNvPr id="63824" name="Freeform 336"/>
          <p:cNvSpPr>
            <a:spLocks/>
          </p:cNvSpPr>
          <p:nvPr/>
        </p:nvSpPr>
        <p:spPr bwMode="auto">
          <a:xfrm>
            <a:off x="3124200" y="2243138"/>
            <a:ext cx="31750" cy="31750"/>
          </a:xfrm>
          <a:custGeom>
            <a:avLst/>
            <a:gdLst/>
            <a:ahLst/>
            <a:cxnLst>
              <a:cxn ang="0">
                <a:pos x="16" y="7"/>
              </a:cxn>
              <a:cxn ang="0">
                <a:pos x="8" y="16"/>
              </a:cxn>
              <a:cxn ang="0">
                <a:pos x="5" y="13"/>
              </a:cxn>
              <a:cxn ang="0">
                <a:pos x="2" y="13"/>
              </a:cxn>
              <a:cxn ang="0">
                <a:pos x="2" y="10"/>
              </a:cxn>
              <a:cxn ang="0">
                <a:pos x="2" y="13"/>
              </a:cxn>
              <a:cxn ang="0">
                <a:pos x="5" y="16"/>
              </a:cxn>
              <a:cxn ang="0">
                <a:pos x="8" y="16"/>
              </a:cxn>
              <a:cxn ang="0">
                <a:pos x="5" y="2"/>
              </a:cxn>
              <a:cxn ang="0">
                <a:pos x="8" y="2"/>
              </a:cxn>
              <a:cxn ang="0">
                <a:pos x="11" y="2"/>
              </a:cxn>
              <a:cxn ang="0">
                <a:pos x="11" y="7"/>
              </a:cxn>
              <a:cxn ang="0">
                <a:pos x="16" y="7"/>
              </a:cxn>
              <a:cxn ang="0">
                <a:pos x="11" y="2"/>
              </a:cxn>
              <a:cxn ang="0">
                <a:pos x="8" y="2"/>
              </a:cxn>
              <a:cxn ang="0">
                <a:pos x="8" y="0"/>
              </a:cxn>
              <a:cxn ang="0">
                <a:pos x="0" y="7"/>
              </a:cxn>
              <a:cxn ang="0">
                <a:pos x="8" y="0"/>
              </a:cxn>
              <a:cxn ang="0">
                <a:pos x="0" y="0"/>
              </a:cxn>
              <a:cxn ang="0">
                <a:pos x="0" y="7"/>
              </a:cxn>
              <a:cxn ang="0">
                <a:pos x="16" y="7"/>
              </a:cxn>
            </a:cxnLst>
            <a:rect l="0" t="0" r="r" b="b"/>
            <a:pathLst>
              <a:path w="17" h="17">
                <a:moveTo>
                  <a:pt x="16" y="7"/>
                </a:moveTo>
                <a:lnTo>
                  <a:pt x="8" y="16"/>
                </a:lnTo>
                <a:lnTo>
                  <a:pt x="5" y="13"/>
                </a:lnTo>
                <a:lnTo>
                  <a:pt x="2" y="13"/>
                </a:lnTo>
                <a:lnTo>
                  <a:pt x="2" y="10"/>
                </a:lnTo>
                <a:lnTo>
                  <a:pt x="2" y="13"/>
                </a:lnTo>
                <a:lnTo>
                  <a:pt x="5" y="16"/>
                </a:lnTo>
                <a:lnTo>
                  <a:pt x="8" y="16"/>
                </a:lnTo>
                <a:lnTo>
                  <a:pt x="5" y="2"/>
                </a:lnTo>
                <a:lnTo>
                  <a:pt x="8" y="2"/>
                </a:lnTo>
                <a:lnTo>
                  <a:pt x="11" y="2"/>
                </a:lnTo>
                <a:lnTo>
                  <a:pt x="11" y="7"/>
                </a:lnTo>
                <a:lnTo>
                  <a:pt x="16" y="7"/>
                </a:lnTo>
                <a:lnTo>
                  <a:pt x="11" y="2"/>
                </a:lnTo>
                <a:lnTo>
                  <a:pt x="8" y="2"/>
                </a:lnTo>
                <a:lnTo>
                  <a:pt x="8" y="0"/>
                </a:lnTo>
                <a:lnTo>
                  <a:pt x="0" y="7"/>
                </a:lnTo>
                <a:lnTo>
                  <a:pt x="8" y="0"/>
                </a:lnTo>
                <a:lnTo>
                  <a:pt x="0" y="0"/>
                </a:lnTo>
                <a:lnTo>
                  <a:pt x="0" y="7"/>
                </a:lnTo>
                <a:lnTo>
                  <a:pt x="16" y="7"/>
                </a:lnTo>
              </a:path>
            </a:pathLst>
          </a:custGeom>
          <a:solidFill>
            <a:srgbClr val="000000"/>
          </a:solidFill>
          <a:ln w="9525" cap="rnd">
            <a:noFill/>
            <a:round/>
            <a:headEnd/>
            <a:tailEnd/>
          </a:ln>
          <a:effectLst/>
        </p:spPr>
        <p:txBody>
          <a:bodyPr/>
          <a:lstStyle/>
          <a:p>
            <a:endParaRPr lang="en-US"/>
          </a:p>
        </p:txBody>
      </p:sp>
      <p:sp>
        <p:nvSpPr>
          <p:cNvPr id="63825" name="Freeform 337"/>
          <p:cNvSpPr>
            <a:spLocks/>
          </p:cNvSpPr>
          <p:nvPr/>
        </p:nvSpPr>
        <p:spPr bwMode="auto">
          <a:xfrm>
            <a:off x="1600200" y="1920875"/>
            <a:ext cx="1606550" cy="909638"/>
          </a:xfrm>
          <a:custGeom>
            <a:avLst/>
            <a:gdLst/>
            <a:ahLst/>
            <a:cxnLst>
              <a:cxn ang="0">
                <a:pos x="98" y="23"/>
              </a:cxn>
              <a:cxn ang="0">
                <a:pos x="85" y="19"/>
              </a:cxn>
              <a:cxn ang="0">
                <a:pos x="60" y="44"/>
              </a:cxn>
              <a:cxn ang="0">
                <a:pos x="15" y="115"/>
              </a:cxn>
              <a:cxn ang="0">
                <a:pos x="2" y="146"/>
              </a:cxn>
              <a:cxn ang="0">
                <a:pos x="2" y="183"/>
              </a:cxn>
              <a:cxn ang="0">
                <a:pos x="13" y="206"/>
              </a:cxn>
              <a:cxn ang="0">
                <a:pos x="11" y="217"/>
              </a:cxn>
              <a:cxn ang="0">
                <a:pos x="13" y="251"/>
              </a:cxn>
              <a:cxn ang="0">
                <a:pos x="28" y="276"/>
              </a:cxn>
              <a:cxn ang="0">
                <a:pos x="60" y="314"/>
              </a:cxn>
              <a:cxn ang="0">
                <a:pos x="251" y="383"/>
              </a:cxn>
              <a:cxn ang="0">
                <a:pos x="277" y="421"/>
              </a:cxn>
              <a:cxn ang="0">
                <a:pos x="324" y="421"/>
              </a:cxn>
              <a:cxn ang="0">
                <a:pos x="362" y="476"/>
              </a:cxn>
              <a:cxn ang="0">
                <a:pos x="403" y="495"/>
              </a:cxn>
              <a:cxn ang="0">
                <a:pos x="409" y="448"/>
              </a:cxn>
              <a:cxn ang="0">
                <a:pos x="435" y="440"/>
              </a:cxn>
              <a:cxn ang="0">
                <a:pos x="473" y="423"/>
              </a:cxn>
              <a:cxn ang="0">
                <a:pos x="513" y="438"/>
              </a:cxn>
              <a:cxn ang="0">
                <a:pos x="539" y="434"/>
              </a:cxn>
              <a:cxn ang="0">
                <a:pos x="543" y="421"/>
              </a:cxn>
              <a:cxn ang="0">
                <a:pos x="524" y="412"/>
              </a:cxn>
              <a:cxn ang="0">
                <a:pos x="550" y="414"/>
              </a:cxn>
              <a:cxn ang="0">
                <a:pos x="573" y="417"/>
              </a:cxn>
              <a:cxn ang="0">
                <a:pos x="616" y="421"/>
              </a:cxn>
              <a:cxn ang="0">
                <a:pos x="658" y="446"/>
              </a:cxn>
              <a:cxn ang="0">
                <a:pos x="673" y="470"/>
              </a:cxn>
              <a:cxn ang="0">
                <a:pos x="703" y="497"/>
              </a:cxn>
              <a:cxn ang="0">
                <a:pos x="699" y="444"/>
              </a:cxn>
              <a:cxn ang="0">
                <a:pos x="682" y="406"/>
              </a:cxn>
              <a:cxn ang="0">
                <a:pos x="694" y="370"/>
              </a:cxn>
              <a:cxn ang="0">
                <a:pos x="728" y="338"/>
              </a:cxn>
              <a:cxn ang="0">
                <a:pos x="750" y="317"/>
              </a:cxn>
              <a:cxn ang="0">
                <a:pos x="762" y="306"/>
              </a:cxn>
              <a:cxn ang="0">
                <a:pos x="760" y="291"/>
              </a:cxn>
              <a:cxn ang="0">
                <a:pos x="750" y="276"/>
              </a:cxn>
              <a:cxn ang="0">
                <a:pos x="741" y="242"/>
              </a:cxn>
              <a:cxn ang="0">
                <a:pos x="750" y="244"/>
              </a:cxn>
              <a:cxn ang="0">
                <a:pos x="756" y="272"/>
              </a:cxn>
              <a:cxn ang="0">
                <a:pos x="760" y="238"/>
              </a:cxn>
              <a:cxn ang="0">
                <a:pos x="773" y="232"/>
              </a:cxn>
              <a:cxn ang="0">
                <a:pos x="782" y="212"/>
              </a:cxn>
              <a:cxn ang="0">
                <a:pos x="809" y="197"/>
              </a:cxn>
              <a:cxn ang="0">
                <a:pos x="790" y="202"/>
              </a:cxn>
              <a:cxn ang="0">
                <a:pos x="786" y="197"/>
              </a:cxn>
              <a:cxn ang="0">
                <a:pos x="805" y="189"/>
              </a:cxn>
              <a:cxn ang="0">
                <a:pos x="822" y="178"/>
              </a:cxn>
              <a:cxn ang="0">
                <a:pos x="833" y="176"/>
              </a:cxn>
              <a:cxn ang="0">
                <a:pos x="822" y="155"/>
              </a:cxn>
              <a:cxn ang="0">
                <a:pos x="822" y="140"/>
              </a:cxn>
              <a:cxn ang="0">
                <a:pos x="848" y="123"/>
              </a:cxn>
              <a:cxn ang="0">
                <a:pos x="852" y="98"/>
              </a:cxn>
              <a:cxn ang="0">
                <a:pos x="816" y="70"/>
              </a:cxn>
              <a:cxn ang="0">
                <a:pos x="769" y="123"/>
              </a:cxn>
              <a:cxn ang="0">
                <a:pos x="726" y="157"/>
              </a:cxn>
              <a:cxn ang="0">
                <a:pos x="684" y="185"/>
              </a:cxn>
              <a:cxn ang="0">
                <a:pos x="639" y="206"/>
              </a:cxn>
              <a:cxn ang="0">
                <a:pos x="641" y="155"/>
              </a:cxn>
              <a:cxn ang="0">
                <a:pos x="592" y="110"/>
              </a:cxn>
              <a:cxn ang="0">
                <a:pos x="528" y="98"/>
              </a:cxn>
              <a:cxn ang="0">
                <a:pos x="486" y="87"/>
              </a:cxn>
              <a:cxn ang="0">
                <a:pos x="175" y="25"/>
              </a:cxn>
            </a:cxnLst>
            <a:rect l="0" t="0" r="r" b="b"/>
            <a:pathLst>
              <a:path w="864" h="501">
                <a:moveTo>
                  <a:pt x="175" y="25"/>
                </a:moveTo>
                <a:lnTo>
                  <a:pt x="100" y="0"/>
                </a:lnTo>
                <a:lnTo>
                  <a:pt x="98" y="0"/>
                </a:lnTo>
                <a:lnTo>
                  <a:pt x="98" y="2"/>
                </a:lnTo>
                <a:lnTo>
                  <a:pt x="96" y="2"/>
                </a:lnTo>
                <a:lnTo>
                  <a:pt x="96" y="4"/>
                </a:lnTo>
                <a:lnTo>
                  <a:pt x="98" y="4"/>
                </a:lnTo>
                <a:lnTo>
                  <a:pt x="98" y="6"/>
                </a:lnTo>
                <a:lnTo>
                  <a:pt x="100" y="6"/>
                </a:lnTo>
                <a:lnTo>
                  <a:pt x="100" y="8"/>
                </a:lnTo>
                <a:lnTo>
                  <a:pt x="100" y="10"/>
                </a:lnTo>
                <a:lnTo>
                  <a:pt x="98" y="10"/>
                </a:lnTo>
                <a:lnTo>
                  <a:pt x="98" y="12"/>
                </a:lnTo>
                <a:lnTo>
                  <a:pt x="96" y="12"/>
                </a:lnTo>
                <a:lnTo>
                  <a:pt x="96" y="15"/>
                </a:lnTo>
                <a:lnTo>
                  <a:pt x="96" y="17"/>
                </a:lnTo>
                <a:lnTo>
                  <a:pt x="96" y="19"/>
                </a:lnTo>
                <a:lnTo>
                  <a:pt x="98" y="21"/>
                </a:lnTo>
                <a:lnTo>
                  <a:pt x="98" y="23"/>
                </a:lnTo>
                <a:lnTo>
                  <a:pt x="98" y="25"/>
                </a:lnTo>
                <a:lnTo>
                  <a:pt x="96" y="27"/>
                </a:lnTo>
                <a:lnTo>
                  <a:pt x="96" y="29"/>
                </a:lnTo>
                <a:lnTo>
                  <a:pt x="96" y="32"/>
                </a:lnTo>
                <a:lnTo>
                  <a:pt x="94" y="32"/>
                </a:lnTo>
                <a:lnTo>
                  <a:pt x="92" y="34"/>
                </a:lnTo>
                <a:lnTo>
                  <a:pt x="90" y="34"/>
                </a:lnTo>
                <a:lnTo>
                  <a:pt x="90" y="32"/>
                </a:lnTo>
                <a:lnTo>
                  <a:pt x="90" y="29"/>
                </a:lnTo>
                <a:lnTo>
                  <a:pt x="87" y="32"/>
                </a:lnTo>
                <a:lnTo>
                  <a:pt x="87" y="29"/>
                </a:lnTo>
                <a:lnTo>
                  <a:pt x="90" y="27"/>
                </a:lnTo>
                <a:lnTo>
                  <a:pt x="90" y="25"/>
                </a:lnTo>
                <a:lnTo>
                  <a:pt x="92" y="25"/>
                </a:lnTo>
                <a:lnTo>
                  <a:pt x="92" y="23"/>
                </a:lnTo>
                <a:lnTo>
                  <a:pt x="92" y="21"/>
                </a:lnTo>
                <a:lnTo>
                  <a:pt x="90" y="21"/>
                </a:lnTo>
                <a:lnTo>
                  <a:pt x="90" y="19"/>
                </a:lnTo>
                <a:lnTo>
                  <a:pt x="85" y="19"/>
                </a:lnTo>
                <a:lnTo>
                  <a:pt x="83" y="17"/>
                </a:lnTo>
                <a:lnTo>
                  <a:pt x="81" y="15"/>
                </a:lnTo>
                <a:lnTo>
                  <a:pt x="77" y="12"/>
                </a:lnTo>
                <a:lnTo>
                  <a:pt x="75" y="10"/>
                </a:lnTo>
                <a:lnTo>
                  <a:pt x="73" y="8"/>
                </a:lnTo>
                <a:lnTo>
                  <a:pt x="70" y="8"/>
                </a:lnTo>
                <a:lnTo>
                  <a:pt x="68" y="8"/>
                </a:lnTo>
                <a:lnTo>
                  <a:pt x="64" y="10"/>
                </a:lnTo>
                <a:lnTo>
                  <a:pt x="62" y="12"/>
                </a:lnTo>
                <a:lnTo>
                  <a:pt x="62" y="17"/>
                </a:lnTo>
                <a:lnTo>
                  <a:pt x="62" y="19"/>
                </a:lnTo>
                <a:lnTo>
                  <a:pt x="62" y="23"/>
                </a:lnTo>
                <a:lnTo>
                  <a:pt x="62" y="27"/>
                </a:lnTo>
                <a:lnTo>
                  <a:pt x="62" y="32"/>
                </a:lnTo>
                <a:lnTo>
                  <a:pt x="62" y="34"/>
                </a:lnTo>
                <a:lnTo>
                  <a:pt x="62" y="36"/>
                </a:lnTo>
                <a:lnTo>
                  <a:pt x="64" y="36"/>
                </a:lnTo>
                <a:lnTo>
                  <a:pt x="60" y="42"/>
                </a:lnTo>
                <a:lnTo>
                  <a:pt x="60" y="44"/>
                </a:lnTo>
                <a:lnTo>
                  <a:pt x="58" y="44"/>
                </a:lnTo>
                <a:lnTo>
                  <a:pt x="58" y="46"/>
                </a:lnTo>
                <a:lnTo>
                  <a:pt x="58" y="49"/>
                </a:lnTo>
                <a:lnTo>
                  <a:pt x="58" y="51"/>
                </a:lnTo>
                <a:lnTo>
                  <a:pt x="58" y="53"/>
                </a:lnTo>
                <a:lnTo>
                  <a:pt x="53" y="61"/>
                </a:lnTo>
                <a:lnTo>
                  <a:pt x="47" y="68"/>
                </a:lnTo>
                <a:lnTo>
                  <a:pt x="43" y="74"/>
                </a:lnTo>
                <a:lnTo>
                  <a:pt x="38" y="81"/>
                </a:lnTo>
                <a:lnTo>
                  <a:pt x="32" y="89"/>
                </a:lnTo>
                <a:lnTo>
                  <a:pt x="28" y="95"/>
                </a:lnTo>
                <a:lnTo>
                  <a:pt x="21" y="102"/>
                </a:lnTo>
                <a:lnTo>
                  <a:pt x="17" y="108"/>
                </a:lnTo>
                <a:lnTo>
                  <a:pt x="19" y="108"/>
                </a:lnTo>
                <a:lnTo>
                  <a:pt x="19" y="110"/>
                </a:lnTo>
                <a:lnTo>
                  <a:pt x="19" y="112"/>
                </a:lnTo>
                <a:lnTo>
                  <a:pt x="19" y="115"/>
                </a:lnTo>
                <a:lnTo>
                  <a:pt x="17" y="115"/>
                </a:lnTo>
                <a:lnTo>
                  <a:pt x="15" y="115"/>
                </a:lnTo>
                <a:lnTo>
                  <a:pt x="15" y="117"/>
                </a:lnTo>
                <a:lnTo>
                  <a:pt x="15" y="119"/>
                </a:lnTo>
                <a:lnTo>
                  <a:pt x="15" y="121"/>
                </a:lnTo>
                <a:lnTo>
                  <a:pt x="15" y="123"/>
                </a:lnTo>
                <a:lnTo>
                  <a:pt x="15" y="125"/>
                </a:lnTo>
                <a:lnTo>
                  <a:pt x="15" y="127"/>
                </a:lnTo>
                <a:lnTo>
                  <a:pt x="15" y="129"/>
                </a:lnTo>
                <a:lnTo>
                  <a:pt x="13" y="129"/>
                </a:lnTo>
                <a:lnTo>
                  <a:pt x="13" y="132"/>
                </a:lnTo>
                <a:lnTo>
                  <a:pt x="13" y="134"/>
                </a:lnTo>
                <a:lnTo>
                  <a:pt x="11" y="134"/>
                </a:lnTo>
                <a:lnTo>
                  <a:pt x="11" y="136"/>
                </a:lnTo>
                <a:lnTo>
                  <a:pt x="9" y="136"/>
                </a:lnTo>
                <a:lnTo>
                  <a:pt x="9" y="138"/>
                </a:lnTo>
                <a:lnTo>
                  <a:pt x="6" y="138"/>
                </a:lnTo>
                <a:lnTo>
                  <a:pt x="4" y="140"/>
                </a:lnTo>
                <a:lnTo>
                  <a:pt x="2" y="142"/>
                </a:lnTo>
                <a:lnTo>
                  <a:pt x="2" y="144"/>
                </a:lnTo>
                <a:lnTo>
                  <a:pt x="2" y="146"/>
                </a:lnTo>
                <a:lnTo>
                  <a:pt x="2" y="149"/>
                </a:lnTo>
                <a:lnTo>
                  <a:pt x="2" y="151"/>
                </a:lnTo>
                <a:lnTo>
                  <a:pt x="2" y="153"/>
                </a:lnTo>
                <a:lnTo>
                  <a:pt x="4" y="153"/>
                </a:lnTo>
                <a:lnTo>
                  <a:pt x="4" y="155"/>
                </a:lnTo>
                <a:lnTo>
                  <a:pt x="6" y="157"/>
                </a:lnTo>
                <a:lnTo>
                  <a:pt x="4" y="157"/>
                </a:lnTo>
                <a:lnTo>
                  <a:pt x="2" y="159"/>
                </a:lnTo>
                <a:lnTo>
                  <a:pt x="2" y="161"/>
                </a:lnTo>
                <a:lnTo>
                  <a:pt x="0" y="163"/>
                </a:lnTo>
                <a:lnTo>
                  <a:pt x="0" y="166"/>
                </a:lnTo>
                <a:lnTo>
                  <a:pt x="2" y="166"/>
                </a:lnTo>
                <a:lnTo>
                  <a:pt x="2" y="168"/>
                </a:lnTo>
                <a:lnTo>
                  <a:pt x="2" y="170"/>
                </a:lnTo>
                <a:lnTo>
                  <a:pt x="2" y="172"/>
                </a:lnTo>
                <a:lnTo>
                  <a:pt x="2" y="174"/>
                </a:lnTo>
                <a:lnTo>
                  <a:pt x="2" y="176"/>
                </a:lnTo>
                <a:lnTo>
                  <a:pt x="2" y="180"/>
                </a:lnTo>
                <a:lnTo>
                  <a:pt x="2" y="183"/>
                </a:lnTo>
                <a:lnTo>
                  <a:pt x="2" y="185"/>
                </a:lnTo>
                <a:lnTo>
                  <a:pt x="2" y="187"/>
                </a:lnTo>
                <a:lnTo>
                  <a:pt x="2" y="189"/>
                </a:lnTo>
                <a:lnTo>
                  <a:pt x="2" y="191"/>
                </a:lnTo>
                <a:lnTo>
                  <a:pt x="4" y="193"/>
                </a:lnTo>
                <a:lnTo>
                  <a:pt x="4" y="195"/>
                </a:lnTo>
                <a:lnTo>
                  <a:pt x="6" y="195"/>
                </a:lnTo>
                <a:lnTo>
                  <a:pt x="9" y="195"/>
                </a:lnTo>
                <a:lnTo>
                  <a:pt x="9" y="193"/>
                </a:lnTo>
                <a:lnTo>
                  <a:pt x="11" y="193"/>
                </a:lnTo>
                <a:lnTo>
                  <a:pt x="11" y="191"/>
                </a:lnTo>
                <a:lnTo>
                  <a:pt x="11" y="189"/>
                </a:lnTo>
                <a:lnTo>
                  <a:pt x="11" y="191"/>
                </a:lnTo>
                <a:lnTo>
                  <a:pt x="11" y="195"/>
                </a:lnTo>
                <a:lnTo>
                  <a:pt x="13" y="197"/>
                </a:lnTo>
                <a:lnTo>
                  <a:pt x="13" y="200"/>
                </a:lnTo>
                <a:lnTo>
                  <a:pt x="13" y="202"/>
                </a:lnTo>
                <a:lnTo>
                  <a:pt x="13" y="204"/>
                </a:lnTo>
                <a:lnTo>
                  <a:pt x="13" y="206"/>
                </a:lnTo>
                <a:lnTo>
                  <a:pt x="13" y="208"/>
                </a:lnTo>
                <a:lnTo>
                  <a:pt x="11" y="206"/>
                </a:lnTo>
                <a:lnTo>
                  <a:pt x="11" y="204"/>
                </a:lnTo>
                <a:lnTo>
                  <a:pt x="9" y="202"/>
                </a:lnTo>
                <a:lnTo>
                  <a:pt x="9" y="200"/>
                </a:lnTo>
                <a:lnTo>
                  <a:pt x="6" y="200"/>
                </a:lnTo>
                <a:lnTo>
                  <a:pt x="6" y="197"/>
                </a:lnTo>
                <a:lnTo>
                  <a:pt x="4" y="200"/>
                </a:lnTo>
                <a:lnTo>
                  <a:pt x="4" y="202"/>
                </a:lnTo>
                <a:lnTo>
                  <a:pt x="4" y="204"/>
                </a:lnTo>
                <a:lnTo>
                  <a:pt x="4" y="206"/>
                </a:lnTo>
                <a:lnTo>
                  <a:pt x="4" y="208"/>
                </a:lnTo>
                <a:lnTo>
                  <a:pt x="4" y="210"/>
                </a:lnTo>
                <a:lnTo>
                  <a:pt x="4" y="212"/>
                </a:lnTo>
                <a:lnTo>
                  <a:pt x="4" y="215"/>
                </a:lnTo>
                <a:lnTo>
                  <a:pt x="6" y="215"/>
                </a:lnTo>
                <a:lnTo>
                  <a:pt x="6" y="217"/>
                </a:lnTo>
                <a:lnTo>
                  <a:pt x="9" y="217"/>
                </a:lnTo>
                <a:lnTo>
                  <a:pt x="11" y="217"/>
                </a:lnTo>
                <a:lnTo>
                  <a:pt x="11" y="219"/>
                </a:lnTo>
                <a:lnTo>
                  <a:pt x="11" y="221"/>
                </a:lnTo>
                <a:lnTo>
                  <a:pt x="9" y="221"/>
                </a:lnTo>
                <a:lnTo>
                  <a:pt x="9" y="223"/>
                </a:lnTo>
                <a:lnTo>
                  <a:pt x="6" y="223"/>
                </a:lnTo>
                <a:lnTo>
                  <a:pt x="6" y="225"/>
                </a:lnTo>
                <a:lnTo>
                  <a:pt x="6" y="227"/>
                </a:lnTo>
                <a:lnTo>
                  <a:pt x="6" y="229"/>
                </a:lnTo>
                <a:lnTo>
                  <a:pt x="6" y="232"/>
                </a:lnTo>
                <a:lnTo>
                  <a:pt x="9" y="234"/>
                </a:lnTo>
                <a:lnTo>
                  <a:pt x="9" y="236"/>
                </a:lnTo>
                <a:lnTo>
                  <a:pt x="11" y="238"/>
                </a:lnTo>
                <a:lnTo>
                  <a:pt x="13" y="238"/>
                </a:lnTo>
                <a:lnTo>
                  <a:pt x="13" y="240"/>
                </a:lnTo>
                <a:lnTo>
                  <a:pt x="13" y="242"/>
                </a:lnTo>
                <a:lnTo>
                  <a:pt x="13" y="244"/>
                </a:lnTo>
                <a:lnTo>
                  <a:pt x="13" y="246"/>
                </a:lnTo>
                <a:lnTo>
                  <a:pt x="13" y="249"/>
                </a:lnTo>
                <a:lnTo>
                  <a:pt x="13" y="251"/>
                </a:lnTo>
                <a:lnTo>
                  <a:pt x="11" y="253"/>
                </a:lnTo>
                <a:lnTo>
                  <a:pt x="11" y="255"/>
                </a:lnTo>
                <a:lnTo>
                  <a:pt x="13" y="255"/>
                </a:lnTo>
                <a:lnTo>
                  <a:pt x="15" y="255"/>
                </a:lnTo>
                <a:lnTo>
                  <a:pt x="15" y="257"/>
                </a:lnTo>
                <a:lnTo>
                  <a:pt x="17" y="257"/>
                </a:lnTo>
                <a:lnTo>
                  <a:pt x="17" y="259"/>
                </a:lnTo>
                <a:lnTo>
                  <a:pt x="17" y="261"/>
                </a:lnTo>
                <a:lnTo>
                  <a:pt x="15" y="263"/>
                </a:lnTo>
                <a:lnTo>
                  <a:pt x="15" y="266"/>
                </a:lnTo>
                <a:lnTo>
                  <a:pt x="15" y="268"/>
                </a:lnTo>
                <a:lnTo>
                  <a:pt x="13" y="268"/>
                </a:lnTo>
                <a:lnTo>
                  <a:pt x="15" y="270"/>
                </a:lnTo>
                <a:lnTo>
                  <a:pt x="17" y="272"/>
                </a:lnTo>
                <a:lnTo>
                  <a:pt x="19" y="272"/>
                </a:lnTo>
                <a:lnTo>
                  <a:pt x="21" y="274"/>
                </a:lnTo>
                <a:lnTo>
                  <a:pt x="24" y="274"/>
                </a:lnTo>
                <a:lnTo>
                  <a:pt x="26" y="274"/>
                </a:lnTo>
                <a:lnTo>
                  <a:pt x="28" y="276"/>
                </a:lnTo>
                <a:lnTo>
                  <a:pt x="30" y="276"/>
                </a:lnTo>
                <a:lnTo>
                  <a:pt x="32" y="278"/>
                </a:lnTo>
                <a:lnTo>
                  <a:pt x="32" y="280"/>
                </a:lnTo>
                <a:lnTo>
                  <a:pt x="34" y="283"/>
                </a:lnTo>
                <a:lnTo>
                  <a:pt x="36" y="283"/>
                </a:lnTo>
                <a:lnTo>
                  <a:pt x="36" y="285"/>
                </a:lnTo>
                <a:lnTo>
                  <a:pt x="38" y="287"/>
                </a:lnTo>
                <a:lnTo>
                  <a:pt x="41" y="287"/>
                </a:lnTo>
                <a:lnTo>
                  <a:pt x="43" y="289"/>
                </a:lnTo>
                <a:lnTo>
                  <a:pt x="45" y="289"/>
                </a:lnTo>
                <a:lnTo>
                  <a:pt x="45" y="291"/>
                </a:lnTo>
                <a:lnTo>
                  <a:pt x="47" y="293"/>
                </a:lnTo>
                <a:lnTo>
                  <a:pt x="51" y="297"/>
                </a:lnTo>
                <a:lnTo>
                  <a:pt x="53" y="300"/>
                </a:lnTo>
                <a:lnTo>
                  <a:pt x="55" y="302"/>
                </a:lnTo>
                <a:lnTo>
                  <a:pt x="58" y="306"/>
                </a:lnTo>
                <a:lnTo>
                  <a:pt x="60" y="308"/>
                </a:lnTo>
                <a:lnTo>
                  <a:pt x="60" y="312"/>
                </a:lnTo>
                <a:lnTo>
                  <a:pt x="60" y="314"/>
                </a:lnTo>
                <a:lnTo>
                  <a:pt x="60" y="317"/>
                </a:lnTo>
                <a:lnTo>
                  <a:pt x="60" y="319"/>
                </a:lnTo>
                <a:lnTo>
                  <a:pt x="58" y="321"/>
                </a:lnTo>
                <a:lnTo>
                  <a:pt x="58" y="323"/>
                </a:lnTo>
                <a:lnTo>
                  <a:pt x="58" y="325"/>
                </a:lnTo>
                <a:lnTo>
                  <a:pt x="58" y="327"/>
                </a:lnTo>
                <a:lnTo>
                  <a:pt x="60" y="327"/>
                </a:lnTo>
                <a:lnTo>
                  <a:pt x="102" y="331"/>
                </a:lnTo>
                <a:lnTo>
                  <a:pt x="102" y="334"/>
                </a:lnTo>
                <a:lnTo>
                  <a:pt x="162" y="366"/>
                </a:lnTo>
                <a:lnTo>
                  <a:pt x="198" y="372"/>
                </a:lnTo>
                <a:lnTo>
                  <a:pt x="213" y="374"/>
                </a:lnTo>
                <a:lnTo>
                  <a:pt x="217" y="368"/>
                </a:lnTo>
                <a:lnTo>
                  <a:pt x="245" y="372"/>
                </a:lnTo>
                <a:lnTo>
                  <a:pt x="245" y="374"/>
                </a:lnTo>
                <a:lnTo>
                  <a:pt x="247" y="376"/>
                </a:lnTo>
                <a:lnTo>
                  <a:pt x="247" y="378"/>
                </a:lnTo>
                <a:lnTo>
                  <a:pt x="249" y="380"/>
                </a:lnTo>
                <a:lnTo>
                  <a:pt x="251" y="383"/>
                </a:lnTo>
                <a:lnTo>
                  <a:pt x="251" y="385"/>
                </a:lnTo>
                <a:lnTo>
                  <a:pt x="254" y="385"/>
                </a:lnTo>
                <a:lnTo>
                  <a:pt x="254" y="387"/>
                </a:lnTo>
                <a:lnTo>
                  <a:pt x="256" y="389"/>
                </a:lnTo>
                <a:lnTo>
                  <a:pt x="258" y="391"/>
                </a:lnTo>
                <a:lnTo>
                  <a:pt x="260" y="393"/>
                </a:lnTo>
                <a:lnTo>
                  <a:pt x="262" y="393"/>
                </a:lnTo>
                <a:lnTo>
                  <a:pt x="264" y="395"/>
                </a:lnTo>
                <a:lnTo>
                  <a:pt x="264" y="397"/>
                </a:lnTo>
                <a:lnTo>
                  <a:pt x="264" y="400"/>
                </a:lnTo>
                <a:lnTo>
                  <a:pt x="264" y="402"/>
                </a:lnTo>
                <a:lnTo>
                  <a:pt x="266" y="404"/>
                </a:lnTo>
                <a:lnTo>
                  <a:pt x="266" y="406"/>
                </a:lnTo>
                <a:lnTo>
                  <a:pt x="266" y="408"/>
                </a:lnTo>
                <a:lnTo>
                  <a:pt x="268" y="410"/>
                </a:lnTo>
                <a:lnTo>
                  <a:pt x="268" y="412"/>
                </a:lnTo>
                <a:lnTo>
                  <a:pt x="271" y="412"/>
                </a:lnTo>
                <a:lnTo>
                  <a:pt x="273" y="417"/>
                </a:lnTo>
                <a:lnTo>
                  <a:pt x="277" y="421"/>
                </a:lnTo>
                <a:lnTo>
                  <a:pt x="279" y="425"/>
                </a:lnTo>
                <a:lnTo>
                  <a:pt x="283" y="429"/>
                </a:lnTo>
                <a:lnTo>
                  <a:pt x="288" y="431"/>
                </a:lnTo>
                <a:lnTo>
                  <a:pt x="292" y="434"/>
                </a:lnTo>
                <a:lnTo>
                  <a:pt x="296" y="434"/>
                </a:lnTo>
                <a:lnTo>
                  <a:pt x="300" y="429"/>
                </a:lnTo>
                <a:lnTo>
                  <a:pt x="302" y="427"/>
                </a:lnTo>
                <a:lnTo>
                  <a:pt x="305" y="425"/>
                </a:lnTo>
                <a:lnTo>
                  <a:pt x="305" y="423"/>
                </a:lnTo>
                <a:lnTo>
                  <a:pt x="307" y="421"/>
                </a:lnTo>
                <a:lnTo>
                  <a:pt x="309" y="419"/>
                </a:lnTo>
                <a:lnTo>
                  <a:pt x="311" y="417"/>
                </a:lnTo>
                <a:lnTo>
                  <a:pt x="313" y="417"/>
                </a:lnTo>
                <a:lnTo>
                  <a:pt x="315" y="417"/>
                </a:lnTo>
                <a:lnTo>
                  <a:pt x="317" y="417"/>
                </a:lnTo>
                <a:lnTo>
                  <a:pt x="320" y="419"/>
                </a:lnTo>
                <a:lnTo>
                  <a:pt x="322" y="419"/>
                </a:lnTo>
                <a:lnTo>
                  <a:pt x="322" y="421"/>
                </a:lnTo>
                <a:lnTo>
                  <a:pt x="324" y="421"/>
                </a:lnTo>
                <a:lnTo>
                  <a:pt x="326" y="421"/>
                </a:lnTo>
                <a:lnTo>
                  <a:pt x="330" y="425"/>
                </a:lnTo>
                <a:lnTo>
                  <a:pt x="334" y="429"/>
                </a:lnTo>
                <a:lnTo>
                  <a:pt x="337" y="434"/>
                </a:lnTo>
                <a:lnTo>
                  <a:pt x="341" y="438"/>
                </a:lnTo>
                <a:lnTo>
                  <a:pt x="343" y="442"/>
                </a:lnTo>
                <a:lnTo>
                  <a:pt x="345" y="446"/>
                </a:lnTo>
                <a:lnTo>
                  <a:pt x="349" y="451"/>
                </a:lnTo>
                <a:lnTo>
                  <a:pt x="351" y="457"/>
                </a:lnTo>
                <a:lnTo>
                  <a:pt x="354" y="457"/>
                </a:lnTo>
                <a:lnTo>
                  <a:pt x="354" y="459"/>
                </a:lnTo>
                <a:lnTo>
                  <a:pt x="356" y="461"/>
                </a:lnTo>
                <a:lnTo>
                  <a:pt x="356" y="463"/>
                </a:lnTo>
                <a:lnTo>
                  <a:pt x="358" y="465"/>
                </a:lnTo>
                <a:lnTo>
                  <a:pt x="358" y="468"/>
                </a:lnTo>
                <a:lnTo>
                  <a:pt x="358" y="470"/>
                </a:lnTo>
                <a:lnTo>
                  <a:pt x="358" y="472"/>
                </a:lnTo>
                <a:lnTo>
                  <a:pt x="360" y="474"/>
                </a:lnTo>
                <a:lnTo>
                  <a:pt x="362" y="476"/>
                </a:lnTo>
                <a:lnTo>
                  <a:pt x="364" y="476"/>
                </a:lnTo>
                <a:lnTo>
                  <a:pt x="366" y="478"/>
                </a:lnTo>
                <a:lnTo>
                  <a:pt x="366" y="480"/>
                </a:lnTo>
                <a:lnTo>
                  <a:pt x="369" y="480"/>
                </a:lnTo>
                <a:lnTo>
                  <a:pt x="369" y="482"/>
                </a:lnTo>
                <a:lnTo>
                  <a:pt x="369" y="485"/>
                </a:lnTo>
                <a:lnTo>
                  <a:pt x="369" y="487"/>
                </a:lnTo>
                <a:lnTo>
                  <a:pt x="371" y="487"/>
                </a:lnTo>
                <a:lnTo>
                  <a:pt x="373" y="491"/>
                </a:lnTo>
                <a:lnTo>
                  <a:pt x="375" y="491"/>
                </a:lnTo>
                <a:lnTo>
                  <a:pt x="379" y="493"/>
                </a:lnTo>
                <a:lnTo>
                  <a:pt x="383" y="493"/>
                </a:lnTo>
                <a:lnTo>
                  <a:pt x="388" y="493"/>
                </a:lnTo>
                <a:lnTo>
                  <a:pt x="392" y="493"/>
                </a:lnTo>
                <a:lnTo>
                  <a:pt x="394" y="495"/>
                </a:lnTo>
                <a:lnTo>
                  <a:pt x="398" y="497"/>
                </a:lnTo>
                <a:lnTo>
                  <a:pt x="400" y="497"/>
                </a:lnTo>
                <a:lnTo>
                  <a:pt x="403" y="497"/>
                </a:lnTo>
                <a:lnTo>
                  <a:pt x="403" y="495"/>
                </a:lnTo>
                <a:lnTo>
                  <a:pt x="400" y="493"/>
                </a:lnTo>
                <a:lnTo>
                  <a:pt x="398" y="491"/>
                </a:lnTo>
                <a:lnTo>
                  <a:pt x="398" y="489"/>
                </a:lnTo>
                <a:lnTo>
                  <a:pt x="396" y="489"/>
                </a:lnTo>
                <a:lnTo>
                  <a:pt x="396" y="485"/>
                </a:lnTo>
                <a:lnTo>
                  <a:pt x="396" y="480"/>
                </a:lnTo>
                <a:lnTo>
                  <a:pt x="394" y="476"/>
                </a:lnTo>
                <a:lnTo>
                  <a:pt x="396" y="472"/>
                </a:lnTo>
                <a:lnTo>
                  <a:pt x="396" y="470"/>
                </a:lnTo>
                <a:lnTo>
                  <a:pt x="398" y="465"/>
                </a:lnTo>
                <a:lnTo>
                  <a:pt x="400" y="461"/>
                </a:lnTo>
                <a:lnTo>
                  <a:pt x="403" y="459"/>
                </a:lnTo>
                <a:lnTo>
                  <a:pt x="405" y="459"/>
                </a:lnTo>
                <a:lnTo>
                  <a:pt x="405" y="457"/>
                </a:lnTo>
                <a:lnTo>
                  <a:pt x="405" y="455"/>
                </a:lnTo>
                <a:lnTo>
                  <a:pt x="405" y="453"/>
                </a:lnTo>
                <a:lnTo>
                  <a:pt x="405" y="451"/>
                </a:lnTo>
                <a:lnTo>
                  <a:pt x="407" y="451"/>
                </a:lnTo>
                <a:lnTo>
                  <a:pt x="409" y="448"/>
                </a:lnTo>
                <a:lnTo>
                  <a:pt x="411" y="448"/>
                </a:lnTo>
                <a:lnTo>
                  <a:pt x="413" y="448"/>
                </a:lnTo>
                <a:lnTo>
                  <a:pt x="415" y="451"/>
                </a:lnTo>
                <a:lnTo>
                  <a:pt x="417" y="451"/>
                </a:lnTo>
                <a:lnTo>
                  <a:pt x="420" y="451"/>
                </a:lnTo>
                <a:lnTo>
                  <a:pt x="420" y="448"/>
                </a:lnTo>
                <a:lnTo>
                  <a:pt x="420" y="446"/>
                </a:lnTo>
                <a:lnTo>
                  <a:pt x="417" y="446"/>
                </a:lnTo>
                <a:lnTo>
                  <a:pt x="417" y="444"/>
                </a:lnTo>
                <a:lnTo>
                  <a:pt x="415" y="444"/>
                </a:lnTo>
                <a:lnTo>
                  <a:pt x="415" y="442"/>
                </a:lnTo>
                <a:lnTo>
                  <a:pt x="417" y="442"/>
                </a:lnTo>
                <a:lnTo>
                  <a:pt x="420" y="442"/>
                </a:lnTo>
                <a:lnTo>
                  <a:pt x="422" y="442"/>
                </a:lnTo>
                <a:lnTo>
                  <a:pt x="424" y="442"/>
                </a:lnTo>
                <a:lnTo>
                  <a:pt x="426" y="442"/>
                </a:lnTo>
                <a:lnTo>
                  <a:pt x="428" y="442"/>
                </a:lnTo>
                <a:lnTo>
                  <a:pt x="430" y="442"/>
                </a:lnTo>
                <a:lnTo>
                  <a:pt x="435" y="440"/>
                </a:lnTo>
                <a:lnTo>
                  <a:pt x="437" y="440"/>
                </a:lnTo>
                <a:lnTo>
                  <a:pt x="439" y="438"/>
                </a:lnTo>
                <a:lnTo>
                  <a:pt x="441" y="434"/>
                </a:lnTo>
                <a:lnTo>
                  <a:pt x="441" y="431"/>
                </a:lnTo>
                <a:lnTo>
                  <a:pt x="441" y="429"/>
                </a:lnTo>
                <a:lnTo>
                  <a:pt x="441" y="425"/>
                </a:lnTo>
                <a:lnTo>
                  <a:pt x="441" y="423"/>
                </a:lnTo>
                <a:lnTo>
                  <a:pt x="443" y="423"/>
                </a:lnTo>
                <a:lnTo>
                  <a:pt x="445" y="425"/>
                </a:lnTo>
                <a:lnTo>
                  <a:pt x="447" y="427"/>
                </a:lnTo>
                <a:lnTo>
                  <a:pt x="449" y="427"/>
                </a:lnTo>
                <a:lnTo>
                  <a:pt x="452" y="427"/>
                </a:lnTo>
                <a:lnTo>
                  <a:pt x="456" y="427"/>
                </a:lnTo>
                <a:lnTo>
                  <a:pt x="458" y="425"/>
                </a:lnTo>
                <a:lnTo>
                  <a:pt x="462" y="425"/>
                </a:lnTo>
                <a:lnTo>
                  <a:pt x="464" y="423"/>
                </a:lnTo>
                <a:lnTo>
                  <a:pt x="466" y="423"/>
                </a:lnTo>
                <a:lnTo>
                  <a:pt x="469" y="421"/>
                </a:lnTo>
                <a:lnTo>
                  <a:pt x="473" y="423"/>
                </a:lnTo>
                <a:lnTo>
                  <a:pt x="477" y="423"/>
                </a:lnTo>
                <a:lnTo>
                  <a:pt x="481" y="425"/>
                </a:lnTo>
                <a:lnTo>
                  <a:pt x="484" y="427"/>
                </a:lnTo>
                <a:lnTo>
                  <a:pt x="488" y="427"/>
                </a:lnTo>
                <a:lnTo>
                  <a:pt x="490" y="429"/>
                </a:lnTo>
                <a:lnTo>
                  <a:pt x="492" y="429"/>
                </a:lnTo>
                <a:lnTo>
                  <a:pt x="496" y="427"/>
                </a:lnTo>
                <a:lnTo>
                  <a:pt x="496" y="425"/>
                </a:lnTo>
                <a:lnTo>
                  <a:pt x="498" y="425"/>
                </a:lnTo>
                <a:lnTo>
                  <a:pt x="501" y="427"/>
                </a:lnTo>
                <a:lnTo>
                  <a:pt x="501" y="429"/>
                </a:lnTo>
                <a:lnTo>
                  <a:pt x="503" y="431"/>
                </a:lnTo>
                <a:lnTo>
                  <a:pt x="505" y="431"/>
                </a:lnTo>
                <a:lnTo>
                  <a:pt x="507" y="431"/>
                </a:lnTo>
                <a:lnTo>
                  <a:pt x="509" y="431"/>
                </a:lnTo>
                <a:lnTo>
                  <a:pt x="509" y="434"/>
                </a:lnTo>
                <a:lnTo>
                  <a:pt x="509" y="436"/>
                </a:lnTo>
                <a:lnTo>
                  <a:pt x="511" y="438"/>
                </a:lnTo>
                <a:lnTo>
                  <a:pt x="513" y="438"/>
                </a:lnTo>
                <a:lnTo>
                  <a:pt x="515" y="436"/>
                </a:lnTo>
                <a:lnTo>
                  <a:pt x="518" y="436"/>
                </a:lnTo>
                <a:lnTo>
                  <a:pt x="518" y="434"/>
                </a:lnTo>
                <a:lnTo>
                  <a:pt x="520" y="434"/>
                </a:lnTo>
                <a:lnTo>
                  <a:pt x="522" y="431"/>
                </a:lnTo>
                <a:lnTo>
                  <a:pt x="524" y="431"/>
                </a:lnTo>
                <a:lnTo>
                  <a:pt x="524" y="434"/>
                </a:lnTo>
                <a:lnTo>
                  <a:pt x="524" y="436"/>
                </a:lnTo>
                <a:lnTo>
                  <a:pt x="524" y="438"/>
                </a:lnTo>
                <a:lnTo>
                  <a:pt x="526" y="438"/>
                </a:lnTo>
                <a:lnTo>
                  <a:pt x="528" y="438"/>
                </a:lnTo>
                <a:lnTo>
                  <a:pt x="528" y="436"/>
                </a:lnTo>
                <a:lnTo>
                  <a:pt x="530" y="436"/>
                </a:lnTo>
                <a:lnTo>
                  <a:pt x="530" y="434"/>
                </a:lnTo>
                <a:lnTo>
                  <a:pt x="530" y="431"/>
                </a:lnTo>
                <a:lnTo>
                  <a:pt x="532" y="434"/>
                </a:lnTo>
                <a:lnTo>
                  <a:pt x="535" y="434"/>
                </a:lnTo>
                <a:lnTo>
                  <a:pt x="537" y="434"/>
                </a:lnTo>
                <a:lnTo>
                  <a:pt x="539" y="434"/>
                </a:lnTo>
                <a:lnTo>
                  <a:pt x="541" y="434"/>
                </a:lnTo>
                <a:lnTo>
                  <a:pt x="543" y="434"/>
                </a:lnTo>
                <a:lnTo>
                  <a:pt x="543" y="436"/>
                </a:lnTo>
                <a:lnTo>
                  <a:pt x="545" y="436"/>
                </a:lnTo>
                <a:lnTo>
                  <a:pt x="545" y="438"/>
                </a:lnTo>
                <a:lnTo>
                  <a:pt x="547" y="438"/>
                </a:lnTo>
                <a:lnTo>
                  <a:pt x="547" y="436"/>
                </a:lnTo>
                <a:lnTo>
                  <a:pt x="550" y="436"/>
                </a:lnTo>
                <a:lnTo>
                  <a:pt x="547" y="434"/>
                </a:lnTo>
                <a:lnTo>
                  <a:pt x="545" y="431"/>
                </a:lnTo>
                <a:lnTo>
                  <a:pt x="543" y="431"/>
                </a:lnTo>
                <a:lnTo>
                  <a:pt x="541" y="429"/>
                </a:lnTo>
                <a:lnTo>
                  <a:pt x="539" y="427"/>
                </a:lnTo>
                <a:lnTo>
                  <a:pt x="539" y="425"/>
                </a:lnTo>
                <a:lnTo>
                  <a:pt x="541" y="425"/>
                </a:lnTo>
                <a:lnTo>
                  <a:pt x="543" y="425"/>
                </a:lnTo>
                <a:lnTo>
                  <a:pt x="543" y="423"/>
                </a:lnTo>
                <a:lnTo>
                  <a:pt x="545" y="423"/>
                </a:lnTo>
                <a:lnTo>
                  <a:pt x="543" y="421"/>
                </a:lnTo>
                <a:lnTo>
                  <a:pt x="543" y="419"/>
                </a:lnTo>
                <a:lnTo>
                  <a:pt x="541" y="419"/>
                </a:lnTo>
                <a:lnTo>
                  <a:pt x="541" y="421"/>
                </a:lnTo>
                <a:lnTo>
                  <a:pt x="539" y="421"/>
                </a:lnTo>
                <a:lnTo>
                  <a:pt x="537" y="421"/>
                </a:lnTo>
                <a:lnTo>
                  <a:pt x="535" y="421"/>
                </a:lnTo>
                <a:lnTo>
                  <a:pt x="535" y="419"/>
                </a:lnTo>
                <a:lnTo>
                  <a:pt x="535" y="417"/>
                </a:lnTo>
                <a:lnTo>
                  <a:pt x="535" y="419"/>
                </a:lnTo>
                <a:lnTo>
                  <a:pt x="532" y="419"/>
                </a:lnTo>
                <a:lnTo>
                  <a:pt x="530" y="419"/>
                </a:lnTo>
                <a:lnTo>
                  <a:pt x="528" y="419"/>
                </a:lnTo>
                <a:lnTo>
                  <a:pt x="526" y="419"/>
                </a:lnTo>
                <a:lnTo>
                  <a:pt x="524" y="419"/>
                </a:lnTo>
                <a:lnTo>
                  <a:pt x="522" y="419"/>
                </a:lnTo>
                <a:lnTo>
                  <a:pt x="522" y="417"/>
                </a:lnTo>
                <a:lnTo>
                  <a:pt x="522" y="414"/>
                </a:lnTo>
                <a:lnTo>
                  <a:pt x="524" y="414"/>
                </a:lnTo>
                <a:lnTo>
                  <a:pt x="524" y="412"/>
                </a:lnTo>
                <a:lnTo>
                  <a:pt x="526" y="412"/>
                </a:lnTo>
                <a:lnTo>
                  <a:pt x="528" y="412"/>
                </a:lnTo>
                <a:lnTo>
                  <a:pt x="530" y="412"/>
                </a:lnTo>
                <a:lnTo>
                  <a:pt x="532" y="414"/>
                </a:lnTo>
                <a:lnTo>
                  <a:pt x="535" y="417"/>
                </a:lnTo>
                <a:lnTo>
                  <a:pt x="537" y="417"/>
                </a:lnTo>
                <a:lnTo>
                  <a:pt x="539" y="417"/>
                </a:lnTo>
                <a:lnTo>
                  <a:pt x="543" y="417"/>
                </a:lnTo>
                <a:lnTo>
                  <a:pt x="545" y="417"/>
                </a:lnTo>
                <a:lnTo>
                  <a:pt x="543" y="417"/>
                </a:lnTo>
                <a:lnTo>
                  <a:pt x="541" y="417"/>
                </a:lnTo>
                <a:lnTo>
                  <a:pt x="541" y="414"/>
                </a:lnTo>
                <a:lnTo>
                  <a:pt x="539" y="414"/>
                </a:lnTo>
                <a:lnTo>
                  <a:pt x="541" y="414"/>
                </a:lnTo>
                <a:lnTo>
                  <a:pt x="541" y="417"/>
                </a:lnTo>
                <a:lnTo>
                  <a:pt x="543" y="417"/>
                </a:lnTo>
                <a:lnTo>
                  <a:pt x="545" y="417"/>
                </a:lnTo>
                <a:lnTo>
                  <a:pt x="547" y="414"/>
                </a:lnTo>
                <a:lnTo>
                  <a:pt x="550" y="414"/>
                </a:lnTo>
                <a:lnTo>
                  <a:pt x="552" y="414"/>
                </a:lnTo>
                <a:lnTo>
                  <a:pt x="554" y="414"/>
                </a:lnTo>
                <a:lnTo>
                  <a:pt x="556" y="412"/>
                </a:lnTo>
                <a:lnTo>
                  <a:pt x="558" y="412"/>
                </a:lnTo>
                <a:lnTo>
                  <a:pt x="560" y="412"/>
                </a:lnTo>
                <a:lnTo>
                  <a:pt x="562" y="412"/>
                </a:lnTo>
                <a:lnTo>
                  <a:pt x="564" y="412"/>
                </a:lnTo>
                <a:lnTo>
                  <a:pt x="567" y="412"/>
                </a:lnTo>
                <a:lnTo>
                  <a:pt x="564" y="410"/>
                </a:lnTo>
                <a:lnTo>
                  <a:pt x="564" y="408"/>
                </a:lnTo>
                <a:lnTo>
                  <a:pt x="567" y="408"/>
                </a:lnTo>
                <a:lnTo>
                  <a:pt x="569" y="406"/>
                </a:lnTo>
                <a:lnTo>
                  <a:pt x="569" y="408"/>
                </a:lnTo>
                <a:lnTo>
                  <a:pt x="569" y="410"/>
                </a:lnTo>
                <a:lnTo>
                  <a:pt x="569" y="412"/>
                </a:lnTo>
                <a:lnTo>
                  <a:pt x="569" y="414"/>
                </a:lnTo>
                <a:lnTo>
                  <a:pt x="571" y="414"/>
                </a:lnTo>
                <a:lnTo>
                  <a:pt x="571" y="417"/>
                </a:lnTo>
                <a:lnTo>
                  <a:pt x="573" y="417"/>
                </a:lnTo>
                <a:lnTo>
                  <a:pt x="575" y="417"/>
                </a:lnTo>
                <a:lnTo>
                  <a:pt x="575" y="414"/>
                </a:lnTo>
                <a:lnTo>
                  <a:pt x="577" y="414"/>
                </a:lnTo>
                <a:lnTo>
                  <a:pt x="579" y="412"/>
                </a:lnTo>
                <a:lnTo>
                  <a:pt x="581" y="412"/>
                </a:lnTo>
                <a:lnTo>
                  <a:pt x="584" y="412"/>
                </a:lnTo>
                <a:lnTo>
                  <a:pt x="586" y="410"/>
                </a:lnTo>
                <a:lnTo>
                  <a:pt x="590" y="410"/>
                </a:lnTo>
                <a:lnTo>
                  <a:pt x="592" y="410"/>
                </a:lnTo>
                <a:lnTo>
                  <a:pt x="594" y="410"/>
                </a:lnTo>
                <a:lnTo>
                  <a:pt x="598" y="410"/>
                </a:lnTo>
                <a:lnTo>
                  <a:pt x="601" y="412"/>
                </a:lnTo>
                <a:lnTo>
                  <a:pt x="603" y="414"/>
                </a:lnTo>
                <a:lnTo>
                  <a:pt x="605" y="417"/>
                </a:lnTo>
                <a:lnTo>
                  <a:pt x="607" y="417"/>
                </a:lnTo>
                <a:lnTo>
                  <a:pt x="609" y="419"/>
                </a:lnTo>
                <a:lnTo>
                  <a:pt x="611" y="419"/>
                </a:lnTo>
                <a:lnTo>
                  <a:pt x="613" y="421"/>
                </a:lnTo>
                <a:lnTo>
                  <a:pt x="616" y="421"/>
                </a:lnTo>
                <a:lnTo>
                  <a:pt x="618" y="423"/>
                </a:lnTo>
                <a:lnTo>
                  <a:pt x="620" y="423"/>
                </a:lnTo>
                <a:lnTo>
                  <a:pt x="624" y="421"/>
                </a:lnTo>
                <a:lnTo>
                  <a:pt x="626" y="419"/>
                </a:lnTo>
                <a:lnTo>
                  <a:pt x="628" y="417"/>
                </a:lnTo>
                <a:lnTo>
                  <a:pt x="630" y="414"/>
                </a:lnTo>
                <a:lnTo>
                  <a:pt x="633" y="414"/>
                </a:lnTo>
                <a:lnTo>
                  <a:pt x="639" y="414"/>
                </a:lnTo>
                <a:lnTo>
                  <a:pt x="643" y="417"/>
                </a:lnTo>
                <a:lnTo>
                  <a:pt x="645" y="421"/>
                </a:lnTo>
                <a:lnTo>
                  <a:pt x="650" y="423"/>
                </a:lnTo>
                <a:lnTo>
                  <a:pt x="654" y="427"/>
                </a:lnTo>
                <a:lnTo>
                  <a:pt x="656" y="429"/>
                </a:lnTo>
                <a:lnTo>
                  <a:pt x="660" y="434"/>
                </a:lnTo>
                <a:lnTo>
                  <a:pt x="662" y="438"/>
                </a:lnTo>
                <a:lnTo>
                  <a:pt x="662" y="440"/>
                </a:lnTo>
                <a:lnTo>
                  <a:pt x="660" y="442"/>
                </a:lnTo>
                <a:lnTo>
                  <a:pt x="660" y="444"/>
                </a:lnTo>
                <a:lnTo>
                  <a:pt x="658" y="446"/>
                </a:lnTo>
                <a:lnTo>
                  <a:pt x="658" y="448"/>
                </a:lnTo>
                <a:lnTo>
                  <a:pt x="660" y="451"/>
                </a:lnTo>
                <a:lnTo>
                  <a:pt x="662" y="453"/>
                </a:lnTo>
                <a:lnTo>
                  <a:pt x="665" y="453"/>
                </a:lnTo>
                <a:lnTo>
                  <a:pt x="665" y="451"/>
                </a:lnTo>
                <a:lnTo>
                  <a:pt x="667" y="451"/>
                </a:lnTo>
                <a:lnTo>
                  <a:pt x="667" y="453"/>
                </a:lnTo>
                <a:lnTo>
                  <a:pt x="669" y="453"/>
                </a:lnTo>
                <a:lnTo>
                  <a:pt x="669" y="455"/>
                </a:lnTo>
                <a:lnTo>
                  <a:pt x="667" y="457"/>
                </a:lnTo>
                <a:lnTo>
                  <a:pt x="667" y="459"/>
                </a:lnTo>
                <a:lnTo>
                  <a:pt x="667" y="461"/>
                </a:lnTo>
                <a:lnTo>
                  <a:pt x="667" y="463"/>
                </a:lnTo>
                <a:lnTo>
                  <a:pt x="667" y="465"/>
                </a:lnTo>
                <a:lnTo>
                  <a:pt x="669" y="465"/>
                </a:lnTo>
                <a:lnTo>
                  <a:pt x="669" y="468"/>
                </a:lnTo>
                <a:lnTo>
                  <a:pt x="671" y="468"/>
                </a:lnTo>
                <a:lnTo>
                  <a:pt x="671" y="470"/>
                </a:lnTo>
                <a:lnTo>
                  <a:pt x="673" y="470"/>
                </a:lnTo>
                <a:lnTo>
                  <a:pt x="673" y="468"/>
                </a:lnTo>
                <a:lnTo>
                  <a:pt x="675" y="468"/>
                </a:lnTo>
                <a:lnTo>
                  <a:pt x="675" y="472"/>
                </a:lnTo>
                <a:lnTo>
                  <a:pt x="677" y="476"/>
                </a:lnTo>
                <a:lnTo>
                  <a:pt x="679" y="478"/>
                </a:lnTo>
                <a:lnTo>
                  <a:pt x="684" y="480"/>
                </a:lnTo>
                <a:lnTo>
                  <a:pt x="686" y="485"/>
                </a:lnTo>
                <a:lnTo>
                  <a:pt x="690" y="487"/>
                </a:lnTo>
                <a:lnTo>
                  <a:pt x="692" y="489"/>
                </a:lnTo>
                <a:lnTo>
                  <a:pt x="694" y="493"/>
                </a:lnTo>
                <a:lnTo>
                  <a:pt x="696" y="495"/>
                </a:lnTo>
                <a:lnTo>
                  <a:pt x="699" y="495"/>
                </a:lnTo>
                <a:lnTo>
                  <a:pt x="696" y="495"/>
                </a:lnTo>
                <a:lnTo>
                  <a:pt x="694" y="495"/>
                </a:lnTo>
                <a:lnTo>
                  <a:pt x="694" y="497"/>
                </a:lnTo>
                <a:lnTo>
                  <a:pt x="696" y="497"/>
                </a:lnTo>
                <a:lnTo>
                  <a:pt x="699" y="500"/>
                </a:lnTo>
                <a:lnTo>
                  <a:pt x="701" y="497"/>
                </a:lnTo>
                <a:lnTo>
                  <a:pt x="703" y="497"/>
                </a:lnTo>
                <a:lnTo>
                  <a:pt x="705" y="497"/>
                </a:lnTo>
                <a:lnTo>
                  <a:pt x="707" y="495"/>
                </a:lnTo>
                <a:lnTo>
                  <a:pt x="709" y="493"/>
                </a:lnTo>
                <a:lnTo>
                  <a:pt x="711" y="491"/>
                </a:lnTo>
                <a:lnTo>
                  <a:pt x="711" y="487"/>
                </a:lnTo>
                <a:lnTo>
                  <a:pt x="713" y="485"/>
                </a:lnTo>
                <a:lnTo>
                  <a:pt x="713" y="482"/>
                </a:lnTo>
                <a:lnTo>
                  <a:pt x="713" y="478"/>
                </a:lnTo>
                <a:lnTo>
                  <a:pt x="713" y="476"/>
                </a:lnTo>
                <a:lnTo>
                  <a:pt x="713" y="472"/>
                </a:lnTo>
                <a:lnTo>
                  <a:pt x="711" y="470"/>
                </a:lnTo>
                <a:lnTo>
                  <a:pt x="711" y="465"/>
                </a:lnTo>
                <a:lnTo>
                  <a:pt x="709" y="463"/>
                </a:lnTo>
                <a:lnTo>
                  <a:pt x="707" y="459"/>
                </a:lnTo>
                <a:lnTo>
                  <a:pt x="705" y="455"/>
                </a:lnTo>
                <a:lnTo>
                  <a:pt x="703" y="453"/>
                </a:lnTo>
                <a:lnTo>
                  <a:pt x="701" y="448"/>
                </a:lnTo>
                <a:lnTo>
                  <a:pt x="699" y="446"/>
                </a:lnTo>
                <a:lnTo>
                  <a:pt x="699" y="444"/>
                </a:lnTo>
                <a:lnTo>
                  <a:pt x="699" y="442"/>
                </a:lnTo>
                <a:lnTo>
                  <a:pt x="699" y="440"/>
                </a:lnTo>
                <a:lnTo>
                  <a:pt x="699" y="438"/>
                </a:lnTo>
                <a:lnTo>
                  <a:pt x="699" y="436"/>
                </a:lnTo>
                <a:lnTo>
                  <a:pt x="699" y="434"/>
                </a:lnTo>
                <a:lnTo>
                  <a:pt x="696" y="434"/>
                </a:lnTo>
                <a:lnTo>
                  <a:pt x="696" y="431"/>
                </a:lnTo>
                <a:lnTo>
                  <a:pt x="694" y="429"/>
                </a:lnTo>
                <a:lnTo>
                  <a:pt x="694" y="427"/>
                </a:lnTo>
                <a:lnTo>
                  <a:pt x="692" y="425"/>
                </a:lnTo>
                <a:lnTo>
                  <a:pt x="690" y="423"/>
                </a:lnTo>
                <a:lnTo>
                  <a:pt x="688" y="421"/>
                </a:lnTo>
                <a:lnTo>
                  <a:pt x="686" y="419"/>
                </a:lnTo>
                <a:lnTo>
                  <a:pt x="686" y="417"/>
                </a:lnTo>
                <a:lnTo>
                  <a:pt x="686" y="414"/>
                </a:lnTo>
                <a:lnTo>
                  <a:pt x="686" y="412"/>
                </a:lnTo>
                <a:lnTo>
                  <a:pt x="684" y="410"/>
                </a:lnTo>
                <a:lnTo>
                  <a:pt x="684" y="408"/>
                </a:lnTo>
                <a:lnTo>
                  <a:pt x="682" y="406"/>
                </a:lnTo>
                <a:lnTo>
                  <a:pt x="679" y="406"/>
                </a:lnTo>
                <a:lnTo>
                  <a:pt x="679" y="404"/>
                </a:lnTo>
                <a:lnTo>
                  <a:pt x="679" y="402"/>
                </a:lnTo>
                <a:lnTo>
                  <a:pt x="679" y="397"/>
                </a:lnTo>
                <a:lnTo>
                  <a:pt x="679" y="395"/>
                </a:lnTo>
                <a:lnTo>
                  <a:pt x="682" y="391"/>
                </a:lnTo>
                <a:lnTo>
                  <a:pt x="682" y="389"/>
                </a:lnTo>
                <a:lnTo>
                  <a:pt x="684" y="385"/>
                </a:lnTo>
                <a:lnTo>
                  <a:pt x="684" y="383"/>
                </a:lnTo>
                <a:lnTo>
                  <a:pt x="684" y="378"/>
                </a:lnTo>
                <a:lnTo>
                  <a:pt x="684" y="376"/>
                </a:lnTo>
                <a:lnTo>
                  <a:pt x="686" y="376"/>
                </a:lnTo>
                <a:lnTo>
                  <a:pt x="686" y="374"/>
                </a:lnTo>
                <a:lnTo>
                  <a:pt x="688" y="374"/>
                </a:lnTo>
                <a:lnTo>
                  <a:pt x="690" y="374"/>
                </a:lnTo>
                <a:lnTo>
                  <a:pt x="690" y="372"/>
                </a:lnTo>
                <a:lnTo>
                  <a:pt x="690" y="370"/>
                </a:lnTo>
                <a:lnTo>
                  <a:pt x="692" y="370"/>
                </a:lnTo>
                <a:lnTo>
                  <a:pt x="694" y="370"/>
                </a:lnTo>
                <a:lnTo>
                  <a:pt x="696" y="370"/>
                </a:lnTo>
                <a:lnTo>
                  <a:pt x="696" y="368"/>
                </a:lnTo>
                <a:lnTo>
                  <a:pt x="699" y="366"/>
                </a:lnTo>
                <a:lnTo>
                  <a:pt x="701" y="363"/>
                </a:lnTo>
                <a:lnTo>
                  <a:pt x="705" y="361"/>
                </a:lnTo>
                <a:lnTo>
                  <a:pt x="707" y="357"/>
                </a:lnTo>
                <a:lnTo>
                  <a:pt x="709" y="355"/>
                </a:lnTo>
                <a:lnTo>
                  <a:pt x="711" y="351"/>
                </a:lnTo>
                <a:lnTo>
                  <a:pt x="711" y="348"/>
                </a:lnTo>
                <a:lnTo>
                  <a:pt x="713" y="344"/>
                </a:lnTo>
                <a:lnTo>
                  <a:pt x="713" y="342"/>
                </a:lnTo>
                <a:lnTo>
                  <a:pt x="716" y="342"/>
                </a:lnTo>
                <a:lnTo>
                  <a:pt x="718" y="340"/>
                </a:lnTo>
                <a:lnTo>
                  <a:pt x="720" y="340"/>
                </a:lnTo>
                <a:lnTo>
                  <a:pt x="720" y="338"/>
                </a:lnTo>
                <a:lnTo>
                  <a:pt x="722" y="338"/>
                </a:lnTo>
                <a:lnTo>
                  <a:pt x="724" y="338"/>
                </a:lnTo>
                <a:lnTo>
                  <a:pt x="726" y="338"/>
                </a:lnTo>
                <a:lnTo>
                  <a:pt x="728" y="338"/>
                </a:lnTo>
                <a:lnTo>
                  <a:pt x="731" y="338"/>
                </a:lnTo>
                <a:lnTo>
                  <a:pt x="733" y="338"/>
                </a:lnTo>
                <a:lnTo>
                  <a:pt x="733" y="336"/>
                </a:lnTo>
                <a:lnTo>
                  <a:pt x="735" y="334"/>
                </a:lnTo>
                <a:lnTo>
                  <a:pt x="737" y="331"/>
                </a:lnTo>
                <a:lnTo>
                  <a:pt x="739" y="329"/>
                </a:lnTo>
                <a:lnTo>
                  <a:pt x="743" y="325"/>
                </a:lnTo>
                <a:lnTo>
                  <a:pt x="745" y="323"/>
                </a:lnTo>
                <a:lnTo>
                  <a:pt x="750" y="321"/>
                </a:lnTo>
                <a:lnTo>
                  <a:pt x="754" y="321"/>
                </a:lnTo>
                <a:lnTo>
                  <a:pt x="758" y="319"/>
                </a:lnTo>
                <a:lnTo>
                  <a:pt x="760" y="317"/>
                </a:lnTo>
                <a:lnTo>
                  <a:pt x="760" y="314"/>
                </a:lnTo>
                <a:lnTo>
                  <a:pt x="758" y="314"/>
                </a:lnTo>
                <a:lnTo>
                  <a:pt x="756" y="314"/>
                </a:lnTo>
                <a:lnTo>
                  <a:pt x="754" y="314"/>
                </a:lnTo>
                <a:lnTo>
                  <a:pt x="754" y="317"/>
                </a:lnTo>
                <a:lnTo>
                  <a:pt x="752" y="317"/>
                </a:lnTo>
                <a:lnTo>
                  <a:pt x="750" y="317"/>
                </a:lnTo>
                <a:lnTo>
                  <a:pt x="748" y="317"/>
                </a:lnTo>
                <a:lnTo>
                  <a:pt x="745" y="317"/>
                </a:lnTo>
                <a:lnTo>
                  <a:pt x="745" y="314"/>
                </a:lnTo>
                <a:lnTo>
                  <a:pt x="745" y="317"/>
                </a:lnTo>
                <a:lnTo>
                  <a:pt x="748" y="317"/>
                </a:lnTo>
                <a:lnTo>
                  <a:pt x="748" y="314"/>
                </a:lnTo>
                <a:lnTo>
                  <a:pt x="750" y="314"/>
                </a:lnTo>
                <a:lnTo>
                  <a:pt x="750" y="312"/>
                </a:lnTo>
                <a:lnTo>
                  <a:pt x="750" y="310"/>
                </a:lnTo>
                <a:lnTo>
                  <a:pt x="748" y="308"/>
                </a:lnTo>
                <a:lnTo>
                  <a:pt x="748" y="306"/>
                </a:lnTo>
                <a:lnTo>
                  <a:pt x="750" y="306"/>
                </a:lnTo>
                <a:lnTo>
                  <a:pt x="752" y="306"/>
                </a:lnTo>
                <a:lnTo>
                  <a:pt x="754" y="306"/>
                </a:lnTo>
                <a:lnTo>
                  <a:pt x="754" y="308"/>
                </a:lnTo>
                <a:lnTo>
                  <a:pt x="756" y="308"/>
                </a:lnTo>
                <a:lnTo>
                  <a:pt x="758" y="308"/>
                </a:lnTo>
                <a:lnTo>
                  <a:pt x="760" y="306"/>
                </a:lnTo>
                <a:lnTo>
                  <a:pt x="762" y="306"/>
                </a:lnTo>
                <a:lnTo>
                  <a:pt x="765" y="304"/>
                </a:lnTo>
                <a:lnTo>
                  <a:pt x="765" y="302"/>
                </a:lnTo>
                <a:lnTo>
                  <a:pt x="765" y="300"/>
                </a:lnTo>
                <a:lnTo>
                  <a:pt x="762" y="297"/>
                </a:lnTo>
                <a:lnTo>
                  <a:pt x="760" y="295"/>
                </a:lnTo>
                <a:lnTo>
                  <a:pt x="758" y="295"/>
                </a:lnTo>
                <a:lnTo>
                  <a:pt x="756" y="297"/>
                </a:lnTo>
                <a:lnTo>
                  <a:pt x="754" y="297"/>
                </a:lnTo>
                <a:lnTo>
                  <a:pt x="754" y="300"/>
                </a:lnTo>
                <a:lnTo>
                  <a:pt x="752" y="300"/>
                </a:lnTo>
                <a:lnTo>
                  <a:pt x="750" y="300"/>
                </a:lnTo>
                <a:lnTo>
                  <a:pt x="750" y="297"/>
                </a:lnTo>
                <a:lnTo>
                  <a:pt x="750" y="295"/>
                </a:lnTo>
                <a:lnTo>
                  <a:pt x="752" y="295"/>
                </a:lnTo>
                <a:lnTo>
                  <a:pt x="754" y="295"/>
                </a:lnTo>
                <a:lnTo>
                  <a:pt x="756" y="295"/>
                </a:lnTo>
                <a:lnTo>
                  <a:pt x="756" y="293"/>
                </a:lnTo>
                <a:lnTo>
                  <a:pt x="758" y="293"/>
                </a:lnTo>
                <a:lnTo>
                  <a:pt x="760" y="291"/>
                </a:lnTo>
                <a:lnTo>
                  <a:pt x="760" y="289"/>
                </a:lnTo>
                <a:lnTo>
                  <a:pt x="758" y="289"/>
                </a:lnTo>
                <a:lnTo>
                  <a:pt x="758" y="287"/>
                </a:lnTo>
                <a:lnTo>
                  <a:pt x="756" y="287"/>
                </a:lnTo>
                <a:lnTo>
                  <a:pt x="756" y="285"/>
                </a:lnTo>
                <a:lnTo>
                  <a:pt x="758" y="285"/>
                </a:lnTo>
                <a:lnTo>
                  <a:pt x="758" y="283"/>
                </a:lnTo>
                <a:lnTo>
                  <a:pt x="758" y="280"/>
                </a:lnTo>
                <a:lnTo>
                  <a:pt x="756" y="280"/>
                </a:lnTo>
                <a:lnTo>
                  <a:pt x="756" y="278"/>
                </a:lnTo>
                <a:lnTo>
                  <a:pt x="754" y="278"/>
                </a:lnTo>
                <a:lnTo>
                  <a:pt x="752" y="278"/>
                </a:lnTo>
                <a:lnTo>
                  <a:pt x="750" y="280"/>
                </a:lnTo>
                <a:lnTo>
                  <a:pt x="748" y="280"/>
                </a:lnTo>
                <a:lnTo>
                  <a:pt x="745" y="280"/>
                </a:lnTo>
                <a:lnTo>
                  <a:pt x="745" y="278"/>
                </a:lnTo>
                <a:lnTo>
                  <a:pt x="745" y="276"/>
                </a:lnTo>
                <a:lnTo>
                  <a:pt x="748" y="276"/>
                </a:lnTo>
                <a:lnTo>
                  <a:pt x="750" y="276"/>
                </a:lnTo>
                <a:lnTo>
                  <a:pt x="750" y="274"/>
                </a:lnTo>
                <a:lnTo>
                  <a:pt x="748" y="272"/>
                </a:lnTo>
                <a:lnTo>
                  <a:pt x="748" y="270"/>
                </a:lnTo>
                <a:lnTo>
                  <a:pt x="745" y="270"/>
                </a:lnTo>
                <a:lnTo>
                  <a:pt x="745" y="268"/>
                </a:lnTo>
                <a:lnTo>
                  <a:pt x="745" y="266"/>
                </a:lnTo>
                <a:lnTo>
                  <a:pt x="748" y="263"/>
                </a:lnTo>
                <a:lnTo>
                  <a:pt x="748" y="261"/>
                </a:lnTo>
                <a:lnTo>
                  <a:pt x="745" y="261"/>
                </a:lnTo>
                <a:lnTo>
                  <a:pt x="743" y="261"/>
                </a:lnTo>
                <a:lnTo>
                  <a:pt x="743" y="259"/>
                </a:lnTo>
                <a:lnTo>
                  <a:pt x="745" y="257"/>
                </a:lnTo>
                <a:lnTo>
                  <a:pt x="745" y="255"/>
                </a:lnTo>
                <a:lnTo>
                  <a:pt x="743" y="253"/>
                </a:lnTo>
                <a:lnTo>
                  <a:pt x="741" y="251"/>
                </a:lnTo>
                <a:lnTo>
                  <a:pt x="741" y="249"/>
                </a:lnTo>
                <a:lnTo>
                  <a:pt x="741" y="246"/>
                </a:lnTo>
                <a:lnTo>
                  <a:pt x="739" y="244"/>
                </a:lnTo>
                <a:lnTo>
                  <a:pt x="741" y="242"/>
                </a:lnTo>
                <a:lnTo>
                  <a:pt x="741" y="240"/>
                </a:lnTo>
                <a:lnTo>
                  <a:pt x="741" y="238"/>
                </a:lnTo>
                <a:lnTo>
                  <a:pt x="741" y="236"/>
                </a:lnTo>
                <a:lnTo>
                  <a:pt x="743" y="236"/>
                </a:lnTo>
                <a:lnTo>
                  <a:pt x="743" y="234"/>
                </a:lnTo>
                <a:lnTo>
                  <a:pt x="745" y="234"/>
                </a:lnTo>
                <a:lnTo>
                  <a:pt x="745" y="232"/>
                </a:lnTo>
                <a:lnTo>
                  <a:pt x="748" y="232"/>
                </a:lnTo>
                <a:lnTo>
                  <a:pt x="748" y="229"/>
                </a:lnTo>
                <a:lnTo>
                  <a:pt x="748" y="232"/>
                </a:lnTo>
                <a:lnTo>
                  <a:pt x="748" y="234"/>
                </a:lnTo>
                <a:lnTo>
                  <a:pt x="748" y="236"/>
                </a:lnTo>
                <a:lnTo>
                  <a:pt x="748" y="238"/>
                </a:lnTo>
                <a:lnTo>
                  <a:pt x="748" y="240"/>
                </a:lnTo>
                <a:lnTo>
                  <a:pt x="750" y="240"/>
                </a:lnTo>
                <a:lnTo>
                  <a:pt x="748" y="240"/>
                </a:lnTo>
                <a:lnTo>
                  <a:pt x="748" y="242"/>
                </a:lnTo>
                <a:lnTo>
                  <a:pt x="748" y="244"/>
                </a:lnTo>
                <a:lnTo>
                  <a:pt x="750" y="244"/>
                </a:lnTo>
                <a:lnTo>
                  <a:pt x="750" y="246"/>
                </a:lnTo>
                <a:lnTo>
                  <a:pt x="750" y="249"/>
                </a:lnTo>
                <a:lnTo>
                  <a:pt x="748" y="249"/>
                </a:lnTo>
                <a:lnTo>
                  <a:pt x="748" y="251"/>
                </a:lnTo>
                <a:lnTo>
                  <a:pt x="748" y="253"/>
                </a:lnTo>
                <a:lnTo>
                  <a:pt x="750" y="253"/>
                </a:lnTo>
                <a:lnTo>
                  <a:pt x="750" y="255"/>
                </a:lnTo>
                <a:lnTo>
                  <a:pt x="752" y="255"/>
                </a:lnTo>
                <a:lnTo>
                  <a:pt x="752" y="257"/>
                </a:lnTo>
                <a:lnTo>
                  <a:pt x="754" y="259"/>
                </a:lnTo>
                <a:lnTo>
                  <a:pt x="756" y="261"/>
                </a:lnTo>
                <a:lnTo>
                  <a:pt x="756" y="263"/>
                </a:lnTo>
                <a:lnTo>
                  <a:pt x="756" y="266"/>
                </a:lnTo>
                <a:lnTo>
                  <a:pt x="754" y="268"/>
                </a:lnTo>
                <a:lnTo>
                  <a:pt x="754" y="270"/>
                </a:lnTo>
                <a:lnTo>
                  <a:pt x="754" y="272"/>
                </a:lnTo>
                <a:lnTo>
                  <a:pt x="754" y="274"/>
                </a:lnTo>
                <a:lnTo>
                  <a:pt x="756" y="274"/>
                </a:lnTo>
                <a:lnTo>
                  <a:pt x="756" y="272"/>
                </a:lnTo>
                <a:lnTo>
                  <a:pt x="758" y="272"/>
                </a:lnTo>
                <a:lnTo>
                  <a:pt x="758" y="270"/>
                </a:lnTo>
                <a:lnTo>
                  <a:pt x="760" y="270"/>
                </a:lnTo>
                <a:lnTo>
                  <a:pt x="760" y="268"/>
                </a:lnTo>
                <a:lnTo>
                  <a:pt x="760" y="266"/>
                </a:lnTo>
                <a:lnTo>
                  <a:pt x="762" y="266"/>
                </a:lnTo>
                <a:lnTo>
                  <a:pt x="762" y="263"/>
                </a:lnTo>
                <a:lnTo>
                  <a:pt x="762" y="261"/>
                </a:lnTo>
                <a:lnTo>
                  <a:pt x="765" y="261"/>
                </a:lnTo>
                <a:lnTo>
                  <a:pt x="767" y="255"/>
                </a:lnTo>
                <a:lnTo>
                  <a:pt x="767" y="253"/>
                </a:lnTo>
                <a:lnTo>
                  <a:pt x="767" y="251"/>
                </a:lnTo>
                <a:lnTo>
                  <a:pt x="767" y="249"/>
                </a:lnTo>
                <a:lnTo>
                  <a:pt x="767" y="246"/>
                </a:lnTo>
                <a:lnTo>
                  <a:pt x="765" y="244"/>
                </a:lnTo>
                <a:lnTo>
                  <a:pt x="762" y="244"/>
                </a:lnTo>
                <a:lnTo>
                  <a:pt x="762" y="242"/>
                </a:lnTo>
                <a:lnTo>
                  <a:pt x="760" y="240"/>
                </a:lnTo>
                <a:lnTo>
                  <a:pt x="760" y="238"/>
                </a:lnTo>
                <a:lnTo>
                  <a:pt x="758" y="238"/>
                </a:lnTo>
                <a:lnTo>
                  <a:pt x="758" y="236"/>
                </a:lnTo>
                <a:lnTo>
                  <a:pt x="756" y="234"/>
                </a:lnTo>
                <a:lnTo>
                  <a:pt x="756" y="232"/>
                </a:lnTo>
                <a:lnTo>
                  <a:pt x="756" y="234"/>
                </a:lnTo>
                <a:lnTo>
                  <a:pt x="758" y="234"/>
                </a:lnTo>
                <a:lnTo>
                  <a:pt x="760" y="236"/>
                </a:lnTo>
                <a:lnTo>
                  <a:pt x="762" y="236"/>
                </a:lnTo>
                <a:lnTo>
                  <a:pt x="762" y="238"/>
                </a:lnTo>
                <a:lnTo>
                  <a:pt x="765" y="238"/>
                </a:lnTo>
                <a:lnTo>
                  <a:pt x="767" y="238"/>
                </a:lnTo>
                <a:lnTo>
                  <a:pt x="769" y="238"/>
                </a:lnTo>
                <a:lnTo>
                  <a:pt x="769" y="240"/>
                </a:lnTo>
                <a:lnTo>
                  <a:pt x="771" y="240"/>
                </a:lnTo>
                <a:lnTo>
                  <a:pt x="771" y="238"/>
                </a:lnTo>
                <a:lnTo>
                  <a:pt x="771" y="236"/>
                </a:lnTo>
                <a:lnTo>
                  <a:pt x="771" y="234"/>
                </a:lnTo>
                <a:lnTo>
                  <a:pt x="773" y="234"/>
                </a:lnTo>
                <a:lnTo>
                  <a:pt x="773" y="232"/>
                </a:lnTo>
                <a:lnTo>
                  <a:pt x="773" y="229"/>
                </a:lnTo>
                <a:lnTo>
                  <a:pt x="773" y="227"/>
                </a:lnTo>
                <a:lnTo>
                  <a:pt x="773" y="225"/>
                </a:lnTo>
                <a:lnTo>
                  <a:pt x="775" y="225"/>
                </a:lnTo>
                <a:lnTo>
                  <a:pt x="775" y="223"/>
                </a:lnTo>
                <a:lnTo>
                  <a:pt x="775" y="221"/>
                </a:lnTo>
                <a:lnTo>
                  <a:pt x="775" y="219"/>
                </a:lnTo>
                <a:lnTo>
                  <a:pt x="775" y="217"/>
                </a:lnTo>
                <a:lnTo>
                  <a:pt x="775" y="215"/>
                </a:lnTo>
                <a:lnTo>
                  <a:pt x="773" y="215"/>
                </a:lnTo>
                <a:lnTo>
                  <a:pt x="771" y="215"/>
                </a:lnTo>
                <a:lnTo>
                  <a:pt x="773" y="215"/>
                </a:lnTo>
                <a:lnTo>
                  <a:pt x="773" y="212"/>
                </a:lnTo>
                <a:lnTo>
                  <a:pt x="773" y="210"/>
                </a:lnTo>
                <a:lnTo>
                  <a:pt x="775" y="210"/>
                </a:lnTo>
                <a:lnTo>
                  <a:pt x="775" y="212"/>
                </a:lnTo>
                <a:lnTo>
                  <a:pt x="777" y="212"/>
                </a:lnTo>
                <a:lnTo>
                  <a:pt x="780" y="212"/>
                </a:lnTo>
                <a:lnTo>
                  <a:pt x="782" y="212"/>
                </a:lnTo>
                <a:lnTo>
                  <a:pt x="784" y="212"/>
                </a:lnTo>
                <a:lnTo>
                  <a:pt x="786" y="212"/>
                </a:lnTo>
                <a:lnTo>
                  <a:pt x="788" y="212"/>
                </a:lnTo>
                <a:lnTo>
                  <a:pt x="788" y="210"/>
                </a:lnTo>
                <a:lnTo>
                  <a:pt x="790" y="210"/>
                </a:lnTo>
                <a:lnTo>
                  <a:pt x="792" y="210"/>
                </a:lnTo>
                <a:lnTo>
                  <a:pt x="792" y="208"/>
                </a:lnTo>
                <a:lnTo>
                  <a:pt x="794" y="208"/>
                </a:lnTo>
                <a:lnTo>
                  <a:pt x="797" y="208"/>
                </a:lnTo>
                <a:lnTo>
                  <a:pt x="799" y="208"/>
                </a:lnTo>
                <a:lnTo>
                  <a:pt x="799" y="206"/>
                </a:lnTo>
                <a:lnTo>
                  <a:pt x="801" y="206"/>
                </a:lnTo>
                <a:lnTo>
                  <a:pt x="803" y="206"/>
                </a:lnTo>
                <a:lnTo>
                  <a:pt x="805" y="204"/>
                </a:lnTo>
                <a:lnTo>
                  <a:pt x="805" y="202"/>
                </a:lnTo>
                <a:lnTo>
                  <a:pt x="807" y="202"/>
                </a:lnTo>
                <a:lnTo>
                  <a:pt x="807" y="200"/>
                </a:lnTo>
                <a:lnTo>
                  <a:pt x="809" y="200"/>
                </a:lnTo>
                <a:lnTo>
                  <a:pt x="809" y="197"/>
                </a:lnTo>
                <a:lnTo>
                  <a:pt x="811" y="197"/>
                </a:lnTo>
                <a:lnTo>
                  <a:pt x="811" y="195"/>
                </a:lnTo>
                <a:lnTo>
                  <a:pt x="811" y="193"/>
                </a:lnTo>
                <a:lnTo>
                  <a:pt x="809" y="195"/>
                </a:lnTo>
                <a:lnTo>
                  <a:pt x="807" y="197"/>
                </a:lnTo>
                <a:lnTo>
                  <a:pt x="805" y="197"/>
                </a:lnTo>
                <a:lnTo>
                  <a:pt x="805" y="195"/>
                </a:lnTo>
                <a:lnTo>
                  <a:pt x="803" y="195"/>
                </a:lnTo>
                <a:lnTo>
                  <a:pt x="803" y="193"/>
                </a:lnTo>
                <a:lnTo>
                  <a:pt x="801" y="193"/>
                </a:lnTo>
                <a:lnTo>
                  <a:pt x="801" y="195"/>
                </a:lnTo>
                <a:lnTo>
                  <a:pt x="801" y="197"/>
                </a:lnTo>
                <a:lnTo>
                  <a:pt x="801" y="200"/>
                </a:lnTo>
                <a:lnTo>
                  <a:pt x="799" y="200"/>
                </a:lnTo>
                <a:lnTo>
                  <a:pt x="797" y="200"/>
                </a:lnTo>
                <a:lnTo>
                  <a:pt x="797" y="202"/>
                </a:lnTo>
                <a:lnTo>
                  <a:pt x="794" y="202"/>
                </a:lnTo>
                <a:lnTo>
                  <a:pt x="792" y="202"/>
                </a:lnTo>
                <a:lnTo>
                  <a:pt x="790" y="202"/>
                </a:lnTo>
                <a:lnTo>
                  <a:pt x="788" y="202"/>
                </a:lnTo>
                <a:lnTo>
                  <a:pt x="788" y="204"/>
                </a:lnTo>
                <a:lnTo>
                  <a:pt x="786" y="204"/>
                </a:lnTo>
                <a:lnTo>
                  <a:pt x="784" y="204"/>
                </a:lnTo>
                <a:lnTo>
                  <a:pt x="782" y="204"/>
                </a:lnTo>
                <a:lnTo>
                  <a:pt x="782" y="206"/>
                </a:lnTo>
                <a:lnTo>
                  <a:pt x="780" y="206"/>
                </a:lnTo>
                <a:lnTo>
                  <a:pt x="777" y="206"/>
                </a:lnTo>
                <a:lnTo>
                  <a:pt x="777" y="208"/>
                </a:lnTo>
                <a:lnTo>
                  <a:pt x="775" y="208"/>
                </a:lnTo>
                <a:lnTo>
                  <a:pt x="775" y="206"/>
                </a:lnTo>
                <a:lnTo>
                  <a:pt x="777" y="204"/>
                </a:lnTo>
                <a:lnTo>
                  <a:pt x="777" y="202"/>
                </a:lnTo>
                <a:lnTo>
                  <a:pt x="780" y="202"/>
                </a:lnTo>
                <a:lnTo>
                  <a:pt x="780" y="200"/>
                </a:lnTo>
                <a:lnTo>
                  <a:pt x="782" y="200"/>
                </a:lnTo>
                <a:lnTo>
                  <a:pt x="784" y="200"/>
                </a:lnTo>
                <a:lnTo>
                  <a:pt x="784" y="197"/>
                </a:lnTo>
                <a:lnTo>
                  <a:pt x="786" y="197"/>
                </a:lnTo>
                <a:lnTo>
                  <a:pt x="788" y="195"/>
                </a:lnTo>
                <a:lnTo>
                  <a:pt x="790" y="193"/>
                </a:lnTo>
                <a:lnTo>
                  <a:pt x="788" y="193"/>
                </a:lnTo>
                <a:lnTo>
                  <a:pt x="788" y="191"/>
                </a:lnTo>
                <a:lnTo>
                  <a:pt x="790" y="191"/>
                </a:lnTo>
                <a:lnTo>
                  <a:pt x="790" y="193"/>
                </a:lnTo>
                <a:lnTo>
                  <a:pt x="792" y="193"/>
                </a:lnTo>
                <a:lnTo>
                  <a:pt x="794" y="193"/>
                </a:lnTo>
                <a:lnTo>
                  <a:pt x="797" y="193"/>
                </a:lnTo>
                <a:lnTo>
                  <a:pt x="797" y="191"/>
                </a:lnTo>
                <a:lnTo>
                  <a:pt x="799" y="191"/>
                </a:lnTo>
                <a:lnTo>
                  <a:pt x="801" y="191"/>
                </a:lnTo>
                <a:lnTo>
                  <a:pt x="801" y="189"/>
                </a:lnTo>
                <a:lnTo>
                  <a:pt x="803" y="189"/>
                </a:lnTo>
                <a:lnTo>
                  <a:pt x="803" y="187"/>
                </a:lnTo>
                <a:lnTo>
                  <a:pt x="801" y="187"/>
                </a:lnTo>
                <a:lnTo>
                  <a:pt x="803" y="187"/>
                </a:lnTo>
                <a:lnTo>
                  <a:pt x="803" y="189"/>
                </a:lnTo>
                <a:lnTo>
                  <a:pt x="805" y="189"/>
                </a:lnTo>
                <a:lnTo>
                  <a:pt x="805" y="187"/>
                </a:lnTo>
                <a:lnTo>
                  <a:pt x="807" y="187"/>
                </a:lnTo>
                <a:lnTo>
                  <a:pt x="809" y="187"/>
                </a:lnTo>
                <a:lnTo>
                  <a:pt x="809" y="185"/>
                </a:lnTo>
                <a:lnTo>
                  <a:pt x="809" y="183"/>
                </a:lnTo>
                <a:lnTo>
                  <a:pt x="809" y="185"/>
                </a:lnTo>
                <a:lnTo>
                  <a:pt x="811" y="185"/>
                </a:lnTo>
                <a:lnTo>
                  <a:pt x="814" y="187"/>
                </a:lnTo>
                <a:lnTo>
                  <a:pt x="814" y="185"/>
                </a:lnTo>
                <a:lnTo>
                  <a:pt x="816" y="185"/>
                </a:lnTo>
                <a:lnTo>
                  <a:pt x="814" y="183"/>
                </a:lnTo>
                <a:lnTo>
                  <a:pt x="816" y="183"/>
                </a:lnTo>
                <a:lnTo>
                  <a:pt x="814" y="183"/>
                </a:lnTo>
                <a:lnTo>
                  <a:pt x="816" y="183"/>
                </a:lnTo>
                <a:lnTo>
                  <a:pt x="818" y="183"/>
                </a:lnTo>
                <a:lnTo>
                  <a:pt x="818" y="180"/>
                </a:lnTo>
                <a:lnTo>
                  <a:pt x="820" y="180"/>
                </a:lnTo>
                <a:lnTo>
                  <a:pt x="820" y="178"/>
                </a:lnTo>
                <a:lnTo>
                  <a:pt x="822" y="178"/>
                </a:lnTo>
                <a:lnTo>
                  <a:pt x="822" y="180"/>
                </a:lnTo>
                <a:lnTo>
                  <a:pt x="822" y="183"/>
                </a:lnTo>
                <a:lnTo>
                  <a:pt x="824" y="183"/>
                </a:lnTo>
                <a:lnTo>
                  <a:pt x="824" y="180"/>
                </a:lnTo>
                <a:lnTo>
                  <a:pt x="826" y="180"/>
                </a:lnTo>
                <a:lnTo>
                  <a:pt x="828" y="180"/>
                </a:lnTo>
                <a:lnTo>
                  <a:pt x="831" y="180"/>
                </a:lnTo>
                <a:lnTo>
                  <a:pt x="833" y="178"/>
                </a:lnTo>
                <a:lnTo>
                  <a:pt x="835" y="178"/>
                </a:lnTo>
                <a:lnTo>
                  <a:pt x="837" y="178"/>
                </a:lnTo>
                <a:lnTo>
                  <a:pt x="837" y="176"/>
                </a:lnTo>
                <a:lnTo>
                  <a:pt x="835" y="174"/>
                </a:lnTo>
                <a:lnTo>
                  <a:pt x="835" y="172"/>
                </a:lnTo>
                <a:lnTo>
                  <a:pt x="833" y="172"/>
                </a:lnTo>
                <a:lnTo>
                  <a:pt x="833" y="170"/>
                </a:lnTo>
                <a:lnTo>
                  <a:pt x="833" y="172"/>
                </a:lnTo>
                <a:lnTo>
                  <a:pt x="833" y="174"/>
                </a:lnTo>
                <a:lnTo>
                  <a:pt x="835" y="176"/>
                </a:lnTo>
                <a:lnTo>
                  <a:pt x="833" y="176"/>
                </a:lnTo>
                <a:lnTo>
                  <a:pt x="831" y="176"/>
                </a:lnTo>
                <a:lnTo>
                  <a:pt x="828" y="176"/>
                </a:lnTo>
                <a:lnTo>
                  <a:pt x="828" y="178"/>
                </a:lnTo>
                <a:lnTo>
                  <a:pt x="826" y="178"/>
                </a:lnTo>
                <a:lnTo>
                  <a:pt x="826" y="176"/>
                </a:lnTo>
                <a:lnTo>
                  <a:pt x="826" y="174"/>
                </a:lnTo>
                <a:lnTo>
                  <a:pt x="824" y="174"/>
                </a:lnTo>
                <a:lnTo>
                  <a:pt x="822" y="174"/>
                </a:lnTo>
                <a:lnTo>
                  <a:pt x="822" y="172"/>
                </a:lnTo>
                <a:lnTo>
                  <a:pt x="820" y="172"/>
                </a:lnTo>
                <a:lnTo>
                  <a:pt x="820" y="170"/>
                </a:lnTo>
                <a:lnTo>
                  <a:pt x="818" y="168"/>
                </a:lnTo>
                <a:lnTo>
                  <a:pt x="818" y="166"/>
                </a:lnTo>
                <a:lnTo>
                  <a:pt x="816" y="163"/>
                </a:lnTo>
                <a:lnTo>
                  <a:pt x="816" y="161"/>
                </a:lnTo>
                <a:lnTo>
                  <a:pt x="816" y="159"/>
                </a:lnTo>
                <a:lnTo>
                  <a:pt x="818" y="157"/>
                </a:lnTo>
                <a:lnTo>
                  <a:pt x="820" y="155"/>
                </a:lnTo>
                <a:lnTo>
                  <a:pt x="822" y="155"/>
                </a:lnTo>
                <a:lnTo>
                  <a:pt x="824" y="155"/>
                </a:lnTo>
                <a:lnTo>
                  <a:pt x="824" y="153"/>
                </a:lnTo>
                <a:lnTo>
                  <a:pt x="822" y="153"/>
                </a:lnTo>
                <a:lnTo>
                  <a:pt x="820" y="153"/>
                </a:lnTo>
                <a:lnTo>
                  <a:pt x="818" y="153"/>
                </a:lnTo>
                <a:lnTo>
                  <a:pt x="816" y="153"/>
                </a:lnTo>
                <a:lnTo>
                  <a:pt x="814" y="153"/>
                </a:lnTo>
                <a:lnTo>
                  <a:pt x="814" y="155"/>
                </a:lnTo>
                <a:lnTo>
                  <a:pt x="811" y="155"/>
                </a:lnTo>
                <a:lnTo>
                  <a:pt x="811" y="157"/>
                </a:lnTo>
                <a:lnTo>
                  <a:pt x="809" y="157"/>
                </a:lnTo>
                <a:lnTo>
                  <a:pt x="816" y="149"/>
                </a:lnTo>
                <a:lnTo>
                  <a:pt x="822" y="149"/>
                </a:lnTo>
                <a:lnTo>
                  <a:pt x="820" y="149"/>
                </a:lnTo>
                <a:lnTo>
                  <a:pt x="820" y="146"/>
                </a:lnTo>
                <a:lnTo>
                  <a:pt x="820" y="144"/>
                </a:lnTo>
                <a:lnTo>
                  <a:pt x="822" y="144"/>
                </a:lnTo>
                <a:lnTo>
                  <a:pt x="822" y="142"/>
                </a:lnTo>
                <a:lnTo>
                  <a:pt x="822" y="140"/>
                </a:lnTo>
                <a:lnTo>
                  <a:pt x="824" y="138"/>
                </a:lnTo>
                <a:lnTo>
                  <a:pt x="826" y="138"/>
                </a:lnTo>
                <a:lnTo>
                  <a:pt x="826" y="136"/>
                </a:lnTo>
                <a:lnTo>
                  <a:pt x="826" y="134"/>
                </a:lnTo>
                <a:lnTo>
                  <a:pt x="828" y="134"/>
                </a:lnTo>
                <a:lnTo>
                  <a:pt x="828" y="132"/>
                </a:lnTo>
                <a:lnTo>
                  <a:pt x="831" y="132"/>
                </a:lnTo>
                <a:lnTo>
                  <a:pt x="833" y="134"/>
                </a:lnTo>
                <a:lnTo>
                  <a:pt x="833" y="132"/>
                </a:lnTo>
                <a:lnTo>
                  <a:pt x="833" y="129"/>
                </a:lnTo>
                <a:lnTo>
                  <a:pt x="835" y="127"/>
                </a:lnTo>
                <a:lnTo>
                  <a:pt x="835" y="125"/>
                </a:lnTo>
                <a:lnTo>
                  <a:pt x="835" y="123"/>
                </a:lnTo>
                <a:lnTo>
                  <a:pt x="837" y="123"/>
                </a:lnTo>
                <a:lnTo>
                  <a:pt x="839" y="125"/>
                </a:lnTo>
                <a:lnTo>
                  <a:pt x="841" y="125"/>
                </a:lnTo>
                <a:lnTo>
                  <a:pt x="843" y="125"/>
                </a:lnTo>
                <a:lnTo>
                  <a:pt x="846" y="125"/>
                </a:lnTo>
                <a:lnTo>
                  <a:pt x="848" y="123"/>
                </a:lnTo>
                <a:lnTo>
                  <a:pt x="850" y="121"/>
                </a:lnTo>
                <a:lnTo>
                  <a:pt x="852" y="121"/>
                </a:lnTo>
                <a:lnTo>
                  <a:pt x="854" y="119"/>
                </a:lnTo>
                <a:lnTo>
                  <a:pt x="854" y="117"/>
                </a:lnTo>
                <a:lnTo>
                  <a:pt x="856" y="117"/>
                </a:lnTo>
                <a:lnTo>
                  <a:pt x="858" y="115"/>
                </a:lnTo>
                <a:lnTo>
                  <a:pt x="860" y="112"/>
                </a:lnTo>
                <a:lnTo>
                  <a:pt x="860" y="110"/>
                </a:lnTo>
                <a:lnTo>
                  <a:pt x="860" y="108"/>
                </a:lnTo>
                <a:lnTo>
                  <a:pt x="863" y="108"/>
                </a:lnTo>
                <a:lnTo>
                  <a:pt x="860" y="106"/>
                </a:lnTo>
                <a:lnTo>
                  <a:pt x="860" y="104"/>
                </a:lnTo>
                <a:lnTo>
                  <a:pt x="858" y="104"/>
                </a:lnTo>
                <a:lnTo>
                  <a:pt x="858" y="102"/>
                </a:lnTo>
                <a:lnTo>
                  <a:pt x="856" y="102"/>
                </a:lnTo>
                <a:lnTo>
                  <a:pt x="854" y="102"/>
                </a:lnTo>
                <a:lnTo>
                  <a:pt x="852" y="102"/>
                </a:lnTo>
                <a:lnTo>
                  <a:pt x="852" y="100"/>
                </a:lnTo>
                <a:lnTo>
                  <a:pt x="852" y="98"/>
                </a:lnTo>
                <a:lnTo>
                  <a:pt x="852" y="95"/>
                </a:lnTo>
                <a:lnTo>
                  <a:pt x="850" y="95"/>
                </a:lnTo>
                <a:lnTo>
                  <a:pt x="848" y="95"/>
                </a:lnTo>
                <a:lnTo>
                  <a:pt x="846" y="95"/>
                </a:lnTo>
                <a:lnTo>
                  <a:pt x="843" y="91"/>
                </a:lnTo>
                <a:lnTo>
                  <a:pt x="843" y="87"/>
                </a:lnTo>
                <a:lnTo>
                  <a:pt x="841" y="83"/>
                </a:lnTo>
                <a:lnTo>
                  <a:pt x="839" y="78"/>
                </a:lnTo>
                <a:lnTo>
                  <a:pt x="837" y="76"/>
                </a:lnTo>
                <a:lnTo>
                  <a:pt x="835" y="72"/>
                </a:lnTo>
                <a:lnTo>
                  <a:pt x="831" y="70"/>
                </a:lnTo>
                <a:lnTo>
                  <a:pt x="826" y="70"/>
                </a:lnTo>
                <a:lnTo>
                  <a:pt x="826" y="72"/>
                </a:lnTo>
                <a:lnTo>
                  <a:pt x="824" y="72"/>
                </a:lnTo>
                <a:lnTo>
                  <a:pt x="822" y="72"/>
                </a:lnTo>
                <a:lnTo>
                  <a:pt x="820" y="72"/>
                </a:lnTo>
                <a:lnTo>
                  <a:pt x="820" y="70"/>
                </a:lnTo>
                <a:lnTo>
                  <a:pt x="818" y="70"/>
                </a:lnTo>
                <a:lnTo>
                  <a:pt x="816" y="70"/>
                </a:lnTo>
                <a:lnTo>
                  <a:pt x="816" y="74"/>
                </a:lnTo>
                <a:lnTo>
                  <a:pt x="814" y="78"/>
                </a:lnTo>
                <a:lnTo>
                  <a:pt x="814" y="83"/>
                </a:lnTo>
                <a:lnTo>
                  <a:pt x="811" y="87"/>
                </a:lnTo>
                <a:lnTo>
                  <a:pt x="809" y="91"/>
                </a:lnTo>
                <a:lnTo>
                  <a:pt x="809" y="95"/>
                </a:lnTo>
                <a:lnTo>
                  <a:pt x="809" y="100"/>
                </a:lnTo>
                <a:lnTo>
                  <a:pt x="809" y="104"/>
                </a:lnTo>
                <a:lnTo>
                  <a:pt x="809" y="106"/>
                </a:lnTo>
                <a:lnTo>
                  <a:pt x="807" y="106"/>
                </a:lnTo>
                <a:lnTo>
                  <a:pt x="807" y="108"/>
                </a:lnTo>
                <a:lnTo>
                  <a:pt x="805" y="108"/>
                </a:lnTo>
                <a:lnTo>
                  <a:pt x="805" y="110"/>
                </a:lnTo>
                <a:lnTo>
                  <a:pt x="803" y="110"/>
                </a:lnTo>
                <a:lnTo>
                  <a:pt x="803" y="112"/>
                </a:lnTo>
                <a:lnTo>
                  <a:pt x="801" y="112"/>
                </a:lnTo>
                <a:lnTo>
                  <a:pt x="799" y="115"/>
                </a:lnTo>
                <a:lnTo>
                  <a:pt x="797" y="117"/>
                </a:lnTo>
                <a:lnTo>
                  <a:pt x="769" y="123"/>
                </a:lnTo>
                <a:lnTo>
                  <a:pt x="750" y="127"/>
                </a:lnTo>
                <a:lnTo>
                  <a:pt x="748" y="129"/>
                </a:lnTo>
                <a:lnTo>
                  <a:pt x="745" y="129"/>
                </a:lnTo>
                <a:lnTo>
                  <a:pt x="743" y="132"/>
                </a:lnTo>
                <a:lnTo>
                  <a:pt x="743" y="134"/>
                </a:lnTo>
                <a:lnTo>
                  <a:pt x="743" y="136"/>
                </a:lnTo>
                <a:lnTo>
                  <a:pt x="743" y="138"/>
                </a:lnTo>
                <a:lnTo>
                  <a:pt x="743" y="140"/>
                </a:lnTo>
                <a:lnTo>
                  <a:pt x="741" y="140"/>
                </a:lnTo>
                <a:lnTo>
                  <a:pt x="739" y="142"/>
                </a:lnTo>
                <a:lnTo>
                  <a:pt x="737" y="144"/>
                </a:lnTo>
                <a:lnTo>
                  <a:pt x="735" y="146"/>
                </a:lnTo>
                <a:lnTo>
                  <a:pt x="735" y="149"/>
                </a:lnTo>
                <a:lnTo>
                  <a:pt x="733" y="149"/>
                </a:lnTo>
                <a:lnTo>
                  <a:pt x="731" y="151"/>
                </a:lnTo>
                <a:lnTo>
                  <a:pt x="728" y="153"/>
                </a:lnTo>
                <a:lnTo>
                  <a:pt x="726" y="153"/>
                </a:lnTo>
                <a:lnTo>
                  <a:pt x="726" y="155"/>
                </a:lnTo>
                <a:lnTo>
                  <a:pt x="726" y="157"/>
                </a:lnTo>
                <a:lnTo>
                  <a:pt x="722" y="159"/>
                </a:lnTo>
                <a:lnTo>
                  <a:pt x="718" y="161"/>
                </a:lnTo>
                <a:lnTo>
                  <a:pt x="713" y="163"/>
                </a:lnTo>
                <a:lnTo>
                  <a:pt x="709" y="163"/>
                </a:lnTo>
                <a:lnTo>
                  <a:pt x="705" y="163"/>
                </a:lnTo>
                <a:lnTo>
                  <a:pt x="701" y="166"/>
                </a:lnTo>
                <a:lnTo>
                  <a:pt x="699" y="166"/>
                </a:lnTo>
                <a:lnTo>
                  <a:pt x="694" y="168"/>
                </a:lnTo>
                <a:lnTo>
                  <a:pt x="694" y="170"/>
                </a:lnTo>
                <a:lnTo>
                  <a:pt x="694" y="172"/>
                </a:lnTo>
                <a:lnTo>
                  <a:pt x="692" y="174"/>
                </a:lnTo>
                <a:lnTo>
                  <a:pt x="692" y="176"/>
                </a:lnTo>
                <a:lnTo>
                  <a:pt x="690" y="176"/>
                </a:lnTo>
                <a:lnTo>
                  <a:pt x="690" y="178"/>
                </a:lnTo>
                <a:lnTo>
                  <a:pt x="688" y="180"/>
                </a:lnTo>
                <a:lnTo>
                  <a:pt x="688" y="183"/>
                </a:lnTo>
                <a:lnTo>
                  <a:pt x="688" y="180"/>
                </a:lnTo>
                <a:lnTo>
                  <a:pt x="686" y="183"/>
                </a:lnTo>
                <a:lnTo>
                  <a:pt x="684" y="185"/>
                </a:lnTo>
                <a:lnTo>
                  <a:pt x="682" y="187"/>
                </a:lnTo>
                <a:lnTo>
                  <a:pt x="679" y="189"/>
                </a:lnTo>
                <a:lnTo>
                  <a:pt x="677" y="189"/>
                </a:lnTo>
                <a:lnTo>
                  <a:pt x="677" y="191"/>
                </a:lnTo>
                <a:lnTo>
                  <a:pt x="675" y="191"/>
                </a:lnTo>
                <a:lnTo>
                  <a:pt x="673" y="191"/>
                </a:lnTo>
                <a:lnTo>
                  <a:pt x="671" y="191"/>
                </a:lnTo>
                <a:lnTo>
                  <a:pt x="669" y="193"/>
                </a:lnTo>
                <a:lnTo>
                  <a:pt x="665" y="195"/>
                </a:lnTo>
                <a:lnTo>
                  <a:pt x="662" y="195"/>
                </a:lnTo>
                <a:lnTo>
                  <a:pt x="658" y="197"/>
                </a:lnTo>
                <a:lnTo>
                  <a:pt x="656" y="197"/>
                </a:lnTo>
                <a:lnTo>
                  <a:pt x="652" y="200"/>
                </a:lnTo>
                <a:lnTo>
                  <a:pt x="650" y="202"/>
                </a:lnTo>
                <a:lnTo>
                  <a:pt x="647" y="204"/>
                </a:lnTo>
                <a:lnTo>
                  <a:pt x="645" y="206"/>
                </a:lnTo>
                <a:lnTo>
                  <a:pt x="643" y="208"/>
                </a:lnTo>
                <a:lnTo>
                  <a:pt x="641" y="206"/>
                </a:lnTo>
                <a:lnTo>
                  <a:pt x="639" y="206"/>
                </a:lnTo>
                <a:lnTo>
                  <a:pt x="637" y="206"/>
                </a:lnTo>
                <a:lnTo>
                  <a:pt x="637" y="204"/>
                </a:lnTo>
                <a:lnTo>
                  <a:pt x="637" y="202"/>
                </a:lnTo>
                <a:lnTo>
                  <a:pt x="637" y="200"/>
                </a:lnTo>
                <a:lnTo>
                  <a:pt x="637" y="197"/>
                </a:lnTo>
                <a:lnTo>
                  <a:pt x="639" y="195"/>
                </a:lnTo>
                <a:lnTo>
                  <a:pt x="641" y="193"/>
                </a:lnTo>
                <a:lnTo>
                  <a:pt x="641" y="191"/>
                </a:lnTo>
                <a:lnTo>
                  <a:pt x="643" y="187"/>
                </a:lnTo>
                <a:lnTo>
                  <a:pt x="643" y="185"/>
                </a:lnTo>
                <a:lnTo>
                  <a:pt x="643" y="183"/>
                </a:lnTo>
                <a:lnTo>
                  <a:pt x="643" y="180"/>
                </a:lnTo>
                <a:lnTo>
                  <a:pt x="645" y="180"/>
                </a:lnTo>
                <a:lnTo>
                  <a:pt x="645" y="178"/>
                </a:lnTo>
                <a:lnTo>
                  <a:pt x="645" y="176"/>
                </a:lnTo>
                <a:lnTo>
                  <a:pt x="647" y="176"/>
                </a:lnTo>
                <a:lnTo>
                  <a:pt x="645" y="170"/>
                </a:lnTo>
                <a:lnTo>
                  <a:pt x="643" y="161"/>
                </a:lnTo>
                <a:lnTo>
                  <a:pt x="641" y="155"/>
                </a:lnTo>
                <a:lnTo>
                  <a:pt x="637" y="149"/>
                </a:lnTo>
                <a:lnTo>
                  <a:pt x="635" y="142"/>
                </a:lnTo>
                <a:lnTo>
                  <a:pt x="628" y="136"/>
                </a:lnTo>
                <a:lnTo>
                  <a:pt x="622" y="134"/>
                </a:lnTo>
                <a:lnTo>
                  <a:pt x="613" y="132"/>
                </a:lnTo>
                <a:lnTo>
                  <a:pt x="611" y="132"/>
                </a:lnTo>
                <a:lnTo>
                  <a:pt x="611" y="129"/>
                </a:lnTo>
                <a:lnTo>
                  <a:pt x="611" y="127"/>
                </a:lnTo>
                <a:lnTo>
                  <a:pt x="611" y="125"/>
                </a:lnTo>
                <a:lnTo>
                  <a:pt x="609" y="125"/>
                </a:lnTo>
                <a:lnTo>
                  <a:pt x="607" y="125"/>
                </a:lnTo>
                <a:lnTo>
                  <a:pt x="607" y="123"/>
                </a:lnTo>
                <a:lnTo>
                  <a:pt x="607" y="121"/>
                </a:lnTo>
                <a:lnTo>
                  <a:pt x="605" y="119"/>
                </a:lnTo>
                <a:lnTo>
                  <a:pt x="603" y="117"/>
                </a:lnTo>
                <a:lnTo>
                  <a:pt x="601" y="115"/>
                </a:lnTo>
                <a:lnTo>
                  <a:pt x="596" y="112"/>
                </a:lnTo>
                <a:lnTo>
                  <a:pt x="594" y="110"/>
                </a:lnTo>
                <a:lnTo>
                  <a:pt x="592" y="110"/>
                </a:lnTo>
                <a:lnTo>
                  <a:pt x="586" y="106"/>
                </a:lnTo>
                <a:lnTo>
                  <a:pt x="581" y="104"/>
                </a:lnTo>
                <a:lnTo>
                  <a:pt x="577" y="102"/>
                </a:lnTo>
                <a:lnTo>
                  <a:pt x="571" y="100"/>
                </a:lnTo>
                <a:lnTo>
                  <a:pt x="567" y="98"/>
                </a:lnTo>
                <a:lnTo>
                  <a:pt x="560" y="95"/>
                </a:lnTo>
                <a:lnTo>
                  <a:pt x="556" y="93"/>
                </a:lnTo>
                <a:lnTo>
                  <a:pt x="550" y="91"/>
                </a:lnTo>
                <a:lnTo>
                  <a:pt x="547" y="91"/>
                </a:lnTo>
                <a:lnTo>
                  <a:pt x="545" y="91"/>
                </a:lnTo>
                <a:lnTo>
                  <a:pt x="543" y="93"/>
                </a:lnTo>
                <a:lnTo>
                  <a:pt x="541" y="93"/>
                </a:lnTo>
                <a:lnTo>
                  <a:pt x="539" y="95"/>
                </a:lnTo>
                <a:lnTo>
                  <a:pt x="537" y="95"/>
                </a:lnTo>
                <a:lnTo>
                  <a:pt x="532" y="98"/>
                </a:lnTo>
                <a:lnTo>
                  <a:pt x="537" y="95"/>
                </a:lnTo>
                <a:lnTo>
                  <a:pt x="535" y="98"/>
                </a:lnTo>
                <a:lnTo>
                  <a:pt x="530" y="98"/>
                </a:lnTo>
                <a:lnTo>
                  <a:pt x="528" y="98"/>
                </a:lnTo>
                <a:lnTo>
                  <a:pt x="524" y="98"/>
                </a:lnTo>
                <a:lnTo>
                  <a:pt x="522" y="98"/>
                </a:lnTo>
                <a:lnTo>
                  <a:pt x="518" y="95"/>
                </a:lnTo>
                <a:lnTo>
                  <a:pt x="515" y="95"/>
                </a:lnTo>
                <a:lnTo>
                  <a:pt x="511" y="98"/>
                </a:lnTo>
                <a:lnTo>
                  <a:pt x="511" y="95"/>
                </a:lnTo>
                <a:lnTo>
                  <a:pt x="509" y="93"/>
                </a:lnTo>
                <a:lnTo>
                  <a:pt x="507" y="93"/>
                </a:lnTo>
                <a:lnTo>
                  <a:pt x="505" y="93"/>
                </a:lnTo>
                <a:lnTo>
                  <a:pt x="503" y="93"/>
                </a:lnTo>
                <a:lnTo>
                  <a:pt x="503" y="95"/>
                </a:lnTo>
                <a:lnTo>
                  <a:pt x="501" y="95"/>
                </a:lnTo>
                <a:lnTo>
                  <a:pt x="498" y="93"/>
                </a:lnTo>
                <a:lnTo>
                  <a:pt x="496" y="91"/>
                </a:lnTo>
                <a:lnTo>
                  <a:pt x="494" y="91"/>
                </a:lnTo>
                <a:lnTo>
                  <a:pt x="492" y="89"/>
                </a:lnTo>
                <a:lnTo>
                  <a:pt x="490" y="89"/>
                </a:lnTo>
                <a:lnTo>
                  <a:pt x="488" y="87"/>
                </a:lnTo>
                <a:lnTo>
                  <a:pt x="486" y="87"/>
                </a:lnTo>
                <a:lnTo>
                  <a:pt x="481" y="87"/>
                </a:lnTo>
                <a:lnTo>
                  <a:pt x="479" y="87"/>
                </a:lnTo>
                <a:lnTo>
                  <a:pt x="479" y="89"/>
                </a:lnTo>
                <a:lnTo>
                  <a:pt x="477" y="89"/>
                </a:lnTo>
                <a:lnTo>
                  <a:pt x="479" y="91"/>
                </a:lnTo>
                <a:lnTo>
                  <a:pt x="477" y="91"/>
                </a:lnTo>
                <a:lnTo>
                  <a:pt x="475" y="89"/>
                </a:lnTo>
                <a:lnTo>
                  <a:pt x="473" y="89"/>
                </a:lnTo>
                <a:lnTo>
                  <a:pt x="471" y="87"/>
                </a:lnTo>
                <a:lnTo>
                  <a:pt x="469" y="85"/>
                </a:lnTo>
                <a:lnTo>
                  <a:pt x="466" y="85"/>
                </a:lnTo>
                <a:lnTo>
                  <a:pt x="464" y="78"/>
                </a:lnTo>
                <a:lnTo>
                  <a:pt x="462" y="72"/>
                </a:lnTo>
                <a:lnTo>
                  <a:pt x="458" y="72"/>
                </a:lnTo>
                <a:lnTo>
                  <a:pt x="456" y="76"/>
                </a:lnTo>
                <a:lnTo>
                  <a:pt x="437" y="76"/>
                </a:lnTo>
                <a:lnTo>
                  <a:pt x="343" y="63"/>
                </a:lnTo>
                <a:lnTo>
                  <a:pt x="185" y="27"/>
                </a:lnTo>
                <a:lnTo>
                  <a:pt x="175" y="25"/>
                </a:lnTo>
              </a:path>
            </a:pathLst>
          </a:custGeom>
          <a:solidFill>
            <a:srgbClr val="000000"/>
          </a:solidFill>
          <a:ln w="9525" cap="rnd">
            <a:noFill/>
            <a:round/>
            <a:headEnd/>
            <a:tailEnd/>
          </a:ln>
          <a:effectLst/>
        </p:spPr>
        <p:txBody>
          <a:bodyPr/>
          <a:lstStyle/>
          <a:p>
            <a:endParaRPr lang="en-US"/>
          </a:p>
        </p:txBody>
      </p:sp>
      <p:sp>
        <p:nvSpPr>
          <p:cNvPr id="63826" name="Freeform 338"/>
          <p:cNvSpPr>
            <a:spLocks/>
          </p:cNvSpPr>
          <p:nvPr/>
        </p:nvSpPr>
        <p:spPr bwMode="auto">
          <a:xfrm>
            <a:off x="1782763" y="1908175"/>
            <a:ext cx="149225" cy="66675"/>
          </a:xfrm>
          <a:custGeom>
            <a:avLst/>
            <a:gdLst/>
            <a:ahLst/>
            <a:cxnLst>
              <a:cxn ang="0">
                <a:pos x="6" y="9"/>
              </a:cxn>
              <a:cxn ang="0">
                <a:pos x="2" y="9"/>
              </a:cxn>
              <a:cxn ang="0">
                <a:pos x="75" y="36"/>
              </a:cxn>
              <a:cxn ang="0">
                <a:pos x="79" y="28"/>
              </a:cxn>
              <a:cxn ang="0">
                <a:pos x="4" y="2"/>
              </a:cxn>
              <a:cxn ang="0">
                <a:pos x="0" y="2"/>
              </a:cxn>
              <a:cxn ang="0">
                <a:pos x="4" y="2"/>
              </a:cxn>
              <a:cxn ang="0">
                <a:pos x="2" y="0"/>
              </a:cxn>
              <a:cxn ang="0">
                <a:pos x="0" y="2"/>
              </a:cxn>
              <a:cxn ang="0">
                <a:pos x="6" y="9"/>
              </a:cxn>
            </a:cxnLst>
            <a:rect l="0" t="0" r="r" b="b"/>
            <a:pathLst>
              <a:path w="80" h="37">
                <a:moveTo>
                  <a:pt x="6" y="9"/>
                </a:moveTo>
                <a:lnTo>
                  <a:pt x="2" y="9"/>
                </a:lnTo>
                <a:lnTo>
                  <a:pt x="75" y="36"/>
                </a:lnTo>
                <a:lnTo>
                  <a:pt x="79" y="28"/>
                </a:lnTo>
                <a:lnTo>
                  <a:pt x="4" y="2"/>
                </a:lnTo>
                <a:lnTo>
                  <a:pt x="0" y="2"/>
                </a:lnTo>
                <a:lnTo>
                  <a:pt x="4" y="2"/>
                </a:lnTo>
                <a:lnTo>
                  <a:pt x="2" y="0"/>
                </a:lnTo>
                <a:lnTo>
                  <a:pt x="0" y="2"/>
                </a:lnTo>
                <a:lnTo>
                  <a:pt x="6" y="9"/>
                </a:lnTo>
              </a:path>
            </a:pathLst>
          </a:custGeom>
          <a:solidFill>
            <a:srgbClr val="000000"/>
          </a:solidFill>
          <a:ln w="9525" cap="rnd">
            <a:noFill/>
            <a:round/>
            <a:headEnd/>
            <a:tailEnd/>
          </a:ln>
          <a:effectLst/>
        </p:spPr>
        <p:txBody>
          <a:bodyPr/>
          <a:lstStyle/>
          <a:p>
            <a:endParaRPr lang="en-US"/>
          </a:p>
        </p:txBody>
      </p:sp>
      <p:sp>
        <p:nvSpPr>
          <p:cNvPr id="63827" name="Freeform 339"/>
          <p:cNvSpPr>
            <a:spLocks/>
          </p:cNvSpPr>
          <p:nvPr/>
        </p:nvSpPr>
        <p:spPr bwMode="auto">
          <a:xfrm>
            <a:off x="1771650" y="1911350"/>
            <a:ext cx="31750" cy="31750"/>
          </a:xfrm>
          <a:custGeom>
            <a:avLst/>
            <a:gdLst/>
            <a:ahLst/>
            <a:cxnLst>
              <a:cxn ang="0">
                <a:pos x="2" y="6"/>
              </a:cxn>
              <a:cxn ang="0">
                <a:pos x="8" y="16"/>
              </a:cxn>
              <a:cxn ang="0">
                <a:pos x="8" y="13"/>
              </a:cxn>
              <a:cxn ang="0">
                <a:pos x="10" y="13"/>
              </a:cxn>
              <a:cxn ang="0">
                <a:pos x="10" y="11"/>
              </a:cxn>
              <a:cxn ang="0">
                <a:pos x="13" y="11"/>
              </a:cxn>
              <a:cxn ang="0">
                <a:pos x="13" y="8"/>
              </a:cxn>
              <a:cxn ang="0">
                <a:pos x="16" y="8"/>
              </a:cxn>
              <a:cxn ang="0">
                <a:pos x="8" y="0"/>
              </a:cxn>
              <a:cxn ang="0">
                <a:pos x="5" y="0"/>
              </a:cxn>
              <a:cxn ang="0">
                <a:pos x="5" y="3"/>
              </a:cxn>
              <a:cxn ang="0">
                <a:pos x="2" y="3"/>
              </a:cxn>
              <a:cxn ang="0">
                <a:pos x="2" y="6"/>
              </a:cxn>
              <a:cxn ang="0">
                <a:pos x="0" y="6"/>
              </a:cxn>
              <a:cxn ang="0">
                <a:pos x="5" y="16"/>
              </a:cxn>
              <a:cxn ang="0">
                <a:pos x="2" y="6"/>
              </a:cxn>
            </a:cxnLst>
            <a:rect l="0" t="0" r="r" b="b"/>
            <a:pathLst>
              <a:path w="17" h="17">
                <a:moveTo>
                  <a:pt x="2" y="6"/>
                </a:moveTo>
                <a:lnTo>
                  <a:pt x="8" y="16"/>
                </a:lnTo>
                <a:lnTo>
                  <a:pt x="8" y="13"/>
                </a:lnTo>
                <a:lnTo>
                  <a:pt x="10" y="13"/>
                </a:lnTo>
                <a:lnTo>
                  <a:pt x="10" y="11"/>
                </a:lnTo>
                <a:lnTo>
                  <a:pt x="13" y="11"/>
                </a:lnTo>
                <a:lnTo>
                  <a:pt x="13" y="8"/>
                </a:lnTo>
                <a:lnTo>
                  <a:pt x="16" y="8"/>
                </a:lnTo>
                <a:lnTo>
                  <a:pt x="8" y="0"/>
                </a:lnTo>
                <a:lnTo>
                  <a:pt x="5" y="0"/>
                </a:lnTo>
                <a:lnTo>
                  <a:pt x="5" y="3"/>
                </a:lnTo>
                <a:lnTo>
                  <a:pt x="2" y="3"/>
                </a:lnTo>
                <a:lnTo>
                  <a:pt x="2" y="6"/>
                </a:lnTo>
                <a:lnTo>
                  <a:pt x="0" y="6"/>
                </a:lnTo>
                <a:lnTo>
                  <a:pt x="5" y="16"/>
                </a:lnTo>
                <a:lnTo>
                  <a:pt x="2" y="6"/>
                </a:lnTo>
              </a:path>
            </a:pathLst>
          </a:custGeom>
          <a:solidFill>
            <a:srgbClr val="000000"/>
          </a:solidFill>
          <a:ln w="9525" cap="rnd">
            <a:noFill/>
            <a:round/>
            <a:headEnd/>
            <a:tailEnd/>
          </a:ln>
          <a:effectLst/>
        </p:spPr>
        <p:txBody>
          <a:bodyPr/>
          <a:lstStyle/>
          <a:p>
            <a:endParaRPr lang="en-US"/>
          </a:p>
        </p:txBody>
      </p:sp>
      <p:sp>
        <p:nvSpPr>
          <p:cNvPr id="63828" name="Freeform 340"/>
          <p:cNvSpPr>
            <a:spLocks/>
          </p:cNvSpPr>
          <p:nvPr/>
        </p:nvSpPr>
        <p:spPr bwMode="auto">
          <a:xfrm>
            <a:off x="1774825" y="1920875"/>
            <a:ext cx="31750" cy="30163"/>
          </a:xfrm>
          <a:custGeom>
            <a:avLst/>
            <a:gdLst/>
            <a:ahLst/>
            <a:cxnLst>
              <a:cxn ang="0">
                <a:pos x="16" y="8"/>
              </a:cxn>
              <a:cxn ang="0">
                <a:pos x="16" y="4"/>
              </a:cxn>
              <a:cxn ang="0">
                <a:pos x="12" y="4"/>
              </a:cxn>
              <a:cxn ang="0">
                <a:pos x="12" y="0"/>
              </a:cxn>
              <a:cxn ang="0">
                <a:pos x="8" y="0"/>
              </a:cxn>
              <a:cxn ang="0">
                <a:pos x="4" y="0"/>
              </a:cxn>
              <a:cxn ang="0">
                <a:pos x="0" y="0"/>
              </a:cxn>
              <a:cxn ang="0">
                <a:pos x="4" y="16"/>
              </a:cxn>
              <a:cxn ang="0">
                <a:pos x="0" y="16"/>
              </a:cxn>
              <a:cxn ang="0">
                <a:pos x="0" y="12"/>
              </a:cxn>
              <a:cxn ang="0">
                <a:pos x="0" y="16"/>
              </a:cxn>
              <a:cxn ang="0">
                <a:pos x="16" y="8"/>
              </a:cxn>
            </a:cxnLst>
            <a:rect l="0" t="0" r="r" b="b"/>
            <a:pathLst>
              <a:path w="17" h="17">
                <a:moveTo>
                  <a:pt x="16" y="8"/>
                </a:moveTo>
                <a:lnTo>
                  <a:pt x="16" y="4"/>
                </a:lnTo>
                <a:lnTo>
                  <a:pt x="12" y="4"/>
                </a:lnTo>
                <a:lnTo>
                  <a:pt x="12" y="0"/>
                </a:lnTo>
                <a:lnTo>
                  <a:pt x="8" y="0"/>
                </a:lnTo>
                <a:lnTo>
                  <a:pt x="4" y="0"/>
                </a:lnTo>
                <a:lnTo>
                  <a:pt x="0" y="0"/>
                </a:lnTo>
                <a:lnTo>
                  <a:pt x="4" y="16"/>
                </a:lnTo>
                <a:lnTo>
                  <a:pt x="0" y="16"/>
                </a:lnTo>
                <a:lnTo>
                  <a:pt x="0" y="12"/>
                </a:lnTo>
                <a:lnTo>
                  <a:pt x="0" y="16"/>
                </a:lnTo>
                <a:lnTo>
                  <a:pt x="16" y="8"/>
                </a:lnTo>
              </a:path>
            </a:pathLst>
          </a:custGeom>
          <a:solidFill>
            <a:srgbClr val="000000"/>
          </a:solidFill>
          <a:ln w="9525" cap="rnd">
            <a:noFill/>
            <a:round/>
            <a:headEnd/>
            <a:tailEnd/>
          </a:ln>
          <a:effectLst/>
        </p:spPr>
        <p:txBody>
          <a:bodyPr/>
          <a:lstStyle/>
          <a:p>
            <a:endParaRPr lang="en-US"/>
          </a:p>
        </p:txBody>
      </p:sp>
      <p:sp>
        <p:nvSpPr>
          <p:cNvPr id="63829" name="Freeform 341"/>
          <p:cNvSpPr>
            <a:spLocks/>
          </p:cNvSpPr>
          <p:nvPr/>
        </p:nvSpPr>
        <p:spPr bwMode="auto">
          <a:xfrm>
            <a:off x="1774825" y="1927225"/>
            <a:ext cx="31750" cy="31750"/>
          </a:xfrm>
          <a:custGeom>
            <a:avLst/>
            <a:gdLst/>
            <a:ahLst/>
            <a:cxnLst>
              <a:cxn ang="0">
                <a:pos x="12" y="16"/>
              </a:cxn>
              <a:cxn ang="0">
                <a:pos x="12" y="12"/>
              </a:cxn>
              <a:cxn ang="0">
                <a:pos x="16" y="12"/>
              </a:cxn>
              <a:cxn ang="0">
                <a:pos x="16" y="8"/>
              </a:cxn>
              <a:cxn ang="0">
                <a:pos x="16" y="4"/>
              </a:cxn>
              <a:cxn ang="0">
                <a:pos x="12" y="4"/>
              </a:cxn>
              <a:cxn ang="0">
                <a:pos x="12" y="0"/>
              </a:cxn>
              <a:cxn ang="0">
                <a:pos x="0" y="8"/>
              </a:cxn>
              <a:cxn ang="0">
                <a:pos x="3" y="8"/>
              </a:cxn>
              <a:cxn ang="0">
                <a:pos x="0" y="8"/>
              </a:cxn>
              <a:cxn ang="0">
                <a:pos x="12" y="16"/>
              </a:cxn>
            </a:cxnLst>
            <a:rect l="0" t="0" r="r" b="b"/>
            <a:pathLst>
              <a:path w="17" h="17">
                <a:moveTo>
                  <a:pt x="12" y="16"/>
                </a:moveTo>
                <a:lnTo>
                  <a:pt x="12" y="12"/>
                </a:lnTo>
                <a:lnTo>
                  <a:pt x="16" y="12"/>
                </a:lnTo>
                <a:lnTo>
                  <a:pt x="16" y="8"/>
                </a:lnTo>
                <a:lnTo>
                  <a:pt x="16" y="4"/>
                </a:lnTo>
                <a:lnTo>
                  <a:pt x="12" y="4"/>
                </a:lnTo>
                <a:lnTo>
                  <a:pt x="12" y="0"/>
                </a:lnTo>
                <a:lnTo>
                  <a:pt x="0" y="8"/>
                </a:lnTo>
                <a:lnTo>
                  <a:pt x="3" y="8"/>
                </a:lnTo>
                <a:lnTo>
                  <a:pt x="0" y="8"/>
                </a:lnTo>
                <a:lnTo>
                  <a:pt x="12" y="16"/>
                </a:lnTo>
              </a:path>
            </a:pathLst>
          </a:custGeom>
          <a:solidFill>
            <a:srgbClr val="000000"/>
          </a:solidFill>
          <a:ln w="9525" cap="rnd">
            <a:noFill/>
            <a:round/>
            <a:headEnd/>
            <a:tailEnd/>
          </a:ln>
          <a:effectLst/>
        </p:spPr>
        <p:txBody>
          <a:bodyPr/>
          <a:lstStyle/>
          <a:p>
            <a:endParaRPr lang="en-US"/>
          </a:p>
        </p:txBody>
      </p:sp>
      <p:sp>
        <p:nvSpPr>
          <p:cNvPr id="63830" name="Freeform 342"/>
          <p:cNvSpPr>
            <a:spLocks/>
          </p:cNvSpPr>
          <p:nvPr/>
        </p:nvSpPr>
        <p:spPr bwMode="auto">
          <a:xfrm>
            <a:off x="1771650" y="1931988"/>
            <a:ext cx="31750" cy="30162"/>
          </a:xfrm>
          <a:custGeom>
            <a:avLst/>
            <a:gdLst/>
            <a:ahLst/>
            <a:cxnLst>
              <a:cxn ang="0">
                <a:pos x="12" y="8"/>
              </a:cxn>
              <a:cxn ang="0">
                <a:pos x="12" y="13"/>
              </a:cxn>
              <a:cxn ang="0">
                <a:pos x="9" y="13"/>
              </a:cxn>
              <a:cxn ang="0">
                <a:pos x="9" y="16"/>
              </a:cxn>
              <a:cxn ang="0">
                <a:pos x="9" y="13"/>
              </a:cxn>
              <a:cxn ang="0">
                <a:pos x="12" y="13"/>
              </a:cxn>
              <a:cxn ang="0">
                <a:pos x="16" y="13"/>
              </a:cxn>
              <a:cxn ang="0">
                <a:pos x="16" y="8"/>
              </a:cxn>
              <a:cxn ang="0">
                <a:pos x="3" y="2"/>
              </a:cxn>
              <a:cxn ang="0">
                <a:pos x="6" y="2"/>
              </a:cxn>
              <a:cxn ang="0">
                <a:pos x="6" y="0"/>
              </a:cxn>
              <a:cxn ang="0">
                <a:pos x="6" y="2"/>
              </a:cxn>
              <a:cxn ang="0">
                <a:pos x="3" y="2"/>
              </a:cxn>
              <a:cxn ang="0">
                <a:pos x="0" y="2"/>
              </a:cxn>
              <a:cxn ang="0">
                <a:pos x="0" y="5"/>
              </a:cxn>
              <a:cxn ang="0">
                <a:pos x="0" y="8"/>
              </a:cxn>
              <a:cxn ang="0">
                <a:pos x="12" y="8"/>
              </a:cxn>
            </a:cxnLst>
            <a:rect l="0" t="0" r="r" b="b"/>
            <a:pathLst>
              <a:path w="17" h="17">
                <a:moveTo>
                  <a:pt x="12" y="8"/>
                </a:moveTo>
                <a:lnTo>
                  <a:pt x="12" y="13"/>
                </a:lnTo>
                <a:lnTo>
                  <a:pt x="9" y="13"/>
                </a:lnTo>
                <a:lnTo>
                  <a:pt x="9" y="16"/>
                </a:lnTo>
                <a:lnTo>
                  <a:pt x="9" y="13"/>
                </a:lnTo>
                <a:lnTo>
                  <a:pt x="12" y="13"/>
                </a:lnTo>
                <a:lnTo>
                  <a:pt x="16" y="13"/>
                </a:lnTo>
                <a:lnTo>
                  <a:pt x="16" y="8"/>
                </a:lnTo>
                <a:lnTo>
                  <a:pt x="3" y="2"/>
                </a:lnTo>
                <a:lnTo>
                  <a:pt x="6" y="2"/>
                </a:lnTo>
                <a:lnTo>
                  <a:pt x="6" y="0"/>
                </a:lnTo>
                <a:lnTo>
                  <a:pt x="6" y="2"/>
                </a:lnTo>
                <a:lnTo>
                  <a:pt x="3" y="2"/>
                </a:lnTo>
                <a:lnTo>
                  <a:pt x="0" y="2"/>
                </a:lnTo>
                <a:lnTo>
                  <a:pt x="0" y="5"/>
                </a:lnTo>
                <a:lnTo>
                  <a:pt x="0" y="8"/>
                </a:lnTo>
                <a:lnTo>
                  <a:pt x="12" y="8"/>
                </a:lnTo>
              </a:path>
            </a:pathLst>
          </a:custGeom>
          <a:solidFill>
            <a:srgbClr val="000000"/>
          </a:solidFill>
          <a:ln w="9525" cap="rnd">
            <a:noFill/>
            <a:round/>
            <a:headEnd/>
            <a:tailEnd/>
          </a:ln>
          <a:effectLst/>
        </p:spPr>
        <p:txBody>
          <a:bodyPr/>
          <a:lstStyle/>
          <a:p>
            <a:endParaRPr lang="en-US"/>
          </a:p>
        </p:txBody>
      </p:sp>
      <p:sp>
        <p:nvSpPr>
          <p:cNvPr id="63831" name="Freeform 343"/>
          <p:cNvSpPr>
            <a:spLocks/>
          </p:cNvSpPr>
          <p:nvPr/>
        </p:nvSpPr>
        <p:spPr bwMode="auto">
          <a:xfrm>
            <a:off x="1771650" y="1943100"/>
            <a:ext cx="31750" cy="31750"/>
          </a:xfrm>
          <a:custGeom>
            <a:avLst/>
            <a:gdLst/>
            <a:ahLst/>
            <a:cxnLst>
              <a:cxn ang="0">
                <a:pos x="12" y="17"/>
              </a:cxn>
              <a:cxn ang="0">
                <a:pos x="12" y="15"/>
              </a:cxn>
              <a:cxn ang="0">
                <a:pos x="16" y="15"/>
              </a:cxn>
              <a:cxn ang="0">
                <a:pos x="16" y="13"/>
              </a:cxn>
              <a:cxn ang="0">
                <a:pos x="16" y="11"/>
              </a:cxn>
              <a:cxn ang="0">
                <a:pos x="16" y="9"/>
              </a:cxn>
              <a:cxn ang="0">
                <a:pos x="16" y="7"/>
              </a:cxn>
              <a:cxn ang="0">
                <a:pos x="12" y="7"/>
              </a:cxn>
              <a:cxn ang="0">
                <a:pos x="12" y="5"/>
              </a:cxn>
              <a:cxn ang="0">
                <a:pos x="12" y="3"/>
              </a:cxn>
              <a:cxn ang="0">
                <a:pos x="12" y="0"/>
              </a:cxn>
              <a:cxn ang="0">
                <a:pos x="0" y="0"/>
              </a:cxn>
              <a:cxn ang="0">
                <a:pos x="0" y="3"/>
              </a:cxn>
              <a:cxn ang="0">
                <a:pos x="0" y="5"/>
              </a:cxn>
              <a:cxn ang="0">
                <a:pos x="0" y="7"/>
              </a:cxn>
              <a:cxn ang="0">
                <a:pos x="0" y="9"/>
              </a:cxn>
              <a:cxn ang="0">
                <a:pos x="3" y="9"/>
              </a:cxn>
              <a:cxn ang="0">
                <a:pos x="3" y="11"/>
              </a:cxn>
              <a:cxn ang="0">
                <a:pos x="3" y="13"/>
              </a:cxn>
              <a:cxn ang="0">
                <a:pos x="0" y="13"/>
              </a:cxn>
              <a:cxn ang="0">
                <a:pos x="12" y="17"/>
              </a:cxn>
            </a:cxnLst>
            <a:rect l="0" t="0" r="r" b="b"/>
            <a:pathLst>
              <a:path w="17" h="18">
                <a:moveTo>
                  <a:pt x="12" y="17"/>
                </a:moveTo>
                <a:lnTo>
                  <a:pt x="12" y="15"/>
                </a:lnTo>
                <a:lnTo>
                  <a:pt x="16" y="15"/>
                </a:lnTo>
                <a:lnTo>
                  <a:pt x="16" y="13"/>
                </a:lnTo>
                <a:lnTo>
                  <a:pt x="16" y="11"/>
                </a:lnTo>
                <a:lnTo>
                  <a:pt x="16" y="9"/>
                </a:lnTo>
                <a:lnTo>
                  <a:pt x="16" y="7"/>
                </a:lnTo>
                <a:lnTo>
                  <a:pt x="12" y="7"/>
                </a:lnTo>
                <a:lnTo>
                  <a:pt x="12" y="5"/>
                </a:lnTo>
                <a:lnTo>
                  <a:pt x="12" y="3"/>
                </a:lnTo>
                <a:lnTo>
                  <a:pt x="12" y="0"/>
                </a:lnTo>
                <a:lnTo>
                  <a:pt x="0" y="0"/>
                </a:lnTo>
                <a:lnTo>
                  <a:pt x="0" y="3"/>
                </a:lnTo>
                <a:lnTo>
                  <a:pt x="0" y="5"/>
                </a:lnTo>
                <a:lnTo>
                  <a:pt x="0" y="7"/>
                </a:lnTo>
                <a:lnTo>
                  <a:pt x="0" y="9"/>
                </a:lnTo>
                <a:lnTo>
                  <a:pt x="3" y="9"/>
                </a:lnTo>
                <a:lnTo>
                  <a:pt x="3" y="11"/>
                </a:lnTo>
                <a:lnTo>
                  <a:pt x="3" y="13"/>
                </a:lnTo>
                <a:lnTo>
                  <a:pt x="0" y="13"/>
                </a:lnTo>
                <a:lnTo>
                  <a:pt x="12" y="17"/>
                </a:lnTo>
              </a:path>
            </a:pathLst>
          </a:custGeom>
          <a:solidFill>
            <a:srgbClr val="000000"/>
          </a:solidFill>
          <a:ln w="9525" cap="rnd">
            <a:noFill/>
            <a:round/>
            <a:headEnd/>
            <a:tailEnd/>
          </a:ln>
          <a:effectLst/>
        </p:spPr>
        <p:txBody>
          <a:bodyPr/>
          <a:lstStyle/>
          <a:p>
            <a:endParaRPr lang="en-US"/>
          </a:p>
        </p:txBody>
      </p:sp>
      <p:sp>
        <p:nvSpPr>
          <p:cNvPr id="63832" name="Freeform 344"/>
          <p:cNvSpPr>
            <a:spLocks/>
          </p:cNvSpPr>
          <p:nvPr/>
        </p:nvSpPr>
        <p:spPr bwMode="auto">
          <a:xfrm>
            <a:off x="1768475" y="1965325"/>
            <a:ext cx="30163" cy="31750"/>
          </a:xfrm>
          <a:custGeom>
            <a:avLst/>
            <a:gdLst/>
            <a:ahLst/>
            <a:cxnLst>
              <a:cxn ang="0">
                <a:pos x="6" y="16"/>
              </a:cxn>
              <a:cxn ang="0">
                <a:pos x="9" y="16"/>
              </a:cxn>
              <a:cxn ang="0">
                <a:pos x="9" y="13"/>
              </a:cxn>
              <a:cxn ang="0">
                <a:pos x="12" y="13"/>
              </a:cxn>
              <a:cxn ang="0">
                <a:pos x="12" y="11"/>
              </a:cxn>
              <a:cxn ang="0">
                <a:pos x="16" y="8"/>
              </a:cxn>
              <a:cxn ang="0">
                <a:pos x="16" y="4"/>
              </a:cxn>
              <a:cxn ang="0">
                <a:pos x="3" y="0"/>
              </a:cxn>
              <a:cxn ang="0">
                <a:pos x="3" y="2"/>
              </a:cxn>
              <a:cxn ang="0">
                <a:pos x="3" y="4"/>
              </a:cxn>
              <a:cxn ang="0">
                <a:pos x="0" y="4"/>
              </a:cxn>
              <a:cxn ang="0">
                <a:pos x="6" y="16"/>
              </a:cxn>
            </a:cxnLst>
            <a:rect l="0" t="0" r="r" b="b"/>
            <a:pathLst>
              <a:path w="17" h="17">
                <a:moveTo>
                  <a:pt x="6" y="16"/>
                </a:moveTo>
                <a:lnTo>
                  <a:pt x="9" y="16"/>
                </a:lnTo>
                <a:lnTo>
                  <a:pt x="9" y="13"/>
                </a:lnTo>
                <a:lnTo>
                  <a:pt x="12" y="13"/>
                </a:lnTo>
                <a:lnTo>
                  <a:pt x="12" y="11"/>
                </a:lnTo>
                <a:lnTo>
                  <a:pt x="16" y="8"/>
                </a:lnTo>
                <a:lnTo>
                  <a:pt x="16" y="4"/>
                </a:lnTo>
                <a:lnTo>
                  <a:pt x="3" y="0"/>
                </a:lnTo>
                <a:lnTo>
                  <a:pt x="3" y="2"/>
                </a:lnTo>
                <a:lnTo>
                  <a:pt x="3" y="4"/>
                </a:lnTo>
                <a:lnTo>
                  <a:pt x="0" y="4"/>
                </a:lnTo>
                <a:lnTo>
                  <a:pt x="6" y="16"/>
                </a:lnTo>
              </a:path>
            </a:pathLst>
          </a:custGeom>
          <a:solidFill>
            <a:srgbClr val="000000"/>
          </a:solidFill>
          <a:ln w="9525" cap="rnd">
            <a:noFill/>
            <a:round/>
            <a:headEnd/>
            <a:tailEnd/>
          </a:ln>
          <a:effectLst/>
        </p:spPr>
        <p:txBody>
          <a:bodyPr/>
          <a:lstStyle/>
          <a:p>
            <a:endParaRPr lang="en-US"/>
          </a:p>
        </p:txBody>
      </p:sp>
      <p:sp>
        <p:nvSpPr>
          <p:cNvPr id="63833" name="Freeform 345"/>
          <p:cNvSpPr>
            <a:spLocks/>
          </p:cNvSpPr>
          <p:nvPr/>
        </p:nvSpPr>
        <p:spPr bwMode="auto">
          <a:xfrm>
            <a:off x="1747838" y="1965325"/>
            <a:ext cx="31750" cy="31750"/>
          </a:xfrm>
          <a:custGeom>
            <a:avLst/>
            <a:gdLst/>
            <a:ahLst/>
            <a:cxnLst>
              <a:cxn ang="0">
                <a:pos x="4" y="4"/>
              </a:cxn>
              <a:cxn ang="0">
                <a:pos x="11" y="13"/>
              </a:cxn>
              <a:cxn ang="0">
                <a:pos x="8" y="13"/>
              </a:cxn>
              <a:cxn ang="0">
                <a:pos x="8" y="11"/>
              </a:cxn>
              <a:cxn ang="0">
                <a:pos x="6" y="11"/>
              </a:cxn>
              <a:cxn ang="0">
                <a:pos x="6" y="8"/>
              </a:cxn>
              <a:cxn ang="0">
                <a:pos x="6" y="11"/>
              </a:cxn>
              <a:cxn ang="0">
                <a:pos x="6" y="13"/>
              </a:cxn>
              <a:cxn ang="0">
                <a:pos x="8" y="16"/>
              </a:cxn>
              <a:cxn ang="0">
                <a:pos x="11" y="16"/>
              </a:cxn>
              <a:cxn ang="0">
                <a:pos x="13" y="16"/>
              </a:cxn>
              <a:cxn ang="0">
                <a:pos x="16" y="16"/>
              </a:cxn>
              <a:cxn ang="0">
                <a:pos x="11" y="4"/>
              </a:cxn>
              <a:cxn ang="0">
                <a:pos x="13" y="4"/>
              </a:cxn>
              <a:cxn ang="0">
                <a:pos x="16" y="8"/>
              </a:cxn>
              <a:cxn ang="0">
                <a:pos x="16" y="11"/>
              </a:cxn>
              <a:cxn ang="0">
                <a:pos x="16" y="8"/>
              </a:cxn>
              <a:cxn ang="0">
                <a:pos x="16" y="4"/>
              </a:cxn>
              <a:cxn ang="0">
                <a:pos x="13" y="2"/>
              </a:cxn>
              <a:cxn ang="0">
                <a:pos x="11" y="2"/>
              </a:cxn>
              <a:cxn ang="0">
                <a:pos x="11" y="0"/>
              </a:cxn>
              <a:cxn ang="0">
                <a:pos x="8" y="0"/>
              </a:cxn>
              <a:cxn ang="0">
                <a:pos x="6" y="2"/>
              </a:cxn>
              <a:cxn ang="0">
                <a:pos x="13" y="11"/>
              </a:cxn>
              <a:cxn ang="0">
                <a:pos x="4" y="4"/>
              </a:cxn>
              <a:cxn ang="0">
                <a:pos x="0" y="16"/>
              </a:cxn>
              <a:cxn ang="0">
                <a:pos x="11" y="13"/>
              </a:cxn>
              <a:cxn ang="0">
                <a:pos x="4" y="4"/>
              </a:cxn>
            </a:cxnLst>
            <a:rect l="0" t="0" r="r" b="b"/>
            <a:pathLst>
              <a:path w="17" h="17">
                <a:moveTo>
                  <a:pt x="4" y="4"/>
                </a:moveTo>
                <a:lnTo>
                  <a:pt x="11" y="13"/>
                </a:lnTo>
                <a:lnTo>
                  <a:pt x="8" y="13"/>
                </a:lnTo>
                <a:lnTo>
                  <a:pt x="8" y="11"/>
                </a:lnTo>
                <a:lnTo>
                  <a:pt x="6" y="11"/>
                </a:lnTo>
                <a:lnTo>
                  <a:pt x="6" y="8"/>
                </a:lnTo>
                <a:lnTo>
                  <a:pt x="6" y="11"/>
                </a:lnTo>
                <a:lnTo>
                  <a:pt x="6" y="13"/>
                </a:lnTo>
                <a:lnTo>
                  <a:pt x="8" y="16"/>
                </a:lnTo>
                <a:lnTo>
                  <a:pt x="11" y="16"/>
                </a:lnTo>
                <a:lnTo>
                  <a:pt x="13" y="16"/>
                </a:lnTo>
                <a:lnTo>
                  <a:pt x="16" y="16"/>
                </a:lnTo>
                <a:lnTo>
                  <a:pt x="11" y="4"/>
                </a:lnTo>
                <a:lnTo>
                  <a:pt x="13" y="4"/>
                </a:lnTo>
                <a:lnTo>
                  <a:pt x="16" y="8"/>
                </a:lnTo>
                <a:lnTo>
                  <a:pt x="16" y="11"/>
                </a:lnTo>
                <a:lnTo>
                  <a:pt x="16" y="8"/>
                </a:lnTo>
                <a:lnTo>
                  <a:pt x="16" y="4"/>
                </a:lnTo>
                <a:lnTo>
                  <a:pt x="13" y="2"/>
                </a:lnTo>
                <a:lnTo>
                  <a:pt x="11" y="2"/>
                </a:lnTo>
                <a:lnTo>
                  <a:pt x="11" y="0"/>
                </a:lnTo>
                <a:lnTo>
                  <a:pt x="8" y="0"/>
                </a:lnTo>
                <a:lnTo>
                  <a:pt x="6" y="2"/>
                </a:lnTo>
                <a:lnTo>
                  <a:pt x="13" y="11"/>
                </a:lnTo>
                <a:lnTo>
                  <a:pt x="4" y="4"/>
                </a:lnTo>
                <a:lnTo>
                  <a:pt x="0" y="16"/>
                </a:lnTo>
                <a:lnTo>
                  <a:pt x="11" y="13"/>
                </a:lnTo>
                <a:lnTo>
                  <a:pt x="4" y="4"/>
                </a:lnTo>
              </a:path>
            </a:pathLst>
          </a:custGeom>
          <a:solidFill>
            <a:srgbClr val="000000"/>
          </a:solidFill>
          <a:ln w="9525" cap="rnd">
            <a:noFill/>
            <a:round/>
            <a:headEnd/>
            <a:tailEnd/>
          </a:ln>
          <a:effectLst/>
        </p:spPr>
        <p:txBody>
          <a:bodyPr/>
          <a:lstStyle/>
          <a:p>
            <a:endParaRPr lang="en-US"/>
          </a:p>
        </p:txBody>
      </p:sp>
      <p:sp>
        <p:nvSpPr>
          <p:cNvPr id="63834" name="Freeform 346"/>
          <p:cNvSpPr>
            <a:spLocks/>
          </p:cNvSpPr>
          <p:nvPr/>
        </p:nvSpPr>
        <p:spPr bwMode="auto">
          <a:xfrm>
            <a:off x="1754188" y="1958975"/>
            <a:ext cx="31750" cy="30163"/>
          </a:xfrm>
          <a:custGeom>
            <a:avLst/>
            <a:gdLst/>
            <a:ahLst/>
            <a:cxnLst>
              <a:cxn ang="0">
                <a:pos x="4" y="0"/>
              </a:cxn>
              <a:cxn ang="0">
                <a:pos x="4" y="2"/>
              </a:cxn>
              <a:cxn ang="0">
                <a:pos x="2" y="2"/>
              </a:cxn>
              <a:cxn ang="0">
                <a:pos x="2" y="4"/>
              </a:cxn>
              <a:cxn ang="0">
                <a:pos x="2" y="7"/>
              </a:cxn>
              <a:cxn ang="0">
                <a:pos x="0" y="7"/>
              </a:cxn>
              <a:cxn ang="0">
                <a:pos x="0" y="9"/>
              </a:cxn>
              <a:cxn ang="0">
                <a:pos x="11" y="16"/>
              </a:cxn>
              <a:cxn ang="0">
                <a:pos x="11" y="13"/>
              </a:cxn>
              <a:cxn ang="0">
                <a:pos x="13" y="9"/>
              </a:cxn>
              <a:cxn ang="0">
                <a:pos x="13" y="7"/>
              </a:cxn>
              <a:cxn ang="0">
                <a:pos x="16" y="7"/>
              </a:cxn>
              <a:cxn ang="0">
                <a:pos x="16" y="4"/>
              </a:cxn>
              <a:cxn ang="0">
                <a:pos x="4" y="0"/>
              </a:cxn>
            </a:cxnLst>
            <a:rect l="0" t="0" r="r" b="b"/>
            <a:pathLst>
              <a:path w="17" h="17">
                <a:moveTo>
                  <a:pt x="4" y="0"/>
                </a:moveTo>
                <a:lnTo>
                  <a:pt x="4" y="2"/>
                </a:lnTo>
                <a:lnTo>
                  <a:pt x="2" y="2"/>
                </a:lnTo>
                <a:lnTo>
                  <a:pt x="2" y="4"/>
                </a:lnTo>
                <a:lnTo>
                  <a:pt x="2" y="7"/>
                </a:lnTo>
                <a:lnTo>
                  <a:pt x="0" y="7"/>
                </a:lnTo>
                <a:lnTo>
                  <a:pt x="0" y="9"/>
                </a:lnTo>
                <a:lnTo>
                  <a:pt x="11" y="16"/>
                </a:lnTo>
                <a:lnTo>
                  <a:pt x="11" y="13"/>
                </a:lnTo>
                <a:lnTo>
                  <a:pt x="13" y="9"/>
                </a:lnTo>
                <a:lnTo>
                  <a:pt x="13" y="7"/>
                </a:lnTo>
                <a:lnTo>
                  <a:pt x="16" y="7"/>
                </a:lnTo>
                <a:lnTo>
                  <a:pt x="16" y="4"/>
                </a:lnTo>
                <a:lnTo>
                  <a:pt x="4" y="0"/>
                </a:lnTo>
              </a:path>
            </a:pathLst>
          </a:custGeom>
          <a:solidFill>
            <a:srgbClr val="000000"/>
          </a:solidFill>
          <a:ln w="9525" cap="rnd">
            <a:noFill/>
            <a:round/>
            <a:headEnd/>
            <a:tailEnd/>
          </a:ln>
          <a:effectLst/>
        </p:spPr>
        <p:txBody>
          <a:bodyPr/>
          <a:lstStyle/>
          <a:p>
            <a:endParaRPr lang="en-US"/>
          </a:p>
        </p:txBody>
      </p:sp>
      <p:sp>
        <p:nvSpPr>
          <p:cNvPr id="63835" name="Freeform 347"/>
          <p:cNvSpPr>
            <a:spLocks/>
          </p:cNvSpPr>
          <p:nvPr/>
        </p:nvSpPr>
        <p:spPr bwMode="auto">
          <a:xfrm>
            <a:off x="1758950" y="1947863"/>
            <a:ext cx="31750" cy="30162"/>
          </a:xfrm>
          <a:custGeom>
            <a:avLst/>
            <a:gdLst/>
            <a:ahLst/>
            <a:cxnLst>
              <a:cxn ang="0">
                <a:pos x="7" y="12"/>
              </a:cxn>
              <a:cxn ang="0">
                <a:pos x="0" y="3"/>
              </a:cxn>
              <a:cxn ang="0">
                <a:pos x="0" y="6"/>
              </a:cxn>
              <a:cxn ang="0">
                <a:pos x="0" y="9"/>
              </a:cxn>
              <a:cxn ang="0">
                <a:pos x="0" y="12"/>
              </a:cxn>
              <a:cxn ang="0">
                <a:pos x="2" y="12"/>
              </a:cxn>
              <a:cxn ang="0">
                <a:pos x="2" y="16"/>
              </a:cxn>
              <a:cxn ang="0">
                <a:pos x="2" y="12"/>
              </a:cxn>
              <a:cxn ang="0">
                <a:pos x="2" y="9"/>
              </a:cxn>
              <a:cxn ang="0">
                <a:pos x="16" y="16"/>
              </a:cxn>
              <a:cxn ang="0">
                <a:pos x="16" y="12"/>
              </a:cxn>
              <a:cxn ang="0">
                <a:pos x="16" y="9"/>
              </a:cxn>
              <a:cxn ang="0">
                <a:pos x="16" y="6"/>
              </a:cxn>
              <a:cxn ang="0">
                <a:pos x="13" y="6"/>
              </a:cxn>
              <a:cxn ang="0">
                <a:pos x="13" y="9"/>
              </a:cxn>
              <a:cxn ang="0">
                <a:pos x="7" y="0"/>
              </a:cxn>
              <a:cxn ang="0">
                <a:pos x="13" y="9"/>
              </a:cxn>
              <a:cxn ang="0">
                <a:pos x="16" y="0"/>
              </a:cxn>
              <a:cxn ang="0">
                <a:pos x="7" y="0"/>
              </a:cxn>
              <a:cxn ang="0">
                <a:pos x="7" y="12"/>
              </a:cxn>
            </a:cxnLst>
            <a:rect l="0" t="0" r="r" b="b"/>
            <a:pathLst>
              <a:path w="17" h="17">
                <a:moveTo>
                  <a:pt x="7" y="12"/>
                </a:moveTo>
                <a:lnTo>
                  <a:pt x="0" y="3"/>
                </a:lnTo>
                <a:lnTo>
                  <a:pt x="0" y="6"/>
                </a:lnTo>
                <a:lnTo>
                  <a:pt x="0" y="9"/>
                </a:lnTo>
                <a:lnTo>
                  <a:pt x="0" y="12"/>
                </a:lnTo>
                <a:lnTo>
                  <a:pt x="2" y="12"/>
                </a:lnTo>
                <a:lnTo>
                  <a:pt x="2" y="16"/>
                </a:lnTo>
                <a:lnTo>
                  <a:pt x="2" y="12"/>
                </a:lnTo>
                <a:lnTo>
                  <a:pt x="2" y="9"/>
                </a:lnTo>
                <a:lnTo>
                  <a:pt x="16" y="16"/>
                </a:lnTo>
                <a:lnTo>
                  <a:pt x="16" y="12"/>
                </a:lnTo>
                <a:lnTo>
                  <a:pt x="16" y="9"/>
                </a:lnTo>
                <a:lnTo>
                  <a:pt x="16" y="6"/>
                </a:lnTo>
                <a:lnTo>
                  <a:pt x="13" y="6"/>
                </a:lnTo>
                <a:lnTo>
                  <a:pt x="13" y="9"/>
                </a:lnTo>
                <a:lnTo>
                  <a:pt x="7" y="0"/>
                </a:lnTo>
                <a:lnTo>
                  <a:pt x="13" y="9"/>
                </a:lnTo>
                <a:lnTo>
                  <a:pt x="16" y="0"/>
                </a:lnTo>
                <a:lnTo>
                  <a:pt x="7" y="0"/>
                </a:lnTo>
                <a:lnTo>
                  <a:pt x="7" y="12"/>
                </a:lnTo>
              </a:path>
            </a:pathLst>
          </a:custGeom>
          <a:solidFill>
            <a:srgbClr val="000000"/>
          </a:solidFill>
          <a:ln w="9525" cap="rnd">
            <a:noFill/>
            <a:round/>
            <a:headEnd/>
            <a:tailEnd/>
          </a:ln>
          <a:effectLst/>
        </p:spPr>
        <p:txBody>
          <a:bodyPr/>
          <a:lstStyle/>
          <a:p>
            <a:endParaRPr lang="en-US"/>
          </a:p>
        </p:txBody>
      </p:sp>
      <p:sp>
        <p:nvSpPr>
          <p:cNvPr id="63836" name="Freeform 348"/>
          <p:cNvSpPr>
            <a:spLocks/>
          </p:cNvSpPr>
          <p:nvPr/>
        </p:nvSpPr>
        <p:spPr bwMode="auto">
          <a:xfrm>
            <a:off x="1722438" y="1927225"/>
            <a:ext cx="47625" cy="36513"/>
          </a:xfrm>
          <a:custGeom>
            <a:avLst/>
            <a:gdLst/>
            <a:ahLst/>
            <a:cxnLst>
              <a:cxn ang="0">
                <a:pos x="2" y="8"/>
              </a:cxn>
              <a:cxn ang="0">
                <a:pos x="4" y="8"/>
              </a:cxn>
              <a:cxn ang="0">
                <a:pos x="7" y="8"/>
              </a:cxn>
              <a:cxn ang="0">
                <a:pos x="7" y="11"/>
              </a:cxn>
              <a:cxn ang="0">
                <a:pos x="9" y="11"/>
              </a:cxn>
              <a:cxn ang="0">
                <a:pos x="9" y="13"/>
              </a:cxn>
              <a:cxn ang="0">
                <a:pos x="11" y="13"/>
              </a:cxn>
              <a:cxn ang="0">
                <a:pos x="13" y="15"/>
              </a:cxn>
              <a:cxn ang="0">
                <a:pos x="15" y="17"/>
              </a:cxn>
              <a:cxn ang="0">
                <a:pos x="17" y="17"/>
              </a:cxn>
              <a:cxn ang="0">
                <a:pos x="19" y="19"/>
              </a:cxn>
              <a:cxn ang="0">
                <a:pos x="21" y="19"/>
              </a:cxn>
              <a:cxn ang="0">
                <a:pos x="24" y="19"/>
              </a:cxn>
              <a:cxn ang="0">
                <a:pos x="24" y="11"/>
              </a:cxn>
              <a:cxn ang="0">
                <a:pos x="21" y="11"/>
              </a:cxn>
              <a:cxn ang="0">
                <a:pos x="19" y="8"/>
              </a:cxn>
              <a:cxn ang="0">
                <a:pos x="17" y="8"/>
              </a:cxn>
              <a:cxn ang="0">
                <a:pos x="17" y="6"/>
              </a:cxn>
              <a:cxn ang="0">
                <a:pos x="15" y="6"/>
              </a:cxn>
              <a:cxn ang="0">
                <a:pos x="15" y="4"/>
              </a:cxn>
              <a:cxn ang="0">
                <a:pos x="13" y="4"/>
              </a:cxn>
              <a:cxn ang="0">
                <a:pos x="13" y="2"/>
              </a:cxn>
              <a:cxn ang="0">
                <a:pos x="11" y="2"/>
              </a:cxn>
              <a:cxn ang="0">
                <a:pos x="9" y="0"/>
              </a:cxn>
              <a:cxn ang="0">
                <a:pos x="7" y="0"/>
              </a:cxn>
              <a:cxn ang="0">
                <a:pos x="4" y="0"/>
              </a:cxn>
              <a:cxn ang="0">
                <a:pos x="2" y="0"/>
              </a:cxn>
              <a:cxn ang="0">
                <a:pos x="0" y="0"/>
              </a:cxn>
              <a:cxn ang="0">
                <a:pos x="2" y="8"/>
              </a:cxn>
            </a:cxnLst>
            <a:rect l="0" t="0" r="r" b="b"/>
            <a:pathLst>
              <a:path w="25" h="20">
                <a:moveTo>
                  <a:pt x="2" y="8"/>
                </a:moveTo>
                <a:lnTo>
                  <a:pt x="4" y="8"/>
                </a:lnTo>
                <a:lnTo>
                  <a:pt x="7" y="8"/>
                </a:lnTo>
                <a:lnTo>
                  <a:pt x="7" y="11"/>
                </a:lnTo>
                <a:lnTo>
                  <a:pt x="9" y="11"/>
                </a:lnTo>
                <a:lnTo>
                  <a:pt x="9" y="13"/>
                </a:lnTo>
                <a:lnTo>
                  <a:pt x="11" y="13"/>
                </a:lnTo>
                <a:lnTo>
                  <a:pt x="13" y="15"/>
                </a:lnTo>
                <a:lnTo>
                  <a:pt x="15" y="17"/>
                </a:lnTo>
                <a:lnTo>
                  <a:pt x="17" y="17"/>
                </a:lnTo>
                <a:lnTo>
                  <a:pt x="19" y="19"/>
                </a:lnTo>
                <a:lnTo>
                  <a:pt x="21" y="19"/>
                </a:lnTo>
                <a:lnTo>
                  <a:pt x="24" y="19"/>
                </a:lnTo>
                <a:lnTo>
                  <a:pt x="24" y="11"/>
                </a:lnTo>
                <a:lnTo>
                  <a:pt x="21" y="11"/>
                </a:lnTo>
                <a:lnTo>
                  <a:pt x="19" y="8"/>
                </a:lnTo>
                <a:lnTo>
                  <a:pt x="17" y="8"/>
                </a:lnTo>
                <a:lnTo>
                  <a:pt x="17" y="6"/>
                </a:lnTo>
                <a:lnTo>
                  <a:pt x="15" y="6"/>
                </a:lnTo>
                <a:lnTo>
                  <a:pt x="15" y="4"/>
                </a:lnTo>
                <a:lnTo>
                  <a:pt x="13" y="4"/>
                </a:lnTo>
                <a:lnTo>
                  <a:pt x="13" y="2"/>
                </a:lnTo>
                <a:lnTo>
                  <a:pt x="11" y="2"/>
                </a:lnTo>
                <a:lnTo>
                  <a:pt x="9" y="0"/>
                </a:lnTo>
                <a:lnTo>
                  <a:pt x="7" y="0"/>
                </a:lnTo>
                <a:lnTo>
                  <a:pt x="4" y="0"/>
                </a:lnTo>
                <a:lnTo>
                  <a:pt x="2" y="0"/>
                </a:lnTo>
                <a:lnTo>
                  <a:pt x="0" y="0"/>
                </a:lnTo>
                <a:lnTo>
                  <a:pt x="2" y="8"/>
                </a:lnTo>
              </a:path>
            </a:pathLst>
          </a:custGeom>
          <a:solidFill>
            <a:srgbClr val="000000"/>
          </a:solidFill>
          <a:ln w="9525" cap="rnd">
            <a:noFill/>
            <a:round/>
            <a:headEnd/>
            <a:tailEnd/>
          </a:ln>
          <a:effectLst/>
        </p:spPr>
        <p:txBody>
          <a:bodyPr/>
          <a:lstStyle/>
          <a:p>
            <a:endParaRPr lang="en-US"/>
          </a:p>
        </p:txBody>
      </p:sp>
      <p:sp>
        <p:nvSpPr>
          <p:cNvPr id="63837" name="Freeform 349"/>
          <p:cNvSpPr>
            <a:spLocks/>
          </p:cNvSpPr>
          <p:nvPr/>
        </p:nvSpPr>
        <p:spPr bwMode="auto">
          <a:xfrm>
            <a:off x="1708150" y="1927225"/>
            <a:ext cx="31750" cy="63500"/>
          </a:xfrm>
          <a:custGeom>
            <a:avLst/>
            <a:gdLst/>
            <a:ahLst/>
            <a:cxnLst>
              <a:cxn ang="0">
                <a:pos x="12" y="34"/>
              </a:cxn>
              <a:cxn ang="0">
                <a:pos x="12" y="32"/>
              </a:cxn>
              <a:cxn ang="0">
                <a:pos x="12" y="30"/>
              </a:cxn>
              <a:cxn ang="0">
                <a:pos x="12" y="28"/>
              </a:cxn>
              <a:cxn ang="0">
                <a:pos x="12" y="25"/>
              </a:cxn>
              <a:cxn ang="0">
                <a:pos x="12" y="23"/>
              </a:cxn>
              <a:cxn ang="0">
                <a:pos x="12" y="21"/>
              </a:cxn>
              <a:cxn ang="0">
                <a:pos x="12" y="19"/>
              </a:cxn>
              <a:cxn ang="0">
                <a:pos x="12" y="17"/>
              </a:cxn>
              <a:cxn ang="0">
                <a:pos x="12" y="15"/>
              </a:cxn>
              <a:cxn ang="0">
                <a:pos x="12" y="13"/>
              </a:cxn>
              <a:cxn ang="0">
                <a:pos x="12" y="11"/>
              </a:cxn>
              <a:cxn ang="0">
                <a:pos x="16" y="11"/>
              </a:cxn>
              <a:cxn ang="0">
                <a:pos x="16" y="8"/>
              </a:cxn>
              <a:cxn ang="0">
                <a:pos x="12" y="0"/>
              </a:cxn>
              <a:cxn ang="0">
                <a:pos x="9" y="0"/>
              </a:cxn>
              <a:cxn ang="0">
                <a:pos x="9" y="2"/>
              </a:cxn>
              <a:cxn ang="0">
                <a:pos x="6" y="2"/>
              </a:cxn>
              <a:cxn ang="0">
                <a:pos x="6" y="4"/>
              </a:cxn>
              <a:cxn ang="0">
                <a:pos x="3" y="4"/>
              </a:cxn>
              <a:cxn ang="0">
                <a:pos x="3" y="6"/>
              </a:cxn>
              <a:cxn ang="0">
                <a:pos x="0" y="8"/>
              </a:cxn>
              <a:cxn ang="0">
                <a:pos x="0" y="11"/>
              </a:cxn>
              <a:cxn ang="0">
                <a:pos x="0" y="13"/>
              </a:cxn>
              <a:cxn ang="0">
                <a:pos x="0" y="15"/>
              </a:cxn>
              <a:cxn ang="0">
                <a:pos x="0" y="17"/>
              </a:cxn>
              <a:cxn ang="0">
                <a:pos x="0" y="19"/>
              </a:cxn>
              <a:cxn ang="0">
                <a:pos x="0" y="21"/>
              </a:cxn>
              <a:cxn ang="0">
                <a:pos x="0" y="23"/>
              </a:cxn>
              <a:cxn ang="0">
                <a:pos x="0" y="25"/>
              </a:cxn>
              <a:cxn ang="0">
                <a:pos x="0" y="28"/>
              </a:cxn>
              <a:cxn ang="0">
                <a:pos x="0" y="30"/>
              </a:cxn>
              <a:cxn ang="0">
                <a:pos x="0" y="28"/>
              </a:cxn>
              <a:cxn ang="0">
                <a:pos x="12" y="34"/>
              </a:cxn>
            </a:cxnLst>
            <a:rect l="0" t="0" r="r" b="b"/>
            <a:pathLst>
              <a:path w="17" h="35">
                <a:moveTo>
                  <a:pt x="12" y="34"/>
                </a:moveTo>
                <a:lnTo>
                  <a:pt x="12" y="32"/>
                </a:lnTo>
                <a:lnTo>
                  <a:pt x="12" y="30"/>
                </a:lnTo>
                <a:lnTo>
                  <a:pt x="12" y="28"/>
                </a:lnTo>
                <a:lnTo>
                  <a:pt x="12" y="25"/>
                </a:lnTo>
                <a:lnTo>
                  <a:pt x="12" y="23"/>
                </a:lnTo>
                <a:lnTo>
                  <a:pt x="12" y="21"/>
                </a:lnTo>
                <a:lnTo>
                  <a:pt x="12" y="19"/>
                </a:lnTo>
                <a:lnTo>
                  <a:pt x="12" y="17"/>
                </a:lnTo>
                <a:lnTo>
                  <a:pt x="12" y="15"/>
                </a:lnTo>
                <a:lnTo>
                  <a:pt x="12" y="13"/>
                </a:lnTo>
                <a:lnTo>
                  <a:pt x="12" y="11"/>
                </a:lnTo>
                <a:lnTo>
                  <a:pt x="16" y="11"/>
                </a:lnTo>
                <a:lnTo>
                  <a:pt x="16" y="8"/>
                </a:lnTo>
                <a:lnTo>
                  <a:pt x="12" y="0"/>
                </a:lnTo>
                <a:lnTo>
                  <a:pt x="9" y="0"/>
                </a:lnTo>
                <a:lnTo>
                  <a:pt x="9" y="2"/>
                </a:lnTo>
                <a:lnTo>
                  <a:pt x="6" y="2"/>
                </a:lnTo>
                <a:lnTo>
                  <a:pt x="6" y="4"/>
                </a:lnTo>
                <a:lnTo>
                  <a:pt x="3" y="4"/>
                </a:lnTo>
                <a:lnTo>
                  <a:pt x="3" y="6"/>
                </a:lnTo>
                <a:lnTo>
                  <a:pt x="0" y="8"/>
                </a:lnTo>
                <a:lnTo>
                  <a:pt x="0" y="11"/>
                </a:lnTo>
                <a:lnTo>
                  <a:pt x="0" y="13"/>
                </a:lnTo>
                <a:lnTo>
                  <a:pt x="0" y="15"/>
                </a:lnTo>
                <a:lnTo>
                  <a:pt x="0" y="17"/>
                </a:lnTo>
                <a:lnTo>
                  <a:pt x="0" y="19"/>
                </a:lnTo>
                <a:lnTo>
                  <a:pt x="0" y="21"/>
                </a:lnTo>
                <a:lnTo>
                  <a:pt x="0" y="23"/>
                </a:lnTo>
                <a:lnTo>
                  <a:pt x="0" y="25"/>
                </a:lnTo>
                <a:lnTo>
                  <a:pt x="0" y="28"/>
                </a:lnTo>
                <a:lnTo>
                  <a:pt x="0" y="30"/>
                </a:lnTo>
                <a:lnTo>
                  <a:pt x="0" y="28"/>
                </a:lnTo>
                <a:lnTo>
                  <a:pt x="12" y="34"/>
                </a:lnTo>
              </a:path>
            </a:pathLst>
          </a:custGeom>
          <a:solidFill>
            <a:srgbClr val="000000"/>
          </a:solidFill>
          <a:ln w="9525" cap="rnd">
            <a:noFill/>
            <a:round/>
            <a:headEnd/>
            <a:tailEnd/>
          </a:ln>
          <a:effectLst/>
        </p:spPr>
        <p:txBody>
          <a:bodyPr/>
          <a:lstStyle/>
          <a:p>
            <a:endParaRPr lang="en-US"/>
          </a:p>
        </p:txBody>
      </p:sp>
      <p:sp>
        <p:nvSpPr>
          <p:cNvPr id="63838" name="Freeform 350"/>
          <p:cNvSpPr>
            <a:spLocks/>
          </p:cNvSpPr>
          <p:nvPr/>
        </p:nvSpPr>
        <p:spPr bwMode="auto">
          <a:xfrm>
            <a:off x="1708150" y="1978025"/>
            <a:ext cx="31750" cy="31750"/>
          </a:xfrm>
          <a:custGeom>
            <a:avLst/>
            <a:gdLst/>
            <a:ahLst/>
            <a:cxnLst>
              <a:cxn ang="0">
                <a:pos x="16" y="12"/>
              </a:cxn>
              <a:cxn ang="0">
                <a:pos x="9" y="0"/>
              </a:cxn>
              <a:cxn ang="0">
                <a:pos x="12" y="0"/>
              </a:cxn>
              <a:cxn ang="0">
                <a:pos x="12" y="4"/>
              </a:cxn>
              <a:cxn ang="0">
                <a:pos x="12" y="8"/>
              </a:cxn>
              <a:cxn ang="0">
                <a:pos x="12" y="12"/>
              </a:cxn>
              <a:cxn ang="0">
                <a:pos x="0" y="0"/>
              </a:cxn>
              <a:cxn ang="0">
                <a:pos x="0" y="4"/>
              </a:cxn>
              <a:cxn ang="0">
                <a:pos x="0" y="8"/>
              </a:cxn>
              <a:cxn ang="0">
                <a:pos x="0" y="12"/>
              </a:cxn>
              <a:cxn ang="0">
                <a:pos x="3" y="12"/>
              </a:cxn>
              <a:cxn ang="0">
                <a:pos x="3" y="16"/>
              </a:cxn>
              <a:cxn ang="0">
                <a:pos x="6" y="16"/>
              </a:cxn>
              <a:cxn ang="0">
                <a:pos x="9" y="16"/>
              </a:cxn>
              <a:cxn ang="0">
                <a:pos x="12" y="16"/>
              </a:cxn>
              <a:cxn ang="0">
                <a:pos x="6" y="4"/>
              </a:cxn>
              <a:cxn ang="0">
                <a:pos x="16" y="12"/>
              </a:cxn>
            </a:cxnLst>
            <a:rect l="0" t="0" r="r" b="b"/>
            <a:pathLst>
              <a:path w="17" h="17">
                <a:moveTo>
                  <a:pt x="16" y="12"/>
                </a:moveTo>
                <a:lnTo>
                  <a:pt x="9" y="0"/>
                </a:lnTo>
                <a:lnTo>
                  <a:pt x="12" y="0"/>
                </a:lnTo>
                <a:lnTo>
                  <a:pt x="12" y="4"/>
                </a:lnTo>
                <a:lnTo>
                  <a:pt x="12" y="8"/>
                </a:lnTo>
                <a:lnTo>
                  <a:pt x="12" y="12"/>
                </a:lnTo>
                <a:lnTo>
                  <a:pt x="0" y="0"/>
                </a:lnTo>
                <a:lnTo>
                  <a:pt x="0" y="4"/>
                </a:lnTo>
                <a:lnTo>
                  <a:pt x="0" y="8"/>
                </a:lnTo>
                <a:lnTo>
                  <a:pt x="0" y="12"/>
                </a:lnTo>
                <a:lnTo>
                  <a:pt x="3" y="12"/>
                </a:lnTo>
                <a:lnTo>
                  <a:pt x="3" y="16"/>
                </a:lnTo>
                <a:lnTo>
                  <a:pt x="6" y="16"/>
                </a:lnTo>
                <a:lnTo>
                  <a:pt x="9" y="16"/>
                </a:lnTo>
                <a:lnTo>
                  <a:pt x="12" y="16"/>
                </a:lnTo>
                <a:lnTo>
                  <a:pt x="6" y="4"/>
                </a:lnTo>
                <a:lnTo>
                  <a:pt x="16" y="12"/>
                </a:lnTo>
              </a:path>
            </a:pathLst>
          </a:custGeom>
          <a:solidFill>
            <a:srgbClr val="000000"/>
          </a:solidFill>
          <a:ln w="9525" cap="rnd">
            <a:noFill/>
            <a:round/>
            <a:headEnd/>
            <a:tailEnd/>
          </a:ln>
          <a:effectLst/>
        </p:spPr>
        <p:txBody>
          <a:bodyPr/>
          <a:lstStyle/>
          <a:p>
            <a:endParaRPr lang="en-US"/>
          </a:p>
        </p:txBody>
      </p:sp>
      <p:sp>
        <p:nvSpPr>
          <p:cNvPr id="63839" name="Freeform 351"/>
          <p:cNvSpPr>
            <a:spLocks/>
          </p:cNvSpPr>
          <p:nvPr/>
        </p:nvSpPr>
        <p:spPr bwMode="auto">
          <a:xfrm>
            <a:off x="1703388" y="1982788"/>
            <a:ext cx="30162" cy="30162"/>
          </a:xfrm>
          <a:custGeom>
            <a:avLst/>
            <a:gdLst/>
            <a:ahLst/>
            <a:cxnLst>
              <a:cxn ang="0">
                <a:pos x="11" y="13"/>
              </a:cxn>
              <a:cxn ang="0">
                <a:pos x="11" y="16"/>
              </a:cxn>
              <a:cxn ang="0">
                <a:pos x="16" y="5"/>
              </a:cxn>
              <a:cxn ang="0">
                <a:pos x="8" y="0"/>
              </a:cxn>
              <a:cxn ang="0">
                <a:pos x="0" y="8"/>
              </a:cxn>
              <a:cxn ang="0">
                <a:pos x="11" y="13"/>
              </a:cxn>
            </a:cxnLst>
            <a:rect l="0" t="0" r="r" b="b"/>
            <a:pathLst>
              <a:path w="17" h="17">
                <a:moveTo>
                  <a:pt x="11" y="13"/>
                </a:moveTo>
                <a:lnTo>
                  <a:pt x="11" y="16"/>
                </a:lnTo>
                <a:lnTo>
                  <a:pt x="16" y="5"/>
                </a:lnTo>
                <a:lnTo>
                  <a:pt x="8" y="0"/>
                </a:lnTo>
                <a:lnTo>
                  <a:pt x="0" y="8"/>
                </a:lnTo>
                <a:lnTo>
                  <a:pt x="11" y="13"/>
                </a:lnTo>
              </a:path>
            </a:pathLst>
          </a:custGeom>
          <a:solidFill>
            <a:srgbClr val="000000"/>
          </a:solidFill>
          <a:ln w="9525" cap="rnd">
            <a:noFill/>
            <a:round/>
            <a:headEnd/>
            <a:tailEnd/>
          </a:ln>
          <a:effectLst/>
        </p:spPr>
        <p:txBody>
          <a:bodyPr/>
          <a:lstStyle/>
          <a:p>
            <a:endParaRPr lang="en-US"/>
          </a:p>
        </p:txBody>
      </p:sp>
      <p:sp>
        <p:nvSpPr>
          <p:cNvPr id="63840" name="Freeform 352"/>
          <p:cNvSpPr>
            <a:spLocks/>
          </p:cNvSpPr>
          <p:nvPr/>
        </p:nvSpPr>
        <p:spPr bwMode="auto">
          <a:xfrm>
            <a:off x="1703388" y="1993900"/>
            <a:ext cx="30162" cy="30163"/>
          </a:xfrm>
          <a:custGeom>
            <a:avLst/>
            <a:gdLst/>
            <a:ahLst/>
            <a:cxnLst>
              <a:cxn ang="0">
                <a:pos x="16" y="16"/>
              </a:cxn>
              <a:cxn ang="0">
                <a:pos x="8" y="8"/>
              </a:cxn>
              <a:cxn ang="0">
                <a:pos x="0" y="0"/>
              </a:cxn>
              <a:cxn ang="0">
                <a:pos x="16" y="16"/>
              </a:cxn>
            </a:cxnLst>
            <a:rect l="0" t="0" r="r" b="b"/>
            <a:pathLst>
              <a:path w="17" h="17">
                <a:moveTo>
                  <a:pt x="16" y="16"/>
                </a:moveTo>
                <a:lnTo>
                  <a:pt x="8"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3841" name="Freeform 353"/>
          <p:cNvSpPr>
            <a:spLocks/>
          </p:cNvSpPr>
          <p:nvPr/>
        </p:nvSpPr>
        <p:spPr bwMode="auto">
          <a:xfrm>
            <a:off x="1698625" y="1993900"/>
            <a:ext cx="31750" cy="30163"/>
          </a:xfrm>
          <a:custGeom>
            <a:avLst/>
            <a:gdLst/>
            <a:ahLst/>
            <a:cxnLst>
              <a:cxn ang="0">
                <a:pos x="13" y="16"/>
              </a:cxn>
              <a:cxn ang="0">
                <a:pos x="13" y="10"/>
              </a:cxn>
              <a:cxn ang="0">
                <a:pos x="16" y="10"/>
              </a:cxn>
              <a:cxn ang="0">
                <a:pos x="16" y="7"/>
              </a:cxn>
              <a:cxn ang="0">
                <a:pos x="2" y="0"/>
              </a:cxn>
              <a:cxn ang="0">
                <a:pos x="2" y="3"/>
              </a:cxn>
              <a:cxn ang="0">
                <a:pos x="0" y="3"/>
              </a:cxn>
              <a:cxn ang="0">
                <a:pos x="0" y="7"/>
              </a:cxn>
              <a:cxn ang="0">
                <a:pos x="13" y="16"/>
              </a:cxn>
            </a:cxnLst>
            <a:rect l="0" t="0" r="r" b="b"/>
            <a:pathLst>
              <a:path w="17" h="17">
                <a:moveTo>
                  <a:pt x="13" y="16"/>
                </a:moveTo>
                <a:lnTo>
                  <a:pt x="13" y="10"/>
                </a:lnTo>
                <a:lnTo>
                  <a:pt x="16" y="10"/>
                </a:lnTo>
                <a:lnTo>
                  <a:pt x="16" y="7"/>
                </a:lnTo>
                <a:lnTo>
                  <a:pt x="2" y="0"/>
                </a:lnTo>
                <a:lnTo>
                  <a:pt x="2" y="3"/>
                </a:lnTo>
                <a:lnTo>
                  <a:pt x="0" y="3"/>
                </a:lnTo>
                <a:lnTo>
                  <a:pt x="0" y="7"/>
                </a:lnTo>
                <a:lnTo>
                  <a:pt x="13" y="16"/>
                </a:lnTo>
              </a:path>
            </a:pathLst>
          </a:custGeom>
          <a:solidFill>
            <a:srgbClr val="000000"/>
          </a:solidFill>
          <a:ln w="9525" cap="rnd">
            <a:noFill/>
            <a:round/>
            <a:headEnd/>
            <a:tailEnd/>
          </a:ln>
          <a:effectLst/>
        </p:spPr>
        <p:txBody>
          <a:bodyPr/>
          <a:lstStyle/>
          <a:p>
            <a:endParaRPr lang="en-US"/>
          </a:p>
        </p:txBody>
      </p:sp>
      <p:sp>
        <p:nvSpPr>
          <p:cNvPr id="63842" name="Freeform 354"/>
          <p:cNvSpPr>
            <a:spLocks/>
          </p:cNvSpPr>
          <p:nvPr/>
        </p:nvSpPr>
        <p:spPr bwMode="auto">
          <a:xfrm>
            <a:off x="1698625" y="2000250"/>
            <a:ext cx="31750" cy="31750"/>
          </a:xfrm>
          <a:custGeom>
            <a:avLst/>
            <a:gdLst/>
            <a:ahLst/>
            <a:cxnLst>
              <a:cxn ang="0">
                <a:pos x="12" y="13"/>
              </a:cxn>
              <a:cxn ang="0">
                <a:pos x="12" y="16"/>
              </a:cxn>
              <a:cxn ang="0">
                <a:pos x="12" y="13"/>
              </a:cxn>
              <a:cxn ang="0">
                <a:pos x="16" y="13"/>
              </a:cxn>
              <a:cxn ang="0">
                <a:pos x="16" y="11"/>
              </a:cxn>
              <a:cxn ang="0">
                <a:pos x="16" y="8"/>
              </a:cxn>
              <a:cxn ang="0">
                <a:pos x="16" y="6"/>
              </a:cxn>
              <a:cxn ang="0">
                <a:pos x="0" y="0"/>
              </a:cxn>
              <a:cxn ang="0">
                <a:pos x="0" y="2"/>
              </a:cxn>
              <a:cxn ang="0">
                <a:pos x="0" y="6"/>
              </a:cxn>
              <a:cxn ang="0">
                <a:pos x="0" y="8"/>
              </a:cxn>
              <a:cxn ang="0">
                <a:pos x="12" y="13"/>
              </a:cxn>
            </a:cxnLst>
            <a:rect l="0" t="0" r="r" b="b"/>
            <a:pathLst>
              <a:path w="17" h="17">
                <a:moveTo>
                  <a:pt x="12" y="13"/>
                </a:moveTo>
                <a:lnTo>
                  <a:pt x="12" y="16"/>
                </a:lnTo>
                <a:lnTo>
                  <a:pt x="12" y="13"/>
                </a:lnTo>
                <a:lnTo>
                  <a:pt x="16" y="13"/>
                </a:lnTo>
                <a:lnTo>
                  <a:pt x="16" y="11"/>
                </a:lnTo>
                <a:lnTo>
                  <a:pt x="16" y="8"/>
                </a:lnTo>
                <a:lnTo>
                  <a:pt x="16" y="6"/>
                </a:lnTo>
                <a:lnTo>
                  <a:pt x="0" y="0"/>
                </a:lnTo>
                <a:lnTo>
                  <a:pt x="0" y="2"/>
                </a:lnTo>
                <a:lnTo>
                  <a:pt x="0" y="6"/>
                </a:lnTo>
                <a:lnTo>
                  <a:pt x="0" y="8"/>
                </a:lnTo>
                <a:lnTo>
                  <a:pt x="12" y="13"/>
                </a:lnTo>
              </a:path>
            </a:pathLst>
          </a:custGeom>
          <a:solidFill>
            <a:srgbClr val="000000"/>
          </a:solidFill>
          <a:ln w="9525" cap="rnd">
            <a:noFill/>
            <a:round/>
            <a:headEnd/>
            <a:tailEnd/>
          </a:ln>
          <a:effectLst/>
        </p:spPr>
        <p:txBody>
          <a:bodyPr/>
          <a:lstStyle/>
          <a:p>
            <a:endParaRPr lang="en-US"/>
          </a:p>
        </p:txBody>
      </p:sp>
      <p:sp>
        <p:nvSpPr>
          <p:cNvPr id="63843" name="Freeform 355"/>
          <p:cNvSpPr>
            <a:spLocks/>
          </p:cNvSpPr>
          <p:nvPr/>
        </p:nvSpPr>
        <p:spPr bwMode="auto">
          <a:xfrm>
            <a:off x="1620838" y="2012950"/>
            <a:ext cx="93662" cy="112713"/>
          </a:xfrm>
          <a:custGeom>
            <a:avLst/>
            <a:gdLst/>
            <a:ahLst/>
            <a:cxnLst>
              <a:cxn ang="0">
                <a:pos x="10" y="59"/>
              </a:cxn>
              <a:cxn ang="0">
                <a:pos x="13" y="55"/>
              </a:cxn>
              <a:cxn ang="0">
                <a:pos x="17" y="51"/>
              </a:cxn>
              <a:cxn ang="0">
                <a:pos x="19" y="49"/>
              </a:cxn>
              <a:cxn ang="0">
                <a:pos x="21" y="44"/>
              </a:cxn>
              <a:cxn ang="0">
                <a:pos x="25" y="40"/>
              </a:cxn>
              <a:cxn ang="0">
                <a:pos x="27" y="36"/>
              </a:cxn>
              <a:cxn ang="0">
                <a:pos x="30" y="34"/>
              </a:cxn>
              <a:cxn ang="0">
                <a:pos x="34" y="30"/>
              </a:cxn>
              <a:cxn ang="0">
                <a:pos x="36" y="27"/>
              </a:cxn>
              <a:cxn ang="0">
                <a:pos x="38" y="23"/>
              </a:cxn>
              <a:cxn ang="0">
                <a:pos x="40" y="19"/>
              </a:cxn>
              <a:cxn ang="0">
                <a:pos x="44" y="15"/>
              </a:cxn>
              <a:cxn ang="0">
                <a:pos x="47" y="10"/>
              </a:cxn>
              <a:cxn ang="0">
                <a:pos x="49" y="6"/>
              </a:cxn>
              <a:cxn ang="0">
                <a:pos x="42" y="0"/>
              </a:cxn>
              <a:cxn ang="0">
                <a:pos x="40" y="4"/>
              </a:cxn>
              <a:cxn ang="0">
                <a:pos x="38" y="8"/>
              </a:cxn>
              <a:cxn ang="0">
                <a:pos x="34" y="12"/>
              </a:cxn>
              <a:cxn ang="0">
                <a:pos x="32" y="17"/>
              </a:cxn>
              <a:cxn ang="0">
                <a:pos x="30" y="19"/>
              </a:cxn>
              <a:cxn ang="0">
                <a:pos x="27" y="23"/>
              </a:cxn>
              <a:cxn ang="0">
                <a:pos x="23" y="27"/>
              </a:cxn>
              <a:cxn ang="0">
                <a:pos x="21" y="32"/>
              </a:cxn>
              <a:cxn ang="0">
                <a:pos x="17" y="36"/>
              </a:cxn>
              <a:cxn ang="0">
                <a:pos x="15" y="40"/>
              </a:cxn>
              <a:cxn ang="0">
                <a:pos x="13" y="42"/>
              </a:cxn>
              <a:cxn ang="0">
                <a:pos x="8" y="47"/>
              </a:cxn>
              <a:cxn ang="0">
                <a:pos x="6" y="51"/>
              </a:cxn>
              <a:cxn ang="0">
                <a:pos x="2" y="53"/>
              </a:cxn>
              <a:cxn ang="0">
                <a:pos x="2" y="53"/>
              </a:cxn>
              <a:cxn ang="0">
                <a:pos x="4" y="61"/>
              </a:cxn>
            </a:cxnLst>
            <a:rect l="0" t="0" r="r" b="b"/>
            <a:pathLst>
              <a:path w="50" h="62">
                <a:moveTo>
                  <a:pt x="8" y="53"/>
                </a:moveTo>
                <a:lnTo>
                  <a:pt x="10" y="59"/>
                </a:lnTo>
                <a:lnTo>
                  <a:pt x="10" y="57"/>
                </a:lnTo>
                <a:lnTo>
                  <a:pt x="13" y="55"/>
                </a:lnTo>
                <a:lnTo>
                  <a:pt x="15" y="53"/>
                </a:lnTo>
                <a:lnTo>
                  <a:pt x="17" y="51"/>
                </a:lnTo>
                <a:lnTo>
                  <a:pt x="17" y="49"/>
                </a:lnTo>
                <a:lnTo>
                  <a:pt x="19" y="49"/>
                </a:lnTo>
                <a:lnTo>
                  <a:pt x="21" y="47"/>
                </a:lnTo>
                <a:lnTo>
                  <a:pt x="21" y="44"/>
                </a:lnTo>
                <a:lnTo>
                  <a:pt x="23" y="42"/>
                </a:lnTo>
                <a:lnTo>
                  <a:pt x="25" y="40"/>
                </a:lnTo>
                <a:lnTo>
                  <a:pt x="27" y="38"/>
                </a:lnTo>
                <a:lnTo>
                  <a:pt x="27" y="36"/>
                </a:lnTo>
                <a:lnTo>
                  <a:pt x="30" y="36"/>
                </a:lnTo>
                <a:lnTo>
                  <a:pt x="30" y="34"/>
                </a:lnTo>
                <a:lnTo>
                  <a:pt x="32" y="32"/>
                </a:lnTo>
                <a:lnTo>
                  <a:pt x="34" y="30"/>
                </a:lnTo>
                <a:lnTo>
                  <a:pt x="34" y="27"/>
                </a:lnTo>
                <a:lnTo>
                  <a:pt x="36" y="27"/>
                </a:lnTo>
                <a:lnTo>
                  <a:pt x="36" y="25"/>
                </a:lnTo>
                <a:lnTo>
                  <a:pt x="38" y="23"/>
                </a:lnTo>
                <a:lnTo>
                  <a:pt x="40" y="21"/>
                </a:lnTo>
                <a:lnTo>
                  <a:pt x="40" y="19"/>
                </a:lnTo>
                <a:lnTo>
                  <a:pt x="42" y="17"/>
                </a:lnTo>
                <a:lnTo>
                  <a:pt x="44" y="15"/>
                </a:lnTo>
                <a:lnTo>
                  <a:pt x="44" y="12"/>
                </a:lnTo>
                <a:lnTo>
                  <a:pt x="47" y="10"/>
                </a:lnTo>
                <a:lnTo>
                  <a:pt x="47" y="8"/>
                </a:lnTo>
                <a:lnTo>
                  <a:pt x="49" y="6"/>
                </a:lnTo>
                <a:lnTo>
                  <a:pt x="49" y="4"/>
                </a:lnTo>
                <a:lnTo>
                  <a:pt x="42" y="0"/>
                </a:lnTo>
                <a:lnTo>
                  <a:pt x="40" y="2"/>
                </a:lnTo>
                <a:lnTo>
                  <a:pt x="40" y="4"/>
                </a:lnTo>
                <a:lnTo>
                  <a:pt x="38" y="6"/>
                </a:lnTo>
                <a:lnTo>
                  <a:pt x="38" y="8"/>
                </a:lnTo>
                <a:lnTo>
                  <a:pt x="36" y="10"/>
                </a:lnTo>
                <a:lnTo>
                  <a:pt x="34" y="12"/>
                </a:lnTo>
                <a:lnTo>
                  <a:pt x="34" y="15"/>
                </a:lnTo>
                <a:lnTo>
                  <a:pt x="32" y="17"/>
                </a:lnTo>
                <a:lnTo>
                  <a:pt x="32" y="19"/>
                </a:lnTo>
                <a:lnTo>
                  <a:pt x="30" y="19"/>
                </a:lnTo>
                <a:lnTo>
                  <a:pt x="30" y="21"/>
                </a:lnTo>
                <a:lnTo>
                  <a:pt x="27" y="23"/>
                </a:lnTo>
                <a:lnTo>
                  <a:pt x="25" y="25"/>
                </a:lnTo>
                <a:lnTo>
                  <a:pt x="23" y="27"/>
                </a:lnTo>
                <a:lnTo>
                  <a:pt x="23" y="30"/>
                </a:lnTo>
                <a:lnTo>
                  <a:pt x="21" y="32"/>
                </a:lnTo>
                <a:lnTo>
                  <a:pt x="19" y="34"/>
                </a:lnTo>
                <a:lnTo>
                  <a:pt x="17" y="36"/>
                </a:lnTo>
                <a:lnTo>
                  <a:pt x="17" y="38"/>
                </a:lnTo>
                <a:lnTo>
                  <a:pt x="15" y="40"/>
                </a:lnTo>
                <a:lnTo>
                  <a:pt x="13" y="40"/>
                </a:lnTo>
                <a:lnTo>
                  <a:pt x="13" y="42"/>
                </a:lnTo>
                <a:lnTo>
                  <a:pt x="10" y="44"/>
                </a:lnTo>
                <a:lnTo>
                  <a:pt x="8" y="47"/>
                </a:lnTo>
                <a:lnTo>
                  <a:pt x="6" y="49"/>
                </a:lnTo>
                <a:lnTo>
                  <a:pt x="6" y="51"/>
                </a:lnTo>
                <a:lnTo>
                  <a:pt x="4" y="53"/>
                </a:lnTo>
                <a:lnTo>
                  <a:pt x="2" y="53"/>
                </a:lnTo>
                <a:lnTo>
                  <a:pt x="4" y="61"/>
                </a:lnTo>
                <a:lnTo>
                  <a:pt x="2" y="53"/>
                </a:lnTo>
                <a:lnTo>
                  <a:pt x="0" y="57"/>
                </a:lnTo>
                <a:lnTo>
                  <a:pt x="4" y="61"/>
                </a:lnTo>
                <a:lnTo>
                  <a:pt x="8" y="53"/>
                </a:lnTo>
              </a:path>
            </a:pathLst>
          </a:custGeom>
          <a:solidFill>
            <a:srgbClr val="000000"/>
          </a:solidFill>
          <a:ln w="9525" cap="rnd">
            <a:noFill/>
            <a:round/>
            <a:headEnd/>
            <a:tailEnd/>
          </a:ln>
          <a:effectLst/>
        </p:spPr>
        <p:txBody>
          <a:bodyPr/>
          <a:lstStyle/>
          <a:p>
            <a:endParaRPr lang="en-US"/>
          </a:p>
        </p:txBody>
      </p:sp>
      <p:sp>
        <p:nvSpPr>
          <p:cNvPr id="63844" name="Freeform 356"/>
          <p:cNvSpPr>
            <a:spLocks/>
          </p:cNvSpPr>
          <p:nvPr/>
        </p:nvSpPr>
        <p:spPr bwMode="auto">
          <a:xfrm>
            <a:off x="1628775" y="2109788"/>
            <a:ext cx="31750" cy="30162"/>
          </a:xfrm>
          <a:custGeom>
            <a:avLst/>
            <a:gdLst/>
            <a:ahLst/>
            <a:cxnLst>
              <a:cxn ang="0">
                <a:pos x="16" y="16"/>
              </a:cxn>
              <a:cxn ang="0">
                <a:pos x="16" y="11"/>
              </a:cxn>
              <a:cxn ang="0">
                <a:pos x="16" y="8"/>
              </a:cxn>
              <a:cxn ang="0">
                <a:pos x="16" y="5"/>
              </a:cxn>
              <a:cxn ang="0">
                <a:pos x="16" y="2"/>
              </a:cxn>
              <a:cxn ang="0">
                <a:pos x="10" y="2"/>
              </a:cxn>
              <a:cxn ang="0">
                <a:pos x="10" y="0"/>
              </a:cxn>
              <a:cxn ang="0">
                <a:pos x="7" y="0"/>
              </a:cxn>
              <a:cxn ang="0">
                <a:pos x="0" y="11"/>
              </a:cxn>
              <a:cxn ang="0">
                <a:pos x="0" y="8"/>
              </a:cxn>
              <a:cxn ang="0">
                <a:pos x="16" y="16"/>
              </a:cxn>
            </a:cxnLst>
            <a:rect l="0" t="0" r="r" b="b"/>
            <a:pathLst>
              <a:path w="17" h="17">
                <a:moveTo>
                  <a:pt x="16" y="16"/>
                </a:moveTo>
                <a:lnTo>
                  <a:pt x="16" y="11"/>
                </a:lnTo>
                <a:lnTo>
                  <a:pt x="16" y="8"/>
                </a:lnTo>
                <a:lnTo>
                  <a:pt x="16" y="5"/>
                </a:lnTo>
                <a:lnTo>
                  <a:pt x="16" y="2"/>
                </a:lnTo>
                <a:lnTo>
                  <a:pt x="10" y="2"/>
                </a:lnTo>
                <a:lnTo>
                  <a:pt x="10" y="0"/>
                </a:lnTo>
                <a:lnTo>
                  <a:pt x="7" y="0"/>
                </a:lnTo>
                <a:lnTo>
                  <a:pt x="0" y="11"/>
                </a:lnTo>
                <a:lnTo>
                  <a:pt x="0" y="8"/>
                </a:lnTo>
                <a:lnTo>
                  <a:pt x="16" y="16"/>
                </a:lnTo>
              </a:path>
            </a:pathLst>
          </a:custGeom>
          <a:solidFill>
            <a:srgbClr val="000000"/>
          </a:solidFill>
          <a:ln w="9525" cap="rnd">
            <a:noFill/>
            <a:round/>
            <a:headEnd/>
            <a:tailEnd/>
          </a:ln>
          <a:effectLst/>
        </p:spPr>
        <p:txBody>
          <a:bodyPr/>
          <a:lstStyle/>
          <a:p>
            <a:endParaRPr lang="en-US"/>
          </a:p>
        </p:txBody>
      </p:sp>
      <p:sp>
        <p:nvSpPr>
          <p:cNvPr id="63845" name="Freeform 357"/>
          <p:cNvSpPr>
            <a:spLocks/>
          </p:cNvSpPr>
          <p:nvPr/>
        </p:nvSpPr>
        <p:spPr bwMode="auto">
          <a:xfrm>
            <a:off x="1620838" y="2120900"/>
            <a:ext cx="31750" cy="30163"/>
          </a:xfrm>
          <a:custGeom>
            <a:avLst/>
            <a:gdLst/>
            <a:ahLst/>
            <a:cxnLst>
              <a:cxn ang="0">
                <a:pos x="9" y="12"/>
              </a:cxn>
              <a:cxn ang="0">
                <a:pos x="9" y="16"/>
              </a:cxn>
              <a:cxn ang="0">
                <a:pos x="12" y="12"/>
              </a:cxn>
              <a:cxn ang="0">
                <a:pos x="16" y="12"/>
              </a:cxn>
              <a:cxn ang="0">
                <a:pos x="16" y="8"/>
              </a:cxn>
              <a:cxn ang="0">
                <a:pos x="4" y="0"/>
              </a:cxn>
              <a:cxn ang="0">
                <a:pos x="2" y="3"/>
              </a:cxn>
              <a:cxn ang="0">
                <a:pos x="2" y="8"/>
              </a:cxn>
              <a:cxn ang="0">
                <a:pos x="0" y="8"/>
              </a:cxn>
              <a:cxn ang="0">
                <a:pos x="9" y="12"/>
              </a:cxn>
            </a:cxnLst>
            <a:rect l="0" t="0" r="r" b="b"/>
            <a:pathLst>
              <a:path w="17" h="17">
                <a:moveTo>
                  <a:pt x="9" y="12"/>
                </a:moveTo>
                <a:lnTo>
                  <a:pt x="9" y="16"/>
                </a:lnTo>
                <a:lnTo>
                  <a:pt x="12" y="12"/>
                </a:lnTo>
                <a:lnTo>
                  <a:pt x="16" y="12"/>
                </a:lnTo>
                <a:lnTo>
                  <a:pt x="16" y="8"/>
                </a:lnTo>
                <a:lnTo>
                  <a:pt x="4" y="0"/>
                </a:lnTo>
                <a:lnTo>
                  <a:pt x="2" y="3"/>
                </a:lnTo>
                <a:lnTo>
                  <a:pt x="2" y="8"/>
                </a:lnTo>
                <a:lnTo>
                  <a:pt x="0" y="8"/>
                </a:lnTo>
                <a:lnTo>
                  <a:pt x="9" y="12"/>
                </a:lnTo>
              </a:path>
            </a:pathLst>
          </a:custGeom>
          <a:solidFill>
            <a:srgbClr val="000000"/>
          </a:solidFill>
          <a:ln w="9525" cap="rnd">
            <a:noFill/>
            <a:round/>
            <a:headEnd/>
            <a:tailEnd/>
          </a:ln>
          <a:effectLst/>
        </p:spPr>
        <p:txBody>
          <a:bodyPr/>
          <a:lstStyle/>
          <a:p>
            <a:endParaRPr lang="en-US"/>
          </a:p>
        </p:txBody>
      </p:sp>
      <p:sp>
        <p:nvSpPr>
          <p:cNvPr id="63846" name="Freeform 358"/>
          <p:cNvSpPr>
            <a:spLocks/>
          </p:cNvSpPr>
          <p:nvPr/>
        </p:nvSpPr>
        <p:spPr bwMode="auto">
          <a:xfrm>
            <a:off x="1620838" y="2128838"/>
            <a:ext cx="31750" cy="33337"/>
          </a:xfrm>
          <a:custGeom>
            <a:avLst/>
            <a:gdLst/>
            <a:ahLst/>
            <a:cxnLst>
              <a:cxn ang="0">
                <a:pos x="16" y="17"/>
              </a:cxn>
              <a:cxn ang="0">
                <a:pos x="16" y="14"/>
              </a:cxn>
              <a:cxn ang="0">
                <a:pos x="16" y="12"/>
              </a:cxn>
              <a:cxn ang="0">
                <a:pos x="16" y="10"/>
              </a:cxn>
              <a:cxn ang="0">
                <a:pos x="16" y="8"/>
              </a:cxn>
              <a:cxn ang="0">
                <a:pos x="16" y="6"/>
              </a:cxn>
              <a:cxn ang="0">
                <a:pos x="16" y="4"/>
              </a:cxn>
              <a:cxn ang="0">
                <a:pos x="16" y="2"/>
              </a:cxn>
              <a:cxn ang="0">
                <a:pos x="0" y="0"/>
              </a:cxn>
              <a:cxn ang="0">
                <a:pos x="0" y="2"/>
              </a:cxn>
              <a:cxn ang="0">
                <a:pos x="0" y="4"/>
              </a:cxn>
              <a:cxn ang="0">
                <a:pos x="0" y="6"/>
              </a:cxn>
              <a:cxn ang="0">
                <a:pos x="0" y="8"/>
              </a:cxn>
              <a:cxn ang="0">
                <a:pos x="0" y="10"/>
              </a:cxn>
              <a:cxn ang="0">
                <a:pos x="0" y="12"/>
              </a:cxn>
              <a:cxn ang="0">
                <a:pos x="16" y="17"/>
              </a:cxn>
            </a:cxnLst>
            <a:rect l="0" t="0" r="r" b="b"/>
            <a:pathLst>
              <a:path w="17" h="18">
                <a:moveTo>
                  <a:pt x="16" y="17"/>
                </a:moveTo>
                <a:lnTo>
                  <a:pt x="16" y="14"/>
                </a:lnTo>
                <a:lnTo>
                  <a:pt x="16" y="12"/>
                </a:lnTo>
                <a:lnTo>
                  <a:pt x="16" y="10"/>
                </a:lnTo>
                <a:lnTo>
                  <a:pt x="16" y="8"/>
                </a:lnTo>
                <a:lnTo>
                  <a:pt x="16" y="6"/>
                </a:lnTo>
                <a:lnTo>
                  <a:pt x="16" y="4"/>
                </a:lnTo>
                <a:lnTo>
                  <a:pt x="16" y="2"/>
                </a:lnTo>
                <a:lnTo>
                  <a:pt x="0" y="0"/>
                </a:lnTo>
                <a:lnTo>
                  <a:pt x="0" y="2"/>
                </a:lnTo>
                <a:lnTo>
                  <a:pt x="0" y="4"/>
                </a:lnTo>
                <a:lnTo>
                  <a:pt x="0" y="6"/>
                </a:lnTo>
                <a:lnTo>
                  <a:pt x="0" y="8"/>
                </a:lnTo>
                <a:lnTo>
                  <a:pt x="0" y="10"/>
                </a:lnTo>
                <a:lnTo>
                  <a:pt x="0" y="12"/>
                </a:lnTo>
                <a:lnTo>
                  <a:pt x="16" y="17"/>
                </a:lnTo>
              </a:path>
            </a:pathLst>
          </a:custGeom>
          <a:solidFill>
            <a:srgbClr val="000000"/>
          </a:solidFill>
          <a:ln w="9525" cap="rnd">
            <a:noFill/>
            <a:round/>
            <a:headEnd/>
            <a:tailEnd/>
          </a:ln>
          <a:effectLst/>
        </p:spPr>
        <p:txBody>
          <a:bodyPr/>
          <a:lstStyle/>
          <a:p>
            <a:endParaRPr lang="en-US"/>
          </a:p>
        </p:txBody>
      </p:sp>
      <p:sp>
        <p:nvSpPr>
          <p:cNvPr id="63847" name="Freeform 359"/>
          <p:cNvSpPr>
            <a:spLocks/>
          </p:cNvSpPr>
          <p:nvPr/>
        </p:nvSpPr>
        <p:spPr bwMode="auto">
          <a:xfrm>
            <a:off x="1608138" y="2151063"/>
            <a:ext cx="31750" cy="31750"/>
          </a:xfrm>
          <a:custGeom>
            <a:avLst/>
            <a:gdLst/>
            <a:ahLst/>
            <a:cxnLst>
              <a:cxn ang="0">
                <a:pos x="5" y="16"/>
              </a:cxn>
              <a:cxn ang="0">
                <a:pos x="7" y="16"/>
              </a:cxn>
              <a:cxn ang="0">
                <a:pos x="7" y="13"/>
              </a:cxn>
              <a:cxn ang="0">
                <a:pos x="9" y="13"/>
              </a:cxn>
              <a:cxn ang="0">
                <a:pos x="9" y="11"/>
              </a:cxn>
              <a:cxn ang="0">
                <a:pos x="11" y="11"/>
              </a:cxn>
              <a:cxn ang="0">
                <a:pos x="11" y="9"/>
              </a:cxn>
              <a:cxn ang="0">
                <a:pos x="13" y="9"/>
              </a:cxn>
              <a:cxn ang="0">
                <a:pos x="13" y="7"/>
              </a:cxn>
              <a:cxn ang="0">
                <a:pos x="13" y="5"/>
              </a:cxn>
              <a:cxn ang="0">
                <a:pos x="16" y="5"/>
              </a:cxn>
              <a:cxn ang="0">
                <a:pos x="7" y="0"/>
              </a:cxn>
              <a:cxn ang="0">
                <a:pos x="7" y="2"/>
              </a:cxn>
              <a:cxn ang="0">
                <a:pos x="5" y="2"/>
              </a:cxn>
              <a:cxn ang="0">
                <a:pos x="5" y="5"/>
              </a:cxn>
              <a:cxn ang="0">
                <a:pos x="2" y="5"/>
              </a:cxn>
              <a:cxn ang="0">
                <a:pos x="2" y="7"/>
              </a:cxn>
              <a:cxn ang="0">
                <a:pos x="0" y="7"/>
              </a:cxn>
              <a:cxn ang="0">
                <a:pos x="0" y="9"/>
              </a:cxn>
              <a:cxn ang="0">
                <a:pos x="5" y="16"/>
              </a:cxn>
            </a:cxnLst>
            <a:rect l="0" t="0" r="r" b="b"/>
            <a:pathLst>
              <a:path w="17" h="17">
                <a:moveTo>
                  <a:pt x="5" y="16"/>
                </a:moveTo>
                <a:lnTo>
                  <a:pt x="7" y="16"/>
                </a:lnTo>
                <a:lnTo>
                  <a:pt x="7" y="13"/>
                </a:lnTo>
                <a:lnTo>
                  <a:pt x="9" y="13"/>
                </a:lnTo>
                <a:lnTo>
                  <a:pt x="9" y="11"/>
                </a:lnTo>
                <a:lnTo>
                  <a:pt x="11" y="11"/>
                </a:lnTo>
                <a:lnTo>
                  <a:pt x="11" y="9"/>
                </a:lnTo>
                <a:lnTo>
                  <a:pt x="13" y="9"/>
                </a:lnTo>
                <a:lnTo>
                  <a:pt x="13" y="7"/>
                </a:lnTo>
                <a:lnTo>
                  <a:pt x="13" y="5"/>
                </a:lnTo>
                <a:lnTo>
                  <a:pt x="16" y="5"/>
                </a:lnTo>
                <a:lnTo>
                  <a:pt x="7" y="0"/>
                </a:lnTo>
                <a:lnTo>
                  <a:pt x="7" y="2"/>
                </a:lnTo>
                <a:lnTo>
                  <a:pt x="5" y="2"/>
                </a:lnTo>
                <a:lnTo>
                  <a:pt x="5" y="5"/>
                </a:lnTo>
                <a:lnTo>
                  <a:pt x="2" y="5"/>
                </a:lnTo>
                <a:lnTo>
                  <a:pt x="2" y="7"/>
                </a:lnTo>
                <a:lnTo>
                  <a:pt x="0" y="7"/>
                </a:lnTo>
                <a:lnTo>
                  <a:pt x="0" y="9"/>
                </a:lnTo>
                <a:lnTo>
                  <a:pt x="5" y="16"/>
                </a:lnTo>
              </a:path>
            </a:pathLst>
          </a:custGeom>
          <a:solidFill>
            <a:srgbClr val="000000"/>
          </a:solidFill>
          <a:ln w="9525" cap="rnd">
            <a:noFill/>
            <a:round/>
            <a:headEnd/>
            <a:tailEnd/>
          </a:ln>
          <a:effectLst/>
        </p:spPr>
        <p:txBody>
          <a:bodyPr/>
          <a:lstStyle/>
          <a:p>
            <a:endParaRPr lang="en-US"/>
          </a:p>
        </p:txBody>
      </p:sp>
      <p:sp>
        <p:nvSpPr>
          <p:cNvPr id="63848" name="Freeform 360"/>
          <p:cNvSpPr>
            <a:spLocks/>
          </p:cNvSpPr>
          <p:nvPr/>
        </p:nvSpPr>
        <p:spPr bwMode="auto">
          <a:xfrm>
            <a:off x="1597025" y="2166938"/>
            <a:ext cx="31750" cy="33337"/>
          </a:xfrm>
          <a:custGeom>
            <a:avLst/>
            <a:gdLst/>
            <a:ahLst/>
            <a:cxnLst>
              <a:cxn ang="0">
                <a:pos x="11" y="13"/>
              </a:cxn>
              <a:cxn ang="0">
                <a:pos x="11" y="10"/>
              </a:cxn>
              <a:cxn ang="0">
                <a:pos x="11" y="8"/>
              </a:cxn>
              <a:cxn ang="0">
                <a:pos x="16" y="8"/>
              </a:cxn>
              <a:cxn ang="0">
                <a:pos x="16" y="6"/>
              </a:cxn>
              <a:cxn ang="0">
                <a:pos x="8" y="0"/>
              </a:cxn>
              <a:cxn ang="0">
                <a:pos x="5" y="0"/>
              </a:cxn>
              <a:cxn ang="0">
                <a:pos x="5" y="2"/>
              </a:cxn>
              <a:cxn ang="0">
                <a:pos x="2" y="2"/>
              </a:cxn>
              <a:cxn ang="0">
                <a:pos x="2" y="4"/>
              </a:cxn>
              <a:cxn ang="0">
                <a:pos x="0" y="4"/>
              </a:cxn>
              <a:cxn ang="0">
                <a:pos x="0" y="6"/>
              </a:cxn>
              <a:cxn ang="0">
                <a:pos x="0" y="8"/>
              </a:cxn>
              <a:cxn ang="0">
                <a:pos x="0" y="10"/>
              </a:cxn>
              <a:cxn ang="0">
                <a:pos x="0" y="13"/>
              </a:cxn>
              <a:cxn ang="0">
                <a:pos x="0" y="15"/>
              </a:cxn>
              <a:cxn ang="0">
                <a:pos x="0" y="17"/>
              </a:cxn>
              <a:cxn ang="0">
                <a:pos x="0" y="15"/>
              </a:cxn>
              <a:cxn ang="0">
                <a:pos x="11" y="13"/>
              </a:cxn>
            </a:cxnLst>
            <a:rect l="0" t="0" r="r" b="b"/>
            <a:pathLst>
              <a:path w="17" h="18">
                <a:moveTo>
                  <a:pt x="11" y="13"/>
                </a:moveTo>
                <a:lnTo>
                  <a:pt x="11" y="10"/>
                </a:lnTo>
                <a:lnTo>
                  <a:pt x="11" y="8"/>
                </a:lnTo>
                <a:lnTo>
                  <a:pt x="16" y="8"/>
                </a:lnTo>
                <a:lnTo>
                  <a:pt x="16" y="6"/>
                </a:lnTo>
                <a:lnTo>
                  <a:pt x="8" y="0"/>
                </a:lnTo>
                <a:lnTo>
                  <a:pt x="5" y="0"/>
                </a:lnTo>
                <a:lnTo>
                  <a:pt x="5" y="2"/>
                </a:lnTo>
                <a:lnTo>
                  <a:pt x="2" y="2"/>
                </a:lnTo>
                <a:lnTo>
                  <a:pt x="2" y="4"/>
                </a:lnTo>
                <a:lnTo>
                  <a:pt x="0" y="4"/>
                </a:lnTo>
                <a:lnTo>
                  <a:pt x="0" y="6"/>
                </a:lnTo>
                <a:lnTo>
                  <a:pt x="0" y="8"/>
                </a:lnTo>
                <a:lnTo>
                  <a:pt x="0" y="10"/>
                </a:lnTo>
                <a:lnTo>
                  <a:pt x="0" y="13"/>
                </a:lnTo>
                <a:lnTo>
                  <a:pt x="0" y="15"/>
                </a:lnTo>
                <a:lnTo>
                  <a:pt x="0" y="17"/>
                </a:lnTo>
                <a:lnTo>
                  <a:pt x="0" y="15"/>
                </a:lnTo>
                <a:lnTo>
                  <a:pt x="11" y="13"/>
                </a:lnTo>
              </a:path>
            </a:pathLst>
          </a:custGeom>
          <a:solidFill>
            <a:srgbClr val="000000"/>
          </a:solidFill>
          <a:ln w="9525" cap="rnd">
            <a:noFill/>
            <a:round/>
            <a:headEnd/>
            <a:tailEnd/>
          </a:ln>
          <a:effectLst/>
        </p:spPr>
        <p:txBody>
          <a:bodyPr/>
          <a:lstStyle/>
          <a:p>
            <a:endParaRPr lang="en-US"/>
          </a:p>
        </p:txBody>
      </p:sp>
      <p:sp>
        <p:nvSpPr>
          <p:cNvPr id="63849" name="Freeform 361"/>
          <p:cNvSpPr>
            <a:spLocks/>
          </p:cNvSpPr>
          <p:nvPr/>
        </p:nvSpPr>
        <p:spPr bwMode="auto">
          <a:xfrm>
            <a:off x="1597025" y="2190750"/>
            <a:ext cx="31750" cy="31750"/>
          </a:xfrm>
          <a:custGeom>
            <a:avLst/>
            <a:gdLst/>
            <a:ahLst/>
            <a:cxnLst>
              <a:cxn ang="0">
                <a:pos x="11" y="16"/>
              </a:cxn>
              <a:cxn ang="0">
                <a:pos x="11" y="5"/>
              </a:cxn>
              <a:cxn ang="0">
                <a:pos x="16" y="5"/>
              </a:cxn>
              <a:cxn ang="0">
                <a:pos x="16" y="2"/>
              </a:cxn>
              <a:cxn ang="0">
                <a:pos x="11" y="2"/>
              </a:cxn>
              <a:cxn ang="0">
                <a:pos x="11" y="0"/>
              </a:cxn>
              <a:cxn ang="0">
                <a:pos x="0" y="2"/>
              </a:cxn>
              <a:cxn ang="0">
                <a:pos x="0" y="5"/>
              </a:cxn>
              <a:cxn ang="0">
                <a:pos x="0" y="8"/>
              </a:cxn>
              <a:cxn ang="0">
                <a:pos x="2" y="8"/>
              </a:cxn>
              <a:cxn ang="0">
                <a:pos x="2" y="10"/>
              </a:cxn>
              <a:cxn ang="0">
                <a:pos x="2" y="13"/>
              </a:cxn>
              <a:cxn ang="0">
                <a:pos x="5" y="13"/>
              </a:cxn>
              <a:cxn ang="0">
                <a:pos x="8" y="13"/>
              </a:cxn>
              <a:cxn ang="0">
                <a:pos x="8" y="16"/>
              </a:cxn>
              <a:cxn ang="0">
                <a:pos x="8" y="5"/>
              </a:cxn>
              <a:cxn ang="0">
                <a:pos x="11" y="16"/>
              </a:cxn>
            </a:cxnLst>
            <a:rect l="0" t="0" r="r" b="b"/>
            <a:pathLst>
              <a:path w="17" h="17">
                <a:moveTo>
                  <a:pt x="11" y="16"/>
                </a:moveTo>
                <a:lnTo>
                  <a:pt x="11" y="5"/>
                </a:lnTo>
                <a:lnTo>
                  <a:pt x="16" y="5"/>
                </a:lnTo>
                <a:lnTo>
                  <a:pt x="16" y="2"/>
                </a:lnTo>
                <a:lnTo>
                  <a:pt x="11" y="2"/>
                </a:lnTo>
                <a:lnTo>
                  <a:pt x="11" y="0"/>
                </a:lnTo>
                <a:lnTo>
                  <a:pt x="0" y="2"/>
                </a:lnTo>
                <a:lnTo>
                  <a:pt x="0" y="5"/>
                </a:lnTo>
                <a:lnTo>
                  <a:pt x="0" y="8"/>
                </a:lnTo>
                <a:lnTo>
                  <a:pt x="2" y="8"/>
                </a:lnTo>
                <a:lnTo>
                  <a:pt x="2" y="10"/>
                </a:lnTo>
                <a:lnTo>
                  <a:pt x="2" y="13"/>
                </a:lnTo>
                <a:lnTo>
                  <a:pt x="5" y="13"/>
                </a:lnTo>
                <a:lnTo>
                  <a:pt x="8" y="13"/>
                </a:lnTo>
                <a:lnTo>
                  <a:pt x="8" y="16"/>
                </a:lnTo>
                <a:lnTo>
                  <a:pt x="8" y="5"/>
                </a:lnTo>
                <a:lnTo>
                  <a:pt x="11" y="16"/>
                </a:lnTo>
              </a:path>
            </a:pathLst>
          </a:custGeom>
          <a:solidFill>
            <a:srgbClr val="000000"/>
          </a:solidFill>
          <a:ln w="9525" cap="rnd">
            <a:noFill/>
            <a:round/>
            <a:headEnd/>
            <a:tailEnd/>
          </a:ln>
          <a:effectLst/>
        </p:spPr>
        <p:txBody>
          <a:bodyPr/>
          <a:lstStyle/>
          <a:p>
            <a:endParaRPr lang="en-US"/>
          </a:p>
        </p:txBody>
      </p:sp>
      <p:sp>
        <p:nvSpPr>
          <p:cNvPr id="63850" name="Freeform 362"/>
          <p:cNvSpPr>
            <a:spLocks/>
          </p:cNvSpPr>
          <p:nvPr/>
        </p:nvSpPr>
        <p:spPr bwMode="auto">
          <a:xfrm>
            <a:off x="1592263" y="2198688"/>
            <a:ext cx="31750" cy="31750"/>
          </a:xfrm>
          <a:custGeom>
            <a:avLst/>
            <a:gdLst/>
            <a:ahLst/>
            <a:cxnLst>
              <a:cxn ang="0">
                <a:pos x="16" y="17"/>
              </a:cxn>
              <a:cxn ang="0">
                <a:pos x="16" y="15"/>
              </a:cxn>
              <a:cxn ang="0">
                <a:pos x="16" y="13"/>
              </a:cxn>
              <a:cxn ang="0">
                <a:pos x="16" y="10"/>
              </a:cxn>
              <a:cxn ang="0">
                <a:pos x="16" y="8"/>
              </a:cxn>
              <a:cxn ang="0">
                <a:pos x="12" y="0"/>
              </a:cxn>
              <a:cxn ang="0">
                <a:pos x="9" y="0"/>
              </a:cxn>
              <a:cxn ang="0">
                <a:pos x="6" y="2"/>
              </a:cxn>
              <a:cxn ang="0">
                <a:pos x="3" y="4"/>
              </a:cxn>
              <a:cxn ang="0">
                <a:pos x="3" y="6"/>
              </a:cxn>
              <a:cxn ang="0">
                <a:pos x="0" y="8"/>
              </a:cxn>
              <a:cxn ang="0">
                <a:pos x="0" y="10"/>
              </a:cxn>
              <a:cxn ang="0">
                <a:pos x="0" y="13"/>
              </a:cxn>
              <a:cxn ang="0">
                <a:pos x="0" y="15"/>
              </a:cxn>
              <a:cxn ang="0">
                <a:pos x="0" y="17"/>
              </a:cxn>
              <a:cxn ang="0">
                <a:pos x="3" y="17"/>
              </a:cxn>
              <a:cxn ang="0">
                <a:pos x="16" y="17"/>
              </a:cxn>
            </a:cxnLst>
            <a:rect l="0" t="0" r="r" b="b"/>
            <a:pathLst>
              <a:path w="17" h="18">
                <a:moveTo>
                  <a:pt x="16" y="17"/>
                </a:moveTo>
                <a:lnTo>
                  <a:pt x="16" y="15"/>
                </a:lnTo>
                <a:lnTo>
                  <a:pt x="16" y="13"/>
                </a:lnTo>
                <a:lnTo>
                  <a:pt x="16" y="10"/>
                </a:lnTo>
                <a:lnTo>
                  <a:pt x="16" y="8"/>
                </a:lnTo>
                <a:lnTo>
                  <a:pt x="12" y="0"/>
                </a:lnTo>
                <a:lnTo>
                  <a:pt x="9" y="0"/>
                </a:lnTo>
                <a:lnTo>
                  <a:pt x="6" y="2"/>
                </a:lnTo>
                <a:lnTo>
                  <a:pt x="3" y="4"/>
                </a:lnTo>
                <a:lnTo>
                  <a:pt x="3" y="6"/>
                </a:lnTo>
                <a:lnTo>
                  <a:pt x="0" y="8"/>
                </a:lnTo>
                <a:lnTo>
                  <a:pt x="0" y="10"/>
                </a:lnTo>
                <a:lnTo>
                  <a:pt x="0" y="13"/>
                </a:lnTo>
                <a:lnTo>
                  <a:pt x="0" y="15"/>
                </a:lnTo>
                <a:lnTo>
                  <a:pt x="0" y="17"/>
                </a:lnTo>
                <a:lnTo>
                  <a:pt x="3" y="17"/>
                </a:lnTo>
                <a:lnTo>
                  <a:pt x="16" y="17"/>
                </a:lnTo>
              </a:path>
            </a:pathLst>
          </a:custGeom>
          <a:solidFill>
            <a:srgbClr val="000000"/>
          </a:solidFill>
          <a:ln w="9525" cap="rnd">
            <a:noFill/>
            <a:round/>
            <a:headEnd/>
            <a:tailEnd/>
          </a:ln>
          <a:effectLst/>
        </p:spPr>
        <p:txBody>
          <a:bodyPr/>
          <a:lstStyle/>
          <a:p>
            <a:endParaRPr lang="en-US"/>
          </a:p>
        </p:txBody>
      </p:sp>
      <p:sp>
        <p:nvSpPr>
          <p:cNvPr id="63851" name="Freeform 363"/>
          <p:cNvSpPr>
            <a:spLocks/>
          </p:cNvSpPr>
          <p:nvPr/>
        </p:nvSpPr>
        <p:spPr bwMode="auto">
          <a:xfrm>
            <a:off x="1592263" y="2228850"/>
            <a:ext cx="31750" cy="41275"/>
          </a:xfrm>
          <a:custGeom>
            <a:avLst/>
            <a:gdLst/>
            <a:ahLst/>
            <a:cxnLst>
              <a:cxn ang="0">
                <a:pos x="16" y="19"/>
              </a:cxn>
              <a:cxn ang="0">
                <a:pos x="16" y="17"/>
              </a:cxn>
              <a:cxn ang="0">
                <a:pos x="16" y="15"/>
              </a:cxn>
              <a:cxn ang="0">
                <a:pos x="16" y="13"/>
              </a:cxn>
              <a:cxn ang="0">
                <a:pos x="16" y="10"/>
              </a:cxn>
              <a:cxn ang="0">
                <a:pos x="16" y="8"/>
              </a:cxn>
              <a:cxn ang="0">
                <a:pos x="16" y="6"/>
              </a:cxn>
              <a:cxn ang="0">
                <a:pos x="16" y="4"/>
              </a:cxn>
              <a:cxn ang="0">
                <a:pos x="16" y="2"/>
              </a:cxn>
              <a:cxn ang="0">
                <a:pos x="16" y="0"/>
              </a:cxn>
              <a:cxn ang="0">
                <a:pos x="3" y="0"/>
              </a:cxn>
              <a:cxn ang="0">
                <a:pos x="0" y="0"/>
              </a:cxn>
              <a:cxn ang="0">
                <a:pos x="0" y="2"/>
              </a:cxn>
              <a:cxn ang="0">
                <a:pos x="0" y="4"/>
              </a:cxn>
              <a:cxn ang="0">
                <a:pos x="0" y="6"/>
              </a:cxn>
              <a:cxn ang="0">
                <a:pos x="3" y="6"/>
              </a:cxn>
              <a:cxn ang="0">
                <a:pos x="3" y="8"/>
              </a:cxn>
              <a:cxn ang="0">
                <a:pos x="3" y="10"/>
              </a:cxn>
              <a:cxn ang="0">
                <a:pos x="3" y="13"/>
              </a:cxn>
              <a:cxn ang="0">
                <a:pos x="3" y="15"/>
              </a:cxn>
              <a:cxn ang="0">
                <a:pos x="3" y="17"/>
              </a:cxn>
              <a:cxn ang="0">
                <a:pos x="3" y="19"/>
              </a:cxn>
              <a:cxn ang="0">
                <a:pos x="3" y="21"/>
              </a:cxn>
              <a:cxn ang="0">
                <a:pos x="16" y="19"/>
              </a:cxn>
            </a:cxnLst>
            <a:rect l="0" t="0" r="r" b="b"/>
            <a:pathLst>
              <a:path w="17" h="22">
                <a:moveTo>
                  <a:pt x="16" y="19"/>
                </a:moveTo>
                <a:lnTo>
                  <a:pt x="16" y="17"/>
                </a:lnTo>
                <a:lnTo>
                  <a:pt x="16" y="15"/>
                </a:lnTo>
                <a:lnTo>
                  <a:pt x="16" y="13"/>
                </a:lnTo>
                <a:lnTo>
                  <a:pt x="16" y="10"/>
                </a:lnTo>
                <a:lnTo>
                  <a:pt x="16" y="8"/>
                </a:lnTo>
                <a:lnTo>
                  <a:pt x="16" y="6"/>
                </a:lnTo>
                <a:lnTo>
                  <a:pt x="16" y="4"/>
                </a:lnTo>
                <a:lnTo>
                  <a:pt x="16" y="2"/>
                </a:lnTo>
                <a:lnTo>
                  <a:pt x="16" y="0"/>
                </a:lnTo>
                <a:lnTo>
                  <a:pt x="3" y="0"/>
                </a:lnTo>
                <a:lnTo>
                  <a:pt x="0" y="0"/>
                </a:lnTo>
                <a:lnTo>
                  <a:pt x="0" y="2"/>
                </a:lnTo>
                <a:lnTo>
                  <a:pt x="0" y="4"/>
                </a:lnTo>
                <a:lnTo>
                  <a:pt x="0" y="6"/>
                </a:lnTo>
                <a:lnTo>
                  <a:pt x="3" y="6"/>
                </a:lnTo>
                <a:lnTo>
                  <a:pt x="3" y="8"/>
                </a:lnTo>
                <a:lnTo>
                  <a:pt x="3" y="10"/>
                </a:lnTo>
                <a:lnTo>
                  <a:pt x="3" y="13"/>
                </a:lnTo>
                <a:lnTo>
                  <a:pt x="3" y="15"/>
                </a:lnTo>
                <a:lnTo>
                  <a:pt x="3" y="17"/>
                </a:lnTo>
                <a:lnTo>
                  <a:pt x="3" y="19"/>
                </a:lnTo>
                <a:lnTo>
                  <a:pt x="3" y="21"/>
                </a:lnTo>
                <a:lnTo>
                  <a:pt x="16" y="19"/>
                </a:lnTo>
              </a:path>
            </a:pathLst>
          </a:custGeom>
          <a:solidFill>
            <a:srgbClr val="000000"/>
          </a:solidFill>
          <a:ln w="9525" cap="rnd">
            <a:noFill/>
            <a:round/>
            <a:headEnd/>
            <a:tailEnd/>
          </a:ln>
          <a:effectLst/>
        </p:spPr>
        <p:txBody>
          <a:bodyPr/>
          <a:lstStyle/>
          <a:p>
            <a:endParaRPr lang="en-US"/>
          </a:p>
        </p:txBody>
      </p:sp>
      <p:sp>
        <p:nvSpPr>
          <p:cNvPr id="63852" name="Freeform 364"/>
          <p:cNvSpPr>
            <a:spLocks/>
          </p:cNvSpPr>
          <p:nvPr/>
        </p:nvSpPr>
        <p:spPr bwMode="auto">
          <a:xfrm>
            <a:off x="1597025" y="2263775"/>
            <a:ext cx="31750" cy="31750"/>
          </a:xfrm>
          <a:custGeom>
            <a:avLst/>
            <a:gdLst/>
            <a:ahLst/>
            <a:cxnLst>
              <a:cxn ang="0">
                <a:pos x="11" y="2"/>
              </a:cxn>
              <a:cxn ang="0">
                <a:pos x="16" y="2"/>
              </a:cxn>
              <a:cxn ang="0">
                <a:pos x="11" y="2"/>
              </a:cxn>
              <a:cxn ang="0">
                <a:pos x="11" y="0"/>
              </a:cxn>
              <a:cxn ang="0">
                <a:pos x="0" y="2"/>
              </a:cxn>
              <a:cxn ang="0">
                <a:pos x="0" y="5"/>
              </a:cxn>
              <a:cxn ang="0">
                <a:pos x="2" y="5"/>
              </a:cxn>
              <a:cxn ang="0">
                <a:pos x="2" y="8"/>
              </a:cxn>
              <a:cxn ang="0">
                <a:pos x="2" y="11"/>
              </a:cxn>
              <a:cxn ang="0">
                <a:pos x="5" y="11"/>
              </a:cxn>
              <a:cxn ang="0">
                <a:pos x="5" y="16"/>
              </a:cxn>
              <a:cxn ang="0">
                <a:pos x="8" y="16"/>
              </a:cxn>
              <a:cxn ang="0">
                <a:pos x="11" y="16"/>
              </a:cxn>
              <a:cxn ang="0">
                <a:pos x="16" y="16"/>
              </a:cxn>
              <a:cxn ang="0">
                <a:pos x="11" y="2"/>
              </a:cxn>
            </a:cxnLst>
            <a:rect l="0" t="0" r="r" b="b"/>
            <a:pathLst>
              <a:path w="17" h="17">
                <a:moveTo>
                  <a:pt x="11" y="2"/>
                </a:moveTo>
                <a:lnTo>
                  <a:pt x="16" y="2"/>
                </a:lnTo>
                <a:lnTo>
                  <a:pt x="11" y="2"/>
                </a:lnTo>
                <a:lnTo>
                  <a:pt x="11" y="0"/>
                </a:lnTo>
                <a:lnTo>
                  <a:pt x="0" y="2"/>
                </a:lnTo>
                <a:lnTo>
                  <a:pt x="0" y="5"/>
                </a:lnTo>
                <a:lnTo>
                  <a:pt x="2" y="5"/>
                </a:lnTo>
                <a:lnTo>
                  <a:pt x="2" y="8"/>
                </a:lnTo>
                <a:lnTo>
                  <a:pt x="2" y="11"/>
                </a:lnTo>
                <a:lnTo>
                  <a:pt x="5" y="11"/>
                </a:lnTo>
                <a:lnTo>
                  <a:pt x="5" y="16"/>
                </a:lnTo>
                <a:lnTo>
                  <a:pt x="8" y="16"/>
                </a:lnTo>
                <a:lnTo>
                  <a:pt x="11" y="16"/>
                </a:lnTo>
                <a:lnTo>
                  <a:pt x="16" y="16"/>
                </a:lnTo>
                <a:lnTo>
                  <a:pt x="11" y="2"/>
                </a:lnTo>
              </a:path>
            </a:pathLst>
          </a:custGeom>
          <a:solidFill>
            <a:srgbClr val="000000"/>
          </a:solidFill>
          <a:ln w="9525" cap="rnd">
            <a:noFill/>
            <a:round/>
            <a:headEnd/>
            <a:tailEnd/>
          </a:ln>
          <a:effectLst/>
        </p:spPr>
        <p:txBody>
          <a:bodyPr/>
          <a:lstStyle/>
          <a:p>
            <a:endParaRPr lang="en-US"/>
          </a:p>
        </p:txBody>
      </p:sp>
      <p:sp>
        <p:nvSpPr>
          <p:cNvPr id="63853" name="Freeform 365"/>
          <p:cNvSpPr>
            <a:spLocks/>
          </p:cNvSpPr>
          <p:nvPr/>
        </p:nvSpPr>
        <p:spPr bwMode="auto">
          <a:xfrm>
            <a:off x="1608138" y="2252663"/>
            <a:ext cx="31750" cy="33337"/>
          </a:xfrm>
          <a:custGeom>
            <a:avLst/>
            <a:gdLst/>
            <a:ahLst/>
            <a:cxnLst>
              <a:cxn ang="0">
                <a:pos x="16" y="6"/>
              </a:cxn>
              <a:cxn ang="0">
                <a:pos x="7" y="4"/>
              </a:cxn>
              <a:cxn ang="0">
                <a:pos x="2" y="4"/>
              </a:cxn>
              <a:cxn ang="0">
                <a:pos x="2" y="6"/>
              </a:cxn>
              <a:cxn ang="0">
                <a:pos x="2" y="8"/>
              </a:cxn>
              <a:cxn ang="0">
                <a:pos x="0" y="8"/>
              </a:cxn>
              <a:cxn ang="0">
                <a:pos x="0" y="10"/>
              </a:cxn>
              <a:cxn ang="0">
                <a:pos x="2" y="10"/>
              </a:cxn>
              <a:cxn ang="0">
                <a:pos x="2" y="8"/>
              </a:cxn>
              <a:cxn ang="0">
                <a:pos x="7" y="17"/>
              </a:cxn>
              <a:cxn ang="0">
                <a:pos x="10" y="17"/>
              </a:cxn>
              <a:cxn ang="0">
                <a:pos x="13" y="17"/>
              </a:cxn>
              <a:cxn ang="0">
                <a:pos x="13" y="14"/>
              </a:cxn>
              <a:cxn ang="0">
                <a:pos x="13" y="12"/>
              </a:cxn>
              <a:cxn ang="0">
                <a:pos x="16" y="10"/>
              </a:cxn>
              <a:cxn ang="0">
                <a:pos x="13" y="10"/>
              </a:cxn>
              <a:cxn ang="0">
                <a:pos x="2" y="8"/>
              </a:cxn>
              <a:cxn ang="0">
                <a:pos x="16" y="6"/>
              </a:cxn>
              <a:cxn ang="0">
                <a:pos x="16" y="0"/>
              </a:cxn>
              <a:cxn ang="0">
                <a:pos x="7" y="4"/>
              </a:cxn>
              <a:cxn ang="0">
                <a:pos x="16" y="6"/>
              </a:cxn>
            </a:cxnLst>
            <a:rect l="0" t="0" r="r" b="b"/>
            <a:pathLst>
              <a:path w="17" h="18">
                <a:moveTo>
                  <a:pt x="16" y="6"/>
                </a:moveTo>
                <a:lnTo>
                  <a:pt x="7" y="4"/>
                </a:lnTo>
                <a:lnTo>
                  <a:pt x="2" y="4"/>
                </a:lnTo>
                <a:lnTo>
                  <a:pt x="2" y="6"/>
                </a:lnTo>
                <a:lnTo>
                  <a:pt x="2" y="8"/>
                </a:lnTo>
                <a:lnTo>
                  <a:pt x="0" y="8"/>
                </a:lnTo>
                <a:lnTo>
                  <a:pt x="0" y="10"/>
                </a:lnTo>
                <a:lnTo>
                  <a:pt x="2" y="10"/>
                </a:lnTo>
                <a:lnTo>
                  <a:pt x="2" y="8"/>
                </a:lnTo>
                <a:lnTo>
                  <a:pt x="7" y="17"/>
                </a:lnTo>
                <a:lnTo>
                  <a:pt x="10" y="17"/>
                </a:lnTo>
                <a:lnTo>
                  <a:pt x="13" y="17"/>
                </a:lnTo>
                <a:lnTo>
                  <a:pt x="13" y="14"/>
                </a:lnTo>
                <a:lnTo>
                  <a:pt x="13" y="12"/>
                </a:lnTo>
                <a:lnTo>
                  <a:pt x="16" y="10"/>
                </a:lnTo>
                <a:lnTo>
                  <a:pt x="13" y="10"/>
                </a:lnTo>
                <a:lnTo>
                  <a:pt x="2" y="8"/>
                </a:lnTo>
                <a:lnTo>
                  <a:pt x="16" y="6"/>
                </a:lnTo>
                <a:lnTo>
                  <a:pt x="16" y="0"/>
                </a:lnTo>
                <a:lnTo>
                  <a:pt x="7" y="4"/>
                </a:lnTo>
                <a:lnTo>
                  <a:pt x="16" y="6"/>
                </a:lnTo>
              </a:path>
            </a:pathLst>
          </a:custGeom>
          <a:solidFill>
            <a:srgbClr val="000000"/>
          </a:solidFill>
          <a:ln w="9525" cap="rnd">
            <a:noFill/>
            <a:round/>
            <a:headEnd/>
            <a:tailEnd/>
          </a:ln>
          <a:effectLst/>
        </p:spPr>
        <p:txBody>
          <a:bodyPr/>
          <a:lstStyle/>
          <a:p>
            <a:endParaRPr lang="en-US"/>
          </a:p>
        </p:txBody>
      </p:sp>
      <p:sp>
        <p:nvSpPr>
          <p:cNvPr id="63854" name="Freeform 366"/>
          <p:cNvSpPr>
            <a:spLocks/>
          </p:cNvSpPr>
          <p:nvPr/>
        </p:nvSpPr>
        <p:spPr bwMode="auto">
          <a:xfrm>
            <a:off x="1611313" y="2263775"/>
            <a:ext cx="31750" cy="52388"/>
          </a:xfrm>
          <a:custGeom>
            <a:avLst/>
            <a:gdLst/>
            <a:ahLst/>
            <a:cxnLst>
              <a:cxn ang="0">
                <a:pos x="7" y="23"/>
              </a:cxn>
              <a:cxn ang="0">
                <a:pos x="11" y="17"/>
              </a:cxn>
              <a:cxn ang="0">
                <a:pos x="11" y="15"/>
              </a:cxn>
              <a:cxn ang="0">
                <a:pos x="11" y="13"/>
              </a:cxn>
              <a:cxn ang="0">
                <a:pos x="11" y="11"/>
              </a:cxn>
              <a:cxn ang="0">
                <a:pos x="11" y="8"/>
              </a:cxn>
              <a:cxn ang="0">
                <a:pos x="11" y="6"/>
              </a:cxn>
              <a:cxn ang="0">
                <a:pos x="11" y="4"/>
              </a:cxn>
              <a:cxn ang="0">
                <a:pos x="11" y="2"/>
              </a:cxn>
              <a:cxn ang="0">
                <a:pos x="9" y="2"/>
              </a:cxn>
              <a:cxn ang="0">
                <a:pos x="9" y="0"/>
              </a:cxn>
              <a:cxn ang="0">
                <a:pos x="0" y="2"/>
              </a:cxn>
              <a:cxn ang="0">
                <a:pos x="0" y="4"/>
              </a:cxn>
              <a:cxn ang="0">
                <a:pos x="0" y="6"/>
              </a:cxn>
              <a:cxn ang="0">
                <a:pos x="0" y="8"/>
              </a:cxn>
              <a:cxn ang="0">
                <a:pos x="0" y="11"/>
              </a:cxn>
              <a:cxn ang="0">
                <a:pos x="3" y="11"/>
              </a:cxn>
              <a:cxn ang="0">
                <a:pos x="3" y="13"/>
              </a:cxn>
              <a:cxn ang="0">
                <a:pos x="3" y="15"/>
              </a:cxn>
              <a:cxn ang="0">
                <a:pos x="3" y="17"/>
              </a:cxn>
              <a:cxn ang="0">
                <a:pos x="3" y="19"/>
              </a:cxn>
              <a:cxn ang="0">
                <a:pos x="3" y="21"/>
              </a:cxn>
              <a:cxn ang="0">
                <a:pos x="9" y="15"/>
              </a:cxn>
              <a:cxn ang="0">
                <a:pos x="7" y="23"/>
              </a:cxn>
              <a:cxn ang="0">
                <a:pos x="16" y="28"/>
              </a:cxn>
              <a:cxn ang="0">
                <a:pos x="11" y="17"/>
              </a:cxn>
              <a:cxn ang="0">
                <a:pos x="7" y="23"/>
              </a:cxn>
            </a:cxnLst>
            <a:rect l="0" t="0" r="r" b="b"/>
            <a:pathLst>
              <a:path w="17" h="29">
                <a:moveTo>
                  <a:pt x="7" y="23"/>
                </a:moveTo>
                <a:lnTo>
                  <a:pt x="11" y="17"/>
                </a:lnTo>
                <a:lnTo>
                  <a:pt x="11" y="15"/>
                </a:lnTo>
                <a:lnTo>
                  <a:pt x="11" y="13"/>
                </a:lnTo>
                <a:lnTo>
                  <a:pt x="11" y="11"/>
                </a:lnTo>
                <a:lnTo>
                  <a:pt x="11" y="8"/>
                </a:lnTo>
                <a:lnTo>
                  <a:pt x="11" y="6"/>
                </a:lnTo>
                <a:lnTo>
                  <a:pt x="11" y="4"/>
                </a:lnTo>
                <a:lnTo>
                  <a:pt x="11" y="2"/>
                </a:lnTo>
                <a:lnTo>
                  <a:pt x="9" y="2"/>
                </a:lnTo>
                <a:lnTo>
                  <a:pt x="9" y="0"/>
                </a:lnTo>
                <a:lnTo>
                  <a:pt x="0" y="2"/>
                </a:lnTo>
                <a:lnTo>
                  <a:pt x="0" y="4"/>
                </a:lnTo>
                <a:lnTo>
                  <a:pt x="0" y="6"/>
                </a:lnTo>
                <a:lnTo>
                  <a:pt x="0" y="8"/>
                </a:lnTo>
                <a:lnTo>
                  <a:pt x="0" y="11"/>
                </a:lnTo>
                <a:lnTo>
                  <a:pt x="3" y="11"/>
                </a:lnTo>
                <a:lnTo>
                  <a:pt x="3" y="13"/>
                </a:lnTo>
                <a:lnTo>
                  <a:pt x="3" y="15"/>
                </a:lnTo>
                <a:lnTo>
                  <a:pt x="3" y="17"/>
                </a:lnTo>
                <a:lnTo>
                  <a:pt x="3" y="19"/>
                </a:lnTo>
                <a:lnTo>
                  <a:pt x="3" y="21"/>
                </a:lnTo>
                <a:lnTo>
                  <a:pt x="9" y="15"/>
                </a:lnTo>
                <a:lnTo>
                  <a:pt x="7" y="23"/>
                </a:lnTo>
                <a:lnTo>
                  <a:pt x="16" y="28"/>
                </a:lnTo>
                <a:lnTo>
                  <a:pt x="11" y="17"/>
                </a:lnTo>
                <a:lnTo>
                  <a:pt x="7" y="23"/>
                </a:lnTo>
              </a:path>
            </a:pathLst>
          </a:custGeom>
          <a:solidFill>
            <a:srgbClr val="000000"/>
          </a:solidFill>
          <a:ln w="9525" cap="rnd">
            <a:noFill/>
            <a:round/>
            <a:headEnd/>
            <a:tailEnd/>
          </a:ln>
          <a:effectLst/>
        </p:spPr>
        <p:txBody>
          <a:bodyPr/>
          <a:lstStyle/>
          <a:p>
            <a:endParaRPr lang="en-US"/>
          </a:p>
        </p:txBody>
      </p:sp>
      <p:sp>
        <p:nvSpPr>
          <p:cNvPr id="63855" name="Freeform 367"/>
          <p:cNvSpPr>
            <a:spLocks/>
          </p:cNvSpPr>
          <p:nvPr/>
        </p:nvSpPr>
        <p:spPr bwMode="auto">
          <a:xfrm>
            <a:off x="1604963" y="2271713"/>
            <a:ext cx="30162" cy="36512"/>
          </a:xfrm>
          <a:custGeom>
            <a:avLst/>
            <a:gdLst/>
            <a:ahLst/>
            <a:cxnLst>
              <a:cxn ang="0">
                <a:pos x="11" y="7"/>
              </a:cxn>
              <a:cxn ang="0">
                <a:pos x="2" y="9"/>
              </a:cxn>
              <a:cxn ang="0">
                <a:pos x="2" y="11"/>
              </a:cxn>
              <a:cxn ang="0">
                <a:pos x="4" y="11"/>
              </a:cxn>
              <a:cxn ang="0">
                <a:pos x="4" y="13"/>
              </a:cxn>
              <a:cxn ang="0">
                <a:pos x="4" y="15"/>
              </a:cxn>
              <a:cxn ang="0">
                <a:pos x="8" y="15"/>
              </a:cxn>
              <a:cxn ang="0">
                <a:pos x="8" y="17"/>
              </a:cxn>
              <a:cxn ang="0">
                <a:pos x="11" y="17"/>
              </a:cxn>
              <a:cxn ang="0">
                <a:pos x="11" y="19"/>
              </a:cxn>
              <a:cxn ang="0">
                <a:pos x="13" y="19"/>
              </a:cxn>
              <a:cxn ang="0">
                <a:pos x="16" y="11"/>
              </a:cxn>
              <a:cxn ang="0">
                <a:pos x="16" y="9"/>
              </a:cxn>
              <a:cxn ang="0">
                <a:pos x="13" y="9"/>
              </a:cxn>
              <a:cxn ang="0">
                <a:pos x="13" y="7"/>
              </a:cxn>
              <a:cxn ang="0">
                <a:pos x="13" y="4"/>
              </a:cxn>
              <a:cxn ang="0">
                <a:pos x="11" y="4"/>
              </a:cxn>
              <a:cxn ang="0">
                <a:pos x="11" y="2"/>
              </a:cxn>
              <a:cxn ang="0">
                <a:pos x="8" y="2"/>
              </a:cxn>
              <a:cxn ang="0">
                <a:pos x="8" y="0"/>
              </a:cxn>
              <a:cxn ang="0">
                <a:pos x="4" y="0"/>
              </a:cxn>
              <a:cxn ang="0">
                <a:pos x="0" y="4"/>
              </a:cxn>
              <a:cxn ang="0">
                <a:pos x="4" y="0"/>
              </a:cxn>
              <a:cxn ang="0">
                <a:pos x="0" y="0"/>
              </a:cxn>
              <a:cxn ang="0">
                <a:pos x="0" y="4"/>
              </a:cxn>
              <a:cxn ang="0">
                <a:pos x="11" y="7"/>
              </a:cxn>
            </a:cxnLst>
            <a:rect l="0" t="0" r="r" b="b"/>
            <a:pathLst>
              <a:path w="17" h="20">
                <a:moveTo>
                  <a:pt x="11" y="7"/>
                </a:moveTo>
                <a:lnTo>
                  <a:pt x="2" y="9"/>
                </a:lnTo>
                <a:lnTo>
                  <a:pt x="2" y="11"/>
                </a:lnTo>
                <a:lnTo>
                  <a:pt x="4" y="11"/>
                </a:lnTo>
                <a:lnTo>
                  <a:pt x="4" y="13"/>
                </a:lnTo>
                <a:lnTo>
                  <a:pt x="4" y="15"/>
                </a:lnTo>
                <a:lnTo>
                  <a:pt x="8" y="15"/>
                </a:lnTo>
                <a:lnTo>
                  <a:pt x="8" y="17"/>
                </a:lnTo>
                <a:lnTo>
                  <a:pt x="11" y="17"/>
                </a:lnTo>
                <a:lnTo>
                  <a:pt x="11" y="19"/>
                </a:lnTo>
                <a:lnTo>
                  <a:pt x="13" y="19"/>
                </a:lnTo>
                <a:lnTo>
                  <a:pt x="16" y="11"/>
                </a:lnTo>
                <a:lnTo>
                  <a:pt x="16" y="9"/>
                </a:lnTo>
                <a:lnTo>
                  <a:pt x="13" y="9"/>
                </a:lnTo>
                <a:lnTo>
                  <a:pt x="13" y="7"/>
                </a:lnTo>
                <a:lnTo>
                  <a:pt x="13" y="4"/>
                </a:lnTo>
                <a:lnTo>
                  <a:pt x="11" y="4"/>
                </a:lnTo>
                <a:lnTo>
                  <a:pt x="11" y="2"/>
                </a:lnTo>
                <a:lnTo>
                  <a:pt x="8" y="2"/>
                </a:lnTo>
                <a:lnTo>
                  <a:pt x="8" y="0"/>
                </a:lnTo>
                <a:lnTo>
                  <a:pt x="4" y="0"/>
                </a:lnTo>
                <a:lnTo>
                  <a:pt x="0" y="4"/>
                </a:lnTo>
                <a:lnTo>
                  <a:pt x="4" y="0"/>
                </a:lnTo>
                <a:lnTo>
                  <a:pt x="0" y="0"/>
                </a:lnTo>
                <a:lnTo>
                  <a:pt x="0" y="4"/>
                </a:lnTo>
                <a:lnTo>
                  <a:pt x="11" y="7"/>
                </a:lnTo>
              </a:path>
            </a:pathLst>
          </a:custGeom>
          <a:solidFill>
            <a:srgbClr val="000000"/>
          </a:solidFill>
          <a:ln w="9525" cap="rnd">
            <a:noFill/>
            <a:round/>
            <a:headEnd/>
            <a:tailEnd/>
          </a:ln>
          <a:effectLst/>
        </p:spPr>
        <p:txBody>
          <a:bodyPr/>
          <a:lstStyle/>
          <a:p>
            <a:endParaRPr lang="en-US"/>
          </a:p>
        </p:txBody>
      </p:sp>
      <p:sp>
        <p:nvSpPr>
          <p:cNvPr id="63856" name="Freeform 368"/>
          <p:cNvSpPr>
            <a:spLocks/>
          </p:cNvSpPr>
          <p:nvPr/>
        </p:nvSpPr>
        <p:spPr bwMode="auto">
          <a:xfrm>
            <a:off x="1597025" y="2278063"/>
            <a:ext cx="31750" cy="34925"/>
          </a:xfrm>
          <a:custGeom>
            <a:avLst/>
            <a:gdLst/>
            <a:ahLst/>
            <a:cxnLst>
              <a:cxn ang="0">
                <a:pos x="13" y="15"/>
              </a:cxn>
              <a:cxn ang="0">
                <a:pos x="13" y="13"/>
              </a:cxn>
              <a:cxn ang="0">
                <a:pos x="13" y="11"/>
              </a:cxn>
              <a:cxn ang="0">
                <a:pos x="13" y="9"/>
              </a:cxn>
              <a:cxn ang="0">
                <a:pos x="13" y="7"/>
              </a:cxn>
              <a:cxn ang="0">
                <a:pos x="13" y="5"/>
              </a:cxn>
              <a:cxn ang="0">
                <a:pos x="16" y="3"/>
              </a:cxn>
              <a:cxn ang="0">
                <a:pos x="4" y="0"/>
              </a:cxn>
              <a:cxn ang="0">
                <a:pos x="2" y="0"/>
              </a:cxn>
              <a:cxn ang="0">
                <a:pos x="2" y="3"/>
              </a:cxn>
              <a:cxn ang="0">
                <a:pos x="2" y="5"/>
              </a:cxn>
              <a:cxn ang="0">
                <a:pos x="2" y="7"/>
              </a:cxn>
              <a:cxn ang="0">
                <a:pos x="2" y="9"/>
              </a:cxn>
              <a:cxn ang="0">
                <a:pos x="0" y="11"/>
              </a:cxn>
              <a:cxn ang="0">
                <a:pos x="0" y="13"/>
              </a:cxn>
              <a:cxn ang="0">
                <a:pos x="2" y="13"/>
              </a:cxn>
              <a:cxn ang="0">
                <a:pos x="2" y="15"/>
              </a:cxn>
              <a:cxn ang="0">
                <a:pos x="2" y="18"/>
              </a:cxn>
              <a:cxn ang="0">
                <a:pos x="13" y="15"/>
              </a:cxn>
            </a:cxnLst>
            <a:rect l="0" t="0" r="r" b="b"/>
            <a:pathLst>
              <a:path w="17" h="19">
                <a:moveTo>
                  <a:pt x="13" y="15"/>
                </a:moveTo>
                <a:lnTo>
                  <a:pt x="13" y="13"/>
                </a:lnTo>
                <a:lnTo>
                  <a:pt x="13" y="11"/>
                </a:lnTo>
                <a:lnTo>
                  <a:pt x="13" y="9"/>
                </a:lnTo>
                <a:lnTo>
                  <a:pt x="13" y="7"/>
                </a:lnTo>
                <a:lnTo>
                  <a:pt x="13" y="5"/>
                </a:lnTo>
                <a:lnTo>
                  <a:pt x="16" y="3"/>
                </a:lnTo>
                <a:lnTo>
                  <a:pt x="4" y="0"/>
                </a:lnTo>
                <a:lnTo>
                  <a:pt x="2" y="0"/>
                </a:lnTo>
                <a:lnTo>
                  <a:pt x="2" y="3"/>
                </a:lnTo>
                <a:lnTo>
                  <a:pt x="2" y="5"/>
                </a:lnTo>
                <a:lnTo>
                  <a:pt x="2" y="7"/>
                </a:lnTo>
                <a:lnTo>
                  <a:pt x="2" y="9"/>
                </a:lnTo>
                <a:lnTo>
                  <a:pt x="0" y="11"/>
                </a:lnTo>
                <a:lnTo>
                  <a:pt x="0" y="13"/>
                </a:lnTo>
                <a:lnTo>
                  <a:pt x="2" y="13"/>
                </a:lnTo>
                <a:lnTo>
                  <a:pt x="2" y="15"/>
                </a:lnTo>
                <a:lnTo>
                  <a:pt x="2" y="18"/>
                </a:lnTo>
                <a:lnTo>
                  <a:pt x="13" y="15"/>
                </a:lnTo>
              </a:path>
            </a:pathLst>
          </a:custGeom>
          <a:solidFill>
            <a:srgbClr val="000000"/>
          </a:solidFill>
          <a:ln w="9525" cap="rnd">
            <a:noFill/>
            <a:round/>
            <a:headEnd/>
            <a:tailEnd/>
          </a:ln>
          <a:effectLst/>
        </p:spPr>
        <p:txBody>
          <a:bodyPr/>
          <a:lstStyle/>
          <a:p>
            <a:endParaRPr lang="en-US"/>
          </a:p>
        </p:txBody>
      </p:sp>
      <p:sp>
        <p:nvSpPr>
          <p:cNvPr id="63857" name="Freeform 369"/>
          <p:cNvSpPr>
            <a:spLocks/>
          </p:cNvSpPr>
          <p:nvPr/>
        </p:nvSpPr>
        <p:spPr bwMode="auto">
          <a:xfrm>
            <a:off x="1600200" y="2301875"/>
            <a:ext cx="31750" cy="31750"/>
          </a:xfrm>
          <a:custGeom>
            <a:avLst/>
            <a:gdLst/>
            <a:ahLst/>
            <a:cxnLst>
              <a:cxn ang="0">
                <a:pos x="16" y="10"/>
              </a:cxn>
              <a:cxn ang="0">
                <a:pos x="11" y="2"/>
              </a:cxn>
              <a:cxn ang="0">
                <a:pos x="9" y="2"/>
              </a:cxn>
              <a:cxn ang="0">
                <a:pos x="0" y="7"/>
              </a:cxn>
              <a:cxn ang="0">
                <a:pos x="0" y="10"/>
              </a:cxn>
              <a:cxn ang="0">
                <a:pos x="2" y="10"/>
              </a:cxn>
              <a:cxn ang="0">
                <a:pos x="2" y="13"/>
              </a:cxn>
              <a:cxn ang="0">
                <a:pos x="4" y="13"/>
              </a:cxn>
              <a:cxn ang="0">
                <a:pos x="4" y="16"/>
              </a:cxn>
              <a:cxn ang="0">
                <a:pos x="6" y="16"/>
              </a:cxn>
              <a:cxn ang="0">
                <a:pos x="9" y="16"/>
              </a:cxn>
              <a:cxn ang="0">
                <a:pos x="11" y="16"/>
              </a:cxn>
              <a:cxn ang="0">
                <a:pos x="13" y="16"/>
              </a:cxn>
              <a:cxn ang="0">
                <a:pos x="6" y="10"/>
              </a:cxn>
              <a:cxn ang="0">
                <a:pos x="16" y="10"/>
              </a:cxn>
              <a:cxn ang="0">
                <a:pos x="16" y="0"/>
              </a:cxn>
              <a:cxn ang="0">
                <a:pos x="11" y="2"/>
              </a:cxn>
              <a:cxn ang="0">
                <a:pos x="16" y="10"/>
              </a:cxn>
            </a:cxnLst>
            <a:rect l="0" t="0" r="r" b="b"/>
            <a:pathLst>
              <a:path w="17" h="17">
                <a:moveTo>
                  <a:pt x="16" y="10"/>
                </a:moveTo>
                <a:lnTo>
                  <a:pt x="11" y="2"/>
                </a:lnTo>
                <a:lnTo>
                  <a:pt x="9" y="2"/>
                </a:lnTo>
                <a:lnTo>
                  <a:pt x="0" y="7"/>
                </a:lnTo>
                <a:lnTo>
                  <a:pt x="0" y="10"/>
                </a:lnTo>
                <a:lnTo>
                  <a:pt x="2" y="10"/>
                </a:lnTo>
                <a:lnTo>
                  <a:pt x="2" y="13"/>
                </a:lnTo>
                <a:lnTo>
                  <a:pt x="4" y="13"/>
                </a:lnTo>
                <a:lnTo>
                  <a:pt x="4" y="16"/>
                </a:lnTo>
                <a:lnTo>
                  <a:pt x="6" y="16"/>
                </a:lnTo>
                <a:lnTo>
                  <a:pt x="9" y="16"/>
                </a:lnTo>
                <a:lnTo>
                  <a:pt x="11" y="16"/>
                </a:lnTo>
                <a:lnTo>
                  <a:pt x="13" y="16"/>
                </a:lnTo>
                <a:lnTo>
                  <a:pt x="6" y="10"/>
                </a:lnTo>
                <a:lnTo>
                  <a:pt x="16" y="10"/>
                </a:lnTo>
                <a:lnTo>
                  <a:pt x="16" y="0"/>
                </a:lnTo>
                <a:lnTo>
                  <a:pt x="11" y="2"/>
                </a:lnTo>
                <a:lnTo>
                  <a:pt x="16" y="10"/>
                </a:lnTo>
              </a:path>
            </a:pathLst>
          </a:custGeom>
          <a:solidFill>
            <a:srgbClr val="000000"/>
          </a:solidFill>
          <a:ln w="9525" cap="rnd">
            <a:noFill/>
            <a:round/>
            <a:headEnd/>
            <a:tailEnd/>
          </a:ln>
          <a:effectLst/>
        </p:spPr>
        <p:txBody>
          <a:bodyPr/>
          <a:lstStyle/>
          <a:p>
            <a:endParaRPr lang="en-US"/>
          </a:p>
        </p:txBody>
      </p:sp>
      <p:sp>
        <p:nvSpPr>
          <p:cNvPr id="63858" name="Freeform 370"/>
          <p:cNvSpPr>
            <a:spLocks/>
          </p:cNvSpPr>
          <p:nvPr/>
        </p:nvSpPr>
        <p:spPr bwMode="auto">
          <a:xfrm>
            <a:off x="1611313" y="2314575"/>
            <a:ext cx="31750" cy="31750"/>
          </a:xfrm>
          <a:custGeom>
            <a:avLst/>
            <a:gdLst/>
            <a:ahLst/>
            <a:cxnLst>
              <a:cxn ang="0">
                <a:pos x="8" y="12"/>
              </a:cxn>
              <a:cxn ang="0">
                <a:pos x="16" y="6"/>
              </a:cxn>
              <a:cxn ang="0">
                <a:pos x="16" y="3"/>
              </a:cxn>
              <a:cxn ang="0">
                <a:pos x="16" y="0"/>
              </a:cxn>
              <a:cxn ang="0">
                <a:pos x="0" y="0"/>
              </a:cxn>
              <a:cxn ang="0">
                <a:pos x="0" y="3"/>
              </a:cxn>
              <a:cxn ang="0">
                <a:pos x="0" y="6"/>
              </a:cxn>
              <a:cxn ang="0">
                <a:pos x="12" y="0"/>
              </a:cxn>
              <a:cxn ang="0">
                <a:pos x="8" y="12"/>
              </a:cxn>
              <a:cxn ang="0">
                <a:pos x="16" y="16"/>
              </a:cxn>
              <a:cxn ang="0">
                <a:pos x="16" y="6"/>
              </a:cxn>
              <a:cxn ang="0">
                <a:pos x="8" y="12"/>
              </a:cxn>
            </a:cxnLst>
            <a:rect l="0" t="0" r="r" b="b"/>
            <a:pathLst>
              <a:path w="17" h="17">
                <a:moveTo>
                  <a:pt x="8" y="12"/>
                </a:moveTo>
                <a:lnTo>
                  <a:pt x="16" y="6"/>
                </a:lnTo>
                <a:lnTo>
                  <a:pt x="16" y="3"/>
                </a:lnTo>
                <a:lnTo>
                  <a:pt x="16" y="0"/>
                </a:lnTo>
                <a:lnTo>
                  <a:pt x="0" y="0"/>
                </a:lnTo>
                <a:lnTo>
                  <a:pt x="0" y="3"/>
                </a:lnTo>
                <a:lnTo>
                  <a:pt x="0" y="6"/>
                </a:lnTo>
                <a:lnTo>
                  <a:pt x="12" y="0"/>
                </a:lnTo>
                <a:lnTo>
                  <a:pt x="8" y="12"/>
                </a:lnTo>
                <a:lnTo>
                  <a:pt x="16" y="16"/>
                </a:lnTo>
                <a:lnTo>
                  <a:pt x="16" y="6"/>
                </a:lnTo>
                <a:lnTo>
                  <a:pt x="8" y="12"/>
                </a:lnTo>
              </a:path>
            </a:pathLst>
          </a:custGeom>
          <a:solidFill>
            <a:srgbClr val="000000"/>
          </a:solidFill>
          <a:ln w="9525" cap="rnd">
            <a:noFill/>
            <a:round/>
            <a:headEnd/>
            <a:tailEnd/>
          </a:ln>
          <a:effectLst/>
        </p:spPr>
        <p:txBody>
          <a:bodyPr/>
          <a:lstStyle/>
          <a:p>
            <a:endParaRPr lang="en-US"/>
          </a:p>
        </p:txBody>
      </p:sp>
      <p:sp>
        <p:nvSpPr>
          <p:cNvPr id="63859" name="Freeform 371"/>
          <p:cNvSpPr>
            <a:spLocks/>
          </p:cNvSpPr>
          <p:nvPr/>
        </p:nvSpPr>
        <p:spPr bwMode="auto">
          <a:xfrm>
            <a:off x="1604963" y="2314575"/>
            <a:ext cx="30162" cy="31750"/>
          </a:xfrm>
          <a:custGeom>
            <a:avLst/>
            <a:gdLst/>
            <a:ahLst/>
            <a:cxnLst>
              <a:cxn ang="0">
                <a:pos x="13" y="13"/>
              </a:cxn>
              <a:cxn ang="0">
                <a:pos x="13" y="16"/>
              </a:cxn>
              <a:cxn ang="0">
                <a:pos x="13" y="13"/>
              </a:cxn>
              <a:cxn ang="0">
                <a:pos x="13" y="10"/>
              </a:cxn>
              <a:cxn ang="0">
                <a:pos x="16" y="0"/>
              </a:cxn>
              <a:cxn ang="0">
                <a:pos x="13" y="0"/>
              </a:cxn>
              <a:cxn ang="0">
                <a:pos x="10" y="0"/>
              </a:cxn>
              <a:cxn ang="0">
                <a:pos x="5" y="0"/>
              </a:cxn>
              <a:cxn ang="0">
                <a:pos x="5" y="2"/>
              </a:cxn>
              <a:cxn ang="0">
                <a:pos x="2" y="2"/>
              </a:cxn>
              <a:cxn ang="0">
                <a:pos x="2" y="5"/>
              </a:cxn>
              <a:cxn ang="0">
                <a:pos x="0" y="5"/>
              </a:cxn>
              <a:cxn ang="0">
                <a:pos x="0" y="8"/>
              </a:cxn>
              <a:cxn ang="0">
                <a:pos x="0" y="10"/>
              </a:cxn>
              <a:cxn ang="0">
                <a:pos x="13" y="13"/>
              </a:cxn>
            </a:cxnLst>
            <a:rect l="0" t="0" r="r" b="b"/>
            <a:pathLst>
              <a:path w="17" h="17">
                <a:moveTo>
                  <a:pt x="13" y="13"/>
                </a:moveTo>
                <a:lnTo>
                  <a:pt x="13" y="16"/>
                </a:lnTo>
                <a:lnTo>
                  <a:pt x="13" y="13"/>
                </a:lnTo>
                <a:lnTo>
                  <a:pt x="13" y="10"/>
                </a:lnTo>
                <a:lnTo>
                  <a:pt x="16" y="0"/>
                </a:lnTo>
                <a:lnTo>
                  <a:pt x="13" y="0"/>
                </a:lnTo>
                <a:lnTo>
                  <a:pt x="10" y="0"/>
                </a:lnTo>
                <a:lnTo>
                  <a:pt x="5" y="0"/>
                </a:lnTo>
                <a:lnTo>
                  <a:pt x="5" y="2"/>
                </a:lnTo>
                <a:lnTo>
                  <a:pt x="2" y="2"/>
                </a:lnTo>
                <a:lnTo>
                  <a:pt x="2" y="5"/>
                </a:lnTo>
                <a:lnTo>
                  <a:pt x="0" y="5"/>
                </a:lnTo>
                <a:lnTo>
                  <a:pt x="0" y="8"/>
                </a:lnTo>
                <a:lnTo>
                  <a:pt x="0" y="10"/>
                </a:lnTo>
                <a:lnTo>
                  <a:pt x="13" y="13"/>
                </a:lnTo>
              </a:path>
            </a:pathLst>
          </a:custGeom>
          <a:solidFill>
            <a:srgbClr val="000000"/>
          </a:solidFill>
          <a:ln w="9525" cap="rnd">
            <a:noFill/>
            <a:round/>
            <a:headEnd/>
            <a:tailEnd/>
          </a:ln>
          <a:effectLst/>
        </p:spPr>
        <p:txBody>
          <a:bodyPr/>
          <a:lstStyle/>
          <a:p>
            <a:endParaRPr lang="en-US"/>
          </a:p>
        </p:txBody>
      </p:sp>
      <p:sp>
        <p:nvSpPr>
          <p:cNvPr id="63860" name="Freeform 372"/>
          <p:cNvSpPr>
            <a:spLocks/>
          </p:cNvSpPr>
          <p:nvPr/>
        </p:nvSpPr>
        <p:spPr bwMode="auto">
          <a:xfrm>
            <a:off x="1604963" y="2328863"/>
            <a:ext cx="30162" cy="33337"/>
          </a:xfrm>
          <a:custGeom>
            <a:avLst/>
            <a:gdLst/>
            <a:ahLst/>
            <a:cxnLst>
              <a:cxn ang="0">
                <a:pos x="16" y="13"/>
              </a:cxn>
              <a:cxn ang="0">
                <a:pos x="16" y="11"/>
              </a:cxn>
              <a:cxn ang="0">
                <a:pos x="13" y="11"/>
              </a:cxn>
              <a:cxn ang="0">
                <a:pos x="13" y="9"/>
              </a:cxn>
              <a:cxn ang="0">
                <a:pos x="11" y="9"/>
              </a:cxn>
              <a:cxn ang="0">
                <a:pos x="11" y="7"/>
              </a:cxn>
              <a:cxn ang="0">
                <a:pos x="9" y="7"/>
              </a:cxn>
              <a:cxn ang="0">
                <a:pos x="9" y="4"/>
              </a:cxn>
              <a:cxn ang="0">
                <a:pos x="9" y="2"/>
              </a:cxn>
              <a:cxn ang="0">
                <a:pos x="0" y="0"/>
              </a:cxn>
              <a:cxn ang="0">
                <a:pos x="0" y="2"/>
              </a:cxn>
              <a:cxn ang="0">
                <a:pos x="0" y="4"/>
              </a:cxn>
              <a:cxn ang="0">
                <a:pos x="0" y="7"/>
              </a:cxn>
              <a:cxn ang="0">
                <a:pos x="0" y="9"/>
              </a:cxn>
              <a:cxn ang="0">
                <a:pos x="2" y="9"/>
              </a:cxn>
              <a:cxn ang="0">
                <a:pos x="2" y="11"/>
              </a:cxn>
              <a:cxn ang="0">
                <a:pos x="4" y="13"/>
              </a:cxn>
              <a:cxn ang="0">
                <a:pos x="4" y="15"/>
              </a:cxn>
              <a:cxn ang="0">
                <a:pos x="7" y="15"/>
              </a:cxn>
              <a:cxn ang="0">
                <a:pos x="7" y="17"/>
              </a:cxn>
              <a:cxn ang="0">
                <a:pos x="16" y="13"/>
              </a:cxn>
            </a:cxnLst>
            <a:rect l="0" t="0" r="r" b="b"/>
            <a:pathLst>
              <a:path w="17" h="18">
                <a:moveTo>
                  <a:pt x="16" y="13"/>
                </a:moveTo>
                <a:lnTo>
                  <a:pt x="16" y="11"/>
                </a:lnTo>
                <a:lnTo>
                  <a:pt x="13" y="11"/>
                </a:lnTo>
                <a:lnTo>
                  <a:pt x="13" y="9"/>
                </a:lnTo>
                <a:lnTo>
                  <a:pt x="11" y="9"/>
                </a:lnTo>
                <a:lnTo>
                  <a:pt x="11" y="7"/>
                </a:lnTo>
                <a:lnTo>
                  <a:pt x="9" y="7"/>
                </a:lnTo>
                <a:lnTo>
                  <a:pt x="9" y="4"/>
                </a:lnTo>
                <a:lnTo>
                  <a:pt x="9" y="2"/>
                </a:lnTo>
                <a:lnTo>
                  <a:pt x="0" y="0"/>
                </a:lnTo>
                <a:lnTo>
                  <a:pt x="0" y="2"/>
                </a:lnTo>
                <a:lnTo>
                  <a:pt x="0" y="4"/>
                </a:lnTo>
                <a:lnTo>
                  <a:pt x="0" y="7"/>
                </a:lnTo>
                <a:lnTo>
                  <a:pt x="0" y="9"/>
                </a:lnTo>
                <a:lnTo>
                  <a:pt x="2" y="9"/>
                </a:lnTo>
                <a:lnTo>
                  <a:pt x="2" y="11"/>
                </a:lnTo>
                <a:lnTo>
                  <a:pt x="4" y="13"/>
                </a:lnTo>
                <a:lnTo>
                  <a:pt x="4" y="15"/>
                </a:lnTo>
                <a:lnTo>
                  <a:pt x="7" y="15"/>
                </a:lnTo>
                <a:lnTo>
                  <a:pt x="7" y="17"/>
                </a:lnTo>
                <a:lnTo>
                  <a:pt x="16" y="13"/>
                </a:lnTo>
              </a:path>
            </a:pathLst>
          </a:custGeom>
          <a:solidFill>
            <a:srgbClr val="000000"/>
          </a:solidFill>
          <a:ln w="9525" cap="rnd">
            <a:noFill/>
            <a:round/>
            <a:headEnd/>
            <a:tailEnd/>
          </a:ln>
          <a:effectLst/>
        </p:spPr>
        <p:txBody>
          <a:bodyPr/>
          <a:lstStyle/>
          <a:p>
            <a:endParaRPr lang="en-US"/>
          </a:p>
        </p:txBody>
      </p:sp>
      <p:sp>
        <p:nvSpPr>
          <p:cNvPr id="63861" name="Freeform 373"/>
          <p:cNvSpPr>
            <a:spLocks/>
          </p:cNvSpPr>
          <p:nvPr/>
        </p:nvSpPr>
        <p:spPr bwMode="auto">
          <a:xfrm>
            <a:off x="1611313" y="2352675"/>
            <a:ext cx="31750" cy="44450"/>
          </a:xfrm>
          <a:custGeom>
            <a:avLst/>
            <a:gdLst/>
            <a:ahLst/>
            <a:cxnLst>
              <a:cxn ang="0">
                <a:pos x="7" y="13"/>
              </a:cxn>
              <a:cxn ang="0">
                <a:pos x="13" y="17"/>
              </a:cxn>
              <a:cxn ang="0">
                <a:pos x="13" y="15"/>
              </a:cxn>
              <a:cxn ang="0">
                <a:pos x="16" y="15"/>
              </a:cxn>
              <a:cxn ang="0">
                <a:pos x="16" y="13"/>
              </a:cxn>
              <a:cxn ang="0">
                <a:pos x="16" y="11"/>
              </a:cxn>
              <a:cxn ang="0">
                <a:pos x="16" y="8"/>
              </a:cxn>
              <a:cxn ang="0">
                <a:pos x="16" y="6"/>
              </a:cxn>
              <a:cxn ang="0">
                <a:pos x="16" y="4"/>
              </a:cxn>
              <a:cxn ang="0">
                <a:pos x="16" y="2"/>
              </a:cxn>
              <a:cxn ang="0">
                <a:pos x="16" y="0"/>
              </a:cxn>
              <a:cxn ang="0">
                <a:pos x="4" y="4"/>
              </a:cxn>
              <a:cxn ang="0">
                <a:pos x="4" y="6"/>
              </a:cxn>
              <a:cxn ang="0">
                <a:pos x="4" y="8"/>
              </a:cxn>
              <a:cxn ang="0">
                <a:pos x="4" y="11"/>
              </a:cxn>
              <a:cxn ang="0">
                <a:pos x="4" y="13"/>
              </a:cxn>
              <a:cxn ang="0">
                <a:pos x="0" y="13"/>
              </a:cxn>
              <a:cxn ang="0">
                <a:pos x="0" y="15"/>
              </a:cxn>
              <a:cxn ang="0">
                <a:pos x="0" y="17"/>
              </a:cxn>
              <a:cxn ang="0">
                <a:pos x="10" y="21"/>
              </a:cxn>
              <a:cxn ang="0">
                <a:pos x="0" y="17"/>
              </a:cxn>
              <a:cxn ang="0">
                <a:pos x="0" y="23"/>
              </a:cxn>
              <a:cxn ang="0">
                <a:pos x="10" y="21"/>
              </a:cxn>
              <a:cxn ang="0">
                <a:pos x="7" y="13"/>
              </a:cxn>
            </a:cxnLst>
            <a:rect l="0" t="0" r="r" b="b"/>
            <a:pathLst>
              <a:path w="17" h="24">
                <a:moveTo>
                  <a:pt x="7" y="13"/>
                </a:moveTo>
                <a:lnTo>
                  <a:pt x="13" y="17"/>
                </a:lnTo>
                <a:lnTo>
                  <a:pt x="13" y="15"/>
                </a:lnTo>
                <a:lnTo>
                  <a:pt x="16" y="15"/>
                </a:lnTo>
                <a:lnTo>
                  <a:pt x="16" y="13"/>
                </a:lnTo>
                <a:lnTo>
                  <a:pt x="16" y="11"/>
                </a:lnTo>
                <a:lnTo>
                  <a:pt x="16" y="8"/>
                </a:lnTo>
                <a:lnTo>
                  <a:pt x="16" y="6"/>
                </a:lnTo>
                <a:lnTo>
                  <a:pt x="16" y="4"/>
                </a:lnTo>
                <a:lnTo>
                  <a:pt x="16" y="2"/>
                </a:lnTo>
                <a:lnTo>
                  <a:pt x="16" y="0"/>
                </a:lnTo>
                <a:lnTo>
                  <a:pt x="4" y="4"/>
                </a:lnTo>
                <a:lnTo>
                  <a:pt x="4" y="6"/>
                </a:lnTo>
                <a:lnTo>
                  <a:pt x="4" y="8"/>
                </a:lnTo>
                <a:lnTo>
                  <a:pt x="4" y="11"/>
                </a:lnTo>
                <a:lnTo>
                  <a:pt x="4" y="13"/>
                </a:lnTo>
                <a:lnTo>
                  <a:pt x="0" y="13"/>
                </a:lnTo>
                <a:lnTo>
                  <a:pt x="0" y="15"/>
                </a:lnTo>
                <a:lnTo>
                  <a:pt x="0" y="17"/>
                </a:lnTo>
                <a:lnTo>
                  <a:pt x="10" y="21"/>
                </a:lnTo>
                <a:lnTo>
                  <a:pt x="0" y="17"/>
                </a:lnTo>
                <a:lnTo>
                  <a:pt x="0" y="23"/>
                </a:lnTo>
                <a:lnTo>
                  <a:pt x="10" y="21"/>
                </a:lnTo>
                <a:lnTo>
                  <a:pt x="7" y="13"/>
                </a:lnTo>
              </a:path>
            </a:pathLst>
          </a:custGeom>
          <a:solidFill>
            <a:srgbClr val="000000"/>
          </a:solidFill>
          <a:ln w="9525" cap="rnd">
            <a:noFill/>
            <a:round/>
            <a:headEnd/>
            <a:tailEnd/>
          </a:ln>
          <a:effectLst/>
        </p:spPr>
        <p:txBody>
          <a:bodyPr/>
          <a:lstStyle/>
          <a:p>
            <a:endParaRPr lang="en-US"/>
          </a:p>
        </p:txBody>
      </p:sp>
      <p:sp>
        <p:nvSpPr>
          <p:cNvPr id="63862" name="Freeform 374"/>
          <p:cNvSpPr>
            <a:spLocks/>
          </p:cNvSpPr>
          <p:nvPr/>
        </p:nvSpPr>
        <p:spPr bwMode="auto">
          <a:xfrm>
            <a:off x="1620838" y="2376488"/>
            <a:ext cx="31750" cy="30162"/>
          </a:xfrm>
          <a:custGeom>
            <a:avLst/>
            <a:gdLst/>
            <a:ahLst/>
            <a:cxnLst>
              <a:cxn ang="0">
                <a:pos x="12" y="8"/>
              </a:cxn>
              <a:cxn ang="0">
                <a:pos x="16" y="8"/>
              </a:cxn>
              <a:cxn ang="0">
                <a:pos x="12" y="8"/>
              </a:cxn>
              <a:cxn ang="0">
                <a:pos x="12" y="4"/>
              </a:cxn>
              <a:cxn ang="0">
                <a:pos x="9" y="4"/>
              </a:cxn>
              <a:cxn ang="0">
                <a:pos x="9" y="0"/>
              </a:cxn>
              <a:cxn ang="0">
                <a:pos x="6" y="0"/>
              </a:cxn>
              <a:cxn ang="0">
                <a:pos x="3" y="0"/>
              </a:cxn>
              <a:cxn ang="0">
                <a:pos x="0" y="0"/>
              </a:cxn>
              <a:cxn ang="0">
                <a:pos x="3" y="16"/>
              </a:cxn>
              <a:cxn ang="0">
                <a:pos x="12" y="8"/>
              </a:cxn>
            </a:cxnLst>
            <a:rect l="0" t="0" r="r" b="b"/>
            <a:pathLst>
              <a:path w="17" h="17">
                <a:moveTo>
                  <a:pt x="12" y="8"/>
                </a:moveTo>
                <a:lnTo>
                  <a:pt x="16" y="8"/>
                </a:lnTo>
                <a:lnTo>
                  <a:pt x="12" y="8"/>
                </a:lnTo>
                <a:lnTo>
                  <a:pt x="12" y="4"/>
                </a:lnTo>
                <a:lnTo>
                  <a:pt x="9" y="4"/>
                </a:lnTo>
                <a:lnTo>
                  <a:pt x="9" y="0"/>
                </a:lnTo>
                <a:lnTo>
                  <a:pt x="6" y="0"/>
                </a:lnTo>
                <a:lnTo>
                  <a:pt x="3" y="0"/>
                </a:lnTo>
                <a:lnTo>
                  <a:pt x="0" y="0"/>
                </a:lnTo>
                <a:lnTo>
                  <a:pt x="3" y="16"/>
                </a:lnTo>
                <a:lnTo>
                  <a:pt x="12" y="8"/>
                </a:lnTo>
              </a:path>
            </a:pathLst>
          </a:custGeom>
          <a:solidFill>
            <a:srgbClr val="000000"/>
          </a:solidFill>
          <a:ln w="9525" cap="rnd">
            <a:noFill/>
            <a:round/>
            <a:headEnd/>
            <a:tailEnd/>
          </a:ln>
          <a:effectLst/>
        </p:spPr>
        <p:txBody>
          <a:bodyPr/>
          <a:lstStyle/>
          <a:p>
            <a:endParaRPr lang="en-US"/>
          </a:p>
        </p:txBody>
      </p:sp>
      <p:sp>
        <p:nvSpPr>
          <p:cNvPr id="63863" name="Freeform 375"/>
          <p:cNvSpPr>
            <a:spLocks/>
          </p:cNvSpPr>
          <p:nvPr/>
        </p:nvSpPr>
        <p:spPr bwMode="auto">
          <a:xfrm>
            <a:off x="1617663" y="2384425"/>
            <a:ext cx="31750" cy="31750"/>
          </a:xfrm>
          <a:custGeom>
            <a:avLst/>
            <a:gdLst/>
            <a:ahLst/>
            <a:cxnLst>
              <a:cxn ang="0">
                <a:pos x="10" y="13"/>
              </a:cxn>
              <a:cxn ang="0">
                <a:pos x="13" y="13"/>
              </a:cxn>
              <a:cxn ang="0">
                <a:pos x="13" y="11"/>
              </a:cxn>
              <a:cxn ang="0">
                <a:pos x="16" y="11"/>
              </a:cxn>
              <a:cxn ang="0">
                <a:pos x="16" y="8"/>
              </a:cxn>
              <a:cxn ang="0">
                <a:pos x="16" y="6"/>
              </a:cxn>
              <a:cxn ang="0">
                <a:pos x="16" y="4"/>
              </a:cxn>
              <a:cxn ang="0">
                <a:pos x="16" y="2"/>
              </a:cxn>
              <a:cxn ang="0">
                <a:pos x="16" y="0"/>
              </a:cxn>
              <a:cxn ang="0">
                <a:pos x="13" y="0"/>
              </a:cxn>
              <a:cxn ang="0">
                <a:pos x="5" y="4"/>
              </a:cxn>
              <a:cxn ang="0">
                <a:pos x="5" y="6"/>
              </a:cxn>
              <a:cxn ang="0">
                <a:pos x="2" y="6"/>
              </a:cxn>
              <a:cxn ang="0">
                <a:pos x="2" y="8"/>
              </a:cxn>
              <a:cxn ang="0">
                <a:pos x="2" y="11"/>
              </a:cxn>
              <a:cxn ang="0">
                <a:pos x="0" y="13"/>
              </a:cxn>
              <a:cxn ang="0">
                <a:pos x="0" y="15"/>
              </a:cxn>
              <a:cxn ang="0">
                <a:pos x="2" y="17"/>
              </a:cxn>
              <a:cxn ang="0">
                <a:pos x="10" y="13"/>
              </a:cxn>
            </a:cxnLst>
            <a:rect l="0" t="0" r="r" b="b"/>
            <a:pathLst>
              <a:path w="17" h="18">
                <a:moveTo>
                  <a:pt x="10" y="13"/>
                </a:moveTo>
                <a:lnTo>
                  <a:pt x="13" y="13"/>
                </a:lnTo>
                <a:lnTo>
                  <a:pt x="13" y="11"/>
                </a:lnTo>
                <a:lnTo>
                  <a:pt x="16" y="11"/>
                </a:lnTo>
                <a:lnTo>
                  <a:pt x="16" y="8"/>
                </a:lnTo>
                <a:lnTo>
                  <a:pt x="16" y="6"/>
                </a:lnTo>
                <a:lnTo>
                  <a:pt x="16" y="4"/>
                </a:lnTo>
                <a:lnTo>
                  <a:pt x="16" y="2"/>
                </a:lnTo>
                <a:lnTo>
                  <a:pt x="16" y="0"/>
                </a:lnTo>
                <a:lnTo>
                  <a:pt x="13" y="0"/>
                </a:lnTo>
                <a:lnTo>
                  <a:pt x="5" y="4"/>
                </a:lnTo>
                <a:lnTo>
                  <a:pt x="5" y="6"/>
                </a:lnTo>
                <a:lnTo>
                  <a:pt x="2" y="6"/>
                </a:lnTo>
                <a:lnTo>
                  <a:pt x="2" y="8"/>
                </a:lnTo>
                <a:lnTo>
                  <a:pt x="2" y="11"/>
                </a:lnTo>
                <a:lnTo>
                  <a:pt x="0" y="13"/>
                </a:lnTo>
                <a:lnTo>
                  <a:pt x="0" y="15"/>
                </a:lnTo>
                <a:lnTo>
                  <a:pt x="2" y="17"/>
                </a:lnTo>
                <a:lnTo>
                  <a:pt x="10" y="13"/>
                </a:lnTo>
              </a:path>
            </a:pathLst>
          </a:custGeom>
          <a:solidFill>
            <a:srgbClr val="000000"/>
          </a:solidFill>
          <a:ln w="9525" cap="rnd">
            <a:noFill/>
            <a:round/>
            <a:headEnd/>
            <a:tailEnd/>
          </a:ln>
          <a:effectLst/>
        </p:spPr>
        <p:txBody>
          <a:bodyPr/>
          <a:lstStyle/>
          <a:p>
            <a:endParaRPr lang="en-US"/>
          </a:p>
        </p:txBody>
      </p:sp>
      <p:sp>
        <p:nvSpPr>
          <p:cNvPr id="63864" name="Freeform 376"/>
          <p:cNvSpPr>
            <a:spLocks/>
          </p:cNvSpPr>
          <p:nvPr/>
        </p:nvSpPr>
        <p:spPr bwMode="auto">
          <a:xfrm>
            <a:off x="1620838" y="2406650"/>
            <a:ext cx="33337" cy="31750"/>
          </a:xfrm>
          <a:custGeom>
            <a:avLst/>
            <a:gdLst/>
            <a:ahLst/>
            <a:cxnLst>
              <a:cxn ang="0">
                <a:pos x="17" y="3"/>
              </a:cxn>
              <a:cxn ang="0">
                <a:pos x="15" y="3"/>
              </a:cxn>
              <a:cxn ang="0">
                <a:pos x="13" y="3"/>
              </a:cxn>
              <a:cxn ang="0">
                <a:pos x="10" y="3"/>
              </a:cxn>
              <a:cxn ang="0">
                <a:pos x="10" y="0"/>
              </a:cxn>
              <a:cxn ang="0">
                <a:pos x="8" y="0"/>
              </a:cxn>
              <a:cxn ang="0">
                <a:pos x="6" y="0"/>
              </a:cxn>
              <a:cxn ang="0">
                <a:pos x="0" y="6"/>
              </a:cxn>
              <a:cxn ang="0">
                <a:pos x="0" y="9"/>
              </a:cxn>
              <a:cxn ang="0">
                <a:pos x="2" y="9"/>
              </a:cxn>
              <a:cxn ang="0">
                <a:pos x="4" y="12"/>
              </a:cxn>
              <a:cxn ang="0">
                <a:pos x="6" y="12"/>
              </a:cxn>
              <a:cxn ang="0">
                <a:pos x="8" y="12"/>
              </a:cxn>
              <a:cxn ang="0">
                <a:pos x="8" y="16"/>
              </a:cxn>
              <a:cxn ang="0">
                <a:pos x="10" y="16"/>
              </a:cxn>
              <a:cxn ang="0">
                <a:pos x="13" y="16"/>
              </a:cxn>
              <a:cxn ang="0">
                <a:pos x="15" y="16"/>
              </a:cxn>
              <a:cxn ang="0">
                <a:pos x="17" y="3"/>
              </a:cxn>
            </a:cxnLst>
            <a:rect l="0" t="0" r="r" b="b"/>
            <a:pathLst>
              <a:path w="18" h="17">
                <a:moveTo>
                  <a:pt x="17" y="3"/>
                </a:moveTo>
                <a:lnTo>
                  <a:pt x="15" y="3"/>
                </a:lnTo>
                <a:lnTo>
                  <a:pt x="13" y="3"/>
                </a:lnTo>
                <a:lnTo>
                  <a:pt x="10" y="3"/>
                </a:lnTo>
                <a:lnTo>
                  <a:pt x="10" y="0"/>
                </a:lnTo>
                <a:lnTo>
                  <a:pt x="8" y="0"/>
                </a:lnTo>
                <a:lnTo>
                  <a:pt x="6" y="0"/>
                </a:lnTo>
                <a:lnTo>
                  <a:pt x="0" y="6"/>
                </a:lnTo>
                <a:lnTo>
                  <a:pt x="0" y="9"/>
                </a:lnTo>
                <a:lnTo>
                  <a:pt x="2" y="9"/>
                </a:lnTo>
                <a:lnTo>
                  <a:pt x="4" y="12"/>
                </a:lnTo>
                <a:lnTo>
                  <a:pt x="6" y="12"/>
                </a:lnTo>
                <a:lnTo>
                  <a:pt x="8" y="12"/>
                </a:lnTo>
                <a:lnTo>
                  <a:pt x="8" y="16"/>
                </a:lnTo>
                <a:lnTo>
                  <a:pt x="10" y="16"/>
                </a:lnTo>
                <a:lnTo>
                  <a:pt x="13" y="16"/>
                </a:lnTo>
                <a:lnTo>
                  <a:pt x="15" y="16"/>
                </a:lnTo>
                <a:lnTo>
                  <a:pt x="17" y="3"/>
                </a:lnTo>
              </a:path>
            </a:pathLst>
          </a:custGeom>
          <a:solidFill>
            <a:srgbClr val="000000"/>
          </a:solidFill>
          <a:ln w="9525" cap="rnd">
            <a:noFill/>
            <a:round/>
            <a:headEnd/>
            <a:tailEnd/>
          </a:ln>
          <a:effectLst/>
        </p:spPr>
        <p:txBody>
          <a:bodyPr/>
          <a:lstStyle/>
          <a:p>
            <a:endParaRPr lang="en-US"/>
          </a:p>
        </p:txBody>
      </p:sp>
      <p:sp>
        <p:nvSpPr>
          <p:cNvPr id="63865" name="Freeform 377"/>
          <p:cNvSpPr>
            <a:spLocks/>
          </p:cNvSpPr>
          <p:nvPr/>
        </p:nvSpPr>
        <p:spPr bwMode="auto">
          <a:xfrm>
            <a:off x="1649413" y="2411413"/>
            <a:ext cx="31750" cy="39687"/>
          </a:xfrm>
          <a:custGeom>
            <a:avLst/>
            <a:gdLst/>
            <a:ahLst/>
            <a:cxnLst>
              <a:cxn ang="0">
                <a:pos x="16" y="13"/>
              </a:cxn>
              <a:cxn ang="0">
                <a:pos x="16" y="10"/>
              </a:cxn>
              <a:cxn ang="0">
                <a:pos x="12" y="10"/>
              </a:cxn>
              <a:cxn ang="0">
                <a:pos x="12" y="8"/>
              </a:cxn>
              <a:cxn ang="0">
                <a:pos x="10" y="8"/>
              </a:cxn>
              <a:cxn ang="0">
                <a:pos x="10" y="6"/>
              </a:cxn>
              <a:cxn ang="0">
                <a:pos x="8" y="4"/>
              </a:cxn>
              <a:cxn ang="0">
                <a:pos x="6" y="4"/>
              </a:cxn>
              <a:cxn ang="0">
                <a:pos x="6" y="2"/>
              </a:cxn>
              <a:cxn ang="0">
                <a:pos x="4" y="2"/>
              </a:cxn>
              <a:cxn ang="0">
                <a:pos x="4" y="0"/>
              </a:cxn>
              <a:cxn ang="0">
                <a:pos x="2" y="0"/>
              </a:cxn>
              <a:cxn ang="0">
                <a:pos x="0" y="8"/>
              </a:cxn>
              <a:cxn ang="0">
                <a:pos x="2" y="10"/>
              </a:cxn>
              <a:cxn ang="0">
                <a:pos x="2" y="13"/>
              </a:cxn>
              <a:cxn ang="0">
                <a:pos x="4" y="13"/>
              </a:cxn>
              <a:cxn ang="0">
                <a:pos x="4" y="15"/>
              </a:cxn>
              <a:cxn ang="0">
                <a:pos x="6" y="15"/>
              </a:cxn>
              <a:cxn ang="0">
                <a:pos x="6" y="17"/>
              </a:cxn>
              <a:cxn ang="0">
                <a:pos x="8" y="17"/>
              </a:cxn>
              <a:cxn ang="0">
                <a:pos x="8" y="19"/>
              </a:cxn>
              <a:cxn ang="0">
                <a:pos x="10" y="19"/>
              </a:cxn>
              <a:cxn ang="0">
                <a:pos x="10" y="21"/>
              </a:cxn>
              <a:cxn ang="0">
                <a:pos x="16" y="13"/>
              </a:cxn>
            </a:cxnLst>
            <a:rect l="0" t="0" r="r" b="b"/>
            <a:pathLst>
              <a:path w="17" h="22">
                <a:moveTo>
                  <a:pt x="16" y="13"/>
                </a:moveTo>
                <a:lnTo>
                  <a:pt x="16" y="10"/>
                </a:lnTo>
                <a:lnTo>
                  <a:pt x="12" y="10"/>
                </a:lnTo>
                <a:lnTo>
                  <a:pt x="12" y="8"/>
                </a:lnTo>
                <a:lnTo>
                  <a:pt x="10" y="8"/>
                </a:lnTo>
                <a:lnTo>
                  <a:pt x="10" y="6"/>
                </a:lnTo>
                <a:lnTo>
                  <a:pt x="8" y="4"/>
                </a:lnTo>
                <a:lnTo>
                  <a:pt x="6" y="4"/>
                </a:lnTo>
                <a:lnTo>
                  <a:pt x="6" y="2"/>
                </a:lnTo>
                <a:lnTo>
                  <a:pt x="4" y="2"/>
                </a:lnTo>
                <a:lnTo>
                  <a:pt x="4" y="0"/>
                </a:lnTo>
                <a:lnTo>
                  <a:pt x="2" y="0"/>
                </a:lnTo>
                <a:lnTo>
                  <a:pt x="0" y="8"/>
                </a:lnTo>
                <a:lnTo>
                  <a:pt x="2" y="10"/>
                </a:lnTo>
                <a:lnTo>
                  <a:pt x="2" y="13"/>
                </a:lnTo>
                <a:lnTo>
                  <a:pt x="4" y="13"/>
                </a:lnTo>
                <a:lnTo>
                  <a:pt x="4" y="15"/>
                </a:lnTo>
                <a:lnTo>
                  <a:pt x="6" y="15"/>
                </a:lnTo>
                <a:lnTo>
                  <a:pt x="6" y="17"/>
                </a:lnTo>
                <a:lnTo>
                  <a:pt x="8" y="17"/>
                </a:lnTo>
                <a:lnTo>
                  <a:pt x="8" y="19"/>
                </a:lnTo>
                <a:lnTo>
                  <a:pt x="10" y="19"/>
                </a:lnTo>
                <a:lnTo>
                  <a:pt x="10" y="21"/>
                </a:lnTo>
                <a:lnTo>
                  <a:pt x="16" y="13"/>
                </a:lnTo>
              </a:path>
            </a:pathLst>
          </a:custGeom>
          <a:solidFill>
            <a:srgbClr val="000000"/>
          </a:solidFill>
          <a:ln w="9525" cap="rnd">
            <a:noFill/>
            <a:round/>
            <a:headEnd/>
            <a:tailEnd/>
          </a:ln>
          <a:effectLst/>
        </p:spPr>
        <p:txBody>
          <a:bodyPr/>
          <a:lstStyle/>
          <a:p>
            <a:endParaRPr lang="en-US"/>
          </a:p>
        </p:txBody>
      </p:sp>
      <p:sp>
        <p:nvSpPr>
          <p:cNvPr id="63866" name="Freeform 378"/>
          <p:cNvSpPr>
            <a:spLocks/>
          </p:cNvSpPr>
          <p:nvPr/>
        </p:nvSpPr>
        <p:spPr bwMode="auto">
          <a:xfrm>
            <a:off x="1666875" y="2435225"/>
            <a:ext cx="31750" cy="30163"/>
          </a:xfrm>
          <a:custGeom>
            <a:avLst/>
            <a:gdLst/>
            <a:ahLst/>
            <a:cxnLst>
              <a:cxn ang="0">
                <a:pos x="16" y="9"/>
              </a:cxn>
              <a:cxn ang="0">
                <a:pos x="16" y="6"/>
              </a:cxn>
              <a:cxn ang="0">
                <a:pos x="13" y="6"/>
              </a:cxn>
              <a:cxn ang="0">
                <a:pos x="13" y="3"/>
              </a:cxn>
              <a:cxn ang="0">
                <a:pos x="11" y="3"/>
              </a:cxn>
              <a:cxn ang="0">
                <a:pos x="8" y="3"/>
              </a:cxn>
              <a:cxn ang="0">
                <a:pos x="8" y="0"/>
              </a:cxn>
              <a:cxn ang="0">
                <a:pos x="6" y="0"/>
              </a:cxn>
              <a:cxn ang="0">
                <a:pos x="0" y="12"/>
              </a:cxn>
              <a:cxn ang="0">
                <a:pos x="2" y="12"/>
              </a:cxn>
              <a:cxn ang="0">
                <a:pos x="6" y="12"/>
              </a:cxn>
              <a:cxn ang="0">
                <a:pos x="6" y="16"/>
              </a:cxn>
              <a:cxn ang="0">
                <a:pos x="16" y="9"/>
              </a:cxn>
            </a:cxnLst>
            <a:rect l="0" t="0" r="r" b="b"/>
            <a:pathLst>
              <a:path w="17" h="17">
                <a:moveTo>
                  <a:pt x="16" y="9"/>
                </a:moveTo>
                <a:lnTo>
                  <a:pt x="16" y="6"/>
                </a:lnTo>
                <a:lnTo>
                  <a:pt x="13" y="6"/>
                </a:lnTo>
                <a:lnTo>
                  <a:pt x="13" y="3"/>
                </a:lnTo>
                <a:lnTo>
                  <a:pt x="11" y="3"/>
                </a:lnTo>
                <a:lnTo>
                  <a:pt x="8" y="3"/>
                </a:lnTo>
                <a:lnTo>
                  <a:pt x="8" y="0"/>
                </a:lnTo>
                <a:lnTo>
                  <a:pt x="6" y="0"/>
                </a:lnTo>
                <a:lnTo>
                  <a:pt x="0" y="12"/>
                </a:lnTo>
                <a:lnTo>
                  <a:pt x="2" y="12"/>
                </a:lnTo>
                <a:lnTo>
                  <a:pt x="6" y="12"/>
                </a:lnTo>
                <a:lnTo>
                  <a:pt x="6" y="16"/>
                </a:lnTo>
                <a:lnTo>
                  <a:pt x="16" y="9"/>
                </a:lnTo>
              </a:path>
            </a:pathLst>
          </a:custGeom>
          <a:solidFill>
            <a:srgbClr val="000000"/>
          </a:solidFill>
          <a:ln w="9525" cap="rnd">
            <a:noFill/>
            <a:round/>
            <a:headEnd/>
            <a:tailEnd/>
          </a:ln>
          <a:effectLst/>
        </p:spPr>
        <p:txBody>
          <a:bodyPr/>
          <a:lstStyle/>
          <a:p>
            <a:endParaRPr lang="en-US"/>
          </a:p>
        </p:txBody>
      </p:sp>
      <p:sp>
        <p:nvSpPr>
          <p:cNvPr id="63867" name="Freeform 379"/>
          <p:cNvSpPr>
            <a:spLocks/>
          </p:cNvSpPr>
          <p:nvPr/>
        </p:nvSpPr>
        <p:spPr bwMode="auto">
          <a:xfrm>
            <a:off x="1676400" y="2444750"/>
            <a:ext cx="44450" cy="53975"/>
          </a:xfrm>
          <a:custGeom>
            <a:avLst/>
            <a:gdLst/>
            <a:ahLst/>
            <a:cxnLst>
              <a:cxn ang="0">
                <a:pos x="23" y="28"/>
              </a:cxn>
              <a:cxn ang="0">
                <a:pos x="23" y="25"/>
              </a:cxn>
              <a:cxn ang="0">
                <a:pos x="23" y="23"/>
              </a:cxn>
              <a:cxn ang="0">
                <a:pos x="23" y="21"/>
              </a:cxn>
              <a:cxn ang="0">
                <a:pos x="23" y="19"/>
              </a:cxn>
              <a:cxn ang="0">
                <a:pos x="23" y="17"/>
              </a:cxn>
              <a:cxn ang="0">
                <a:pos x="21" y="15"/>
              </a:cxn>
              <a:cxn ang="0">
                <a:pos x="21" y="13"/>
              </a:cxn>
              <a:cxn ang="0">
                <a:pos x="19" y="13"/>
              </a:cxn>
              <a:cxn ang="0">
                <a:pos x="19" y="11"/>
              </a:cxn>
              <a:cxn ang="0">
                <a:pos x="17" y="8"/>
              </a:cxn>
              <a:cxn ang="0">
                <a:pos x="14" y="6"/>
              </a:cxn>
              <a:cxn ang="0">
                <a:pos x="12" y="4"/>
              </a:cxn>
              <a:cxn ang="0">
                <a:pos x="10" y="2"/>
              </a:cxn>
              <a:cxn ang="0">
                <a:pos x="8" y="0"/>
              </a:cxn>
              <a:cxn ang="0">
                <a:pos x="0" y="4"/>
              </a:cxn>
              <a:cxn ang="0">
                <a:pos x="2" y="4"/>
              </a:cxn>
              <a:cxn ang="0">
                <a:pos x="2" y="6"/>
              </a:cxn>
              <a:cxn ang="0">
                <a:pos x="4" y="8"/>
              </a:cxn>
              <a:cxn ang="0">
                <a:pos x="6" y="11"/>
              </a:cxn>
              <a:cxn ang="0">
                <a:pos x="8" y="13"/>
              </a:cxn>
              <a:cxn ang="0">
                <a:pos x="10" y="15"/>
              </a:cxn>
              <a:cxn ang="0">
                <a:pos x="10" y="17"/>
              </a:cxn>
              <a:cxn ang="0">
                <a:pos x="12" y="17"/>
              </a:cxn>
              <a:cxn ang="0">
                <a:pos x="12" y="19"/>
              </a:cxn>
              <a:cxn ang="0">
                <a:pos x="14" y="19"/>
              </a:cxn>
              <a:cxn ang="0">
                <a:pos x="14" y="21"/>
              </a:cxn>
              <a:cxn ang="0">
                <a:pos x="14" y="23"/>
              </a:cxn>
              <a:cxn ang="0">
                <a:pos x="14" y="25"/>
              </a:cxn>
              <a:cxn ang="0">
                <a:pos x="23" y="28"/>
              </a:cxn>
            </a:cxnLst>
            <a:rect l="0" t="0" r="r" b="b"/>
            <a:pathLst>
              <a:path w="24" h="29">
                <a:moveTo>
                  <a:pt x="23" y="28"/>
                </a:moveTo>
                <a:lnTo>
                  <a:pt x="23" y="25"/>
                </a:lnTo>
                <a:lnTo>
                  <a:pt x="23" y="23"/>
                </a:lnTo>
                <a:lnTo>
                  <a:pt x="23" y="21"/>
                </a:lnTo>
                <a:lnTo>
                  <a:pt x="23" y="19"/>
                </a:lnTo>
                <a:lnTo>
                  <a:pt x="23" y="17"/>
                </a:lnTo>
                <a:lnTo>
                  <a:pt x="21" y="15"/>
                </a:lnTo>
                <a:lnTo>
                  <a:pt x="21" y="13"/>
                </a:lnTo>
                <a:lnTo>
                  <a:pt x="19" y="13"/>
                </a:lnTo>
                <a:lnTo>
                  <a:pt x="19" y="11"/>
                </a:lnTo>
                <a:lnTo>
                  <a:pt x="17" y="8"/>
                </a:lnTo>
                <a:lnTo>
                  <a:pt x="14" y="6"/>
                </a:lnTo>
                <a:lnTo>
                  <a:pt x="12" y="4"/>
                </a:lnTo>
                <a:lnTo>
                  <a:pt x="10" y="2"/>
                </a:lnTo>
                <a:lnTo>
                  <a:pt x="8" y="0"/>
                </a:lnTo>
                <a:lnTo>
                  <a:pt x="0" y="4"/>
                </a:lnTo>
                <a:lnTo>
                  <a:pt x="2" y="4"/>
                </a:lnTo>
                <a:lnTo>
                  <a:pt x="2" y="6"/>
                </a:lnTo>
                <a:lnTo>
                  <a:pt x="4" y="8"/>
                </a:lnTo>
                <a:lnTo>
                  <a:pt x="6" y="11"/>
                </a:lnTo>
                <a:lnTo>
                  <a:pt x="8" y="13"/>
                </a:lnTo>
                <a:lnTo>
                  <a:pt x="10" y="15"/>
                </a:lnTo>
                <a:lnTo>
                  <a:pt x="10" y="17"/>
                </a:lnTo>
                <a:lnTo>
                  <a:pt x="12" y="17"/>
                </a:lnTo>
                <a:lnTo>
                  <a:pt x="12" y="19"/>
                </a:lnTo>
                <a:lnTo>
                  <a:pt x="14" y="19"/>
                </a:lnTo>
                <a:lnTo>
                  <a:pt x="14" y="21"/>
                </a:lnTo>
                <a:lnTo>
                  <a:pt x="14" y="23"/>
                </a:lnTo>
                <a:lnTo>
                  <a:pt x="14" y="25"/>
                </a:lnTo>
                <a:lnTo>
                  <a:pt x="23" y="28"/>
                </a:lnTo>
              </a:path>
            </a:pathLst>
          </a:custGeom>
          <a:solidFill>
            <a:srgbClr val="000000"/>
          </a:solidFill>
          <a:ln w="9525" cap="rnd">
            <a:noFill/>
            <a:round/>
            <a:headEnd/>
            <a:tailEnd/>
          </a:ln>
          <a:effectLst/>
        </p:spPr>
        <p:txBody>
          <a:bodyPr/>
          <a:lstStyle/>
          <a:p>
            <a:endParaRPr lang="en-US"/>
          </a:p>
        </p:txBody>
      </p:sp>
      <p:sp>
        <p:nvSpPr>
          <p:cNvPr id="63868" name="Freeform 380"/>
          <p:cNvSpPr>
            <a:spLocks/>
          </p:cNvSpPr>
          <p:nvPr/>
        </p:nvSpPr>
        <p:spPr bwMode="auto">
          <a:xfrm>
            <a:off x="1698625" y="2490788"/>
            <a:ext cx="31750" cy="31750"/>
          </a:xfrm>
          <a:custGeom>
            <a:avLst/>
            <a:gdLst/>
            <a:ahLst/>
            <a:cxnLst>
              <a:cxn ang="0">
                <a:pos x="13" y="13"/>
              </a:cxn>
              <a:cxn ang="0">
                <a:pos x="13" y="11"/>
              </a:cxn>
              <a:cxn ang="0">
                <a:pos x="13" y="8"/>
              </a:cxn>
              <a:cxn ang="0">
                <a:pos x="16" y="8"/>
              </a:cxn>
              <a:cxn ang="0">
                <a:pos x="16" y="6"/>
              </a:cxn>
              <a:cxn ang="0">
                <a:pos x="16" y="3"/>
              </a:cxn>
              <a:cxn ang="0">
                <a:pos x="2" y="0"/>
              </a:cxn>
              <a:cxn ang="0">
                <a:pos x="2" y="3"/>
              </a:cxn>
              <a:cxn ang="0">
                <a:pos x="2" y="6"/>
              </a:cxn>
              <a:cxn ang="0">
                <a:pos x="0" y="6"/>
              </a:cxn>
              <a:cxn ang="0">
                <a:pos x="0" y="8"/>
              </a:cxn>
              <a:cxn ang="0">
                <a:pos x="0" y="11"/>
              </a:cxn>
              <a:cxn ang="0">
                <a:pos x="0" y="13"/>
              </a:cxn>
              <a:cxn ang="0">
                <a:pos x="0" y="16"/>
              </a:cxn>
              <a:cxn ang="0">
                <a:pos x="13" y="13"/>
              </a:cxn>
            </a:cxnLst>
            <a:rect l="0" t="0" r="r" b="b"/>
            <a:pathLst>
              <a:path w="17" h="17">
                <a:moveTo>
                  <a:pt x="13" y="13"/>
                </a:moveTo>
                <a:lnTo>
                  <a:pt x="13" y="11"/>
                </a:lnTo>
                <a:lnTo>
                  <a:pt x="13" y="8"/>
                </a:lnTo>
                <a:lnTo>
                  <a:pt x="16" y="8"/>
                </a:lnTo>
                <a:lnTo>
                  <a:pt x="16" y="6"/>
                </a:lnTo>
                <a:lnTo>
                  <a:pt x="16" y="3"/>
                </a:lnTo>
                <a:lnTo>
                  <a:pt x="2" y="0"/>
                </a:lnTo>
                <a:lnTo>
                  <a:pt x="2" y="3"/>
                </a:lnTo>
                <a:lnTo>
                  <a:pt x="2" y="6"/>
                </a:lnTo>
                <a:lnTo>
                  <a:pt x="0" y="6"/>
                </a:lnTo>
                <a:lnTo>
                  <a:pt x="0" y="8"/>
                </a:lnTo>
                <a:lnTo>
                  <a:pt x="0" y="11"/>
                </a:lnTo>
                <a:lnTo>
                  <a:pt x="0" y="13"/>
                </a:lnTo>
                <a:lnTo>
                  <a:pt x="0" y="16"/>
                </a:lnTo>
                <a:lnTo>
                  <a:pt x="13" y="13"/>
                </a:lnTo>
              </a:path>
            </a:pathLst>
          </a:custGeom>
          <a:solidFill>
            <a:srgbClr val="000000"/>
          </a:solidFill>
          <a:ln w="9525" cap="rnd">
            <a:noFill/>
            <a:round/>
            <a:headEnd/>
            <a:tailEnd/>
          </a:ln>
          <a:effectLst/>
        </p:spPr>
        <p:txBody>
          <a:bodyPr/>
          <a:lstStyle/>
          <a:p>
            <a:endParaRPr lang="en-US"/>
          </a:p>
        </p:txBody>
      </p:sp>
      <p:sp>
        <p:nvSpPr>
          <p:cNvPr id="63869" name="Freeform 381"/>
          <p:cNvSpPr>
            <a:spLocks/>
          </p:cNvSpPr>
          <p:nvPr/>
        </p:nvSpPr>
        <p:spPr bwMode="auto">
          <a:xfrm>
            <a:off x="1698625" y="2506663"/>
            <a:ext cx="31750" cy="31750"/>
          </a:xfrm>
          <a:custGeom>
            <a:avLst/>
            <a:gdLst/>
            <a:ahLst/>
            <a:cxnLst>
              <a:cxn ang="0">
                <a:pos x="10" y="0"/>
              </a:cxn>
              <a:cxn ang="0">
                <a:pos x="16" y="4"/>
              </a:cxn>
              <a:cxn ang="0">
                <a:pos x="13" y="4"/>
              </a:cxn>
              <a:cxn ang="0">
                <a:pos x="13" y="0"/>
              </a:cxn>
              <a:cxn ang="0">
                <a:pos x="13" y="4"/>
              </a:cxn>
              <a:cxn ang="0">
                <a:pos x="0" y="8"/>
              </a:cxn>
              <a:cxn ang="0">
                <a:pos x="0" y="12"/>
              </a:cxn>
              <a:cxn ang="0">
                <a:pos x="2" y="12"/>
              </a:cxn>
              <a:cxn ang="0">
                <a:pos x="7" y="16"/>
              </a:cxn>
              <a:cxn ang="0">
                <a:pos x="2" y="12"/>
              </a:cxn>
              <a:cxn ang="0">
                <a:pos x="2" y="16"/>
              </a:cxn>
              <a:cxn ang="0">
                <a:pos x="7" y="16"/>
              </a:cxn>
              <a:cxn ang="0">
                <a:pos x="10" y="0"/>
              </a:cxn>
            </a:cxnLst>
            <a:rect l="0" t="0" r="r" b="b"/>
            <a:pathLst>
              <a:path w="17" h="17">
                <a:moveTo>
                  <a:pt x="10" y="0"/>
                </a:moveTo>
                <a:lnTo>
                  <a:pt x="16" y="4"/>
                </a:lnTo>
                <a:lnTo>
                  <a:pt x="13" y="4"/>
                </a:lnTo>
                <a:lnTo>
                  <a:pt x="13" y="0"/>
                </a:lnTo>
                <a:lnTo>
                  <a:pt x="13" y="4"/>
                </a:lnTo>
                <a:lnTo>
                  <a:pt x="0" y="8"/>
                </a:lnTo>
                <a:lnTo>
                  <a:pt x="0" y="12"/>
                </a:lnTo>
                <a:lnTo>
                  <a:pt x="2" y="12"/>
                </a:lnTo>
                <a:lnTo>
                  <a:pt x="7" y="16"/>
                </a:lnTo>
                <a:lnTo>
                  <a:pt x="2" y="12"/>
                </a:lnTo>
                <a:lnTo>
                  <a:pt x="2" y="16"/>
                </a:lnTo>
                <a:lnTo>
                  <a:pt x="7" y="16"/>
                </a:lnTo>
                <a:lnTo>
                  <a:pt x="10" y="0"/>
                </a:lnTo>
              </a:path>
            </a:pathLst>
          </a:custGeom>
          <a:solidFill>
            <a:srgbClr val="000000"/>
          </a:solidFill>
          <a:ln w="9525" cap="rnd">
            <a:noFill/>
            <a:round/>
            <a:headEnd/>
            <a:tailEnd/>
          </a:ln>
          <a:effectLst/>
        </p:spPr>
        <p:txBody>
          <a:bodyPr/>
          <a:lstStyle/>
          <a:p>
            <a:endParaRPr lang="en-US"/>
          </a:p>
        </p:txBody>
      </p:sp>
      <p:sp>
        <p:nvSpPr>
          <p:cNvPr id="63870" name="Freeform 382"/>
          <p:cNvSpPr>
            <a:spLocks/>
          </p:cNvSpPr>
          <p:nvPr/>
        </p:nvSpPr>
        <p:spPr bwMode="auto">
          <a:xfrm>
            <a:off x="1708150" y="2506663"/>
            <a:ext cx="87313" cy="31750"/>
          </a:xfrm>
          <a:custGeom>
            <a:avLst/>
            <a:gdLst/>
            <a:ahLst/>
            <a:cxnLst>
              <a:cxn ang="0">
                <a:pos x="44" y="16"/>
              </a:cxn>
              <a:cxn ang="0">
                <a:pos x="46" y="2"/>
              </a:cxn>
              <a:cxn ang="0">
                <a:pos x="2" y="0"/>
              </a:cxn>
              <a:cxn ang="0">
                <a:pos x="0" y="9"/>
              </a:cxn>
              <a:cxn ang="0">
                <a:pos x="44" y="16"/>
              </a:cxn>
              <a:cxn ang="0">
                <a:pos x="44" y="2"/>
              </a:cxn>
              <a:cxn ang="0">
                <a:pos x="44" y="16"/>
              </a:cxn>
            </a:cxnLst>
            <a:rect l="0" t="0" r="r" b="b"/>
            <a:pathLst>
              <a:path w="47" h="17">
                <a:moveTo>
                  <a:pt x="44" y="16"/>
                </a:moveTo>
                <a:lnTo>
                  <a:pt x="46" y="2"/>
                </a:lnTo>
                <a:lnTo>
                  <a:pt x="2" y="0"/>
                </a:lnTo>
                <a:lnTo>
                  <a:pt x="0" y="9"/>
                </a:lnTo>
                <a:lnTo>
                  <a:pt x="44" y="16"/>
                </a:lnTo>
                <a:lnTo>
                  <a:pt x="44" y="2"/>
                </a:lnTo>
                <a:lnTo>
                  <a:pt x="44" y="16"/>
                </a:lnTo>
              </a:path>
            </a:pathLst>
          </a:custGeom>
          <a:solidFill>
            <a:srgbClr val="000000"/>
          </a:solidFill>
          <a:ln w="9525" cap="rnd">
            <a:noFill/>
            <a:round/>
            <a:headEnd/>
            <a:tailEnd/>
          </a:ln>
          <a:effectLst/>
        </p:spPr>
        <p:txBody>
          <a:bodyPr/>
          <a:lstStyle/>
          <a:p>
            <a:endParaRPr lang="en-US"/>
          </a:p>
        </p:txBody>
      </p:sp>
      <p:sp>
        <p:nvSpPr>
          <p:cNvPr id="63871" name="Freeform 383"/>
          <p:cNvSpPr>
            <a:spLocks/>
          </p:cNvSpPr>
          <p:nvPr/>
        </p:nvSpPr>
        <p:spPr bwMode="auto">
          <a:xfrm>
            <a:off x="1782763" y="2511425"/>
            <a:ext cx="31750" cy="30163"/>
          </a:xfrm>
          <a:custGeom>
            <a:avLst/>
            <a:gdLst/>
            <a:ahLst/>
            <a:cxnLst>
              <a:cxn ang="0">
                <a:pos x="10" y="4"/>
              </a:cxn>
              <a:cxn ang="0">
                <a:pos x="10" y="13"/>
              </a:cxn>
              <a:cxn ang="0">
                <a:pos x="16" y="13"/>
              </a:cxn>
              <a:cxn ang="0">
                <a:pos x="16" y="11"/>
              </a:cxn>
              <a:cxn ang="0">
                <a:pos x="10" y="11"/>
              </a:cxn>
              <a:cxn ang="0">
                <a:pos x="7" y="13"/>
              </a:cxn>
              <a:cxn ang="0">
                <a:pos x="7" y="0"/>
              </a:cxn>
              <a:cxn ang="0">
                <a:pos x="3" y="2"/>
              </a:cxn>
              <a:cxn ang="0">
                <a:pos x="0" y="4"/>
              </a:cxn>
              <a:cxn ang="0">
                <a:pos x="0" y="7"/>
              </a:cxn>
              <a:cxn ang="0">
                <a:pos x="3" y="16"/>
              </a:cxn>
              <a:cxn ang="0">
                <a:pos x="10" y="4"/>
              </a:cxn>
            </a:cxnLst>
            <a:rect l="0" t="0" r="r" b="b"/>
            <a:pathLst>
              <a:path w="17" h="17">
                <a:moveTo>
                  <a:pt x="10" y="4"/>
                </a:moveTo>
                <a:lnTo>
                  <a:pt x="10" y="13"/>
                </a:lnTo>
                <a:lnTo>
                  <a:pt x="16" y="13"/>
                </a:lnTo>
                <a:lnTo>
                  <a:pt x="16" y="11"/>
                </a:lnTo>
                <a:lnTo>
                  <a:pt x="10" y="11"/>
                </a:lnTo>
                <a:lnTo>
                  <a:pt x="7" y="13"/>
                </a:lnTo>
                <a:lnTo>
                  <a:pt x="7" y="0"/>
                </a:lnTo>
                <a:lnTo>
                  <a:pt x="3" y="2"/>
                </a:lnTo>
                <a:lnTo>
                  <a:pt x="0" y="4"/>
                </a:lnTo>
                <a:lnTo>
                  <a:pt x="0" y="7"/>
                </a:lnTo>
                <a:lnTo>
                  <a:pt x="3" y="16"/>
                </a:lnTo>
                <a:lnTo>
                  <a:pt x="10" y="4"/>
                </a:lnTo>
              </a:path>
            </a:pathLst>
          </a:custGeom>
          <a:solidFill>
            <a:srgbClr val="000000"/>
          </a:solidFill>
          <a:ln w="9525" cap="rnd">
            <a:noFill/>
            <a:round/>
            <a:headEnd/>
            <a:tailEnd/>
          </a:ln>
          <a:effectLst/>
        </p:spPr>
        <p:txBody>
          <a:bodyPr/>
          <a:lstStyle/>
          <a:p>
            <a:endParaRPr lang="en-US"/>
          </a:p>
        </p:txBody>
      </p:sp>
      <p:sp>
        <p:nvSpPr>
          <p:cNvPr id="63872" name="Freeform 384"/>
          <p:cNvSpPr>
            <a:spLocks/>
          </p:cNvSpPr>
          <p:nvPr/>
        </p:nvSpPr>
        <p:spPr bwMode="auto">
          <a:xfrm>
            <a:off x="1785938" y="2517775"/>
            <a:ext cx="120650" cy="76200"/>
          </a:xfrm>
          <a:custGeom>
            <a:avLst/>
            <a:gdLst/>
            <a:ahLst/>
            <a:cxnLst>
              <a:cxn ang="0">
                <a:pos x="64" y="32"/>
              </a:cxn>
              <a:cxn ang="0">
                <a:pos x="4" y="0"/>
              </a:cxn>
              <a:cxn ang="0">
                <a:pos x="0" y="9"/>
              </a:cxn>
              <a:cxn ang="0">
                <a:pos x="60" y="41"/>
              </a:cxn>
              <a:cxn ang="0">
                <a:pos x="62" y="41"/>
              </a:cxn>
              <a:cxn ang="0">
                <a:pos x="64" y="32"/>
              </a:cxn>
            </a:cxnLst>
            <a:rect l="0" t="0" r="r" b="b"/>
            <a:pathLst>
              <a:path w="65" h="42">
                <a:moveTo>
                  <a:pt x="64" y="32"/>
                </a:moveTo>
                <a:lnTo>
                  <a:pt x="4" y="0"/>
                </a:lnTo>
                <a:lnTo>
                  <a:pt x="0" y="9"/>
                </a:lnTo>
                <a:lnTo>
                  <a:pt x="60" y="41"/>
                </a:lnTo>
                <a:lnTo>
                  <a:pt x="62" y="41"/>
                </a:lnTo>
                <a:lnTo>
                  <a:pt x="64" y="32"/>
                </a:lnTo>
              </a:path>
            </a:pathLst>
          </a:custGeom>
          <a:solidFill>
            <a:srgbClr val="000000"/>
          </a:solidFill>
          <a:ln w="9525" cap="rnd">
            <a:noFill/>
            <a:round/>
            <a:headEnd/>
            <a:tailEnd/>
          </a:ln>
          <a:effectLst/>
        </p:spPr>
        <p:txBody>
          <a:bodyPr/>
          <a:lstStyle/>
          <a:p>
            <a:endParaRPr lang="en-US"/>
          </a:p>
        </p:txBody>
      </p:sp>
      <p:sp>
        <p:nvSpPr>
          <p:cNvPr id="63873" name="Freeform 385"/>
          <p:cNvSpPr>
            <a:spLocks/>
          </p:cNvSpPr>
          <p:nvPr/>
        </p:nvSpPr>
        <p:spPr bwMode="auto">
          <a:xfrm>
            <a:off x="1901825" y="2576513"/>
            <a:ext cx="73025" cy="30162"/>
          </a:xfrm>
          <a:custGeom>
            <a:avLst/>
            <a:gdLst/>
            <a:ahLst/>
            <a:cxnLst>
              <a:cxn ang="0">
                <a:pos x="38" y="7"/>
              </a:cxn>
              <a:cxn ang="0">
                <a:pos x="2" y="0"/>
              </a:cxn>
              <a:cxn ang="0">
                <a:pos x="0" y="9"/>
              </a:cxn>
              <a:cxn ang="0">
                <a:pos x="36" y="16"/>
              </a:cxn>
              <a:cxn ang="0">
                <a:pos x="38" y="7"/>
              </a:cxn>
            </a:cxnLst>
            <a:rect l="0" t="0" r="r" b="b"/>
            <a:pathLst>
              <a:path w="39" h="17">
                <a:moveTo>
                  <a:pt x="38" y="7"/>
                </a:moveTo>
                <a:lnTo>
                  <a:pt x="2" y="0"/>
                </a:lnTo>
                <a:lnTo>
                  <a:pt x="0" y="9"/>
                </a:lnTo>
                <a:lnTo>
                  <a:pt x="36" y="16"/>
                </a:lnTo>
                <a:lnTo>
                  <a:pt x="38" y="7"/>
                </a:lnTo>
              </a:path>
            </a:pathLst>
          </a:custGeom>
          <a:solidFill>
            <a:srgbClr val="000000"/>
          </a:solidFill>
          <a:ln w="9525" cap="rnd">
            <a:noFill/>
            <a:round/>
            <a:headEnd/>
            <a:tailEnd/>
          </a:ln>
          <a:effectLst/>
        </p:spPr>
        <p:txBody>
          <a:bodyPr/>
          <a:lstStyle/>
          <a:p>
            <a:endParaRPr lang="en-US"/>
          </a:p>
        </p:txBody>
      </p:sp>
      <p:sp>
        <p:nvSpPr>
          <p:cNvPr id="63874" name="Freeform 386"/>
          <p:cNvSpPr>
            <a:spLocks/>
          </p:cNvSpPr>
          <p:nvPr/>
        </p:nvSpPr>
        <p:spPr bwMode="auto">
          <a:xfrm>
            <a:off x="1968500" y="2589213"/>
            <a:ext cx="36513" cy="30162"/>
          </a:xfrm>
          <a:custGeom>
            <a:avLst/>
            <a:gdLst/>
            <a:ahLst/>
            <a:cxnLst>
              <a:cxn ang="0">
                <a:pos x="11" y="6"/>
              </a:cxn>
              <a:cxn ang="0">
                <a:pos x="17" y="3"/>
              </a:cxn>
              <a:cxn ang="0">
                <a:pos x="2" y="0"/>
              </a:cxn>
              <a:cxn ang="0">
                <a:pos x="0" y="12"/>
              </a:cxn>
              <a:cxn ang="0">
                <a:pos x="15" y="16"/>
              </a:cxn>
              <a:cxn ang="0">
                <a:pos x="19" y="9"/>
              </a:cxn>
              <a:cxn ang="0">
                <a:pos x="15" y="16"/>
              </a:cxn>
              <a:cxn ang="0">
                <a:pos x="19" y="16"/>
              </a:cxn>
              <a:cxn ang="0">
                <a:pos x="19" y="9"/>
              </a:cxn>
              <a:cxn ang="0">
                <a:pos x="11" y="6"/>
              </a:cxn>
            </a:cxnLst>
            <a:rect l="0" t="0" r="r" b="b"/>
            <a:pathLst>
              <a:path w="20" h="17">
                <a:moveTo>
                  <a:pt x="11" y="6"/>
                </a:moveTo>
                <a:lnTo>
                  <a:pt x="17" y="3"/>
                </a:lnTo>
                <a:lnTo>
                  <a:pt x="2" y="0"/>
                </a:lnTo>
                <a:lnTo>
                  <a:pt x="0" y="12"/>
                </a:lnTo>
                <a:lnTo>
                  <a:pt x="15" y="16"/>
                </a:lnTo>
                <a:lnTo>
                  <a:pt x="19" y="9"/>
                </a:lnTo>
                <a:lnTo>
                  <a:pt x="15" y="16"/>
                </a:lnTo>
                <a:lnTo>
                  <a:pt x="19" y="16"/>
                </a:lnTo>
                <a:lnTo>
                  <a:pt x="19" y="9"/>
                </a:lnTo>
                <a:lnTo>
                  <a:pt x="11" y="6"/>
                </a:lnTo>
              </a:path>
            </a:pathLst>
          </a:custGeom>
          <a:solidFill>
            <a:srgbClr val="000000"/>
          </a:solidFill>
          <a:ln w="9525" cap="rnd">
            <a:noFill/>
            <a:round/>
            <a:headEnd/>
            <a:tailEnd/>
          </a:ln>
          <a:effectLst/>
        </p:spPr>
        <p:txBody>
          <a:bodyPr/>
          <a:lstStyle/>
          <a:p>
            <a:endParaRPr lang="en-US"/>
          </a:p>
        </p:txBody>
      </p:sp>
      <p:sp>
        <p:nvSpPr>
          <p:cNvPr id="63875" name="Freeform 387"/>
          <p:cNvSpPr>
            <a:spLocks/>
          </p:cNvSpPr>
          <p:nvPr/>
        </p:nvSpPr>
        <p:spPr bwMode="auto">
          <a:xfrm>
            <a:off x="1989138" y="2576513"/>
            <a:ext cx="31750" cy="30162"/>
          </a:xfrm>
          <a:custGeom>
            <a:avLst/>
            <a:gdLst/>
            <a:ahLst/>
            <a:cxnLst>
              <a:cxn ang="0">
                <a:pos x="9" y="0"/>
              </a:cxn>
              <a:cxn ang="0">
                <a:pos x="4" y="6"/>
              </a:cxn>
              <a:cxn ang="0">
                <a:pos x="0" y="13"/>
              </a:cxn>
              <a:cxn ang="0">
                <a:pos x="9" y="16"/>
              </a:cxn>
              <a:cxn ang="0">
                <a:pos x="16" y="8"/>
              </a:cxn>
              <a:cxn ang="0">
                <a:pos x="7" y="13"/>
              </a:cxn>
              <a:cxn ang="0">
                <a:pos x="9" y="0"/>
              </a:cxn>
              <a:cxn ang="0">
                <a:pos x="4" y="0"/>
              </a:cxn>
              <a:cxn ang="0">
                <a:pos x="4" y="6"/>
              </a:cxn>
              <a:cxn ang="0">
                <a:pos x="9" y="0"/>
              </a:cxn>
            </a:cxnLst>
            <a:rect l="0" t="0" r="r" b="b"/>
            <a:pathLst>
              <a:path w="17" h="17">
                <a:moveTo>
                  <a:pt x="9" y="0"/>
                </a:moveTo>
                <a:lnTo>
                  <a:pt x="4" y="6"/>
                </a:lnTo>
                <a:lnTo>
                  <a:pt x="0" y="13"/>
                </a:lnTo>
                <a:lnTo>
                  <a:pt x="9" y="16"/>
                </a:lnTo>
                <a:lnTo>
                  <a:pt x="16" y="8"/>
                </a:lnTo>
                <a:lnTo>
                  <a:pt x="7" y="13"/>
                </a:lnTo>
                <a:lnTo>
                  <a:pt x="9" y="0"/>
                </a:lnTo>
                <a:lnTo>
                  <a:pt x="4" y="0"/>
                </a:lnTo>
                <a:lnTo>
                  <a:pt x="4" y="6"/>
                </a:lnTo>
                <a:lnTo>
                  <a:pt x="9" y="0"/>
                </a:lnTo>
              </a:path>
            </a:pathLst>
          </a:custGeom>
          <a:solidFill>
            <a:srgbClr val="000000"/>
          </a:solidFill>
          <a:ln w="9525" cap="rnd">
            <a:noFill/>
            <a:round/>
            <a:headEnd/>
            <a:tailEnd/>
          </a:ln>
          <a:effectLst/>
        </p:spPr>
        <p:txBody>
          <a:bodyPr/>
          <a:lstStyle/>
          <a:p>
            <a:endParaRPr lang="en-US"/>
          </a:p>
        </p:txBody>
      </p:sp>
      <p:sp>
        <p:nvSpPr>
          <p:cNvPr id="63876" name="Freeform 388"/>
          <p:cNvSpPr>
            <a:spLocks/>
          </p:cNvSpPr>
          <p:nvPr/>
        </p:nvSpPr>
        <p:spPr bwMode="auto">
          <a:xfrm>
            <a:off x="2000250" y="2576513"/>
            <a:ext cx="65088" cy="30162"/>
          </a:xfrm>
          <a:custGeom>
            <a:avLst/>
            <a:gdLst/>
            <a:ahLst/>
            <a:cxnLst>
              <a:cxn ang="0">
                <a:pos x="34" y="9"/>
              </a:cxn>
              <a:cxn ang="0">
                <a:pos x="30" y="7"/>
              </a:cxn>
              <a:cxn ang="0">
                <a:pos x="2" y="0"/>
              </a:cxn>
              <a:cxn ang="0">
                <a:pos x="0" y="11"/>
              </a:cxn>
              <a:cxn ang="0">
                <a:pos x="30" y="16"/>
              </a:cxn>
              <a:cxn ang="0">
                <a:pos x="26" y="13"/>
              </a:cxn>
              <a:cxn ang="0">
                <a:pos x="34" y="9"/>
              </a:cxn>
              <a:cxn ang="0">
                <a:pos x="32" y="7"/>
              </a:cxn>
              <a:cxn ang="0">
                <a:pos x="30" y="7"/>
              </a:cxn>
              <a:cxn ang="0">
                <a:pos x="34" y="9"/>
              </a:cxn>
            </a:cxnLst>
            <a:rect l="0" t="0" r="r" b="b"/>
            <a:pathLst>
              <a:path w="35" h="17">
                <a:moveTo>
                  <a:pt x="34" y="9"/>
                </a:moveTo>
                <a:lnTo>
                  <a:pt x="30" y="7"/>
                </a:lnTo>
                <a:lnTo>
                  <a:pt x="2" y="0"/>
                </a:lnTo>
                <a:lnTo>
                  <a:pt x="0" y="11"/>
                </a:lnTo>
                <a:lnTo>
                  <a:pt x="30" y="16"/>
                </a:lnTo>
                <a:lnTo>
                  <a:pt x="26" y="13"/>
                </a:lnTo>
                <a:lnTo>
                  <a:pt x="34" y="9"/>
                </a:lnTo>
                <a:lnTo>
                  <a:pt x="32" y="7"/>
                </a:lnTo>
                <a:lnTo>
                  <a:pt x="30" y="7"/>
                </a:lnTo>
                <a:lnTo>
                  <a:pt x="34" y="9"/>
                </a:lnTo>
              </a:path>
            </a:pathLst>
          </a:custGeom>
          <a:solidFill>
            <a:srgbClr val="000000"/>
          </a:solidFill>
          <a:ln w="9525" cap="rnd">
            <a:noFill/>
            <a:round/>
            <a:headEnd/>
            <a:tailEnd/>
          </a:ln>
          <a:effectLst/>
        </p:spPr>
        <p:txBody>
          <a:bodyPr/>
          <a:lstStyle/>
          <a:p>
            <a:endParaRPr lang="en-US"/>
          </a:p>
        </p:txBody>
      </p:sp>
      <p:sp>
        <p:nvSpPr>
          <p:cNvPr id="63877" name="Freeform 389"/>
          <p:cNvSpPr>
            <a:spLocks/>
          </p:cNvSpPr>
          <p:nvPr/>
        </p:nvSpPr>
        <p:spPr bwMode="auto">
          <a:xfrm>
            <a:off x="2047875" y="2592388"/>
            <a:ext cx="33338" cy="36512"/>
          </a:xfrm>
          <a:custGeom>
            <a:avLst/>
            <a:gdLst/>
            <a:ahLst/>
            <a:cxnLst>
              <a:cxn ang="0">
                <a:pos x="17" y="15"/>
              </a:cxn>
              <a:cxn ang="0">
                <a:pos x="13" y="10"/>
              </a:cxn>
              <a:cxn ang="0">
                <a:pos x="13" y="8"/>
              </a:cxn>
              <a:cxn ang="0">
                <a:pos x="13" y="6"/>
              </a:cxn>
              <a:cxn ang="0">
                <a:pos x="10" y="6"/>
              </a:cxn>
              <a:cxn ang="0">
                <a:pos x="10" y="4"/>
              </a:cxn>
              <a:cxn ang="0">
                <a:pos x="10" y="2"/>
              </a:cxn>
              <a:cxn ang="0">
                <a:pos x="8" y="2"/>
              </a:cxn>
              <a:cxn ang="0">
                <a:pos x="8" y="0"/>
              </a:cxn>
              <a:cxn ang="0">
                <a:pos x="0" y="4"/>
              </a:cxn>
              <a:cxn ang="0">
                <a:pos x="0" y="6"/>
              </a:cxn>
              <a:cxn ang="0">
                <a:pos x="2" y="6"/>
              </a:cxn>
              <a:cxn ang="0">
                <a:pos x="2" y="8"/>
              </a:cxn>
              <a:cxn ang="0">
                <a:pos x="4" y="10"/>
              </a:cxn>
              <a:cxn ang="0">
                <a:pos x="4" y="13"/>
              </a:cxn>
              <a:cxn ang="0">
                <a:pos x="6" y="15"/>
              </a:cxn>
              <a:cxn ang="0">
                <a:pos x="6" y="17"/>
              </a:cxn>
              <a:cxn ang="0">
                <a:pos x="8" y="17"/>
              </a:cxn>
              <a:cxn ang="0">
                <a:pos x="10" y="19"/>
              </a:cxn>
              <a:cxn ang="0">
                <a:pos x="13" y="19"/>
              </a:cxn>
              <a:cxn ang="0">
                <a:pos x="8" y="15"/>
              </a:cxn>
              <a:cxn ang="0">
                <a:pos x="17" y="15"/>
              </a:cxn>
              <a:cxn ang="0">
                <a:pos x="17" y="10"/>
              </a:cxn>
              <a:cxn ang="0">
                <a:pos x="13" y="10"/>
              </a:cxn>
              <a:cxn ang="0">
                <a:pos x="17" y="15"/>
              </a:cxn>
            </a:cxnLst>
            <a:rect l="0" t="0" r="r" b="b"/>
            <a:pathLst>
              <a:path w="18" h="20">
                <a:moveTo>
                  <a:pt x="17" y="15"/>
                </a:moveTo>
                <a:lnTo>
                  <a:pt x="13" y="10"/>
                </a:lnTo>
                <a:lnTo>
                  <a:pt x="13" y="8"/>
                </a:lnTo>
                <a:lnTo>
                  <a:pt x="13" y="6"/>
                </a:lnTo>
                <a:lnTo>
                  <a:pt x="10" y="6"/>
                </a:lnTo>
                <a:lnTo>
                  <a:pt x="10" y="4"/>
                </a:lnTo>
                <a:lnTo>
                  <a:pt x="10" y="2"/>
                </a:lnTo>
                <a:lnTo>
                  <a:pt x="8" y="2"/>
                </a:lnTo>
                <a:lnTo>
                  <a:pt x="8" y="0"/>
                </a:lnTo>
                <a:lnTo>
                  <a:pt x="0" y="4"/>
                </a:lnTo>
                <a:lnTo>
                  <a:pt x="0" y="6"/>
                </a:lnTo>
                <a:lnTo>
                  <a:pt x="2" y="6"/>
                </a:lnTo>
                <a:lnTo>
                  <a:pt x="2" y="8"/>
                </a:lnTo>
                <a:lnTo>
                  <a:pt x="4" y="10"/>
                </a:lnTo>
                <a:lnTo>
                  <a:pt x="4" y="13"/>
                </a:lnTo>
                <a:lnTo>
                  <a:pt x="6" y="15"/>
                </a:lnTo>
                <a:lnTo>
                  <a:pt x="6" y="17"/>
                </a:lnTo>
                <a:lnTo>
                  <a:pt x="8" y="17"/>
                </a:lnTo>
                <a:lnTo>
                  <a:pt x="10" y="19"/>
                </a:lnTo>
                <a:lnTo>
                  <a:pt x="13" y="19"/>
                </a:lnTo>
                <a:lnTo>
                  <a:pt x="8" y="15"/>
                </a:lnTo>
                <a:lnTo>
                  <a:pt x="17" y="15"/>
                </a:lnTo>
                <a:lnTo>
                  <a:pt x="17" y="10"/>
                </a:lnTo>
                <a:lnTo>
                  <a:pt x="13" y="10"/>
                </a:lnTo>
                <a:lnTo>
                  <a:pt x="17" y="15"/>
                </a:lnTo>
              </a:path>
            </a:pathLst>
          </a:custGeom>
          <a:solidFill>
            <a:srgbClr val="000000"/>
          </a:solidFill>
          <a:ln w="9525" cap="rnd">
            <a:noFill/>
            <a:round/>
            <a:headEnd/>
            <a:tailEnd/>
          </a:ln>
          <a:effectLst/>
        </p:spPr>
        <p:txBody>
          <a:bodyPr/>
          <a:lstStyle/>
          <a:p>
            <a:endParaRPr lang="en-US"/>
          </a:p>
        </p:txBody>
      </p:sp>
      <p:sp>
        <p:nvSpPr>
          <p:cNvPr id="63878" name="Freeform 390"/>
          <p:cNvSpPr>
            <a:spLocks/>
          </p:cNvSpPr>
          <p:nvPr/>
        </p:nvSpPr>
        <p:spPr bwMode="auto">
          <a:xfrm>
            <a:off x="2063750" y="2619375"/>
            <a:ext cx="36513" cy="31750"/>
          </a:xfrm>
          <a:custGeom>
            <a:avLst/>
            <a:gdLst/>
            <a:ahLst/>
            <a:cxnLst>
              <a:cxn ang="0">
                <a:pos x="19" y="16"/>
              </a:cxn>
              <a:cxn ang="0">
                <a:pos x="19" y="13"/>
              </a:cxn>
              <a:cxn ang="0">
                <a:pos x="19" y="10"/>
              </a:cxn>
              <a:cxn ang="0">
                <a:pos x="17" y="10"/>
              </a:cxn>
              <a:cxn ang="0">
                <a:pos x="17" y="8"/>
              </a:cxn>
              <a:cxn ang="0">
                <a:pos x="15" y="5"/>
              </a:cxn>
              <a:cxn ang="0">
                <a:pos x="13" y="5"/>
              </a:cxn>
              <a:cxn ang="0">
                <a:pos x="13" y="2"/>
              </a:cxn>
              <a:cxn ang="0">
                <a:pos x="11" y="2"/>
              </a:cxn>
              <a:cxn ang="0">
                <a:pos x="9" y="2"/>
              </a:cxn>
              <a:cxn ang="0">
                <a:pos x="9" y="0"/>
              </a:cxn>
              <a:cxn ang="0">
                <a:pos x="0" y="0"/>
              </a:cxn>
              <a:cxn ang="0">
                <a:pos x="0" y="2"/>
              </a:cxn>
              <a:cxn ang="0">
                <a:pos x="0" y="5"/>
              </a:cxn>
              <a:cxn ang="0">
                <a:pos x="2" y="8"/>
              </a:cxn>
              <a:cxn ang="0">
                <a:pos x="5" y="10"/>
              </a:cxn>
              <a:cxn ang="0">
                <a:pos x="7" y="13"/>
              </a:cxn>
              <a:cxn ang="0">
                <a:pos x="9" y="13"/>
              </a:cxn>
              <a:cxn ang="0">
                <a:pos x="11" y="16"/>
              </a:cxn>
              <a:cxn ang="0">
                <a:pos x="19" y="16"/>
              </a:cxn>
            </a:cxnLst>
            <a:rect l="0" t="0" r="r" b="b"/>
            <a:pathLst>
              <a:path w="20" h="17">
                <a:moveTo>
                  <a:pt x="19" y="16"/>
                </a:moveTo>
                <a:lnTo>
                  <a:pt x="19" y="13"/>
                </a:lnTo>
                <a:lnTo>
                  <a:pt x="19" y="10"/>
                </a:lnTo>
                <a:lnTo>
                  <a:pt x="17" y="10"/>
                </a:lnTo>
                <a:lnTo>
                  <a:pt x="17" y="8"/>
                </a:lnTo>
                <a:lnTo>
                  <a:pt x="15" y="5"/>
                </a:lnTo>
                <a:lnTo>
                  <a:pt x="13" y="5"/>
                </a:lnTo>
                <a:lnTo>
                  <a:pt x="13" y="2"/>
                </a:lnTo>
                <a:lnTo>
                  <a:pt x="11" y="2"/>
                </a:lnTo>
                <a:lnTo>
                  <a:pt x="9" y="2"/>
                </a:lnTo>
                <a:lnTo>
                  <a:pt x="9" y="0"/>
                </a:lnTo>
                <a:lnTo>
                  <a:pt x="0" y="0"/>
                </a:lnTo>
                <a:lnTo>
                  <a:pt x="0" y="2"/>
                </a:lnTo>
                <a:lnTo>
                  <a:pt x="0" y="5"/>
                </a:lnTo>
                <a:lnTo>
                  <a:pt x="2" y="8"/>
                </a:lnTo>
                <a:lnTo>
                  <a:pt x="5" y="10"/>
                </a:lnTo>
                <a:lnTo>
                  <a:pt x="7" y="13"/>
                </a:lnTo>
                <a:lnTo>
                  <a:pt x="9" y="13"/>
                </a:lnTo>
                <a:lnTo>
                  <a:pt x="11" y="16"/>
                </a:lnTo>
                <a:lnTo>
                  <a:pt x="19" y="16"/>
                </a:lnTo>
              </a:path>
            </a:pathLst>
          </a:custGeom>
          <a:solidFill>
            <a:srgbClr val="000000"/>
          </a:solidFill>
          <a:ln w="9525" cap="rnd">
            <a:noFill/>
            <a:round/>
            <a:headEnd/>
            <a:tailEnd/>
          </a:ln>
          <a:effectLst/>
        </p:spPr>
        <p:txBody>
          <a:bodyPr/>
          <a:lstStyle/>
          <a:p>
            <a:endParaRPr lang="en-US"/>
          </a:p>
        </p:txBody>
      </p:sp>
      <p:sp>
        <p:nvSpPr>
          <p:cNvPr id="63879" name="Freeform 391"/>
          <p:cNvSpPr>
            <a:spLocks/>
          </p:cNvSpPr>
          <p:nvPr/>
        </p:nvSpPr>
        <p:spPr bwMode="auto">
          <a:xfrm>
            <a:off x="2084388" y="2641600"/>
            <a:ext cx="31750" cy="38100"/>
          </a:xfrm>
          <a:custGeom>
            <a:avLst/>
            <a:gdLst/>
            <a:ahLst/>
            <a:cxnLst>
              <a:cxn ang="0">
                <a:pos x="16" y="13"/>
              </a:cxn>
              <a:cxn ang="0">
                <a:pos x="13" y="13"/>
              </a:cxn>
              <a:cxn ang="0">
                <a:pos x="13" y="11"/>
              </a:cxn>
              <a:cxn ang="0">
                <a:pos x="11" y="9"/>
              </a:cxn>
              <a:cxn ang="0">
                <a:pos x="11" y="7"/>
              </a:cxn>
              <a:cxn ang="0">
                <a:pos x="11" y="5"/>
              </a:cxn>
              <a:cxn ang="0">
                <a:pos x="8" y="5"/>
              </a:cxn>
              <a:cxn ang="0">
                <a:pos x="8" y="3"/>
              </a:cxn>
              <a:cxn ang="0">
                <a:pos x="8" y="0"/>
              </a:cxn>
              <a:cxn ang="0">
                <a:pos x="0" y="0"/>
              </a:cxn>
              <a:cxn ang="0">
                <a:pos x="0" y="3"/>
              </a:cxn>
              <a:cxn ang="0">
                <a:pos x="0" y="5"/>
              </a:cxn>
              <a:cxn ang="0">
                <a:pos x="0" y="7"/>
              </a:cxn>
              <a:cxn ang="0">
                <a:pos x="2" y="7"/>
              </a:cxn>
              <a:cxn ang="0">
                <a:pos x="2" y="9"/>
              </a:cxn>
              <a:cxn ang="0">
                <a:pos x="2" y="11"/>
              </a:cxn>
              <a:cxn ang="0">
                <a:pos x="2" y="13"/>
              </a:cxn>
              <a:cxn ang="0">
                <a:pos x="4" y="13"/>
              </a:cxn>
              <a:cxn ang="0">
                <a:pos x="4" y="15"/>
              </a:cxn>
              <a:cxn ang="0">
                <a:pos x="4" y="17"/>
              </a:cxn>
              <a:cxn ang="0">
                <a:pos x="6" y="17"/>
              </a:cxn>
              <a:cxn ang="0">
                <a:pos x="6" y="20"/>
              </a:cxn>
              <a:cxn ang="0">
                <a:pos x="16" y="13"/>
              </a:cxn>
            </a:cxnLst>
            <a:rect l="0" t="0" r="r" b="b"/>
            <a:pathLst>
              <a:path w="17" h="21">
                <a:moveTo>
                  <a:pt x="16" y="13"/>
                </a:moveTo>
                <a:lnTo>
                  <a:pt x="13" y="13"/>
                </a:lnTo>
                <a:lnTo>
                  <a:pt x="13" y="11"/>
                </a:lnTo>
                <a:lnTo>
                  <a:pt x="11" y="9"/>
                </a:lnTo>
                <a:lnTo>
                  <a:pt x="11" y="7"/>
                </a:lnTo>
                <a:lnTo>
                  <a:pt x="11" y="5"/>
                </a:lnTo>
                <a:lnTo>
                  <a:pt x="8" y="5"/>
                </a:lnTo>
                <a:lnTo>
                  <a:pt x="8" y="3"/>
                </a:lnTo>
                <a:lnTo>
                  <a:pt x="8" y="0"/>
                </a:lnTo>
                <a:lnTo>
                  <a:pt x="0" y="0"/>
                </a:lnTo>
                <a:lnTo>
                  <a:pt x="0" y="3"/>
                </a:lnTo>
                <a:lnTo>
                  <a:pt x="0" y="5"/>
                </a:lnTo>
                <a:lnTo>
                  <a:pt x="0" y="7"/>
                </a:lnTo>
                <a:lnTo>
                  <a:pt x="2" y="7"/>
                </a:lnTo>
                <a:lnTo>
                  <a:pt x="2" y="9"/>
                </a:lnTo>
                <a:lnTo>
                  <a:pt x="2" y="11"/>
                </a:lnTo>
                <a:lnTo>
                  <a:pt x="2" y="13"/>
                </a:lnTo>
                <a:lnTo>
                  <a:pt x="4" y="13"/>
                </a:lnTo>
                <a:lnTo>
                  <a:pt x="4" y="15"/>
                </a:lnTo>
                <a:lnTo>
                  <a:pt x="4" y="17"/>
                </a:lnTo>
                <a:lnTo>
                  <a:pt x="6" y="17"/>
                </a:lnTo>
                <a:lnTo>
                  <a:pt x="6" y="20"/>
                </a:lnTo>
                <a:lnTo>
                  <a:pt x="16" y="13"/>
                </a:lnTo>
              </a:path>
            </a:pathLst>
          </a:custGeom>
          <a:solidFill>
            <a:srgbClr val="000000"/>
          </a:solidFill>
          <a:ln w="9525" cap="rnd">
            <a:noFill/>
            <a:round/>
            <a:headEnd/>
            <a:tailEnd/>
          </a:ln>
          <a:effectLst/>
        </p:spPr>
        <p:txBody>
          <a:bodyPr/>
          <a:lstStyle/>
          <a:p>
            <a:endParaRPr lang="en-US"/>
          </a:p>
        </p:txBody>
      </p:sp>
      <p:sp>
        <p:nvSpPr>
          <p:cNvPr id="63880" name="Freeform 392"/>
          <p:cNvSpPr>
            <a:spLocks/>
          </p:cNvSpPr>
          <p:nvPr/>
        </p:nvSpPr>
        <p:spPr bwMode="auto">
          <a:xfrm>
            <a:off x="2095500" y="2665413"/>
            <a:ext cx="68263" cy="52387"/>
          </a:xfrm>
          <a:custGeom>
            <a:avLst/>
            <a:gdLst/>
            <a:ahLst/>
            <a:cxnLst>
              <a:cxn ang="0">
                <a:pos x="30" y="17"/>
              </a:cxn>
              <a:cxn ang="0">
                <a:pos x="28" y="19"/>
              </a:cxn>
              <a:cxn ang="0">
                <a:pos x="26" y="19"/>
              </a:cxn>
              <a:cxn ang="0">
                <a:pos x="26" y="17"/>
              </a:cxn>
              <a:cxn ang="0">
                <a:pos x="24" y="17"/>
              </a:cxn>
              <a:cxn ang="0">
                <a:pos x="22" y="17"/>
              </a:cxn>
              <a:cxn ang="0">
                <a:pos x="22" y="15"/>
              </a:cxn>
              <a:cxn ang="0">
                <a:pos x="19" y="15"/>
              </a:cxn>
              <a:cxn ang="0">
                <a:pos x="19" y="13"/>
              </a:cxn>
              <a:cxn ang="0">
                <a:pos x="17" y="13"/>
              </a:cxn>
              <a:cxn ang="0">
                <a:pos x="17" y="11"/>
              </a:cxn>
              <a:cxn ang="0">
                <a:pos x="15" y="11"/>
              </a:cxn>
              <a:cxn ang="0">
                <a:pos x="15" y="9"/>
              </a:cxn>
              <a:cxn ang="0">
                <a:pos x="13" y="9"/>
              </a:cxn>
              <a:cxn ang="0">
                <a:pos x="13" y="7"/>
              </a:cxn>
              <a:cxn ang="0">
                <a:pos x="11" y="7"/>
              </a:cxn>
              <a:cxn ang="0">
                <a:pos x="11" y="4"/>
              </a:cxn>
              <a:cxn ang="0">
                <a:pos x="9" y="2"/>
              </a:cxn>
              <a:cxn ang="0">
                <a:pos x="9" y="0"/>
              </a:cxn>
              <a:cxn ang="0">
                <a:pos x="0" y="7"/>
              </a:cxn>
              <a:cxn ang="0">
                <a:pos x="2" y="7"/>
              </a:cxn>
              <a:cxn ang="0">
                <a:pos x="2" y="9"/>
              </a:cxn>
              <a:cxn ang="0">
                <a:pos x="5" y="11"/>
              </a:cxn>
              <a:cxn ang="0">
                <a:pos x="7" y="13"/>
              </a:cxn>
              <a:cxn ang="0">
                <a:pos x="7" y="15"/>
              </a:cxn>
              <a:cxn ang="0">
                <a:pos x="9" y="15"/>
              </a:cxn>
              <a:cxn ang="0">
                <a:pos x="9" y="17"/>
              </a:cxn>
              <a:cxn ang="0">
                <a:pos x="11" y="17"/>
              </a:cxn>
              <a:cxn ang="0">
                <a:pos x="11" y="19"/>
              </a:cxn>
              <a:cxn ang="0">
                <a:pos x="13" y="19"/>
              </a:cxn>
              <a:cxn ang="0">
                <a:pos x="13" y="21"/>
              </a:cxn>
              <a:cxn ang="0">
                <a:pos x="15" y="21"/>
              </a:cxn>
              <a:cxn ang="0">
                <a:pos x="15" y="24"/>
              </a:cxn>
              <a:cxn ang="0">
                <a:pos x="17" y="24"/>
              </a:cxn>
              <a:cxn ang="0">
                <a:pos x="19" y="24"/>
              </a:cxn>
              <a:cxn ang="0">
                <a:pos x="19" y="26"/>
              </a:cxn>
              <a:cxn ang="0">
                <a:pos x="22" y="26"/>
              </a:cxn>
              <a:cxn ang="0">
                <a:pos x="24" y="28"/>
              </a:cxn>
              <a:cxn ang="0">
                <a:pos x="26" y="28"/>
              </a:cxn>
              <a:cxn ang="0">
                <a:pos x="28" y="28"/>
              </a:cxn>
              <a:cxn ang="0">
                <a:pos x="30" y="28"/>
              </a:cxn>
              <a:cxn ang="0">
                <a:pos x="32" y="28"/>
              </a:cxn>
              <a:cxn ang="0">
                <a:pos x="32" y="26"/>
              </a:cxn>
              <a:cxn ang="0">
                <a:pos x="34" y="26"/>
              </a:cxn>
              <a:cxn ang="0">
                <a:pos x="36" y="24"/>
              </a:cxn>
              <a:cxn ang="0">
                <a:pos x="30" y="17"/>
              </a:cxn>
            </a:cxnLst>
            <a:rect l="0" t="0" r="r" b="b"/>
            <a:pathLst>
              <a:path w="37" h="29">
                <a:moveTo>
                  <a:pt x="30" y="17"/>
                </a:moveTo>
                <a:lnTo>
                  <a:pt x="28" y="19"/>
                </a:lnTo>
                <a:lnTo>
                  <a:pt x="26" y="19"/>
                </a:lnTo>
                <a:lnTo>
                  <a:pt x="26" y="17"/>
                </a:lnTo>
                <a:lnTo>
                  <a:pt x="24" y="17"/>
                </a:lnTo>
                <a:lnTo>
                  <a:pt x="22" y="17"/>
                </a:lnTo>
                <a:lnTo>
                  <a:pt x="22" y="15"/>
                </a:lnTo>
                <a:lnTo>
                  <a:pt x="19" y="15"/>
                </a:lnTo>
                <a:lnTo>
                  <a:pt x="19" y="13"/>
                </a:lnTo>
                <a:lnTo>
                  <a:pt x="17" y="13"/>
                </a:lnTo>
                <a:lnTo>
                  <a:pt x="17" y="11"/>
                </a:lnTo>
                <a:lnTo>
                  <a:pt x="15" y="11"/>
                </a:lnTo>
                <a:lnTo>
                  <a:pt x="15" y="9"/>
                </a:lnTo>
                <a:lnTo>
                  <a:pt x="13" y="9"/>
                </a:lnTo>
                <a:lnTo>
                  <a:pt x="13" y="7"/>
                </a:lnTo>
                <a:lnTo>
                  <a:pt x="11" y="7"/>
                </a:lnTo>
                <a:lnTo>
                  <a:pt x="11" y="4"/>
                </a:lnTo>
                <a:lnTo>
                  <a:pt x="9" y="2"/>
                </a:lnTo>
                <a:lnTo>
                  <a:pt x="9" y="0"/>
                </a:lnTo>
                <a:lnTo>
                  <a:pt x="0" y="7"/>
                </a:lnTo>
                <a:lnTo>
                  <a:pt x="2" y="7"/>
                </a:lnTo>
                <a:lnTo>
                  <a:pt x="2" y="9"/>
                </a:lnTo>
                <a:lnTo>
                  <a:pt x="5" y="11"/>
                </a:lnTo>
                <a:lnTo>
                  <a:pt x="7" y="13"/>
                </a:lnTo>
                <a:lnTo>
                  <a:pt x="7" y="15"/>
                </a:lnTo>
                <a:lnTo>
                  <a:pt x="9" y="15"/>
                </a:lnTo>
                <a:lnTo>
                  <a:pt x="9" y="17"/>
                </a:lnTo>
                <a:lnTo>
                  <a:pt x="11" y="17"/>
                </a:lnTo>
                <a:lnTo>
                  <a:pt x="11" y="19"/>
                </a:lnTo>
                <a:lnTo>
                  <a:pt x="13" y="19"/>
                </a:lnTo>
                <a:lnTo>
                  <a:pt x="13" y="21"/>
                </a:lnTo>
                <a:lnTo>
                  <a:pt x="15" y="21"/>
                </a:lnTo>
                <a:lnTo>
                  <a:pt x="15" y="24"/>
                </a:lnTo>
                <a:lnTo>
                  <a:pt x="17" y="24"/>
                </a:lnTo>
                <a:lnTo>
                  <a:pt x="19" y="24"/>
                </a:lnTo>
                <a:lnTo>
                  <a:pt x="19" y="26"/>
                </a:lnTo>
                <a:lnTo>
                  <a:pt x="22" y="26"/>
                </a:lnTo>
                <a:lnTo>
                  <a:pt x="24" y="28"/>
                </a:lnTo>
                <a:lnTo>
                  <a:pt x="26" y="28"/>
                </a:lnTo>
                <a:lnTo>
                  <a:pt x="28" y="28"/>
                </a:lnTo>
                <a:lnTo>
                  <a:pt x="30" y="28"/>
                </a:lnTo>
                <a:lnTo>
                  <a:pt x="32" y="28"/>
                </a:lnTo>
                <a:lnTo>
                  <a:pt x="32" y="26"/>
                </a:lnTo>
                <a:lnTo>
                  <a:pt x="34" y="26"/>
                </a:lnTo>
                <a:lnTo>
                  <a:pt x="36" y="24"/>
                </a:lnTo>
                <a:lnTo>
                  <a:pt x="30" y="17"/>
                </a:lnTo>
              </a:path>
            </a:pathLst>
          </a:custGeom>
          <a:solidFill>
            <a:srgbClr val="000000"/>
          </a:solidFill>
          <a:ln w="9525" cap="rnd">
            <a:noFill/>
            <a:round/>
            <a:headEnd/>
            <a:tailEnd/>
          </a:ln>
          <a:effectLst/>
        </p:spPr>
        <p:txBody>
          <a:bodyPr/>
          <a:lstStyle/>
          <a:p>
            <a:endParaRPr lang="en-US"/>
          </a:p>
        </p:txBody>
      </p:sp>
      <p:sp>
        <p:nvSpPr>
          <p:cNvPr id="63881" name="Freeform 393"/>
          <p:cNvSpPr>
            <a:spLocks/>
          </p:cNvSpPr>
          <p:nvPr/>
        </p:nvSpPr>
        <p:spPr bwMode="auto">
          <a:xfrm>
            <a:off x="2151063" y="2668588"/>
            <a:ext cx="33337" cy="42862"/>
          </a:xfrm>
          <a:custGeom>
            <a:avLst/>
            <a:gdLst/>
            <a:ahLst/>
            <a:cxnLst>
              <a:cxn ang="0">
                <a:pos x="15" y="0"/>
              </a:cxn>
              <a:cxn ang="0">
                <a:pos x="13" y="0"/>
              </a:cxn>
              <a:cxn ang="0">
                <a:pos x="11" y="2"/>
              </a:cxn>
              <a:cxn ang="0">
                <a:pos x="9" y="2"/>
              </a:cxn>
              <a:cxn ang="0">
                <a:pos x="9" y="5"/>
              </a:cxn>
              <a:cxn ang="0">
                <a:pos x="6" y="5"/>
              </a:cxn>
              <a:cxn ang="0">
                <a:pos x="6" y="7"/>
              </a:cxn>
              <a:cxn ang="0">
                <a:pos x="4" y="7"/>
              </a:cxn>
              <a:cxn ang="0">
                <a:pos x="4" y="9"/>
              </a:cxn>
              <a:cxn ang="0">
                <a:pos x="4" y="11"/>
              </a:cxn>
              <a:cxn ang="0">
                <a:pos x="2" y="11"/>
              </a:cxn>
              <a:cxn ang="0">
                <a:pos x="2" y="13"/>
              </a:cxn>
              <a:cxn ang="0">
                <a:pos x="0" y="15"/>
              </a:cxn>
              <a:cxn ang="0">
                <a:pos x="6" y="22"/>
              </a:cxn>
              <a:cxn ang="0">
                <a:pos x="9" y="19"/>
              </a:cxn>
              <a:cxn ang="0">
                <a:pos x="9" y="17"/>
              </a:cxn>
              <a:cxn ang="0">
                <a:pos x="11" y="17"/>
              </a:cxn>
              <a:cxn ang="0">
                <a:pos x="11" y="15"/>
              </a:cxn>
              <a:cxn ang="0">
                <a:pos x="13" y="13"/>
              </a:cxn>
              <a:cxn ang="0">
                <a:pos x="13" y="11"/>
              </a:cxn>
              <a:cxn ang="0">
                <a:pos x="15" y="11"/>
              </a:cxn>
              <a:cxn ang="0">
                <a:pos x="15" y="9"/>
              </a:cxn>
              <a:cxn ang="0">
                <a:pos x="17" y="9"/>
              </a:cxn>
              <a:cxn ang="0">
                <a:pos x="15" y="0"/>
              </a:cxn>
            </a:cxnLst>
            <a:rect l="0" t="0" r="r" b="b"/>
            <a:pathLst>
              <a:path w="18" h="23">
                <a:moveTo>
                  <a:pt x="15" y="0"/>
                </a:moveTo>
                <a:lnTo>
                  <a:pt x="13" y="0"/>
                </a:lnTo>
                <a:lnTo>
                  <a:pt x="11" y="2"/>
                </a:lnTo>
                <a:lnTo>
                  <a:pt x="9" y="2"/>
                </a:lnTo>
                <a:lnTo>
                  <a:pt x="9" y="5"/>
                </a:lnTo>
                <a:lnTo>
                  <a:pt x="6" y="5"/>
                </a:lnTo>
                <a:lnTo>
                  <a:pt x="6" y="7"/>
                </a:lnTo>
                <a:lnTo>
                  <a:pt x="4" y="7"/>
                </a:lnTo>
                <a:lnTo>
                  <a:pt x="4" y="9"/>
                </a:lnTo>
                <a:lnTo>
                  <a:pt x="4" y="11"/>
                </a:lnTo>
                <a:lnTo>
                  <a:pt x="2" y="11"/>
                </a:lnTo>
                <a:lnTo>
                  <a:pt x="2" y="13"/>
                </a:lnTo>
                <a:lnTo>
                  <a:pt x="0" y="15"/>
                </a:lnTo>
                <a:lnTo>
                  <a:pt x="6" y="22"/>
                </a:lnTo>
                <a:lnTo>
                  <a:pt x="9" y="19"/>
                </a:lnTo>
                <a:lnTo>
                  <a:pt x="9" y="17"/>
                </a:lnTo>
                <a:lnTo>
                  <a:pt x="11" y="17"/>
                </a:lnTo>
                <a:lnTo>
                  <a:pt x="11" y="15"/>
                </a:lnTo>
                <a:lnTo>
                  <a:pt x="13" y="13"/>
                </a:lnTo>
                <a:lnTo>
                  <a:pt x="13" y="11"/>
                </a:lnTo>
                <a:lnTo>
                  <a:pt x="15" y="11"/>
                </a:lnTo>
                <a:lnTo>
                  <a:pt x="15" y="9"/>
                </a:lnTo>
                <a:lnTo>
                  <a:pt x="17" y="9"/>
                </a:lnTo>
                <a:lnTo>
                  <a:pt x="15" y="0"/>
                </a:lnTo>
              </a:path>
            </a:pathLst>
          </a:custGeom>
          <a:solidFill>
            <a:srgbClr val="000000"/>
          </a:solidFill>
          <a:ln w="9525" cap="rnd">
            <a:noFill/>
            <a:round/>
            <a:headEnd/>
            <a:tailEnd/>
          </a:ln>
          <a:effectLst/>
        </p:spPr>
        <p:txBody>
          <a:bodyPr/>
          <a:lstStyle/>
          <a:p>
            <a:endParaRPr lang="en-US"/>
          </a:p>
        </p:txBody>
      </p:sp>
      <p:sp>
        <p:nvSpPr>
          <p:cNvPr id="63882" name="Freeform 394"/>
          <p:cNvSpPr>
            <a:spLocks/>
          </p:cNvSpPr>
          <p:nvPr/>
        </p:nvSpPr>
        <p:spPr bwMode="auto">
          <a:xfrm>
            <a:off x="2178050" y="2668588"/>
            <a:ext cx="33338" cy="31750"/>
          </a:xfrm>
          <a:custGeom>
            <a:avLst/>
            <a:gdLst/>
            <a:ahLst/>
            <a:cxnLst>
              <a:cxn ang="0">
                <a:pos x="17" y="8"/>
              </a:cxn>
              <a:cxn ang="0">
                <a:pos x="15" y="6"/>
              </a:cxn>
              <a:cxn ang="0">
                <a:pos x="13" y="6"/>
              </a:cxn>
              <a:cxn ang="0">
                <a:pos x="13" y="2"/>
              </a:cxn>
              <a:cxn ang="0">
                <a:pos x="11" y="2"/>
              </a:cxn>
              <a:cxn ang="0">
                <a:pos x="11" y="0"/>
              </a:cxn>
              <a:cxn ang="0">
                <a:pos x="9" y="0"/>
              </a:cxn>
              <a:cxn ang="0">
                <a:pos x="6" y="0"/>
              </a:cxn>
              <a:cxn ang="0">
                <a:pos x="4" y="0"/>
              </a:cxn>
              <a:cxn ang="0">
                <a:pos x="2" y="0"/>
              </a:cxn>
              <a:cxn ang="0">
                <a:pos x="0" y="0"/>
              </a:cxn>
              <a:cxn ang="0">
                <a:pos x="2" y="11"/>
              </a:cxn>
              <a:cxn ang="0">
                <a:pos x="4" y="11"/>
              </a:cxn>
              <a:cxn ang="0">
                <a:pos x="6" y="11"/>
              </a:cxn>
              <a:cxn ang="0">
                <a:pos x="6" y="13"/>
              </a:cxn>
              <a:cxn ang="0">
                <a:pos x="9" y="13"/>
              </a:cxn>
              <a:cxn ang="0">
                <a:pos x="11" y="16"/>
              </a:cxn>
              <a:cxn ang="0">
                <a:pos x="13" y="16"/>
              </a:cxn>
              <a:cxn ang="0">
                <a:pos x="17" y="8"/>
              </a:cxn>
            </a:cxnLst>
            <a:rect l="0" t="0" r="r" b="b"/>
            <a:pathLst>
              <a:path w="18" h="17">
                <a:moveTo>
                  <a:pt x="17" y="8"/>
                </a:moveTo>
                <a:lnTo>
                  <a:pt x="15" y="6"/>
                </a:lnTo>
                <a:lnTo>
                  <a:pt x="13" y="6"/>
                </a:lnTo>
                <a:lnTo>
                  <a:pt x="13" y="2"/>
                </a:lnTo>
                <a:lnTo>
                  <a:pt x="11" y="2"/>
                </a:lnTo>
                <a:lnTo>
                  <a:pt x="11" y="0"/>
                </a:lnTo>
                <a:lnTo>
                  <a:pt x="9" y="0"/>
                </a:lnTo>
                <a:lnTo>
                  <a:pt x="6" y="0"/>
                </a:lnTo>
                <a:lnTo>
                  <a:pt x="4" y="0"/>
                </a:lnTo>
                <a:lnTo>
                  <a:pt x="2" y="0"/>
                </a:lnTo>
                <a:lnTo>
                  <a:pt x="0" y="0"/>
                </a:lnTo>
                <a:lnTo>
                  <a:pt x="2" y="11"/>
                </a:lnTo>
                <a:lnTo>
                  <a:pt x="4" y="11"/>
                </a:lnTo>
                <a:lnTo>
                  <a:pt x="6" y="11"/>
                </a:lnTo>
                <a:lnTo>
                  <a:pt x="6" y="13"/>
                </a:lnTo>
                <a:lnTo>
                  <a:pt x="9" y="13"/>
                </a:lnTo>
                <a:lnTo>
                  <a:pt x="11" y="16"/>
                </a:lnTo>
                <a:lnTo>
                  <a:pt x="13" y="16"/>
                </a:lnTo>
                <a:lnTo>
                  <a:pt x="17" y="8"/>
                </a:lnTo>
              </a:path>
            </a:pathLst>
          </a:custGeom>
          <a:solidFill>
            <a:srgbClr val="000000"/>
          </a:solidFill>
          <a:ln w="9525" cap="rnd">
            <a:noFill/>
            <a:round/>
            <a:headEnd/>
            <a:tailEnd/>
          </a:ln>
          <a:effectLst/>
        </p:spPr>
        <p:txBody>
          <a:bodyPr/>
          <a:lstStyle/>
          <a:p>
            <a:endParaRPr lang="en-US"/>
          </a:p>
        </p:txBody>
      </p:sp>
      <p:sp>
        <p:nvSpPr>
          <p:cNvPr id="63883" name="Freeform 395"/>
          <p:cNvSpPr>
            <a:spLocks/>
          </p:cNvSpPr>
          <p:nvPr/>
        </p:nvSpPr>
        <p:spPr bwMode="auto">
          <a:xfrm>
            <a:off x="2203450" y="2681288"/>
            <a:ext cx="60325" cy="74612"/>
          </a:xfrm>
          <a:custGeom>
            <a:avLst/>
            <a:gdLst/>
            <a:ahLst/>
            <a:cxnLst>
              <a:cxn ang="0">
                <a:pos x="32" y="34"/>
              </a:cxn>
              <a:cxn ang="0">
                <a:pos x="30" y="34"/>
              </a:cxn>
              <a:cxn ang="0">
                <a:pos x="30" y="32"/>
              </a:cxn>
              <a:cxn ang="0">
                <a:pos x="27" y="29"/>
              </a:cxn>
              <a:cxn ang="0">
                <a:pos x="27" y="27"/>
              </a:cxn>
              <a:cxn ang="0">
                <a:pos x="25" y="27"/>
              </a:cxn>
              <a:cxn ang="0">
                <a:pos x="25" y="25"/>
              </a:cxn>
              <a:cxn ang="0">
                <a:pos x="23" y="23"/>
              </a:cxn>
              <a:cxn ang="0">
                <a:pos x="23" y="21"/>
              </a:cxn>
              <a:cxn ang="0">
                <a:pos x="21" y="21"/>
              </a:cxn>
              <a:cxn ang="0">
                <a:pos x="21" y="19"/>
              </a:cxn>
              <a:cxn ang="0">
                <a:pos x="21" y="17"/>
              </a:cxn>
              <a:cxn ang="0">
                <a:pos x="19" y="17"/>
              </a:cxn>
              <a:cxn ang="0">
                <a:pos x="19" y="15"/>
              </a:cxn>
              <a:cxn ang="0">
                <a:pos x="17" y="12"/>
              </a:cxn>
              <a:cxn ang="0">
                <a:pos x="17" y="10"/>
              </a:cxn>
              <a:cxn ang="0">
                <a:pos x="15" y="10"/>
              </a:cxn>
              <a:cxn ang="0">
                <a:pos x="15" y="8"/>
              </a:cxn>
              <a:cxn ang="0">
                <a:pos x="13" y="6"/>
              </a:cxn>
              <a:cxn ang="0">
                <a:pos x="10" y="4"/>
              </a:cxn>
              <a:cxn ang="0">
                <a:pos x="8" y="2"/>
              </a:cxn>
              <a:cxn ang="0">
                <a:pos x="6" y="2"/>
              </a:cxn>
              <a:cxn ang="0">
                <a:pos x="4" y="0"/>
              </a:cxn>
              <a:cxn ang="0">
                <a:pos x="0" y="6"/>
              </a:cxn>
              <a:cxn ang="0">
                <a:pos x="0" y="8"/>
              </a:cxn>
              <a:cxn ang="0">
                <a:pos x="2" y="8"/>
              </a:cxn>
              <a:cxn ang="0">
                <a:pos x="2" y="10"/>
              </a:cxn>
              <a:cxn ang="0">
                <a:pos x="4" y="10"/>
              </a:cxn>
              <a:cxn ang="0">
                <a:pos x="6" y="12"/>
              </a:cxn>
              <a:cxn ang="0">
                <a:pos x="6" y="15"/>
              </a:cxn>
              <a:cxn ang="0">
                <a:pos x="8" y="15"/>
              </a:cxn>
              <a:cxn ang="0">
                <a:pos x="8" y="17"/>
              </a:cxn>
              <a:cxn ang="0">
                <a:pos x="10" y="19"/>
              </a:cxn>
              <a:cxn ang="0">
                <a:pos x="10" y="21"/>
              </a:cxn>
              <a:cxn ang="0">
                <a:pos x="13" y="21"/>
              </a:cxn>
              <a:cxn ang="0">
                <a:pos x="13" y="23"/>
              </a:cxn>
              <a:cxn ang="0">
                <a:pos x="15" y="25"/>
              </a:cxn>
              <a:cxn ang="0">
                <a:pos x="15" y="27"/>
              </a:cxn>
              <a:cxn ang="0">
                <a:pos x="17" y="27"/>
              </a:cxn>
              <a:cxn ang="0">
                <a:pos x="17" y="29"/>
              </a:cxn>
              <a:cxn ang="0">
                <a:pos x="19" y="32"/>
              </a:cxn>
              <a:cxn ang="0">
                <a:pos x="19" y="34"/>
              </a:cxn>
              <a:cxn ang="0">
                <a:pos x="21" y="36"/>
              </a:cxn>
              <a:cxn ang="0">
                <a:pos x="23" y="38"/>
              </a:cxn>
              <a:cxn ang="0">
                <a:pos x="25" y="40"/>
              </a:cxn>
              <a:cxn ang="0">
                <a:pos x="32" y="34"/>
              </a:cxn>
            </a:cxnLst>
            <a:rect l="0" t="0" r="r" b="b"/>
            <a:pathLst>
              <a:path w="33" h="41">
                <a:moveTo>
                  <a:pt x="32" y="34"/>
                </a:moveTo>
                <a:lnTo>
                  <a:pt x="30" y="34"/>
                </a:lnTo>
                <a:lnTo>
                  <a:pt x="30" y="32"/>
                </a:lnTo>
                <a:lnTo>
                  <a:pt x="27" y="29"/>
                </a:lnTo>
                <a:lnTo>
                  <a:pt x="27" y="27"/>
                </a:lnTo>
                <a:lnTo>
                  <a:pt x="25" y="27"/>
                </a:lnTo>
                <a:lnTo>
                  <a:pt x="25" y="25"/>
                </a:lnTo>
                <a:lnTo>
                  <a:pt x="23" y="23"/>
                </a:lnTo>
                <a:lnTo>
                  <a:pt x="23" y="21"/>
                </a:lnTo>
                <a:lnTo>
                  <a:pt x="21" y="21"/>
                </a:lnTo>
                <a:lnTo>
                  <a:pt x="21" y="19"/>
                </a:lnTo>
                <a:lnTo>
                  <a:pt x="21" y="17"/>
                </a:lnTo>
                <a:lnTo>
                  <a:pt x="19" y="17"/>
                </a:lnTo>
                <a:lnTo>
                  <a:pt x="19" y="15"/>
                </a:lnTo>
                <a:lnTo>
                  <a:pt x="17" y="12"/>
                </a:lnTo>
                <a:lnTo>
                  <a:pt x="17" y="10"/>
                </a:lnTo>
                <a:lnTo>
                  <a:pt x="15" y="10"/>
                </a:lnTo>
                <a:lnTo>
                  <a:pt x="15" y="8"/>
                </a:lnTo>
                <a:lnTo>
                  <a:pt x="13" y="6"/>
                </a:lnTo>
                <a:lnTo>
                  <a:pt x="10" y="4"/>
                </a:lnTo>
                <a:lnTo>
                  <a:pt x="8" y="2"/>
                </a:lnTo>
                <a:lnTo>
                  <a:pt x="6" y="2"/>
                </a:lnTo>
                <a:lnTo>
                  <a:pt x="4" y="0"/>
                </a:lnTo>
                <a:lnTo>
                  <a:pt x="0" y="6"/>
                </a:lnTo>
                <a:lnTo>
                  <a:pt x="0" y="8"/>
                </a:lnTo>
                <a:lnTo>
                  <a:pt x="2" y="8"/>
                </a:lnTo>
                <a:lnTo>
                  <a:pt x="2" y="10"/>
                </a:lnTo>
                <a:lnTo>
                  <a:pt x="4" y="10"/>
                </a:lnTo>
                <a:lnTo>
                  <a:pt x="6" y="12"/>
                </a:lnTo>
                <a:lnTo>
                  <a:pt x="6" y="15"/>
                </a:lnTo>
                <a:lnTo>
                  <a:pt x="8" y="15"/>
                </a:lnTo>
                <a:lnTo>
                  <a:pt x="8" y="17"/>
                </a:lnTo>
                <a:lnTo>
                  <a:pt x="10" y="19"/>
                </a:lnTo>
                <a:lnTo>
                  <a:pt x="10" y="21"/>
                </a:lnTo>
                <a:lnTo>
                  <a:pt x="13" y="21"/>
                </a:lnTo>
                <a:lnTo>
                  <a:pt x="13" y="23"/>
                </a:lnTo>
                <a:lnTo>
                  <a:pt x="15" y="25"/>
                </a:lnTo>
                <a:lnTo>
                  <a:pt x="15" y="27"/>
                </a:lnTo>
                <a:lnTo>
                  <a:pt x="17" y="27"/>
                </a:lnTo>
                <a:lnTo>
                  <a:pt x="17" y="29"/>
                </a:lnTo>
                <a:lnTo>
                  <a:pt x="19" y="32"/>
                </a:lnTo>
                <a:lnTo>
                  <a:pt x="19" y="34"/>
                </a:lnTo>
                <a:lnTo>
                  <a:pt x="21" y="36"/>
                </a:lnTo>
                <a:lnTo>
                  <a:pt x="23" y="38"/>
                </a:lnTo>
                <a:lnTo>
                  <a:pt x="25" y="40"/>
                </a:lnTo>
                <a:lnTo>
                  <a:pt x="32" y="34"/>
                </a:lnTo>
              </a:path>
            </a:pathLst>
          </a:custGeom>
          <a:solidFill>
            <a:srgbClr val="000000"/>
          </a:solidFill>
          <a:ln w="9525" cap="rnd">
            <a:noFill/>
            <a:round/>
            <a:headEnd/>
            <a:tailEnd/>
          </a:ln>
          <a:effectLst/>
        </p:spPr>
        <p:txBody>
          <a:bodyPr/>
          <a:lstStyle/>
          <a:p>
            <a:endParaRPr lang="en-US"/>
          </a:p>
        </p:txBody>
      </p:sp>
      <p:sp>
        <p:nvSpPr>
          <p:cNvPr id="63884" name="Freeform 396"/>
          <p:cNvSpPr>
            <a:spLocks/>
          </p:cNvSpPr>
          <p:nvPr/>
        </p:nvSpPr>
        <p:spPr bwMode="auto">
          <a:xfrm>
            <a:off x="2249488" y="2743200"/>
            <a:ext cx="31750" cy="39688"/>
          </a:xfrm>
          <a:custGeom>
            <a:avLst/>
            <a:gdLst/>
            <a:ahLst/>
            <a:cxnLst>
              <a:cxn ang="0">
                <a:pos x="16" y="19"/>
              </a:cxn>
              <a:cxn ang="0">
                <a:pos x="16" y="17"/>
              </a:cxn>
              <a:cxn ang="0">
                <a:pos x="16" y="15"/>
              </a:cxn>
              <a:cxn ang="0">
                <a:pos x="16" y="12"/>
              </a:cxn>
              <a:cxn ang="0">
                <a:pos x="13" y="10"/>
              </a:cxn>
              <a:cxn ang="0">
                <a:pos x="13" y="8"/>
              </a:cxn>
              <a:cxn ang="0">
                <a:pos x="13" y="6"/>
              </a:cxn>
              <a:cxn ang="0">
                <a:pos x="11" y="6"/>
              </a:cxn>
              <a:cxn ang="0">
                <a:pos x="11" y="4"/>
              </a:cxn>
              <a:cxn ang="0">
                <a:pos x="11" y="2"/>
              </a:cxn>
              <a:cxn ang="0">
                <a:pos x="8" y="2"/>
              </a:cxn>
              <a:cxn ang="0">
                <a:pos x="8" y="0"/>
              </a:cxn>
              <a:cxn ang="0">
                <a:pos x="0" y="6"/>
              </a:cxn>
              <a:cxn ang="0">
                <a:pos x="0" y="8"/>
              </a:cxn>
              <a:cxn ang="0">
                <a:pos x="2" y="8"/>
              </a:cxn>
              <a:cxn ang="0">
                <a:pos x="2" y="10"/>
              </a:cxn>
              <a:cxn ang="0">
                <a:pos x="2" y="12"/>
              </a:cxn>
              <a:cxn ang="0">
                <a:pos x="2" y="15"/>
              </a:cxn>
              <a:cxn ang="0">
                <a:pos x="6" y="15"/>
              </a:cxn>
              <a:cxn ang="0">
                <a:pos x="6" y="17"/>
              </a:cxn>
              <a:cxn ang="0">
                <a:pos x="6" y="19"/>
              </a:cxn>
              <a:cxn ang="0">
                <a:pos x="6" y="21"/>
              </a:cxn>
              <a:cxn ang="0">
                <a:pos x="8" y="21"/>
              </a:cxn>
              <a:cxn ang="0">
                <a:pos x="6" y="21"/>
              </a:cxn>
              <a:cxn ang="0">
                <a:pos x="16" y="19"/>
              </a:cxn>
            </a:cxnLst>
            <a:rect l="0" t="0" r="r" b="b"/>
            <a:pathLst>
              <a:path w="17" h="22">
                <a:moveTo>
                  <a:pt x="16" y="19"/>
                </a:moveTo>
                <a:lnTo>
                  <a:pt x="16" y="17"/>
                </a:lnTo>
                <a:lnTo>
                  <a:pt x="16" y="15"/>
                </a:lnTo>
                <a:lnTo>
                  <a:pt x="16" y="12"/>
                </a:lnTo>
                <a:lnTo>
                  <a:pt x="13" y="10"/>
                </a:lnTo>
                <a:lnTo>
                  <a:pt x="13" y="8"/>
                </a:lnTo>
                <a:lnTo>
                  <a:pt x="13" y="6"/>
                </a:lnTo>
                <a:lnTo>
                  <a:pt x="11" y="6"/>
                </a:lnTo>
                <a:lnTo>
                  <a:pt x="11" y="4"/>
                </a:lnTo>
                <a:lnTo>
                  <a:pt x="11" y="2"/>
                </a:lnTo>
                <a:lnTo>
                  <a:pt x="8" y="2"/>
                </a:lnTo>
                <a:lnTo>
                  <a:pt x="8" y="0"/>
                </a:lnTo>
                <a:lnTo>
                  <a:pt x="0" y="6"/>
                </a:lnTo>
                <a:lnTo>
                  <a:pt x="0" y="8"/>
                </a:lnTo>
                <a:lnTo>
                  <a:pt x="2" y="8"/>
                </a:lnTo>
                <a:lnTo>
                  <a:pt x="2" y="10"/>
                </a:lnTo>
                <a:lnTo>
                  <a:pt x="2" y="12"/>
                </a:lnTo>
                <a:lnTo>
                  <a:pt x="2" y="15"/>
                </a:lnTo>
                <a:lnTo>
                  <a:pt x="6" y="15"/>
                </a:lnTo>
                <a:lnTo>
                  <a:pt x="6" y="17"/>
                </a:lnTo>
                <a:lnTo>
                  <a:pt x="6" y="19"/>
                </a:lnTo>
                <a:lnTo>
                  <a:pt x="6" y="21"/>
                </a:lnTo>
                <a:lnTo>
                  <a:pt x="8" y="21"/>
                </a:lnTo>
                <a:lnTo>
                  <a:pt x="6" y="21"/>
                </a:lnTo>
                <a:lnTo>
                  <a:pt x="16" y="19"/>
                </a:lnTo>
              </a:path>
            </a:pathLst>
          </a:custGeom>
          <a:solidFill>
            <a:srgbClr val="000000"/>
          </a:solidFill>
          <a:ln w="9525" cap="rnd">
            <a:noFill/>
            <a:round/>
            <a:headEnd/>
            <a:tailEnd/>
          </a:ln>
          <a:effectLst/>
        </p:spPr>
        <p:txBody>
          <a:bodyPr/>
          <a:lstStyle/>
          <a:p>
            <a:endParaRPr lang="en-US"/>
          </a:p>
        </p:txBody>
      </p:sp>
      <p:sp>
        <p:nvSpPr>
          <p:cNvPr id="63885" name="Freeform 397"/>
          <p:cNvSpPr>
            <a:spLocks/>
          </p:cNvSpPr>
          <p:nvPr/>
        </p:nvSpPr>
        <p:spPr bwMode="auto">
          <a:xfrm>
            <a:off x="2259013" y="2778125"/>
            <a:ext cx="33337" cy="30163"/>
          </a:xfrm>
          <a:custGeom>
            <a:avLst/>
            <a:gdLst/>
            <a:ahLst/>
            <a:cxnLst>
              <a:cxn ang="0">
                <a:pos x="17" y="12"/>
              </a:cxn>
              <a:cxn ang="0">
                <a:pos x="17" y="8"/>
              </a:cxn>
              <a:cxn ang="0">
                <a:pos x="15" y="4"/>
              </a:cxn>
              <a:cxn ang="0">
                <a:pos x="12" y="4"/>
              </a:cxn>
              <a:cxn ang="0">
                <a:pos x="12" y="0"/>
              </a:cxn>
              <a:cxn ang="0">
                <a:pos x="10" y="0"/>
              </a:cxn>
              <a:cxn ang="0">
                <a:pos x="8" y="0"/>
              </a:cxn>
              <a:cxn ang="0">
                <a:pos x="0" y="4"/>
              </a:cxn>
              <a:cxn ang="0">
                <a:pos x="2" y="4"/>
              </a:cxn>
              <a:cxn ang="0">
                <a:pos x="2" y="8"/>
              </a:cxn>
              <a:cxn ang="0">
                <a:pos x="4" y="12"/>
              </a:cxn>
              <a:cxn ang="0">
                <a:pos x="6" y="12"/>
              </a:cxn>
              <a:cxn ang="0">
                <a:pos x="6" y="16"/>
              </a:cxn>
              <a:cxn ang="0">
                <a:pos x="8" y="16"/>
              </a:cxn>
              <a:cxn ang="0">
                <a:pos x="17" y="12"/>
              </a:cxn>
            </a:cxnLst>
            <a:rect l="0" t="0" r="r" b="b"/>
            <a:pathLst>
              <a:path w="18" h="17">
                <a:moveTo>
                  <a:pt x="17" y="12"/>
                </a:moveTo>
                <a:lnTo>
                  <a:pt x="17" y="8"/>
                </a:lnTo>
                <a:lnTo>
                  <a:pt x="15" y="4"/>
                </a:lnTo>
                <a:lnTo>
                  <a:pt x="12" y="4"/>
                </a:lnTo>
                <a:lnTo>
                  <a:pt x="12" y="0"/>
                </a:lnTo>
                <a:lnTo>
                  <a:pt x="10" y="0"/>
                </a:lnTo>
                <a:lnTo>
                  <a:pt x="8" y="0"/>
                </a:lnTo>
                <a:lnTo>
                  <a:pt x="0" y="4"/>
                </a:lnTo>
                <a:lnTo>
                  <a:pt x="2" y="4"/>
                </a:lnTo>
                <a:lnTo>
                  <a:pt x="2" y="8"/>
                </a:lnTo>
                <a:lnTo>
                  <a:pt x="4" y="12"/>
                </a:lnTo>
                <a:lnTo>
                  <a:pt x="6" y="12"/>
                </a:lnTo>
                <a:lnTo>
                  <a:pt x="6" y="16"/>
                </a:lnTo>
                <a:lnTo>
                  <a:pt x="8" y="16"/>
                </a:lnTo>
                <a:lnTo>
                  <a:pt x="17" y="12"/>
                </a:lnTo>
              </a:path>
            </a:pathLst>
          </a:custGeom>
          <a:solidFill>
            <a:srgbClr val="000000"/>
          </a:solidFill>
          <a:ln w="9525" cap="rnd">
            <a:noFill/>
            <a:round/>
            <a:headEnd/>
            <a:tailEnd/>
          </a:ln>
          <a:effectLst/>
        </p:spPr>
        <p:txBody>
          <a:bodyPr/>
          <a:lstStyle/>
          <a:p>
            <a:endParaRPr lang="en-US"/>
          </a:p>
        </p:txBody>
      </p:sp>
      <p:sp>
        <p:nvSpPr>
          <p:cNvPr id="63886" name="Freeform 398"/>
          <p:cNvSpPr>
            <a:spLocks/>
          </p:cNvSpPr>
          <p:nvPr/>
        </p:nvSpPr>
        <p:spPr bwMode="auto">
          <a:xfrm>
            <a:off x="2273300" y="2789238"/>
            <a:ext cx="31750" cy="30162"/>
          </a:xfrm>
          <a:custGeom>
            <a:avLst/>
            <a:gdLst/>
            <a:ahLst/>
            <a:cxnLst>
              <a:cxn ang="0">
                <a:pos x="16" y="10"/>
              </a:cxn>
              <a:cxn ang="0">
                <a:pos x="13" y="10"/>
              </a:cxn>
              <a:cxn ang="0">
                <a:pos x="13" y="5"/>
              </a:cxn>
              <a:cxn ang="0">
                <a:pos x="13" y="2"/>
              </a:cxn>
              <a:cxn ang="0">
                <a:pos x="13" y="0"/>
              </a:cxn>
              <a:cxn ang="0">
                <a:pos x="11" y="0"/>
              </a:cxn>
              <a:cxn ang="0">
                <a:pos x="0" y="2"/>
              </a:cxn>
              <a:cxn ang="0">
                <a:pos x="0" y="5"/>
              </a:cxn>
              <a:cxn ang="0">
                <a:pos x="2" y="5"/>
              </a:cxn>
              <a:cxn ang="0">
                <a:pos x="2" y="10"/>
              </a:cxn>
              <a:cxn ang="0">
                <a:pos x="2" y="13"/>
              </a:cxn>
              <a:cxn ang="0">
                <a:pos x="4" y="13"/>
              </a:cxn>
              <a:cxn ang="0">
                <a:pos x="4" y="16"/>
              </a:cxn>
              <a:cxn ang="0">
                <a:pos x="16" y="10"/>
              </a:cxn>
            </a:cxnLst>
            <a:rect l="0" t="0" r="r" b="b"/>
            <a:pathLst>
              <a:path w="17" h="17">
                <a:moveTo>
                  <a:pt x="16" y="10"/>
                </a:moveTo>
                <a:lnTo>
                  <a:pt x="13" y="10"/>
                </a:lnTo>
                <a:lnTo>
                  <a:pt x="13" y="5"/>
                </a:lnTo>
                <a:lnTo>
                  <a:pt x="13" y="2"/>
                </a:lnTo>
                <a:lnTo>
                  <a:pt x="13" y="0"/>
                </a:lnTo>
                <a:lnTo>
                  <a:pt x="11" y="0"/>
                </a:lnTo>
                <a:lnTo>
                  <a:pt x="0" y="2"/>
                </a:lnTo>
                <a:lnTo>
                  <a:pt x="0" y="5"/>
                </a:lnTo>
                <a:lnTo>
                  <a:pt x="2" y="5"/>
                </a:lnTo>
                <a:lnTo>
                  <a:pt x="2" y="10"/>
                </a:lnTo>
                <a:lnTo>
                  <a:pt x="2" y="13"/>
                </a:lnTo>
                <a:lnTo>
                  <a:pt x="4" y="13"/>
                </a:lnTo>
                <a:lnTo>
                  <a:pt x="4" y="16"/>
                </a:lnTo>
                <a:lnTo>
                  <a:pt x="16" y="10"/>
                </a:lnTo>
              </a:path>
            </a:pathLst>
          </a:custGeom>
          <a:solidFill>
            <a:srgbClr val="000000"/>
          </a:solidFill>
          <a:ln w="9525" cap="rnd">
            <a:noFill/>
            <a:round/>
            <a:headEnd/>
            <a:tailEnd/>
          </a:ln>
          <a:effectLst/>
        </p:spPr>
        <p:txBody>
          <a:bodyPr/>
          <a:lstStyle/>
          <a:p>
            <a:endParaRPr lang="en-US"/>
          </a:p>
        </p:txBody>
      </p:sp>
      <p:sp>
        <p:nvSpPr>
          <p:cNvPr id="63887" name="Freeform 399"/>
          <p:cNvSpPr>
            <a:spLocks/>
          </p:cNvSpPr>
          <p:nvPr/>
        </p:nvSpPr>
        <p:spPr bwMode="auto">
          <a:xfrm>
            <a:off x="2281238" y="2801938"/>
            <a:ext cx="65087" cy="36512"/>
          </a:xfrm>
          <a:custGeom>
            <a:avLst/>
            <a:gdLst/>
            <a:ahLst/>
            <a:cxnLst>
              <a:cxn ang="0">
                <a:pos x="30" y="8"/>
              </a:cxn>
              <a:cxn ang="0">
                <a:pos x="34" y="10"/>
              </a:cxn>
              <a:cxn ang="0">
                <a:pos x="34" y="8"/>
              </a:cxn>
              <a:cxn ang="0">
                <a:pos x="32" y="8"/>
              </a:cxn>
              <a:cxn ang="0">
                <a:pos x="32" y="6"/>
              </a:cxn>
              <a:cxn ang="0">
                <a:pos x="30" y="6"/>
              </a:cxn>
              <a:cxn ang="0">
                <a:pos x="28" y="6"/>
              </a:cxn>
              <a:cxn ang="0">
                <a:pos x="26" y="4"/>
              </a:cxn>
              <a:cxn ang="0">
                <a:pos x="24" y="4"/>
              </a:cxn>
              <a:cxn ang="0">
                <a:pos x="22" y="4"/>
              </a:cxn>
              <a:cxn ang="0">
                <a:pos x="20" y="4"/>
              </a:cxn>
              <a:cxn ang="0">
                <a:pos x="17" y="4"/>
              </a:cxn>
              <a:cxn ang="0">
                <a:pos x="15" y="4"/>
              </a:cxn>
              <a:cxn ang="0">
                <a:pos x="13" y="4"/>
              </a:cxn>
              <a:cxn ang="0">
                <a:pos x="13" y="2"/>
              </a:cxn>
              <a:cxn ang="0">
                <a:pos x="11" y="2"/>
              </a:cxn>
              <a:cxn ang="0">
                <a:pos x="9" y="2"/>
              </a:cxn>
              <a:cxn ang="0">
                <a:pos x="9" y="0"/>
              </a:cxn>
              <a:cxn ang="0">
                <a:pos x="0" y="4"/>
              </a:cxn>
              <a:cxn ang="0">
                <a:pos x="0" y="6"/>
              </a:cxn>
              <a:cxn ang="0">
                <a:pos x="3" y="6"/>
              </a:cxn>
              <a:cxn ang="0">
                <a:pos x="3" y="8"/>
              </a:cxn>
              <a:cxn ang="0">
                <a:pos x="5" y="8"/>
              </a:cxn>
              <a:cxn ang="0">
                <a:pos x="5" y="10"/>
              </a:cxn>
              <a:cxn ang="0">
                <a:pos x="7" y="10"/>
              </a:cxn>
              <a:cxn ang="0">
                <a:pos x="9" y="10"/>
              </a:cxn>
              <a:cxn ang="0">
                <a:pos x="11" y="12"/>
              </a:cxn>
              <a:cxn ang="0">
                <a:pos x="13" y="12"/>
              </a:cxn>
              <a:cxn ang="0">
                <a:pos x="15" y="12"/>
              </a:cxn>
              <a:cxn ang="0">
                <a:pos x="17" y="12"/>
              </a:cxn>
              <a:cxn ang="0">
                <a:pos x="20" y="12"/>
              </a:cxn>
              <a:cxn ang="0">
                <a:pos x="22" y="12"/>
              </a:cxn>
              <a:cxn ang="0">
                <a:pos x="24" y="12"/>
              </a:cxn>
              <a:cxn ang="0">
                <a:pos x="26" y="15"/>
              </a:cxn>
              <a:cxn ang="0">
                <a:pos x="28" y="15"/>
              </a:cxn>
              <a:cxn ang="0">
                <a:pos x="34" y="17"/>
              </a:cxn>
              <a:cxn ang="0">
                <a:pos x="28" y="15"/>
              </a:cxn>
              <a:cxn ang="0">
                <a:pos x="30" y="19"/>
              </a:cxn>
              <a:cxn ang="0">
                <a:pos x="34" y="17"/>
              </a:cxn>
              <a:cxn ang="0">
                <a:pos x="30" y="8"/>
              </a:cxn>
            </a:cxnLst>
            <a:rect l="0" t="0" r="r" b="b"/>
            <a:pathLst>
              <a:path w="35" h="20">
                <a:moveTo>
                  <a:pt x="30" y="8"/>
                </a:moveTo>
                <a:lnTo>
                  <a:pt x="34" y="10"/>
                </a:lnTo>
                <a:lnTo>
                  <a:pt x="34" y="8"/>
                </a:lnTo>
                <a:lnTo>
                  <a:pt x="32" y="8"/>
                </a:lnTo>
                <a:lnTo>
                  <a:pt x="32" y="6"/>
                </a:lnTo>
                <a:lnTo>
                  <a:pt x="30" y="6"/>
                </a:lnTo>
                <a:lnTo>
                  <a:pt x="28" y="6"/>
                </a:lnTo>
                <a:lnTo>
                  <a:pt x="26" y="4"/>
                </a:lnTo>
                <a:lnTo>
                  <a:pt x="24" y="4"/>
                </a:lnTo>
                <a:lnTo>
                  <a:pt x="22" y="4"/>
                </a:lnTo>
                <a:lnTo>
                  <a:pt x="20" y="4"/>
                </a:lnTo>
                <a:lnTo>
                  <a:pt x="17" y="4"/>
                </a:lnTo>
                <a:lnTo>
                  <a:pt x="15" y="4"/>
                </a:lnTo>
                <a:lnTo>
                  <a:pt x="13" y="4"/>
                </a:lnTo>
                <a:lnTo>
                  <a:pt x="13" y="2"/>
                </a:lnTo>
                <a:lnTo>
                  <a:pt x="11" y="2"/>
                </a:lnTo>
                <a:lnTo>
                  <a:pt x="9" y="2"/>
                </a:lnTo>
                <a:lnTo>
                  <a:pt x="9" y="0"/>
                </a:lnTo>
                <a:lnTo>
                  <a:pt x="0" y="4"/>
                </a:lnTo>
                <a:lnTo>
                  <a:pt x="0" y="6"/>
                </a:lnTo>
                <a:lnTo>
                  <a:pt x="3" y="6"/>
                </a:lnTo>
                <a:lnTo>
                  <a:pt x="3" y="8"/>
                </a:lnTo>
                <a:lnTo>
                  <a:pt x="5" y="8"/>
                </a:lnTo>
                <a:lnTo>
                  <a:pt x="5" y="10"/>
                </a:lnTo>
                <a:lnTo>
                  <a:pt x="7" y="10"/>
                </a:lnTo>
                <a:lnTo>
                  <a:pt x="9" y="10"/>
                </a:lnTo>
                <a:lnTo>
                  <a:pt x="11" y="12"/>
                </a:lnTo>
                <a:lnTo>
                  <a:pt x="13" y="12"/>
                </a:lnTo>
                <a:lnTo>
                  <a:pt x="15" y="12"/>
                </a:lnTo>
                <a:lnTo>
                  <a:pt x="17" y="12"/>
                </a:lnTo>
                <a:lnTo>
                  <a:pt x="20" y="12"/>
                </a:lnTo>
                <a:lnTo>
                  <a:pt x="22" y="12"/>
                </a:lnTo>
                <a:lnTo>
                  <a:pt x="24" y="12"/>
                </a:lnTo>
                <a:lnTo>
                  <a:pt x="26" y="15"/>
                </a:lnTo>
                <a:lnTo>
                  <a:pt x="28" y="15"/>
                </a:lnTo>
                <a:lnTo>
                  <a:pt x="34" y="17"/>
                </a:lnTo>
                <a:lnTo>
                  <a:pt x="28" y="15"/>
                </a:lnTo>
                <a:lnTo>
                  <a:pt x="30" y="19"/>
                </a:lnTo>
                <a:lnTo>
                  <a:pt x="34" y="17"/>
                </a:lnTo>
                <a:lnTo>
                  <a:pt x="30" y="8"/>
                </a:lnTo>
              </a:path>
            </a:pathLst>
          </a:custGeom>
          <a:solidFill>
            <a:srgbClr val="000000"/>
          </a:solidFill>
          <a:ln w="9525" cap="rnd">
            <a:noFill/>
            <a:round/>
            <a:headEnd/>
            <a:tailEnd/>
          </a:ln>
          <a:effectLst/>
        </p:spPr>
        <p:txBody>
          <a:bodyPr/>
          <a:lstStyle/>
          <a:p>
            <a:endParaRPr lang="en-US"/>
          </a:p>
        </p:txBody>
      </p:sp>
      <p:sp>
        <p:nvSpPr>
          <p:cNvPr id="63888" name="Freeform 400"/>
          <p:cNvSpPr>
            <a:spLocks/>
          </p:cNvSpPr>
          <p:nvPr/>
        </p:nvSpPr>
        <p:spPr bwMode="auto">
          <a:xfrm>
            <a:off x="2336800" y="2813050"/>
            <a:ext cx="31750" cy="30163"/>
          </a:xfrm>
          <a:custGeom>
            <a:avLst/>
            <a:gdLst/>
            <a:ahLst/>
            <a:cxnLst>
              <a:cxn ang="0">
                <a:pos x="4" y="13"/>
              </a:cxn>
              <a:cxn ang="0">
                <a:pos x="4" y="8"/>
              </a:cxn>
              <a:cxn ang="0">
                <a:pos x="2" y="8"/>
              </a:cxn>
              <a:cxn ang="0">
                <a:pos x="2" y="5"/>
              </a:cxn>
              <a:cxn ang="0">
                <a:pos x="4" y="2"/>
              </a:cxn>
              <a:cxn ang="0">
                <a:pos x="4" y="0"/>
              </a:cxn>
              <a:cxn ang="0">
                <a:pos x="4" y="2"/>
              </a:cxn>
              <a:cxn ang="0">
                <a:pos x="2" y="2"/>
              </a:cxn>
              <a:cxn ang="0">
                <a:pos x="0" y="2"/>
              </a:cxn>
              <a:cxn ang="0">
                <a:pos x="4" y="16"/>
              </a:cxn>
              <a:cxn ang="0">
                <a:pos x="8" y="16"/>
              </a:cxn>
              <a:cxn ang="0">
                <a:pos x="11" y="13"/>
              </a:cxn>
              <a:cxn ang="0">
                <a:pos x="13" y="13"/>
              </a:cxn>
              <a:cxn ang="0">
                <a:pos x="13" y="8"/>
              </a:cxn>
              <a:cxn ang="0">
                <a:pos x="16" y="8"/>
              </a:cxn>
              <a:cxn ang="0">
                <a:pos x="16" y="5"/>
              </a:cxn>
              <a:cxn ang="0">
                <a:pos x="13" y="2"/>
              </a:cxn>
              <a:cxn ang="0">
                <a:pos x="13" y="0"/>
              </a:cxn>
              <a:cxn ang="0">
                <a:pos x="4" y="13"/>
              </a:cxn>
            </a:cxnLst>
            <a:rect l="0" t="0" r="r" b="b"/>
            <a:pathLst>
              <a:path w="17" h="17">
                <a:moveTo>
                  <a:pt x="4" y="13"/>
                </a:moveTo>
                <a:lnTo>
                  <a:pt x="4" y="8"/>
                </a:lnTo>
                <a:lnTo>
                  <a:pt x="2" y="8"/>
                </a:lnTo>
                <a:lnTo>
                  <a:pt x="2" y="5"/>
                </a:lnTo>
                <a:lnTo>
                  <a:pt x="4" y="2"/>
                </a:lnTo>
                <a:lnTo>
                  <a:pt x="4" y="0"/>
                </a:lnTo>
                <a:lnTo>
                  <a:pt x="4" y="2"/>
                </a:lnTo>
                <a:lnTo>
                  <a:pt x="2" y="2"/>
                </a:lnTo>
                <a:lnTo>
                  <a:pt x="0" y="2"/>
                </a:lnTo>
                <a:lnTo>
                  <a:pt x="4" y="16"/>
                </a:lnTo>
                <a:lnTo>
                  <a:pt x="8" y="16"/>
                </a:lnTo>
                <a:lnTo>
                  <a:pt x="11" y="13"/>
                </a:lnTo>
                <a:lnTo>
                  <a:pt x="13" y="13"/>
                </a:lnTo>
                <a:lnTo>
                  <a:pt x="13" y="8"/>
                </a:lnTo>
                <a:lnTo>
                  <a:pt x="16" y="8"/>
                </a:lnTo>
                <a:lnTo>
                  <a:pt x="16" y="5"/>
                </a:lnTo>
                <a:lnTo>
                  <a:pt x="13" y="2"/>
                </a:lnTo>
                <a:lnTo>
                  <a:pt x="13" y="0"/>
                </a:lnTo>
                <a:lnTo>
                  <a:pt x="4" y="13"/>
                </a:lnTo>
              </a:path>
            </a:pathLst>
          </a:custGeom>
          <a:solidFill>
            <a:srgbClr val="000000"/>
          </a:solidFill>
          <a:ln w="9525" cap="rnd">
            <a:noFill/>
            <a:round/>
            <a:headEnd/>
            <a:tailEnd/>
          </a:ln>
          <a:effectLst/>
        </p:spPr>
        <p:txBody>
          <a:bodyPr/>
          <a:lstStyle/>
          <a:p>
            <a:endParaRPr lang="en-US"/>
          </a:p>
        </p:txBody>
      </p:sp>
      <p:sp>
        <p:nvSpPr>
          <p:cNvPr id="63889" name="Freeform 401"/>
          <p:cNvSpPr>
            <a:spLocks/>
          </p:cNvSpPr>
          <p:nvPr/>
        </p:nvSpPr>
        <p:spPr bwMode="auto">
          <a:xfrm>
            <a:off x="2328863" y="2805113"/>
            <a:ext cx="31750" cy="31750"/>
          </a:xfrm>
          <a:custGeom>
            <a:avLst/>
            <a:gdLst/>
            <a:ahLst/>
            <a:cxnLst>
              <a:cxn ang="0">
                <a:pos x="0" y="2"/>
              </a:cxn>
              <a:cxn ang="0">
                <a:pos x="0" y="4"/>
              </a:cxn>
              <a:cxn ang="0">
                <a:pos x="2" y="4"/>
              </a:cxn>
              <a:cxn ang="0">
                <a:pos x="2" y="7"/>
              </a:cxn>
              <a:cxn ang="0">
                <a:pos x="4" y="7"/>
              </a:cxn>
              <a:cxn ang="0">
                <a:pos x="4" y="9"/>
              </a:cxn>
              <a:cxn ang="0">
                <a:pos x="6" y="9"/>
              </a:cxn>
              <a:cxn ang="0">
                <a:pos x="6" y="12"/>
              </a:cxn>
              <a:cxn ang="0">
                <a:pos x="8" y="12"/>
              </a:cxn>
              <a:cxn ang="0">
                <a:pos x="8" y="16"/>
              </a:cxn>
              <a:cxn ang="0">
                <a:pos x="16" y="4"/>
              </a:cxn>
              <a:cxn ang="0">
                <a:pos x="13" y="4"/>
              </a:cxn>
              <a:cxn ang="0">
                <a:pos x="13" y="2"/>
              </a:cxn>
              <a:cxn ang="0">
                <a:pos x="11" y="2"/>
              </a:cxn>
              <a:cxn ang="0">
                <a:pos x="11" y="0"/>
              </a:cxn>
              <a:cxn ang="0">
                <a:pos x="8" y="0"/>
              </a:cxn>
              <a:cxn ang="0">
                <a:pos x="0" y="2"/>
              </a:cxn>
            </a:cxnLst>
            <a:rect l="0" t="0" r="r" b="b"/>
            <a:pathLst>
              <a:path w="17" h="17">
                <a:moveTo>
                  <a:pt x="0" y="2"/>
                </a:moveTo>
                <a:lnTo>
                  <a:pt x="0" y="4"/>
                </a:lnTo>
                <a:lnTo>
                  <a:pt x="2" y="4"/>
                </a:lnTo>
                <a:lnTo>
                  <a:pt x="2" y="7"/>
                </a:lnTo>
                <a:lnTo>
                  <a:pt x="4" y="7"/>
                </a:lnTo>
                <a:lnTo>
                  <a:pt x="4" y="9"/>
                </a:lnTo>
                <a:lnTo>
                  <a:pt x="6" y="9"/>
                </a:lnTo>
                <a:lnTo>
                  <a:pt x="6" y="12"/>
                </a:lnTo>
                <a:lnTo>
                  <a:pt x="8" y="12"/>
                </a:lnTo>
                <a:lnTo>
                  <a:pt x="8" y="16"/>
                </a:lnTo>
                <a:lnTo>
                  <a:pt x="16" y="4"/>
                </a:lnTo>
                <a:lnTo>
                  <a:pt x="13" y="4"/>
                </a:lnTo>
                <a:lnTo>
                  <a:pt x="13" y="2"/>
                </a:lnTo>
                <a:lnTo>
                  <a:pt x="11" y="2"/>
                </a:lnTo>
                <a:lnTo>
                  <a:pt x="11" y="0"/>
                </a:lnTo>
                <a:lnTo>
                  <a:pt x="8" y="0"/>
                </a:lnTo>
                <a:lnTo>
                  <a:pt x="0" y="2"/>
                </a:lnTo>
              </a:path>
            </a:pathLst>
          </a:custGeom>
          <a:solidFill>
            <a:srgbClr val="000000"/>
          </a:solidFill>
          <a:ln w="9525" cap="rnd">
            <a:noFill/>
            <a:round/>
            <a:headEnd/>
            <a:tailEnd/>
          </a:ln>
          <a:effectLst/>
        </p:spPr>
        <p:txBody>
          <a:bodyPr/>
          <a:lstStyle/>
          <a:p>
            <a:endParaRPr lang="en-US"/>
          </a:p>
        </p:txBody>
      </p:sp>
      <p:sp>
        <p:nvSpPr>
          <p:cNvPr id="63890" name="Freeform 402"/>
          <p:cNvSpPr>
            <a:spLocks/>
          </p:cNvSpPr>
          <p:nvPr/>
        </p:nvSpPr>
        <p:spPr bwMode="auto">
          <a:xfrm>
            <a:off x="2325688" y="2746375"/>
            <a:ext cx="33337" cy="63500"/>
          </a:xfrm>
          <a:custGeom>
            <a:avLst/>
            <a:gdLst/>
            <a:ahLst/>
            <a:cxnLst>
              <a:cxn ang="0">
                <a:pos x="10" y="0"/>
              </a:cxn>
              <a:cxn ang="0">
                <a:pos x="10" y="2"/>
              </a:cxn>
              <a:cxn ang="0">
                <a:pos x="8" y="2"/>
              </a:cxn>
              <a:cxn ang="0">
                <a:pos x="6" y="4"/>
              </a:cxn>
              <a:cxn ang="0">
                <a:pos x="4" y="6"/>
              </a:cxn>
              <a:cxn ang="0">
                <a:pos x="4" y="8"/>
              </a:cxn>
              <a:cxn ang="0">
                <a:pos x="2" y="10"/>
              </a:cxn>
              <a:cxn ang="0">
                <a:pos x="2" y="13"/>
              </a:cxn>
              <a:cxn ang="0">
                <a:pos x="2" y="15"/>
              </a:cxn>
              <a:cxn ang="0">
                <a:pos x="2" y="17"/>
              </a:cxn>
              <a:cxn ang="0">
                <a:pos x="0" y="17"/>
              </a:cxn>
              <a:cxn ang="0">
                <a:pos x="0" y="19"/>
              </a:cxn>
              <a:cxn ang="0">
                <a:pos x="0" y="21"/>
              </a:cxn>
              <a:cxn ang="0">
                <a:pos x="0" y="23"/>
              </a:cxn>
              <a:cxn ang="0">
                <a:pos x="2" y="25"/>
              </a:cxn>
              <a:cxn ang="0">
                <a:pos x="2" y="27"/>
              </a:cxn>
              <a:cxn ang="0">
                <a:pos x="2" y="30"/>
              </a:cxn>
              <a:cxn ang="0">
                <a:pos x="2" y="32"/>
              </a:cxn>
              <a:cxn ang="0">
                <a:pos x="2" y="34"/>
              </a:cxn>
              <a:cxn ang="0">
                <a:pos x="10" y="32"/>
              </a:cxn>
              <a:cxn ang="0">
                <a:pos x="10" y="30"/>
              </a:cxn>
              <a:cxn ang="0">
                <a:pos x="10" y="27"/>
              </a:cxn>
              <a:cxn ang="0">
                <a:pos x="10" y="25"/>
              </a:cxn>
              <a:cxn ang="0">
                <a:pos x="10" y="23"/>
              </a:cxn>
              <a:cxn ang="0">
                <a:pos x="10" y="21"/>
              </a:cxn>
              <a:cxn ang="0">
                <a:pos x="10" y="19"/>
              </a:cxn>
              <a:cxn ang="0">
                <a:pos x="10" y="17"/>
              </a:cxn>
              <a:cxn ang="0">
                <a:pos x="10" y="15"/>
              </a:cxn>
              <a:cxn ang="0">
                <a:pos x="10" y="13"/>
              </a:cxn>
              <a:cxn ang="0">
                <a:pos x="13" y="13"/>
              </a:cxn>
              <a:cxn ang="0">
                <a:pos x="13" y="10"/>
              </a:cxn>
              <a:cxn ang="0">
                <a:pos x="15" y="8"/>
              </a:cxn>
              <a:cxn ang="0">
                <a:pos x="17" y="6"/>
              </a:cxn>
              <a:cxn ang="0">
                <a:pos x="17" y="8"/>
              </a:cxn>
              <a:cxn ang="0">
                <a:pos x="10" y="0"/>
              </a:cxn>
            </a:cxnLst>
            <a:rect l="0" t="0" r="r" b="b"/>
            <a:pathLst>
              <a:path w="18" h="35">
                <a:moveTo>
                  <a:pt x="10" y="0"/>
                </a:moveTo>
                <a:lnTo>
                  <a:pt x="10" y="2"/>
                </a:lnTo>
                <a:lnTo>
                  <a:pt x="8" y="2"/>
                </a:lnTo>
                <a:lnTo>
                  <a:pt x="6" y="4"/>
                </a:lnTo>
                <a:lnTo>
                  <a:pt x="4" y="6"/>
                </a:lnTo>
                <a:lnTo>
                  <a:pt x="4" y="8"/>
                </a:lnTo>
                <a:lnTo>
                  <a:pt x="2" y="10"/>
                </a:lnTo>
                <a:lnTo>
                  <a:pt x="2" y="13"/>
                </a:lnTo>
                <a:lnTo>
                  <a:pt x="2" y="15"/>
                </a:lnTo>
                <a:lnTo>
                  <a:pt x="2" y="17"/>
                </a:lnTo>
                <a:lnTo>
                  <a:pt x="0" y="17"/>
                </a:lnTo>
                <a:lnTo>
                  <a:pt x="0" y="19"/>
                </a:lnTo>
                <a:lnTo>
                  <a:pt x="0" y="21"/>
                </a:lnTo>
                <a:lnTo>
                  <a:pt x="0" y="23"/>
                </a:lnTo>
                <a:lnTo>
                  <a:pt x="2" y="25"/>
                </a:lnTo>
                <a:lnTo>
                  <a:pt x="2" y="27"/>
                </a:lnTo>
                <a:lnTo>
                  <a:pt x="2" y="30"/>
                </a:lnTo>
                <a:lnTo>
                  <a:pt x="2" y="32"/>
                </a:lnTo>
                <a:lnTo>
                  <a:pt x="2" y="34"/>
                </a:lnTo>
                <a:lnTo>
                  <a:pt x="10" y="32"/>
                </a:lnTo>
                <a:lnTo>
                  <a:pt x="10" y="30"/>
                </a:lnTo>
                <a:lnTo>
                  <a:pt x="10" y="27"/>
                </a:lnTo>
                <a:lnTo>
                  <a:pt x="10" y="25"/>
                </a:lnTo>
                <a:lnTo>
                  <a:pt x="10" y="23"/>
                </a:lnTo>
                <a:lnTo>
                  <a:pt x="10" y="21"/>
                </a:lnTo>
                <a:lnTo>
                  <a:pt x="10" y="19"/>
                </a:lnTo>
                <a:lnTo>
                  <a:pt x="10" y="17"/>
                </a:lnTo>
                <a:lnTo>
                  <a:pt x="10" y="15"/>
                </a:lnTo>
                <a:lnTo>
                  <a:pt x="10" y="13"/>
                </a:lnTo>
                <a:lnTo>
                  <a:pt x="13" y="13"/>
                </a:lnTo>
                <a:lnTo>
                  <a:pt x="13" y="10"/>
                </a:lnTo>
                <a:lnTo>
                  <a:pt x="15" y="8"/>
                </a:lnTo>
                <a:lnTo>
                  <a:pt x="17" y="6"/>
                </a:lnTo>
                <a:lnTo>
                  <a:pt x="17" y="8"/>
                </a:lnTo>
                <a:lnTo>
                  <a:pt x="10" y="0"/>
                </a:lnTo>
              </a:path>
            </a:pathLst>
          </a:custGeom>
          <a:solidFill>
            <a:srgbClr val="000000"/>
          </a:solidFill>
          <a:ln w="9525" cap="rnd">
            <a:noFill/>
            <a:round/>
            <a:headEnd/>
            <a:tailEnd/>
          </a:ln>
          <a:effectLst/>
        </p:spPr>
        <p:txBody>
          <a:bodyPr/>
          <a:lstStyle/>
          <a:p>
            <a:endParaRPr lang="en-US"/>
          </a:p>
        </p:txBody>
      </p:sp>
      <p:sp>
        <p:nvSpPr>
          <p:cNvPr id="63891" name="Freeform 403"/>
          <p:cNvSpPr>
            <a:spLocks/>
          </p:cNvSpPr>
          <p:nvPr/>
        </p:nvSpPr>
        <p:spPr bwMode="auto">
          <a:xfrm>
            <a:off x="2339975" y="2740025"/>
            <a:ext cx="31750" cy="30163"/>
          </a:xfrm>
          <a:custGeom>
            <a:avLst/>
            <a:gdLst/>
            <a:ahLst/>
            <a:cxnLst>
              <a:cxn ang="0">
                <a:pos x="2" y="0"/>
              </a:cxn>
              <a:cxn ang="0">
                <a:pos x="2" y="2"/>
              </a:cxn>
              <a:cxn ang="0">
                <a:pos x="0" y="2"/>
              </a:cxn>
              <a:cxn ang="0">
                <a:pos x="0" y="5"/>
              </a:cxn>
              <a:cxn ang="0">
                <a:pos x="0" y="8"/>
              </a:cxn>
              <a:cxn ang="0">
                <a:pos x="2" y="8"/>
              </a:cxn>
              <a:cxn ang="0">
                <a:pos x="2" y="5"/>
              </a:cxn>
              <a:cxn ang="0">
                <a:pos x="13" y="16"/>
              </a:cxn>
              <a:cxn ang="0">
                <a:pos x="13" y="13"/>
              </a:cxn>
              <a:cxn ang="0">
                <a:pos x="13" y="10"/>
              </a:cxn>
              <a:cxn ang="0">
                <a:pos x="16" y="10"/>
              </a:cxn>
              <a:cxn ang="0">
                <a:pos x="16" y="8"/>
              </a:cxn>
              <a:cxn ang="0">
                <a:pos x="16" y="5"/>
              </a:cxn>
              <a:cxn ang="0">
                <a:pos x="2" y="0"/>
              </a:cxn>
            </a:cxnLst>
            <a:rect l="0" t="0" r="r" b="b"/>
            <a:pathLst>
              <a:path w="17" h="17">
                <a:moveTo>
                  <a:pt x="2" y="0"/>
                </a:moveTo>
                <a:lnTo>
                  <a:pt x="2" y="2"/>
                </a:lnTo>
                <a:lnTo>
                  <a:pt x="0" y="2"/>
                </a:lnTo>
                <a:lnTo>
                  <a:pt x="0" y="5"/>
                </a:lnTo>
                <a:lnTo>
                  <a:pt x="0" y="8"/>
                </a:lnTo>
                <a:lnTo>
                  <a:pt x="2" y="8"/>
                </a:lnTo>
                <a:lnTo>
                  <a:pt x="2" y="5"/>
                </a:lnTo>
                <a:lnTo>
                  <a:pt x="13" y="16"/>
                </a:lnTo>
                <a:lnTo>
                  <a:pt x="13" y="13"/>
                </a:lnTo>
                <a:lnTo>
                  <a:pt x="13" y="10"/>
                </a:lnTo>
                <a:lnTo>
                  <a:pt x="16" y="10"/>
                </a:lnTo>
                <a:lnTo>
                  <a:pt x="16" y="8"/>
                </a:lnTo>
                <a:lnTo>
                  <a:pt x="16" y="5"/>
                </a:lnTo>
                <a:lnTo>
                  <a:pt x="2" y="0"/>
                </a:lnTo>
              </a:path>
            </a:pathLst>
          </a:custGeom>
          <a:solidFill>
            <a:srgbClr val="000000"/>
          </a:solidFill>
          <a:ln w="9525" cap="rnd">
            <a:noFill/>
            <a:round/>
            <a:headEnd/>
            <a:tailEnd/>
          </a:ln>
          <a:effectLst/>
        </p:spPr>
        <p:txBody>
          <a:bodyPr/>
          <a:lstStyle/>
          <a:p>
            <a:endParaRPr lang="en-US"/>
          </a:p>
        </p:txBody>
      </p:sp>
      <p:sp>
        <p:nvSpPr>
          <p:cNvPr id="63892" name="Freeform 404"/>
          <p:cNvSpPr>
            <a:spLocks/>
          </p:cNvSpPr>
          <p:nvPr/>
        </p:nvSpPr>
        <p:spPr bwMode="auto">
          <a:xfrm>
            <a:off x="2344738" y="2727325"/>
            <a:ext cx="46037" cy="30163"/>
          </a:xfrm>
          <a:custGeom>
            <a:avLst/>
            <a:gdLst/>
            <a:ahLst/>
            <a:cxnLst>
              <a:cxn ang="0">
                <a:pos x="15" y="8"/>
              </a:cxn>
              <a:cxn ang="0">
                <a:pos x="20" y="2"/>
              </a:cxn>
              <a:cxn ang="0">
                <a:pos x="17" y="2"/>
              </a:cxn>
              <a:cxn ang="0">
                <a:pos x="15" y="2"/>
              </a:cxn>
              <a:cxn ang="0">
                <a:pos x="15" y="0"/>
              </a:cxn>
              <a:cxn ang="0">
                <a:pos x="13" y="0"/>
              </a:cxn>
              <a:cxn ang="0">
                <a:pos x="11" y="0"/>
              </a:cxn>
              <a:cxn ang="0">
                <a:pos x="9" y="0"/>
              </a:cxn>
              <a:cxn ang="0">
                <a:pos x="7" y="0"/>
              </a:cxn>
              <a:cxn ang="0">
                <a:pos x="7" y="2"/>
              </a:cxn>
              <a:cxn ang="0">
                <a:pos x="5" y="2"/>
              </a:cxn>
              <a:cxn ang="0">
                <a:pos x="3" y="2"/>
              </a:cxn>
              <a:cxn ang="0">
                <a:pos x="3" y="4"/>
              </a:cxn>
              <a:cxn ang="0">
                <a:pos x="0" y="4"/>
              </a:cxn>
              <a:cxn ang="0">
                <a:pos x="0" y="8"/>
              </a:cxn>
              <a:cxn ang="0">
                <a:pos x="9" y="13"/>
              </a:cxn>
              <a:cxn ang="0">
                <a:pos x="9" y="11"/>
              </a:cxn>
              <a:cxn ang="0">
                <a:pos x="11" y="11"/>
              </a:cxn>
              <a:cxn ang="0">
                <a:pos x="13" y="13"/>
              </a:cxn>
              <a:cxn ang="0">
                <a:pos x="15" y="13"/>
              </a:cxn>
              <a:cxn ang="0">
                <a:pos x="17" y="13"/>
              </a:cxn>
              <a:cxn ang="0">
                <a:pos x="24" y="11"/>
              </a:cxn>
              <a:cxn ang="0">
                <a:pos x="17" y="13"/>
              </a:cxn>
              <a:cxn ang="0">
                <a:pos x="22" y="16"/>
              </a:cxn>
              <a:cxn ang="0">
                <a:pos x="24" y="11"/>
              </a:cxn>
              <a:cxn ang="0">
                <a:pos x="15" y="8"/>
              </a:cxn>
            </a:cxnLst>
            <a:rect l="0" t="0" r="r" b="b"/>
            <a:pathLst>
              <a:path w="25" h="17">
                <a:moveTo>
                  <a:pt x="15" y="8"/>
                </a:moveTo>
                <a:lnTo>
                  <a:pt x="20" y="2"/>
                </a:lnTo>
                <a:lnTo>
                  <a:pt x="17" y="2"/>
                </a:lnTo>
                <a:lnTo>
                  <a:pt x="15" y="2"/>
                </a:lnTo>
                <a:lnTo>
                  <a:pt x="15" y="0"/>
                </a:lnTo>
                <a:lnTo>
                  <a:pt x="13" y="0"/>
                </a:lnTo>
                <a:lnTo>
                  <a:pt x="11" y="0"/>
                </a:lnTo>
                <a:lnTo>
                  <a:pt x="9" y="0"/>
                </a:lnTo>
                <a:lnTo>
                  <a:pt x="7" y="0"/>
                </a:lnTo>
                <a:lnTo>
                  <a:pt x="7" y="2"/>
                </a:lnTo>
                <a:lnTo>
                  <a:pt x="5" y="2"/>
                </a:lnTo>
                <a:lnTo>
                  <a:pt x="3" y="2"/>
                </a:lnTo>
                <a:lnTo>
                  <a:pt x="3" y="4"/>
                </a:lnTo>
                <a:lnTo>
                  <a:pt x="0" y="4"/>
                </a:lnTo>
                <a:lnTo>
                  <a:pt x="0" y="8"/>
                </a:lnTo>
                <a:lnTo>
                  <a:pt x="9" y="13"/>
                </a:lnTo>
                <a:lnTo>
                  <a:pt x="9" y="11"/>
                </a:lnTo>
                <a:lnTo>
                  <a:pt x="11" y="11"/>
                </a:lnTo>
                <a:lnTo>
                  <a:pt x="13" y="13"/>
                </a:lnTo>
                <a:lnTo>
                  <a:pt x="15" y="13"/>
                </a:lnTo>
                <a:lnTo>
                  <a:pt x="17" y="13"/>
                </a:lnTo>
                <a:lnTo>
                  <a:pt x="24" y="11"/>
                </a:lnTo>
                <a:lnTo>
                  <a:pt x="17" y="13"/>
                </a:lnTo>
                <a:lnTo>
                  <a:pt x="22" y="16"/>
                </a:lnTo>
                <a:lnTo>
                  <a:pt x="24" y="11"/>
                </a:lnTo>
                <a:lnTo>
                  <a:pt x="15" y="8"/>
                </a:lnTo>
              </a:path>
            </a:pathLst>
          </a:custGeom>
          <a:solidFill>
            <a:srgbClr val="000000"/>
          </a:solidFill>
          <a:ln w="9525" cap="rnd">
            <a:noFill/>
            <a:round/>
            <a:headEnd/>
            <a:tailEnd/>
          </a:ln>
          <a:effectLst/>
        </p:spPr>
        <p:txBody>
          <a:bodyPr/>
          <a:lstStyle/>
          <a:p>
            <a:endParaRPr lang="en-US"/>
          </a:p>
        </p:txBody>
      </p:sp>
      <p:sp>
        <p:nvSpPr>
          <p:cNvPr id="63893" name="Freeform 405"/>
          <p:cNvSpPr>
            <a:spLocks/>
          </p:cNvSpPr>
          <p:nvPr/>
        </p:nvSpPr>
        <p:spPr bwMode="auto">
          <a:xfrm>
            <a:off x="2360613" y="2716213"/>
            <a:ext cx="31750" cy="30162"/>
          </a:xfrm>
          <a:custGeom>
            <a:avLst/>
            <a:gdLst/>
            <a:ahLst/>
            <a:cxnLst>
              <a:cxn ang="0">
                <a:pos x="6" y="0"/>
              </a:cxn>
              <a:cxn ang="0">
                <a:pos x="2" y="6"/>
              </a:cxn>
              <a:cxn ang="0">
                <a:pos x="2" y="8"/>
              </a:cxn>
              <a:cxn ang="0">
                <a:pos x="4" y="8"/>
              </a:cxn>
              <a:cxn ang="0">
                <a:pos x="4" y="10"/>
              </a:cxn>
              <a:cxn ang="0">
                <a:pos x="6" y="10"/>
              </a:cxn>
              <a:cxn ang="0">
                <a:pos x="6" y="13"/>
              </a:cxn>
              <a:cxn ang="0">
                <a:pos x="16" y="16"/>
              </a:cxn>
              <a:cxn ang="0">
                <a:pos x="16" y="13"/>
              </a:cxn>
              <a:cxn ang="0">
                <a:pos x="16" y="10"/>
              </a:cxn>
              <a:cxn ang="0">
                <a:pos x="16" y="8"/>
              </a:cxn>
              <a:cxn ang="0">
                <a:pos x="13" y="6"/>
              </a:cxn>
              <a:cxn ang="0">
                <a:pos x="13" y="4"/>
              </a:cxn>
              <a:cxn ang="0">
                <a:pos x="11" y="4"/>
              </a:cxn>
              <a:cxn ang="0">
                <a:pos x="6" y="8"/>
              </a:cxn>
              <a:cxn ang="0">
                <a:pos x="6" y="0"/>
              </a:cxn>
              <a:cxn ang="0">
                <a:pos x="0" y="0"/>
              </a:cxn>
              <a:cxn ang="0">
                <a:pos x="2" y="6"/>
              </a:cxn>
              <a:cxn ang="0">
                <a:pos x="6" y="0"/>
              </a:cxn>
            </a:cxnLst>
            <a:rect l="0" t="0" r="r" b="b"/>
            <a:pathLst>
              <a:path w="17" h="17">
                <a:moveTo>
                  <a:pt x="6" y="0"/>
                </a:moveTo>
                <a:lnTo>
                  <a:pt x="2" y="6"/>
                </a:lnTo>
                <a:lnTo>
                  <a:pt x="2" y="8"/>
                </a:lnTo>
                <a:lnTo>
                  <a:pt x="4" y="8"/>
                </a:lnTo>
                <a:lnTo>
                  <a:pt x="4" y="10"/>
                </a:lnTo>
                <a:lnTo>
                  <a:pt x="6" y="10"/>
                </a:lnTo>
                <a:lnTo>
                  <a:pt x="6" y="13"/>
                </a:lnTo>
                <a:lnTo>
                  <a:pt x="16" y="16"/>
                </a:lnTo>
                <a:lnTo>
                  <a:pt x="16" y="13"/>
                </a:lnTo>
                <a:lnTo>
                  <a:pt x="16" y="10"/>
                </a:lnTo>
                <a:lnTo>
                  <a:pt x="16" y="8"/>
                </a:lnTo>
                <a:lnTo>
                  <a:pt x="13" y="6"/>
                </a:lnTo>
                <a:lnTo>
                  <a:pt x="13" y="4"/>
                </a:lnTo>
                <a:lnTo>
                  <a:pt x="11" y="4"/>
                </a:lnTo>
                <a:lnTo>
                  <a:pt x="6" y="8"/>
                </a:lnTo>
                <a:lnTo>
                  <a:pt x="6" y="0"/>
                </a:lnTo>
                <a:lnTo>
                  <a:pt x="0" y="0"/>
                </a:lnTo>
                <a:lnTo>
                  <a:pt x="2" y="6"/>
                </a:lnTo>
                <a:lnTo>
                  <a:pt x="6" y="0"/>
                </a:lnTo>
              </a:path>
            </a:pathLst>
          </a:custGeom>
          <a:solidFill>
            <a:srgbClr val="000000"/>
          </a:solidFill>
          <a:ln w="9525" cap="rnd">
            <a:noFill/>
            <a:round/>
            <a:headEnd/>
            <a:tailEnd/>
          </a:ln>
          <a:effectLst/>
        </p:spPr>
        <p:txBody>
          <a:bodyPr/>
          <a:lstStyle/>
          <a:p>
            <a:endParaRPr lang="en-US"/>
          </a:p>
        </p:txBody>
      </p:sp>
      <p:sp>
        <p:nvSpPr>
          <p:cNvPr id="63894" name="Freeform 406"/>
          <p:cNvSpPr>
            <a:spLocks/>
          </p:cNvSpPr>
          <p:nvPr/>
        </p:nvSpPr>
        <p:spPr bwMode="auto">
          <a:xfrm>
            <a:off x="2371725" y="2716213"/>
            <a:ext cx="33338" cy="30162"/>
          </a:xfrm>
          <a:custGeom>
            <a:avLst/>
            <a:gdLst/>
            <a:ahLst/>
            <a:cxnLst>
              <a:cxn ang="0">
                <a:pos x="15" y="0"/>
              </a:cxn>
              <a:cxn ang="0">
                <a:pos x="13" y="0"/>
              </a:cxn>
              <a:cxn ang="0">
                <a:pos x="11" y="0"/>
              </a:cxn>
              <a:cxn ang="0">
                <a:pos x="9" y="0"/>
              </a:cxn>
              <a:cxn ang="0">
                <a:pos x="7" y="0"/>
              </a:cxn>
              <a:cxn ang="0">
                <a:pos x="5" y="0"/>
              </a:cxn>
              <a:cxn ang="0">
                <a:pos x="2" y="0"/>
              </a:cxn>
              <a:cxn ang="0">
                <a:pos x="0" y="0"/>
              </a:cxn>
              <a:cxn ang="0">
                <a:pos x="0" y="16"/>
              </a:cxn>
              <a:cxn ang="0">
                <a:pos x="2" y="16"/>
              </a:cxn>
              <a:cxn ang="0">
                <a:pos x="5" y="16"/>
              </a:cxn>
              <a:cxn ang="0">
                <a:pos x="7" y="16"/>
              </a:cxn>
              <a:cxn ang="0">
                <a:pos x="9" y="16"/>
              </a:cxn>
              <a:cxn ang="0">
                <a:pos x="11" y="16"/>
              </a:cxn>
              <a:cxn ang="0">
                <a:pos x="13" y="16"/>
              </a:cxn>
              <a:cxn ang="0">
                <a:pos x="15" y="16"/>
              </a:cxn>
              <a:cxn ang="0">
                <a:pos x="17" y="16"/>
              </a:cxn>
              <a:cxn ang="0">
                <a:pos x="15" y="0"/>
              </a:cxn>
            </a:cxnLst>
            <a:rect l="0" t="0" r="r" b="b"/>
            <a:pathLst>
              <a:path w="18" h="17">
                <a:moveTo>
                  <a:pt x="15" y="0"/>
                </a:moveTo>
                <a:lnTo>
                  <a:pt x="13" y="0"/>
                </a:lnTo>
                <a:lnTo>
                  <a:pt x="11" y="0"/>
                </a:lnTo>
                <a:lnTo>
                  <a:pt x="9" y="0"/>
                </a:lnTo>
                <a:lnTo>
                  <a:pt x="7" y="0"/>
                </a:lnTo>
                <a:lnTo>
                  <a:pt x="5" y="0"/>
                </a:lnTo>
                <a:lnTo>
                  <a:pt x="2" y="0"/>
                </a:lnTo>
                <a:lnTo>
                  <a:pt x="0" y="0"/>
                </a:lnTo>
                <a:lnTo>
                  <a:pt x="0" y="16"/>
                </a:lnTo>
                <a:lnTo>
                  <a:pt x="2" y="16"/>
                </a:lnTo>
                <a:lnTo>
                  <a:pt x="5" y="16"/>
                </a:lnTo>
                <a:lnTo>
                  <a:pt x="7" y="16"/>
                </a:lnTo>
                <a:lnTo>
                  <a:pt x="9" y="16"/>
                </a:lnTo>
                <a:lnTo>
                  <a:pt x="11" y="16"/>
                </a:lnTo>
                <a:lnTo>
                  <a:pt x="13" y="16"/>
                </a:lnTo>
                <a:lnTo>
                  <a:pt x="15" y="16"/>
                </a:lnTo>
                <a:lnTo>
                  <a:pt x="17" y="16"/>
                </a:lnTo>
                <a:lnTo>
                  <a:pt x="15" y="0"/>
                </a:lnTo>
              </a:path>
            </a:pathLst>
          </a:custGeom>
          <a:solidFill>
            <a:srgbClr val="000000"/>
          </a:solidFill>
          <a:ln w="9525" cap="rnd">
            <a:noFill/>
            <a:round/>
            <a:headEnd/>
            <a:tailEnd/>
          </a:ln>
          <a:effectLst/>
        </p:spPr>
        <p:txBody>
          <a:bodyPr/>
          <a:lstStyle/>
          <a:p>
            <a:endParaRPr lang="en-US"/>
          </a:p>
        </p:txBody>
      </p:sp>
      <p:sp>
        <p:nvSpPr>
          <p:cNvPr id="63895" name="Freeform 407"/>
          <p:cNvSpPr>
            <a:spLocks/>
          </p:cNvSpPr>
          <p:nvPr/>
        </p:nvSpPr>
        <p:spPr bwMode="auto">
          <a:xfrm>
            <a:off x="2400300" y="2681288"/>
            <a:ext cx="31750" cy="50800"/>
          </a:xfrm>
          <a:custGeom>
            <a:avLst/>
            <a:gdLst/>
            <a:ahLst/>
            <a:cxnLst>
              <a:cxn ang="0">
                <a:pos x="9" y="0"/>
              </a:cxn>
              <a:cxn ang="0">
                <a:pos x="7" y="4"/>
              </a:cxn>
              <a:cxn ang="0">
                <a:pos x="7" y="6"/>
              </a:cxn>
              <a:cxn ang="0">
                <a:pos x="7" y="8"/>
              </a:cxn>
              <a:cxn ang="0">
                <a:pos x="7" y="10"/>
              </a:cxn>
              <a:cxn ang="0">
                <a:pos x="7" y="12"/>
              </a:cxn>
              <a:cxn ang="0">
                <a:pos x="7" y="15"/>
              </a:cxn>
              <a:cxn ang="0">
                <a:pos x="5" y="15"/>
              </a:cxn>
              <a:cxn ang="0">
                <a:pos x="5" y="17"/>
              </a:cxn>
              <a:cxn ang="0">
                <a:pos x="2" y="17"/>
              </a:cxn>
              <a:cxn ang="0">
                <a:pos x="2" y="19"/>
              </a:cxn>
              <a:cxn ang="0">
                <a:pos x="0" y="19"/>
              </a:cxn>
              <a:cxn ang="0">
                <a:pos x="2" y="27"/>
              </a:cxn>
              <a:cxn ang="0">
                <a:pos x="5" y="27"/>
              </a:cxn>
              <a:cxn ang="0">
                <a:pos x="7" y="25"/>
              </a:cxn>
              <a:cxn ang="0">
                <a:pos x="9" y="25"/>
              </a:cxn>
              <a:cxn ang="0">
                <a:pos x="9" y="23"/>
              </a:cxn>
              <a:cxn ang="0">
                <a:pos x="11" y="23"/>
              </a:cxn>
              <a:cxn ang="0">
                <a:pos x="11" y="21"/>
              </a:cxn>
              <a:cxn ang="0">
                <a:pos x="13" y="21"/>
              </a:cxn>
              <a:cxn ang="0">
                <a:pos x="13" y="19"/>
              </a:cxn>
              <a:cxn ang="0">
                <a:pos x="13" y="17"/>
              </a:cxn>
              <a:cxn ang="0">
                <a:pos x="16" y="17"/>
              </a:cxn>
              <a:cxn ang="0">
                <a:pos x="16" y="15"/>
              </a:cxn>
              <a:cxn ang="0">
                <a:pos x="16" y="12"/>
              </a:cxn>
              <a:cxn ang="0">
                <a:pos x="16" y="10"/>
              </a:cxn>
              <a:cxn ang="0">
                <a:pos x="16" y="8"/>
              </a:cxn>
              <a:cxn ang="0">
                <a:pos x="16" y="6"/>
              </a:cxn>
              <a:cxn ang="0">
                <a:pos x="16" y="4"/>
              </a:cxn>
              <a:cxn ang="0">
                <a:pos x="16" y="2"/>
              </a:cxn>
              <a:cxn ang="0">
                <a:pos x="11" y="8"/>
              </a:cxn>
              <a:cxn ang="0">
                <a:pos x="9" y="0"/>
              </a:cxn>
              <a:cxn ang="0">
                <a:pos x="5" y="0"/>
              </a:cxn>
              <a:cxn ang="0">
                <a:pos x="7" y="4"/>
              </a:cxn>
              <a:cxn ang="0">
                <a:pos x="9" y="0"/>
              </a:cxn>
            </a:cxnLst>
            <a:rect l="0" t="0" r="r" b="b"/>
            <a:pathLst>
              <a:path w="17" h="28">
                <a:moveTo>
                  <a:pt x="9" y="0"/>
                </a:moveTo>
                <a:lnTo>
                  <a:pt x="7" y="4"/>
                </a:lnTo>
                <a:lnTo>
                  <a:pt x="7" y="6"/>
                </a:lnTo>
                <a:lnTo>
                  <a:pt x="7" y="8"/>
                </a:lnTo>
                <a:lnTo>
                  <a:pt x="7" y="10"/>
                </a:lnTo>
                <a:lnTo>
                  <a:pt x="7" y="12"/>
                </a:lnTo>
                <a:lnTo>
                  <a:pt x="7" y="15"/>
                </a:lnTo>
                <a:lnTo>
                  <a:pt x="5" y="15"/>
                </a:lnTo>
                <a:lnTo>
                  <a:pt x="5" y="17"/>
                </a:lnTo>
                <a:lnTo>
                  <a:pt x="2" y="17"/>
                </a:lnTo>
                <a:lnTo>
                  <a:pt x="2" y="19"/>
                </a:lnTo>
                <a:lnTo>
                  <a:pt x="0" y="19"/>
                </a:lnTo>
                <a:lnTo>
                  <a:pt x="2" y="27"/>
                </a:lnTo>
                <a:lnTo>
                  <a:pt x="5" y="27"/>
                </a:lnTo>
                <a:lnTo>
                  <a:pt x="7" y="25"/>
                </a:lnTo>
                <a:lnTo>
                  <a:pt x="9" y="25"/>
                </a:lnTo>
                <a:lnTo>
                  <a:pt x="9" y="23"/>
                </a:lnTo>
                <a:lnTo>
                  <a:pt x="11" y="23"/>
                </a:lnTo>
                <a:lnTo>
                  <a:pt x="11" y="21"/>
                </a:lnTo>
                <a:lnTo>
                  <a:pt x="13" y="21"/>
                </a:lnTo>
                <a:lnTo>
                  <a:pt x="13" y="19"/>
                </a:lnTo>
                <a:lnTo>
                  <a:pt x="13" y="17"/>
                </a:lnTo>
                <a:lnTo>
                  <a:pt x="16" y="17"/>
                </a:lnTo>
                <a:lnTo>
                  <a:pt x="16" y="15"/>
                </a:lnTo>
                <a:lnTo>
                  <a:pt x="16" y="12"/>
                </a:lnTo>
                <a:lnTo>
                  <a:pt x="16" y="10"/>
                </a:lnTo>
                <a:lnTo>
                  <a:pt x="16" y="8"/>
                </a:lnTo>
                <a:lnTo>
                  <a:pt x="16" y="6"/>
                </a:lnTo>
                <a:lnTo>
                  <a:pt x="16" y="4"/>
                </a:lnTo>
                <a:lnTo>
                  <a:pt x="16" y="2"/>
                </a:lnTo>
                <a:lnTo>
                  <a:pt x="11" y="8"/>
                </a:lnTo>
                <a:lnTo>
                  <a:pt x="9" y="0"/>
                </a:lnTo>
                <a:lnTo>
                  <a:pt x="5" y="0"/>
                </a:lnTo>
                <a:lnTo>
                  <a:pt x="7" y="4"/>
                </a:lnTo>
                <a:lnTo>
                  <a:pt x="9" y="0"/>
                </a:lnTo>
              </a:path>
            </a:pathLst>
          </a:custGeom>
          <a:solidFill>
            <a:srgbClr val="000000"/>
          </a:solidFill>
          <a:ln w="9525" cap="rnd">
            <a:noFill/>
            <a:round/>
            <a:headEnd/>
            <a:tailEnd/>
          </a:ln>
          <a:effectLst/>
        </p:spPr>
        <p:txBody>
          <a:bodyPr/>
          <a:lstStyle/>
          <a:p>
            <a:endParaRPr lang="en-US"/>
          </a:p>
        </p:txBody>
      </p:sp>
      <p:sp>
        <p:nvSpPr>
          <p:cNvPr id="63896" name="Freeform 408"/>
          <p:cNvSpPr>
            <a:spLocks/>
          </p:cNvSpPr>
          <p:nvPr/>
        </p:nvSpPr>
        <p:spPr bwMode="auto">
          <a:xfrm>
            <a:off x="2416175" y="2681288"/>
            <a:ext cx="31750" cy="31750"/>
          </a:xfrm>
          <a:custGeom>
            <a:avLst/>
            <a:gdLst/>
            <a:ahLst/>
            <a:cxnLst>
              <a:cxn ang="0">
                <a:pos x="16" y="5"/>
              </a:cxn>
              <a:cxn ang="0">
                <a:pos x="16" y="2"/>
              </a:cxn>
              <a:cxn ang="0">
                <a:pos x="12" y="2"/>
              </a:cxn>
              <a:cxn ang="0">
                <a:pos x="9" y="0"/>
              </a:cxn>
              <a:cxn ang="0">
                <a:pos x="6" y="0"/>
              </a:cxn>
              <a:cxn ang="0">
                <a:pos x="3" y="0"/>
              </a:cxn>
              <a:cxn ang="0">
                <a:pos x="0" y="0"/>
              </a:cxn>
              <a:cxn ang="0">
                <a:pos x="3" y="10"/>
              </a:cxn>
              <a:cxn ang="0">
                <a:pos x="6" y="10"/>
              </a:cxn>
              <a:cxn ang="0">
                <a:pos x="6" y="13"/>
              </a:cxn>
              <a:cxn ang="0">
                <a:pos x="9" y="13"/>
              </a:cxn>
              <a:cxn ang="0">
                <a:pos x="9" y="16"/>
              </a:cxn>
              <a:cxn ang="0">
                <a:pos x="16" y="5"/>
              </a:cxn>
            </a:cxnLst>
            <a:rect l="0" t="0" r="r" b="b"/>
            <a:pathLst>
              <a:path w="17" h="17">
                <a:moveTo>
                  <a:pt x="16" y="5"/>
                </a:moveTo>
                <a:lnTo>
                  <a:pt x="16" y="2"/>
                </a:lnTo>
                <a:lnTo>
                  <a:pt x="12" y="2"/>
                </a:lnTo>
                <a:lnTo>
                  <a:pt x="9" y="0"/>
                </a:lnTo>
                <a:lnTo>
                  <a:pt x="6" y="0"/>
                </a:lnTo>
                <a:lnTo>
                  <a:pt x="3" y="0"/>
                </a:lnTo>
                <a:lnTo>
                  <a:pt x="0" y="0"/>
                </a:lnTo>
                <a:lnTo>
                  <a:pt x="3" y="10"/>
                </a:lnTo>
                <a:lnTo>
                  <a:pt x="6" y="10"/>
                </a:lnTo>
                <a:lnTo>
                  <a:pt x="6" y="13"/>
                </a:lnTo>
                <a:lnTo>
                  <a:pt x="9" y="13"/>
                </a:lnTo>
                <a:lnTo>
                  <a:pt x="9" y="16"/>
                </a:lnTo>
                <a:lnTo>
                  <a:pt x="16" y="5"/>
                </a:lnTo>
              </a:path>
            </a:pathLst>
          </a:custGeom>
          <a:solidFill>
            <a:srgbClr val="000000"/>
          </a:solidFill>
          <a:ln w="9525" cap="rnd">
            <a:noFill/>
            <a:round/>
            <a:headEnd/>
            <a:tailEnd/>
          </a:ln>
          <a:effectLst/>
        </p:spPr>
        <p:txBody>
          <a:bodyPr/>
          <a:lstStyle/>
          <a:p>
            <a:endParaRPr lang="en-US"/>
          </a:p>
        </p:txBody>
      </p:sp>
      <p:sp>
        <p:nvSpPr>
          <p:cNvPr id="63897" name="Freeform 409"/>
          <p:cNvSpPr>
            <a:spLocks/>
          </p:cNvSpPr>
          <p:nvPr/>
        </p:nvSpPr>
        <p:spPr bwMode="auto">
          <a:xfrm>
            <a:off x="2427288" y="2678113"/>
            <a:ext cx="50800" cy="30162"/>
          </a:xfrm>
          <a:custGeom>
            <a:avLst/>
            <a:gdLst/>
            <a:ahLst/>
            <a:cxnLst>
              <a:cxn ang="0">
                <a:pos x="24" y="0"/>
              </a:cxn>
              <a:cxn ang="0">
                <a:pos x="21" y="2"/>
              </a:cxn>
              <a:cxn ang="0">
                <a:pos x="19" y="2"/>
              </a:cxn>
              <a:cxn ang="0">
                <a:pos x="17" y="2"/>
              </a:cxn>
              <a:cxn ang="0">
                <a:pos x="17" y="4"/>
              </a:cxn>
              <a:cxn ang="0">
                <a:pos x="15" y="4"/>
              </a:cxn>
              <a:cxn ang="0">
                <a:pos x="13" y="4"/>
              </a:cxn>
              <a:cxn ang="0">
                <a:pos x="11" y="4"/>
              </a:cxn>
              <a:cxn ang="0">
                <a:pos x="11" y="6"/>
              </a:cxn>
              <a:cxn ang="0">
                <a:pos x="9" y="6"/>
              </a:cxn>
              <a:cxn ang="0">
                <a:pos x="7" y="6"/>
              </a:cxn>
              <a:cxn ang="0">
                <a:pos x="4" y="6"/>
              </a:cxn>
              <a:cxn ang="0">
                <a:pos x="0" y="16"/>
              </a:cxn>
              <a:cxn ang="0">
                <a:pos x="2" y="16"/>
              </a:cxn>
              <a:cxn ang="0">
                <a:pos x="4" y="16"/>
              </a:cxn>
              <a:cxn ang="0">
                <a:pos x="7" y="16"/>
              </a:cxn>
              <a:cxn ang="0">
                <a:pos x="9" y="16"/>
              </a:cxn>
              <a:cxn ang="0">
                <a:pos x="11" y="16"/>
              </a:cxn>
              <a:cxn ang="0">
                <a:pos x="13" y="16"/>
              </a:cxn>
              <a:cxn ang="0">
                <a:pos x="15" y="13"/>
              </a:cxn>
              <a:cxn ang="0">
                <a:pos x="17" y="13"/>
              </a:cxn>
              <a:cxn ang="0">
                <a:pos x="19" y="13"/>
              </a:cxn>
              <a:cxn ang="0">
                <a:pos x="19" y="11"/>
              </a:cxn>
              <a:cxn ang="0">
                <a:pos x="21" y="11"/>
              </a:cxn>
              <a:cxn ang="0">
                <a:pos x="24" y="11"/>
              </a:cxn>
              <a:cxn ang="0">
                <a:pos x="26" y="9"/>
              </a:cxn>
              <a:cxn ang="0">
                <a:pos x="24" y="11"/>
              </a:cxn>
              <a:cxn ang="0">
                <a:pos x="24" y="0"/>
              </a:cxn>
            </a:cxnLst>
            <a:rect l="0" t="0" r="r" b="b"/>
            <a:pathLst>
              <a:path w="27" h="17">
                <a:moveTo>
                  <a:pt x="24" y="0"/>
                </a:moveTo>
                <a:lnTo>
                  <a:pt x="21" y="2"/>
                </a:lnTo>
                <a:lnTo>
                  <a:pt x="19" y="2"/>
                </a:lnTo>
                <a:lnTo>
                  <a:pt x="17" y="2"/>
                </a:lnTo>
                <a:lnTo>
                  <a:pt x="17" y="4"/>
                </a:lnTo>
                <a:lnTo>
                  <a:pt x="15" y="4"/>
                </a:lnTo>
                <a:lnTo>
                  <a:pt x="13" y="4"/>
                </a:lnTo>
                <a:lnTo>
                  <a:pt x="11" y="4"/>
                </a:lnTo>
                <a:lnTo>
                  <a:pt x="11" y="6"/>
                </a:lnTo>
                <a:lnTo>
                  <a:pt x="9" y="6"/>
                </a:lnTo>
                <a:lnTo>
                  <a:pt x="7" y="6"/>
                </a:lnTo>
                <a:lnTo>
                  <a:pt x="4" y="6"/>
                </a:lnTo>
                <a:lnTo>
                  <a:pt x="0" y="16"/>
                </a:lnTo>
                <a:lnTo>
                  <a:pt x="2" y="16"/>
                </a:lnTo>
                <a:lnTo>
                  <a:pt x="4" y="16"/>
                </a:lnTo>
                <a:lnTo>
                  <a:pt x="7" y="16"/>
                </a:lnTo>
                <a:lnTo>
                  <a:pt x="9" y="16"/>
                </a:lnTo>
                <a:lnTo>
                  <a:pt x="11" y="16"/>
                </a:lnTo>
                <a:lnTo>
                  <a:pt x="13" y="16"/>
                </a:lnTo>
                <a:lnTo>
                  <a:pt x="15" y="13"/>
                </a:lnTo>
                <a:lnTo>
                  <a:pt x="17" y="13"/>
                </a:lnTo>
                <a:lnTo>
                  <a:pt x="19" y="13"/>
                </a:lnTo>
                <a:lnTo>
                  <a:pt x="19" y="11"/>
                </a:lnTo>
                <a:lnTo>
                  <a:pt x="21" y="11"/>
                </a:lnTo>
                <a:lnTo>
                  <a:pt x="24" y="11"/>
                </a:lnTo>
                <a:lnTo>
                  <a:pt x="26" y="9"/>
                </a:lnTo>
                <a:lnTo>
                  <a:pt x="24" y="11"/>
                </a:lnTo>
                <a:lnTo>
                  <a:pt x="24" y="0"/>
                </a:lnTo>
              </a:path>
            </a:pathLst>
          </a:custGeom>
          <a:solidFill>
            <a:srgbClr val="000000"/>
          </a:solidFill>
          <a:ln w="9525" cap="rnd">
            <a:noFill/>
            <a:round/>
            <a:headEnd/>
            <a:tailEnd/>
          </a:ln>
          <a:effectLst/>
        </p:spPr>
        <p:txBody>
          <a:bodyPr/>
          <a:lstStyle/>
          <a:p>
            <a:endParaRPr lang="en-US"/>
          </a:p>
        </p:txBody>
      </p:sp>
      <p:sp>
        <p:nvSpPr>
          <p:cNvPr id="63898" name="Freeform 410"/>
          <p:cNvSpPr>
            <a:spLocks/>
          </p:cNvSpPr>
          <p:nvPr/>
        </p:nvSpPr>
        <p:spPr bwMode="auto">
          <a:xfrm>
            <a:off x="2471738" y="2678113"/>
            <a:ext cx="57150" cy="33337"/>
          </a:xfrm>
          <a:custGeom>
            <a:avLst/>
            <a:gdLst/>
            <a:ahLst/>
            <a:cxnLst>
              <a:cxn ang="0">
                <a:pos x="25" y="6"/>
              </a:cxn>
              <a:cxn ang="0">
                <a:pos x="25" y="8"/>
              </a:cxn>
              <a:cxn ang="0">
                <a:pos x="23" y="8"/>
              </a:cxn>
              <a:cxn ang="0">
                <a:pos x="21" y="8"/>
              </a:cxn>
              <a:cxn ang="0">
                <a:pos x="19" y="8"/>
              </a:cxn>
              <a:cxn ang="0">
                <a:pos x="19" y="6"/>
              </a:cxn>
              <a:cxn ang="0">
                <a:pos x="17" y="6"/>
              </a:cxn>
              <a:cxn ang="0">
                <a:pos x="15" y="4"/>
              </a:cxn>
              <a:cxn ang="0">
                <a:pos x="12" y="4"/>
              </a:cxn>
              <a:cxn ang="0">
                <a:pos x="10" y="2"/>
              </a:cxn>
              <a:cxn ang="0">
                <a:pos x="8" y="2"/>
              </a:cxn>
              <a:cxn ang="0">
                <a:pos x="6" y="2"/>
              </a:cxn>
              <a:cxn ang="0">
                <a:pos x="4" y="0"/>
              </a:cxn>
              <a:cxn ang="0">
                <a:pos x="2" y="0"/>
              </a:cxn>
              <a:cxn ang="0">
                <a:pos x="0" y="0"/>
              </a:cxn>
              <a:cxn ang="0">
                <a:pos x="0" y="10"/>
              </a:cxn>
              <a:cxn ang="0">
                <a:pos x="2" y="10"/>
              </a:cxn>
              <a:cxn ang="0">
                <a:pos x="4" y="10"/>
              </a:cxn>
              <a:cxn ang="0">
                <a:pos x="6" y="10"/>
              </a:cxn>
              <a:cxn ang="0">
                <a:pos x="8" y="10"/>
              </a:cxn>
              <a:cxn ang="0">
                <a:pos x="10" y="12"/>
              </a:cxn>
              <a:cxn ang="0">
                <a:pos x="12" y="12"/>
              </a:cxn>
              <a:cxn ang="0">
                <a:pos x="12" y="14"/>
              </a:cxn>
              <a:cxn ang="0">
                <a:pos x="15" y="14"/>
              </a:cxn>
              <a:cxn ang="0">
                <a:pos x="17" y="14"/>
              </a:cxn>
              <a:cxn ang="0">
                <a:pos x="17" y="17"/>
              </a:cxn>
              <a:cxn ang="0">
                <a:pos x="19" y="17"/>
              </a:cxn>
              <a:cxn ang="0">
                <a:pos x="21" y="17"/>
              </a:cxn>
              <a:cxn ang="0">
                <a:pos x="23" y="17"/>
              </a:cxn>
              <a:cxn ang="0">
                <a:pos x="25" y="17"/>
              </a:cxn>
              <a:cxn ang="0">
                <a:pos x="27" y="17"/>
              </a:cxn>
              <a:cxn ang="0">
                <a:pos x="29" y="14"/>
              </a:cxn>
              <a:cxn ang="0">
                <a:pos x="25" y="6"/>
              </a:cxn>
            </a:cxnLst>
            <a:rect l="0" t="0" r="r" b="b"/>
            <a:pathLst>
              <a:path w="30" h="18">
                <a:moveTo>
                  <a:pt x="25" y="6"/>
                </a:moveTo>
                <a:lnTo>
                  <a:pt x="25" y="8"/>
                </a:lnTo>
                <a:lnTo>
                  <a:pt x="23" y="8"/>
                </a:lnTo>
                <a:lnTo>
                  <a:pt x="21" y="8"/>
                </a:lnTo>
                <a:lnTo>
                  <a:pt x="19" y="8"/>
                </a:lnTo>
                <a:lnTo>
                  <a:pt x="19" y="6"/>
                </a:lnTo>
                <a:lnTo>
                  <a:pt x="17" y="6"/>
                </a:lnTo>
                <a:lnTo>
                  <a:pt x="15" y="4"/>
                </a:lnTo>
                <a:lnTo>
                  <a:pt x="12" y="4"/>
                </a:lnTo>
                <a:lnTo>
                  <a:pt x="10" y="2"/>
                </a:lnTo>
                <a:lnTo>
                  <a:pt x="8" y="2"/>
                </a:lnTo>
                <a:lnTo>
                  <a:pt x="6" y="2"/>
                </a:lnTo>
                <a:lnTo>
                  <a:pt x="4" y="0"/>
                </a:lnTo>
                <a:lnTo>
                  <a:pt x="2" y="0"/>
                </a:lnTo>
                <a:lnTo>
                  <a:pt x="0" y="0"/>
                </a:lnTo>
                <a:lnTo>
                  <a:pt x="0" y="10"/>
                </a:lnTo>
                <a:lnTo>
                  <a:pt x="2" y="10"/>
                </a:lnTo>
                <a:lnTo>
                  <a:pt x="4" y="10"/>
                </a:lnTo>
                <a:lnTo>
                  <a:pt x="6" y="10"/>
                </a:lnTo>
                <a:lnTo>
                  <a:pt x="8" y="10"/>
                </a:lnTo>
                <a:lnTo>
                  <a:pt x="10" y="12"/>
                </a:lnTo>
                <a:lnTo>
                  <a:pt x="12" y="12"/>
                </a:lnTo>
                <a:lnTo>
                  <a:pt x="12" y="14"/>
                </a:lnTo>
                <a:lnTo>
                  <a:pt x="15" y="14"/>
                </a:lnTo>
                <a:lnTo>
                  <a:pt x="17" y="14"/>
                </a:lnTo>
                <a:lnTo>
                  <a:pt x="17" y="17"/>
                </a:lnTo>
                <a:lnTo>
                  <a:pt x="19" y="17"/>
                </a:lnTo>
                <a:lnTo>
                  <a:pt x="21" y="17"/>
                </a:lnTo>
                <a:lnTo>
                  <a:pt x="23" y="17"/>
                </a:lnTo>
                <a:lnTo>
                  <a:pt x="25" y="17"/>
                </a:lnTo>
                <a:lnTo>
                  <a:pt x="27" y="17"/>
                </a:lnTo>
                <a:lnTo>
                  <a:pt x="29" y="14"/>
                </a:lnTo>
                <a:lnTo>
                  <a:pt x="25" y="6"/>
                </a:lnTo>
              </a:path>
            </a:pathLst>
          </a:custGeom>
          <a:solidFill>
            <a:srgbClr val="000000"/>
          </a:solidFill>
          <a:ln w="9525" cap="rnd">
            <a:noFill/>
            <a:round/>
            <a:headEnd/>
            <a:tailEnd/>
          </a:ln>
          <a:effectLst/>
        </p:spPr>
        <p:txBody>
          <a:bodyPr/>
          <a:lstStyle/>
          <a:p>
            <a:endParaRPr lang="en-US"/>
          </a:p>
        </p:txBody>
      </p:sp>
      <p:sp>
        <p:nvSpPr>
          <p:cNvPr id="63899" name="Freeform 411"/>
          <p:cNvSpPr>
            <a:spLocks/>
          </p:cNvSpPr>
          <p:nvPr/>
        </p:nvSpPr>
        <p:spPr bwMode="auto">
          <a:xfrm>
            <a:off x="2514600" y="2686050"/>
            <a:ext cx="31750" cy="30163"/>
          </a:xfrm>
          <a:custGeom>
            <a:avLst/>
            <a:gdLst/>
            <a:ahLst/>
            <a:cxnLst>
              <a:cxn ang="0">
                <a:pos x="2" y="3"/>
              </a:cxn>
              <a:cxn ang="0">
                <a:pos x="5" y="12"/>
              </a:cxn>
              <a:cxn ang="0">
                <a:pos x="2" y="12"/>
              </a:cxn>
              <a:cxn ang="0">
                <a:pos x="0" y="9"/>
              </a:cxn>
              <a:cxn ang="0">
                <a:pos x="0" y="6"/>
              </a:cxn>
              <a:cxn ang="0">
                <a:pos x="2" y="6"/>
              </a:cxn>
              <a:cxn ang="0">
                <a:pos x="2" y="3"/>
              </a:cxn>
              <a:cxn ang="0">
                <a:pos x="8" y="16"/>
              </a:cxn>
              <a:cxn ang="0">
                <a:pos x="13" y="16"/>
              </a:cxn>
              <a:cxn ang="0">
                <a:pos x="13" y="12"/>
              </a:cxn>
              <a:cxn ang="0">
                <a:pos x="13" y="9"/>
              </a:cxn>
              <a:cxn ang="0">
                <a:pos x="16" y="9"/>
              </a:cxn>
              <a:cxn ang="0">
                <a:pos x="16" y="6"/>
              </a:cxn>
              <a:cxn ang="0">
                <a:pos x="13" y="6"/>
              </a:cxn>
              <a:cxn ang="0">
                <a:pos x="13" y="3"/>
              </a:cxn>
              <a:cxn ang="0">
                <a:pos x="8" y="3"/>
              </a:cxn>
              <a:cxn ang="0">
                <a:pos x="8" y="0"/>
              </a:cxn>
              <a:cxn ang="0">
                <a:pos x="5" y="0"/>
              </a:cxn>
              <a:cxn ang="0">
                <a:pos x="2" y="0"/>
              </a:cxn>
              <a:cxn ang="0">
                <a:pos x="8" y="12"/>
              </a:cxn>
              <a:cxn ang="0">
                <a:pos x="2" y="3"/>
              </a:cxn>
            </a:cxnLst>
            <a:rect l="0" t="0" r="r" b="b"/>
            <a:pathLst>
              <a:path w="17" h="17">
                <a:moveTo>
                  <a:pt x="2" y="3"/>
                </a:moveTo>
                <a:lnTo>
                  <a:pt x="5" y="12"/>
                </a:lnTo>
                <a:lnTo>
                  <a:pt x="2" y="12"/>
                </a:lnTo>
                <a:lnTo>
                  <a:pt x="0" y="9"/>
                </a:lnTo>
                <a:lnTo>
                  <a:pt x="0" y="6"/>
                </a:lnTo>
                <a:lnTo>
                  <a:pt x="2" y="6"/>
                </a:lnTo>
                <a:lnTo>
                  <a:pt x="2" y="3"/>
                </a:lnTo>
                <a:lnTo>
                  <a:pt x="8" y="16"/>
                </a:lnTo>
                <a:lnTo>
                  <a:pt x="13" y="16"/>
                </a:lnTo>
                <a:lnTo>
                  <a:pt x="13" y="12"/>
                </a:lnTo>
                <a:lnTo>
                  <a:pt x="13" y="9"/>
                </a:lnTo>
                <a:lnTo>
                  <a:pt x="16" y="9"/>
                </a:lnTo>
                <a:lnTo>
                  <a:pt x="16" y="6"/>
                </a:lnTo>
                <a:lnTo>
                  <a:pt x="13" y="6"/>
                </a:lnTo>
                <a:lnTo>
                  <a:pt x="13" y="3"/>
                </a:lnTo>
                <a:lnTo>
                  <a:pt x="8" y="3"/>
                </a:lnTo>
                <a:lnTo>
                  <a:pt x="8" y="0"/>
                </a:lnTo>
                <a:lnTo>
                  <a:pt x="5" y="0"/>
                </a:lnTo>
                <a:lnTo>
                  <a:pt x="2" y="0"/>
                </a:lnTo>
                <a:lnTo>
                  <a:pt x="8" y="12"/>
                </a:lnTo>
                <a:lnTo>
                  <a:pt x="2" y="3"/>
                </a:lnTo>
              </a:path>
            </a:pathLst>
          </a:custGeom>
          <a:solidFill>
            <a:srgbClr val="000000"/>
          </a:solidFill>
          <a:ln w="9525" cap="rnd">
            <a:noFill/>
            <a:round/>
            <a:headEnd/>
            <a:tailEnd/>
          </a:ln>
          <a:effectLst/>
        </p:spPr>
        <p:txBody>
          <a:bodyPr/>
          <a:lstStyle/>
          <a:p>
            <a:endParaRPr lang="en-US"/>
          </a:p>
        </p:txBody>
      </p:sp>
      <p:sp>
        <p:nvSpPr>
          <p:cNvPr id="63900" name="Freeform 412"/>
          <p:cNvSpPr>
            <a:spLocks/>
          </p:cNvSpPr>
          <p:nvPr/>
        </p:nvSpPr>
        <p:spPr bwMode="auto">
          <a:xfrm>
            <a:off x="2519363" y="2686050"/>
            <a:ext cx="31750" cy="30163"/>
          </a:xfrm>
          <a:custGeom>
            <a:avLst/>
            <a:gdLst/>
            <a:ahLst/>
            <a:cxnLst>
              <a:cxn ang="0">
                <a:pos x="16" y="8"/>
              </a:cxn>
              <a:cxn ang="0">
                <a:pos x="16" y="4"/>
              </a:cxn>
              <a:cxn ang="0">
                <a:pos x="13" y="4"/>
              </a:cxn>
              <a:cxn ang="0">
                <a:pos x="10" y="0"/>
              </a:cxn>
              <a:cxn ang="0">
                <a:pos x="5" y="0"/>
              </a:cxn>
              <a:cxn ang="0">
                <a:pos x="2" y="0"/>
              </a:cxn>
              <a:cxn ang="0">
                <a:pos x="0" y="0"/>
              </a:cxn>
              <a:cxn ang="0">
                <a:pos x="0" y="4"/>
              </a:cxn>
              <a:cxn ang="0">
                <a:pos x="5" y="16"/>
              </a:cxn>
              <a:cxn ang="0">
                <a:pos x="2" y="16"/>
              </a:cxn>
              <a:cxn ang="0">
                <a:pos x="16" y="8"/>
              </a:cxn>
            </a:cxnLst>
            <a:rect l="0" t="0" r="r" b="b"/>
            <a:pathLst>
              <a:path w="17" h="17">
                <a:moveTo>
                  <a:pt x="16" y="8"/>
                </a:moveTo>
                <a:lnTo>
                  <a:pt x="16" y="4"/>
                </a:lnTo>
                <a:lnTo>
                  <a:pt x="13" y="4"/>
                </a:lnTo>
                <a:lnTo>
                  <a:pt x="10" y="0"/>
                </a:lnTo>
                <a:lnTo>
                  <a:pt x="5" y="0"/>
                </a:lnTo>
                <a:lnTo>
                  <a:pt x="2" y="0"/>
                </a:lnTo>
                <a:lnTo>
                  <a:pt x="0" y="0"/>
                </a:lnTo>
                <a:lnTo>
                  <a:pt x="0" y="4"/>
                </a:lnTo>
                <a:lnTo>
                  <a:pt x="5" y="16"/>
                </a:lnTo>
                <a:lnTo>
                  <a:pt x="2" y="16"/>
                </a:lnTo>
                <a:lnTo>
                  <a:pt x="16" y="8"/>
                </a:lnTo>
              </a:path>
            </a:pathLst>
          </a:custGeom>
          <a:solidFill>
            <a:srgbClr val="000000"/>
          </a:solidFill>
          <a:ln w="9525" cap="rnd">
            <a:noFill/>
            <a:round/>
            <a:headEnd/>
            <a:tailEnd/>
          </a:ln>
          <a:effectLst/>
        </p:spPr>
        <p:txBody>
          <a:bodyPr/>
          <a:lstStyle/>
          <a:p>
            <a:endParaRPr lang="en-US"/>
          </a:p>
        </p:txBody>
      </p:sp>
      <p:sp>
        <p:nvSpPr>
          <p:cNvPr id="63901" name="Freeform 413"/>
          <p:cNvSpPr>
            <a:spLocks/>
          </p:cNvSpPr>
          <p:nvPr/>
        </p:nvSpPr>
        <p:spPr bwMode="auto">
          <a:xfrm>
            <a:off x="2522538" y="2692400"/>
            <a:ext cx="31750" cy="31750"/>
          </a:xfrm>
          <a:custGeom>
            <a:avLst/>
            <a:gdLst/>
            <a:ahLst/>
            <a:cxnLst>
              <a:cxn ang="0">
                <a:pos x="12" y="2"/>
              </a:cxn>
              <a:cxn ang="0">
                <a:pos x="8" y="0"/>
              </a:cxn>
              <a:cxn ang="0">
                <a:pos x="12" y="0"/>
              </a:cxn>
              <a:cxn ang="0">
                <a:pos x="12" y="2"/>
              </a:cxn>
              <a:cxn ang="0">
                <a:pos x="16" y="2"/>
              </a:cxn>
              <a:cxn ang="0">
                <a:pos x="16" y="5"/>
              </a:cxn>
              <a:cxn ang="0">
                <a:pos x="16" y="2"/>
              </a:cxn>
              <a:cxn ang="0">
                <a:pos x="16" y="0"/>
              </a:cxn>
              <a:cxn ang="0">
                <a:pos x="0" y="5"/>
              </a:cxn>
              <a:cxn ang="0">
                <a:pos x="0" y="8"/>
              </a:cxn>
              <a:cxn ang="0">
                <a:pos x="0" y="13"/>
              </a:cxn>
              <a:cxn ang="0">
                <a:pos x="3" y="13"/>
              </a:cxn>
              <a:cxn ang="0">
                <a:pos x="8" y="16"/>
              </a:cxn>
              <a:cxn ang="0">
                <a:pos x="3" y="13"/>
              </a:cxn>
              <a:cxn ang="0">
                <a:pos x="12" y="2"/>
              </a:cxn>
            </a:cxnLst>
            <a:rect l="0" t="0" r="r" b="b"/>
            <a:pathLst>
              <a:path w="17" h="17">
                <a:moveTo>
                  <a:pt x="12" y="2"/>
                </a:moveTo>
                <a:lnTo>
                  <a:pt x="8" y="0"/>
                </a:lnTo>
                <a:lnTo>
                  <a:pt x="12" y="0"/>
                </a:lnTo>
                <a:lnTo>
                  <a:pt x="12" y="2"/>
                </a:lnTo>
                <a:lnTo>
                  <a:pt x="16" y="2"/>
                </a:lnTo>
                <a:lnTo>
                  <a:pt x="16" y="5"/>
                </a:lnTo>
                <a:lnTo>
                  <a:pt x="16" y="2"/>
                </a:lnTo>
                <a:lnTo>
                  <a:pt x="16" y="0"/>
                </a:lnTo>
                <a:lnTo>
                  <a:pt x="0" y="5"/>
                </a:lnTo>
                <a:lnTo>
                  <a:pt x="0" y="8"/>
                </a:lnTo>
                <a:lnTo>
                  <a:pt x="0" y="13"/>
                </a:lnTo>
                <a:lnTo>
                  <a:pt x="3" y="13"/>
                </a:lnTo>
                <a:lnTo>
                  <a:pt x="8" y="16"/>
                </a:lnTo>
                <a:lnTo>
                  <a:pt x="3" y="13"/>
                </a:lnTo>
                <a:lnTo>
                  <a:pt x="12" y="2"/>
                </a:lnTo>
              </a:path>
            </a:pathLst>
          </a:custGeom>
          <a:solidFill>
            <a:srgbClr val="000000"/>
          </a:solidFill>
          <a:ln w="9525" cap="rnd">
            <a:noFill/>
            <a:round/>
            <a:headEnd/>
            <a:tailEnd/>
          </a:ln>
          <a:effectLst/>
        </p:spPr>
        <p:txBody>
          <a:bodyPr/>
          <a:lstStyle/>
          <a:p>
            <a:endParaRPr lang="en-US"/>
          </a:p>
        </p:txBody>
      </p:sp>
      <p:sp>
        <p:nvSpPr>
          <p:cNvPr id="63902" name="Freeform 414"/>
          <p:cNvSpPr>
            <a:spLocks/>
          </p:cNvSpPr>
          <p:nvPr/>
        </p:nvSpPr>
        <p:spPr bwMode="auto">
          <a:xfrm>
            <a:off x="2525713" y="2695575"/>
            <a:ext cx="31750" cy="31750"/>
          </a:xfrm>
          <a:custGeom>
            <a:avLst/>
            <a:gdLst/>
            <a:ahLst/>
            <a:cxnLst>
              <a:cxn ang="0">
                <a:pos x="16" y="0"/>
              </a:cxn>
              <a:cxn ang="0">
                <a:pos x="13" y="0"/>
              </a:cxn>
              <a:cxn ang="0">
                <a:pos x="11" y="0"/>
              </a:cxn>
              <a:cxn ang="0">
                <a:pos x="8" y="0"/>
              </a:cxn>
              <a:cxn ang="0">
                <a:pos x="6" y="0"/>
              </a:cxn>
              <a:cxn ang="0">
                <a:pos x="0" y="12"/>
              </a:cxn>
              <a:cxn ang="0">
                <a:pos x="3" y="12"/>
              </a:cxn>
              <a:cxn ang="0">
                <a:pos x="3" y="16"/>
              </a:cxn>
              <a:cxn ang="0">
                <a:pos x="6" y="16"/>
              </a:cxn>
              <a:cxn ang="0">
                <a:pos x="8" y="16"/>
              </a:cxn>
              <a:cxn ang="0">
                <a:pos x="11" y="16"/>
              </a:cxn>
              <a:cxn ang="0">
                <a:pos x="8" y="16"/>
              </a:cxn>
              <a:cxn ang="0">
                <a:pos x="16" y="0"/>
              </a:cxn>
            </a:cxnLst>
            <a:rect l="0" t="0" r="r" b="b"/>
            <a:pathLst>
              <a:path w="17" h="17">
                <a:moveTo>
                  <a:pt x="16" y="0"/>
                </a:moveTo>
                <a:lnTo>
                  <a:pt x="13" y="0"/>
                </a:lnTo>
                <a:lnTo>
                  <a:pt x="11" y="0"/>
                </a:lnTo>
                <a:lnTo>
                  <a:pt x="8" y="0"/>
                </a:lnTo>
                <a:lnTo>
                  <a:pt x="6" y="0"/>
                </a:lnTo>
                <a:lnTo>
                  <a:pt x="0" y="12"/>
                </a:lnTo>
                <a:lnTo>
                  <a:pt x="3" y="12"/>
                </a:lnTo>
                <a:lnTo>
                  <a:pt x="3" y="16"/>
                </a:lnTo>
                <a:lnTo>
                  <a:pt x="6" y="16"/>
                </a:lnTo>
                <a:lnTo>
                  <a:pt x="8" y="16"/>
                </a:lnTo>
                <a:lnTo>
                  <a:pt x="11" y="16"/>
                </a:lnTo>
                <a:lnTo>
                  <a:pt x="8" y="16"/>
                </a:lnTo>
                <a:lnTo>
                  <a:pt x="16" y="0"/>
                </a:lnTo>
              </a:path>
            </a:pathLst>
          </a:custGeom>
          <a:solidFill>
            <a:srgbClr val="000000"/>
          </a:solidFill>
          <a:ln w="9525" cap="rnd">
            <a:noFill/>
            <a:round/>
            <a:headEnd/>
            <a:tailEnd/>
          </a:ln>
          <a:effectLst/>
        </p:spPr>
        <p:txBody>
          <a:bodyPr/>
          <a:lstStyle/>
          <a:p>
            <a:endParaRPr lang="en-US"/>
          </a:p>
        </p:txBody>
      </p:sp>
      <p:sp>
        <p:nvSpPr>
          <p:cNvPr id="63903" name="Freeform 415"/>
          <p:cNvSpPr>
            <a:spLocks/>
          </p:cNvSpPr>
          <p:nvPr/>
        </p:nvSpPr>
        <p:spPr bwMode="auto">
          <a:xfrm>
            <a:off x="2540000" y="2695575"/>
            <a:ext cx="30163" cy="31750"/>
          </a:xfrm>
          <a:custGeom>
            <a:avLst/>
            <a:gdLst/>
            <a:ahLst/>
            <a:cxnLst>
              <a:cxn ang="0">
                <a:pos x="12" y="4"/>
              </a:cxn>
              <a:cxn ang="0">
                <a:pos x="16" y="8"/>
              </a:cxn>
              <a:cxn ang="0">
                <a:pos x="16" y="4"/>
              </a:cxn>
              <a:cxn ang="0">
                <a:pos x="16" y="2"/>
              </a:cxn>
              <a:cxn ang="0">
                <a:pos x="12" y="2"/>
              </a:cxn>
              <a:cxn ang="0">
                <a:pos x="12" y="0"/>
              </a:cxn>
              <a:cxn ang="0">
                <a:pos x="0" y="11"/>
              </a:cxn>
              <a:cxn ang="0">
                <a:pos x="0" y="8"/>
              </a:cxn>
              <a:cxn ang="0">
                <a:pos x="0" y="4"/>
              </a:cxn>
              <a:cxn ang="0">
                <a:pos x="0" y="8"/>
              </a:cxn>
              <a:cxn ang="0">
                <a:pos x="0" y="11"/>
              </a:cxn>
              <a:cxn ang="0">
                <a:pos x="0" y="13"/>
              </a:cxn>
              <a:cxn ang="0">
                <a:pos x="4" y="16"/>
              </a:cxn>
              <a:cxn ang="0">
                <a:pos x="12" y="4"/>
              </a:cxn>
            </a:cxnLst>
            <a:rect l="0" t="0" r="r" b="b"/>
            <a:pathLst>
              <a:path w="17" h="17">
                <a:moveTo>
                  <a:pt x="12" y="4"/>
                </a:moveTo>
                <a:lnTo>
                  <a:pt x="16" y="8"/>
                </a:lnTo>
                <a:lnTo>
                  <a:pt x="16" y="4"/>
                </a:lnTo>
                <a:lnTo>
                  <a:pt x="16" y="2"/>
                </a:lnTo>
                <a:lnTo>
                  <a:pt x="12" y="2"/>
                </a:lnTo>
                <a:lnTo>
                  <a:pt x="12" y="0"/>
                </a:lnTo>
                <a:lnTo>
                  <a:pt x="0" y="11"/>
                </a:lnTo>
                <a:lnTo>
                  <a:pt x="0" y="8"/>
                </a:lnTo>
                <a:lnTo>
                  <a:pt x="0" y="4"/>
                </a:lnTo>
                <a:lnTo>
                  <a:pt x="0" y="8"/>
                </a:lnTo>
                <a:lnTo>
                  <a:pt x="0" y="11"/>
                </a:lnTo>
                <a:lnTo>
                  <a:pt x="0" y="13"/>
                </a:lnTo>
                <a:lnTo>
                  <a:pt x="4" y="16"/>
                </a:lnTo>
                <a:lnTo>
                  <a:pt x="12" y="4"/>
                </a:lnTo>
              </a:path>
            </a:pathLst>
          </a:custGeom>
          <a:solidFill>
            <a:srgbClr val="000000"/>
          </a:solidFill>
          <a:ln w="9525" cap="rnd">
            <a:noFill/>
            <a:round/>
            <a:headEnd/>
            <a:tailEnd/>
          </a:ln>
          <a:effectLst/>
        </p:spPr>
        <p:txBody>
          <a:bodyPr/>
          <a:lstStyle/>
          <a:p>
            <a:endParaRPr lang="en-US"/>
          </a:p>
        </p:txBody>
      </p:sp>
      <p:sp>
        <p:nvSpPr>
          <p:cNvPr id="63904" name="Freeform 416"/>
          <p:cNvSpPr>
            <a:spLocks/>
          </p:cNvSpPr>
          <p:nvPr/>
        </p:nvSpPr>
        <p:spPr bwMode="auto">
          <a:xfrm>
            <a:off x="2543175" y="2692400"/>
            <a:ext cx="41275" cy="33338"/>
          </a:xfrm>
          <a:custGeom>
            <a:avLst/>
            <a:gdLst/>
            <a:ahLst/>
            <a:cxnLst>
              <a:cxn ang="0">
                <a:pos x="21" y="6"/>
              </a:cxn>
              <a:cxn ang="0">
                <a:pos x="15" y="2"/>
              </a:cxn>
              <a:cxn ang="0">
                <a:pos x="13" y="2"/>
              </a:cxn>
              <a:cxn ang="0">
                <a:pos x="13" y="4"/>
              </a:cxn>
              <a:cxn ang="0">
                <a:pos x="11" y="4"/>
              </a:cxn>
              <a:cxn ang="0">
                <a:pos x="8" y="4"/>
              </a:cxn>
              <a:cxn ang="0">
                <a:pos x="8" y="6"/>
              </a:cxn>
              <a:cxn ang="0">
                <a:pos x="6" y="6"/>
              </a:cxn>
              <a:cxn ang="0">
                <a:pos x="6" y="9"/>
              </a:cxn>
              <a:cxn ang="0">
                <a:pos x="6" y="6"/>
              </a:cxn>
              <a:cxn ang="0">
                <a:pos x="4" y="6"/>
              </a:cxn>
              <a:cxn ang="0">
                <a:pos x="0" y="15"/>
              </a:cxn>
              <a:cxn ang="0">
                <a:pos x="2" y="15"/>
              </a:cxn>
              <a:cxn ang="0">
                <a:pos x="2" y="17"/>
              </a:cxn>
              <a:cxn ang="0">
                <a:pos x="4" y="17"/>
              </a:cxn>
              <a:cxn ang="0">
                <a:pos x="6" y="17"/>
              </a:cxn>
              <a:cxn ang="0">
                <a:pos x="8" y="17"/>
              </a:cxn>
              <a:cxn ang="0">
                <a:pos x="11" y="15"/>
              </a:cxn>
              <a:cxn ang="0">
                <a:pos x="13" y="15"/>
              </a:cxn>
              <a:cxn ang="0">
                <a:pos x="13" y="13"/>
              </a:cxn>
              <a:cxn ang="0">
                <a:pos x="15" y="13"/>
              </a:cxn>
              <a:cxn ang="0">
                <a:pos x="15" y="11"/>
              </a:cxn>
              <a:cxn ang="0">
                <a:pos x="17" y="11"/>
              </a:cxn>
              <a:cxn ang="0">
                <a:pos x="19" y="11"/>
              </a:cxn>
              <a:cxn ang="0">
                <a:pos x="13" y="6"/>
              </a:cxn>
              <a:cxn ang="0">
                <a:pos x="21" y="6"/>
              </a:cxn>
              <a:cxn ang="0">
                <a:pos x="21" y="0"/>
              </a:cxn>
              <a:cxn ang="0">
                <a:pos x="15" y="2"/>
              </a:cxn>
              <a:cxn ang="0">
                <a:pos x="21" y="6"/>
              </a:cxn>
            </a:cxnLst>
            <a:rect l="0" t="0" r="r" b="b"/>
            <a:pathLst>
              <a:path w="22" h="18">
                <a:moveTo>
                  <a:pt x="21" y="6"/>
                </a:moveTo>
                <a:lnTo>
                  <a:pt x="15" y="2"/>
                </a:lnTo>
                <a:lnTo>
                  <a:pt x="13" y="2"/>
                </a:lnTo>
                <a:lnTo>
                  <a:pt x="13" y="4"/>
                </a:lnTo>
                <a:lnTo>
                  <a:pt x="11" y="4"/>
                </a:lnTo>
                <a:lnTo>
                  <a:pt x="8" y="4"/>
                </a:lnTo>
                <a:lnTo>
                  <a:pt x="8" y="6"/>
                </a:lnTo>
                <a:lnTo>
                  <a:pt x="6" y="6"/>
                </a:lnTo>
                <a:lnTo>
                  <a:pt x="6" y="9"/>
                </a:lnTo>
                <a:lnTo>
                  <a:pt x="6" y="6"/>
                </a:lnTo>
                <a:lnTo>
                  <a:pt x="4" y="6"/>
                </a:lnTo>
                <a:lnTo>
                  <a:pt x="0" y="15"/>
                </a:lnTo>
                <a:lnTo>
                  <a:pt x="2" y="15"/>
                </a:lnTo>
                <a:lnTo>
                  <a:pt x="2" y="17"/>
                </a:lnTo>
                <a:lnTo>
                  <a:pt x="4" y="17"/>
                </a:lnTo>
                <a:lnTo>
                  <a:pt x="6" y="17"/>
                </a:lnTo>
                <a:lnTo>
                  <a:pt x="8" y="17"/>
                </a:lnTo>
                <a:lnTo>
                  <a:pt x="11" y="15"/>
                </a:lnTo>
                <a:lnTo>
                  <a:pt x="13" y="15"/>
                </a:lnTo>
                <a:lnTo>
                  <a:pt x="13" y="13"/>
                </a:lnTo>
                <a:lnTo>
                  <a:pt x="15" y="13"/>
                </a:lnTo>
                <a:lnTo>
                  <a:pt x="15" y="11"/>
                </a:lnTo>
                <a:lnTo>
                  <a:pt x="17" y="11"/>
                </a:lnTo>
                <a:lnTo>
                  <a:pt x="19" y="11"/>
                </a:lnTo>
                <a:lnTo>
                  <a:pt x="13" y="6"/>
                </a:lnTo>
                <a:lnTo>
                  <a:pt x="21" y="6"/>
                </a:lnTo>
                <a:lnTo>
                  <a:pt x="21" y="0"/>
                </a:lnTo>
                <a:lnTo>
                  <a:pt x="15" y="2"/>
                </a:lnTo>
                <a:lnTo>
                  <a:pt x="21" y="6"/>
                </a:lnTo>
              </a:path>
            </a:pathLst>
          </a:custGeom>
          <a:solidFill>
            <a:srgbClr val="000000"/>
          </a:solidFill>
          <a:ln w="9525" cap="rnd">
            <a:noFill/>
            <a:round/>
            <a:headEnd/>
            <a:tailEnd/>
          </a:ln>
          <a:effectLst/>
        </p:spPr>
        <p:txBody>
          <a:bodyPr/>
          <a:lstStyle/>
          <a:p>
            <a:endParaRPr lang="en-US"/>
          </a:p>
        </p:txBody>
      </p:sp>
      <p:sp>
        <p:nvSpPr>
          <p:cNvPr id="63905" name="Freeform 417"/>
          <p:cNvSpPr>
            <a:spLocks/>
          </p:cNvSpPr>
          <p:nvPr/>
        </p:nvSpPr>
        <p:spPr bwMode="auto">
          <a:xfrm>
            <a:off x="2566988" y="2703513"/>
            <a:ext cx="31750" cy="30162"/>
          </a:xfrm>
          <a:custGeom>
            <a:avLst/>
            <a:gdLst/>
            <a:ahLst/>
            <a:cxnLst>
              <a:cxn ang="0">
                <a:pos x="12" y="5"/>
              </a:cxn>
              <a:cxn ang="0">
                <a:pos x="16" y="5"/>
              </a:cxn>
              <a:cxn ang="0">
                <a:pos x="16" y="8"/>
              </a:cxn>
              <a:cxn ang="0">
                <a:pos x="16" y="5"/>
              </a:cxn>
              <a:cxn ang="0">
                <a:pos x="16" y="0"/>
              </a:cxn>
              <a:cxn ang="0">
                <a:pos x="0" y="0"/>
              </a:cxn>
              <a:cxn ang="0">
                <a:pos x="0" y="5"/>
              </a:cxn>
              <a:cxn ang="0">
                <a:pos x="0" y="8"/>
              </a:cxn>
              <a:cxn ang="0">
                <a:pos x="0" y="12"/>
              </a:cxn>
              <a:cxn ang="0">
                <a:pos x="0" y="16"/>
              </a:cxn>
              <a:cxn ang="0">
                <a:pos x="4" y="16"/>
              </a:cxn>
              <a:cxn ang="0">
                <a:pos x="12" y="5"/>
              </a:cxn>
            </a:cxnLst>
            <a:rect l="0" t="0" r="r" b="b"/>
            <a:pathLst>
              <a:path w="17" h="17">
                <a:moveTo>
                  <a:pt x="12" y="5"/>
                </a:moveTo>
                <a:lnTo>
                  <a:pt x="16" y="5"/>
                </a:lnTo>
                <a:lnTo>
                  <a:pt x="16" y="8"/>
                </a:lnTo>
                <a:lnTo>
                  <a:pt x="16" y="5"/>
                </a:lnTo>
                <a:lnTo>
                  <a:pt x="16" y="0"/>
                </a:lnTo>
                <a:lnTo>
                  <a:pt x="0" y="0"/>
                </a:lnTo>
                <a:lnTo>
                  <a:pt x="0" y="5"/>
                </a:lnTo>
                <a:lnTo>
                  <a:pt x="0" y="8"/>
                </a:lnTo>
                <a:lnTo>
                  <a:pt x="0" y="12"/>
                </a:lnTo>
                <a:lnTo>
                  <a:pt x="0" y="16"/>
                </a:lnTo>
                <a:lnTo>
                  <a:pt x="4" y="16"/>
                </a:lnTo>
                <a:lnTo>
                  <a:pt x="12" y="5"/>
                </a:lnTo>
              </a:path>
            </a:pathLst>
          </a:custGeom>
          <a:solidFill>
            <a:srgbClr val="000000"/>
          </a:solidFill>
          <a:ln w="9525" cap="rnd">
            <a:noFill/>
            <a:round/>
            <a:headEnd/>
            <a:tailEnd/>
          </a:ln>
          <a:effectLst/>
        </p:spPr>
        <p:txBody>
          <a:bodyPr/>
          <a:lstStyle/>
          <a:p>
            <a:endParaRPr lang="en-US"/>
          </a:p>
        </p:txBody>
      </p:sp>
      <p:sp>
        <p:nvSpPr>
          <p:cNvPr id="63906" name="Freeform 418"/>
          <p:cNvSpPr>
            <a:spLocks/>
          </p:cNvSpPr>
          <p:nvPr/>
        </p:nvSpPr>
        <p:spPr bwMode="auto">
          <a:xfrm>
            <a:off x="2570163" y="2700338"/>
            <a:ext cx="31750" cy="30162"/>
          </a:xfrm>
          <a:custGeom>
            <a:avLst/>
            <a:gdLst/>
            <a:ahLst/>
            <a:cxnLst>
              <a:cxn ang="0">
                <a:pos x="12" y="0"/>
              </a:cxn>
              <a:cxn ang="0">
                <a:pos x="4" y="2"/>
              </a:cxn>
              <a:cxn ang="0">
                <a:pos x="4" y="6"/>
              </a:cxn>
              <a:cxn ang="0">
                <a:pos x="2" y="6"/>
              </a:cxn>
              <a:cxn ang="0">
                <a:pos x="4" y="6"/>
              </a:cxn>
              <a:cxn ang="0">
                <a:pos x="0" y="13"/>
              </a:cxn>
              <a:cxn ang="0">
                <a:pos x="0" y="16"/>
              </a:cxn>
              <a:cxn ang="0">
                <a:pos x="2" y="16"/>
              </a:cxn>
              <a:cxn ang="0">
                <a:pos x="4" y="16"/>
              </a:cxn>
              <a:cxn ang="0">
                <a:pos x="7" y="16"/>
              </a:cxn>
              <a:cxn ang="0">
                <a:pos x="9" y="16"/>
              </a:cxn>
              <a:cxn ang="0">
                <a:pos x="9" y="13"/>
              </a:cxn>
              <a:cxn ang="0">
                <a:pos x="12" y="13"/>
              </a:cxn>
              <a:cxn ang="0">
                <a:pos x="12" y="11"/>
              </a:cxn>
              <a:cxn ang="0">
                <a:pos x="16" y="8"/>
              </a:cxn>
              <a:cxn ang="0">
                <a:pos x="16" y="6"/>
              </a:cxn>
              <a:cxn ang="0">
                <a:pos x="16" y="2"/>
              </a:cxn>
              <a:cxn ang="0">
                <a:pos x="16" y="0"/>
              </a:cxn>
              <a:cxn ang="0">
                <a:pos x="12" y="0"/>
              </a:cxn>
              <a:cxn ang="0">
                <a:pos x="4" y="6"/>
              </a:cxn>
              <a:cxn ang="0">
                <a:pos x="12" y="0"/>
              </a:cxn>
            </a:cxnLst>
            <a:rect l="0" t="0" r="r" b="b"/>
            <a:pathLst>
              <a:path w="17" h="17">
                <a:moveTo>
                  <a:pt x="12" y="0"/>
                </a:moveTo>
                <a:lnTo>
                  <a:pt x="4" y="2"/>
                </a:lnTo>
                <a:lnTo>
                  <a:pt x="4" y="6"/>
                </a:lnTo>
                <a:lnTo>
                  <a:pt x="2" y="6"/>
                </a:lnTo>
                <a:lnTo>
                  <a:pt x="4" y="6"/>
                </a:lnTo>
                <a:lnTo>
                  <a:pt x="0" y="13"/>
                </a:lnTo>
                <a:lnTo>
                  <a:pt x="0" y="16"/>
                </a:lnTo>
                <a:lnTo>
                  <a:pt x="2" y="16"/>
                </a:lnTo>
                <a:lnTo>
                  <a:pt x="4" y="16"/>
                </a:lnTo>
                <a:lnTo>
                  <a:pt x="7" y="16"/>
                </a:lnTo>
                <a:lnTo>
                  <a:pt x="9" y="16"/>
                </a:lnTo>
                <a:lnTo>
                  <a:pt x="9" y="13"/>
                </a:lnTo>
                <a:lnTo>
                  <a:pt x="12" y="13"/>
                </a:lnTo>
                <a:lnTo>
                  <a:pt x="12" y="11"/>
                </a:lnTo>
                <a:lnTo>
                  <a:pt x="16" y="8"/>
                </a:lnTo>
                <a:lnTo>
                  <a:pt x="16" y="6"/>
                </a:lnTo>
                <a:lnTo>
                  <a:pt x="16" y="2"/>
                </a:lnTo>
                <a:lnTo>
                  <a:pt x="16" y="0"/>
                </a:lnTo>
                <a:lnTo>
                  <a:pt x="12" y="0"/>
                </a:lnTo>
                <a:lnTo>
                  <a:pt x="4" y="6"/>
                </a:lnTo>
                <a:lnTo>
                  <a:pt x="12" y="0"/>
                </a:lnTo>
              </a:path>
            </a:pathLst>
          </a:custGeom>
          <a:solidFill>
            <a:srgbClr val="000000"/>
          </a:solidFill>
          <a:ln w="9525" cap="rnd">
            <a:noFill/>
            <a:round/>
            <a:headEnd/>
            <a:tailEnd/>
          </a:ln>
          <a:effectLst/>
        </p:spPr>
        <p:txBody>
          <a:bodyPr/>
          <a:lstStyle/>
          <a:p>
            <a:endParaRPr lang="en-US"/>
          </a:p>
        </p:txBody>
      </p:sp>
      <p:sp>
        <p:nvSpPr>
          <p:cNvPr id="63907" name="Freeform 419"/>
          <p:cNvSpPr>
            <a:spLocks/>
          </p:cNvSpPr>
          <p:nvPr/>
        </p:nvSpPr>
        <p:spPr bwMode="auto">
          <a:xfrm>
            <a:off x="2578100" y="2700338"/>
            <a:ext cx="33338" cy="30162"/>
          </a:xfrm>
          <a:custGeom>
            <a:avLst/>
            <a:gdLst/>
            <a:ahLst/>
            <a:cxnLst>
              <a:cxn ang="0">
                <a:pos x="17" y="0"/>
              </a:cxn>
              <a:cxn ang="0">
                <a:pos x="15" y="0"/>
              </a:cxn>
              <a:cxn ang="0">
                <a:pos x="13" y="0"/>
              </a:cxn>
              <a:cxn ang="0">
                <a:pos x="11" y="0"/>
              </a:cxn>
              <a:cxn ang="0">
                <a:pos x="9" y="0"/>
              </a:cxn>
              <a:cxn ang="0">
                <a:pos x="6" y="0"/>
              </a:cxn>
              <a:cxn ang="0">
                <a:pos x="0" y="8"/>
              </a:cxn>
              <a:cxn ang="0">
                <a:pos x="0" y="12"/>
              </a:cxn>
              <a:cxn ang="0">
                <a:pos x="2" y="12"/>
              </a:cxn>
              <a:cxn ang="0">
                <a:pos x="2" y="16"/>
              </a:cxn>
              <a:cxn ang="0">
                <a:pos x="4" y="16"/>
              </a:cxn>
              <a:cxn ang="0">
                <a:pos x="6" y="16"/>
              </a:cxn>
              <a:cxn ang="0">
                <a:pos x="9" y="16"/>
              </a:cxn>
              <a:cxn ang="0">
                <a:pos x="11" y="16"/>
              </a:cxn>
              <a:cxn ang="0">
                <a:pos x="13" y="16"/>
              </a:cxn>
              <a:cxn ang="0">
                <a:pos x="15" y="16"/>
              </a:cxn>
              <a:cxn ang="0">
                <a:pos x="17" y="16"/>
              </a:cxn>
              <a:cxn ang="0">
                <a:pos x="17" y="0"/>
              </a:cxn>
            </a:cxnLst>
            <a:rect l="0" t="0" r="r" b="b"/>
            <a:pathLst>
              <a:path w="18" h="17">
                <a:moveTo>
                  <a:pt x="17" y="0"/>
                </a:moveTo>
                <a:lnTo>
                  <a:pt x="15" y="0"/>
                </a:lnTo>
                <a:lnTo>
                  <a:pt x="13" y="0"/>
                </a:lnTo>
                <a:lnTo>
                  <a:pt x="11" y="0"/>
                </a:lnTo>
                <a:lnTo>
                  <a:pt x="9" y="0"/>
                </a:lnTo>
                <a:lnTo>
                  <a:pt x="6" y="0"/>
                </a:lnTo>
                <a:lnTo>
                  <a:pt x="0" y="8"/>
                </a:lnTo>
                <a:lnTo>
                  <a:pt x="0" y="12"/>
                </a:lnTo>
                <a:lnTo>
                  <a:pt x="2" y="12"/>
                </a:lnTo>
                <a:lnTo>
                  <a:pt x="2" y="16"/>
                </a:lnTo>
                <a:lnTo>
                  <a:pt x="4" y="16"/>
                </a:lnTo>
                <a:lnTo>
                  <a:pt x="6" y="16"/>
                </a:lnTo>
                <a:lnTo>
                  <a:pt x="9" y="16"/>
                </a:lnTo>
                <a:lnTo>
                  <a:pt x="11" y="16"/>
                </a:lnTo>
                <a:lnTo>
                  <a:pt x="13" y="16"/>
                </a:lnTo>
                <a:lnTo>
                  <a:pt x="15" y="16"/>
                </a:lnTo>
                <a:lnTo>
                  <a:pt x="17" y="16"/>
                </a:lnTo>
                <a:lnTo>
                  <a:pt x="17" y="0"/>
                </a:lnTo>
              </a:path>
            </a:pathLst>
          </a:custGeom>
          <a:solidFill>
            <a:srgbClr val="000000"/>
          </a:solidFill>
          <a:ln w="9525" cap="rnd">
            <a:noFill/>
            <a:round/>
            <a:headEnd/>
            <a:tailEnd/>
          </a:ln>
          <a:effectLst/>
        </p:spPr>
        <p:txBody>
          <a:bodyPr/>
          <a:lstStyle/>
          <a:p>
            <a:endParaRPr lang="en-US"/>
          </a:p>
        </p:txBody>
      </p:sp>
      <p:sp>
        <p:nvSpPr>
          <p:cNvPr id="63908" name="Freeform 420"/>
          <p:cNvSpPr>
            <a:spLocks/>
          </p:cNvSpPr>
          <p:nvPr/>
        </p:nvSpPr>
        <p:spPr bwMode="auto">
          <a:xfrm>
            <a:off x="2601913" y="2700338"/>
            <a:ext cx="31750" cy="30162"/>
          </a:xfrm>
          <a:custGeom>
            <a:avLst/>
            <a:gdLst/>
            <a:ahLst/>
            <a:cxnLst>
              <a:cxn ang="0">
                <a:pos x="11" y="6"/>
              </a:cxn>
              <a:cxn ang="0">
                <a:pos x="16" y="11"/>
              </a:cxn>
              <a:cxn ang="0">
                <a:pos x="16" y="8"/>
              </a:cxn>
              <a:cxn ang="0">
                <a:pos x="16" y="6"/>
              </a:cxn>
              <a:cxn ang="0">
                <a:pos x="11" y="6"/>
              </a:cxn>
              <a:cxn ang="0">
                <a:pos x="11" y="2"/>
              </a:cxn>
              <a:cxn ang="0">
                <a:pos x="8" y="2"/>
              </a:cxn>
              <a:cxn ang="0">
                <a:pos x="8" y="0"/>
              </a:cxn>
              <a:cxn ang="0">
                <a:pos x="5" y="0"/>
              </a:cxn>
              <a:cxn ang="0">
                <a:pos x="5" y="11"/>
              </a:cxn>
              <a:cxn ang="0">
                <a:pos x="2" y="11"/>
              </a:cxn>
              <a:cxn ang="0">
                <a:pos x="5" y="16"/>
              </a:cxn>
              <a:cxn ang="0">
                <a:pos x="2" y="11"/>
              </a:cxn>
              <a:cxn ang="0">
                <a:pos x="0" y="13"/>
              </a:cxn>
              <a:cxn ang="0">
                <a:pos x="5" y="16"/>
              </a:cxn>
              <a:cxn ang="0">
                <a:pos x="11" y="6"/>
              </a:cxn>
            </a:cxnLst>
            <a:rect l="0" t="0" r="r" b="b"/>
            <a:pathLst>
              <a:path w="17" h="17">
                <a:moveTo>
                  <a:pt x="11" y="6"/>
                </a:moveTo>
                <a:lnTo>
                  <a:pt x="16" y="11"/>
                </a:lnTo>
                <a:lnTo>
                  <a:pt x="16" y="8"/>
                </a:lnTo>
                <a:lnTo>
                  <a:pt x="16" y="6"/>
                </a:lnTo>
                <a:lnTo>
                  <a:pt x="11" y="6"/>
                </a:lnTo>
                <a:lnTo>
                  <a:pt x="11" y="2"/>
                </a:lnTo>
                <a:lnTo>
                  <a:pt x="8" y="2"/>
                </a:lnTo>
                <a:lnTo>
                  <a:pt x="8" y="0"/>
                </a:lnTo>
                <a:lnTo>
                  <a:pt x="5" y="0"/>
                </a:lnTo>
                <a:lnTo>
                  <a:pt x="5" y="11"/>
                </a:lnTo>
                <a:lnTo>
                  <a:pt x="2" y="11"/>
                </a:lnTo>
                <a:lnTo>
                  <a:pt x="5" y="16"/>
                </a:lnTo>
                <a:lnTo>
                  <a:pt x="2" y="11"/>
                </a:lnTo>
                <a:lnTo>
                  <a:pt x="0" y="13"/>
                </a:lnTo>
                <a:lnTo>
                  <a:pt x="5" y="16"/>
                </a:lnTo>
                <a:lnTo>
                  <a:pt x="11" y="6"/>
                </a:lnTo>
              </a:path>
            </a:pathLst>
          </a:custGeom>
          <a:solidFill>
            <a:srgbClr val="000000"/>
          </a:solidFill>
          <a:ln w="9525" cap="rnd">
            <a:noFill/>
            <a:round/>
            <a:headEnd/>
            <a:tailEnd/>
          </a:ln>
          <a:effectLst/>
        </p:spPr>
        <p:txBody>
          <a:bodyPr/>
          <a:lstStyle/>
          <a:p>
            <a:endParaRPr lang="en-US"/>
          </a:p>
        </p:txBody>
      </p:sp>
      <p:sp>
        <p:nvSpPr>
          <p:cNvPr id="63909" name="Freeform 421"/>
          <p:cNvSpPr>
            <a:spLocks/>
          </p:cNvSpPr>
          <p:nvPr/>
        </p:nvSpPr>
        <p:spPr bwMode="auto">
          <a:xfrm>
            <a:off x="2609850" y="2708275"/>
            <a:ext cx="31750" cy="31750"/>
          </a:xfrm>
          <a:custGeom>
            <a:avLst/>
            <a:gdLst/>
            <a:ahLst/>
            <a:cxnLst>
              <a:cxn ang="0">
                <a:pos x="0" y="4"/>
              </a:cxn>
              <a:cxn ang="0">
                <a:pos x="2" y="0"/>
              </a:cxn>
              <a:cxn ang="0">
                <a:pos x="5" y="0"/>
              </a:cxn>
              <a:cxn ang="0">
                <a:pos x="0" y="16"/>
              </a:cxn>
              <a:cxn ang="0">
                <a:pos x="2" y="16"/>
              </a:cxn>
              <a:cxn ang="0">
                <a:pos x="5" y="16"/>
              </a:cxn>
              <a:cxn ang="0">
                <a:pos x="10" y="16"/>
              </a:cxn>
              <a:cxn ang="0">
                <a:pos x="10" y="12"/>
              </a:cxn>
              <a:cxn ang="0">
                <a:pos x="13" y="12"/>
              </a:cxn>
              <a:cxn ang="0">
                <a:pos x="13" y="8"/>
              </a:cxn>
              <a:cxn ang="0">
                <a:pos x="16" y="4"/>
              </a:cxn>
              <a:cxn ang="0">
                <a:pos x="0" y="4"/>
              </a:cxn>
            </a:cxnLst>
            <a:rect l="0" t="0" r="r" b="b"/>
            <a:pathLst>
              <a:path w="17" h="17">
                <a:moveTo>
                  <a:pt x="0" y="4"/>
                </a:moveTo>
                <a:lnTo>
                  <a:pt x="2" y="0"/>
                </a:lnTo>
                <a:lnTo>
                  <a:pt x="5" y="0"/>
                </a:lnTo>
                <a:lnTo>
                  <a:pt x="0" y="16"/>
                </a:lnTo>
                <a:lnTo>
                  <a:pt x="2" y="16"/>
                </a:lnTo>
                <a:lnTo>
                  <a:pt x="5" y="16"/>
                </a:lnTo>
                <a:lnTo>
                  <a:pt x="10" y="16"/>
                </a:lnTo>
                <a:lnTo>
                  <a:pt x="10" y="12"/>
                </a:lnTo>
                <a:lnTo>
                  <a:pt x="13" y="12"/>
                </a:lnTo>
                <a:lnTo>
                  <a:pt x="13" y="8"/>
                </a:lnTo>
                <a:lnTo>
                  <a:pt x="16" y="4"/>
                </a:lnTo>
                <a:lnTo>
                  <a:pt x="0" y="4"/>
                </a:lnTo>
              </a:path>
            </a:pathLst>
          </a:custGeom>
          <a:solidFill>
            <a:srgbClr val="000000"/>
          </a:solidFill>
          <a:ln w="9525" cap="rnd">
            <a:noFill/>
            <a:round/>
            <a:headEnd/>
            <a:tailEnd/>
          </a:ln>
          <a:effectLst/>
        </p:spPr>
        <p:txBody>
          <a:bodyPr/>
          <a:lstStyle/>
          <a:p>
            <a:endParaRPr lang="en-US"/>
          </a:p>
        </p:txBody>
      </p:sp>
      <p:sp>
        <p:nvSpPr>
          <p:cNvPr id="63910" name="Freeform 422"/>
          <p:cNvSpPr>
            <a:spLocks/>
          </p:cNvSpPr>
          <p:nvPr/>
        </p:nvSpPr>
        <p:spPr bwMode="auto">
          <a:xfrm>
            <a:off x="2595563" y="2686050"/>
            <a:ext cx="36512" cy="30163"/>
          </a:xfrm>
          <a:custGeom>
            <a:avLst/>
            <a:gdLst/>
            <a:ahLst/>
            <a:cxnLst>
              <a:cxn ang="0">
                <a:pos x="2" y="0"/>
              </a:cxn>
              <a:cxn ang="0">
                <a:pos x="0" y="4"/>
              </a:cxn>
              <a:cxn ang="0">
                <a:pos x="0" y="6"/>
              </a:cxn>
              <a:cxn ang="0">
                <a:pos x="0" y="8"/>
              </a:cxn>
              <a:cxn ang="0">
                <a:pos x="2" y="10"/>
              </a:cxn>
              <a:cxn ang="0">
                <a:pos x="2" y="13"/>
              </a:cxn>
              <a:cxn ang="0">
                <a:pos x="4" y="13"/>
              </a:cxn>
              <a:cxn ang="0">
                <a:pos x="6" y="13"/>
              </a:cxn>
              <a:cxn ang="0">
                <a:pos x="6" y="16"/>
              </a:cxn>
              <a:cxn ang="0">
                <a:pos x="8" y="16"/>
              </a:cxn>
              <a:cxn ang="0">
                <a:pos x="10" y="16"/>
              </a:cxn>
              <a:cxn ang="0">
                <a:pos x="8" y="16"/>
              </a:cxn>
              <a:cxn ang="0">
                <a:pos x="19" y="16"/>
              </a:cxn>
              <a:cxn ang="0">
                <a:pos x="19" y="13"/>
              </a:cxn>
              <a:cxn ang="0">
                <a:pos x="17" y="13"/>
              </a:cxn>
              <a:cxn ang="0">
                <a:pos x="17" y="10"/>
              </a:cxn>
              <a:cxn ang="0">
                <a:pos x="17" y="8"/>
              </a:cxn>
              <a:cxn ang="0">
                <a:pos x="15" y="8"/>
              </a:cxn>
              <a:cxn ang="0">
                <a:pos x="12" y="8"/>
              </a:cxn>
              <a:cxn ang="0">
                <a:pos x="12" y="6"/>
              </a:cxn>
              <a:cxn ang="0">
                <a:pos x="10" y="6"/>
              </a:cxn>
              <a:cxn ang="0">
                <a:pos x="8" y="6"/>
              </a:cxn>
              <a:cxn ang="0">
                <a:pos x="8" y="4"/>
              </a:cxn>
              <a:cxn ang="0">
                <a:pos x="8" y="6"/>
              </a:cxn>
              <a:cxn ang="0">
                <a:pos x="6" y="8"/>
              </a:cxn>
              <a:cxn ang="0">
                <a:pos x="2" y="0"/>
              </a:cxn>
            </a:cxnLst>
            <a:rect l="0" t="0" r="r" b="b"/>
            <a:pathLst>
              <a:path w="20" h="17">
                <a:moveTo>
                  <a:pt x="2" y="0"/>
                </a:moveTo>
                <a:lnTo>
                  <a:pt x="0" y="4"/>
                </a:lnTo>
                <a:lnTo>
                  <a:pt x="0" y="6"/>
                </a:lnTo>
                <a:lnTo>
                  <a:pt x="0" y="8"/>
                </a:lnTo>
                <a:lnTo>
                  <a:pt x="2" y="10"/>
                </a:lnTo>
                <a:lnTo>
                  <a:pt x="2" y="13"/>
                </a:lnTo>
                <a:lnTo>
                  <a:pt x="4" y="13"/>
                </a:lnTo>
                <a:lnTo>
                  <a:pt x="6" y="13"/>
                </a:lnTo>
                <a:lnTo>
                  <a:pt x="6" y="16"/>
                </a:lnTo>
                <a:lnTo>
                  <a:pt x="8" y="16"/>
                </a:lnTo>
                <a:lnTo>
                  <a:pt x="10" y="16"/>
                </a:lnTo>
                <a:lnTo>
                  <a:pt x="8" y="16"/>
                </a:lnTo>
                <a:lnTo>
                  <a:pt x="19" y="16"/>
                </a:lnTo>
                <a:lnTo>
                  <a:pt x="19" y="13"/>
                </a:lnTo>
                <a:lnTo>
                  <a:pt x="17" y="13"/>
                </a:lnTo>
                <a:lnTo>
                  <a:pt x="17" y="10"/>
                </a:lnTo>
                <a:lnTo>
                  <a:pt x="17" y="8"/>
                </a:lnTo>
                <a:lnTo>
                  <a:pt x="15" y="8"/>
                </a:lnTo>
                <a:lnTo>
                  <a:pt x="12" y="8"/>
                </a:lnTo>
                <a:lnTo>
                  <a:pt x="12" y="6"/>
                </a:lnTo>
                <a:lnTo>
                  <a:pt x="10" y="6"/>
                </a:lnTo>
                <a:lnTo>
                  <a:pt x="8" y="6"/>
                </a:lnTo>
                <a:lnTo>
                  <a:pt x="8" y="4"/>
                </a:lnTo>
                <a:lnTo>
                  <a:pt x="8" y="6"/>
                </a:lnTo>
                <a:lnTo>
                  <a:pt x="6" y="8"/>
                </a:lnTo>
                <a:lnTo>
                  <a:pt x="2" y="0"/>
                </a:lnTo>
              </a:path>
            </a:pathLst>
          </a:custGeom>
          <a:solidFill>
            <a:srgbClr val="000000"/>
          </a:solidFill>
          <a:ln w="9525" cap="rnd">
            <a:noFill/>
            <a:round/>
            <a:headEnd/>
            <a:tailEnd/>
          </a:ln>
          <a:effectLst/>
        </p:spPr>
        <p:txBody>
          <a:bodyPr/>
          <a:lstStyle/>
          <a:p>
            <a:endParaRPr lang="en-US"/>
          </a:p>
        </p:txBody>
      </p:sp>
      <p:sp>
        <p:nvSpPr>
          <p:cNvPr id="63911" name="Freeform 423"/>
          <p:cNvSpPr>
            <a:spLocks/>
          </p:cNvSpPr>
          <p:nvPr/>
        </p:nvSpPr>
        <p:spPr bwMode="auto">
          <a:xfrm>
            <a:off x="2598738" y="2686050"/>
            <a:ext cx="31750" cy="30163"/>
          </a:xfrm>
          <a:custGeom>
            <a:avLst/>
            <a:gdLst/>
            <a:ahLst/>
            <a:cxnLst>
              <a:cxn ang="0">
                <a:pos x="2" y="12"/>
              </a:cxn>
              <a:cxn ang="0">
                <a:pos x="7" y="0"/>
              </a:cxn>
              <a:cxn ang="0">
                <a:pos x="4" y="0"/>
              </a:cxn>
              <a:cxn ang="0">
                <a:pos x="2" y="0"/>
              </a:cxn>
              <a:cxn ang="0">
                <a:pos x="0" y="0"/>
              </a:cxn>
              <a:cxn ang="0">
                <a:pos x="4" y="16"/>
              </a:cxn>
              <a:cxn ang="0">
                <a:pos x="7" y="16"/>
              </a:cxn>
              <a:cxn ang="0">
                <a:pos x="12" y="4"/>
              </a:cxn>
              <a:cxn ang="0">
                <a:pos x="7" y="16"/>
              </a:cxn>
              <a:cxn ang="0">
                <a:pos x="16" y="16"/>
              </a:cxn>
              <a:cxn ang="0">
                <a:pos x="12" y="4"/>
              </a:cxn>
              <a:cxn ang="0">
                <a:pos x="2" y="12"/>
              </a:cxn>
            </a:cxnLst>
            <a:rect l="0" t="0" r="r" b="b"/>
            <a:pathLst>
              <a:path w="17" h="17">
                <a:moveTo>
                  <a:pt x="2" y="12"/>
                </a:moveTo>
                <a:lnTo>
                  <a:pt x="7" y="0"/>
                </a:lnTo>
                <a:lnTo>
                  <a:pt x="4" y="0"/>
                </a:lnTo>
                <a:lnTo>
                  <a:pt x="2" y="0"/>
                </a:lnTo>
                <a:lnTo>
                  <a:pt x="0" y="0"/>
                </a:lnTo>
                <a:lnTo>
                  <a:pt x="4" y="16"/>
                </a:lnTo>
                <a:lnTo>
                  <a:pt x="7" y="16"/>
                </a:lnTo>
                <a:lnTo>
                  <a:pt x="12" y="4"/>
                </a:lnTo>
                <a:lnTo>
                  <a:pt x="7" y="16"/>
                </a:lnTo>
                <a:lnTo>
                  <a:pt x="16" y="16"/>
                </a:lnTo>
                <a:lnTo>
                  <a:pt x="12" y="4"/>
                </a:lnTo>
                <a:lnTo>
                  <a:pt x="2" y="12"/>
                </a:lnTo>
              </a:path>
            </a:pathLst>
          </a:custGeom>
          <a:solidFill>
            <a:srgbClr val="000000"/>
          </a:solidFill>
          <a:ln w="9525" cap="rnd">
            <a:noFill/>
            <a:round/>
            <a:headEnd/>
            <a:tailEnd/>
          </a:ln>
          <a:effectLst/>
        </p:spPr>
        <p:txBody>
          <a:bodyPr/>
          <a:lstStyle/>
          <a:p>
            <a:endParaRPr lang="en-US"/>
          </a:p>
        </p:txBody>
      </p:sp>
      <p:sp>
        <p:nvSpPr>
          <p:cNvPr id="63912" name="Freeform 424"/>
          <p:cNvSpPr>
            <a:spLocks/>
          </p:cNvSpPr>
          <p:nvPr/>
        </p:nvSpPr>
        <p:spPr bwMode="auto">
          <a:xfrm>
            <a:off x="2601913" y="2681288"/>
            <a:ext cx="31750" cy="31750"/>
          </a:xfrm>
          <a:custGeom>
            <a:avLst/>
            <a:gdLst/>
            <a:ahLst/>
            <a:cxnLst>
              <a:cxn ang="0">
                <a:pos x="4" y="16"/>
              </a:cxn>
              <a:cxn ang="0">
                <a:pos x="4" y="0"/>
              </a:cxn>
              <a:cxn ang="0">
                <a:pos x="2" y="0"/>
              </a:cxn>
              <a:cxn ang="0">
                <a:pos x="2" y="4"/>
              </a:cxn>
              <a:cxn ang="0">
                <a:pos x="0" y="4"/>
              </a:cxn>
              <a:cxn ang="0">
                <a:pos x="0" y="8"/>
              </a:cxn>
              <a:cxn ang="0">
                <a:pos x="0" y="12"/>
              </a:cxn>
              <a:cxn ang="0">
                <a:pos x="0" y="16"/>
              </a:cxn>
              <a:cxn ang="0">
                <a:pos x="8" y="8"/>
              </a:cxn>
              <a:cxn ang="0">
                <a:pos x="8" y="12"/>
              </a:cxn>
              <a:cxn ang="0">
                <a:pos x="8" y="16"/>
              </a:cxn>
              <a:cxn ang="0">
                <a:pos x="8" y="0"/>
              </a:cxn>
              <a:cxn ang="0">
                <a:pos x="8" y="16"/>
              </a:cxn>
              <a:cxn ang="0">
                <a:pos x="16" y="4"/>
              </a:cxn>
              <a:cxn ang="0">
                <a:pos x="8" y="0"/>
              </a:cxn>
              <a:cxn ang="0">
                <a:pos x="4" y="16"/>
              </a:cxn>
            </a:cxnLst>
            <a:rect l="0" t="0" r="r" b="b"/>
            <a:pathLst>
              <a:path w="17" h="17">
                <a:moveTo>
                  <a:pt x="4" y="16"/>
                </a:moveTo>
                <a:lnTo>
                  <a:pt x="4" y="0"/>
                </a:lnTo>
                <a:lnTo>
                  <a:pt x="2" y="0"/>
                </a:lnTo>
                <a:lnTo>
                  <a:pt x="2" y="4"/>
                </a:lnTo>
                <a:lnTo>
                  <a:pt x="0" y="4"/>
                </a:lnTo>
                <a:lnTo>
                  <a:pt x="0" y="8"/>
                </a:lnTo>
                <a:lnTo>
                  <a:pt x="0" y="12"/>
                </a:lnTo>
                <a:lnTo>
                  <a:pt x="0" y="16"/>
                </a:lnTo>
                <a:lnTo>
                  <a:pt x="8" y="8"/>
                </a:lnTo>
                <a:lnTo>
                  <a:pt x="8" y="12"/>
                </a:lnTo>
                <a:lnTo>
                  <a:pt x="8" y="16"/>
                </a:lnTo>
                <a:lnTo>
                  <a:pt x="8" y="0"/>
                </a:lnTo>
                <a:lnTo>
                  <a:pt x="8" y="16"/>
                </a:lnTo>
                <a:lnTo>
                  <a:pt x="16" y="4"/>
                </a:lnTo>
                <a:lnTo>
                  <a:pt x="8" y="0"/>
                </a:lnTo>
                <a:lnTo>
                  <a:pt x="4" y="16"/>
                </a:lnTo>
              </a:path>
            </a:pathLst>
          </a:custGeom>
          <a:solidFill>
            <a:srgbClr val="000000"/>
          </a:solidFill>
          <a:ln w="9525" cap="rnd">
            <a:noFill/>
            <a:round/>
            <a:headEnd/>
            <a:tailEnd/>
          </a:ln>
          <a:effectLst/>
        </p:spPr>
        <p:txBody>
          <a:bodyPr/>
          <a:lstStyle/>
          <a:p>
            <a:endParaRPr lang="en-US"/>
          </a:p>
        </p:txBody>
      </p:sp>
      <p:sp>
        <p:nvSpPr>
          <p:cNvPr id="63913" name="Freeform 425"/>
          <p:cNvSpPr>
            <a:spLocks/>
          </p:cNvSpPr>
          <p:nvPr/>
        </p:nvSpPr>
        <p:spPr bwMode="auto">
          <a:xfrm>
            <a:off x="2601913" y="2678113"/>
            <a:ext cx="31750" cy="30162"/>
          </a:xfrm>
          <a:custGeom>
            <a:avLst/>
            <a:gdLst/>
            <a:ahLst/>
            <a:cxnLst>
              <a:cxn ang="0">
                <a:pos x="0" y="9"/>
              </a:cxn>
              <a:cxn ang="0">
                <a:pos x="4" y="9"/>
              </a:cxn>
              <a:cxn ang="0">
                <a:pos x="4" y="12"/>
              </a:cxn>
              <a:cxn ang="0">
                <a:pos x="8" y="16"/>
              </a:cxn>
              <a:cxn ang="0">
                <a:pos x="16" y="3"/>
              </a:cxn>
              <a:cxn ang="0">
                <a:pos x="16" y="0"/>
              </a:cxn>
              <a:cxn ang="0">
                <a:pos x="12" y="0"/>
              </a:cxn>
              <a:cxn ang="0">
                <a:pos x="0" y="9"/>
              </a:cxn>
            </a:cxnLst>
            <a:rect l="0" t="0" r="r" b="b"/>
            <a:pathLst>
              <a:path w="17" h="17">
                <a:moveTo>
                  <a:pt x="0" y="9"/>
                </a:moveTo>
                <a:lnTo>
                  <a:pt x="4" y="9"/>
                </a:lnTo>
                <a:lnTo>
                  <a:pt x="4" y="12"/>
                </a:lnTo>
                <a:lnTo>
                  <a:pt x="8" y="16"/>
                </a:lnTo>
                <a:lnTo>
                  <a:pt x="16" y="3"/>
                </a:lnTo>
                <a:lnTo>
                  <a:pt x="16" y="0"/>
                </a:lnTo>
                <a:lnTo>
                  <a:pt x="12" y="0"/>
                </a:lnTo>
                <a:lnTo>
                  <a:pt x="0" y="9"/>
                </a:lnTo>
              </a:path>
            </a:pathLst>
          </a:custGeom>
          <a:solidFill>
            <a:srgbClr val="000000"/>
          </a:solidFill>
          <a:ln w="9525" cap="rnd">
            <a:noFill/>
            <a:round/>
            <a:headEnd/>
            <a:tailEnd/>
          </a:ln>
          <a:effectLst/>
        </p:spPr>
        <p:txBody>
          <a:bodyPr/>
          <a:lstStyle/>
          <a:p>
            <a:endParaRPr lang="en-US"/>
          </a:p>
        </p:txBody>
      </p:sp>
      <p:sp>
        <p:nvSpPr>
          <p:cNvPr id="63914" name="Freeform 426"/>
          <p:cNvSpPr>
            <a:spLocks/>
          </p:cNvSpPr>
          <p:nvPr/>
        </p:nvSpPr>
        <p:spPr bwMode="auto">
          <a:xfrm>
            <a:off x="2589213" y="2673350"/>
            <a:ext cx="31750" cy="30163"/>
          </a:xfrm>
          <a:custGeom>
            <a:avLst/>
            <a:gdLst/>
            <a:ahLst/>
            <a:cxnLst>
              <a:cxn ang="0">
                <a:pos x="0" y="11"/>
              </a:cxn>
              <a:cxn ang="0">
                <a:pos x="0" y="13"/>
              </a:cxn>
              <a:cxn ang="0">
                <a:pos x="3" y="13"/>
              </a:cxn>
              <a:cxn ang="0">
                <a:pos x="6" y="13"/>
              </a:cxn>
              <a:cxn ang="0">
                <a:pos x="6" y="16"/>
              </a:cxn>
              <a:cxn ang="0">
                <a:pos x="8" y="13"/>
              </a:cxn>
              <a:cxn ang="0">
                <a:pos x="11" y="13"/>
              </a:cxn>
              <a:cxn ang="0">
                <a:pos x="13" y="13"/>
              </a:cxn>
              <a:cxn ang="0">
                <a:pos x="13" y="11"/>
              </a:cxn>
              <a:cxn ang="0">
                <a:pos x="11" y="11"/>
              </a:cxn>
              <a:cxn ang="0">
                <a:pos x="8" y="11"/>
              </a:cxn>
              <a:cxn ang="0">
                <a:pos x="16" y="3"/>
              </a:cxn>
              <a:cxn ang="0">
                <a:pos x="16" y="0"/>
              </a:cxn>
              <a:cxn ang="0">
                <a:pos x="13" y="0"/>
              </a:cxn>
              <a:cxn ang="0">
                <a:pos x="11" y="0"/>
              </a:cxn>
              <a:cxn ang="0">
                <a:pos x="8" y="0"/>
              </a:cxn>
              <a:cxn ang="0">
                <a:pos x="8" y="3"/>
              </a:cxn>
              <a:cxn ang="0">
                <a:pos x="6" y="3"/>
              </a:cxn>
              <a:cxn ang="0">
                <a:pos x="8" y="3"/>
              </a:cxn>
              <a:cxn ang="0">
                <a:pos x="8" y="6"/>
              </a:cxn>
              <a:cxn ang="0">
                <a:pos x="0" y="11"/>
              </a:cxn>
            </a:cxnLst>
            <a:rect l="0" t="0" r="r" b="b"/>
            <a:pathLst>
              <a:path w="17" h="17">
                <a:moveTo>
                  <a:pt x="0" y="11"/>
                </a:moveTo>
                <a:lnTo>
                  <a:pt x="0" y="13"/>
                </a:lnTo>
                <a:lnTo>
                  <a:pt x="3" y="13"/>
                </a:lnTo>
                <a:lnTo>
                  <a:pt x="6" y="13"/>
                </a:lnTo>
                <a:lnTo>
                  <a:pt x="6" y="16"/>
                </a:lnTo>
                <a:lnTo>
                  <a:pt x="8" y="13"/>
                </a:lnTo>
                <a:lnTo>
                  <a:pt x="11" y="13"/>
                </a:lnTo>
                <a:lnTo>
                  <a:pt x="13" y="13"/>
                </a:lnTo>
                <a:lnTo>
                  <a:pt x="13" y="11"/>
                </a:lnTo>
                <a:lnTo>
                  <a:pt x="11" y="11"/>
                </a:lnTo>
                <a:lnTo>
                  <a:pt x="8" y="11"/>
                </a:lnTo>
                <a:lnTo>
                  <a:pt x="16" y="3"/>
                </a:lnTo>
                <a:lnTo>
                  <a:pt x="16" y="0"/>
                </a:lnTo>
                <a:lnTo>
                  <a:pt x="13" y="0"/>
                </a:lnTo>
                <a:lnTo>
                  <a:pt x="11" y="0"/>
                </a:lnTo>
                <a:lnTo>
                  <a:pt x="8" y="0"/>
                </a:lnTo>
                <a:lnTo>
                  <a:pt x="8" y="3"/>
                </a:lnTo>
                <a:lnTo>
                  <a:pt x="6" y="3"/>
                </a:lnTo>
                <a:lnTo>
                  <a:pt x="8" y="3"/>
                </a:lnTo>
                <a:lnTo>
                  <a:pt x="8" y="6"/>
                </a:lnTo>
                <a:lnTo>
                  <a:pt x="0" y="11"/>
                </a:lnTo>
              </a:path>
            </a:pathLst>
          </a:custGeom>
          <a:solidFill>
            <a:srgbClr val="000000"/>
          </a:solidFill>
          <a:ln w="9525" cap="rnd">
            <a:noFill/>
            <a:round/>
            <a:headEnd/>
            <a:tailEnd/>
          </a:ln>
          <a:effectLst/>
        </p:spPr>
        <p:txBody>
          <a:bodyPr/>
          <a:lstStyle/>
          <a:p>
            <a:endParaRPr lang="en-US"/>
          </a:p>
        </p:txBody>
      </p:sp>
      <p:sp>
        <p:nvSpPr>
          <p:cNvPr id="63915" name="Freeform 427"/>
          <p:cNvSpPr>
            <a:spLocks/>
          </p:cNvSpPr>
          <p:nvPr/>
        </p:nvSpPr>
        <p:spPr bwMode="auto">
          <a:xfrm>
            <a:off x="2586038" y="2668588"/>
            <a:ext cx="31750" cy="31750"/>
          </a:xfrm>
          <a:custGeom>
            <a:avLst/>
            <a:gdLst/>
            <a:ahLst/>
            <a:cxnLst>
              <a:cxn ang="0">
                <a:pos x="8" y="16"/>
              </a:cxn>
              <a:cxn ang="0">
                <a:pos x="0" y="7"/>
              </a:cxn>
              <a:cxn ang="0">
                <a:pos x="0" y="10"/>
              </a:cxn>
              <a:cxn ang="0">
                <a:pos x="0" y="13"/>
              </a:cxn>
              <a:cxn ang="0">
                <a:pos x="0" y="16"/>
              </a:cxn>
              <a:cxn ang="0">
                <a:pos x="3" y="16"/>
              </a:cxn>
              <a:cxn ang="0">
                <a:pos x="16" y="10"/>
              </a:cxn>
              <a:cxn ang="0">
                <a:pos x="16" y="7"/>
              </a:cxn>
              <a:cxn ang="0">
                <a:pos x="8" y="0"/>
              </a:cxn>
              <a:cxn ang="0">
                <a:pos x="16" y="7"/>
              </a:cxn>
              <a:cxn ang="0">
                <a:pos x="16" y="0"/>
              </a:cxn>
              <a:cxn ang="0">
                <a:pos x="8" y="0"/>
              </a:cxn>
              <a:cxn ang="0">
                <a:pos x="8" y="16"/>
              </a:cxn>
            </a:cxnLst>
            <a:rect l="0" t="0" r="r" b="b"/>
            <a:pathLst>
              <a:path w="17" h="17">
                <a:moveTo>
                  <a:pt x="8" y="16"/>
                </a:moveTo>
                <a:lnTo>
                  <a:pt x="0" y="7"/>
                </a:lnTo>
                <a:lnTo>
                  <a:pt x="0" y="10"/>
                </a:lnTo>
                <a:lnTo>
                  <a:pt x="0" y="13"/>
                </a:lnTo>
                <a:lnTo>
                  <a:pt x="0" y="16"/>
                </a:lnTo>
                <a:lnTo>
                  <a:pt x="3" y="16"/>
                </a:lnTo>
                <a:lnTo>
                  <a:pt x="16" y="10"/>
                </a:lnTo>
                <a:lnTo>
                  <a:pt x="16" y="7"/>
                </a:lnTo>
                <a:lnTo>
                  <a:pt x="8" y="0"/>
                </a:lnTo>
                <a:lnTo>
                  <a:pt x="16" y="7"/>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63916" name="Freeform 428"/>
          <p:cNvSpPr>
            <a:spLocks/>
          </p:cNvSpPr>
          <p:nvPr/>
        </p:nvSpPr>
        <p:spPr bwMode="auto">
          <a:xfrm>
            <a:off x="2570163" y="2668588"/>
            <a:ext cx="31750" cy="31750"/>
          </a:xfrm>
          <a:custGeom>
            <a:avLst/>
            <a:gdLst/>
            <a:ahLst/>
            <a:cxnLst>
              <a:cxn ang="0">
                <a:pos x="0" y="16"/>
              </a:cxn>
              <a:cxn ang="0">
                <a:pos x="2" y="16"/>
              </a:cxn>
              <a:cxn ang="0">
                <a:pos x="4" y="16"/>
              </a:cxn>
              <a:cxn ang="0">
                <a:pos x="7" y="16"/>
              </a:cxn>
              <a:cxn ang="0">
                <a:pos x="9" y="16"/>
              </a:cxn>
              <a:cxn ang="0">
                <a:pos x="12" y="16"/>
              </a:cxn>
              <a:cxn ang="0">
                <a:pos x="16" y="16"/>
              </a:cxn>
              <a:cxn ang="0">
                <a:pos x="16" y="0"/>
              </a:cxn>
              <a:cxn ang="0">
                <a:pos x="12" y="0"/>
              </a:cxn>
              <a:cxn ang="0">
                <a:pos x="12" y="2"/>
              </a:cxn>
              <a:cxn ang="0">
                <a:pos x="9" y="2"/>
              </a:cxn>
              <a:cxn ang="0">
                <a:pos x="7" y="2"/>
              </a:cxn>
              <a:cxn ang="0">
                <a:pos x="4" y="2"/>
              </a:cxn>
              <a:cxn ang="0">
                <a:pos x="0" y="16"/>
              </a:cxn>
            </a:cxnLst>
            <a:rect l="0" t="0" r="r" b="b"/>
            <a:pathLst>
              <a:path w="17" h="17">
                <a:moveTo>
                  <a:pt x="0" y="16"/>
                </a:moveTo>
                <a:lnTo>
                  <a:pt x="2" y="16"/>
                </a:lnTo>
                <a:lnTo>
                  <a:pt x="4" y="16"/>
                </a:lnTo>
                <a:lnTo>
                  <a:pt x="7" y="16"/>
                </a:lnTo>
                <a:lnTo>
                  <a:pt x="9" y="16"/>
                </a:lnTo>
                <a:lnTo>
                  <a:pt x="12" y="16"/>
                </a:lnTo>
                <a:lnTo>
                  <a:pt x="16" y="16"/>
                </a:lnTo>
                <a:lnTo>
                  <a:pt x="16" y="0"/>
                </a:lnTo>
                <a:lnTo>
                  <a:pt x="12" y="0"/>
                </a:lnTo>
                <a:lnTo>
                  <a:pt x="12" y="2"/>
                </a:lnTo>
                <a:lnTo>
                  <a:pt x="9" y="2"/>
                </a:lnTo>
                <a:lnTo>
                  <a:pt x="7" y="2"/>
                </a:lnTo>
                <a:lnTo>
                  <a:pt x="4" y="2"/>
                </a:lnTo>
                <a:lnTo>
                  <a:pt x="0" y="16"/>
                </a:lnTo>
              </a:path>
            </a:pathLst>
          </a:custGeom>
          <a:solidFill>
            <a:srgbClr val="000000"/>
          </a:solidFill>
          <a:ln w="9525" cap="rnd">
            <a:noFill/>
            <a:round/>
            <a:headEnd/>
            <a:tailEnd/>
          </a:ln>
          <a:effectLst/>
        </p:spPr>
        <p:txBody>
          <a:bodyPr/>
          <a:lstStyle/>
          <a:p>
            <a:endParaRPr lang="en-US"/>
          </a:p>
        </p:txBody>
      </p:sp>
      <p:sp>
        <p:nvSpPr>
          <p:cNvPr id="63917" name="Freeform 429"/>
          <p:cNvSpPr>
            <a:spLocks/>
          </p:cNvSpPr>
          <p:nvPr/>
        </p:nvSpPr>
        <p:spPr bwMode="auto">
          <a:xfrm>
            <a:off x="2563813" y="2662238"/>
            <a:ext cx="31750" cy="30162"/>
          </a:xfrm>
          <a:custGeom>
            <a:avLst/>
            <a:gdLst/>
            <a:ahLst/>
            <a:cxnLst>
              <a:cxn ang="0">
                <a:pos x="9" y="0"/>
              </a:cxn>
              <a:cxn ang="0">
                <a:pos x="6" y="2"/>
              </a:cxn>
              <a:cxn ang="0">
                <a:pos x="3" y="2"/>
              </a:cxn>
              <a:cxn ang="0">
                <a:pos x="3" y="4"/>
              </a:cxn>
              <a:cxn ang="0">
                <a:pos x="0" y="4"/>
              </a:cxn>
              <a:cxn ang="0">
                <a:pos x="0" y="6"/>
              </a:cxn>
              <a:cxn ang="0">
                <a:pos x="0" y="9"/>
              </a:cxn>
              <a:cxn ang="0">
                <a:pos x="0" y="11"/>
              </a:cxn>
              <a:cxn ang="0">
                <a:pos x="0" y="13"/>
              </a:cxn>
              <a:cxn ang="0">
                <a:pos x="3" y="13"/>
              </a:cxn>
              <a:cxn ang="0">
                <a:pos x="6" y="16"/>
              </a:cxn>
              <a:cxn ang="0">
                <a:pos x="12" y="6"/>
              </a:cxn>
              <a:cxn ang="0">
                <a:pos x="12" y="9"/>
              </a:cxn>
              <a:cxn ang="0">
                <a:pos x="12" y="11"/>
              </a:cxn>
              <a:cxn ang="0">
                <a:pos x="12" y="9"/>
              </a:cxn>
              <a:cxn ang="0">
                <a:pos x="16" y="9"/>
              </a:cxn>
              <a:cxn ang="0">
                <a:pos x="12" y="9"/>
              </a:cxn>
              <a:cxn ang="0">
                <a:pos x="9" y="0"/>
              </a:cxn>
            </a:cxnLst>
            <a:rect l="0" t="0" r="r" b="b"/>
            <a:pathLst>
              <a:path w="17" h="17">
                <a:moveTo>
                  <a:pt x="9" y="0"/>
                </a:moveTo>
                <a:lnTo>
                  <a:pt x="6" y="2"/>
                </a:lnTo>
                <a:lnTo>
                  <a:pt x="3" y="2"/>
                </a:lnTo>
                <a:lnTo>
                  <a:pt x="3" y="4"/>
                </a:lnTo>
                <a:lnTo>
                  <a:pt x="0" y="4"/>
                </a:lnTo>
                <a:lnTo>
                  <a:pt x="0" y="6"/>
                </a:lnTo>
                <a:lnTo>
                  <a:pt x="0" y="9"/>
                </a:lnTo>
                <a:lnTo>
                  <a:pt x="0" y="11"/>
                </a:lnTo>
                <a:lnTo>
                  <a:pt x="0" y="13"/>
                </a:lnTo>
                <a:lnTo>
                  <a:pt x="3" y="13"/>
                </a:lnTo>
                <a:lnTo>
                  <a:pt x="6" y="16"/>
                </a:lnTo>
                <a:lnTo>
                  <a:pt x="12" y="6"/>
                </a:lnTo>
                <a:lnTo>
                  <a:pt x="12" y="9"/>
                </a:lnTo>
                <a:lnTo>
                  <a:pt x="12" y="11"/>
                </a:lnTo>
                <a:lnTo>
                  <a:pt x="12" y="9"/>
                </a:lnTo>
                <a:lnTo>
                  <a:pt x="16" y="9"/>
                </a:lnTo>
                <a:lnTo>
                  <a:pt x="12" y="9"/>
                </a:lnTo>
                <a:lnTo>
                  <a:pt x="9" y="0"/>
                </a:lnTo>
              </a:path>
            </a:pathLst>
          </a:custGeom>
          <a:solidFill>
            <a:srgbClr val="000000"/>
          </a:solidFill>
          <a:ln w="9525" cap="rnd">
            <a:noFill/>
            <a:round/>
            <a:headEnd/>
            <a:tailEnd/>
          </a:ln>
          <a:effectLst/>
        </p:spPr>
        <p:txBody>
          <a:bodyPr/>
          <a:lstStyle/>
          <a:p>
            <a:endParaRPr lang="en-US"/>
          </a:p>
        </p:txBody>
      </p:sp>
      <p:sp>
        <p:nvSpPr>
          <p:cNvPr id="63918" name="Freeform 430"/>
          <p:cNvSpPr>
            <a:spLocks/>
          </p:cNvSpPr>
          <p:nvPr/>
        </p:nvSpPr>
        <p:spPr bwMode="auto">
          <a:xfrm>
            <a:off x="2574925" y="2662238"/>
            <a:ext cx="44450" cy="30162"/>
          </a:xfrm>
          <a:custGeom>
            <a:avLst/>
            <a:gdLst/>
            <a:ahLst/>
            <a:cxnLst>
              <a:cxn ang="0">
                <a:pos x="21" y="13"/>
              </a:cxn>
              <a:cxn ang="0">
                <a:pos x="17" y="4"/>
              </a:cxn>
              <a:cxn ang="0">
                <a:pos x="15" y="4"/>
              </a:cxn>
              <a:cxn ang="0">
                <a:pos x="13" y="4"/>
              </a:cxn>
              <a:cxn ang="0">
                <a:pos x="13" y="2"/>
              </a:cxn>
              <a:cxn ang="0">
                <a:pos x="11" y="2"/>
              </a:cxn>
              <a:cxn ang="0">
                <a:pos x="8" y="2"/>
              </a:cxn>
              <a:cxn ang="0">
                <a:pos x="8" y="0"/>
              </a:cxn>
              <a:cxn ang="0">
                <a:pos x="6" y="0"/>
              </a:cxn>
              <a:cxn ang="0">
                <a:pos x="4" y="0"/>
              </a:cxn>
              <a:cxn ang="0">
                <a:pos x="2" y="0"/>
              </a:cxn>
              <a:cxn ang="0">
                <a:pos x="0" y="0"/>
              </a:cxn>
              <a:cxn ang="0">
                <a:pos x="2" y="9"/>
              </a:cxn>
              <a:cxn ang="0">
                <a:pos x="4" y="9"/>
              </a:cxn>
              <a:cxn ang="0">
                <a:pos x="6" y="9"/>
              </a:cxn>
              <a:cxn ang="0">
                <a:pos x="6" y="11"/>
              </a:cxn>
              <a:cxn ang="0">
                <a:pos x="8" y="11"/>
              </a:cxn>
              <a:cxn ang="0">
                <a:pos x="11" y="13"/>
              </a:cxn>
              <a:cxn ang="0">
                <a:pos x="13" y="13"/>
              </a:cxn>
              <a:cxn ang="0">
                <a:pos x="15" y="13"/>
              </a:cxn>
              <a:cxn ang="0">
                <a:pos x="15" y="16"/>
              </a:cxn>
              <a:cxn ang="0">
                <a:pos x="17" y="16"/>
              </a:cxn>
              <a:cxn ang="0">
                <a:pos x="19" y="13"/>
              </a:cxn>
              <a:cxn ang="0">
                <a:pos x="21" y="13"/>
              </a:cxn>
              <a:cxn ang="0">
                <a:pos x="23" y="11"/>
              </a:cxn>
              <a:cxn ang="0">
                <a:pos x="21" y="2"/>
              </a:cxn>
              <a:cxn ang="0">
                <a:pos x="21" y="13"/>
              </a:cxn>
            </a:cxnLst>
            <a:rect l="0" t="0" r="r" b="b"/>
            <a:pathLst>
              <a:path w="24" h="17">
                <a:moveTo>
                  <a:pt x="21" y="13"/>
                </a:moveTo>
                <a:lnTo>
                  <a:pt x="17" y="4"/>
                </a:lnTo>
                <a:lnTo>
                  <a:pt x="15" y="4"/>
                </a:lnTo>
                <a:lnTo>
                  <a:pt x="13" y="4"/>
                </a:lnTo>
                <a:lnTo>
                  <a:pt x="13" y="2"/>
                </a:lnTo>
                <a:lnTo>
                  <a:pt x="11" y="2"/>
                </a:lnTo>
                <a:lnTo>
                  <a:pt x="8" y="2"/>
                </a:lnTo>
                <a:lnTo>
                  <a:pt x="8" y="0"/>
                </a:lnTo>
                <a:lnTo>
                  <a:pt x="6" y="0"/>
                </a:lnTo>
                <a:lnTo>
                  <a:pt x="4" y="0"/>
                </a:lnTo>
                <a:lnTo>
                  <a:pt x="2" y="0"/>
                </a:lnTo>
                <a:lnTo>
                  <a:pt x="0" y="0"/>
                </a:lnTo>
                <a:lnTo>
                  <a:pt x="2" y="9"/>
                </a:lnTo>
                <a:lnTo>
                  <a:pt x="4" y="9"/>
                </a:lnTo>
                <a:lnTo>
                  <a:pt x="6" y="9"/>
                </a:lnTo>
                <a:lnTo>
                  <a:pt x="6" y="11"/>
                </a:lnTo>
                <a:lnTo>
                  <a:pt x="8" y="11"/>
                </a:lnTo>
                <a:lnTo>
                  <a:pt x="11" y="13"/>
                </a:lnTo>
                <a:lnTo>
                  <a:pt x="13" y="13"/>
                </a:lnTo>
                <a:lnTo>
                  <a:pt x="15" y="13"/>
                </a:lnTo>
                <a:lnTo>
                  <a:pt x="15" y="16"/>
                </a:lnTo>
                <a:lnTo>
                  <a:pt x="17" y="16"/>
                </a:lnTo>
                <a:lnTo>
                  <a:pt x="19" y="13"/>
                </a:lnTo>
                <a:lnTo>
                  <a:pt x="21" y="13"/>
                </a:lnTo>
                <a:lnTo>
                  <a:pt x="23" y="11"/>
                </a:lnTo>
                <a:lnTo>
                  <a:pt x="21" y="2"/>
                </a:lnTo>
                <a:lnTo>
                  <a:pt x="21" y="13"/>
                </a:lnTo>
              </a:path>
            </a:pathLst>
          </a:custGeom>
          <a:solidFill>
            <a:srgbClr val="000000"/>
          </a:solidFill>
          <a:ln w="9525" cap="rnd">
            <a:noFill/>
            <a:round/>
            <a:headEnd/>
            <a:tailEnd/>
          </a:ln>
          <a:effectLst/>
        </p:spPr>
        <p:txBody>
          <a:bodyPr/>
          <a:lstStyle/>
          <a:p>
            <a:endParaRPr lang="en-US"/>
          </a:p>
        </p:txBody>
      </p:sp>
      <p:sp>
        <p:nvSpPr>
          <p:cNvPr id="63919" name="Freeform 431"/>
          <p:cNvSpPr>
            <a:spLocks/>
          </p:cNvSpPr>
          <p:nvPr/>
        </p:nvSpPr>
        <p:spPr bwMode="auto">
          <a:xfrm>
            <a:off x="2595563" y="2665413"/>
            <a:ext cx="31750" cy="30162"/>
          </a:xfrm>
          <a:custGeom>
            <a:avLst/>
            <a:gdLst/>
            <a:ahLst/>
            <a:cxnLst>
              <a:cxn ang="0">
                <a:pos x="12" y="2"/>
              </a:cxn>
              <a:cxn ang="0">
                <a:pos x="0" y="5"/>
              </a:cxn>
              <a:cxn ang="0">
                <a:pos x="0" y="10"/>
              </a:cxn>
              <a:cxn ang="0">
                <a:pos x="3" y="10"/>
              </a:cxn>
              <a:cxn ang="0">
                <a:pos x="3" y="13"/>
              </a:cxn>
              <a:cxn ang="0">
                <a:pos x="6" y="13"/>
              </a:cxn>
              <a:cxn ang="0">
                <a:pos x="6" y="16"/>
              </a:cxn>
              <a:cxn ang="0">
                <a:pos x="9" y="16"/>
              </a:cxn>
              <a:cxn ang="0">
                <a:pos x="12" y="16"/>
              </a:cxn>
              <a:cxn ang="0">
                <a:pos x="16" y="16"/>
              </a:cxn>
              <a:cxn ang="0">
                <a:pos x="16" y="0"/>
              </a:cxn>
              <a:cxn ang="0">
                <a:pos x="12" y="0"/>
              </a:cxn>
              <a:cxn ang="0">
                <a:pos x="12" y="2"/>
              </a:cxn>
              <a:cxn ang="0">
                <a:pos x="9" y="2"/>
              </a:cxn>
              <a:cxn ang="0">
                <a:pos x="9" y="0"/>
              </a:cxn>
              <a:cxn ang="0">
                <a:pos x="9" y="2"/>
              </a:cxn>
              <a:cxn ang="0">
                <a:pos x="12" y="2"/>
              </a:cxn>
              <a:cxn ang="0">
                <a:pos x="0" y="5"/>
              </a:cxn>
              <a:cxn ang="0">
                <a:pos x="12" y="2"/>
              </a:cxn>
            </a:cxnLst>
            <a:rect l="0" t="0" r="r" b="b"/>
            <a:pathLst>
              <a:path w="17" h="17">
                <a:moveTo>
                  <a:pt x="12" y="2"/>
                </a:moveTo>
                <a:lnTo>
                  <a:pt x="0" y="5"/>
                </a:lnTo>
                <a:lnTo>
                  <a:pt x="0" y="10"/>
                </a:lnTo>
                <a:lnTo>
                  <a:pt x="3" y="10"/>
                </a:lnTo>
                <a:lnTo>
                  <a:pt x="3" y="13"/>
                </a:lnTo>
                <a:lnTo>
                  <a:pt x="6" y="13"/>
                </a:lnTo>
                <a:lnTo>
                  <a:pt x="6" y="16"/>
                </a:lnTo>
                <a:lnTo>
                  <a:pt x="9" y="16"/>
                </a:lnTo>
                <a:lnTo>
                  <a:pt x="12" y="16"/>
                </a:lnTo>
                <a:lnTo>
                  <a:pt x="16" y="16"/>
                </a:lnTo>
                <a:lnTo>
                  <a:pt x="16" y="0"/>
                </a:lnTo>
                <a:lnTo>
                  <a:pt x="12" y="0"/>
                </a:lnTo>
                <a:lnTo>
                  <a:pt x="12" y="2"/>
                </a:lnTo>
                <a:lnTo>
                  <a:pt x="9" y="2"/>
                </a:lnTo>
                <a:lnTo>
                  <a:pt x="9" y="0"/>
                </a:lnTo>
                <a:lnTo>
                  <a:pt x="9" y="2"/>
                </a:lnTo>
                <a:lnTo>
                  <a:pt x="12" y="2"/>
                </a:lnTo>
                <a:lnTo>
                  <a:pt x="0" y="5"/>
                </a:lnTo>
                <a:lnTo>
                  <a:pt x="12" y="2"/>
                </a:lnTo>
              </a:path>
            </a:pathLst>
          </a:custGeom>
          <a:solidFill>
            <a:srgbClr val="000000"/>
          </a:solidFill>
          <a:ln w="9525" cap="rnd">
            <a:noFill/>
            <a:round/>
            <a:headEnd/>
            <a:tailEnd/>
          </a:ln>
          <a:effectLst/>
        </p:spPr>
        <p:txBody>
          <a:bodyPr/>
          <a:lstStyle/>
          <a:p>
            <a:endParaRPr lang="en-US"/>
          </a:p>
        </p:txBody>
      </p:sp>
      <p:sp>
        <p:nvSpPr>
          <p:cNvPr id="63920" name="Freeform 432"/>
          <p:cNvSpPr>
            <a:spLocks/>
          </p:cNvSpPr>
          <p:nvPr/>
        </p:nvSpPr>
        <p:spPr bwMode="auto">
          <a:xfrm>
            <a:off x="2595563" y="2668588"/>
            <a:ext cx="31750" cy="31750"/>
          </a:xfrm>
          <a:custGeom>
            <a:avLst/>
            <a:gdLst/>
            <a:ahLst/>
            <a:cxnLst>
              <a:cxn ang="0">
                <a:pos x="16" y="0"/>
              </a:cxn>
              <a:cxn ang="0">
                <a:pos x="8" y="16"/>
              </a:cxn>
              <a:cxn ang="0">
                <a:pos x="0" y="16"/>
              </a:cxn>
              <a:cxn ang="0">
                <a:pos x="16" y="0"/>
              </a:cxn>
            </a:cxnLst>
            <a:rect l="0" t="0" r="r" b="b"/>
            <a:pathLst>
              <a:path w="17" h="17">
                <a:moveTo>
                  <a:pt x="16" y="0"/>
                </a:move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63921" name="Freeform 433"/>
          <p:cNvSpPr>
            <a:spLocks/>
          </p:cNvSpPr>
          <p:nvPr/>
        </p:nvSpPr>
        <p:spPr bwMode="auto">
          <a:xfrm>
            <a:off x="2595563" y="2665413"/>
            <a:ext cx="31750" cy="30162"/>
          </a:xfrm>
          <a:custGeom>
            <a:avLst/>
            <a:gdLst/>
            <a:ahLst/>
            <a:cxnLst>
              <a:cxn ang="0">
                <a:pos x="16" y="0"/>
              </a:cxn>
              <a:cxn ang="0">
                <a:pos x="12" y="0"/>
              </a:cxn>
              <a:cxn ang="0">
                <a:pos x="12" y="2"/>
              </a:cxn>
              <a:cxn ang="0">
                <a:pos x="9" y="2"/>
              </a:cxn>
              <a:cxn ang="0">
                <a:pos x="9" y="0"/>
              </a:cxn>
              <a:cxn ang="0">
                <a:pos x="9" y="2"/>
              </a:cxn>
              <a:cxn ang="0">
                <a:pos x="12" y="2"/>
              </a:cxn>
              <a:cxn ang="0">
                <a:pos x="0" y="5"/>
              </a:cxn>
              <a:cxn ang="0">
                <a:pos x="0" y="10"/>
              </a:cxn>
              <a:cxn ang="0">
                <a:pos x="3" y="10"/>
              </a:cxn>
              <a:cxn ang="0">
                <a:pos x="3" y="13"/>
              </a:cxn>
              <a:cxn ang="0">
                <a:pos x="6" y="13"/>
              </a:cxn>
              <a:cxn ang="0">
                <a:pos x="6" y="16"/>
              </a:cxn>
              <a:cxn ang="0">
                <a:pos x="9" y="16"/>
              </a:cxn>
              <a:cxn ang="0">
                <a:pos x="12" y="16"/>
              </a:cxn>
              <a:cxn ang="0">
                <a:pos x="16" y="16"/>
              </a:cxn>
              <a:cxn ang="0">
                <a:pos x="16" y="0"/>
              </a:cxn>
            </a:cxnLst>
            <a:rect l="0" t="0" r="r" b="b"/>
            <a:pathLst>
              <a:path w="17" h="17">
                <a:moveTo>
                  <a:pt x="16" y="0"/>
                </a:moveTo>
                <a:lnTo>
                  <a:pt x="12" y="0"/>
                </a:lnTo>
                <a:lnTo>
                  <a:pt x="12" y="2"/>
                </a:lnTo>
                <a:lnTo>
                  <a:pt x="9" y="2"/>
                </a:lnTo>
                <a:lnTo>
                  <a:pt x="9" y="0"/>
                </a:lnTo>
                <a:lnTo>
                  <a:pt x="9" y="2"/>
                </a:lnTo>
                <a:lnTo>
                  <a:pt x="12" y="2"/>
                </a:lnTo>
                <a:lnTo>
                  <a:pt x="0" y="5"/>
                </a:lnTo>
                <a:lnTo>
                  <a:pt x="0" y="10"/>
                </a:lnTo>
                <a:lnTo>
                  <a:pt x="3" y="10"/>
                </a:lnTo>
                <a:lnTo>
                  <a:pt x="3" y="13"/>
                </a:lnTo>
                <a:lnTo>
                  <a:pt x="6" y="13"/>
                </a:lnTo>
                <a:lnTo>
                  <a:pt x="6" y="16"/>
                </a:lnTo>
                <a:lnTo>
                  <a:pt x="9" y="16"/>
                </a:lnTo>
                <a:lnTo>
                  <a:pt x="12"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63922" name="Freeform 434"/>
          <p:cNvSpPr>
            <a:spLocks/>
          </p:cNvSpPr>
          <p:nvPr/>
        </p:nvSpPr>
        <p:spPr bwMode="auto">
          <a:xfrm>
            <a:off x="2613025" y="2662238"/>
            <a:ext cx="33338" cy="30162"/>
          </a:xfrm>
          <a:custGeom>
            <a:avLst/>
            <a:gdLst/>
            <a:ahLst/>
            <a:cxnLst>
              <a:cxn ang="0">
                <a:pos x="15" y="0"/>
              </a:cxn>
              <a:cxn ang="0">
                <a:pos x="13" y="0"/>
              </a:cxn>
              <a:cxn ang="0">
                <a:pos x="11" y="0"/>
              </a:cxn>
              <a:cxn ang="0">
                <a:pos x="9" y="0"/>
              </a:cxn>
              <a:cxn ang="0">
                <a:pos x="9" y="2"/>
              </a:cxn>
              <a:cxn ang="0">
                <a:pos x="7" y="2"/>
              </a:cxn>
              <a:cxn ang="0">
                <a:pos x="5" y="2"/>
              </a:cxn>
              <a:cxn ang="0">
                <a:pos x="2" y="2"/>
              </a:cxn>
              <a:cxn ang="0">
                <a:pos x="0" y="2"/>
              </a:cxn>
              <a:cxn ang="0">
                <a:pos x="0" y="16"/>
              </a:cxn>
              <a:cxn ang="0">
                <a:pos x="2" y="16"/>
              </a:cxn>
              <a:cxn ang="0">
                <a:pos x="2" y="13"/>
              </a:cxn>
              <a:cxn ang="0">
                <a:pos x="5" y="13"/>
              </a:cxn>
              <a:cxn ang="0">
                <a:pos x="7" y="13"/>
              </a:cxn>
              <a:cxn ang="0">
                <a:pos x="9" y="13"/>
              </a:cxn>
              <a:cxn ang="0">
                <a:pos x="11" y="13"/>
              </a:cxn>
              <a:cxn ang="0">
                <a:pos x="13" y="13"/>
              </a:cxn>
              <a:cxn ang="0">
                <a:pos x="13" y="11"/>
              </a:cxn>
              <a:cxn ang="0">
                <a:pos x="15" y="11"/>
              </a:cxn>
              <a:cxn ang="0">
                <a:pos x="17" y="11"/>
              </a:cxn>
              <a:cxn ang="0">
                <a:pos x="15" y="0"/>
              </a:cxn>
            </a:cxnLst>
            <a:rect l="0" t="0" r="r" b="b"/>
            <a:pathLst>
              <a:path w="18" h="17">
                <a:moveTo>
                  <a:pt x="15" y="0"/>
                </a:moveTo>
                <a:lnTo>
                  <a:pt x="13" y="0"/>
                </a:lnTo>
                <a:lnTo>
                  <a:pt x="11" y="0"/>
                </a:lnTo>
                <a:lnTo>
                  <a:pt x="9" y="0"/>
                </a:lnTo>
                <a:lnTo>
                  <a:pt x="9" y="2"/>
                </a:lnTo>
                <a:lnTo>
                  <a:pt x="7" y="2"/>
                </a:lnTo>
                <a:lnTo>
                  <a:pt x="5" y="2"/>
                </a:lnTo>
                <a:lnTo>
                  <a:pt x="2" y="2"/>
                </a:lnTo>
                <a:lnTo>
                  <a:pt x="0" y="2"/>
                </a:lnTo>
                <a:lnTo>
                  <a:pt x="0" y="16"/>
                </a:lnTo>
                <a:lnTo>
                  <a:pt x="2" y="16"/>
                </a:lnTo>
                <a:lnTo>
                  <a:pt x="2" y="13"/>
                </a:lnTo>
                <a:lnTo>
                  <a:pt x="5" y="13"/>
                </a:lnTo>
                <a:lnTo>
                  <a:pt x="7" y="13"/>
                </a:lnTo>
                <a:lnTo>
                  <a:pt x="9" y="13"/>
                </a:lnTo>
                <a:lnTo>
                  <a:pt x="11" y="13"/>
                </a:lnTo>
                <a:lnTo>
                  <a:pt x="13" y="13"/>
                </a:lnTo>
                <a:lnTo>
                  <a:pt x="13" y="11"/>
                </a:lnTo>
                <a:lnTo>
                  <a:pt x="15" y="11"/>
                </a:lnTo>
                <a:lnTo>
                  <a:pt x="17" y="11"/>
                </a:lnTo>
                <a:lnTo>
                  <a:pt x="15" y="0"/>
                </a:lnTo>
              </a:path>
            </a:pathLst>
          </a:custGeom>
          <a:solidFill>
            <a:srgbClr val="000000"/>
          </a:solidFill>
          <a:ln w="9525" cap="rnd">
            <a:noFill/>
            <a:round/>
            <a:headEnd/>
            <a:tailEnd/>
          </a:ln>
          <a:effectLst/>
        </p:spPr>
        <p:txBody>
          <a:bodyPr/>
          <a:lstStyle/>
          <a:p>
            <a:endParaRPr lang="en-US"/>
          </a:p>
        </p:txBody>
      </p:sp>
      <p:sp>
        <p:nvSpPr>
          <p:cNvPr id="63923" name="Freeform 435"/>
          <p:cNvSpPr>
            <a:spLocks/>
          </p:cNvSpPr>
          <p:nvPr/>
        </p:nvSpPr>
        <p:spPr bwMode="auto">
          <a:xfrm>
            <a:off x="2641600" y="2662238"/>
            <a:ext cx="31750" cy="30162"/>
          </a:xfrm>
          <a:custGeom>
            <a:avLst/>
            <a:gdLst/>
            <a:ahLst/>
            <a:cxnLst>
              <a:cxn ang="0">
                <a:pos x="3" y="16"/>
              </a:cxn>
              <a:cxn ang="0">
                <a:pos x="12" y="0"/>
              </a:cxn>
              <a:cxn ang="0">
                <a:pos x="7" y="0"/>
              </a:cxn>
              <a:cxn ang="0">
                <a:pos x="3" y="0"/>
              </a:cxn>
              <a:cxn ang="0">
                <a:pos x="0" y="0"/>
              </a:cxn>
              <a:cxn ang="0">
                <a:pos x="3" y="16"/>
              </a:cxn>
              <a:cxn ang="0">
                <a:pos x="7" y="16"/>
              </a:cxn>
              <a:cxn ang="0">
                <a:pos x="12" y="16"/>
              </a:cxn>
              <a:cxn ang="0">
                <a:pos x="16" y="0"/>
              </a:cxn>
              <a:cxn ang="0">
                <a:pos x="3" y="16"/>
              </a:cxn>
            </a:cxnLst>
            <a:rect l="0" t="0" r="r" b="b"/>
            <a:pathLst>
              <a:path w="17" h="17">
                <a:moveTo>
                  <a:pt x="3" y="16"/>
                </a:moveTo>
                <a:lnTo>
                  <a:pt x="12" y="0"/>
                </a:lnTo>
                <a:lnTo>
                  <a:pt x="7" y="0"/>
                </a:lnTo>
                <a:lnTo>
                  <a:pt x="3" y="0"/>
                </a:lnTo>
                <a:lnTo>
                  <a:pt x="0" y="0"/>
                </a:lnTo>
                <a:lnTo>
                  <a:pt x="3" y="16"/>
                </a:lnTo>
                <a:lnTo>
                  <a:pt x="7" y="16"/>
                </a:lnTo>
                <a:lnTo>
                  <a:pt x="12" y="16"/>
                </a:lnTo>
                <a:lnTo>
                  <a:pt x="16" y="0"/>
                </a:lnTo>
                <a:lnTo>
                  <a:pt x="3" y="16"/>
                </a:lnTo>
              </a:path>
            </a:pathLst>
          </a:custGeom>
          <a:solidFill>
            <a:srgbClr val="000000"/>
          </a:solidFill>
          <a:ln w="9525" cap="rnd">
            <a:noFill/>
            <a:round/>
            <a:headEnd/>
            <a:tailEnd/>
          </a:ln>
          <a:effectLst/>
        </p:spPr>
        <p:txBody>
          <a:bodyPr/>
          <a:lstStyle/>
          <a:p>
            <a:endParaRPr lang="en-US"/>
          </a:p>
        </p:txBody>
      </p:sp>
      <p:sp>
        <p:nvSpPr>
          <p:cNvPr id="63924" name="Freeform 436"/>
          <p:cNvSpPr>
            <a:spLocks/>
          </p:cNvSpPr>
          <p:nvPr/>
        </p:nvSpPr>
        <p:spPr bwMode="auto">
          <a:xfrm>
            <a:off x="2641600" y="2647950"/>
            <a:ext cx="31750" cy="31750"/>
          </a:xfrm>
          <a:custGeom>
            <a:avLst/>
            <a:gdLst/>
            <a:ahLst/>
            <a:cxnLst>
              <a:cxn ang="0">
                <a:pos x="16" y="6"/>
              </a:cxn>
              <a:cxn ang="0">
                <a:pos x="5" y="4"/>
              </a:cxn>
              <a:cxn ang="0">
                <a:pos x="2" y="4"/>
              </a:cxn>
              <a:cxn ang="0">
                <a:pos x="2" y="6"/>
              </a:cxn>
              <a:cxn ang="0">
                <a:pos x="0" y="6"/>
              </a:cxn>
              <a:cxn ang="0">
                <a:pos x="0" y="8"/>
              </a:cxn>
              <a:cxn ang="0">
                <a:pos x="0" y="10"/>
              </a:cxn>
              <a:cxn ang="0">
                <a:pos x="0" y="12"/>
              </a:cxn>
              <a:cxn ang="0">
                <a:pos x="0" y="14"/>
              </a:cxn>
              <a:cxn ang="0">
                <a:pos x="2" y="14"/>
              </a:cxn>
              <a:cxn ang="0">
                <a:pos x="2" y="17"/>
              </a:cxn>
              <a:cxn ang="0">
                <a:pos x="13" y="8"/>
              </a:cxn>
              <a:cxn ang="0">
                <a:pos x="10" y="8"/>
              </a:cxn>
              <a:cxn ang="0">
                <a:pos x="13" y="8"/>
              </a:cxn>
              <a:cxn ang="0">
                <a:pos x="13" y="10"/>
              </a:cxn>
              <a:cxn ang="0">
                <a:pos x="10" y="12"/>
              </a:cxn>
              <a:cxn ang="0">
                <a:pos x="13" y="12"/>
              </a:cxn>
              <a:cxn ang="0">
                <a:pos x="13" y="10"/>
              </a:cxn>
              <a:cxn ang="0">
                <a:pos x="16" y="10"/>
              </a:cxn>
              <a:cxn ang="0">
                <a:pos x="5" y="8"/>
              </a:cxn>
              <a:cxn ang="0">
                <a:pos x="16" y="6"/>
              </a:cxn>
              <a:cxn ang="0">
                <a:pos x="13" y="0"/>
              </a:cxn>
              <a:cxn ang="0">
                <a:pos x="5" y="4"/>
              </a:cxn>
              <a:cxn ang="0">
                <a:pos x="16" y="6"/>
              </a:cxn>
            </a:cxnLst>
            <a:rect l="0" t="0" r="r" b="b"/>
            <a:pathLst>
              <a:path w="17" h="18">
                <a:moveTo>
                  <a:pt x="16" y="6"/>
                </a:moveTo>
                <a:lnTo>
                  <a:pt x="5" y="4"/>
                </a:lnTo>
                <a:lnTo>
                  <a:pt x="2" y="4"/>
                </a:lnTo>
                <a:lnTo>
                  <a:pt x="2" y="6"/>
                </a:lnTo>
                <a:lnTo>
                  <a:pt x="0" y="6"/>
                </a:lnTo>
                <a:lnTo>
                  <a:pt x="0" y="8"/>
                </a:lnTo>
                <a:lnTo>
                  <a:pt x="0" y="10"/>
                </a:lnTo>
                <a:lnTo>
                  <a:pt x="0" y="12"/>
                </a:lnTo>
                <a:lnTo>
                  <a:pt x="0" y="14"/>
                </a:lnTo>
                <a:lnTo>
                  <a:pt x="2" y="14"/>
                </a:lnTo>
                <a:lnTo>
                  <a:pt x="2" y="17"/>
                </a:lnTo>
                <a:lnTo>
                  <a:pt x="13" y="8"/>
                </a:lnTo>
                <a:lnTo>
                  <a:pt x="10" y="8"/>
                </a:lnTo>
                <a:lnTo>
                  <a:pt x="13" y="8"/>
                </a:lnTo>
                <a:lnTo>
                  <a:pt x="13" y="10"/>
                </a:lnTo>
                <a:lnTo>
                  <a:pt x="10" y="12"/>
                </a:lnTo>
                <a:lnTo>
                  <a:pt x="13" y="12"/>
                </a:lnTo>
                <a:lnTo>
                  <a:pt x="13" y="10"/>
                </a:lnTo>
                <a:lnTo>
                  <a:pt x="16" y="10"/>
                </a:lnTo>
                <a:lnTo>
                  <a:pt x="5" y="8"/>
                </a:lnTo>
                <a:lnTo>
                  <a:pt x="16" y="6"/>
                </a:lnTo>
                <a:lnTo>
                  <a:pt x="13" y="0"/>
                </a:lnTo>
                <a:lnTo>
                  <a:pt x="5" y="4"/>
                </a:lnTo>
                <a:lnTo>
                  <a:pt x="16" y="6"/>
                </a:lnTo>
              </a:path>
            </a:pathLst>
          </a:custGeom>
          <a:solidFill>
            <a:srgbClr val="000000"/>
          </a:solidFill>
          <a:ln w="9525" cap="rnd">
            <a:noFill/>
            <a:round/>
            <a:headEnd/>
            <a:tailEnd/>
          </a:ln>
          <a:effectLst/>
        </p:spPr>
        <p:txBody>
          <a:bodyPr/>
          <a:lstStyle/>
          <a:p>
            <a:endParaRPr lang="en-US"/>
          </a:p>
        </p:txBody>
      </p:sp>
      <p:sp>
        <p:nvSpPr>
          <p:cNvPr id="63925" name="Freeform 437"/>
          <p:cNvSpPr>
            <a:spLocks/>
          </p:cNvSpPr>
          <p:nvPr/>
        </p:nvSpPr>
        <p:spPr bwMode="auto">
          <a:xfrm>
            <a:off x="2649538" y="2657475"/>
            <a:ext cx="31750" cy="31750"/>
          </a:xfrm>
          <a:custGeom>
            <a:avLst/>
            <a:gdLst/>
            <a:ahLst/>
            <a:cxnLst>
              <a:cxn ang="0">
                <a:pos x="16" y="7"/>
              </a:cxn>
              <a:cxn ang="0">
                <a:pos x="16" y="4"/>
              </a:cxn>
              <a:cxn ang="0">
                <a:pos x="16" y="7"/>
              </a:cxn>
              <a:cxn ang="0">
                <a:pos x="16" y="4"/>
              </a:cxn>
              <a:cxn ang="0">
                <a:pos x="16" y="2"/>
              </a:cxn>
              <a:cxn ang="0">
                <a:pos x="16" y="0"/>
              </a:cxn>
              <a:cxn ang="0">
                <a:pos x="12" y="0"/>
              </a:cxn>
              <a:cxn ang="0">
                <a:pos x="0" y="2"/>
              </a:cxn>
              <a:cxn ang="0">
                <a:pos x="0" y="4"/>
              </a:cxn>
              <a:cxn ang="0">
                <a:pos x="0" y="7"/>
              </a:cxn>
              <a:cxn ang="0">
                <a:pos x="0" y="9"/>
              </a:cxn>
              <a:cxn ang="0">
                <a:pos x="0" y="13"/>
              </a:cxn>
              <a:cxn ang="0">
                <a:pos x="5" y="13"/>
              </a:cxn>
              <a:cxn ang="0">
                <a:pos x="5" y="16"/>
              </a:cxn>
              <a:cxn ang="0">
                <a:pos x="8" y="16"/>
              </a:cxn>
              <a:cxn ang="0">
                <a:pos x="5" y="16"/>
              </a:cxn>
              <a:cxn ang="0">
                <a:pos x="16" y="7"/>
              </a:cxn>
            </a:cxnLst>
            <a:rect l="0" t="0" r="r" b="b"/>
            <a:pathLst>
              <a:path w="17" h="17">
                <a:moveTo>
                  <a:pt x="16" y="7"/>
                </a:moveTo>
                <a:lnTo>
                  <a:pt x="16" y="4"/>
                </a:lnTo>
                <a:lnTo>
                  <a:pt x="16" y="7"/>
                </a:lnTo>
                <a:lnTo>
                  <a:pt x="16" y="4"/>
                </a:lnTo>
                <a:lnTo>
                  <a:pt x="16" y="2"/>
                </a:lnTo>
                <a:lnTo>
                  <a:pt x="16" y="0"/>
                </a:lnTo>
                <a:lnTo>
                  <a:pt x="12" y="0"/>
                </a:lnTo>
                <a:lnTo>
                  <a:pt x="0" y="2"/>
                </a:lnTo>
                <a:lnTo>
                  <a:pt x="0" y="4"/>
                </a:lnTo>
                <a:lnTo>
                  <a:pt x="0" y="7"/>
                </a:lnTo>
                <a:lnTo>
                  <a:pt x="0" y="9"/>
                </a:lnTo>
                <a:lnTo>
                  <a:pt x="0" y="13"/>
                </a:lnTo>
                <a:lnTo>
                  <a:pt x="5" y="13"/>
                </a:lnTo>
                <a:lnTo>
                  <a:pt x="5" y="16"/>
                </a:lnTo>
                <a:lnTo>
                  <a:pt x="8" y="16"/>
                </a:lnTo>
                <a:lnTo>
                  <a:pt x="5" y="16"/>
                </a:lnTo>
                <a:lnTo>
                  <a:pt x="16" y="7"/>
                </a:lnTo>
              </a:path>
            </a:pathLst>
          </a:custGeom>
          <a:solidFill>
            <a:srgbClr val="000000"/>
          </a:solidFill>
          <a:ln w="9525" cap="rnd">
            <a:noFill/>
            <a:round/>
            <a:headEnd/>
            <a:tailEnd/>
          </a:ln>
          <a:effectLst/>
        </p:spPr>
        <p:txBody>
          <a:bodyPr/>
          <a:lstStyle/>
          <a:p>
            <a:endParaRPr lang="en-US"/>
          </a:p>
        </p:txBody>
      </p:sp>
      <p:sp>
        <p:nvSpPr>
          <p:cNvPr id="63926" name="Freeform 438"/>
          <p:cNvSpPr>
            <a:spLocks/>
          </p:cNvSpPr>
          <p:nvPr/>
        </p:nvSpPr>
        <p:spPr bwMode="auto">
          <a:xfrm>
            <a:off x="2654300" y="2662238"/>
            <a:ext cx="31750" cy="30162"/>
          </a:xfrm>
          <a:custGeom>
            <a:avLst/>
            <a:gdLst/>
            <a:ahLst/>
            <a:cxnLst>
              <a:cxn ang="0">
                <a:pos x="16" y="2"/>
              </a:cxn>
              <a:cxn ang="0">
                <a:pos x="13" y="0"/>
              </a:cxn>
              <a:cxn ang="0">
                <a:pos x="11" y="0"/>
              </a:cxn>
              <a:cxn ang="0">
                <a:pos x="11" y="2"/>
              </a:cxn>
              <a:cxn ang="0">
                <a:pos x="9" y="2"/>
              </a:cxn>
              <a:cxn ang="0">
                <a:pos x="6" y="2"/>
              </a:cxn>
              <a:cxn ang="0">
                <a:pos x="6" y="4"/>
              </a:cxn>
              <a:cxn ang="0">
                <a:pos x="4" y="4"/>
              </a:cxn>
              <a:cxn ang="0">
                <a:pos x="6" y="4"/>
              </a:cxn>
              <a:cxn ang="0">
                <a:pos x="0" y="13"/>
              </a:cxn>
              <a:cxn ang="0">
                <a:pos x="2" y="13"/>
              </a:cxn>
              <a:cxn ang="0">
                <a:pos x="2" y="16"/>
              </a:cxn>
              <a:cxn ang="0">
                <a:pos x="4" y="16"/>
              </a:cxn>
              <a:cxn ang="0">
                <a:pos x="6" y="16"/>
              </a:cxn>
              <a:cxn ang="0">
                <a:pos x="9" y="16"/>
              </a:cxn>
              <a:cxn ang="0">
                <a:pos x="11" y="16"/>
              </a:cxn>
              <a:cxn ang="0">
                <a:pos x="11" y="13"/>
              </a:cxn>
              <a:cxn ang="0">
                <a:pos x="13" y="13"/>
              </a:cxn>
              <a:cxn ang="0">
                <a:pos x="13" y="11"/>
              </a:cxn>
              <a:cxn ang="0">
                <a:pos x="16" y="11"/>
              </a:cxn>
              <a:cxn ang="0">
                <a:pos x="11" y="11"/>
              </a:cxn>
              <a:cxn ang="0">
                <a:pos x="16" y="2"/>
              </a:cxn>
              <a:cxn ang="0">
                <a:pos x="13" y="0"/>
              </a:cxn>
              <a:cxn ang="0">
                <a:pos x="16" y="2"/>
              </a:cxn>
            </a:cxnLst>
            <a:rect l="0" t="0" r="r" b="b"/>
            <a:pathLst>
              <a:path w="17" h="17">
                <a:moveTo>
                  <a:pt x="16" y="2"/>
                </a:moveTo>
                <a:lnTo>
                  <a:pt x="13" y="0"/>
                </a:lnTo>
                <a:lnTo>
                  <a:pt x="11" y="0"/>
                </a:lnTo>
                <a:lnTo>
                  <a:pt x="11" y="2"/>
                </a:lnTo>
                <a:lnTo>
                  <a:pt x="9" y="2"/>
                </a:lnTo>
                <a:lnTo>
                  <a:pt x="6" y="2"/>
                </a:lnTo>
                <a:lnTo>
                  <a:pt x="6" y="4"/>
                </a:lnTo>
                <a:lnTo>
                  <a:pt x="4" y="4"/>
                </a:lnTo>
                <a:lnTo>
                  <a:pt x="6" y="4"/>
                </a:lnTo>
                <a:lnTo>
                  <a:pt x="0" y="13"/>
                </a:lnTo>
                <a:lnTo>
                  <a:pt x="2" y="13"/>
                </a:lnTo>
                <a:lnTo>
                  <a:pt x="2" y="16"/>
                </a:lnTo>
                <a:lnTo>
                  <a:pt x="4" y="16"/>
                </a:lnTo>
                <a:lnTo>
                  <a:pt x="6" y="16"/>
                </a:lnTo>
                <a:lnTo>
                  <a:pt x="9" y="16"/>
                </a:lnTo>
                <a:lnTo>
                  <a:pt x="11" y="16"/>
                </a:lnTo>
                <a:lnTo>
                  <a:pt x="11" y="13"/>
                </a:lnTo>
                <a:lnTo>
                  <a:pt x="13" y="13"/>
                </a:lnTo>
                <a:lnTo>
                  <a:pt x="13" y="11"/>
                </a:lnTo>
                <a:lnTo>
                  <a:pt x="16" y="11"/>
                </a:lnTo>
                <a:lnTo>
                  <a:pt x="11" y="11"/>
                </a:lnTo>
                <a:lnTo>
                  <a:pt x="16" y="2"/>
                </a:lnTo>
                <a:lnTo>
                  <a:pt x="13" y="0"/>
                </a:lnTo>
                <a:lnTo>
                  <a:pt x="16" y="2"/>
                </a:lnTo>
              </a:path>
            </a:pathLst>
          </a:custGeom>
          <a:solidFill>
            <a:srgbClr val="000000"/>
          </a:solidFill>
          <a:ln w="9525" cap="rnd">
            <a:noFill/>
            <a:round/>
            <a:headEnd/>
            <a:tailEnd/>
          </a:ln>
          <a:effectLst/>
        </p:spPr>
        <p:txBody>
          <a:bodyPr/>
          <a:lstStyle/>
          <a:p>
            <a:endParaRPr lang="en-US"/>
          </a:p>
        </p:txBody>
      </p:sp>
      <p:sp>
        <p:nvSpPr>
          <p:cNvPr id="63927" name="Freeform 439"/>
          <p:cNvSpPr>
            <a:spLocks/>
          </p:cNvSpPr>
          <p:nvPr/>
        </p:nvSpPr>
        <p:spPr bwMode="auto">
          <a:xfrm>
            <a:off x="2673350" y="2662238"/>
            <a:ext cx="31750" cy="30162"/>
          </a:xfrm>
          <a:custGeom>
            <a:avLst/>
            <a:gdLst/>
            <a:ahLst/>
            <a:cxnLst>
              <a:cxn ang="0">
                <a:pos x="16" y="3"/>
              </a:cxn>
              <a:cxn ang="0">
                <a:pos x="8" y="7"/>
              </a:cxn>
              <a:cxn ang="0">
                <a:pos x="0" y="16"/>
              </a:cxn>
              <a:cxn ang="0">
                <a:pos x="16" y="3"/>
              </a:cxn>
              <a:cxn ang="0">
                <a:pos x="8" y="0"/>
              </a:cxn>
              <a:cxn ang="0">
                <a:pos x="16" y="3"/>
              </a:cxn>
            </a:cxnLst>
            <a:rect l="0" t="0" r="r" b="b"/>
            <a:pathLst>
              <a:path w="17" h="17">
                <a:moveTo>
                  <a:pt x="16" y="3"/>
                </a:moveTo>
                <a:lnTo>
                  <a:pt x="8" y="7"/>
                </a:lnTo>
                <a:lnTo>
                  <a:pt x="0" y="16"/>
                </a:lnTo>
                <a:lnTo>
                  <a:pt x="16" y="3"/>
                </a:lnTo>
                <a:lnTo>
                  <a:pt x="8" y="0"/>
                </a:lnTo>
                <a:lnTo>
                  <a:pt x="16" y="3"/>
                </a:lnTo>
              </a:path>
            </a:pathLst>
          </a:custGeom>
          <a:solidFill>
            <a:srgbClr val="000000"/>
          </a:solidFill>
          <a:ln w="9525" cap="rnd">
            <a:noFill/>
            <a:round/>
            <a:headEnd/>
            <a:tailEnd/>
          </a:ln>
          <a:effectLst/>
        </p:spPr>
        <p:txBody>
          <a:bodyPr/>
          <a:lstStyle/>
          <a:p>
            <a:endParaRPr lang="en-US"/>
          </a:p>
        </p:txBody>
      </p:sp>
      <p:sp>
        <p:nvSpPr>
          <p:cNvPr id="63928" name="Freeform 440"/>
          <p:cNvSpPr>
            <a:spLocks/>
          </p:cNvSpPr>
          <p:nvPr/>
        </p:nvSpPr>
        <p:spPr bwMode="auto">
          <a:xfrm>
            <a:off x="2673350" y="2654300"/>
            <a:ext cx="46038" cy="31750"/>
          </a:xfrm>
          <a:custGeom>
            <a:avLst/>
            <a:gdLst/>
            <a:ahLst/>
            <a:cxnLst>
              <a:cxn ang="0">
                <a:pos x="24" y="4"/>
              </a:cxn>
              <a:cxn ang="0">
                <a:pos x="21" y="2"/>
              </a:cxn>
              <a:cxn ang="0">
                <a:pos x="19" y="2"/>
              </a:cxn>
              <a:cxn ang="0">
                <a:pos x="17" y="2"/>
              </a:cxn>
              <a:cxn ang="0">
                <a:pos x="15" y="0"/>
              </a:cxn>
              <a:cxn ang="0">
                <a:pos x="13" y="0"/>
              </a:cxn>
              <a:cxn ang="0">
                <a:pos x="13" y="2"/>
              </a:cxn>
              <a:cxn ang="0">
                <a:pos x="11" y="2"/>
              </a:cxn>
              <a:cxn ang="0">
                <a:pos x="9" y="2"/>
              </a:cxn>
              <a:cxn ang="0">
                <a:pos x="7" y="2"/>
              </a:cxn>
              <a:cxn ang="0">
                <a:pos x="7" y="4"/>
              </a:cxn>
              <a:cxn ang="0">
                <a:pos x="4" y="4"/>
              </a:cxn>
              <a:cxn ang="0">
                <a:pos x="2" y="4"/>
              </a:cxn>
              <a:cxn ang="0">
                <a:pos x="4" y="7"/>
              </a:cxn>
              <a:cxn ang="0">
                <a:pos x="0" y="16"/>
              </a:cxn>
              <a:cxn ang="0">
                <a:pos x="2" y="16"/>
              </a:cxn>
              <a:cxn ang="0">
                <a:pos x="4" y="16"/>
              </a:cxn>
              <a:cxn ang="0">
                <a:pos x="7" y="16"/>
              </a:cxn>
              <a:cxn ang="0">
                <a:pos x="9" y="16"/>
              </a:cxn>
              <a:cxn ang="0">
                <a:pos x="9" y="12"/>
              </a:cxn>
              <a:cxn ang="0">
                <a:pos x="11" y="12"/>
              </a:cxn>
              <a:cxn ang="0">
                <a:pos x="13" y="12"/>
              </a:cxn>
              <a:cxn ang="0">
                <a:pos x="15" y="12"/>
              </a:cxn>
              <a:cxn ang="0">
                <a:pos x="17" y="12"/>
              </a:cxn>
              <a:cxn ang="0">
                <a:pos x="24" y="4"/>
              </a:cxn>
            </a:cxnLst>
            <a:rect l="0" t="0" r="r" b="b"/>
            <a:pathLst>
              <a:path w="25" h="17">
                <a:moveTo>
                  <a:pt x="24" y="4"/>
                </a:moveTo>
                <a:lnTo>
                  <a:pt x="21" y="2"/>
                </a:lnTo>
                <a:lnTo>
                  <a:pt x="19" y="2"/>
                </a:lnTo>
                <a:lnTo>
                  <a:pt x="17" y="2"/>
                </a:lnTo>
                <a:lnTo>
                  <a:pt x="15" y="0"/>
                </a:lnTo>
                <a:lnTo>
                  <a:pt x="13" y="0"/>
                </a:lnTo>
                <a:lnTo>
                  <a:pt x="13" y="2"/>
                </a:lnTo>
                <a:lnTo>
                  <a:pt x="11" y="2"/>
                </a:lnTo>
                <a:lnTo>
                  <a:pt x="9" y="2"/>
                </a:lnTo>
                <a:lnTo>
                  <a:pt x="7" y="2"/>
                </a:lnTo>
                <a:lnTo>
                  <a:pt x="7" y="4"/>
                </a:lnTo>
                <a:lnTo>
                  <a:pt x="4" y="4"/>
                </a:lnTo>
                <a:lnTo>
                  <a:pt x="2" y="4"/>
                </a:lnTo>
                <a:lnTo>
                  <a:pt x="4" y="7"/>
                </a:lnTo>
                <a:lnTo>
                  <a:pt x="0" y="16"/>
                </a:lnTo>
                <a:lnTo>
                  <a:pt x="2" y="16"/>
                </a:lnTo>
                <a:lnTo>
                  <a:pt x="4" y="16"/>
                </a:lnTo>
                <a:lnTo>
                  <a:pt x="7" y="16"/>
                </a:lnTo>
                <a:lnTo>
                  <a:pt x="9" y="16"/>
                </a:lnTo>
                <a:lnTo>
                  <a:pt x="9" y="12"/>
                </a:lnTo>
                <a:lnTo>
                  <a:pt x="11" y="12"/>
                </a:lnTo>
                <a:lnTo>
                  <a:pt x="13" y="12"/>
                </a:lnTo>
                <a:lnTo>
                  <a:pt x="15" y="12"/>
                </a:lnTo>
                <a:lnTo>
                  <a:pt x="17" y="12"/>
                </a:lnTo>
                <a:lnTo>
                  <a:pt x="24" y="4"/>
                </a:lnTo>
              </a:path>
            </a:pathLst>
          </a:custGeom>
          <a:solidFill>
            <a:srgbClr val="000000"/>
          </a:solidFill>
          <a:ln w="9525" cap="rnd">
            <a:noFill/>
            <a:round/>
            <a:headEnd/>
            <a:tailEnd/>
          </a:ln>
          <a:effectLst/>
        </p:spPr>
        <p:txBody>
          <a:bodyPr/>
          <a:lstStyle/>
          <a:p>
            <a:endParaRPr lang="en-US"/>
          </a:p>
        </p:txBody>
      </p:sp>
      <p:sp>
        <p:nvSpPr>
          <p:cNvPr id="63929" name="Freeform 441"/>
          <p:cNvSpPr>
            <a:spLocks/>
          </p:cNvSpPr>
          <p:nvPr/>
        </p:nvSpPr>
        <p:spPr bwMode="auto">
          <a:xfrm>
            <a:off x="2705100" y="2662238"/>
            <a:ext cx="46038" cy="31750"/>
          </a:xfrm>
          <a:custGeom>
            <a:avLst/>
            <a:gdLst/>
            <a:ahLst/>
            <a:cxnLst>
              <a:cxn ang="0">
                <a:pos x="24" y="11"/>
              </a:cxn>
              <a:cxn ang="0">
                <a:pos x="24" y="9"/>
              </a:cxn>
              <a:cxn ang="0">
                <a:pos x="22" y="9"/>
              </a:cxn>
              <a:cxn ang="0">
                <a:pos x="19" y="9"/>
              </a:cxn>
              <a:cxn ang="0">
                <a:pos x="19" y="6"/>
              </a:cxn>
              <a:cxn ang="0">
                <a:pos x="17" y="6"/>
              </a:cxn>
              <a:cxn ang="0">
                <a:pos x="15" y="6"/>
              </a:cxn>
              <a:cxn ang="0">
                <a:pos x="15" y="4"/>
              </a:cxn>
              <a:cxn ang="0">
                <a:pos x="13" y="4"/>
              </a:cxn>
              <a:cxn ang="0">
                <a:pos x="11" y="4"/>
              </a:cxn>
              <a:cxn ang="0">
                <a:pos x="11" y="2"/>
              </a:cxn>
              <a:cxn ang="0">
                <a:pos x="9" y="2"/>
              </a:cxn>
              <a:cxn ang="0">
                <a:pos x="9" y="0"/>
              </a:cxn>
              <a:cxn ang="0">
                <a:pos x="7" y="0"/>
              </a:cxn>
              <a:cxn ang="0">
                <a:pos x="0" y="6"/>
              </a:cxn>
              <a:cxn ang="0">
                <a:pos x="2" y="6"/>
              </a:cxn>
              <a:cxn ang="0">
                <a:pos x="2" y="9"/>
              </a:cxn>
              <a:cxn ang="0">
                <a:pos x="4" y="9"/>
              </a:cxn>
              <a:cxn ang="0">
                <a:pos x="4" y="11"/>
              </a:cxn>
              <a:cxn ang="0">
                <a:pos x="7" y="11"/>
              </a:cxn>
              <a:cxn ang="0">
                <a:pos x="9" y="11"/>
              </a:cxn>
              <a:cxn ang="0">
                <a:pos x="9" y="13"/>
              </a:cxn>
              <a:cxn ang="0">
                <a:pos x="11" y="13"/>
              </a:cxn>
              <a:cxn ang="0">
                <a:pos x="13" y="15"/>
              </a:cxn>
              <a:cxn ang="0">
                <a:pos x="15" y="15"/>
              </a:cxn>
              <a:cxn ang="0">
                <a:pos x="17" y="17"/>
              </a:cxn>
              <a:cxn ang="0">
                <a:pos x="19" y="17"/>
              </a:cxn>
              <a:cxn ang="0">
                <a:pos x="24" y="11"/>
              </a:cxn>
            </a:cxnLst>
            <a:rect l="0" t="0" r="r" b="b"/>
            <a:pathLst>
              <a:path w="25" h="18">
                <a:moveTo>
                  <a:pt x="24" y="11"/>
                </a:moveTo>
                <a:lnTo>
                  <a:pt x="24" y="9"/>
                </a:lnTo>
                <a:lnTo>
                  <a:pt x="22" y="9"/>
                </a:lnTo>
                <a:lnTo>
                  <a:pt x="19" y="9"/>
                </a:lnTo>
                <a:lnTo>
                  <a:pt x="19" y="6"/>
                </a:lnTo>
                <a:lnTo>
                  <a:pt x="17" y="6"/>
                </a:lnTo>
                <a:lnTo>
                  <a:pt x="15" y="6"/>
                </a:lnTo>
                <a:lnTo>
                  <a:pt x="15" y="4"/>
                </a:lnTo>
                <a:lnTo>
                  <a:pt x="13" y="4"/>
                </a:lnTo>
                <a:lnTo>
                  <a:pt x="11" y="4"/>
                </a:lnTo>
                <a:lnTo>
                  <a:pt x="11" y="2"/>
                </a:lnTo>
                <a:lnTo>
                  <a:pt x="9" y="2"/>
                </a:lnTo>
                <a:lnTo>
                  <a:pt x="9" y="0"/>
                </a:lnTo>
                <a:lnTo>
                  <a:pt x="7" y="0"/>
                </a:lnTo>
                <a:lnTo>
                  <a:pt x="0" y="6"/>
                </a:lnTo>
                <a:lnTo>
                  <a:pt x="2" y="6"/>
                </a:lnTo>
                <a:lnTo>
                  <a:pt x="2" y="9"/>
                </a:lnTo>
                <a:lnTo>
                  <a:pt x="4" y="9"/>
                </a:lnTo>
                <a:lnTo>
                  <a:pt x="4" y="11"/>
                </a:lnTo>
                <a:lnTo>
                  <a:pt x="7" y="11"/>
                </a:lnTo>
                <a:lnTo>
                  <a:pt x="9" y="11"/>
                </a:lnTo>
                <a:lnTo>
                  <a:pt x="9" y="13"/>
                </a:lnTo>
                <a:lnTo>
                  <a:pt x="11" y="13"/>
                </a:lnTo>
                <a:lnTo>
                  <a:pt x="13" y="15"/>
                </a:lnTo>
                <a:lnTo>
                  <a:pt x="15" y="15"/>
                </a:lnTo>
                <a:lnTo>
                  <a:pt x="17" y="17"/>
                </a:lnTo>
                <a:lnTo>
                  <a:pt x="19" y="17"/>
                </a:lnTo>
                <a:lnTo>
                  <a:pt x="24" y="11"/>
                </a:lnTo>
              </a:path>
            </a:pathLst>
          </a:custGeom>
          <a:solidFill>
            <a:srgbClr val="000000"/>
          </a:solidFill>
          <a:ln w="9525" cap="rnd">
            <a:noFill/>
            <a:round/>
            <a:headEnd/>
            <a:tailEnd/>
          </a:ln>
          <a:effectLst/>
        </p:spPr>
        <p:txBody>
          <a:bodyPr/>
          <a:lstStyle/>
          <a:p>
            <a:endParaRPr lang="en-US"/>
          </a:p>
        </p:txBody>
      </p:sp>
      <p:sp>
        <p:nvSpPr>
          <p:cNvPr id="63930" name="Freeform 442"/>
          <p:cNvSpPr>
            <a:spLocks/>
          </p:cNvSpPr>
          <p:nvPr/>
        </p:nvSpPr>
        <p:spPr bwMode="auto">
          <a:xfrm>
            <a:off x="2740025" y="2665413"/>
            <a:ext cx="42863" cy="33337"/>
          </a:xfrm>
          <a:custGeom>
            <a:avLst/>
            <a:gdLst/>
            <a:ahLst/>
            <a:cxnLst>
              <a:cxn ang="0">
                <a:pos x="22" y="0"/>
              </a:cxn>
              <a:cxn ang="0">
                <a:pos x="20" y="0"/>
              </a:cxn>
              <a:cxn ang="0">
                <a:pos x="17" y="0"/>
              </a:cxn>
              <a:cxn ang="0">
                <a:pos x="15" y="0"/>
              </a:cxn>
              <a:cxn ang="0">
                <a:pos x="15" y="2"/>
              </a:cxn>
              <a:cxn ang="0">
                <a:pos x="13" y="2"/>
              </a:cxn>
              <a:cxn ang="0">
                <a:pos x="11" y="4"/>
              </a:cxn>
              <a:cxn ang="0">
                <a:pos x="9" y="7"/>
              </a:cxn>
              <a:cxn ang="0">
                <a:pos x="7" y="7"/>
              </a:cxn>
              <a:cxn ang="0">
                <a:pos x="7" y="9"/>
              </a:cxn>
              <a:cxn ang="0">
                <a:pos x="5" y="9"/>
              </a:cxn>
              <a:cxn ang="0">
                <a:pos x="0" y="15"/>
              </a:cxn>
              <a:cxn ang="0">
                <a:pos x="3" y="17"/>
              </a:cxn>
              <a:cxn ang="0">
                <a:pos x="5" y="17"/>
              </a:cxn>
              <a:cxn ang="0">
                <a:pos x="7" y="17"/>
              </a:cxn>
              <a:cxn ang="0">
                <a:pos x="9" y="17"/>
              </a:cxn>
              <a:cxn ang="0">
                <a:pos x="11" y="15"/>
              </a:cxn>
              <a:cxn ang="0">
                <a:pos x="13" y="15"/>
              </a:cxn>
              <a:cxn ang="0">
                <a:pos x="13" y="13"/>
              </a:cxn>
              <a:cxn ang="0">
                <a:pos x="15" y="13"/>
              </a:cxn>
              <a:cxn ang="0">
                <a:pos x="15" y="11"/>
              </a:cxn>
              <a:cxn ang="0">
                <a:pos x="17" y="11"/>
              </a:cxn>
              <a:cxn ang="0">
                <a:pos x="17" y="9"/>
              </a:cxn>
              <a:cxn ang="0">
                <a:pos x="20" y="9"/>
              </a:cxn>
              <a:cxn ang="0">
                <a:pos x="22" y="0"/>
              </a:cxn>
            </a:cxnLst>
            <a:rect l="0" t="0" r="r" b="b"/>
            <a:pathLst>
              <a:path w="23" h="18">
                <a:moveTo>
                  <a:pt x="22" y="0"/>
                </a:moveTo>
                <a:lnTo>
                  <a:pt x="20" y="0"/>
                </a:lnTo>
                <a:lnTo>
                  <a:pt x="17" y="0"/>
                </a:lnTo>
                <a:lnTo>
                  <a:pt x="15" y="0"/>
                </a:lnTo>
                <a:lnTo>
                  <a:pt x="15" y="2"/>
                </a:lnTo>
                <a:lnTo>
                  <a:pt x="13" y="2"/>
                </a:lnTo>
                <a:lnTo>
                  <a:pt x="11" y="4"/>
                </a:lnTo>
                <a:lnTo>
                  <a:pt x="9" y="7"/>
                </a:lnTo>
                <a:lnTo>
                  <a:pt x="7" y="7"/>
                </a:lnTo>
                <a:lnTo>
                  <a:pt x="7" y="9"/>
                </a:lnTo>
                <a:lnTo>
                  <a:pt x="5" y="9"/>
                </a:lnTo>
                <a:lnTo>
                  <a:pt x="0" y="15"/>
                </a:lnTo>
                <a:lnTo>
                  <a:pt x="3" y="17"/>
                </a:lnTo>
                <a:lnTo>
                  <a:pt x="5" y="17"/>
                </a:lnTo>
                <a:lnTo>
                  <a:pt x="7" y="17"/>
                </a:lnTo>
                <a:lnTo>
                  <a:pt x="9" y="17"/>
                </a:lnTo>
                <a:lnTo>
                  <a:pt x="11" y="15"/>
                </a:lnTo>
                <a:lnTo>
                  <a:pt x="13" y="15"/>
                </a:lnTo>
                <a:lnTo>
                  <a:pt x="13" y="13"/>
                </a:lnTo>
                <a:lnTo>
                  <a:pt x="15" y="13"/>
                </a:lnTo>
                <a:lnTo>
                  <a:pt x="15" y="11"/>
                </a:lnTo>
                <a:lnTo>
                  <a:pt x="17" y="11"/>
                </a:lnTo>
                <a:lnTo>
                  <a:pt x="17" y="9"/>
                </a:lnTo>
                <a:lnTo>
                  <a:pt x="20" y="9"/>
                </a:lnTo>
                <a:lnTo>
                  <a:pt x="22" y="0"/>
                </a:lnTo>
              </a:path>
            </a:pathLst>
          </a:custGeom>
          <a:solidFill>
            <a:srgbClr val="000000"/>
          </a:solidFill>
          <a:ln w="9525" cap="rnd">
            <a:noFill/>
            <a:round/>
            <a:headEnd/>
            <a:tailEnd/>
          </a:ln>
          <a:effectLst/>
        </p:spPr>
        <p:txBody>
          <a:bodyPr/>
          <a:lstStyle/>
          <a:p>
            <a:endParaRPr lang="en-US"/>
          </a:p>
        </p:txBody>
      </p:sp>
      <p:sp>
        <p:nvSpPr>
          <p:cNvPr id="63931" name="Freeform 443"/>
          <p:cNvSpPr>
            <a:spLocks/>
          </p:cNvSpPr>
          <p:nvPr/>
        </p:nvSpPr>
        <p:spPr bwMode="auto">
          <a:xfrm>
            <a:off x="2776538" y="2665413"/>
            <a:ext cx="61912" cy="55562"/>
          </a:xfrm>
          <a:custGeom>
            <a:avLst/>
            <a:gdLst/>
            <a:ahLst/>
            <a:cxnLst>
              <a:cxn ang="0">
                <a:pos x="32" y="26"/>
              </a:cxn>
              <a:cxn ang="0">
                <a:pos x="32" y="24"/>
              </a:cxn>
              <a:cxn ang="0">
                <a:pos x="32" y="21"/>
              </a:cxn>
              <a:cxn ang="0">
                <a:pos x="29" y="21"/>
              </a:cxn>
              <a:cxn ang="0">
                <a:pos x="29" y="19"/>
              </a:cxn>
              <a:cxn ang="0">
                <a:pos x="27" y="17"/>
              </a:cxn>
              <a:cxn ang="0">
                <a:pos x="25" y="15"/>
              </a:cxn>
              <a:cxn ang="0">
                <a:pos x="23" y="13"/>
              </a:cxn>
              <a:cxn ang="0">
                <a:pos x="21" y="11"/>
              </a:cxn>
              <a:cxn ang="0">
                <a:pos x="21" y="9"/>
              </a:cxn>
              <a:cxn ang="0">
                <a:pos x="19" y="9"/>
              </a:cxn>
              <a:cxn ang="0">
                <a:pos x="17" y="7"/>
              </a:cxn>
              <a:cxn ang="0">
                <a:pos x="14" y="7"/>
              </a:cxn>
              <a:cxn ang="0">
                <a:pos x="14" y="4"/>
              </a:cxn>
              <a:cxn ang="0">
                <a:pos x="12" y="4"/>
              </a:cxn>
              <a:cxn ang="0">
                <a:pos x="10" y="2"/>
              </a:cxn>
              <a:cxn ang="0">
                <a:pos x="8" y="2"/>
              </a:cxn>
              <a:cxn ang="0">
                <a:pos x="6" y="0"/>
              </a:cxn>
              <a:cxn ang="0">
                <a:pos x="4" y="0"/>
              </a:cxn>
              <a:cxn ang="0">
                <a:pos x="2" y="0"/>
              </a:cxn>
              <a:cxn ang="0">
                <a:pos x="0" y="9"/>
              </a:cxn>
              <a:cxn ang="0">
                <a:pos x="2" y="9"/>
              </a:cxn>
              <a:cxn ang="0">
                <a:pos x="4" y="9"/>
              </a:cxn>
              <a:cxn ang="0">
                <a:pos x="4" y="11"/>
              </a:cxn>
              <a:cxn ang="0">
                <a:pos x="6" y="11"/>
              </a:cxn>
              <a:cxn ang="0">
                <a:pos x="8" y="11"/>
              </a:cxn>
              <a:cxn ang="0">
                <a:pos x="8" y="13"/>
              </a:cxn>
              <a:cxn ang="0">
                <a:pos x="10" y="13"/>
              </a:cxn>
              <a:cxn ang="0">
                <a:pos x="12" y="15"/>
              </a:cxn>
              <a:cxn ang="0">
                <a:pos x="14" y="17"/>
              </a:cxn>
              <a:cxn ang="0">
                <a:pos x="17" y="17"/>
              </a:cxn>
              <a:cxn ang="0">
                <a:pos x="17" y="19"/>
              </a:cxn>
              <a:cxn ang="0">
                <a:pos x="19" y="19"/>
              </a:cxn>
              <a:cxn ang="0">
                <a:pos x="19" y="21"/>
              </a:cxn>
              <a:cxn ang="0">
                <a:pos x="21" y="24"/>
              </a:cxn>
              <a:cxn ang="0">
                <a:pos x="21" y="26"/>
              </a:cxn>
              <a:cxn ang="0">
                <a:pos x="23" y="26"/>
              </a:cxn>
              <a:cxn ang="0">
                <a:pos x="23" y="28"/>
              </a:cxn>
              <a:cxn ang="0">
                <a:pos x="25" y="30"/>
              </a:cxn>
              <a:cxn ang="0">
                <a:pos x="32" y="26"/>
              </a:cxn>
            </a:cxnLst>
            <a:rect l="0" t="0" r="r" b="b"/>
            <a:pathLst>
              <a:path w="33" h="31">
                <a:moveTo>
                  <a:pt x="32" y="26"/>
                </a:moveTo>
                <a:lnTo>
                  <a:pt x="32" y="24"/>
                </a:lnTo>
                <a:lnTo>
                  <a:pt x="32" y="21"/>
                </a:lnTo>
                <a:lnTo>
                  <a:pt x="29" y="21"/>
                </a:lnTo>
                <a:lnTo>
                  <a:pt x="29" y="19"/>
                </a:lnTo>
                <a:lnTo>
                  <a:pt x="27" y="17"/>
                </a:lnTo>
                <a:lnTo>
                  <a:pt x="25" y="15"/>
                </a:lnTo>
                <a:lnTo>
                  <a:pt x="23" y="13"/>
                </a:lnTo>
                <a:lnTo>
                  <a:pt x="21" y="11"/>
                </a:lnTo>
                <a:lnTo>
                  <a:pt x="21" y="9"/>
                </a:lnTo>
                <a:lnTo>
                  <a:pt x="19" y="9"/>
                </a:lnTo>
                <a:lnTo>
                  <a:pt x="17" y="7"/>
                </a:lnTo>
                <a:lnTo>
                  <a:pt x="14" y="7"/>
                </a:lnTo>
                <a:lnTo>
                  <a:pt x="14" y="4"/>
                </a:lnTo>
                <a:lnTo>
                  <a:pt x="12" y="4"/>
                </a:lnTo>
                <a:lnTo>
                  <a:pt x="10" y="2"/>
                </a:lnTo>
                <a:lnTo>
                  <a:pt x="8" y="2"/>
                </a:lnTo>
                <a:lnTo>
                  <a:pt x="6" y="0"/>
                </a:lnTo>
                <a:lnTo>
                  <a:pt x="4" y="0"/>
                </a:lnTo>
                <a:lnTo>
                  <a:pt x="2" y="0"/>
                </a:lnTo>
                <a:lnTo>
                  <a:pt x="0" y="9"/>
                </a:lnTo>
                <a:lnTo>
                  <a:pt x="2" y="9"/>
                </a:lnTo>
                <a:lnTo>
                  <a:pt x="4" y="9"/>
                </a:lnTo>
                <a:lnTo>
                  <a:pt x="4" y="11"/>
                </a:lnTo>
                <a:lnTo>
                  <a:pt x="6" y="11"/>
                </a:lnTo>
                <a:lnTo>
                  <a:pt x="8" y="11"/>
                </a:lnTo>
                <a:lnTo>
                  <a:pt x="8" y="13"/>
                </a:lnTo>
                <a:lnTo>
                  <a:pt x="10" y="13"/>
                </a:lnTo>
                <a:lnTo>
                  <a:pt x="12" y="15"/>
                </a:lnTo>
                <a:lnTo>
                  <a:pt x="14" y="17"/>
                </a:lnTo>
                <a:lnTo>
                  <a:pt x="17" y="17"/>
                </a:lnTo>
                <a:lnTo>
                  <a:pt x="17" y="19"/>
                </a:lnTo>
                <a:lnTo>
                  <a:pt x="19" y="19"/>
                </a:lnTo>
                <a:lnTo>
                  <a:pt x="19" y="21"/>
                </a:lnTo>
                <a:lnTo>
                  <a:pt x="21" y="24"/>
                </a:lnTo>
                <a:lnTo>
                  <a:pt x="21" y="26"/>
                </a:lnTo>
                <a:lnTo>
                  <a:pt x="23" y="26"/>
                </a:lnTo>
                <a:lnTo>
                  <a:pt x="23" y="28"/>
                </a:lnTo>
                <a:lnTo>
                  <a:pt x="25" y="30"/>
                </a:lnTo>
                <a:lnTo>
                  <a:pt x="32" y="26"/>
                </a:lnTo>
              </a:path>
            </a:pathLst>
          </a:custGeom>
          <a:solidFill>
            <a:srgbClr val="000000"/>
          </a:solidFill>
          <a:ln w="9525" cap="rnd">
            <a:noFill/>
            <a:round/>
            <a:headEnd/>
            <a:tailEnd/>
          </a:ln>
          <a:effectLst/>
        </p:spPr>
        <p:txBody>
          <a:bodyPr/>
          <a:lstStyle/>
          <a:p>
            <a:endParaRPr lang="en-US"/>
          </a:p>
        </p:txBody>
      </p:sp>
      <p:sp>
        <p:nvSpPr>
          <p:cNvPr id="63932" name="Freeform 444"/>
          <p:cNvSpPr>
            <a:spLocks/>
          </p:cNvSpPr>
          <p:nvPr/>
        </p:nvSpPr>
        <p:spPr bwMode="auto">
          <a:xfrm>
            <a:off x="2816225" y="2713038"/>
            <a:ext cx="31750" cy="30162"/>
          </a:xfrm>
          <a:custGeom>
            <a:avLst/>
            <a:gdLst/>
            <a:ahLst/>
            <a:cxnLst>
              <a:cxn ang="0">
                <a:pos x="9" y="12"/>
              </a:cxn>
              <a:cxn ang="0">
                <a:pos x="9" y="10"/>
              </a:cxn>
              <a:cxn ang="0">
                <a:pos x="13" y="10"/>
              </a:cxn>
              <a:cxn ang="0">
                <a:pos x="13" y="8"/>
              </a:cxn>
              <a:cxn ang="0">
                <a:pos x="13" y="6"/>
              </a:cxn>
              <a:cxn ang="0">
                <a:pos x="16" y="6"/>
              </a:cxn>
              <a:cxn ang="0">
                <a:pos x="16" y="4"/>
              </a:cxn>
              <a:cxn ang="0">
                <a:pos x="16" y="2"/>
              </a:cxn>
              <a:cxn ang="0">
                <a:pos x="16" y="0"/>
              </a:cxn>
              <a:cxn ang="0">
                <a:pos x="13" y="0"/>
              </a:cxn>
              <a:cxn ang="0">
                <a:pos x="4" y="4"/>
              </a:cxn>
              <a:cxn ang="0">
                <a:pos x="4" y="2"/>
              </a:cxn>
              <a:cxn ang="0">
                <a:pos x="4" y="4"/>
              </a:cxn>
              <a:cxn ang="0">
                <a:pos x="2" y="4"/>
              </a:cxn>
              <a:cxn ang="0">
                <a:pos x="2" y="6"/>
              </a:cxn>
              <a:cxn ang="0">
                <a:pos x="0" y="8"/>
              </a:cxn>
              <a:cxn ang="0">
                <a:pos x="0" y="10"/>
              </a:cxn>
              <a:cxn ang="0">
                <a:pos x="0" y="12"/>
              </a:cxn>
              <a:cxn ang="0">
                <a:pos x="0" y="16"/>
              </a:cxn>
              <a:cxn ang="0">
                <a:pos x="9" y="12"/>
              </a:cxn>
            </a:cxnLst>
            <a:rect l="0" t="0" r="r" b="b"/>
            <a:pathLst>
              <a:path w="17" h="17">
                <a:moveTo>
                  <a:pt x="9" y="12"/>
                </a:moveTo>
                <a:lnTo>
                  <a:pt x="9" y="10"/>
                </a:lnTo>
                <a:lnTo>
                  <a:pt x="13" y="10"/>
                </a:lnTo>
                <a:lnTo>
                  <a:pt x="13" y="8"/>
                </a:lnTo>
                <a:lnTo>
                  <a:pt x="13" y="6"/>
                </a:lnTo>
                <a:lnTo>
                  <a:pt x="16" y="6"/>
                </a:lnTo>
                <a:lnTo>
                  <a:pt x="16" y="4"/>
                </a:lnTo>
                <a:lnTo>
                  <a:pt x="16" y="2"/>
                </a:lnTo>
                <a:lnTo>
                  <a:pt x="16" y="0"/>
                </a:lnTo>
                <a:lnTo>
                  <a:pt x="13" y="0"/>
                </a:lnTo>
                <a:lnTo>
                  <a:pt x="4" y="4"/>
                </a:lnTo>
                <a:lnTo>
                  <a:pt x="4" y="2"/>
                </a:lnTo>
                <a:lnTo>
                  <a:pt x="4" y="4"/>
                </a:lnTo>
                <a:lnTo>
                  <a:pt x="2" y="4"/>
                </a:lnTo>
                <a:lnTo>
                  <a:pt x="2" y="6"/>
                </a:lnTo>
                <a:lnTo>
                  <a:pt x="0" y="8"/>
                </a:lnTo>
                <a:lnTo>
                  <a:pt x="0" y="10"/>
                </a:lnTo>
                <a:lnTo>
                  <a:pt x="0" y="12"/>
                </a:lnTo>
                <a:lnTo>
                  <a:pt x="0" y="16"/>
                </a:lnTo>
                <a:lnTo>
                  <a:pt x="9" y="12"/>
                </a:lnTo>
              </a:path>
            </a:pathLst>
          </a:custGeom>
          <a:solidFill>
            <a:srgbClr val="000000"/>
          </a:solidFill>
          <a:ln w="9525" cap="rnd">
            <a:noFill/>
            <a:round/>
            <a:headEnd/>
            <a:tailEnd/>
          </a:ln>
          <a:effectLst/>
        </p:spPr>
        <p:txBody>
          <a:bodyPr/>
          <a:lstStyle/>
          <a:p>
            <a:endParaRPr lang="en-US"/>
          </a:p>
        </p:txBody>
      </p:sp>
      <p:sp>
        <p:nvSpPr>
          <p:cNvPr id="63933" name="Freeform 445"/>
          <p:cNvSpPr>
            <a:spLocks/>
          </p:cNvSpPr>
          <p:nvPr/>
        </p:nvSpPr>
        <p:spPr bwMode="auto">
          <a:xfrm>
            <a:off x="2816225" y="2730500"/>
            <a:ext cx="36513" cy="31750"/>
          </a:xfrm>
          <a:custGeom>
            <a:avLst/>
            <a:gdLst/>
            <a:ahLst/>
            <a:cxnLst>
              <a:cxn ang="0">
                <a:pos x="19" y="7"/>
              </a:cxn>
              <a:cxn ang="0">
                <a:pos x="17" y="7"/>
              </a:cxn>
              <a:cxn ang="0">
                <a:pos x="17" y="2"/>
              </a:cxn>
              <a:cxn ang="0">
                <a:pos x="15" y="2"/>
              </a:cxn>
              <a:cxn ang="0">
                <a:pos x="15" y="0"/>
              </a:cxn>
              <a:cxn ang="0">
                <a:pos x="13" y="0"/>
              </a:cxn>
              <a:cxn ang="0">
                <a:pos x="11" y="0"/>
              </a:cxn>
              <a:cxn ang="0">
                <a:pos x="8" y="0"/>
              </a:cxn>
              <a:cxn ang="0">
                <a:pos x="8" y="2"/>
              </a:cxn>
              <a:cxn ang="0">
                <a:pos x="0" y="7"/>
              </a:cxn>
              <a:cxn ang="0">
                <a:pos x="0" y="10"/>
              </a:cxn>
              <a:cxn ang="0">
                <a:pos x="2" y="10"/>
              </a:cxn>
              <a:cxn ang="0">
                <a:pos x="2" y="13"/>
              </a:cxn>
              <a:cxn ang="0">
                <a:pos x="4" y="13"/>
              </a:cxn>
              <a:cxn ang="0">
                <a:pos x="6" y="13"/>
              </a:cxn>
              <a:cxn ang="0">
                <a:pos x="6" y="16"/>
              </a:cxn>
              <a:cxn ang="0">
                <a:pos x="8" y="16"/>
              </a:cxn>
              <a:cxn ang="0">
                <a:pos x="11" y="16"/>
              </a:cxn>
              <a:cxn ang="0">
                <a:pos x="13" y="16"/>
              </a:cxn>
              <a:cxn ang="0">
                <a:pos x="11" y="16"/>
              </a:cxn>
              <a:cxn ang="0">
                <a:pos x="11" y="13"/>
              </a:cxn>
              <a:cxn ang="0">
                <a:pos x="11" y="10"/>
              </a:cxn>
              <a:cxn ang="0">
                <a:pos x="19" y="7"/>
              </a:cxn>
            </a:cxnLst>
            <a:rect l="0" t="0" r="r" b="b"/>
            <a:pathLst>
              <a:path w="20" h="17">
                <a:moveTo>
                  <a:pt x="19" y="7"/>
                </a:moveTo>
                <a:lnTo>
                  <a:pt x="17" y="7"/>
                </a:lnTo>
                <a:lnTo>
                  <a:pt x="17" y="2"/>
                </a:lnTo>
                <a:lnTo>
                  <a:pt x="15" y="2"/>
                </a:lnTo>
                <a:lnTo>
                  <a:pt x="15" y="0"/>
                </a:lnTo>
                <a:lnTo>
                  <a:pt x="13" y="0"/>
                </a:lnTo>
                <a:lnTo>
                  <a:pt x="11" y="0"/>
                </a:lnTo>
                <a:lnTo>
                  <a:pt x="8" y="0"/>
                </a:lnTo>
                <a:lnTo>
                  <a:pt x="8" y="2"/>
                </a:lnTo>
                <a:lnTo>
                  <a:pt x="0" y="7"/>
                </a:lnTo>
                <a:lnTo>
                  <a:pt x="0" y="10"/>
                </a:lnTo>
                <a:lnTo>
                  <a:pt x="2" y="10"/>
                </a:lnTo>
                <a:lnTo>
                  <a:pt x="2" y="13"/>
                </a:lnTo>
                <a:lnTo>
                  <a:pt x="4" y="13"/>
                </a:lnTo>
                <a:lnTo>
                  <a:pt x="6" y="13"/>
                </a:lnTo>
                <a:lnTo>
                  <a:pt x="6" y="16"/>
                </a:lnTo>
                <a:lnTo>
                  <a:pt x="8" y="16"/>
                </a:lnTo>
                <a:lnTo>
                  <a:pt x="11" y="16"/>
                </a:lnTo>
                <a:lnTo>
                  <a:pt x="13" y="16"/>
                </a:lnTo>
                <a:lnTo>
                  <a:pt x="11" y="16"/>
                </a:lnTo>
                <a:lnTo>
                  <a:pt x="11" y="13"/>
                </a:lnTo>
                <a:lnTo>
                  <a:pt x="11" y="10"/>
                </a:lnTo>
                <a:lnTo>
                  <a:pt x="19" y="7"/>
                </a:lnTo>
              </a:path>
            </a:pathLst>
          </a:custGeom>
          <a:solidFill>
            <a:srgbClr val="000000"/>
          </a:solidFill>
          <a:ln w="9525" cap="rnd">
            <a:noFill/>
            <a:round/>
            <a:headEnd/>
            <a:tailEnd/>
          </a:ln>
          <a:effectLst/>
        </p:spPr>
        <p:txBody>
          <a:bodyPr/>
          <a:lstStyle/>
          <a:p>
            <a:endParaRPr lang="en-US"/>
          </a:p>
        </p:txBody>
      </p:sp>
      <p:sp>
        <p:nvSpPr>
          <p:cNvPr id="63934" name="Freeform 446"/>
          <p:cNvSpPr>
            <a:spLocks/>
          </p:cNvSpPr>
          <p:nvPr/>
        </p:nvSpPr>
        <p:spPr bwMode="auto">
          <a:xfrm>
            <a:off x="2830513" y="2740025"/>
            <a:ext cx="31750" cy="31750"/>
          </a:xfrm>
          <a:custGeom>
            <a:avLst/>
            <a:gdLst/>
            <a:ahLst/>
            <a:cxnLst>
              <a:cxn ang="0">
                <a:pos x="13" y="10"/>
              </a:cxn>
              <a:cxn ang="0">
                <a:pos x="13" y="8"/>
              </a:cxn>
              <a:cxn ang="0">
                <a:pos x="13" y="6"/>
              </a:cxn>
              <a:cxn ang="0">
                <a:pos x="16" y="6"/>
              </a:cxn>
              <a:cxn ang="0">
                <a:pos x="16" y="4"/>
              </a:cxn>
              <a:cxn ang="0">
                <a:pos x="16" y="2"/>
              </a:cxn>
              <a:cxn ang="0">
                <a:pos x="16" y="0"/>
              </a:cxn>
              <a:cxn ang="0">
                <a:pos x="4" y="2"/>
              </a:cxn>
              <a:cxn ang="0">
                <a:pos x="4" y="4"/>
              </a:cxn>
              <a:cxn ang="0">
                <a:pos x="0" y="4"/>
              </a:cxn>
              <a:cxn ang="0">
                <a:pos x="0" y="6"/>
              </a:cxn>
              <a:cxn ang="0">
                <a:pos x="0" y="8"/>
              </a:cxn>
              <a:cxn ang="0">
                <a:pos x="0" y="10"/>
              </a:cxn>
              <a:cxn ang="0">
                <a:pos x="0" y="12"/>
              </a:cxn>
              <a:cxn ang="0">
                <a:pos x="0" y="14"/>
              </a:cxn>
              <a:cxn ang="0">
                <a:pos x="0" y="17"/>
              </a:cxn>
              <a:cxn ang="0">
                <a:pos x="13" y="10"/>
              </a:cxn>
            </a:cxnLst>
            <a:rect l="0" t="0" r="r" b="b"/>
            <a:pathLst>
              <a:path w="17" h="18">
                <a:moveTo>
                  <a:pt x="13" y="10"/>
                </a:moveTo>
                <a:lnTo>
                  <a:pt x="13" y="8"/>
                </a:lnTo>
                <a:lnTo>
                  <a:pt x="13" y="6"/>
                </a:lnTo>
                <a:lnTo>
                  <a:pt x="16" y="6"/>
                </a:lnTo>
                <a:lnTo>
                  <a:pt x="16" y="4"/>
                </a:lnTo>
                <a:lnTo>
                  <a:pt x="16" y="2"/>
                </a:lnTo>
                <a:lnTo>
                  <a:pt x="16" y="0"/>
                </a:lnTo>
                <a:lnTo>
                  <a:pt x="4" y="2"/>
                </a:lnTo>
                <a:lnTo>
                  <a:pt x="4" y="4"/>
                </a:lnTo>
                <a:lnTo>
                  <a:pt x="0" y="4"/>
                </a:lnTo>
                <a:lnTo>
                  <a:pt x="0" y="6"/>
                </a:lnTo>
                <a:lnTo>
                  <a:pt x="0" y="8"/>
                </a:lnTo>
                <a:lnTo>
                  <a:pt x="0" y="10"/>
                </a:lnTo>
                <a:lnTo>
                  <a:pt x="0" y="12"/>
                </a:lnTo>
                <a:lnTo>
                  <a:pt x="0" y="14"/>
                </a:lnTo>
                <a:lnTo>
                  <a:pt x="0" y="17"/>
                </a:lnTo>
                <a:lnTo>
                  <a:pt x="13" y="10"/>
                </a:lnTo>
              </a:path>
            </a:pathLst>
          </a:custGeom>
          <a:solidFill>
            <a:srgbClr val="000000"/>
          </a:solidFill>
          <a:ln w="9525" cap="rnd">
            <a:noFill/>
            <a:round/>
            <a:headEnd/>
            <a:tailEnd/>
          </a:ln>
          <a:effectLst/>
        </p:spPr>
        <p:txBody>
          <a:bodyPr/>
          <a:lstStyle/>
          <a:p>
            <a:endParaRPr lang="en-US"/>
          </a:p>
        </p:txBody>
      </p:sp>
      <p:sp>
        <p:nvSpPr>
          <p:cNvPr id="63935" name="Freeform 447"/>
          <p:cNvSpPr>
            <a:spLocks/>
          </p:cNvSpPr>
          <p:nvPr/>
        </p:nvSpPr>
        <p:spPr bwMode="auto">
          <a:xfrm>
            <a:off x="2830513" y="2757488"/>
            <a:ext cx="31750" cy="31750"/>
          </a:xfrm>
          <a:custGeom>
            <a:avLst/>
            <a:gdLst/>
            <a:ahLst/>
            <a:cxnLst>
              <a:cxn ang="0">
                <a:pos x="8" y="7"/>
              </a:cxn>
              <a:cxn ang="0">
                <a:pos x="16" y="4"/>
              </a:cxn>
              <a:cxn ang="0">
                <a:pos x="13" y="4"/>
              </a:cxn>
              <a:cxn ang="0">
                <a:pos x="13" y="2"/>
              </a:cxn>
              <a:cxn ang="0">
                <a:pos x="11" y="2"/>
              </a:cxn>
              <a:cxn ang="0">
                <a:pos x="11" y="0"/>
              </a:cxn>
              <a:cxn ang="0">
                <a:pos x="0" y="7"/>
              </a:cxn>
              <a:cxn ang="0">
                <a:pos x="3" y="7"/>
              </a:cxn>
              <a:cxn ang="0">
                <a:pos x="3" y="9"/>
              </a:cxn>
              <a:cxn ang="0">
                <a:pos x="6" y="9"/>
              </a:cxn>
              <a:cxn ang="0">
                <a:pos x="6" y="11"/>
              </a:cxn>
              <a:cxn ang="0">
                <a:pos x="8" y="11"/>
              </a:cxn>
              <a:cxn ang="0">
                <a:pos x="8" y="13"/>
              </a:cxn>
              <a:cxn ang="0">
                <a:pos x="16" y="11"/>
              </a:cxn>
              <a:cxn ang="0">
                <a:pos x="8" y="13"/>
              </a:cxn>
              <a:cxn ang="0">
                <a:pos x="13" y="16"/>
              </a:cxn>
              <a:cxn ang="0">
                <a:pos x="16" y="11"/>
              </a:cxn>
              <a:cxn ang="0">
                <a:pos x="8" y="7"/>
              </a:cxn>
            </a:cxnLst>
            <a:rect l="0" t="0" r="r" b="b"/>
            <a:pathLst>
              <a:path w="17" h="17">
                <a:moveTo>
                  <a:pt x="8" y="7"/>
                </a:moveTo>
                <a:lnTo>
                  <a:pt x="16" y="4"/>
                </a:lnTo>
                <a:lnTo>
                  <a:pt x="13" y="4"/>
                </a:lnTo>
                <a:lnTo>
                  <a:pt x="13" y="2"/>
                </a:lnTo>
                <a:lnTo>
                  <a:pt x="11" y="2"/>
                </a:lnTo>
                <a:lnTo>
                  <a:pt x="11" y="0"/>
                </a:lnTo>
                <a:lnTo>
                  <a:pt x="0" y="7"/>
                </a:lnTo>
                <a:lnTo>
                  <a:pt x="3" y="7"/>
                </a:lnTo>
                <a:lnTo>
                  <a:pt x="3" y="9"/>
                </a:lnTo>
                <a:lnTo>
                  <a:pt x="6" y="9"/>
                </a:lnTo>
                <a:lnTo>
                  <a:pt x="6" y="11"/>
                </a:lnTo>
                <a:lnTo>
                  <a:pt x="8" y="11"/>
                </a:lnTo>
                <a:lnTo>
                  <a:pt x="8" y="13"/>
                </a:lnTo>
                <a:lnTo>
                  <a:pt x="16" y="11"/>
                </a:lnTo>
                <a:lnTo>
                  <a:pt x="8" y="13"/>
                </a:lnTo>
                <a:lnTo>
                  <a:pt x="13" y="16"/>
                </a:lnTo>
                <a:lnTo>
                  <a:pt x="16" y="11"/>
                </a:lnTo>
                <a:lnTo>
                  <a:pt x="8" y="7"/>
                </a:lnTo>
              </a:path>
            </a:pathLst>
          </a:custGeom>
          <a:solidFill>
            <a:srgbClr val="000000"/>
          </a:solidFill>
          <a:ln w="9525" cap="rnd">
            <a:noFill/>
            <a:round/>
            <a:headEnd/>
            <a:tailEnd/>
          </a:ln>
          <a:effectLst/>
        </p:spPr>
        <p:txBody>
          <a:bodyPr/>
          <a:lstStyle/>
          <a:p>
            <a:endParaRPr lang="en-US"/>
          </a:p>
        </p:txBody>
      </p:sp>
      <p:sp>
        <p:nvSpPr>
          <p:cNvPr id="63936" name="Freeform 448"/>
          <p:cNvSpPr>
            <a:spLocks/>
          </p:cNvSpPr>
          <p:nvPr/>
        </p:nvSpPr>
        <p:spPr bwMode="auto">
          <a:xfrm>
            <a:off x="2844800" y="2762250"/>
            <a:ext cx="31750" cy="30163"/>
          </a:xfrm>
          <a:custGeom>
            <a:avLst/>
            <a:gdLst/>
            <a:ahLst/>
            <a:cxnLst>
              <a:cxn ang="0">
                <a:pos x="16" y="8"/>
              </a:cxn>
              <a:cxn ang="0">
                <a:pos x="16" y="3"/>
              </a:cxn>
              <a:cxn ang="0">
                <a:pos x="12" y="3"/>
              </a:cxn>
              <a:cxn ang="0">
                <a:pos x="12" y="0"/>
              </a:cxn>
              <a:cxn ang="0">
                <a:pos x="9" y="0"/>
              </a:cxn>
              <a:cxn ang="0">
                <a:pos x="6" y="0"/>
              </a:cxn>
              <a:cxn ang="0">
                <a:pos x="3" y="0"/>
              </a:cxn>
              <a:cxn ang="0">
                <a:pos x="3" y="3"/>
              </a:cxn>
              <a:cxn ang="0">
                <a:pos x="0" y="3"/>
              </a:cxn>
              <a:cxn ang="0">
                <a:pos x="0" y="8"/>
              </a:cxn>
              <a:cxn ang="0">
                <a:pos x="9" y="16"/>
              </a:cxn>
              <a:cxn ang="0">
                <a:pos x="6" y="16"/>
              </a:cxn>
              <a:cxn ang="0">
                <a:pos x="3" y="16"/>
              </a:cxn>
              <a:cxn ang="0">
                <a:pos x="3" y="12"/>
              </a:cxn>
              <a:cxn ang="0">
                <a:pos x="3" y="8"/>
              </a:cxn>
              <a:cxn ang="0">
                <a:pos x="16" y="8"/>
              </a:cxn>
            </a:cxnLst>
            <a:rect l="0" t="0" r="r" b="b"/>
            <a:pathLst>
              <a:path w="17" h="17">
                <a:moveTo>
                  <a:pt x="16" y="8"/>
                </a:moveTo>
                <a:lnTo>
                  <a:pt x="16" y="3"/>
                </a:lnTo>
                <a:lnTo>
                  <a:pt x="12" y="3"/>
                </a:lnTo>
                <a:lnTo>
                  <a:pt x="12" y="0"/>
                </a:lnTo>
                <a:lnTo>
                  <a:pt x="9" y="0"/>
                </a:lnTo>
                <a:lnTo>
                  <a:pt x="6" y="0"/>
                </a:lnTo>
                <a:lnTo>
                  <a:pt x="3" y="0"/>
                </a:lnTo>
                <a:lnTo>
                  <a:pt x="3" y="3"/>
                </a:lnTo>
                <a:lnTo>
                  <a:pt x="0" y="3"/>
                </a:lnTo>
                <a:lnTo>
                  <a:pt x="0" y="8"/>
                </a:lnTo>
                <a:lnTo>
                  <a:pt x="9" y="16"/>
                </a:lnTo>
                <a:lnTo>
                  <a:pt x="6" y="16"/>
                </a:lnTo>
                <a:lnTo>
                  <a:pt x="3" y="16"/>
                </a:lnTo>
                <a:lnTo>
                  <a:pt x="3" y="12"/>
                </a:lnTo>
                <a:lnTo>
                  <a:pt x="3" y="8"/>
                </a:lnTo>
                <a:lnTo>
                  <a:pt x="16" y="8"/>
                </a:lnTo>
              </a:path>
            </a:pathLst>
          </a:custGeom>
          <a:solidFill>
            <a:srgbClr val="000000"/>
          </a:solidFill>
          <a:ln w="9525" cap="rnd">
            <a:noFill/>
            <a:round/>
            <a:headEnd/>
            <a:tailEnd/>
          </a:ln>
          <a:effectLst/>
        </p:spPr>
        <p:txBody>
          <a:bodyPr/>
          <a:lstStyle/>
          <a:p>
            <a:endParaRPr lang="en-US"/>
          </a:p>
        </p:txBody>
      </p:sp>
      <p:sp>
        <p:nvSpPr>
          <p:cNvPr id="63937" name="Freeform 449"/>
          <p:cNvSpPr>
            <a:spLocks/>
          </p:cNvSpPr>
          <p:nvPr/>
        </p:nvSpPr>
        <p:spPr bwMode="auto">
          <a:xfrm>
            <a:off x="2847975" y="2770188"/>
            <a:ext cx="53975" cy="47625"/>
          </a:xfrm>
          <a:custGeom>
            <a:avLst/>
            <a:gdLst/>
            <a:ahLst/>
            <a:cxnLst>
              <a:cxn ang="0">
                <a:pos x="28" y="23"/>
              </a:cxn>
              <a:cxn ang="0">
                <a:pos x="25" y="21"/>
              </a:cxn>
              <a:cxn ang="0">
                <a:pos x="25" y="19"/>
              </a:cxn>
              <a:cxn ang="0">
                <a:pos x="23" y="19"/>
              </a:cxn>
              <a:cxn ang="0">
                <a:pos x="23" y="17"/>
              </a:cxn>
              <a:cxn ang="0">
                <a:pos x="21" y="17"/>
              </a:cxn>
              <a:cxn ang="0">
                <a:pos x="21" y="14"/>
              </a:cxn>
              <a:cxn ang="0">
                <a:pos x="19" y="14"/>
              </a:cxn>
              <a:cxn ang="0">
                <a:pos x="19" y="12"/>
              </a:cxn>
              <a:cxn ang="0">
                <a:pos x="17" y="12"/>
              </a:cxn>
              <a:cxn ang="0">
                <a:pos x="17" y="10"/>
              </a:cxn>
              <a:cxn ang="0">
                <a:pos x="15" y="10"/>
              </a:cxn>
              <a:cxn ang="0">
                <a:pos x="15" y="8"/>
              </a:cxn>
              <a:cxn ang="0">
                <a:pos x="13" y="8"/>
              </a:cxn>
              <a:cxn ang="0">
                <a:pos x="13" y="6"/>
              </a:cxn>
              <a:cxn ang="0">
                <a:pos x="11" y="6"/>
              </a:cxn>
              <a:cxn ang="0">
                <a:pos x="11" y="4"/>
              </a:cxn>
              <a:cxn ang="0">
                <a:pos x="8" y="4"/>
              </a:cxn>
              <a:cxn ang="0">
                <a:pos x="8" y="2"/>
              </a:cxn>
              <a:cxn ang="0">
                <a:pos x="8" y="0"/>
              </a:cxn>
              <a:cxn ang="0">
                <a:pos x="0" y="0"/>
              </a:cxn>
              <a:cxn ang="0">
                <a:pos x="0" y="2"/>
              </a:cxn>
              <a:cxn ang="0">
                <a:pos x="0" y="4"/>
              </a:cxn>
              <a:cxn ang="0">
                <a:pos x="0" y="6"/>
              </a:cxn>
              <a:cxn ang="0">
                <a:pos x="2" y="6"/>
              </a:cxn>
              <a:cxn ang="0">
                <a:pos x="2" y="8"/>
              </a:cxn>
              <a:cxn ang="0">
                <a:pos x="4" y="10"/>
              </a:cxn>
              <a:cxn ang="0">
                <a:pos x="4" y="12"/>
              </a:cxn>
              <a:cxn ang="0">
                <a:pos x="6" y="12"/>
              </a:cxn>
              <a:cxn ang="0">
                <a:pos x="6" y="14"/>
              </a:cxn>
              <a:cxn ang="0">
                <a:pos x="8" y="14"/>
              </a:cxn>
              <a:cxn ang="0">
                <a:pos x="8" y="17"/>
              </a:cxn>
              <a:cxn ang="0">
                <a:pos x="11" y="17"/>
              </a:cxn>
              <a:cxn ang="0">
                <a:pos x="11" y="19"/>
              </a:cxn>
              <a:cxn ang="0">
                <a:pos x="13" y="19"/>
              </a:cxn>
              <a:cxn ang="0">
                <a:pos x="15" y="21"/>
              </a:cxn>
              <a:cxn ang="0">
                <a:pos x="15" y="23"/>
              </a:cxn>
              <a:cxn ang="0">
                <a:pos x="17" y="23"/>
              </a:cxn>
              <a:cxn ang="0">
                <a:pos x="17" y="25"/>
              </a:cxn>
              <a:cxn ang="0">
                <a:pos x="19" y="25"/>
              </a:cxn>
              <a:cxn ang="0">
                <a:pos x="28" y="23"/>
              </a:cxn>
            </a:cxnLst>
            <a:rect l="0" t="0" r="r" b="b"/>
            <a:pathLst>
              <a:path w="29" h="26">
                <a:moveTo>
                  <a:pt x="28" y="23"/>
                </a:moveTo>
                <a:lnTo>
                  <a:pt x="25" y="21"/>
                </a:lnTo>
                <a:lnTo>
                  <a:pt x="25" y="19"/>
                </a:lnTo>
                <a:lnTo>
                  <a:pt x="23" y="19"/>
                </a:lnTo>
                <a:lnTo>
                  <a:pt x="23" y="17"/>
                </a:lnTo>
                <a:lnTo>
                  <a:pt x="21" y="17"/>
                </a:lnTo>
                <a:lnTo>
                  <a:pt x="21" y="14"/>
                </a:lnTo>
                <a:lnTo>
                  <a:pt x="19" y="14"/>
                </a:lnTo>
                <a:lnTo>
                  <a:pt x="19" y="12"/>
                </a:lnTo>
                <a:lnTo>
                  <a:pt x="17" y="12"/>
                </a:lnTo>
                <a:lnTo>
                  <a:pt x="17" y="10"/>
                </a:lnTo>
                <a:lnTo>
                  <a:pt x="15" y="10"/>
                </a:lnTo>
                <a:lnTo>
                  <a:pt x="15" y="8"/>
                </a:lnTo>
                <a:lnTo>
                  <a:pt x="13" y="8"/>
                </a:lnTo>
                <a:lnTo>
                  <a:pt x="13" y="6"/>
                </a:lnTo>
                <a:lnTo>
                  <a:pt x="11" y="6"/>
                </a:lnTo>
                <a:lnTo>
                  <a:pt x="11" y="4"/>
                </a:lnTo>
                <a:lnTo>
                  <a:pt x="8" y="4"/>
                </a:lnTo>
                <a:lnTo>
                  <a:pt x="8" y="2"/>
                </a:lnTo>
                <a:lnTo>
                  <a:pt x="8" y="0"/>
                </a:lnTo>
                <a:lnTo>
                  <a:pt x="0" y="0"/>
                </a:lnTo>
                <a:lnTo>
                  <a:pt x="0" y="2"/>
                </a:lnTo>
                <a:lnTo>
                  <a:pt x="0" y="4"/>
                </a:lnTo>
                <a:lnTo>
                  <a:pt x="0" y="6"/>
                </a:lnTo>
                <a:lnTo>
                  <a:pt x="2" y="6"/>
                </a:lnTo>
                <a:lnTo>
                  <a:pt x="2" y="8"/>
                </a:lnTo>
                <a:lnTo>
                  <a:pt x="4" y="10"/>
                </a:lnTo>
                <a:lnTo>
                  <a:pt x="4" y="12"/>
                </a:lnTo>
                <a:lnTo>
                  <a:pt x="6" y="12"/>
                </a:lnTo>
                <a:lnTo>
                  <a:pt x="6" y="14"/>
                </a:lnTo>
                <a:lnTo>
                  <a:pt x="8" y="14"/>
                </a:lnTo>
                <a:lnTo>
                  <a:pt x="8" y="17"/>
                </a:lnTo>
                <a:lnTo>
                  <a:pt x="11" y="17"/>
                </a:lnTo>
                <a:lnTo>
                  <a:pt x="11" y="19"/>
                </a:lnTo>
                <a:lnTo>
                  <a:pt x="13" y="19"/>
                </a:lnTo>
                <a:lnTo>
                  <a:pt x="15" y="21"/>
                </a:lnTo>
                <a:lnTo>
                  <a:pt x="15" y="23"/>
                </a:lnTo>
                <a:lnTo>
                  <a:pt x="17" y="23"/>
                </a:lnTo>
                <a:lnTo>
                  <a:pt x="17" y="25"/>
                </a:lnTo>
                <a:lnTo>
                  <a:pt x="19" y="25"/>
                </a:lnTo>
                <a:lnTo>
                  <a:pt x="28" y="23"/>
                </a:lnTo>
              </a:path>
            </a:pathLst>
          </a:custGeom>
          <a:solidFill>
            <a:srgbClr val="000000"/>
          </a:solidFill>
          <a:ln w="9525" cap="rnd">
            <a:noFill/>
            <a:round/>
            <a:headEnd/>
            <a:tailEnd/>
          </a:ln>
          <a:effectLst/>
        </p:spPr>
        <p:txBody>
          <a:bodyPr/>
          <a:lstStyle/>
          <a:p>
            <a:endParaRPr lang="en-US"/>
          </a:p>
        </p:txBody>
      </p:sp>
      <p:sp>
        <p:nvSpPr>
          <p:cNvPr id="63938" name="Freeform 450"/>
          <p:cNvSpPr>
            <a:spLocks/>
          </p:cNvSpPr>
          <p:nvPr/>
        </p:nvSpPr>
        <p:spPr bwMode="auto">
          <a:xfrm>
            <a:off x="2882900" y="2808288"/>
            <a:ext cx="31750" cy="31750"/>
          </a:xfrm>
          <a:custGeom>
            <a:avLst/>
            <a:gdLst/>
            <a:ahLst/>
            <a:cxnLst>
              <a:cxn ang="0">
                <a:pos x="16" y="16"/>
              </a:cxn>
              <a:cxn ang="0">
                <a:pos x="16" y="2"/>
              </a:cxn>
              <a:cxn ang="0">
                <a:pos x="10" y="2"/>
              </a:cxn>
              <a:cxn ang="0">
                <a:pos x="10" y="0"/>
              </a:cxn>
              <a:cxn ang="0">
                <a:pos x="10" y="2"/>
              </a:cxn>
              <a:cxn ang="0">
                <a:pos x="16" y="2"/>
              </a:cxn>
              <a:cxn ang="0">
                <a:pos x="0" y="5"/>
              </a:cxn>
              <a:cxn ang="0">
                <a:pos x="0" y="8"/>
              </a:cxn>
              <a:cxn ang="0">
                <a:pos x="0" y="11"/>
              </a:cxn>
              <a:cxn ang="0">
                <a:pos x="3" y="11"/>
              </a:cxn>
              <a:cxn ang="0">
                <a:pos x="7" y="11"/>
              </a:cxn>
              <a:cxn ang="0">
                <a:pos x="7" y="16"/>
              </a:cxn>
              <a:cxn ang="0">
                <a:pos x="10" y="16"/>
              </a:cxn>
              <a:cxn ang="0">
                <a:pos x="16" y="16"/>
              </a:cxn>
              <a:cxn ang="0">
                <a:pos x="16" y="2"/>
              </a:cxn>
              <a:cxn ang="0">
                <a:pos x="16" y="16"/>
              </a:cxn>
            </a:cxnLst>
            <a:rect l="0" t="0" r="r" b="b"/>
            <a:pathLst>
              <a:path w="17" h="17">
                <a:moveTo>
                  <a:pt x="16" y="16"/>
                </a:moveTo>
                <a:lnTo>
                  <a:pt x="16" y="2"/>
                </a:lnTo>
                <a:lnTo>
                  <a:pt x="10" y="2"/>
                </a:lnTo>
                <a:lnTo>
                  <a:pt x="10" y="0"/>
                </a:lnTo>
                <a:lnTo>
                  <a:pt x="10" y="2"/>
                </a:lnTo>
                <a:lnTo>
                  <a:pt x="16" y="2"/>
                </a:lnTo>
                <a:lnTo>
                  <a:pt x="0" y="5"/>
                </a:lnTo>
                <a:lnTo>
                  <a:pt x="0" y="8"/>
                </a:lnTo>
                <a:lnTo>
                  <a:pt x="0" y="11"/>
                </a:lnTo>
                <a:lnTo>
                  <a:pt x="3" y="11"/>
                </a:lnTo>
                <a:lnTo>
                  <a:pt x="7" y="11"/>
                </a:lnTo>
                <a:lnTo>
                  <a:pt x="7" y="16"/>
                </a:lnTo>
                <a:lnTo>
                  <a:pt x="10" y="16"/>
                </a:lnTo>
                <a:lnTo>
                  <a:pt x="16" y="16"/>
                </a:lnTo>
                <a:lnTo>
                  <a:pt x="16" y="2"/>
                </a:lnTo>
                <a:lnTo>
                  <a:pt x="16" y="16"/>
                </a:lnTo>
              </a:path>
            </a:pathLst>
          </a:custGeom>
          <a:solidFill>
            <a:srgbClr val="000000"/>
          </a:solidFill>
          <a:ln w="9525" cap="rnd">
            <a:noFill/>
            <a:round/>
            <a:headEnd/>
            <a:tailEnd/>
          </a:ln>
          <a:effectLst/>
        </p:spPr>
        <p:txBody>
          <a:bodyPr/>
          <a:lstStyle/>
          <a:p>
            <a:endParaRPr lang="en-US"/>
          </a:p>
        </p:txBody>
      </p:sp>
      <p:sp>
        <p:nvSpPr>
          <p:cNvPr id="63939" name="Freeform 451"/>
          <p:cNvSpPr>
            <a:spLocks/>
          </p:cNvSpPr>
          <p:nvPr/>
        </p:nvSpPr>
        <p:spPr bwMode="auto">
          <a:xfrm>
            <a:off x="2882900" y="2813050"/>
            <a:ext cx="31750" cy="30163"/>
          </a:xfrm>
          <a:custGeom>
            <a:avLst/>
            <a:gdLst/>
            <a:ahLst/>
            <a:cxnLst>
              <a:cxn ang="0">
                <a:pos x="16" y="2"/>
              </a:cxn>
              <a:cxn ang="0">
                <a:pos x="16" y="5"/>
              </a:cxn>
              <a:cxn ang="0">
                <a:pos x="16" y="8"/>
              </a:cxn>
              <a:cxn ang="0">
                <a:pos x="16" y="13"/>
              </a:cxn>
              <a:cxn ang="0">
                <a:pos x="16" y="0"/>
              </a:cxn>
              <a:cxn ang="0">
                <a:pos x="10" y="0"/>
              </a:cxn>
              <a:cxn ang="0">
                <a:pos x="7" y="0"/>
              </a:cxn>
              <a:cxn ang="0">
                <a:pos x="3" y="0"/>
              </a:cxn>
              <a:cxn ang="0">
                <a:pos x="3" y="2"/>
              </a:cxn>
              <a:cxn ang="0">
                <a:pos x="0" y="2"/>
              </a:cxn>
              <a:cxn ang="0">
                <a:pos x="0" y="5"/>
              </a:cxn>
              <a:cxn ang="0">
                <a:pos x="0" y="8"/>
              </a:cxn>
              <a:cxn ang="0">
                <a:pos x="0" y="13"/>
              </a:cxn>
              <a:cxn ang="0">
                <a:pos x="3" y="13"/>
              </a:cxn>
              <a:cxn ang="0">
                <a:pos x="3" y="16"/>
              </a:cxn>
              <a:cxn ang="0">
                <a:pos x="16" y="2"/>
              </a:cxn>
            </a:cxnLst>
            <a:rect l="0" t="0" r="r" b="b"/>
            <a:pathLst>
              <a:path w="17" h="17">
                <a:moveTo>
                  <a:pt x="16" y="2"/>
                </a:moveTo>
                <a:lnTo>
                  <a:pt x="16" y="5"/>
                </a:lnTo>
                <a:lnTo>
                  <a:pt x="16" y="8"/>
                </a:lnTo>
                <a:lnTo>
                  <a:pt x="16" y="13"/>
                </a:lnTo>
                <a:lnTo>
                  <a:pt x="16" y="0"/>
                </a:lnTo>
                <a:lnTo>
                  <a:pt x="10" y="0"/>
                </a:lnTo>
                <a:lnTo>
                  <a:pt x="7" y="0"/>
                </a:lnTo>
                <a:lnTo>
                  <a:pt x="3" y="0"/>
                </a:lnTo>
                <a:lnTo>
                  <a:pt x="3" y="2"/>
                </a:lnTo>
                <a:lnTo>
                  <a:pt x="0" y="2"/>
                </a:lnTo>
                <a:lnTo>
                  <a:pt x="0" y="5"/>
                </a:lnTo>
                <a:lnTo>
                  <a:pt x="0" y="8"/>
                </a:lnTo>
                <a:lnTo>
                  <a:pt x="0" y="13"/>
                </a:lnTo>
                <a:lnTo>
                  <a:pt x="3" y="13"/>
                </a:lnTo>
                <a:lnTo>
                  <a:pt x="3" y="16"/>
                </a:lnTo>
                <a:lnTo>
                  <a:pt x="16" y="2"/>
                </a:lnTo>
              </a:path>
            </a:pathLst>
          </a:custGeom>
          <a:solidFill>
            <a:srgbClr val="000000"/>
          </a:solidFill>
          <a:ln w="9525" cap="rnd">
            <a:noFill/>
            <a:round/>
            <a:headEnd/>
            <a:tailEnd/>
          </a:ln>
          <a:effectLst/>
        </p:spPr>
        <p:txBody>
          <a:bodyPr/>
          <a:lstStyle/>
          <a:p>
            <a:endParaRPr lang="en-US"/>
          </a:p>
        </p:txBody>
      </p:sp>
      <p:sp>
        <p:nvSpPr>
          <p:cNvPr id="63940" name="Freeform 452"/>
          <p:cNvSpPr>
            <a:spLocks/>
          </p:cNvSpPr>
          <p:nvPr/>
        </p:nvSpPr>
        <p:spPr bwMode="auto">
          <a:xfrm>
            <a:off x="2887663" y="2816225"/>
            <a:ext cx="36512" cy="30163"/>
          </a:xfrm>
          <a:custGeom>
            <a:avLst/>
            <a:gdLst/>
            <a:ahLst/>
            <a:cxnLst>
              <a:cxn ang="0">
                <a:pos x="13" y="0"/>
              </a:cxn>
              <a:cxn ang="0">
                <a:pos x="11" y="0"/>
              </a:cxn>
              <a:cxn ang="0">
                <a:pos x="9" y="0"/>
              </a:cxn>
              <a:cxn ang="0">
                <a:pos x="7" y="0"/>
              </a:cxn>
              <a:cxn ang="0">
                <a:pos x="0" y="13"/>
              </a:cxn>
              <a:cxn ang="0">
                <a:pos x="2" y="13"/>
              </a:cxn>
              <a:cxn ang="0">
                <a:pos x="4" y="13"/>
              </a:cxn>
              <a:cxn ang="0">
                <a:pos x="4" y="16"/>
              </a:cxn>
              <a:cxn ang="0">
                <a:pos x="7" y="16"/>
              </a:cxn>
              <a:cxn ang="0">
                <a:pos x="9" y="16"/>
              </a:cxn>
              <a:cxn ang="0">
                <a:pos x="11" y="13"/>
              </a:cxn>
              <a:cxn ang="0">
                <a:pos x="13" y="13"/>
              </a:cxn>
              <a:cxn ang="0">
                <a:pos x="15" y="13"/>
              </a:cxn>
              <a:cxn ang="0">
                <a:pos x="15" y="10"/>
              </a:cxn>
              <a:cxn ang="0">
                <a:pos x="17" y="10"/>
              </a:cxn>
              <a:cxn ang="0">
                <a:pos x="19" y="10"/>
              </a:cxn>
              <a:cxn ang="0">
                <a:pos x="13" y="0"/>
              </a:cxn>
            </a:cxnLst>
            <a:rect l="0" t="0" r="r" b="b"/>
            <a:pathLst>
              <a:path w="20" h="17">
                <a:moveTo>
                  <a:pt x="13" y="0"/>
                </a:moveTo>
                <a:lnTo>
                  <a:pt x="11" y="0"/>
                </a:lnTo>
                <a:lnTo>
                  <a:pt x="9" y="0"/>
                </a:lnTo>
                <a:lnTo>
                  <a:pt x="7" y="0"/>
                </a:lnTo>
                <a:lnTo>
                  <a:pt x="0" y="13"/>
                </a:lnTo>
                <a:lnTo>
                  <a:pt x="2" y="13"/>
                </a:lnTo>
                <a:lnTo>
                  <a:pt x="4" y="13"/>
                </a:lnTo>
                <a:lnTo>
                  <a:pt x="4" y="16"/>
                </a:lnTo>
                <a:lnTo>
                  <a:pt x="7" y="16"/>
                </a:lnTo>
                <a:lnTo>
                  <a:pt x="9" y="16"/>
                </a:lnTo>
                <a:lnTo>
                  <a:pt x="11" y="13"/>
                </a:lnTo>
                <a:lnTo>
                  <a:pt x="13" y="13"/>
                </a:lnTo>
                <a:lnTo>
                  <a:pt x="15" y="13"/>
                </a:lnTo>
                <a:lnTo>
                  <a:pt x="15" y="10"/>
                </a:lnTo>
                <a:lnTo>
                  <a:pt x="17" y="10"/>
                </a:lnTo>
                <a:lnTo>
                  <a:pt x="19" y="10"/>
                </a:lnTo>
                <a:lnTo>
                  <a:pt x="13" y="0"/>
                </a:lnTo>
              </a:path>
            </a:pathLst>
          </a:custGeom>
          <a:solidFill>
            <a:srgbClr val="000000"/>
          </a:solidFill>
          <a:ln w="9525" cap="rnd">
            <a:noFill/>
            <a:round/>
            <a:headEnd/>
            <a:tailEnd/>
          </a:ln>
          <a:effectLst/>
        </p:spPr>
        <p:txBody>
          <a:bodyPr/>
          <a:lstStyle/>
          <a:p>
            <a:endParaRPr lang="en-US"/>
          </a:p>
        </p:txBody>
      </p:sp>
      <p:sp>
        <p:nvSpPr>
          <p:cNvPr id="63941" name="Freeform 453"/>
          <p:cNvSpPr>
            <a:spLocks/>
          </p:cNvSpPr>
          <p:nvPr/>
        </p:nvSpPr>
        <p:spPr bwMode="auto">
          <a:xfrm>
            <a:off x="2911475" y="2778125"/>
            <a:ext cx="31750" cy="52388"/>
          </a:xfrm>
          <a:custGeom>
            <a:avLst/>
            <a:gdLst/>
            <a:ahLst/>
            <a:cxnLst>
              <a:cxn ang="0">
                <a:pos x="2" y="2"/>
              </a:cxn>
              <a:cxn ang="0">
                <a:pos x="2" y="4"/>
              </a:cxn>
              <a:cxn ang="0">
                <a:pos x="4" y="4"/>
              </a:cxn>
              <a:cxn ang="0">
                <a:pos x="4" y="6"/>
              </a:cxn>
              <a:cxn ang="0">
                <a:pos x="4" y="8"/>
              </a:cxn>
              <a:cxn ang="0">
                <a:pos x="4" y="10"/>
              </a:cxn>
              <a:cxn ang="0">
                <a:pos x="2" y="10"/>
              </a:cxn>
              <a:cxn ang="0">
                <a:pos x="2" y="13"/>
              </a:cxn>
              <a:cxn ang="0">
                <a:pos x="2" y="15"/>
              </a:cxn>
              <a:cxn ang="0">
                <a:pos x="2" y="17"/>
              </a:cxn>
              <a:cxn ang="0">
                <a:pos x="2" y="19"/>
              </a:cxn>
              <a:cxn ang="0">
                <a:pos x="0" y="19"/>
              </a:cxn>
              <a:cxn ang="0">
                <a:pos x="0" y="21"/>
              </a:cxn>
              <a:cxn ang="0">
                <a:pos x="7" y="28"/>
              </a:cxn>
              <a:cxn ang="0">
                <a:pos x="7" y="25"/>
              </a:cxn>
              <a:cxn ang="0">
                <a:pos x="9" y="25"/>
              </a:cxn>
              <a:cxn ang="0">
                <a:pos x="9" y="23"/>
              </a:cxn>
              <a:cxn ang="0">
                <a:pos x="9" y="21"/>
              </a:cxn>
              <a:cxn ang="0">
                <a:pos x="13" y="21"/>
              </a:cxn>
              <a:cxn ang="0">
                <a:pos x="13" y="19"/>
              </a:cxn>
              <a:cxn ang="0">
                <a:pos x="13" y="17"/>
              </a:cxn>
              <a:cxn ang="0">
                <a:pos x="13" y="15"/>
              </a:cxn>
              <a:cxn ang="0">
                <a:pos x="16" y="15"/>
              </a:cxn>
              <a:cxn ang="0">
                <a:pos x="16" y="13"/>
              </a:cxn>
              <a:cxn ang="0">
                <a:pos x="16" y="10"/>
              </a:cxn>
              <a:cxn ang="0">
                <a:pos x="16" y="8"/>
              </a:cxn>
              <a:cxn ang="0">
                <a:pos x="16" y="6"/>
              </a:cxn>
              <a:cxn ang="0">
                <a:pos x="16" y="4"/>
              </a:cxn>
              <a:cxn ang="0">
                <a:pos x="16" y="2"/>
              </a:cxn>
              <a:cxn ang="0">
                <a:pos x="16" y="0"/>
              </a:cxn>
              <a:cxn ang="0">
                <a:pos x="2" y="2"/>
              </a:cxn>
            </a:cxnLst>
            <a:rect l="0" t="0" r="r" b="b"/>
            <a:pathLst>
              <a:path w="17" h="29">
                <a:moveTo>
                  <a:pt x="2" y="2"/>
                </a:moveTo>
                <a:lnTo>
                  <a:pt x="2" y="4"/>
                </a:lnTo>
                <a:lnTo>
                  <a:pt x="4" y="4"/>
                </a:lnTo>
                <a:lnTo>
                  <a:pt x="4" y="6"/>
                </a:lnTo>
                <a:lnTo>
                  <a:pt x="4" y="8"/>
                </a:lnTo>
                <a:lnTo>
                  <a:pt x="4" y="10"/>
                </a:lnTo>
                <a:lnTo>
                  <a:pt x="2" y="10"/>
                </a:lnTo>
                <a:lnTo>
                  <a:pt x="2" y="13"/>
                </a:lnTo>
                <a:lnTo>
                  <a:pt x="2" y="15"/>
                </a:lnTo>
                <a:lnTo>
                  <a:pt x="2" y="17"/>
                </a:lnTo>
                <a:lnTo>
                  <a:pt x="2" y="19"/>
                </a:lnTo>
                <a:lnTo>
                  <a:pt x="0" y="19"/>
                </a:lnTo>
                <a:lnTo>
                  <a:pt x="0" y="21"/>
                </a:lnTo>
                <a:lnTo>
                  <a:pt x="7" y="28"/>
                </a:lnTo>
                <a:lnTo>
                  <a:pt x="7" y="25"/>
                </a:lnTo>
                <a:lnTo>
                  <a:pt x="9" y="25"/>
                </a:lnTo>
                <a:lnTo>
                  <a:pt x="9" y="23"/>
                </a:lnTo>
                <a:lnTo>
                  <a:pt x="9" y="21"/>
                </a:lnTo>
                <a:lnTo>
                  <a:pt x="13" y="21"/>
                </a:lnTo>
                <a:lnTo>
                  <a:pt x="13" y="19"/>
                </a:lnTo>
                <a:lnTo>
                  <a:pt x="13" y="17"/>
                </a:lnTo>
                <a:lnTo>
                  <a:pt x="13" y="15"/>
                </a:lnTo>
                <a:lnTo>
                  <a:pt x="16" y="15"/>
                </a:lnTo>
                <a:lnTo>
                  <a:pt x="16" y="13"/>
                </a:lnTo>
                <a:lnTo>
                  <a:pt x="16" y="10"/>
                </a:lnTo>
                <a:lnTo>
                  <a:pt x="16" y="8"/>
                </a:lnTo>
                <a:lnTo>
                  <a:pt x="16" y="6"/>
                </a:lnTo>
                <a:lnTo>
                  <a:pt x="16" y="4"/>
                </a:lnTo>
                <a:lnTo>
                  <a:pt x="16" y="2"/>
                </a:lnTo>
                <a:lnTo>
                  <a:pt x="16" y="0"/>
                </a:lnTo>
                <a:lnTo>
                  <a:pt x="2" y="2"/>
                </a:lnTo>
              </a:path>
            </a:pathLst>
          </a:custGeom>
          <a:solidFill>
            <a:srgbClr val="000000"/>
          </a:solidFill>
          <a:ln w="9525" cap="rnd">
            <a:noFill/>
            <a:round/>
            <a:headEnd/>
            <a:tailEnd/>
          </a:ln>
          <a:effectLst/>
        </p:spPr>
        <p:txBody>
          <a:bodyPr/>
          <a:lstStyle/>
          <a:p>
            <a:endParaRPr lang="en-US"/>
          </a:p>
        </p:txBody>
      </p:sp>
      <p:sp>
        <p:nvSpPr>
          <p:cNvPr id="63942" name="Freeform 454"/>
          <p:cNvSpPr>
            <a:spLocks/>
          </p:cNvSpPr>
          <p:nvPr/>
        </p:nvSpPr>
        <p:spPr bwMode="auto">
          <a:xfrm>
            <a:off x="2894013" y="2724150"/>
            <a:ext cx="42862" cy="58738"/>
          </a:xfrm>
          <a:custGeom>
            <a:avLst/>
            <a:gdLst/>
            <a:ahLst/>
            <a:cxnLst>
              <a:cxn ang="0">
                <a:pos x="0" y="6"/>
              </a:cxn>
              <a:cxn ang="0">
                <a:pos x="0" y="9"/>
              </a:cxn>
              <a:cxn ang="0">
                <a:pos x="3" y="9"/>
              </a:cxn>
              <a:cxn ang="0">
                <a:pos x="3" y="11"/>
              </a:cxn>
              <a:cxn ang="0">
                <a:pos x="3" y="13"/>
              </a:cxn>
              <a:cxn ang="0">
                <a:pos x="5" y="13"/>
              </a:cxn>
              <a:cxn ang="0">
                <a:pos x="5" y="15"/>
              </a:cxn>
              <a:cxn ang="0">
                <a:pos x="7" y="15"/>
              </a:cxn>
              <a:cxn ang="0">
                <a:pos x="7" y="17"/>
              </a:cxn>
              <a:cxn ang="0">
                <a:pos x="7" y="19"/>
              </a:cxn>
              <a:cxn ang="0">
                <a:pos x="9" y="19"/>
              </a:cxn>
              <a:cxn ang="0">
                <a:pos x="9" y="21"/>
              </a:cxn>
              <a:cxn ang="0">
                <a:pos x="9" y="23"/>
              </a:cxn>
              <a:cxn ang="0">
                <a:pos x="11" y="23"/>
              </a:cxn>
              <a:cxn ang="0">
                <a:pos x="11" y="26"/>
              </a:cxn>
              <a:cxn ang="0">
                <a:pos x="11" y="28"/>
              </a:cxn>
              <a:cxn ang="0">
                <a:pos x="11" y="30"/>
              </a:cxn>
              <a:cxn ang="0">
                <a:pos x="11" y="32"/>
              </a:cxn>
              <a:cxn ang="0">
                <a:pos x="22" y="30"/>
              </a:cxn>
              <a:cxn ang="0">
                <a:pos x="22" y="28"/>
              </a:cxn>
              <a:cxn ang="0">
                <a:pos x="20" y="28"/>
              </a:cxn>
              <a:cxn ang="0">
                <a:pos x="20" y="26"/>
              </a:cxn>
              <a:cxn ang="0">
                <a:pos x="20" y="23"/>
              </a:cxn>
              <a:cxn ang="0">
                <a:pos x="20" y="21"/>
              </a:cxn>
              <a:cxn ang="0">
                <a:pos x="17" y="21"/>
              </a:cxn>
              <a:cxn ang="0">
                <a:pos x="17" y="19"/>
              </a:cxn>
              <a:cxn ang="0">
                <a:pos x="17" y="17"/>
              </a:cxn>
              <a:cxn ang="0">
                <a:pos x="15" y="15"/>
              </a:cxn>
              <a:cxn ang="0">
                <a:pos x="15" y="13"/>
              </a:cxn>
              <a:cxn ang="0">
                <a:pos x="13" y="13"/>
              </a:cxn>
              <a:cxn ang="0">
                <a:pos x="13" y="11"/>
              </a:cxn>
              <a:cxn ang="0">
                <a:pos x="13" y="9"/>
              </a:cxn>
              <a:cxn ang="0">
                <a:pos x="11" y="9"/>
              </a:cxn>
              <a:cxn ang="0">
                <a:pos x="11" y="6"/>
              </a:cxn>
              <a:cxn ang="0">
                <a:pos x="9" y="4"/>
              </a:cxn>
              <a:cxn ang="0">
                <a:pos x="9" y="2"/>
              </a:cxn>
              <a:cxn ang="0">
                <a:pos x="7" y="2"/>
              </a:cxn>
              <a:cxn ang="0">
                <a:pos x="7" y="0"/>
              </a:cxn>
              <a:cxn ang="0">
                <a:pos x="0" y="6"/>
              </a:cxn>
            </a:cxnLst>
            <a:rect l="0" t="0" r="r" b="b"/>
            <a:pathLst>
              <a:path w="23" h="33">
                <a:moveTo>
                  <a:pt x="0" y="6"/>
                </a:moveTo>
                <a:lnTo>
                  <a:pt x="0" y="9"/>
                </a:lnTo>
                <a:lnTo>
                  <a:pt x="3" y="9"/>
                </a:lnTo>
                <a:lnTo>
                  <a:pt x="3" y="11"/>
                </a:lnTo>
                <a:lnTo>
                  <a:pt x="3" y="13"/>
                </a:lnTo>
                <a:lnTo>
                  <a:pt x="5" y="13"/>
                </a:lnTo>
                <a:lnTo>
                  <a:pt x="5" y="15"/>
                </a:lnTo>
                <a:lnTo>
                  <a:pt x="7" y="15"/>
                </a:lnTo>
                <a:lnTo>
                  <a:pt x="7" y="17"/>
                </a:lnTo>
                <a:lnTo>
                  <a:pt x="7" y="19"/>
                </a:lnTo>
                <a:lnTo>
                  <a:pt x="9" y="19"/>
                </a:lnTo>
                <a:lnTo>
                  <a:pt x="9" y="21"/>
                </a:lnTo>
                <a:lnTo>
                  <a:pt x="9" y="23"/>
                </a:lnTo>
                <a:lnTo>
                  <a:pt x="11" y="23"/>
                </a:lnTo>
                <a:lnTo>
                  <a:pt x="11" y="26"/>
                </a:lnTo>
                <a:lnTo>
                  <a:pt x="11" y="28"/>
                </a:lnTo>
                <a:lnTo>
                  <a:pt x="11" y="30"/>
                </a:lnTo>
                <a:lnTo>
                  <a:pt x="11" y="32"/>
                </a:lnTo>
                <a:lnTo>
                  <a:pt x="22" y="30"/>
                </a:lnTo>
                <a:lnTo>
                  <a:pt x="22" y="28"/>
                </a:lnTo>
                <a:lnTo>
                  <a:pt x="20" y="28"/>
                </a:lnTo>
                <a:lnTo>
                  <a:pt x="20" y="26"/>
                </a:lnTo>
                <a:lnTo>
                  <a:pt x="20" y="23"/>
                </a:lnTo>
                <a:lnTo>
                  <a:pt x="20" y="21"/>
                </a:lnTo>
                <a:lnTo>
                  <a:pt x="17" y="21"/>
                </a:lnTo>
                <a:lnTo>
                  <a:pt x="17" y="19"/>
                </a:lnTo>
                <a:lnTo>
                  <a:pt x="17" y="17"/>
                </a:lnTo>
                <a:lnTo>
                  <a:pt x="15" y="15"/>
                </a:lnTo>
                <a:lnTo>
                  <a:pt x="15" y="13"/>
                </a:lnTo>
                <a:lnTo>
                  <a:pt x="13" y="13"/>
                </a:lnTo>
                <a:lnTo>
                  <a:pt x="13" y="11"/>
                </a:lnTo>
                <a:lnTo>
                  <a:pt x="13" y="9"/>
                </a:lnTo>
                <a:lnTo>
                  <a:pt x="11" y="9"/>
                </a:lnTo>
                <a:lnTo>
                  <a:pt x="11" y="6"/>
                </a:lnTo>
                <a:lnTo>
                  <a:pt x="9" y="4"/>
                </a:lnTo>
                <a:lnTo>
                  <a:pt x="9" y="2"/>
                </a:lnTo>
                <a:lnTo>
                  <a:pt x="7" y="2"/>
                </a:lnTo>
                <a:lnTo>
                  <a:pt x="7" y="0"/>
                </a:lnTo>
                <a:lnTo>
                  <a:pt x="0" y="6"/>
                </a:lnTo>
              </a:path>
            </a:pathLst>
          </a:custGeom>
          <a:solidFill>
            <a:srgbClr val="000000"/>
          </a:solidFill>
          <a:ln w="9525" cap="rnd">
            <a:noFill/>
            <a:round/>
            <a:headEnd/>
            <a:tailEnd/>
          </a:ln>
          <a:effectLst/>
        </p:spPr>
        <p:txBody>
          <a:bodyPr/>
          <a:lstStyle/>
          <a:p>
            <a:endParaRPr lang="en-US"/>
          </a:p>
        </p:txBody>
      </p:sp>
      <p:sp>
        <p:nvSpPr>
          <p:cNvPr id="63943" name="Freeform 455"/>
          <p:cNvSpPr>
            <a:spLocks/>
          </p:cNvSpPr>
          <p:nvPr/>
        </p:nvSpPr>
        <p:spPr bwMode="auto">
          <a:xfrm>
            <a:off x="2890838" y="2703513"/>
            <a:ext cx="31750" cy="33337"/>
          </a:xfrm>
          <a:custGeom>
            <a:avLst/>
            <a:gdLst/>
            <a:ahLst/>
            <a:cxnLst>
              <a:cxn ang="0">
                <a:pos x="0" y="5"/>
              </a:cxn>
              <a:cxn ang="0">
                <a:pos x="0" y="7"/>
              </a:cxn>
              <a:cxn ang="0">
                <a:pos x="0" y="9"/>
              </a:cxn>
              <a:cxn ang="0">
                <a:pos x="0" y="11"/>
              </a:cxn>
              <a:cxn ang="0">
                <a:pos x="0" y="13"/>
              </a:cxn>
              <a:cxn ang="0">
                <a:pos x="0" y="15"/>
              </a:cxn>
              <a:cxn ang="0">
                <a:pos x="0" y="17"/>
              </a:cxn>
              <a:cxn ang="0">
                <a:pos x="3" y="17"/>
              </a:cxn>
              <a:cxn ang="0">
                <a:pos x="16" y="11"/>
              </a:cxn>
              <a:cxn ang="0">
                <a:pos x="16" y="9"/>
              </a:cxn>
              <a:cxn ang="0">
                <a:pos x="16" y="7"/>
              </a:cxn>
              <a:cxn ang="0">
                <a:pos x="16" y="5"/>
              </a:cxn>
              <a:cxn ang="0">
                <a:pos x="16" y="3"/>
              </a:cxn>
              <a:cxn ang="0">
                <a:pos x="16" y="0"/>
              </a:cxn>
              <a:cxn ang="0">
                <a:pos x="0" y="5"/>
              </a:cxn>
            </a:cxnLst>
            <a:rect l="0" t="0" r="r" b="b"/>
            <a:pathLst>
              <a:path w="17" h="18">
                <a:moveTo>
                  <a:pt x="0" y="5"/>
                </a:moveTo>
                <a:lnTo>
                  <a:pt x="0" y="7"/>
                </a:lnTo>
                <a:lnTo>
                  <a:pt x="0" y="9"/>
                </a:lnTo>
                <a:lnTo>
                  <a:pt x="0" y="11"/>
                </a:lnTo>
                <a:lnTo>
                  <a:pt x="0" y="13"/>
                </a:lnTo>
                <a:lnTo>
                  <a:pt x="0" y="15"/>
                </a:lnTo>
                <a:lnTo>
                  <a:pt x="0" y="17"/>
                </a:lnTo>
                <a:lnTo>
                  <a:pt x="3" y="17"/>
                </a:lnTo>
                <a:lnTo>
                  <a:pt x="16" y="11"/>
                </a:lnTo>
                <a:lnTo>
                  <a:pt x="16" y="9"/>
                </a:lnTo>
                <a:lnTo>
                  <a:pt x="16" y="7"/>
                </a:lnTo>
                <a:lnTo>
                  <a:pt x="16" y="5"/>
                </a:lnTo>
                <a:lnTo>
                  <a:pt x="16" y="3"/>
                </a:lnTo>
                <a:lnTo>
                  <a:pt x="16" y="0"/>
                </a:lnTo>
                <a:lnTo>
                  <a:pt x="0" y="5"/>
                </a:lnTo>
              </a:path>
            </a:pathLst>
          </a:custGeom>
          <a:solidFill>
            <a:srgbClr val="000000"/>
          </a:solidFill>
          <a:ln w="9525" cap="rnd">
            <a:noFill/>
            <a:round/>
            <a:headEnd/>
            <a:tailEnd/>
          </a:ln>
          <a:effectLst/>
        </p:spPr>
        <p:txBody>
          <a:bodyPr/>
          <a:lstStyle/>
          <a:p>
            <a:endParaRPr lang="en-US"/>
          </a:p>
        </p:txBody>
      </p:sp>
      <p:sp>
        <p:nvSpPr>
          <p:cNvPr id="63944" name="Freeform 456"/>
          <p:cNvSpPr>
            <a:spLocks/>
          </p:cNvSpPr>
          <p:nvPr/>
        </p:nvSpPr>
        <p:spPr bwMode="auto">
          <a:xfrm>
            <a:off x="2871788" y="2678113"/>
            <a:ext cx="38100" cy="36512"/>
          </a:xfrm>
          <a:custGeom>
            <a:avLst/>
            <a:gdLst/>
            <a:ahLst/>
            <a:cxnLst>
              <a:cxn ang="0">
                <a:pos x="0" y="6"/>
              </a:cxn>
              <a:cxn ang="0">
                <a:pos x="2" y="8"/>
              </a:cxn>
              <a:cxn ang="0">
                <a:pos x="4" y="8"/>
              </a:cxn>
              <a:cxn ang="0">
                <a:pos x="4" y="10"/>
              </a:cxn>
              <a:cxn ang="0">
                <a:pos x="6" y="10"/>
              </a:cxn>
              <a:cxn ang="0">
                <a:pos x="6" y="12"/>
              </a:cxn>
              <a:cxn ang="0">
                <a:pos x="6" y="14"/>
              </a:cxn>
              <a:cxn ang="0">
                <a:pos x="8" y="14"/>
              </a:cxn>
              <a:cxn ang="0">
                <a:pos x="8" y="17"/>
              </a:cxn>
              <a:cxn ang="0">
                <a:pos x="10" y="17"/>
              </a:cxn>
              <a:cxn ang="0">
                <a:pos x="10" y="19"/>
              </a:cxn>
              <a:cxn ang="0">
                <a:pos x="19" y="14"/>
              </a:cxn>
              <a:cxn ang="0">
                <a:pos x="17" y="14"/>
              </a:cxn>
              <a:cxn ang="0">
                <a:pos x="17" y="12"/>
              </a:cxn>
              <a:cxn ang="0">
                <a:pos x="17" y="10"/>
              </a:cxn>
              <a:cxn ang="0">
                <a:pos x="15" y="10"/>
              </a:cxn>
              <a:cxn ang="0">
                <a:pos x="15" y="8"/>
              </a:cxn>
              <a:cxn ang="0">
                <a:pos x="12" y="6"/>
              </a:cxn>
              <a:cxn ang="0">
                <a:pos x="10" y="4"/>
              </a:cxn>
              <a:cxn ang="0">
                <a:pos x="10" y="2"/>
              </a:cxn>
              <a:cxn ang="0">
                <a:pos x="8" y="2"/>
              </a:cxn>
              <a:cxn ang="0">
                <a:pos x="6" y="0"/>
              </a:cxn>
              <a:cxn ang="0">
                <a:pos x="0" y="6"/>
              </a:cxn>
            </a:cxnLst>
            <a:rect l="0" t="0" r="r" b="b"/>
            <a:pathLst>
              <a:path w="20" h="20">
                <a:moveTo>
                  <a:pt x="0" y="6"/>
                </a:moveTo>
                <a:lnTo>
                  <a:pt x="2" y="8"/>
                </a:lnTo>
                <a:lnTo>
                  <a:pt x="4" y="8"/>
                </a:lnTo>
                <a:lnTo>
                  <a:pt x="4" y="10"/>
                </a:lnTo>
                <a:lnTo>
                  <a:pt x="6" y="10"/>
                </a:lnTo>
                <a:lnTo>
                  <a:pt x="6" y="12"/>
                </a:lnTo>
                <a:lnTo>
                  <a:pt x="6" y="14"/>
                </a:lnTo>
                <a:lnTo>
                  <a:pt x="8" y="14"/>
                </a:lnTo>
                <a:lnTo>
                  <a:pt x="8" y="17"/>
                </a:lnTo>
                <a:lnTo>
                  <a:pt x="10" y="17"/>
                </a:lnTo>
                <a:lnTo>
                  <a:pt x="10" y="19"/>
                </a:lnTo>
                <a:lnTo>
                  <a:pt x="19" y="14"/>
                </a:lnTo>
                <a:lnTo>
                  <a:pt x="17" y="14"/>
                </a:lnTo>
                <a:lnTo>
                  <a:pt x="17" y="12"/>
                </a:lnTo>
                <a:lnTo>
                  <a:pt x="17" y="10"/>
                </a:lnTo>
                <a:lnTo>
                  <a:pt x="15" y="10"/>
                </a:lnTo>
                <a:lnTo>
                  <a:pt x="15" y="8"/>
                </a:lnTo>
                <a:lnTo>
                  <a:pt x="12" y="6"/>
                </a:lnTo>
                <a:lnTo>
                  <a:pt x="10" y="4"/>
                </a:lnTo>
                <a:lnTo>
                  <a:pt x="10" y="2"/>
                </a:lnTo>
                <a:lnTo>
                  <a:pt x="8" y="2"/>
                </a:lnTo>
                <a:lnTo>
                  <a:pt x="6" y="0"/>
                </a:lnTo>
                <a:lnTo>
                  <a:pt x="0" y="6"/>
                </a:lnTo>
              </a:path>
            </a:pathLst>
          </a:custGeom>
          <a:solidFill>
            <a:srgbClr val="000000"/>
          </a:solidFill>
          <a:ln w="9525" cap="rnd">
            <a:noFill/>
            <a:round/>
            <a:headEnd/>
            <a:tailEnd/>
          </a:ln>
          <a:effectLst/>
        </p:spPr>
        <p:txBody>
          <a:bodyPr/>
          <a:lstStyle/>
          <a:p>
            <a:endParaRPr lang="en-US"/>
          </a:p>
        </p:txBody>
      </p:sp>
      <p:sp>
        <p:nvSpPr>
          <p:cNvPr id="63945" name="Freeform 457"/>
          <p:cNvSpPr>
            <a:spLocks/>
          </p:cNvSpPr>
          <p:nvPr/>
        </p:nvSpPr>
        <p:spPr bwMode="auto">
          <a:xfrm>
            <a:off x="2862263" y="2654300"/>
            <a:ext cx="31750" cy="36513"/>
          </a:xfrm>
          <a:custGeom>
            <a:avLst/>
            <a:gdLst/>
            <a:ahLst/>
            <a:cxnLst>
              <a:cxn ang="0">
                <a:pos x="0" y="6"/>
              </a:cxn>
              <a:cxn ang="0">
                <a:pos x="0" y="8"/>
              </a:cxn>
              <a:cxn ang="0">
                <a:pos x="4" y="8"/>
              </a:cxn>
              <a:cxn ang="0">
                <a:pos x="4" y="10"/>
              </a:cxn>
              <a:cxn ang="0">
                <a:pos x="4" y="13"/>
              </a:cxn>
              <a:cxn ang="0">
                <a:pos x="4" y="15"/>
              </a:cxn>
              <a:cxn ang="0">
                <a:pos x="4" y="17"/>
              </a:cxn>
              <a:cxn ang="0">
                <a:pos x="7" y="19"/>
              </a:cxn>
              <a:cxn ang="0">
                <a:pos x="16" y="13"/>
              </a:cxn>
              <a:cxn ang="0">
                <a:pos x="16" y="10"/>
              </a:cxn>
              <a:cxn ang="0">
                <a:pos x="16" y="8"/>
              </a:cxn>
              <a:cxn ang="0">
                <a:pos x="16" y="6"/>
              </a:cxn>
              <a:cxn ang="0">
                <a:pos x="13" y="4"/>
              </a:cxn>
              <a:cxn ang="0">
                <a:pos x="13" y="2"/>
              </a:cxn>
              <a:cxn ang="0">
                <a:pos x="10" y="0"/>
              </a:cxn>
              <a:cxn ang="0">
                <a:pos x="0" y="6"/>
              </a:cxn>
            </a:cxnLst>
            <a:rect l="0" t="0" r="r" b="b"/>
            <a:pathLst>
              <a:path w="17" h="20">
                <a:moveTo>
                  <a:pt x="0" y="6"/>
                </a:moveTo>
                <a:lnTo>
                  <a:pt x="0" y="8"/>
                </a:lnTo>
                <a:lnTo>
                  <a:pt x="4" y="8"/>
                </a:lnTo>
                <a:lnTo>
                  <a:pt x="4" y="10"/>
                </a:lnTo>
                <a:lnTo>
                  <a:pt x="4" y="13"/>
                </a:lnTo>
                <a:lnTo>
                  <a:pt x="4" y="15"/>
                </a:lnTo>
                <a:lnTo>
                  <a:pt x="4" y="17"/>
                </a:lnTo>
                <a:lnTo>
                  <a:pt x="7" y="19"/>
                </a:lnTo>
                <a:lnTo>
                  <a:pt x="16" y="13"/>
                </a:lnTo>
                <a:lnTo>
                  <a:pt x="16" y="10"/>
                </a:lnTo>
                <a:lnTo>
                  <a:pt x="16" y="8"/>
                </a:lnTo>
                <a:lnTo>
                  <a:pt x="16" y="6"/>
                </a:lnTo>
                <a:lnTo>
                  <a:pt x="13" y="4"/>
                </a:lnTo>
                <a:lnTo>
                  <a:pt x="13" y="2"/>
                </a:lnTo>
                <a:lnTo>
                  <a:pt x="10" y="0"/>
                </a:lnTo>
                <a:lnTo>
                  <a:pt x="0" y="6"/>
                </a:lnTo>
              </a:path>
            </a:pathLst>
          </a:custGeom>
          <a:solidFill>
            <a:srgbClr val="000000"/>
          </a:solidFill>
          <a:ln w="9525" cap="rnd">
            <a:noFill/>
            <a:round/>
            <a:headEnd/>
            <a:tailEnd/>
          </a:ln>
          <a:effectLst/>
        </p:spPr>
        <p:txBody>
          <a:bodyPr/>
          <a:lstStyle/>
          <a:p>
            <a:endParaRPr lang="en-US"/>
          </a:p>
        </p:txBody>
      </p:sp>
      <p:sp>
        <p:nvSpPr>
          <p:cNvPr id="63946" name="Freeform 458"/>
          <p:cNvSpPr>
            <a:spLocks/>
          </p:cNvSpPr>
          <p:nvPr/>
        </p:nvSpPr>
        <p:spPr bwMode="auto">
          <a:xfrm>
            <a:off x="2855913" y="2651125"/>
            <a:ext cx="31750" cy="30163"/>
          </a:xfrm>
          <a:custGeom>
            <a:avLst/>
            <a:gdLst/>
            <a:ahLst/>
            <a:cxnLst>
              <a:cxn ang="0">
                <a:pos x="0" y="4"/>
              </a:cxn>
              <a:cxn ang="0">
                <a:pos x="0" y="8"/>
              </a:cxn>
              <a:cxn ang="0">
                <a:pos x="0" y="12"/>
              </a:cxn>
              <a:cxn ang="0">
                <a:pos x="2" y="12"/>
              </a:cxn>
              <a:cxn ang="0">
                <a:pos x="2" y="16"/>
              </a:cxn>
              <a:cxn ang="0">
                <a:pos x="5" y="16"/>
              </a:cxn>
              <a:cxn ang="0">
                <a:pos x="16" y="4"/>
              </a:cxn>
              <a:cxn ang="0">
                <a:pos x="13" y="4"/>
              </a:cxn>
              <a:cxn ang="0">
                <a:pos x="13" y="0"/>
              </a:cxn>
              <a:cxn ang="0">
                <a:pos x="13" y="4"/>
              </a:cxn>
              <a:cxn ang="0">
                <a:pos x="0" y="4"/>
              </a:cxn>
            </a:cxnLst>
            <a:rect l="0" t="0" r="r" b="b"/>
            <a:pathLst>
              <a:path w="17" h="17">
                <a:moveTo>
                  <a:pt x="0" y="4"/>
                </a:moveTo>
                <a:lnTo>
                  <a:pt x="0" y="8"/>
                </a:lnTo>
                <a:lnTo>
                  <a:pt x="0" y="12"/>
                </a:lnTo>
                <a:lnTo>
                  <a:pt x="2" y="12"/>
                </a:lnTo>
                <a:lnTo>
                  <a:pt x="2" y="16"/>
                </a:lnTo>
                <a:lnTo>
                  <a:pt x="5" y="16"/>
                </a:lnTo>
                <a:lnTo>
                  <a:pt x="16" y="4"/>
                </a:lnTo>
                <a:lnTo>
                  <a:pt x="13" y="4"/>
                </a:lnTo>
                <a:lnTo>
                  <a:pt x="13" y="0"/>
                </a:lnTo>
                <a:lnTo>
                  <a:pt x="13" y="4"/>
                </a:lnTo>
                <a:lnTo>
                  <a:pt x="0" y="4"/>
                </a:lnTo>
              </a:path>
            </a:pathLst>
          </a:custGeom>
          <a:solidFill>
            <a:srgbClr val="000000"/>
          </a:solidFill>
          <a:ln w="9525" cap="rnd">
            <a:noFill/>
            <a:round/>
            <a:headEnd/>
            <a:tailEnd/>
          </a:ln>
          <a:effectLst/>
        </p:spPr>
        <p:txBody>
          <a:bodyPr/>
          <a:lstStyle/>
          <a:p>
            <a:endParaRPr lang="en-US"/>
          </a:p>
        </p:txBody>
      </p:sp>
      <p:sp>
        <p:nvSpPr>
          <p:cNvPr id="63947" name="Freeform 459"/>
          <p:cNvSpPr>
            <a:spLocks/>
          </p:cNvSpPr>
          <p:nvPr/>
        </p:nvSpPr>
        <p:spPr bwMode="auto">
          <a:xfrm>
            <a:off x="2855913" y="2606675"/>
            <a:ext cx="31750" cy="49213"/>
          </a:xfrm>
          <a:custGeom>
            <a:avLst/>
            <a:gdLst/>
            <a:ahLst/>
            <a:cxnLst>
              <a:cxn ang="0">
                <a:pos x="4" y="0"/>
              </a:cxn>
              <a:cxn ang="0">
                <a:pos x="4" y="2"/>
              </a:cxn>
              <a:cxn ang="0">
                <a:pos x="4" y="5"/>
              </a:cxn>
              <a:cxn ang="0">
                <a:pos x="4" y="7"/>
              </a:cxn>
              <a:cxn ang="0">
                <a:pos x="2" y="7"/>
              </a:cxn>
              <a:cxn ang="0">
                <a:pos x="2" y="9"/>
              </a:cxn>
              <a:cxn ang="0">
                <a:pos x="2" y="11"/>
              </a:cxn>
              <a:cxn ang="0">
                <a:pos x="2" y="13"/>
              </a:cxn>
              <a:cxn ang="0">
                <a:pos x="0" y="15"/>
              </a:cxn>
              <a:cxn ang="0">
                <a:pos x="0" y="17"/>
              </a:cxn>
              <a:cxn ang="0">
                <a:pos x="0" y="19"/>
              </a:cxn>
              <a:cxn ang="0">
                <a:pos x="0" y="22"/>
              </a:cxn>
              <a:cxn ang="0">
                <a:pos x="0" y="24"/>
              </a:cxn>
              <a:cxn ang="0">
                <a:pos x="0" y="26"/>
              </a:cxn>
              <a:cxn ang="0">
                <a:pos x="11" y="26"/>
              </a:cxn>
              <a:cxn ang="0">
                <a:pos x="11" y="24"/>
              </a:cxn>
              <a:cxn ang="0">
                <a:pos x="11" y="22"/>
              </a:cxn>
              <a:cxn ang="0">
                <a:pos x="11" y="19"/>
              </a:cxn>
              <a:cxn ang="0">
                <a:pos x="11" y="17"/>
              </a:cxn>
              <a:cxn ang="0">
                <a:pos x="13" y="15"/>
              </a:cxn>
              <a:cxn ang="0">
                <a:pos x="13" y="13"/>
              </a:cxn>
              <a:cxn ang="0">
                <a:pos x="13" y="11"/>
              </a:cxn>
              <a:cxn ang="0">
                <a:pos x="16" y="9"/>
              </a:cxn>
              <a:cxn ang="0">
                <a:pos x="16" y="7"/>
              </a:cxn>
              <a:cxn ang="0">
                <a:pos x="16" y="5"/>
              </a:cxn>
              <a:cxn ang="0">
                <a:pos x="16" y="2"/>
              </a:cxn>
              <a:cxn ang="0">
                <a:pos x="16" y="0"/>
              </a:cxn>
              <a:cxn ang="0">
                <a:pos x="4" y="0"/>
              </a:cxn>
            </a:cxnLst>
            <a:rect l="0" t="0" r="r" b="b"/>
            <a:pathLst>
              <a:path w="17" h="27">
                <a:moveTo>
                  <a:pt x="4" y="0"/>
                </a:moveTo>
                <a:lnTo>
                  <a:pt x="4" y="2"/>
                </a:lnTo>
                <a:lnTo>
                  <a:pt x="4" y="5"/>
                </a:lnTo>
                <a:lnTo>
                  <a:pt x="4" y="7"/>
                </a:lnTo>
                <a:lnTo>
                  <a:pt x="2" y="7"/>
                </a:lnTo>
                <a:lnTo>
                  <a:pt x="2" y="9"/>
                </a:lnTo>
                <a:lnTo>
                  <a:pt x="2" y="11"/>
                </a:lnTo>
                <a:lnTo>
                  <a:pt x="2" y="13"/>
                </a:lnTo>
                <a:lnTo>
                  <a:pt x="0" y="15"/>
                </a:lnTo>
                <a:lnTo>
                  <a:pt x="0" y="17"/>
                </a:lnTo>
                <a:lnTo>
                  <a:pt x="0" y="19"/>
                </a:lnTo>
                <a:lnTo>
                  <a:pt x="0" y="22"/>
                </a:lnTo>
                <a:lnTo>
                  <a:pt x="0" y="24"/>
                </a:lnTo>
                <a:lnTo>
                  <a:pt x="0" y="26"/>
                </a:lnTo>
                <a:lnTo>
                  <a:pt x="11" y="26"/>
                </a:lnTo>
                <a:lnTo>
                  <a:pt x="11" y="24"/>
                </a:lnTo>
                <a:lnTo>
                  <a:pt x="11" y="22"/>
                </a:lnTo>
                <a:lnTo>
                  <a:pt x="11" y="19"/>
                </a:lnTo>
                <a:lnTo>
                  <a:pt x="11" y="17"/>
                </a:lnTo>
                <a:lnTo>
                  <a:pt x="13" y="15"/>
                </a:lnTo>
                <a:lnTo>
                  <a:pt x="13" y="13"/>
                </a:lnTo>
                <a:lnTo>
                  <a:pt x="13" y="11"/>
                </a:lnTo>
                <a:lnTo>
                  <a:pt x="16" y="9"/>
                </a:lnTo>
                <a:lnTo>
                  <a:pt x="16" y="7"/>
                </a:lnTo>
                <a:lnTo>
                  <a:pt x="16" y="5"/>
                </a:lnTo>
                <a:lnTo>
                  <a:pt x="16" y="2"/>
                </a:lnTo>
                <a:lnTo>
                  <a:pt x="16" y="0"/>
                </a:lnTo>
                <a:lnTo>
                  <a:pt x="4" y="0"/>
                </a:lnTo>
              </a:path>
            </a:pathLst>
          </a:custGeom>
          <a:solidFill>
            <a:srgbClr val="000000"/>
          </a:solidFill>
          <a:ln w="9525" cap="rnd">
            <a:noFill/>
            <a:round/>
            <a:headEnd/>
            <a:tailEnd/>
          </a:ln>
          <a:effectLst/>
        </p:spPr>
        <p:txBody>
          <a:bodyPr/>
          <a:lstStyle/>
          <a:p>
            <a:endParaRPr lang="en-US"/>
          </a:p>
        </p:txBody>
      </p:sp>
      <p:sp>
        <p:nvSpPr>
          <p:cNvPr id="63948" name="Freeform 460"/>
          <p:cNvSpPr>
            <a:spLocks/>
          </p:cNvSpPr>
          <p:nvPr/>
        </p:nvSpPr>
        <p:spPr bwMode="auto">
          <a:xfrm>
            <a:off x="2862263" y="2592388"/>
            <a:ext cx="31750" cy="31750"/>
          </a:xfrm>
          <a:custGeom>
            <a:avLst/>
            <a:gdLst/>
            <a:ahLst/>
            <a:cxnLst>
              <a:cxn ang="0">
                <a:pos x="8" y="0"/>
              </a:cxn>
              <a:cxn ang="0">
                <a:pos x="11" y="0"/>
              </a:cxn>
              <a:cxn ang="0">
                <a:pos x="8" y="0"/>
              </a:cxn>
              <a:cxn ang="0">
                <a:pos x="6" y="4"/>
              </a:cxn>
              <a:cxn ang="0">
                <a:pos x="3" y="4"/>
              </a:cxn>
              <a:cxn ang="0">
                <a:pos x="3" y="8"/>
              </a:cxn>
              <a:cxn ang="0">
                <a:pos x="0" y="8"/>
              </a:cxn>
              <a:cxn ang="0">
                <a:pos x="0" y="12"/>
              </a:cxn>
              <a:cxn ang="0">
                <a:pos x="0" y="16"/>
              </a:cxn>
              <a:cxn ang="0">
                <a:pos x="11" y="16"/>
              </a:cxn>
              <a:cxn ang="0">
                <a:pos x="13" y="16"/>
              </a:cxn>
              <a:cxn ang="0">
                <a:pos x="16" y="16"/>
              </a:cxn>
              <a:cxn ang="0">
                <a:pos x="8" y="0"/>
              </a:cxn>
            </a:cxnLst>
            <a:rect l="0" t="0" r="r" b="b"/>
            <a:pathLst>
              <a:path w="17" h="17">
                <a:moveTo>
                  <a:pt x="8" y="0"/>
                </a:moveTo>
                <a:lnTo>
                  <a:pt x="11" y="0"/>
                </a:lnTo>
                <a:lnTo>
                  <a:pt x="8" y="0"/>
                </a:lnTo>
                <a:lnTo>
                  <a:pt x="6" y="4"/>
                </a:lnTo>
                <a:lnTo>
                  <a:pt x="3" y="4"/>
                </a:lnTo>
                <a:lnTo>
                  <a:pt x="3" y="8"/>
                </a:lnTo>
                <a:lnTo>
                  <a:pt x="0" y="8"/>
                </a:lnTo>
                <a:lnTo>
                  <a:pt x="0" y="12"/>
                </a:lnTo>
                <a:lnTo>
                  <a:pt x="0" y="16"/>
                </a:lnTo>
                <a:lnTo>
                  <a:pt x="11" y="16"/>
                </a:lnTo>
                <a:lnTo>
                  <a:pt x="13" y="16"/>
                </a:lnTo>
                <a:lnTo>
                  <a:pt x="16" y="16"/>
                </a:lnTo>
                <a:lnTo>
                  <a:pt x="8" y="0"/>
                </a:lnTo>
              </a:path>
            </a:pathLst>
          </a:custGeom>
          <a:solidFill>
            <a:srgbClr val="000000"/>
          </a:solidFill>
          <a:ln w="9525" cap="rnd">
            <a:noFill/>
            <a:round/>
            <a:headEnd/>
            <a:tailEnd/>
          </a:ln>
          <a:effectLst/>
        </p:spPr>
        <p:txBody>
          <a:bodyPr/>
          <a:lstStyle/>
          <a:p>
            <a:endParaRPr lang="en-US"/>
          </a:p>
        </p:txBody>
      </p:sp>
      <p:sp>
        <p:nvSpPr>
          <p:cNvPr id="63949" name="Freeform 461"/>
          <p:cNvSpPr>
            <a:spLocks/>
          </p:cNvSpPr>
          <p:nvPr/>
        </p:nvSpPr>
        <p:spPr bwMode="auto">
          <a:xfrm>
            <a:off x="2876550" y="2592388"/>
            <a:ext cx="30163" cy="31750"/>
          </a:xfrm>
          <a:custGeom>
            <a:avLst/>
            <a:gdLst/>
            <a:ahLst/>
            <a:cxnLst>
              <a:cxn ang="0">
                <a:pos x="0" y="0"/>
              </a:cxn>
              <a:cxn ang="0">
                <a:pos x="10" y="8"/>
              </a:cxn>
              <a:cxn ang="0">
                <a:pos x="16" y="16"/>
              </a:cxn>
              <a:cxn ang="0">
                <a:pos x="0" y="0"/>
              </a:cxn>
            </a:cxnLst>
            <a:rect l="0" t="0" r="r" b="b"/>
            <a:pathLst>
              <a:path w="17" h="17">
                <a:moveTo>
                  <a:pt x="0" y="0"/>
                </a:moveTo>
                <a:lnTo>
                  <a:pt x="1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63950" name="Freeform 462"/>
          <p:cNvSpPr>
            <a:spLocks/>
          </p:cNvSpPr>
          <p:nvPr/>
        </p:nvSpPr>
        <p:spPr bwMode="auto">
          <a:xfrm>
            <a:off x="2876550" y="2586038"/>
            <a:ext cx="30163" cy="30162"/>
          </a:xfrm>
          <a:custGeom>
            <a:avLst/>
            <a:gdLst/>
            <a:ahLst/>
            <a:cxnLst>
              <a:cxn ang="0">
                <a:pos x="4" y="0"/>
              </a:cxn>
              <a:cxn ang="0">
                <a:pos x="0" y="2"/>
              </a:cxn>
              <a:cxn ang="0">
                <a:pos x="0" y="5"/>
              </a:cxn>
              <a:cxn ang="0">
                <a:pos x="0" y="8"/>
              </a:cxn>
              <a:cxn ang="0">
                <a:pos x="0" y="5"/>
              </a:cxn>
              <a:cxn ang="0">
                <a:pos x="4" y="5"/>
              </a:cxn>
              <a:cxn ang="0">
                <a:pos x="0" y="5"/>
              </a:cxn>
              <a:cxn ang="0">
                <a:pos x="12" y="16"/>
              </a:cxn>
              <a:cxn ang="0">
                <a:pos x="12" y="13"/>
              </a:cxn>
              <a:cxn ang="0">
                <a:pos x="16" y="13"/>
              </a:cxn>
              <a:cxn ang="0">
                <a:pos x="16" y="10"/>
              </a:cxn>
              <a:cxn ang="0">
                <a:pos x="16" y="8"/>
              </a:cxn>
              <a:cxn ang="0">
                <a:pos x="16" y="5"/>
              </a:cxn>
              <a:cxn ang="0">
                <a:pos x="16" y="8"/>
              </a:cxn>
              <a:cxn ang="0">
                <a:pos x="12" y="10"/>
              </a:cxn>
              <a:cxn ang="0">
                <a:pos x="4" y="0"/>
              </a:cxn>
            </a:cxnLst>
            <a:rect l="0" t="0" r="r" b="b"/>
            <a:pathLst>
              <a:path w="17" h="17">
                <a:moveTo>
                  <a:pt x="4" y="0"/>
                </a:moveTo>
                <a:lnTo>
                  <a:pt x="0" y="2"/>
                </a:lnTo>
                <a:lnTo>
                  <a:pt x="0" y="5"/>
                </a:lnTo>
                <a:lnTo>
                  <a:pt x="0" y="8"/>
                </a:lnTo>
                <a:lnTo>
                  <a:pt x="0" y="5"/>
                </a:lnTo>
                <a:lnTo>
                  <a:pt x="4" y="5"/>
                </a:lnTo>
                <a:lnTo>
                  <a:pt x="0" y="5"/>
                </a:lnTo>
                <a:lnTo>
                  <a:pt x="12" y="16"/>
                </a:lnTo>
                <a:lnTo>
                  <a:pt x="12" y="13"/>
                </a:lnTo>
                <a:lnTo>
                  <a:pt x="16" y="13"/>
                </a:lnTo>
                <a:lnTo>
                  <a:pt x="16" y="10"/>
                </a:lnTo>
                <a:lnTo>
                  <a:pt x="16" y="8"/>
                </a:lnTo>
                <a:lnTo>
                  <a:pt x="16" y="5"/>
                </a:lnTo>
                <a:lnTo>
                  <a:pt x="16" y="8"/>
                </a:lnTo>
                <a:lnTo>
                  <a:pt x="12" y="10"/>
                </a:lnTo>
                <a:lnTo>
                  <a:pt x="4" y="0"/>
                </a:lnTo>
              </a:path>
            </a:pathLst>
          </a:custGeom>
          <a:solidFill>
            <a:srgbClr val="000000"/>
          </a:solidFill>
          <a:ln w="9525" cap="rnd">
            <a:noFill/>
            <a:round/>
            <a:headEnd/>
            <a:tailEnd/>
          </a:ln>
          <a:effectLst/>
        </p:spPr>
        <p:txBody>
          <a:bodyPr/>
          <a:lstStyle/>
          <a:p>
            <a:endParaRPr lang="en-US"/>
          </a:p>
        </p:txBody>
      </p:sp>
      <p:sp>
        <p:nvSpPr>
          <p:cNvPr id="63951" name="Freeform 463"/>
          <p:cNvSpPr>
            <a:spLocks/>
          </p:cNvSpPr>
          <p:nvPr/>
        </p:nvSpPr>
        <p:spPr bwMode="auto">
          <a:xfrm>
            <a:off x="2879725" y="2579688"/>
            <a:ext cx="31750" cy="31750"/>
          </a:xfrm>
          <a:custGeom>
            <a:avLst/>
            <a:gdLst/>
            <a:ahLst/>
            <a:cxnLst>
              <a:cxn ang="0">
                <a:pos x="4" y="4"/>
              </a:cxn>
              <a:cxn ang="0">
                <a:pos x="7" y="4"/>
              </a:cxn>
              <a:cxn ang="0">
                <a:pos x="7" y="0"/>
              </a:cxn>
              <a:cxn ang="0">
                <a:pos x="4" y="0"/>
              </a:cxn>
              <a:cxn ang="0">
                <a:pos x="2" y="4"/>
              </a:cxn>
              <a:cxn ang="0">
                <a:pos x="0" y="4"/>
              </a:cxn>
              <a:cxn ang="0">
                <a:pos x="4" y="16"/>
              </a:cxn>
              <a:cxn ang="0">
                <a:pos x="7" y="16"/>
              </a:cxn>
              <a:cxn ang="0">
                <a:pos x="9" y="16"/>
              </a:cxn>
              <a:cxn ang="0">
                <a:pos x="13" y="13"/>
              </a:cxn>
              <a:cxn ang="0">
                <a:pos x="16" y="13"/>
              </a:cxn>
              <a:cxn ang="0">
                <a:pos x="4" y="4"/>
              </a:cxn>
            </a:cxnLst>
            <a:rect l="0" t="0" r="r" b="b"/>
            <a:pathLst>
              <a:path w="17" h="17">
                <a:moveTo>
                  <a:pt x="4" y="4"/>
                </a:moveTo>
                <a:lnTo>
                  <a:pt x="7" y="4"/>
                </a:lnTo>
                <a:lnTo>
                  <a:pt x="7" y="0"/>
                </a:lnTo>
                <a:lnTo>
                  <a:pt x="4" y="0"/>
                </a:lnTo>
                <a:lnTo>
                  <a:pt x="2" y="4"/>
                </a:lnTo>
                <a:lnTo>
                  <a:pt x="0" y="4"/>
                </a:lnTo>
                <a:lnTo>
                  <a:pt x="4" y="16"/>
                </a:lnTo>
                <a:lnTo>
                  <a:pt x="7" y="16"/>
                </a:lnTo>
                <a:lnTo>
                  <a:pt x="9" y="16"/>
                </a:lnTo>
                <a:lnTo>
                  <a:pt x="13" y="13"/>
                </a:lnTo>
                <a:lnTo>
                  <a:pt x="16" y="13"/>
                </a:lnTo>
                <a:lnTo>
                  <a:pt x="4" y="4"/>
                </a:lnTo>
              </a:path>
            </a:pathLst>
          </a:custGeom>
          <a:solidFill>
            <a:srgbClr val="000000"/>
          </a:solidFill>
          <a:ln w="9525" cap="rnd">
            <a:noFill/>
            <a:round/>
            <a:headEnd/>
            <a:tailEnd/>
          </a:ln>
          <a:effectLst/>
        </p:spPr>
        <p:txBody>
          <a:bodyPr/>
          <a:lstStyle/>
          <a:p>
            <a:endParaRPr lang="en-US"/>
          </a:p>
        </p:txBody>
      </p:sp>
      <p:sp>
        <p:nvSpPr>
          <p:cNvPr id="63952" name="Freeform 464"/>
          <p:cNvSpPr>
            <a:spLocks/>
          </p:cNvSpPr>
          <p:nvPr/>
        </p:nvSpPr>
        <p:spPr bwMode="auto">
          <a:xfrm>
            <a:off x="2887663" y="2544763"/>
            <a:ext cx="49212" cy="53975"/>
          </a:xfrm>
          <a:custGeom>
            <a:avLst/>
            <a:gdLst/>
            <a:ahLst/>
            <a:cxnLst>
              <a:cxn ang="0">
                <a:pos x="17" y="0"/>
              </a:cxn>
              <a:cxn ang="0">
                <a:pos x="17" y="2"/>
              </a:cxn>
              <a:cxn ang="0">
                <a:pos x="15" y="2"/>
              </a:cxn>
              <a:cxn ang="0">
                <a:pos x="15" y="4"/>
              </a:cxn>
              <a:cxn ang="0">
                <a:pos x="15" y="7"/>
              </a:cxn>
              <a:cxn ang="0">
                <a:pos x="13" y="7"/>
              </a:cxn>
              <a:cxn ang="0">
                <a:pos x="13" y="9"/>
              </a:cxn>
              <a:cxn ang="0">
                <a:pos x="11" y="11"/>
              </a:cxn>
              <a:cxn ang="0">
                <a:pos x="11" y="13"/>
              </a:cxn>
              <a:cxn ang="0">
                <a:pos x="9" y="13"/>
              </a:cxn>
              <a:cxn ang="0">
                <a:pos x="9" y="15"/>
              </a:cxn>
              <a:cxn ang="0">
                <a:pos x="7" y="15"/>
              </a:cxn>
              <a:cxn ang="0">
                <a:pos x="7" y="17"/>
              </a:cxn>
              <a:cxn ang="0">
                <a:pos x="4" y="17"/>
              </a:cxn>
              <a:cxn ang="0">
                <a:pos x="4" y="19"/>
              </a:cxn>
              <a:cxn ang="0">
                <a:pos x="2" y="19"/>
              </a:cxn>
              <a:cxn ang="0">
                <a:pos x="2" y="22"/>
              </a:cxn>
              <a:cxn ang="0">
                <a:pos x="0" y="22"/>
              </a:cxn>
              <a:cxn ang="0">
                <a:pos x="9" y="28"/>
              </a:cxn>
              <a:cxn ang="0">
                <a:pos x="9" y="26"/>
              </a:cxn>
              <a:cxn ang="0">
                <a:pos x="11" y="26"/>
              </a:cxn>
              <a:cxn ang="0">
                <a:pos x="11" y="24"/>
              </a:cxn>
              <a:cxn ang="0">
                <a:pos x="13" y="24"/>
              </a:cxn>
              <a:cxn ang="0">
                <a:pos x="13" y="22"/>
              </a:cxn>
              <a:cxn ang="0">
                <a:pos x="15" y="22"/>
              </a:cxn>
              <a:cxn ang="0">
                <a:pos x="15" y="19"/>
              </a:cxn>
              <a:cxn ang="0">
                <a:pos x="17" y="17"/>
              </a:cxn>
              <a:cxn ang="0">
                <a:pos x="19" y="15"/>
              </a:cxn>
              <a:cxn ang="0">
                <a:pos x="19" y="13"/>
              </a:cxn>
              <a:cxn ang="0">
                <a:pos x="21" y="13"/>
              </a:cxn>
              <a:cxn ang="0">
                <a:pos x="21" y="11"/>
              </a:cxn>
              <a:cxn ang="0">
                <a:pos x="24" y="9"/>
              </a:cxn>
              <a:cxn ang="0">
                <a:pos x="24" y="7"/>
              </a:cxn>
              <a:cxn ang="0">
                <a:pos x="24" y="4"/>
              </a:cxn>
              <a:cxn ang="0">
                <a:pos x="26" y="4"/>
              </a:cxn>
              <a:cxn ang="0">
                <a:pos x="26" y="2"/>
              </a:cxn>
              <a:cxn ang="0">
                <a:pos x="26" y="0"/>
              </a:cxn>
              <a:cxn ang="0">
                <a:pos x="17" y="0"/>
              </a:cxn>
            </a:cxnLst>
            <a:rect l="0" t="0" r="r" b="b"/>
            <a:pathLst>
              <a:path w="27" h="29">
                <a:moveTo>
                  <a:pt x="17" y="0"/>
                </a:moveTo>
                <a:lnTo>
                  <a:pt x="17" y="2"/>
                </a:lnTo>
                <a:lnTo>
                  <a:pt x="15" y="2"/>
                </a:lnTo>
                <a:lnTo>
                  <a:pt x="15" y="4"/>
                </a:lnTo>
                <a:lnTo>
                  <a:pt x="15" y="7"/>
                </a:lnTo>
                <a:lnTo>
                  <a:pt x="13" y="7"/>
                </a:lnTo>
                <a:lnTo>
                  <a:pt x="13" y="9"/>
                </a:lnTo>
                <a:lnTo>
                  <a:pt x="11" y="11"/>
                </a:lnTo>
                <a:lnTo>
                  <a:pt x="11" y="13"/>
                </a:lnTo>
                <a:lnTo>
                  <a:pt x="9" y="13"/>
                </a:lnTo>
                <a:lnTo>
                  <a:pt x="9" y="15"/>
                </a:lnTo>
                <a:lnTo>
                  <a:pt x="7" y="15"/>
                </a:lnTo>
                <a:lnTo>
                  <a:pt x="7" y="17"/>
                </a:lnTo>
                <a:lnTo>
                  <a:pt x="4" y="17"/>
                </a:lnTo>
                <a:lnTo>
                  <a:pt x="4" y="19"/>
                </a:lnTo>
                <a:lnTo>
                  <a:pt x="2" y="19"/>
                </a:lnTo>
                <a:lnTo>
                  <a:pt x="2" y="22"/>
                </a:lnTo>
                <a:lnTo>
                  <a:pt x="0" y="22"/>
                </a:lnTo>
                <a:lnTo>
                  <a:pt x="9" y="28"/>
                </a:lnTo>
                <a:lnTo>
                  <a:pt x="9" y="26"/>
                </a:lnTo>
                <a:lnTo>
                  <a:pt x="11" y="26"/>
                </a:lnTo>
                <a:lnTo>
                  <a:pt x="11" y="24"/>
                </a:lnTo>
                <a:lnTo>
                  <a:pt x="13" y="24"/>
                </a:lnTo>
                <a:lnTo>
                  <a:pt x="13" y="22"/>
                </a:lnTo>
                <a:lnTo>
                  <a:pt x="15" y="22"/>
                </a:lnTo>
                <a:lnTo>
                  <a:pt x="15" y="19"/>
                </a:lnTo>
                <a:lnTo>
                  <a:pt x="17" y="17"/>
                </a:lnTo>
                <a:lnTo>
                  <a:pt x="19" y="15"/>
                </a:lnTo>
                <a:lnTo>
                  <a:pt x="19" y="13"/>
                </a:lnTo>
                <a:lnTo>
                  <a:pt x="21" y="13"/>
                </a:lnTo>
                <a:lnTo>
                  <a:pt x="21" y="11"/>
                </a:lnTo>
                <a:lnTo>
                  <a:pt x="24" y="9"/>
                </a:lnTo>
                <a:lnTo>
                  <a:pt x="24" y="7"/>
                </a:lnTo>
                <a:lnTo>
                  <a:pt x="24" y="4"/>
                </a:lnTo>
                <a:lnTo>
                  <a:pt x="26" y="4"/>
                </a:lnTo>
                <a:lnTo>
                  <a:pt x="26" y="2"/>
                </a:lnTo>
                <a:lnTo>
                  <a:pt x="26" y="0"/>
                </a:lnTo>
                <a:lnTo>
                  <a:pt x="17" y="0"/>
                </a:lnTo>
              </a:path>
            </a:pathLst>
          </a:custGeom>
          <a:solidFill>
            <a:srgbClr val="000000"/>
          </a:solidFill>
          <a:ln w="9525" cap="rnd">
            <a:noFill/>
            <a:round/>
            <a:headEnd/>
            <a:tailEnd/>
          </a:ln>
          <a:effectLst/>
        </p:spPr>
        <p:txBody>
          <a:bodyPr/>
          <a:lstStyle/>
          <a:p>
            <a:endParaRPr lang="en-US"/>
          </a:p>
        </p:txBody>
      </p:sp>
      <p:sp>
        <p:nvSpPr>
          <p:cNvPr id="63953" name="Freeform 465"/>
          <p:cNvSpPr>
            <a:spLocks/>
          </p:cNvSpPr>
          <p:nvPr/>
        </p:nvSpPr>
        <p:spPr bwMode="auto">
          <a:xfrm>
            <a:off x="2917825" y="2530475"/>
            <a:ext cx="31750" cy="31750"/>
          </a:xfrm>
          <a:custGeom>
            <a:avLst/>
            <a:gdLst/>
            <a:ahLst/>
            <a:cxnLst>
              <a:cxn ang="0">
                <a:pos x="11" y="0"/>
              </a:cxn>
              <a:cxn ang="0">
                <a:pos x="8" y="0"/>
              </a:cxn>
              <a:cxn ang="0">
                <a:pos x="8" y="3"/>
              </a:cxn>
              <a:cxn ang="0">
                <a:pos x="4" y="3"/>
              </a:cxn>
              <a:cxn ang="0">
                <a:pos x="2" y="3"/>
              </a:cxn>
              <a:cxn ang="0">
                <a:pos x="2" y="6"/>
              </a:cxn>
              <a:cxn ang="0">
                <a:pos x="0" y="6"/>
              </a:cxn>
              <a:cxn ang="0">
                <a:pos x="0" y="9"/>
              </a:cxn>
              <a:cxn ang="0">
                <a:pos x="0" y="12"/>
              </a:cxn>
              <a:cxn ang="0">
                <a:pos x="11" y="12"/>
              </a:cxn>
              <a:cxn ang="0">
                <a:pos x="11" y="16"/>
              </a:cxn>
              <a:cxn ang="0">
                <a:pos x="11" y="12"/>
              </a:cxn>
              <a:cxn ang="0">
                <a:pos x="13" y="12"/>
              </a:cxn>
              <a:cxn ang="0">
                <a:pos x="16" y="12"/>
              </a:cxn>
              <a:cxn ang="0">
                <a:pos x="16" y="9"/>
              </a:cxn>
              <a:cxn ang="0">
                <a:pos x="11" y="0"/>
              </a:cxn>
            </a:cxnLst>
            <a:rect l="0" t="0" r="r" b="b"/>
            <a:pathLst>
              <a:path w="17" h="17">
                <a:moveTo>
                  <a:pt x="11" y="0"/>
                </a:moveTo>
                <a:lnTo>
                  <a:pt x="8" y="0"/>
                </a:lnTo>
                <a:lnTo>
                  <a:pt x="8" y="3"/>
                </a:lnTo>
                <a:lnTo>
                  <a:pt x="4" y="3"/>
                </a:lnTo>
                <a:lnTo>
                  <a:pt x="2" y="3"/>
                </a:lnTo>
                <a:lnTo>
                  <a:pt x="2" y="6"/>
                </a:lnTo>
                <a:lnTo>
                  <a:pt x="0" y="6"/>
                </a:lnTo>
                <a:lnTo>
                  <a:pt x="0" y="9"/>
                </a:lnTo>
                <a:lnTo>
                  <a:pt x="0" y="12"/>
                </a:lnTo>
                <a:lnTo>
                  <a:pt x="11" y="12"/>
                </a:lnTo>
                <a:lnTo>
                  <a:pt x="11" y="16"/>
                </a:lnTo>
                <a:lnTo>
                  <a:pt x="11" y="12"/>
                </a:lnTo>
                <a:lnTo>
                  <a:pt x="13" y="12"/>
                </a:lnTo>
                <a:lnTo>
                  <a:pt x="16" y="12"/>
                </a:lnTo>
                <a:lnTo>
                  <a:pt x="16" y="9"/>
                </a:lnTo>
                <a:lnTo>
                  <a:pt x="11" y="0"/>
                </a:lnTo>
              </a:path>
            </a:pathLst>
          </a:custGeom>
          <a:solidFill>
            <a:srgbClr val="000000"/>
          </a:solidFill>
          <a:ln w="9525" cap="rnd">
            <a:noFill/>
            <a:round/>
            <a:headEnd/>
            <a:tailEnd/>
          </a:ln>
          <a:effectLst/>
        </p:spPr>
        <p:txBody>
          <a:bodyPr/>
          <a:lstStyle/>
          <a:p>
            <a:endParaRPr lang="en-US"/>
          </a:p>
        </p:txBody>
      </p:sp>
      <p:sp>
        <p:nvSpPr>
          <p:cNvPr id="63954" name="Freeform 466"/>
          <p:cNvSpPr>
            <a:spLocks/>
          </p:cNvSpPr>
          <p:nvPr/>
        </p:nvSpPr>
        <p:spPr bwMode="auto">
          <a:xfrm>
            <a:off x="2935288" y="2530475"/>
            <a:ext cx="31750" cy="31750"/>
          </a:xfrm>
          <a:custGeom>
            <a:avLst/>
            <a:gdLst/>
            <a:ahLst/>
            <a:cxnLst>
              <a:cxn ang="0">
                <a:pos x="0" y="0"/>
              </a:cxn>
              <a:cxn ang="0">
                <a:pos x="8" y="5"/>
              </a:cxn>
              <a:cxn ang="0">
                <a:pos x="16" y="16"/>
              </a:cxn>
              <a:cxn ang="0">
                <a:pos x="0" y="0"/>
              </a:cxn>
            </a:cxnLst>
            <a:rect l="0" t="0" r="r" b="b"/>
            <a:pathLst>
              <a:path w="17" h="17">
                <a:moveTo>
                  <a:pt x="0" y="0"/>
                </a:moveTo>
                <a:lnTo>
                  <a:pt x="8" y="5"/>
                </a:lnTo>
                <a:lnTo>
                  <a:pt x="16" y="16"/>
                </a:lnTo>
                <a:lnTo>
                  <a:pt x="0" y="0"/>
                </a:lnTo>
              </a:path>
            </a:pathLst>
          </a:custGeom>
          <a:solidFill>
            <a:srgbClr val="000000"/>
          </a:solidFill>
          <a:ln w="9525" cap="rnd">
            <a:noFill/>
            <a:round/>
            <a:headEnd/>
            <a:tailEnd/>
          </a:ln>
          <a:effectLst/>
        </p:spPr>
        <p:txBody>
          <a:bodyPr/>
          <a:lstStyle/>
          <a:p>
            <a:endParaRPr lang="en-US"/>
          </a:p>
        </p:txBody>
      </p:sp>
      <p:sp>
        <p:nvSpPr>
          <p:cNvPr id="63955" name="Freeform 467"/>
          <p:cNvSpPr>
            <a:spLocks/>
          </p:cNvSpPr>
          <p:nvPr/>
        </p:nvSpPr>
        <p:spPr bwMode="auto">
          <a:xfrm>
            <a:off x="2935288" y="2527300"/>
            <a:ext cx="36512" cy="30163"/>
          </a:xfrm>
          <a:custGeom>
            <a:avLst/>
            <a:gdLst/>
            <a:ahLst/>
            <a:cxnLst>
              <a:cxn ang="0">
                <a:pos x="10" y="4"/>
              </a:cxn>
              <a:cxn ang="0">
                <a:pos x="10" y="0"/>
              </a:cxn>
              <a:cxn ang="0">
                <a:pos x="13" y="0"/>
              </a:cxn>
              <a:cxn ang="0">
                <a:pos x="10" y="0"/>
              </a:cxn>
              <a:cxn ang="0">
                <a:pos x="8" y="0"/>
              </a:cxn>
              <a:cxn ang="0">
                <a:pos x="6" y="0"/>
              </a:cxn>
              <a:cxn ang="0">
                <a:pos x="4" y="0"/>
              </a:cxn>
              <a:cxn ang="0">
                <a:pos x="2" y="0"/>
              </a:cxn>
              <a:cxn ang="0">
                <a:pos x="0" y="4"/>
              </a:cxn>
              <a:cxn ang="0">
                <a:pos x="4" y="16"/>
              </a:cxn>
              <a:cxn ang="0">
                <a:pos x="6" y="16"/>
              </a:cxn>
              <a:cxn ang="0">
                <a:pos x="8" y="16"/>
              </a:cxn>
              <a:cxn ang="0">
                <a:pos x="10" y="16"/>
              </a:cxn>
              <a:cxn ang="0">
                <a:pos x="13" y="16"/>
              </a:cxn>
              <a:cxn ang="0">
                <a:pos x="15" y="16"/>
              </a:cxn>
              <a:cxn ang="0">
                <a:pos x="17" y="12"/>
              </a:cxn>
              <a:cxn ang="0">
                <a:pos x="19" y="12"/>
              </a:cxn>
              <a:cxn ang="0">
                <a:pos x="19" y="8"/>
              </a:cxn>
              <a:cxn ang="0">
                <a:pos x="10" y="4"/>
              </a:cxn>
            </a:cxnLst>
            <a:rect l="0" t="0" r="r" b="b"/>
            <a:pathLst>
              <a:path w="20" h="17">
                <a:moveTo>
                  <a:pt x="10" y="4"/>
                </a:moveTo>
                <a:lnTo>
                  <a:pt x="10" y="0"/>
                </a:lnTo>
                <a:lnTo>
                  <a:pt x="13" y="0"/>
                </a:lnTo>
                <a:lnTo>
                  <a:pt x="10" y="0"/>
                </a:lnTo>
                <a:lnTo>
                  <a:pt x="8" y="0"/>
                </a:lnTo>
                <a:lnTo>
                  <a:pt x="6" y="0"/>
                </a:lnTo>
                <a:lnTo>
                  <a:pt x="4" y="0"/>
                </a:lnTo>
                <a:lnTo>
                  <a:pt x="2" y="0"/>
                </a:lnTo>
                <a:lnTo>
                  <a:pt x="0" y="4"/>
                </a:lnTo>
                <a:lnTo>
                  <a:pt x="4" y="16"/>
                </a:lnTo>
                <a:lnTo>
                  <a:pt x="6" y="16"/>
                </a:lnTo>
                <a:lnTo>
                  <a:pt x="8" y="16"/>
                </a:lnTo>
                <a:lnTo>
                  <a:pt x="10" y="16"/>
                </a:lnTo>
                <a:lnTo>
                  <a:pt x="13" y="16"/>
                </a:lnTo>
                <a:lnTo>
                  <a:pt x="15" y="16"/>
                </a:lnTo>
                <a:lnTo>
                  <a:pt x="17" y="12"/>
                </a:lnTo>
                <a:lnTo>
                  <a:pt x="19" y="12"/>
                </a:lnTo>
                <a:lnTo>
                  <a:pt x="19" y="8"/>
                </a:lnTo>
                <a:lnTo>
                  <a:pt x="10" y="4"/>
                </a:lnTo>
              </a:path>
            </a:pathLst>
          </a:custGeom>
          <a:solidFill>
            <a:srgbClr val="000000"/>
          </a:solidFill>
          <a:ln w="9525" cap="rnd">
            <a:noFill/>
            <a:round/>
            <a:headEnd/>
            <a:tailEnd/>
          </a:ln>
          <a:effectLst/>
        </p:spPr>
        <p:txBody>
          <a:bodyPr/>
          <a:lstStyle/>
          <a:p>
            <a:endParaRPr lang="en-US"/>
          </a:p>
        </p:txBody>
      </p:sp>
      <p:sp>
        <p:nvSpPr>
          <p:cNvPr id="63956" name="Freeform 468"/>
          <p:cNvSpPr>
            <a:spLocks/>
          </p:cNvSpPr>
          <p:nvPr/>
        </p:nvSpPr>
        <p:spPr bwMode="auto">
          <a:xfrm>
            <a:off x="2954338" y="2490788"/>
            <a:ext cx="57150" cy="46037"/>
          </a:xfrm>
          <a:custGeom>
            <a:avLst/>
            <a:gdLst/>
            <a:ahLst/>
            <a:cxnLst>
              <a:cxn ang="0">
                <a:pos x="28" y="0"/>
              </a:cxn>
              <a:cxn ang="0">
                <a:pos x="26" y="0"/>
              </a:cxn>
              <a:cxn ang="0">
                <a:pos x="26" y="3"/>
              </a:cxn>
              <a:cxn ang="0">
                <a:pos x="24" y="3"/>
              </a:cxn>
              <a:cxn ang="0">
                <a:pos x="22" y="3"/>
              </a:cxn>
              <a:cxn ang="0">
                <a:pos x="20" y="5"/>
              </a:cxn>
              <a:cxn ang="0">
                <a:pos x="17" y="5"/>
              </a:cxn>
              <a:cxn ang="0">
                <a:pos x="15" y="7"/>
              </a:cxn>
              <a:cxn ang="0">
                <a:pos x="13" y="7"/>
              </a:cxn>
              <a:cxn ang="0">
                <a:pos x="11" y="9"/>
              </a:cxn>
              <a:cxn ang="0">
                <a:pos x="9" y="9"/>
              </a:cxn>
              <a:cxn ang="0">
                <a:pos x="9" y="11"/>
              </a:cxn>
              <a:cxn ang="0">
                <a:pos x="7" y="11"/>
              </a:cxn>
              <a:cxn ang="0">
                <a:pos x="7" y="13"/>
              </a:cxn>
              <a:cxn ang="0">
                <a:pos x="5" y="13"/>
              </a:cxn>
              <a:cxn ang="0">
                <a:pos x="5" y="15"/>
              </a:cxn>
              <a:cxn ang="0">
                <a:pos x="3" y="15"/>
              </a:cxn>
              <a:cxn ang="0">
                <a:pos x="3" y="17"/>
              </a:cxn>
              <a:cxn ang="0">
                <a:pos x="0" y="20"/>
              </a:cxn>
              <a:cxn ang="0">
                <a:pos x="0" y="22"/>
              </a:cxn>
              <a:cxn ang="0">
                <a:pos x="9" y="24"/>
              </a:cxn>
              <a:cxn ang="0">
                <a:pos x="9" y="22"/>
              </a:cxn>
              <a:cxn ang="0">
                <a:pos x="11" y="22"/>
              </a:cxn>
              <a:cxn ang="0">
                <a:pos x="11" y="20"/>
              </a:cxn>
              <a:cxn ang="0">
                <a:pos x="13" y="20"/>
              </a:cxn>
              <a:cxn ang="0">
                <a:pos x="13" y="17"/>
              </a:cxn>
              <a:cxn ang="0">
                <a:pos x="15" y="17"/>
              </a:cxn>
              <a:cxn ang="0">
                <a:pos x="15" y="15"/>
              </a:cxn>
              <a:cxn ang="0">
                <a:pos x="17" y="15"/>
              </a:cxn>
              <a:cxn ang="0">
                <a:pos x="20" y="13"/>
              </a:cxn>
              <a:cxn ang="0">
                <a:pos x="22" y="13"/>
              </a:cxn>
              <a:cxn ang="0">
                <a:pos x="24" y="13"/>
              </a:cxn>
              <a:cxn ang="0">
                <a:pos x="24" y="11"/>
              </a:cxn>
              <a:cxn ang="0">
                <a:pos x="26" y="11"/>
              </a:cxn>
              <a:cxn ang="0">
                <a:pos x="28" y="11"/>
              </a:cxn>
              <a:cxn ang="0">
                <a:pos x="28" y="9"/>
              </a:cxn>
              <a:cxn ang="0">
                <a:pos x="30" y="9"/>
              </a:cxn>
              <a:cxn ang="0">
                <a:pos x="28" y="0"/>
              </a:cxn>
            </a:cxnLst>
            <a:rect l="0" t="0" r="r" b="b"/>
            <a:pathLst>
              <a:path w="31" h="25">
                <a:moveTo>
                  <a:pt x="28" y="0"/>
                </a:moveTo>
                <a:lnTo>
                  <a:pt x="26" y="0"/>
                </a:lnTo>
                <a:lnTo>
                  <a:pt x="26" y="3"/>
                </a:lnTo>
                <a:lnTo>
                  <a:pt x="24" y="3"/>
                </a:lnTo>
                <a:lnTo>
                  <a:pt x="22" y="3"/>
                </a:lnTo>
                <a:lnTo>
                  <a:pt x="20" y="5"/>
                </a:lnTo>
                <a:lnTo>
                  <a:pt x="17" y="5"/>
                </a:lnTo>
                <a:lnTo>
                  <a:pt x="15" y="7"/>
                </a:lnTo>
                <a:lnTo>
                  <a:pt x="13" y="7"/>
                </a:lnTo>
                <a:lnTo>
                  <a:pt x="11" y="9"/>
                </a:lnTo>
                <a:lnTo>
                  <a:pt x="9" y="9"/>
                </a:lnTo>
                <a:lnTo>
                  <a:pt x="9" y="11"/>
                </a:lnTo>
                <a:lnTo>
                  <a:pt x="7" y="11"/>
                </a:lnTo>
                <a:lnTo>
                  <a:pt x="7" y="13"/>
                </a:lnTo>
                <a:lnTo>
                  <a:pt x="5" y="13"/>
                </a:lnTo>
                <a:lnTo>
                  <a:pt x="5" y="15"/>
                </a:lnTo>
                <a:lnTo>
                  <a:pt x="3" y="15"/>
                </a:lnTo>
                <a:lnTo>
                  <a:pt x="3" y="17"/>
                </a:lnTo>
                <a:lnTo>
                  <a:pt x="0" y="20"/>
                </a:lnTo>
                <a:lnTo>
                  <a:pt x="0" y="22"/>
                </a:lnTo>
                <a:lnTo>
                  <a:pt x="9" y="24"/>
                </a:lnTo>
                <a:lnTo>
                  <a:pt x="9" y="22"/>
                </a:lnTo>
                <a:lnTo>
                  <a:pt x="11" y="22"/>
                </a:lnTo>
                <a:lnTo>
                  <a:pt x="11" y="20"/>
                </a:lnTo>
                <a:lnTo>
                  <a:pt x="13" y="20"/>
                </a:lnTo>
                <a:lnTo>
                  <a:pt x="13" y="17"/>
                </a:lnTo>
                <a:lnTo>
                  <a:pt x="15" y="17"/>
                </a:lnTo>
                <a:lnTo>
                  <a:pt x="15" y="15"/>
                </a:lnTo>
                <a:lnTo>
                  <a:pt x="17" y="15"/>
                </a:lnTo>
                <a:lnTo>
                  <a:pt x="20" y="13"/>
                </a:lnTo>
                <a:lnTo>
                  <a:pt x="22" y="13"/>
                </a:lnTo>
                <a:lnTo>
                  <a:pt x="24" y="13"/>
                </a:lnTo>
                <a:lnTo>
                  <a:pt x="24" y="11"/>
                </a:lnTo>
                <a:lnTo>
                  <a:pt x="26" y="11"/>
                </a:lnTo>
                <a:lnTo>
                  <a:pt x="28" y="11"/>
                </a:lnTo>
                <a:lnTo>
                  <a:pt x="28" y="9"/>
                </a:lnTo>
                <a:lnTo>
                  <a:pt x="30" y="9"/>
                </a:lnTo>
                <a:lnTo>
                  <a:pt x="28" y="0"/>
                </a:lnTo>
              </a:path>
            </a:pathLst>
          </a:custGeom>
          <a:solidFill>
            <a:srgbClr val="000000"/>
          </a:solidFill>
          <a:ln w="9525" cap="rnd">
            <a:noFill/>
            <a:round/>
            <a:headEnd/>
            <a:tailEnd/>
          </a:ln>
          <a:effectLst/>
        </p:spPr>
        <p:txBody>
          <a:bodyPr/>
          <a:lstStyle/>
          <a:p>
            <a:endParaRPr lang="en-US"/>
          </a:p>
        </p:txBody>
      </p:sp>
      <p:sp>
        <p:nvSpPr>
          <p:cNvPr id="63957" name="Freeform 469"/>
          <p:cNvSpPr>
            <a:spLocks/>
          </p:cNvSpPr>
          <p:nvPr/>
        </p:nvSpPr>
        <p:spPr bwMode="auto">
          <a:xfrm>
            <a:off x="3006725" y="2484438"/>
            <a:ext cx="30163" cy="30162"/>
          </a:xfrm>
          <a:custGeom>
            <a:avLst/>
            <a:gdLst/>
            <a:ahLst/>
            <a:cxnLst>
              <a:cxn ang="0">
                <a:pos x="0" y="11"/>
              </a:cxn>
              <a:cxn ang="0">
                <a:pos x="0" y="8"/>
              </a:cxn>
              <a:cxn ang="0">
                <a:pos x="0" y="4"/>
              </a:cxn>
              <a:cxn ang="0">
                <a:pos x="3" y="16"/>
              </a:cxn>
              <a:cxn ang="0">
                <a:pos x="7" y="16"/>
              </a:cxn>
              <a:cxn ang="0">
                <a:pos x="7" y="13"/>
              </a:cxn>
              <a:cxn ang="0">
                <a:pos x="10" y="13"/>
              </a:cxn>
              <a:cxn ang="0">
                <a:pos x="16" y="11"/>
              </a:cxn>
              <a:cxn ang="0">
                <a:pos x="16" y="8"/>
              </a:cxn>
              <a:cxn ang="0">
                <a:pos x="16" y="4"/>
              </a:cxn>
              <a:cxn ang="0">
                <a:pos x="10" y="2"/>
              </a:cxn>
              <a:cxn ang="0">
                <a:pos x="10" y="0"/>
              </a:cxn>
              <a:cxn ang="0">
                <a:pos x="7" y="0"/>
              </a:cxn>
              <a:cxn ang="0">
                <a:pos x="3" y="0"/>
              </a:cxn>
              <a:cxn ang="0">
                <a:pos x="0" y="11"/>
              </a:cxn>
            </a:cxnLst>
            <a:rect l="0" t="0" r="r" b="b"/>
            <a:pathLst>
              <a:path w="17" h="17">
                <a:moveTo>
                  <a:pt x="0" y="11"/>
                </a:moveTo>
                <a:lnTo>
                  <a:pt x="0" y="8"/>
                </a:lnTo>
                <a:lnTo>
                  <a:pt x="0" y="4"/>
                </a:lnTo>
                <a:lnTo>
                  <a:pt x="3" y="16"/>
                </a:lnTo>
                <a:lnTo>
                  <a:pt x="7" y="16"/>
                </a:lnTo>
                <a:lnTo>
                  <a:pt x="7" y="13"/>
                </a:lnTo>
                <a:lnTo>
                  <a:pt x="10" y="13"/>
                </a:lnTo>
                <a:lnTo>
                  <a:pt x="16" y="11"/>
                </a:lnTo>
                <a:lnTo>
                  <a:pt x="16" y="8"/>
                </a:lnTo>
                <a:lnTo>
                  <a:pt x="16" y="4"/>
                </a:lnTo>
                <a:lnTo>
                  <a:pt x="10" y="2"/>
                </a:lnTo>
                <a:lnTo>
                  <a:pt x="10" y="0"/>
                </a:lnTo>
                <a:lnTo>
                  <a:pt x="7" y="0"/>
                </a:lnTo>
                <a:lnTo>
                  <a:pt x="3" y="0"/>
                </a:lnTo>
                <a:lnTo>
                  <a:pt x="0" y="11"/>
                </a:lnTo>
              </a:path>
            </a:pathLst>
          </a:custGeom>
          <a:solidFill>
            <a:srgbClr val="000000"/>
          </a:solidFill>
          <a:ln w="9525" cap="rnd">
            <a:noFill/>
            <a:round/>
            <a:headEnd/>
            <a:tailEnd/>
          </a:ln>
          <a:effectLst/>
        </p:spPr>
        <p:txBody>
          <a:bodyPr/>
          <a:lstStyle/>
          <a:p>
            <a:endParaRPr lang="en-US"/>
          </a:p>
        </p:txBody>
      </p:sp>
      <p:sp>
        <p:nvSpPr>
          <p:cNvPr id="63958" name="Freeform 470"/>
          <p:cNvSpPr>
            <a:spLocks/>
          </p:cNvSpPr>
          <p:nvPr/>
        </p:nvSpPr>
        <p:spPr bwMode="auto">
          <a:xfrm>
            <a:off x="2967038" y="2484438"/>
            <a:ext cx="44450" cy="30162"/>
          </a:xfrm>
          <a:custGeom>
            <a:avLst/>
            <a:gdLst/>
            <a:ahLst/>
            <a:cxnLst>
              <a:cxn ang="0">
                <a:pos x="10" y="0"/>
              </a:cxn>
              <a:cxn ang="0">
                <a:pos x="6" y="13"/>
              </a:cxn>
              <a:cxn ang="0">
                <a:pos x="8" y="16"/>
              </a:cxn>
              <a:cxn ang="0">
                <a:pos x="10" y="16"/>
              </a:cxn>
              <a:cxn ang="0">
                <a:pos x="13" y="16"/>
              </a:cxn>
              <a:cxn ang="0">
                <a:pos x="15" y="16"/>
              </a:cxn>
              <a:cxn ang="0">
                <a:pos x="17" y="16"/>
              </a:cxn>
              <a:cxn ang="0">
                <a:pos x="19" y="16"/>
              </a:cxn>
              <a:cxn ang="0">
                <a:pos x="19" y="13"/>
              </a:cxn>
              <a:cxn ang="0">
                <a:pos x="21" y="13"/>
              </a:cxn>
              <a:cxn ang="0">
                <a:pos x="23" y="13"/>
              </a:cxn>
              <a:cxn ang="0">
                <a:pos x="21" y="13"/>
              </a:cxn>
              <a:cxn ang="0">
                <a:pos x="23" y="0"/>
              </a:cxn>
              <a:cxn ang="0">
                <a:pos x="21" y="0"/>
              </a:cxn>
              <a:cxn ang="0">
                <a:pos x="19" y="0"/>
              </a:cxn>
              <a:cxn ang="0">
                <a:pos x="17" y="0"/>
              </a:cxn>
              <a:cxn ang="0">
                <a:pos x="17" y="2"/>
              </a:cxn>
              <a:cxn ang="0">
                <a:pos x="15" y="2"/>
              </a:cxn>
              <a:cxn ang="0">
                <a:pos x="13" y="2"/>
              </a:cxn>
              <a:cxn ang="0">
                <a:pos x="10" y="16"/>
              </a:cxn>
              <a:cxn ang="0">
                <a:pos x="10" y="0"/>
              </a:cxn>
              <a:cxn ang="0">
                <a:pos x="0" y="0"/>
              </a:cxn>
              <a:cxn ang="0">
                <a:pos x="6" y="13"/>
              </a:cxn>
              <a:cxn ang="0">
                <a:pos x="10" y="0"/>
              </a:cxn>
            </a:cxnLst>
            <a:rect l="0" t="0" r="r" b="b"/>
            <a:pathLst>
              <a:path w="24" h="17">
                <a:moveTo>
                  <a:pt x="10" y="0"/>
                </a:moveTo>
                <a:lnTo>
                  <a:pt x="6" y="13"/>
                </a:lnTo>
                <a:lnTo>
                  <a:pt x="8" y="16"/>
                </a:lnTo>
                <a:lnTo>
                  <a:pt x="10" y="16"/>
                </a:lnTo>
                <a:lnTo>
                  <a:pt x="13" y="16"/>
                </a:lnTo>
                <a:lnTo>
                  <a:pt x="15" y="16"/>
                </a:lnTo>
                <a:lnTo>
                  <a:pt x="17" y="16"/>
                </a:lnTo>
                <a:lnTo>
                  <a:pt x="19" y="16"/>
                </a:lnTo>
                <a:lnTo>
                  <a:pt x="19" y="13"/>
                </a:lnTo>
                <a:lnTo>
                  <a:pt x="21" y="13"/>
                </a:lnTo>
                <a:lnTo>
                  <a:pt x="23" y="13"/>
                </a:lnTo>
                <a:lnTo>
                  <a:pt x="21" y="13"/>
                </a:lnTo>
                <a:lnTo>
                  <a:pt x="23" y="0"/>
                </a:lnTo>
                <a:lnTo>
                  <a:pt x="21" y="0"/>
                </a:lnTo>
                <a:lnTo>
                  <a:pt x="19" y="0"/>
                </a:lnTo>
                <a:lnTo>
                  <a:pt x="17" y="0"/>
                </a:lnTo>
                <a:lnTo>
                  <a:pt x="17" y="2"/>
                </a:lnTo>
                <a:lnTo>
                  <a:pt x="15" y="2"/>
                </a:lnTo>
                <a:lnTo>
                  <a:pt x="13" y="2"/>
                </a:lnTo>
                <a:lnTo>
                  <a:pt x="10" y="16"/>
                </a:lnTo>
                <a:lnTo>
                  <a:pt x="10" y="0"/>
                </a:lnTo>
                <a:lnTo>
                  <a:pt x="0" y="0"/>
                </a:lnTo>
                <a:lnTo>
                  <a:pt x="6" y="13"/>
                </a:lnTo>
                <a:lnTo>
                  <a:pt x="10" y="0"/>
                </a:lnTo>
              </a:path>
            </a:pathLst>
          </a:custGeom>
          <a:solidFill>
            <a:srgbClr val="000000"/>
          </a:solidFill>
          <a:ln w="9525" cap="rnd">
            <a:noFill/>
            <a:round/>
            <a:headEnd/>
            <a:tailEnd/>
          </a:ln>
          <a:effectLst/>
        </p:spPr>
        <p:txBody>
          <a:bodyPr/>
          <a:lstStyle/>
          <a:p>
            <a:endParaRPr lang="en-US"/>
          </a:p>
        </p:txBody>
      </p:sp>
      <p:sp>
        <p:nvSpPr>
          <p:cNvPr id="63959" name="Freeform 471"/>
          <p:cNvSpPr>
            <a:spLocks/>
          </p:cNvSpPr>
          <p:nvPr/>
        </p:nvSpPr>
        <p:spPr bwMode="auto">
          <a:xfrm>
            <a:off x="2986088" y="2484438"/>
            <a:ext cx="31750" cy="30162"/>
          </a:xfrm>
          <a:custGeom>
            <a:avLst/>
            <a:gdLst/>
            <a:ahLst/>
            <a:cxnLst>
              <a:cxn ang="0">
                <a:pos x="0" y="2"/>
              </a:cxn>
              <a:cxn ang="0">
                <a:pos x="5" y="2"/>
              </a:cxn>
              <a:cxn ang="0">
                <a:pos x="5" y="0"/>
              </a:cxn>
              <a:cxn ang="0">
                <a:pos x="0" y="0"/>
              </a:cxn>
              <a:cxn ang="0">
                <a:pos x="0" y="16"/>
              </a:cxn>
              <a:cxn ang="0">
                <a:pos x="5" y="16"/>
              </a:cxn>
              <a:cxn ang="0">
                <a:pos x="8" y="16"/>
              </a:cxn>
              <a:cxn ang="0">
                <a:pos x="8" y="13"/>
              </a:cxn>
              <a:cxn ang="0">
                <a:pos x="12" y="13"/>
              </a:cxn>
              <a:cxn ang="0">
                <a:pos x="16" y="10"/>
              </a:cxn>
              <a:cxn ang="0">
                <a:pos x="0" y="2"/>
              </a:cxn>
            </a:cxnLst>
            <a:rect l="0" t="0" r="r" b="b"/>
            <a:pathLst>
              <a:path w="17" h="17">
                <a:moveTo>
                  <a:pt x="0" y="2"/>
                </a:moveTo>
                <a:lnTo>
                  <a:pt x="5" y="2"/>
                </a:lnTo>
                <a:lnTo>
                  <a:pt x="5" y="0"/>
                </a:lnTo>
                <a:lnTo>
                  <a:pt x="0" y="0"/>
                </a:lnTo>
                <a:lnTo>
                  <a:pt x="0" y="16"/>
                </a:lnTo>
                <a:lnTo>
                  <a:pt x="5" y="16"/>
                </a:lnTo>
                <a:lnTo>
                  <a:pt x="8" y="16"/>
                </a:lnTo>
                <a:lnTo>
                  <a:pt x="8" y="13"/>
                </a:lnTo>
                <a:lnTo>
                  <a:pt x="12" y="13"/>
                </a:lnTo>
                <a:lnTo>
                  <a:pt x="16" y="10"/>
                </a:lnTo>
                <a:lnTo>
                  <a:pt x="0" y="2"/>
                </a:lnTo>
              </a:path>
            </a:pathLst>
          </a:custGeom>
          <a:solidFill>
            <a:srgbClr val="000000"/>
          </a:solidFill>
          <a:ln w="9525" cap="rnd">
            <a:noFill/>
            <a:round/>
            <a:headEnd/>
            <a:tailEnd/>
          </a:ln>
          <a:effectLst/>
        </p:spPr>
        <p:txBody>
          <a:bodyPr/>
          <a:lstStyle/>
          <a:p>
            <a:endParaRPr lang="en-US"/>
          </a:p>
        </p:txBody>
      </p:sp>
      <p:sp>
        <p:nvSpPr>
          <p:cNvPr id="63960" name="Freeform 472"/>
          <p:cNvSpPr>
            <a:spLocks/>
          </p:cNvSpPr>
          <p:nvPr/>
        </p:nvSpPr>
        <p:spPr bwMode="auto">
          <a:xfrm>
            <a:off x="2981325" y="2476500"/>
            <a:ext cx="31750" cy="30163"/>
          </a:xfrm>
          <a:custGeom>
            <a:avLst/>
            <a:gdLst/>
            <a:ahLst/>
            <a:cxnLst>
              <a:cxn ang="0">
                <a:pos x="0" y="0"/>
              </a:cxn>
              <a:cxn ang="0">
                <a:pos x="0" y="2"/>
              </a:cxn>
              <a:cxn ang="0">
                <a:pos x="0" y="5"/>
              </a:cxn>
              <a:cxn ang="0">
                <a:pos x="2" y="5"/>
              </a:cxn>
              <a:cxn ang="0">
                <a:pos x="2" y="8"/>
              </a:cxn>
              <a:cxn ang="0">
                <a:pos x="16" y="16"/>
              </a:cxn>
              <a:cxn ang="0">
                <a:pos x="16" y="11"/>
              </a:cxn>
              <a:cxn ang="0">
                <a:pos x="16" y="8"/>
              </a:cxn>
              <a:cxn ang="0">
                <a:pos x="16" y="5"/>
              </a:cxn>
              <a:cxn ang="0">
                <a:pos x="16" y="2"/>
              </a:cxn>
              <a:cxn ang="0">
                <a:pos x="13" y="2"/>
              </a:cxn>
              <a:cxn ang="0">
                <a:pos x="13" y="0"/>
              </a:cxn>
              <a:cxn ang="0">
                <a:pos x="13" y="2"/>
              </a:cxn>
              <a:cxn ang="0">
                <a:pos x="0" y="0"/>
              </a:cxn>
            </a:cxnLst>
            <a:rect l="0" t="0" r="r" b="b"/>
            <a:pathLst>
              <a:path w="17" h="17">
                <a:moveTo>
                  <a:pt x="0" y="0"/>
                </a:moveTo>
                <a:lnTo>
                  <a:pt x="0" y="2"/>
                </a:lnTo>
                <a:lnTo>
                  <a:pt x="0" y="5"/>
                </a:lnTo>
                <a:lnTo>
                  <a:pt x="2" y="5"/>
                </a:lnTo>
                <a:lnTo>
                  <a:pt x="2" y="8"/>
                </a:lnTo>
                <a:lnTo>
                  <a:pt x="16" y="16"/>
                </a:lnTo>
                <a:lnTo>
                  <a:pt x="16" y="11"/>
                </a:lnTo>
                <a:lnTo>
                  <a:pt x="16" y="8"/>
                </a:lnTo>
                <a:lnTo>
                  <a:pt x="16" y="5"/>
                </a:lnTo>
                <a:lnTo>
                  <a:pt x="16" y="2"/>
                </a:lnTo>
                <a:lnTo>
                  <a:pt x="13" y="2"/>
                </a:lnTo>
                <a:lnTo>
                  <a:pt x="13" y="0"/>
                </a:lnTo>
                <a:lnTo>
                  <a:pt x="13" y="2"/>
                </a:lnTo>
                <a:lnTo>
                  <a:pt x="0" y="0"/>
                </a:lnTo>
              </a:path>
            </a:pathLst>
          </a:custGeom>
          <a:solidFill>
            <a:srgbClr val="000000"/>
          </a:solidFill>
          <a:ln w="9525" cap="rnd">
            <a:noFill/>
            <a:round/>
            <a:headEnd/>
            <a:tailEnd/>
          </a:ln>
          <a:effectLst/>
        </p:spPr>
        <p:txBody>
          <a:bodyPr/>
          <a:lstStyle/>
          <a:p>
            <a:endParaRPr lang="en-US"/>
          </a:p>
        </p:txBody>
      </p:sp>
      <p:sp>
        <p:nvSpPr>
          <p:cNvPr id="63961" name="Freeform 473"/>
          <p:cNvSpPr>
            <a:spLocks/>
          </p:cNvSpPr>
          <p:nvPr/>
        </p:nvSpPr>
        <p:spPr bwMode="auto">
          <a:xfrm>
            <a:off x="2981325" y="2465388"/>
            <a:ext cx="31750" cy="31750"/>
          </a:xfrm>
          <a:custGeom>
            <a:avLst/>
            <a:gdLst/>
            <a:ahLst/>
            <a:cxnLst>
              <a:cxn ang="0">
                <a:pos x="16" y="3"/>
              </a:cxn>
              <a:cxn ang="0">
                <a:pos x="13" y="3"/>
              </a:cxn>
              <a:cxn ang="0">
                <a:pos x="11" y="0"/>
              </a:cxn>
              <a:cxn ang="0">
                <a:pos x="8" y="0"/>
              </a:cxn>
              <a:cxn ang="0">
                <a:pos x="8" y="3"/>
              </a:cxn>
              <a:cxn ang="0">
                <a:pos x="6" y="3"/>
              </a:cxn>
              <a:cxn ang="0">
                <a:pos x="2" y="3"/>
              </a:cxn>
              <a:cxn ang="0">
                <a:pos x="2" y="6"/>
              </a:cxn>
              <a:cxn ang="0">
                <a:pos x="0" y="9"/>
              </a:cxn>
              <a:cxn ang="0">
                <a:pos x="11" y="12"/>
              </a:cxn>
              <a:cxn ang="0">
                <a:pos x="11" y="16"/>
              </a:cxn>
              <a:cxn ang="0">
                <a:pos x="11" y="12"/>
              </a:cxn>
              <a:cxn ang="0">
                <a:pos x="16" y="3"/>
              </a:cxn>
            </a:cxnLst>
            <a:rect l="0" t="0" r="r" b="b"/>
            <a:pathLst>
              <a:path w="17" h="17">
                <a:moveTo>
                  <a:pt x="16" y="3"/>
                </a:moveTo>
                <a:lnTo>
                  <a:pt x="13" y="3"/>
                </a:lnTo>
                <a:lnTo>
                  <a:pt x="11" y="0"/>
                </a:lnTo>
                <a:lnTo>
                  <a:pt x="8" y="0"/>
                </a:lnTo>
                <a:lnTo>
                  <a:pt x="8" y="3"/>
                </a:lnTo>
                <a:lnTo>
                  <a:pt x="6" y="3"/>
                </a:lnTo>
                <a:lnTo>
                  <a:pt x="2" y="3"/>
                </a:lnTo>
                <a:lnTo>
                  <a:pt x="2" y="6"/>
                </a:lnTo>
                <a:lnTo>
                  <a:pt x="0" y="9"/>
                </a:lnTo>
                <a:lnTo>
                  <a:pt x="11" y="12"/>
                </a:lnTo>
                <a:lnTo>
                  <a:pt x="11" y="16"/>
                </a:lnTo>
                <a:lnTo>
                  <a:pt x="11" y="12"/>
                </a:lnTo>
                <a:lnTo>
                  <a:pt x="16" y="3"/>
                </a:lnTo>
              </a:path>
            </a:pathLst>
          </a:custGeom>
          <a:solidFill>
            <a:srgbClr val="000000"/>
          </a:solidFill>
          <a:ln w="9525" cap="rnd">
            <a:noFill/>
            <a:round/>
            <a:headEnd/>
            <a:tailEnd/>
          </a:ln>
          <a:effectLst/>
        </p:spPr>
        <p:txBody>
          <a:bodyPr/>
          <a:lstStyle/>
          <a:p>
            <a:endParaRPr lang="en-US"/>
          </a:p>
        </p:txBody>
      </p:sp>
      <p:sp>
        <p:nvSpPr>
          <p:cNvPr id="63962" name="Freeform 474"/>
          <p:cNvSpPr>
            <a:spLocks/>
          </p:cNvSpPr>
          <p:nvPr/>
        </p:nvSpPr>
        <p:spPr bwMode="auto">
          <a:xfrm>
            <a:off x="2994025" y="2468563"/>
            <a:ext cx="31750" cy="31750"/>
          </a:xfrm>
          <a:custGeom>
            <a:avLst/>
            <a:gdLst/>
            <a:ahLst/>
            <a:cxnLst>
              <a:cxn ang="0">
                <a:pos x="8" y="3"/>
              </a:cxn>
              <a:cxn ang="0">
                <a:pos x="16" y="12"/>
              </a:cxn>
              <a:cxn ang="0">
                <a:pos x="16" y="9"/>
              </a:cxn>
              <a:cxn ang="0">
                <a:pos x="16" y="12"/>
              </a:cxn>
              <a:cxn ang="0">
                <a:pos x="16" y="9"/>
              </a:cxn>
              <a:cxn ang="0">
                <a:pos x="16" y="6"/>
              </a:cxn>
              <a:cxn ang="0">
                <a:pos x="16" y="3"/>
              </a:cxn>
              <a:cxn ang="0">
                <a:pos x="12" y="0"/>
              </a:cxn>
              <a:cxn ang="0">
                <a:pos x="4" y="9"/>
              </a:cxn>
              <a:cxn ang="0">
                <a:pos x="0" y="9"/>
              </a:cxn>
              <a:cxn ang="0">
                <a:pos x="0" y="6"/>
              </a:cxn>
              <a:cxn ang="0">
                <a:pos x="0" y="9"/>
              </a:cxn>
              <a:cxn ang="0">
                <a:pos x="8" y="16"/>
              </a:cxn>
              <a:cxn ang="0">
                <a:pos x="8" y="3"/>
              </a:cxn>
            </a:cxnLst>
            <a:rect l="0" t="0" r="r" b="b"/>
            <a:pathLst>
              <a:path w="17" h="17">
                <a:moveTo>
                  <a:pt x="8" y="3"/>
                </a:moveTo>
                <a:lnTo>
                  <a:pt x="16" y="12"/>
                </a:lnTo>
                <a:lnTo>
                  <a:pt x="16" y="9"/>
                </a:lnTo>
                <a:lnTo>
                  <a:pt x="16" y="12"/>
                </a:lnTo>
                <a:lnTo>
                  <a:pt x="16" y="9"/>
                </a:lnTo>
                <a:lnTo>
                  <a:pt x="16" y="6"/>
                </a:lnTo>
                <a:lnTo>
                  <a:pt x="16" y="3"/>
                </a:lnTo>
                <a:lnTo>
                  <a:pt x="12" y="0"/>
                </a:lnTo>
                <a:lnTo>
                  <a:pt x="4" y="9"/>
                </a:lnTo>
                <a:lnTo>
                  <a:pt x="0" y="9"/>
                </a:lnTo>
                <a:lnTo>
                  <a:pt x="0" y="6"/>
                </a:lnTo>
                <a:lnTo>
                  <a:pt x="0" y="9"/>
                </a:lnTo>
                <a:lnTo>
                  <a:pt x="8" y="16"/>
                </a:lnTo>
                <a:lnTo>
                  <a:pt x="8" y="3"/>
                </a:lnTo>
              </a:path>
            </a:pathLst>
          </a:custGeom>
          <a:solidFill>
            <a:srgbClr val="000000"/>
          </a:solidFill>
          <a:ln w="9525" cap="rnd">
            <a:noFill/>
            <a:round/>
            <a:headEnd/>
            <a:tailEnd/>
          </a:ln>
          <a:effectLst/>
        </p:spPr>
        <p:txBody>
          <a:bodyPr/>
          <a:lstStyle/>
          <a:p>
            <a:endParaRPr lang="en-US"/>
          </a:p>
        </p:txBody>
      </p:sp>
      <p:sp>
        <p:nvSpPr>
          <p:cNvPr id="63963" name="Freeform 475"/>
          <p:cNvSpPr>
            <a:spLocks/>
          </p:cNvSpPr>
          <p:nvPr/>
        </p:nvSpPr>
        <p:spPr bwMode="auto">
          <a:xfrm>
            <a:off x="3001963" y="2455863"/>
            <a:ext cx="31750" cy="33337"/>
          </a:xfrm>
          <a:custGeom>
            <a:avLst/>
            <a:gdLst/>
            <a:ahLst/>
            <a:cxnLst>
              <a:cxn ang="0">
                <a:pos x="6" y="5"/>
              </a:cxn>
              <a:cxn ang="0">
                <a:pos x="6" y="7"/>
              </a:cxn>
              <a:cxn ang="0">
                <a:pos x="4" y="7"/>
              </a:cxn>
              <a:cxn ang="0">
                <a:pos x="4" y="9"/>
              </a:cxn>
              <a:cxn ang="0">
                <a:pos x="2" y="9"/>
              </a:cxn>
              <a:cxn ang="0">
                <a:pos x="0" y="9"/>
              </a:cxn>
              <a:cxn ang="0">
                <a:pos x="0" y="17"/>
              </a:cxn>
              <a:cxn ang="0">
                <a:pos x="2" y="17"/>
              </a:cxn>
              <a:cxn ang="0">
                <a:pos x="4" y="17"/>
              </a:cxn>
              <a:cxn ang="0">
                <a:pos x="6" y="17"/>
              </a:cxn>
              <a:cxn ang="0">
                <a:pos x="8" y="17"/>
              </a:cxn>
              <a:cxn ang="0">
                <a:pos x="8" y="15"/>
              </a:cxn>
              <a:cxn ang="0">
                <a:pos x="11" y="15"/>
              </a:cxn>
              <a:cxn ang="0">
                <a:pos x="11" y="13"/>
              </a:cxn>
              <a:cxn ang="0">
                <a:pos x="13" y="13"/>
              </a:cxn>
              <a:cxn ang="0">
                <a:pos x="13" y="11"/>
              </a:cxn>
              <a:cxn ang="0">
                <a:pos x="16" y="9"/>
              </a:cxn>
              <a:cxn ang="0">
                <a:pos x="16" y="7"/>
              </a:cxn>
              <a:cxn ang="0">
                <a:pos x="16" y="5"/>
              </a:cxn>
              <a:cxn ang="0">
                <a:pos x="16" y="2"/>
              </a:cxn>
              <a:cxn ang="0">
                <a:pos x="13" y="2"/>
              </a:cxn>
              <a:cxn ang="0">
                <a:pos x="13" y="0"/>
              </a:cxn>
              <a:cxn ang="0">
                <a:pos x="6" y="5"/>
              </a:cxn>
            </a:cxnLst>
            <a:rect l="0" t="0" r="r" b="b"/>
            <a:pathLst>
              <a:path w="17" h="18">
                <a:moveTo>
                  <a:pt x="6" y="5"/>
                </a:moveTo>
                <a:lnTo>
                  <a:pt x="6" y="7"/>
                </a:lnTo>
                <a:lnTo>
                  <a:pt x="4" y="7"/>
                </a:lnTo>
                <a:lnTo>
                  <a:pt x="4" y="9"/>
                </a:lnTo>
                <a:lnTo>
                  <a:pt x="2" y="9"/>
                </a:lnTo>
                <a:lnTo>
                  <a:pt x="0" y="9"/>
                </a:lnTo>
                <a:lnTo>
                  <a:pt x="0" y="17"/>
                </a:lnTo>
                <a:lnTo>
                  <a:pt x="2" y="17"/>
                </a:lnTo>
                <a:lnTo>
                  <a:pt x="4" y="17"/>
                </a:lnTo>
                <a:lnTo>
                  <a:pt x="6" y="17"/>
                </a:lnTo>
                <a:lnTo>
                  <a:pt x="8" y="17"/>
                </a:lnTo>
                <a:lnTo>
                  <a:pt x="8" y="15"/>
                </a:lnTo>
                <a:lnTo>
                  <a:pt x="11" y="15"/>
                </a:lnTo>
                <a:lnTo>
                  <a:pt x="11" y="13"/>
                </a:lnTo>
                <a:lnTo>
                  <a:pt x="13" y="13"/>
                </a:lnTo>
                <a:lnTo>
                  <a:pt x="13" y="11"/>
                </a:lnTo>
                <a:lnTo>
                  <a:pt x="16" y="9"/>
                </a:lnTo>
                <a:lnTo>
                  <a:pt x="16" y="7"/>
                </a:lnTo>
                <a:lnTo>
                  <a:pt x="16" y="5"/>
                </a:lnTo>
                <a:lnTo>
                  <a:pt x="16" y="2"/>
                </a:lnTo>
                <a:lnTo>
                  <a:pt x="13" y="2"/>
                </a:lnTo>
                <a:lnTo>
                  <a:pt x="13" y="0"/>
                </a:lnTo>
                <a:lnTo>
                  <a:pt x="6" y="5"/>
                </a:lnTo>
              </a:path>
            </a:pathLst>
          </a:custGeom>
          <a:solidFill>
            <a:srgbClr val="000000"/>
          </a:solidFill>
          <a:ln w="9525" cap="rnd">
            <a:noFill/>
            <a:round/>
            <a:headEnd/>
            <a:tailEnd/>
          </a:ln>
          <a:effectLst/>
        </p:spPr>
        <p:txBody>
          <a:bodyPr/>
          <a:lstStyle/>
          <a:p>
            <a:endParaRPr lang="en-US"/>
          </a:p>
        </p:txBody>
      </p:sp>
      <p:sp>
        <p:nvSpPr>
          <p:cNvPr id="63964" name="Freeform 476"/>
          <p:cNvSpPr>
            <a:spLocks/>
          </p:cNvSpPr>
          <p:nvPr/>
        </p:nvSpPr>
        <p:spPr bwMode="auto">
          <a:xfrm>
            <a:off x="2986088" y="2449513"/>
            <a:ext cx="42862" cy="30162"/>
          </a:xfrm>
          <a:custGeom>
            <a:avLst/>
            <a:gdLst/>
            <a:ahLst/>
            <a:cxnLst>
              <a:cxn ang="0">
                <a:pos x="0" y="7"/>
              </a:cxn>
              <a:cxn ang="0">
                <a:pos x="0" y="11"/>
              </a:cxn>
              <a:cxn ang="0">
                <a:pos x="3" y="13"/>
              </a:cxn>
              <a:cxn ang="0">
                <a:pos x="5" y="16"/>
              </a:cxn>
              <a:cxn ang="0">
                <a:pos x="7" y="16"/>
              </a:cxn>
              <a:cxn ang="0">
                <a:pos x="9" y="16"/>
              </a:cxn>
              <a:cxn ang="0">
                <a:pos x="11" y="13"/>
              </a:cxn>
              <a:cxn ang="0">
                <a:pos x="13" y="13"/>
              </a:cxn>
              <a:cxn ang="0">
                <a:pos x="13" y="11"/>
              </a:cxn>
              <a:cxn ang="0">
                <a:pos x="15" y="11"/>
              </a:cxn>
              <a:cxn ang="0">
                <a:pos x="22" y="4"/>
              </a:cxn>
              <a:cxn ang="0">
                <a:pos x="20" y="2"/>
              </a:cxn>
              <a:cxn ang="0">
                <a:pos x="17" y="2"/>
              </a:cxn>
              <a:cxn ang="0">
                <a:pos x="17" y="0"/>
              </a:cxn>
              <a:cxn ang="0">
                <a:pos x="15" y="0"/>
              </a:cxn>
              <a:cxn ang="0">
                <a:pos x="13" y="0"/>
              </a:cxn>
              <a:cxn ang="0">
                <a:pos x="11" y="0"/>
              </a:cxn>
              <a:cxn ang="0">
                <a:pos x="9" y="2"/>
              </a:cxn>
              <a:cxn ang="0">
                <a:pos x="7" y="2"/>
              </a:cxn>
              <a:cxn ang="0">
                <a:pos x="7" y="4"/>
              </a:cxn>
              <a:cxn ang="0">
                <a:pos x="9" y="4"/>
              </a:cxn>
              <a:cxn ang="0">
                <a:pos x="0" y="7"/>
              </a:cxn>
            </a:cxnLst>
            <a:rect l="0" t="0" r="r" b="b"/>
            <a:pathLst>
              <a:path w="23" h="17">
                <a:moveTo>
                  <a:pt x="0" y="7"/>
                </a:moveTo>
                <a:lnTo>
                  <a:pt x="0" y="11"/>
                </a:lnTo>
                <a:lnTo>
                  <a:pt x="3" y="13"/>
                </a:lnTo>
                <a:lnTo>
                  <a:pt x="5" y="16"/>
                </a:lnTo>
                <a:lnTo>
                  <a:pt x="7" y="16"/>
                </a:lnTo>
                <a:lnTo>
                  <a:pt x="9" y="16"/>
                </a:lnTo>
                <a:lnTo>
                  <a:pt x="11" y="13"/>
                </a:lnTo>
                <a:lnTo>
                  <a:pt x="13" y="13"/>
                </a:lnTo>
                <a:lnTo>
                  <a:pt x="13" y="11"/>
                </a:lnTo>
                <a:lnTo>
                  <a:pt x="15" y="11"/>
                </a:lnTo>
                <a:lnTo>
                  <a:pt x="22" y="4"/>
                </a:lnTo>
                <a:lnTo>
                  <a:pt x="20" y="2"/>
                </a:lnTo>
                <a:lnTo>
                  <a:pt x="17" y="2"/>
                </a:lnTo>
                <a:lnTo>
                  <a:pt x="17" y="0"/>
                </a:lnTo>
                <a:lnTo>
                  <a:pt x="15" y="0"/>
                </a:lnTo>
                <a:lnTo>
                  <a:pt x="13" y="0"/>
                </a:lnTo>
                <a:lnTo>
                  <a:pt x="11" y="0"/>
                </a:lnTo>
                <a:lnTo>
                  <a:pt x="9" y="2"/>
                </a:lnTo>
                <a:lnTo>
                  <a:pt x="7" y="2"/>
                </a:lnTo>
                <a:lnTo>
                  <a:pt x="7" y="4"/>
                </a:lnTo>
                <a:lnTo>
                  <a:pt x="9" y="4"/>
                </a:lnTo>
                <a:lnTo>
                  <a:pt x="0" y="7"/>
                </a:lnTo>
              </a:path>
            </a:pathLst>
          </a:custGeom>
          <a:solidFill>
            <a:srgbClr val="000000"/>
          </a:solidFill>
          <a:ln w="9525" cap="rnd">
            <a:noFill/>
            <a:round/>
            <a:headEnd/>
            <a:tailEnd/>
          </a:ln>
          <a:effectLst/>
        </p:spPr>
        <p:txBody>
          <a:bodyPr/>
          <a:lstStyle/>
          <a:p>
            <a:endParaRPr lang="en-US"/>
          </a:p>
        </p:txBody>
      </p:sp>
      <p:sp>
        <p:nvSpPr>
          <p:cNvPr id="63965" name="Freeform 477"/>
          <p:cNvSpPr>
            <a:spLocks/>
          </p:cNvSpPr>
          <p:nvPr/>
        </p:nvSpPr>
        <p:spPr bwMode="auto">
          <a:xfrm>
            <a:off x="2986088" y="2444750"/>
            <a:ext cx="33337" cy="31750"/>
          </a:xfrm>
          <a:custGeom>
            <a:avLst/>
            <a:gdLst/>
            <a:ahLst/>
            <a:cxnLst>
              <a:cxn ang="0">
                <a:pos x="11" y="0"/>
              </a:cxn>
              <a:cxn ang="0">
                <a:pos x="9" y="2"/>
              </a:cxn>
              <a:cxn ang="0">
                <a:pos x="7" y="2"/>
              </a:cxn>
              <a:cxn ang="0">
                <a:pos x="5" y="2"/>
              </a:cxn>
              <a:cxn ang="0">
                <a:pos x="3" y="2"/>
              </a:cxn>
              <a:cxn ang="0">
                <a:pos x="3" y="5"/>
              </a:cxn>
              <a:cxn ang="0">
                <a:pos x="0" y="5"/>
              </a:cxn>
              <a:cxn ang="0">
                <a:pos x="0" y="8"/>
              </a:cxn>
              <a:cxn ang="0">
                <a:pos x="0" y="11"/>
              </a:cxn>
              <a:cxn ang="0">
                <a:pos x="9" y="8"/>
              </a:cxn>
              <a:cxn ang="0">
                <a:pos x="9" y="11"/>
              </a:cxn>
              <a:cxn ang="0">
                <a:pos x="9" y="16"/>
              </a:cxn>
              <a:cxn ang="0">
                <a:pos x="7" y="16"/>
              </a:cxn>
              <a:cxn ang="0">
                <a:pos x="9" y="16"/>
              </a:cxn>
              <a:cxn ang="0">
                <a:pos x="11" y="16"/>
              </a:cxn>
              <a:cxn ang="0">
                <a:pos x="13" y="16"/>
              </a:cxn>
              <a:cxn ang="0">
                <a:pos x="13" y="11"/>
              </a:cxn>
              <a:cxn ang="0">
                <a:pos x="15" y="11"/>
              </a:cxn>
              <a:cxn ang="0">
                <a:pos x="17" y="8"/>
              </a:cxn>
              <a:cxn ang="0">
                <a:pos x="17" y="5"/>
              </a:cxn>
              <a:cxn ang="0">
                <a:pos x="11" y="0"/>
              </a:cxn>
            </a:cxnLst>
            <a:rect l="0" t="0" r="r" b="b"/>
            <a:pathLst>
              <a:path w="18" h="17">
                <a:moveTo>
                  <a:pt x="11" y="0"/>
                </a:moveTo>
                <a:lnTo>
                  <a:pt x="9" y="2"/>
                </a:lnTo>
                <a:lnTo>
                  <a:pt x="7" y="2"/>
                </a:lnTo>
                <a:lnTo>
                  <a:pt x="5" y="2"/>
                </a:lnTo>
                <a:lnTo>
                  <a:pt x="3" y="2"/>
                </a:lnTo>
                <a:lnTo>
                  <a:pt x="3" y="5"/>
                </a:lnTo>
                <a:lnTo>
                  <a:pt x="0" y="5"/>
                </a:lnTo>
                <a:lnTo>
                  <a:pt x="0" y="8"/>
                </a:lnTo>
                <a:lnTo>
                  <a:pt x="0" y="11"/>
                </a:lnTo>
                <a:lnTo>
                  <a:pt x="9" y="8"/>
                </a:lnTo>
                <a:lnTo>
                  <a:pt x="9" y="11"/>
                </a:lnTo>
                <a:lnTo>
                  <a:pt x="9" y="16"/>
                </a:lnTo>
                <a:lnTo>
                  <a:pt x="7" y="16"/>
                </a:lnTo>
                <a:lnTo>
                  <a:pt x="9" y="16"/>
                </a:lnTo>
                <a:lnTo>
                  <a:pt x="11" y="16"/>
                </a:lnTo>
                <a:lnTo>
                  <a:pt x="13" y="16"/>
                </a:lnTo>
                <a:lnTo>
                  <a:pt x="13" y="11"/>
                </a:lnTo>
                <a:lnTo>
                  <a:pt x="15" y="11"/>
                </a:lnTo>
                <a:lnTo>
                  <a:pt x="17" y="8"/>
                </a:lnTo>
                <a:lnTo>
                  <a:pt x="17" y="5"/>
                </a:lnTo>
                <a:lnTo>
                  <a:pt x="11" y="0"/>
                </a:lnTo>
              </a:path>
            </a:pathLst>
          </a:custGeom>
          <a:solidFill>
            <a:srgbClr val="000000"/>
          </a:solidFill>
          <a:ln w="9525" cap="rnd">
            <a:noFill/>
            <a:round/>
            <a:headEnd/>
            <a:tailEnd/>
          </a:ln>
          <a:effectLst/>
        </p:spPr>
        <p:txBody>
          <a:bodyPr/>
          <a:lstStyle/>
          <a:p>
            <a:endParaRPr lang="en-US"/>
          </a:p>
        </p:txBody>
      </p:sp>
      <p:sp>
        <p:nvSpPr>
          <p:cNvPr id="63966" name="Freeform 478"/>
          <p:cNvSpPr>
            <a:spLocks/>
          </p:cNvSpPr>
          <p:nvPr/>
        </p:nvSpPr>
        <p:spPr bwMode="auto">
          <a:xfrm>
            <a:off x="2998788" y="2438400"/>
            <a:ext cx="31750" cy="30163"/>
          </a:xfrm>
          <a:custGeom>
            <a:avLst/>
            <a:gdLst/>
            <a:ahLst/>
            <a:cxnLst>
              <a:cxn ang="0">
                <a:pos x="9" y="0"/>
              </a:cxn>
              <a:cxn ang="0">
                <a:pos x="0" y="0"/>
              </a:cxn>
              <a:cxn ang="0">
                <a:pos x="0" y="4"/>
              </a:cxn>
              <a:cxn ang="0">
                <a:pos x="0" y="8"/>
              </a:cxn>
              <a:cxn ang="0">
                <a:pos x="2" y="8"/>
              </a:cxn>
              <a:cxn ang="0">
                <a:pos x="2" y="12"/>
              </a:cxn>
              <a:cxn ang="0">
                <a:pos x="4" y="12"/>
              </a:cxn>
              <a:cxn ang="0">
                <a:pos x="4" y="16"/>
              </a:cxn>
              <a:cxn ang="0">
                <a:pos x="4" y="12"/>
              </a:cxn>
              <a:cxn ang="0">
                <a:pos x="4" y="8"/>
              </a:cxn>
              <a:cxn ang="0">
                <a:pos x="12" y="16"/>
              </a:cxn>
              <a:cxn ang="0">
                <a:pos x="16" y="16"/>
              </a:cxn>
              <a:cxn ang="0">
                <a:pos x="16" y="12"/>
              </a:cxn>
              <a:cxn ang="0">
                <a:pos x="16" y="8"/>
              </a:cxn>
              <a:cxn ang="0">
                <a:pos x="12" y="8"/>
              </a:cxn>
              <a:cxn ang="0">
                <a:pos x="12" y="4"/>
              </a:cxn>
              <a:cxn ang="0">
                <a:pos x="12" y="0"/>
              </a:cxn>
              <a:cxn ang="0">
                <a:pos x="9" y="0"/>
              </a:cxn>
              <a:cxn ang="0">
                <a:pos x="0" y="0"/>
              </a:cxn>
              <a:cxn ang="0">
                <a:pos x="9" y="0"/>
              </a:cxn>
            </a:cxnLst>
            <a:rect l="0" t="0" r="r" b="b"/>
            <a:pathLst>
              <a:path w="17" h="17">
                <a:moveTo>
                  <a:pt x="9" y="0"/>
                </a:moveTo>
                <a:lnTo>
                  <a:pt x="0" y="0"/>
                </a:lnTo>
                <a:lnTo>
                  <a:pt x="0" y="4"/>
                </a:lnTo>
                <a:lnTo>
                  <a:pt x="0" y="8"/>
                </a:lnTo>
                <a:lnTo>
                  <a:pt x="2" y="8"/>
                </a:lnTo>
                <a:lnTo>
                  <a:pt x="2" y="12"/>
                </a:lnTo>
                <a:lnTo>
                  <a:pt x="4" y="12"/>
                </a:lnTo>
                <a:lnTo>
                  <a:pt x="4" y="16"/>
                </a:lnTo>
                <a:lnTo>
                  <a:pt x="4" y="12"/>
                </a:lnTo>
                <a:lnTo>
                  <a:pt x="4" y="8"/>
                </a:lnTo>
                <a:lnTo>
                  <a:pt x="12" y="16"/>
                </a:lnTo>
                <a:lnTo>
                  <a:pt x="16" y="16"/>
                </a:lnTo>
                <a:lnTo>
                  <a:pt x="16" y="12"/>
                </a:lnTo>
                <a:lnTo>
                  <a:pt x="16" y="8"/>
                </a:lnTo>
                <a:lnTo>
                  <a:pt x="12" y="8"/>
                </a:lnTo>
                <a:lnTo>
                  <a:pt x="12" y="4"/>
                </a:lnTo>
                <a:lnTo>
                  <a:pt x="12" y="0"/>
                </a:lnTo>
                <a:lnTo>
                  <a:pt x="9" y="0"/>
                </a:lnTo>
                <a:lnTo>
                  <a:pt x="0" y="0"/>
                </a:lnTo>
                <a:lnTo>
                  <a:pt x="9" y="0"/>
                </a:lnTo>
              </a:path>
            </a:pathLst>
          </a:custGeom>
          <a:solidFill>
            <a:srgbClr val="000000"/>
          </a:solidFill>
          <a:ln w="9525" cap="rnd">
            <a:noFill/>
            <a:round/>
            <a:headEnd/>
            <a:tailEnd/>
          </a:ln>
          <a:effectLst/>
        </p:spPr>
        <p:txBody>
          <a:bodyPr/>
          <a:lstStyle/>
          <a:p>
            <a:endParaRPr lang="en-US"/>
          </a:p>
        </p:txBody>
      </p:sp>
      <p:sp>
        <p:nvSpPr>
          <p:cNvPr id="63967" name="Freeform 479"/>
          <p:cNvSpPr>
            <a:spLocks/>
          </p:cNvSpPr>
          <p:nvPr/>
        </p:nvSpPr>
        <p:spPr bwMode="auto">
          <a:xfrm>
            <a:off x="2998788" y="2428875"/>
            <a:ext cx="31750" cy="31750"/>
          </a:xfrm>
          <a:custGeom>
            <a:avLst/>
            <a:gdLst/>
            <a:ahLst/>
            <a:cxnLst>
              <a:cxn ang="0">
                <a:pos x="8" y="0"/>
              </a:cxn>
              <a:cxn ang="0">
                <a:pos x="16" y="8"/>
              </a:cxn>
              <a:cxn ang="0">
                <a:pos x="0" y="8"/>
              </a:cxn>
              <a:cxn ang="0">
                <a:pos x="8" y="16"/>
              </a:cxn>
              <a:cxn ang="0">
                <a:pos x="0" y="8"/>
              </a:cxn>
              <a:cxn ang="0">
                <a:pos x="0" y="16"/>
              </a:cxn>
              <a:cxn ang="0">
                <a:pos x="8" y="16"/>
              </a:cxn>
              <a:cxn ang="0">
                <a:pos x="8" y="0"/>
              </a:cxn>
            </a:cxnLst>
            <a:rect l="0" t="0" r="r" b="b"/>
            <a:pathLst>
              <a:path w="17" h="17">
                <a:moveTo>
                  <a:pt x="8" y="0"/>
                </a:moveTo>
                <a:lnTo>
                  <a:pt x="16" y="8"/>
                </a:lnTo>
                <a:lnTo>
                  <a:pt x="0" y="8"/>
                </a:lnTo>
                <a:lnTo>
                  <a:pt x="8" y="16"/>
                </a:lnTo>
                <a:lnTo>
                  <a:pt x="0" y="8"/>
                </a:lnTo>
                <a:lnTo>
                  <a:pt x="0" y="16"/>
                </a:lnTo>
                <a:lnTo>
                  <a:pt x="8" y="16"/>
                </a:lnTo>
                <a:lnTo>
                  <a:pt x="8" y="0"/>
                </a:lnTo>
              </a:path>
            </a:pathLst>
          </a:custGeom>
          <a:solidFill>
            <a:srgbClr val="000000"/>
          </a:solidFill>
          <a:ln w="9525" cap="rnd">
            <a:noFill/>
            <a:round/>
            <a:headEnd/>
            <a:tailEnd/>
          </a:ln>
          <a:effectLst/>
        </p:spPr>
        <p:txBody>
          <a:bodyPr/>
          <a:lstStyle/>
          <a:p>
            <a:endParaRPr lang="en-US"/>
          </a:p>
        </p:txBody>
      </p:sp>
      <p:sp>
        <p:nvSpPr>
          <p:cNvPr id="63968" name="Freeform 480"/>
          <p:cNvSpPr>
            <a:spLocks/>
          </p:cNvSpPr>
          <p:nvPr/>
        </p:nvSpPr>
        <p:spPr bwMode="auto">
          <a:xfrm>
            <a:off x="3001963" y="2428875"/>
            <a:ext cx="31750" cy="31750"/>
          </a:xfrm>
          <a:custGeom>
            <a:avLst/>
            <a:gdLst/>
            <a:ahLst/>
            <a:cxnLst>
              <a:cxn ang="0">
                <a:pos x="0" y="5"/>
              </a:cxn>
              <a:cxn ang="0">
                <a:pos x="0" y="8"/>
              </a:cxn>
              <a:cxn ang="0">
                <a:pos x="0" y="5"/>
              </a:cxn>
              <a:cxn ang="0">
                <a:pos x="4" y="5"/>
              </a:cxn>
              <a:cxn ang="0">
                <a:pos x="4" y="0"/>
              </a:cxn>
              <a:cxn ang="0">
                <a:pos x="4" y="16"/>
              </a:cxn>
              <a:cxn ang="0">
                <a:pos x="8" y="16"/>
              </a:cxn>
              <a:cxn ang="0">
                <a:pos x="12" y="16"/>
              </a:cxn>
              <a:cxn ang="0">
                <a:pos x="16" y="16"/>
              </a:cxn>
              <a:cxn ang="0">
                <a:pos x="16" y="12"/>
              </a:cxn>
              <a:cxn ang="0">
                <a:pos x="16" y="8"/>
              </a:cxn>
              <a:cxn ang="0">
                <a:pos x="16" y="5"/>
              </a:cxn>
              <a:cxn ang="0">
                <a:pos x="16" y="0"/>
              </a:cxn>
              <a:cxn ang="0">
                <a:pos x="16" y="5"/>
              </a:cxn>
              <a:cxn ang="0">
                <a:pos x="0" y="5"/>
              </a:cxn>
            </a:cxnLst>
            <a:rect l="0" t="0" r="r" b="b"/>
            <a:pathLst>
              <a:path w="17" h="17">
                <a:moveTo>
                  <a:pt x="0" y="5"/>
                </a:moveTo>
                <a:lnTo>
                  <a:pt x="0" y="8"/>
                </a:lnTo>
                <a:lnTo>
                  <a:pt x="0" y="5"/>
                </a:lnTo>
                <a:lnTo>
                  <a:pt x="4" y="5"/>
                </a:lnTo>
                <a:lnTo>
                  <a:pt x="4" y="0"/>
                </a:lnTo>
                <a:lnTo>
                  <a:pt x="4" y="16"/>
                </a:lnTo>
                <a:lnTo>
                  <a:pt x="8" y="16"/>
                </a:lnTo>
                <a:lnTo>
                  <a:pt x="12" y="16"/>
                </a:lnTo>
                <a:lnTo>
                  <a:pt x="16" y="16"/>
                </a:lnTo>
                <a:lnTo>
                  <a:pt x="16" y="12"/>
                </a:lnTo>
                <a:lnTo>
                  <a:pt x="16" y="8"/>
                </a:lnTo>
                <a:lnTo>
                  <a:pt x="16" y="5"/>
                </a:lnTo>
                <a:lnTo>
                  <a:pt x="16" y="0"/>
                </a:lnTo>
                <a:lnTo>
                  <a:pt x="16" y="5"/>
                </a:lnTo>
                <a:lnTo>
                  <a:pt x="0" y="5"/>
                </a:lnTo>
              </a:path>
            </a:pathLst>
          </a:custGeom>
          <a:solidFill>
            <a:srgbClr val="000000"/>
          </a:solidFill>
          <a:ln w="9525" cap="rnd">
            <a:noFill/>
            <a:round/>
            <a:headEnd/>
            <a:tailEnd/>
          </a:ln>
          <a:effectLst/>
        </p:spPr>
        <p:txBody>
          <a:bodyPr/>
          <a:lstStyle/>
          <a:p>
            <a:endParaRPr lang="en-US"/>
          </a:p>
        </p:txBody>
      </p:sp>
      <p:sp>
        <p:nvSpPr>
          <p:cNvPr id="63969" name="Freeform 481"/>
          <p:cNvSpPr>
            <a:spLocks/>
          </p:cNvSpPr>
          <p:nvPr/>
        </p:nvSpPr>
        <p:spPr bwMode="auto">
          <a:xfrm>
            <a:off x="2998788" y="2417763"/>
            <a:ext cx="31750" cy="31750"/>
          </a:xfrm>
          <a:custGeom>
            <a:avLst/>
            <a:gdLst/>
            <a:ahLst/>
            <a:cxnLst>
              <a:cxn ang="0">
                <a:pos x="3" y="16"/>
              </a:cxn>
              <a:cxn ang="0">
                <a:pos x="16" y="16"/>
              </a:cxn>
              <a:cxn ang="0">
                <a:pos x="16" y="10"/>
              </a:cxn>
              <a:cxn ang="0">
                <a:pos x="12" y="7"/>
              </a:cxn>
              <a:cxn ang="0">
                <a:pos x="12" y="3"/>
              </a:cxn>
              <a:cxn ang="0">
                <a:pos x="9" y="3"/>
              </a:cxn>
              <a:cxn ang="0">
                <a:pos x="9" y="0"/>
              </a:cxn>
              <a:cxn ang="0">
                <a:pos x="6" y="0"/>
              </a:cxn>
              <a:cxn ang="0">
                <a:pos x="3" y="0"/>
              </a:cxn>
              <a:cxn ang="0">
                <a:pos x="0" y="0"/>
              </a:cxn>
              <a:cxn ang="0">
                <a:pos x="3" y="16"/>
              </a:cxn>
            </a:cxnLst>
            <a:rect l="0" t="0" r="r" b="b"/>
            <a:pathLst>
              <a:path w="17" h="17">
                <a:moveTo>
                  <a:pt x="3" y="16"/>
                </a:moveTo>
                <a:lnTo>
                  <a:pt x="16" y="16"/>
                </a:lnTo>
                <a:lnTo>
                  <a:pt x="16" y="10"/>
                </a:lnTo>
                <a:lnTo>
                  <a:pt x="12" y="7"/>
                </a:lnTo>
                <a:lnTo>
                  <a:pt x="12" y="3"/>
                </a:lnTo>
                <a:lnTo>
                  <a:pt x="9" y="3"/>
                </a:lnTo>
                <a:lnTo>
                  <a:pt x="9" y="0"/>
                </a:lnTo>
                <a:lnTo>
                  <a:pt x="6" y="0"/>
                </a:lnTo>
                <a:lnTo>
                  <a:pt x="3" y="0"/>
                </a:lnTo>
                <a:lnTo>
                  <a:pt x="0" y="0"/>
                </a:lnTo>
                <a:lnTo>
                  <a:pt x="3" y="16"/>
                </a:lnTo>
              </a:path>
            </a:pathLst>
          </a:custGeom>
          <a:solidFill>
            <a:srgbClr val="000000"/>
          </a:solidFill>
          <a:ln w="9525" cap="rnd">
            <a:noFill/>
            <a:round/>
            <a:headEnd/>
            <a:tailEnd/>
          </a:ln>
          <a:effectLst/>
        </p:spPr>
        <p:txBody>
          <a:bodyPr/>
          <a:lstStyle/>
          <a:p>
            <a:endParaRPr lang="en-US"/>
          </a:p>
        </p:txBody>
      </p:sp>
      <p:sp>
        <p:nvSpPr>
          <p:cNvPr id="63970" name="Freeform 482"/>
          <p:cNvSpPr>
            <a:spLocks/>
          </p:cNvSpPr>
          <p:nvPr/>
        </p:nvSpPr>
        <p:spPr bwMode="auto">
          <a:xfrm>
            <a:off x="2978150" y="2417763"/>
            <a:ext cx="31750" cy="31750"/>
          </a:xfrm>
          <a:custGeom>
            <a:avLst/>
            <a:gdLst/>
            <a:ahLst/>
            <a:cxnLst>
              <a:cxn ang="0">
                <a:pos x="0" y="8"/>
              </a:cxn>
              <a:cxn ang="0">
                <a:pos x="0" y="13"/>
              </a:cxn>
              <a:cxn ang="0">
                <a:pos x="2" y="16"/>
              </a:cxn>
              <a:cxn ang="0">
                <a:pos x="4" y="16"/>
              </a:cxn>
              <a:cxn ang="0">
                <a:pos x="8" y="16"/>
              </a:cxn>
              <a:cxn ang="0">
                <a:pos x="11" y="16"/>
              </a:cxn>
              <a:cxn ang="0">
                <a:pos x="13" y="16"/>
              </a:cxn>
              <a:cxn ang="0">
                <a:pos x="13" y="13"/>
              </a:cxn>
              <a:cxn ang="0">
                <a:pos x="16" y="13"/>
              </a:cxn>
              <a:cxn ang="0">
                <a:pos x="13" y="0"/>
              </a:cxn>
              <a:cxn ang="0">
                <a:pos x="11" y="0"/>
              </a:cxn>
              <a:cxn ang="0">
                <a:pos x="11" y="2"/>
              </a:cxn>
              <a:cxn ang="0">
                <a:pos x="8" y="2"/>
              </a:cxn>
              <a:cxn ang="0">
                <a:pos x="4" y="2"/>
              </a:cxn>
              <a:cxn ang="0">
                <a:pos x="8" y="2"/>
              </a:cxn>
              <a:cxn ang="0">
                <a:pos x="11" y="2"/>
              </a:cxn>
              <a:cxn ang="0">
                <a:pos x="11" y="5"/>
              </a:cxn>
              <a:cxn ang="0">
                <a:pos x="0" y="8"/>
              </a:cxn>
            </a:cxnLst>
            <a:rect l="0" t="0" r="r" b="b"/>
            <a:pathLst>
              <a:path w="17" h="17">
                <a:moveTo>
                  <a:pt x="0" y="8"/>
                </a:moveTo>
                <a:lnTo>
                  <a:pt x="0" y="13"/>
                </a:lnTo>
                <a:lnTo>
                  <a:pt x="2" y="16"/>
                </a:lnTo>
                <a:lnTo>
                  <a:pt x="4" y="16"/>
                </a:lnTo>
                <a:lnTo>
                  <a:pt x="8" y="16"/>
                </a:lnTo>
                <a:lnTo>
                  <a:pt x="11" y="16"/>
                </a:lnTo>
                <a:lnTo>
                  <a:pt x="13" y="16"/>
                </a:lnTo>
                <a:lnTo>
                  <a:pt x="13" y="13"/>
                </a:lnTo>
                <a:lnTo>
                  <a:pt x="16" y="13"/>
                </a:lnTo>
                <a:lnTo>
                  <a:pt x="13" y="0"/>
                </a:lnTo>
                <a:lnTo>
                  <a:pt x="11" y="0"/>
                </a:lnTo>
                <a:lnTo>
                  <a:pt x="11" y="2"/>
                </a:lnTo>
                <a:lnTo>
                  <a:pt x="8" y="2"/>
                </a:lnTo>
                <a:lnTo>
                  <a:pt x="4" y="2"/>
                </a:lnTo>
                <a:lnTo>
                  <a:pt x="8" y="2"/>
                </a:lnTo>
                <a:lnTo>
                  <a:pt x="11" y="2"/>
                </a:lnTo>
                <a:lnTo>
                  <a:pt x="11" y="5"/>
                </a:lnTo>
                <a:lnTo>
                  <a:pt x="0" y="8"/>
                </a:lnTo>
              </a:path>
            </a:pathLst>
          </a:custGeom>
          <a:solidFill>
            <a:srgbClr val="000000"/>
          </a:solidFill>
          <a:ln w="9525" cap="rnd">
            <a:noFill/>
            <a:round/>
            <a:headEnd/>
            <a:tailEnd/>
          </a:ln>
          <a:effectLst/>
        </p:spPr>
        <p:txBody>
          <a:bodyPr/>
          <a:lstStyle/>
          <a:p>
            <a:endParaRPr lang="en-US"/>
          </a:p>
        </p:txBody>
      </p:sp>
      <p:sp>
        <p:nvSpPr>
          <p:cNvPr id="63971" name="Freeform 483"/>
          <p:cNvSpPr>
            <a:spLocks/>
          </p:cNvSpPr>
          <p:nvPr/>
        </p:nvSpPr>
        <p:spPr bwMode="auto">
          <a:xfrm>
            <a:off x="2974975" y="2414588"/>
            <a:ext cx="36513" cy="30162"/>
          </a:xfrm>
          <a:custGeom>
            <a:avLst/>
            <a:gdLst/>
            <a:ahLst/>
            <a:cxnLst>
              <a:cxn ang="0">
                <a:pos x="9" y="12"/>
              </a:cxn>
              <a:cxn ang="0">
                <a:pos x="11" y="0"/>
              </a:cxn>
              <a:cxn ang="0">
                <a:pos x="9" y="0"/>
              </a:cxn>
              <a:cxn ang="0">
                <a:pos x="6" y="0"/>
              </a:cxn>
              <a:cxn ang="0">
                <a:pos x="4" y="0"/>
              </a:cxn>
              <a:cxn ang="0">
                <a:pos x="4" y="4"/>
              </a:cxn>
              <a:cxn ang="0">
                <a:pos x="2" y="4"/>
              </a:cxn>
              <a:cxn ang="0">
                <a:pos x="2" y="8"/>
              </a:cxn>
              <a:cxn ang="0">
                <a:pos x="0" y="12"/>
              </a:cxn>
              <a:cxn ang="0">
                <a:pos x="2" y="12"/>
              </a:cxn>
              <a:cxn ang="0">
                <a:pos x="2" y="16"/>
              </a:cxn>
              <a:cxn ang="0">
                <a:pos x="11" y="12"/>
              </a:cxn>
              <a:cxn ang="0">
                <a:pos x="11" y="16"/>
              </a:cxn>
              <a:cxn ang="0">
                <a:pos x="9" y="16"/>
              </a:cxn>
              <a:cxn ang="0">
                <a:pos x="11" y="16"/>
              </a:cxn>
              <a:cxn ang="0">
                <a:pos x="13" y="16"/>
              </a:cxn>
              <a:cxn ang="0">
                <a:pos x="15" y="0"/>
              </a:cxn>
              <a:cxn ang="0">
                <a:pos x="13" y="16"/>
              </a:cxn>
              <a:cxn ang="0">
                <a:pos x="19" y="12"/>
              </a:cxn>
              <a:cxn ang="0">
                <a:pos x="15" y="0"/>
              </a:cxn>
              <a:cxn ang="0">
                <a:pos x="9" y="12"/>
              </a:cxn>
            </a:cxnLst>
            <a:rect l="0" t="0" r="r" b="b"/>
            <a:pathLst>
              <a:path w="20" h="17">
                <a:moveTo>
                  <a:pt x="9" y="12"/>
                </a:moveTo>
                <a:lnTo>
                  <a:pt x="11" y="0"/>
                </a:lnTo>
                <a:lnTo>
                  <a:pt x="9" y="0"/>
                </a:lnTo>
                <a:lnTo>
                  <a:pt x="6" y="0"/>
                </a:lnTo>
                <a:lnTo>
                  <a:pt x="4" y="0"/>
                </a:lnTo>
                <a:lnTo>
                  <a:pt x="4" y="4"/>
                </a:lnTo>
                <a:lnTo>
                  <a:pt x="2" y="4"/>
                </a:lnTo>
                <a:lnTo>
                  <a:pt x="2" y="8"/>
                </a:lnTo>
                <a:lnTo>
                  <a:pt x="0" y="12"/>
                </a:lnTo>
                <a:lnTo>
                  <a:pt x="2" y="12"/>
                </a:lnTo>
                <a:lnTo>
                  <a:pt x="2" y="16"/>
                </a:lnTo>
                <a:lnTo>
                  <a:pt x="11" y="12"/>
                </a:lnTo>
                <a:lnTo>
                  <a:pt x="11" y="16"/>
                </a:lnTo>
                <a:lnTo>
                  <a:pt x="9" y="16"/>
                </a:lnTo>
                <a:lnTo>
                  <a:pt x="11" y="16"/>
                </a:lnTo>
                <a:lnTo>
                  <a:pt x="13" y="16"/>
                </a:lnTo>
                <a:lnTo>
                  <a:pt x="15" y="0"/>
                </a:lnTo>
                <a:lnTo>
                  <a:pt x="13" y="16"/>
                </a:lnTo>
                <a:lnTo>
                  <a:pt x="19" y="12"/>
                </a:lnTo>
                <a:lnTo>
                  <a:pt x="15" y="0"/>
                </a:lnTo>
                <a:lnTo>
                  <a:pt x="9" y="12"/>
                </a:lnTo>
              </a:path>
            </a:pathLst>
          </a:custGeom>
          <a:solidFill>
            <a:srgbClr val="000000"/>
          </a:solidFill>
          <a:ln w="9525" cap="rnd">
            <a:noFill/>
            <a:round/>
            <a:headEnd/>
            <a:tailEnd/>
          </a:ln>
          <a:effectLst/>
        </p:spPr>
        <p:txBody>
          <a:bodyPr/>
          <a:lstStyle/>
          <a:p>
            <a:endParaRPr lang="en-US"/>
          </a:p>
        </p:txBody>
      </p:sp>
      <p:sp>
        <p:nvSpPr>
          <p:cNvPr id="63972" name="Freeform 484"/>
          <p:cNvSpPr>
            <a:spLocks/>
          </p:cNvSpPr>
          <p:nvPr/>
        </p:nvSpPr>
        <p:spPr bwMode="auto">
          <a:xfrm>
            <a:off x="2978150" y="2387600"/>
            <a:ext cx="31750" cy="39688"/>
          </a:xfrm>
          <a:custGeom>
            <a:avLst/>
            <a:gdLst/>
            <a:ahLst/>
            <a:cxnLst>
              <a:cxn ang="0">
                <a:pos x="11" y="9"/>
              </a:cxn>
              <a:cxn ang="0">
                <a:pos x="4" y="2"/>
              </a:cxn>
              <a:cxn ang="0">
                <a:pos x="2" y="2"/>
              </a:cxn>
              <a:cxn ang="0">
                <a:pos x="2" y="4"/>
              </a:cxn>
              <a:cxn ang="0">
                <a:pos x="2" y="6"/>
              </a:cxn>
              <a:cxn ang="0">
                <a:pos x="0" y="6"/>
              </a:cxn>
              <a:cxn ang="0">
                <a:pos x="0" y="9"/>
              </a:cxn>
              <a:cxn ang="0">
                <a:pos x="0" y="11"/>
              </a:cxn>
              <a:cxn ang="0">
                <a:pos x="0" y="13"/>
              </a:cxn>
              <a:cxn ang="0">
                <a:pos x="2" y="13"/>
              </a:cxn>
              <a:cxn ang="0">
                <a:pos x="2" y="15"/>
              </a:cxn>
              <a:cxn ang="0">
                <a:pos x="2" y="17"/>
              </a:cxn>
              <a:cxn ang="0">
                <a:pos x="4" y="17"/>
              </a:cxn>
              <a:cxn ang="0">
                <a:pos x="4" y="19"/>
              </a:cxn>
              <a:cxn ang="0">
                <a:pos x="4" y="21"/>
              </a:cxn>
              <a:cxn ang="0">
                <a:pos x="8" y="21"/>
              </a:cxn>
              <a:cxn ang="0">
                <a:pos x="16" y="15"/>
              </a:cxn>
              <a:cxn ang="0">
                <a:pos x="13" y="15"/>
              </a:cxn>
              <a:cxn ang="0">
                <a:pos x="13" y="13"/>
              </a:cxn>
              <a:cxn ang="0">
                <a:pos x="13" y="11"/>
              </a:cxn>
              <a:cxn ang="0">
                <a:pos x="11" y="11"/>
              </a:cxn>
              <a:cxn ang="0">
                <a:pos x="11" y="9"/>
              </a:cxn>
              <a:cxn ang="0">
                <a:pos x="13" y="9"/>
              </a:cxn>
              <a:cxn ang="0">
                <a:pos x="8" y="0"/>
              </a:cxn>
              <a:cxn ang="0">
                <a:pos x="11" y="9"/>
              </a:cxn>
            </a:cxnLst>
            <a:rect l="0" t="0" r="r" b="b"/>
            <a:pathLst>
              <a:path w="17" h="22">
                <a:moveTo>
                  <a:pt x="11" y="9"/>
                </a:moveTo>
                <a:lnTo>
                  <a:pt x="4" y="2"/>
                </a:lnTo>
                <a:lnTo>
                  <a:pt x="2" y="2"/>
                </a:lnTo>
                <a:lnTo>
                  <a:pt x="2" y="4"/>
                </a:lnTo>
                <a:lnTo>
                  <a:pt x="2" y="6"/>
                </a:lnTo>
                <a:lnTo>
                  <a:pt x="0" y="6"/>
                </a:lnTo>
                <a:lnTo>
                  <a:pt x="0" y="9"/>
                </a:lnTo>
                <a:lnTo>
                  <a:pt x="0" y="11"/>
                </a:lnTo>
                <a:lnTo>
                  <a:pt x="0" y="13"/>
                </a:lnTo>
                <a:lnTo>
                  <a:pt x="2" y="13"/>
                </a:lnTo>
                <a:lnTo>
                  <a:pt x="2" y="15"/>
                </a:lnTo>
                <a:lnTo>
                  <a:pt x="2" y="17"/>
                </a:lnTo>
                <a:lnTo>
                  <a:pt x="4" y="17"/>
                </a:lnTo>
                <a:lnTo>
                  <a:pt x="4" y="19"/>
                </a:lnTo>
                <a:lnTo>
                  <a:pt x="4" y="21"/>
                </a:lnTo>
                <a:lnTo>
                  <a:pt x="8" y="21"/>
                </a:lnTo>
                <a:lnTo>
                  <a:pt x="16" y="15"/>
                </a:lnTo>
                <a:lnTo>
                  <a:pt x="13" y="15"/>
                </a:lnTo>
                <a:lnTo>
                  <a:pt x="13" y="13"/>
                </a:lnTo>
                <a:lnTo>
                  <a:pt x="13" y="11"/>
                </a:lnTo>
                <a:lnTo>
                  <a:pt x="11" y="11"/>
                </a:lnTo>
                <a:lnTo>
                  <a:pt x="11" y="9"/>
                </a:lnTo>
                <a:lnTo>
                  <a:pt x="13" y="9"/>
                </a:lnTo>
                <a:lnTo>
                  <a:pt x="8" y="0"/>
                </a:lnTo>
                <a:lnTo>
                  <a:pt x="11" y="9"/>
                </a:lnTo>
              </a:path>
            </a:pathLst>
          </a:custGeom>
          <a:solidFill>
            <a:srgbClr val="000000"/>
          </a:solidFill>
          <a:ln w="9525" cap="rnd">
            <a:noFill/>
            <a:round/>
            <a:headEnd/>
            <a:tailEnd/>
          </a:ln>
          <a:effectLst/>
        </p:spPr>
        <p:txBody>
          <a:bodyPr/>
          <a:lstStyle/>
          <a:p>
            <a:endParaRPr lang="en-US"/>
          </a:p>
        </p:txBody>
      </p:sp>
      <p:sp>
        <p:nvSpPr>
          <p:cNvPr id="63973" name="Freeform 485"/>
          <p:cNvSpPr>
            <a:spLocks/>
          </p:cNvSpPr>
          <p:nvPr/>
        </p:nvSpPr>
        <p:spPr bwMode="auto">
          <a:xfrm>
            <a:off x="2959100" y="2384425"/>
            <a:ext cx="38100" cy="30163"/>
          </a:xfrm>
          <a:custGeom>
            <a:avLst/>
            <a:gdLst/>
            <a:ahLst/>
            <a:cxnLst>
              <a:cxn ang="0">
                <a:pos x="10" y="0"/>
              </a:cxn>
              <a:cxn ang="0">
                <a:pos x="10" y="11"/>
              </a:cxn>
              <a:cxn ang="0">
                <a:pos x="12" y="16"/>
              </a:cxn>
              <a:cxn ang="0">
                <a:pos x="14" y="16"/>
              </a:cxn>
              <a:cxn ang="0">
                <a:pos x="17" y="16"/>
              </a:cxn>
              <a:cxn ang="0">
                <a:pos x="19" y="16"/>
              </a:cxn>
              <a:cxn ang="0">
                <a:pos x="17" y="2"/>
              </a:cxn>
              <a:cxn ang="0">
                <a:pos x="14" y="2"/>
              </a:cxn>
              <a:cxn ang="0">
                <a:pos x="14" y="0"/>
              </a:cxn>
              <a:cxn ang="0">
                <a:pos x="12" y="0"/>
              </a:cxn>
              <a:cxn ang="0">
                <a:pos x="12" y="11"/>
              </a:cxn>
              <a:cxn ang="0">
                <a:pos x="10" y="0"/>
              </a:cxn>
              <a:cxn ang="0">
                <a:pos x="0" y="5"/>
              </a:cxn>
              <a:cxn ang="0">
                <a:pos x="10" y="11"/>
              </a:cxn>
              <a:cxn ang="0">
                <a:pos x="10" y="0"/>
              </a:cxn>
            </a:cxnLst>
            <a:rect l="0" t="0" r="r" b="b"/>
            <a:pathLst>
              <a:path w="20" h="17">
                <a:moveTo>
                  <a:pt x="10" y="0"/>
                </a:moveTo>
                <a:lnTo>
                  <a:pt x="10" y="11"/>
                </a:lnTo>
                <a:lnTo>
                  <a:pt x="12" y="16"/>
                </a:lnTo>
                <a:lnTo>
                  <a:pt x="14" y="16"/>
                </a:lnTo>
                <a:lnTo>
                  <a:pt x="17" y="16"/>
                </a:lnTo>
                <a:lnTo>
                  <a:pt x="19" y="16"/>
                </a:lnTo>
                <a:lnTo>
                  <a:pt x="17" y="2"/>
                </a:lnTo>
                <a:lnTo>
                  <a:pt x="14" y="2"/>
                </a:lnTo>
                <a:lnTo>
                  <a:pt x="14" y="0"/>
                </a:lnTo>
                <a:lnTo>
                  <a:pt x="12" y="0"/>
                </a:lnTo>
                <a:lnTo>
                  <a:pt x="12" y="11"/>
                </a:lnTo>
                <a:lnTo>
                  <a:pt x="10" y="0"/>
                </a:lnTo>
                <a:lnTo>
                  <a:pt x="0" y="5"/>
                </a:lnTo>
                <a:lnTo>
                  <a:pt x="10" y="11"/>
                </a:lnTo>
                <a:lnTo>
                  <a:pt x="10" y="0"/>
                </a:lnTo>
              </a:path>
            </a:pathLst>
          </a:custGeom>
          <a:solidFill>
            <a:srgbClr val="000000"/>
          </a:solidFill>
          <a:ln w="9525" cap="rnd">
            <a:noFill/>
            <a:round/>
            <a:headEnd/>
            <a:tailEnd/>
          </a:ln>
          <a:effectLst/>
        </p:spPr>
        <p:txBody>
          <a:bodyPr/>
          <a:lstStyle/>
          <a:p>
            <a:endParaRPr lang="en-US"/>
          </a:p>
        </p:txBody>
      </p:sp>
      <p:sp>
        <p:nvSpPr>
          <p:cNvPr id="63974" name="Freeform 486"/>
          <p:cNvSpPr>
            <a:spLocks/>
          </p:cNvSpPr>
          <p:nvPr/>
        </p:nvSpPr>
        <p:spPr bwMode="auto">
          <a:xfrm>
            <a:off x="2959100" y="2384425"/>
            <a:ext cx="31750" cy="30163"/>
          </a:xfrm>
          <a:custGeom>
            <a:avLst/>
            <a:gdLst/>
            <a:ahLst/>
            <a:cxnLst>
              <a:cxn ang="0">
                <a:pos x="13" y="0"/>
              </a:cxn>
              <a:cxn ang="0">
                <a:pos x="16" y="8"/>
              </a:cxn>
              <a:cxn ang="0">
                <a:pos x="16" y="16"/>
              </a:cxn>
              <a:cxn ang="0">
                <a:pos x="13" y="0"/>
              </a:cxn>
              <a:cxn ang="0">
                <a:pos x="0" y="8"/>
              </a:cxn>
              <a:cxn ang="0">
                <a:pos x="13" y="16"/>
              </a:cxn>
              <a:cxn ang="0">
                <a:pos x="13" y="0"/>
              </a:cxn>
            </a:cxnLst>
            <a:rect l="0" t="0" r="r" b="b"/>
            <a:pathLst>
              <a:path w="17" h="17">
                <a:moveTo>
                  <a:pt x="13" y="0"/>
                </a:moveTo>
                <a:lnTo>
                  <a:pt x="16" y="8"/>
                </a:lnTo>
                <a:lnTo>
                  <a:pt x="16" y="16"/>
                </a:lnTo>
                <a:lnTo>
                  <a:pt x="13" y="0"/>
                </a:lnTo>
                <a:lnTo>
                  <a:pt x="0" y="8"/>
                </a:lnTo>
                <a:lnTo>
                  <a:pt x="13" y="16"/>
                </a:lnTo>
                <a:lnTo>
                  <a:pt x="13" y="0"/>
                </a:lnTo>
              </a:path>
            </a:pathLst>
          </a:custGeom>
          <a:solidFill>
            <a:srgbClr val="000000"/>
          </a:solidFill>
          <a:ln w="9525" cap="rnd">
            <a:noFill/>
            <a:round/>
            <a:headEnd/>
            <a:tailEnd/>
          </a:ln>
          <a:effectLst/>
        </p:spPr>
        <p:txBody>
          <a:bodyPr/>
          <a:lstStyle/>
          <a:p>
            <a:endParaRPr lang="en-US"/>
          </a:p>
        </p:txBody>
      </p:sp>
      <p:sp>
        <p:nvSpPr>
          <p:cNvPr id="63975" name="Freeform 487"/>
          <p:cNvSpPr>
            <a:spLocks/>
          </p:cNvSpPr>
          <p:nvPr/>
        </p:nvSpPr>
        <p:spPr bwMode="auto">
          <a:xfrm>
            <a:off x="2978150" y="2379663"/>
            <a:ext cx="31750" cy="31750"/>
          </a:xfrm>
          <a:custGeom>
            <a:avLst/>
            <a:gdLst/>
            <a:ahLst/>
            <a:cxnLst>
              <a:cxn ang="0">
                <a:pos x="0" y="6"/>
              </a:cxn>
              <a:cxn ang="0">
                <a:pos x="0" y="3"/>
              </a:cxn>
              <a:cxn ang="0">
                <a:pos x="3" y="3"/>
              </a:cxn>
              <a:cxn ang="0">
                <a:pos x="3" y="0"/>
              </a:cxn>
              <a:cxn ang="0">
                <a:pos x="3" y="3"/>
              </a:cxn>
              <a:cxn ang="0">
                <a:pos x="0" y="3"/>
              </a:cxn>
              <a:cxn ang="0">
                <a:pos x="3" y="16"/>
              </a:cxn>
              <a:cxn ang="0">
                <a:pos x="7" y="16"/>
              </a:cxn>
              <a:cxn ang="0">
                <a:pos x="7" y="12"/>
              </a:cxn>
              <a:cxn ang="0">
                <a:pos x="12" y="12"/>
              </a:cxn>
              <a:cxn ang="0">
                <a:pos x="16" y="12"/>
              </a:cxn>
              <a:cxn ang="0">
                <a:pos x="16" y="9"/>
              </a:cxn>
              <a:cxn ang="0">
                <a:pos x="16" y="6"/>
              </a:cxn>
              <a:cxn ang="0">
                <a:pos x="16" y="3"/>
              </a:cxn>
              <a:cxn ang="0">
                <a:pos x="16" y="0"/>
              </a:cxn>
              <a:cxn ang="0">
                <a:pos x="0" y="6"/>
              </a:cxn>
            </a:cxnLst>
            <a:rect l="0" t="0" r="r" b="b"/>
            <a:pathLst>
              <a:path w="17" h="17">
                <a:moveTo>
                  <a:pt x="0" y="6"/>
                </a:moveTo>
                <a:lnTo>
                  <a:pt x="0" y="3"/>
                </a:lnTo>
                <a:lnTo>
                  <a:pt x="3" y="3"/>
                </a:lnTo>
                <a:lnTo>
                  <a:pt x="3" y="0"/>
                </a:lnTo>
                <a:lnTo>
                  <a:pt x="3" y="3"/>
                </a:lnTo>
                <a:lnTo>
                  <a:pt x="0" y="3"/>
                </a:lnTo>
                <a:lnTo>
                  <a:pt x="3" y="16"/>
                </a:lnTo>
                <a:lnTo>
                  <a:pt x="7" y="16"/>
                </a:lnTo>
                <a:lnTo>
                  <a:pt x="7" y="12"/>
                </a:lnTo>
                <a:lnTo>
                  <a:pt x="12" y="12"/>
                </a:lnTo>
                <a:lnTo>
                  <a:pt x="16" y="12"/>
                </a:lnTo>
                <a:lnTo>
                  <a:pt x="16" y="9"/>
                </a:lnTo>
                <a:lnTo>
                  <a:pt x="16" y="6"/>
                </a:lnTo>
                <a:lnTo>
                  <a:pt x="16" y="3"/>
                </a:lnTo>
                <a:lnTo>
                  <a:pt x="16" y="0"/>
                </a:lnTo>
                <a:lnTo>
                  <a:pt x="0" y="6"/>
                </a:lnTo>
              </a:path>
            </a:pathLst>
          </a:custGeom>
          <a:solidFill>
            <a:srgbClr val="000000"/>
          </a:solidFill>
          <a:ln w="9525" cap="rnd">
            <a:noFill/>
            <a:round/>
            <a:headEnd/>
            <a:tailEnd/>
          </a:ln>
          <a:effectLst/>
        </p:spPr>
        <p:txBody>
          <a:bodyPr/>
          <a:lstStyle/>
          <a:p>
            <a:endParaRPr lang="en-US"/>
          </a:p>
        </p:txBody>
      </p:sp>
      <p:sp>
        <p:nvSpPr>
          <p:cNvPr id="63976" name="Freeform 488"/>
          <p:cNvSpPr>
            <a:spLocks/>
          </p:cNvSpPr>
          <p:nvPr/>
        </p:nvSpPr>
        <p:spPr bwMode="auto">
          <a:xfrm>
            <a:off x="2970213" y="2373313"/>
            <a:ext cx="31750" cy="30162"/>
          </a:xfrm>
          <a:custGeom>
            <a:avLst/>
            <a:gdLst/>
            <a:ahLst/>
            <a:cxnLst>
              <a:cxn ang="0">
                <a:pos x="0" y="4"/>
              </a:cxn>
              <a:cxn ang="0">
                <a:pos x="0" y="8"/>
              </a:cxn>
              <a:cxn ang="0">
                <a:pos x="2" y="12"/>
              </a:cxn>
              <a:cxn ang="0">
                <a:pos x="4" y="16"/>
              </a:cxn>
              <a:cxn ang="0">
                <a:pos x="16" y="8"/>
              </a:cxn>
              <a:cxn ang="0">
                <a:pos x="16" y="4"/>
              </a:cxn>
              <a:cxn ang="0">
                <a:pos x="13" y="4"/>
              </a:cxn>
              <a:cxn ang="0">
                <a:pos x="9" y="0"/>
              </a:cxn>
              <a:cxn ang="0">
                <a:pos x="0" y="4"/>
              </a:cxn>
            </a:cxnLst>
            <a:rect l="0" t="0" r="r" b="b"/>
            <a:pathLst>
              <a:path w="17" h="17">
                <a:moveTo>
                  <a:pt x="0" y="4"/>
                </a:moveTo>
                <a:lnTo>
                  <a:pt x="0" y="8"/>
                </a:lnTo>
                <a:lnTo>
                  <a:pt x="2" y="12"/>
                </a:lnTo>
                <a:lnTo>
                  <a:pt x="4" y="16"/>
                </a:lnTo>
                <a:lnTo>
                  <a:pt x="16" y="8"/>
                </a:lnTo>
                <a:lnTo>
                  <a:pt x="16" y="4"/>
                </a:lnTo>
                <a:lnTo>
                  <a:pt x="13" y="4"/>
                </a:lnTo>
                <a:lnTo>
                  <a:pt x="9" y="0"/>
                </a:lnTo>
                <a:lnTo>
                  <a:pt x="0" y="4"/>
                </a:lnTo>
              </a:path>
            </a:pathLst>
          </a:custGeom>
          <a:solidFill>
            <a:srgbClr val="000000"/>
          </a:solidFill>
          <a:ln w="9525" cap="rnd">
            <a:noFill/>
            <a:round/>
            <a:headEnd/>
            <a:tailEnd/>
          </a:ln>
          <a:effectLst/>
        </p:spPr>
        <p:txBody>
          <a:bodyPr/>
          <a:lstStyle/>
          <a:p>
            <a:endParaRPr lang="en-US"/>
          </a:p>
        </p:txBody>
      </p:sp>
      <p:sp>
        <p:nvSpPr>
          <p:cNvPr id="63977" name="Freeform 489"/>
          <p:cNvSpPr>
            <a:spLocks/>
          </p:cNvSpPr>
          <p:nvPr/>
        </p:nvSpPr>
        <p:spPr bwMode="auto">
          <a:xfrm>
            <a:off x="2967038" y="2341563"/>
            <a:ext cx="31750" cy="36512"/>
          </a:xfrm>
          <a:custGeom>
            <a:avLst/>
            <a:gdLst/>
            <a:ahLst/>
            <a:cxnLst>
              <a:cxn ang="0">
                <a:pos x="4" y="2"/>
              </a:cxn>
              <a:cxn ang="0">
                <a:pos x="4" y="0"/>
              </a:cxn>
              <a:cxn ang="0">
                <a:pos x="4" y="2"/>
              </a:cxn>
              <a:cxn ang="0">
                <a:pos x="2" y="2"/>
              </a:cxn>
              <a:cxn ang="0">
                <a:pos x="2" y="4"/>
              </a:cxn>
              <a:cxn ang="0">
                <a:pos x="2" y="6"/>
              </a:cxn>
              <a:cxn ang="0">
                <a:pos x="2" y="8"/>
              </a:cxn>
              <a:cxn ang="0">
                <a:pos x="0" y="10"/>
              </a:cxn>
              <a:cxn ang="0">
                <a:pos x="0" y="12"/>
              </a:cxn>
              <a:cxn ang="0">
                <a:pos x="0" y="14"/>
              </a:cxn>
              <a:cxn ang="0">
                <a:pos x="2" y="17"/>
              </a:cxn>
              <a:cxn ang="0">
                <a:pos x="2" y="19"/>
              </a:cxn>
              <a:cxn ang="0">
                <a:pos x="12" y="17"/>
              </a:cxn>
              <a:cxn ang="0">
                <a:pos x="12" y="14"/>
              </a:cxn>
              <a:cxn ang="0">
                <a:pos x="12" y="12"/>
              </a:cxn>
              <a:cxn ang="0">
                <a:pos x="12" y="10"/>
              </a:cxn>
              <a:cxn ang="0">
                <a:pos x="12" y="8"/>
              </a:cxn>
              <a:cxn ang="0">
                <a:pos x="12" y="6"/>
              </a:cxn>
              <a:cxn ang="0">
                <a:pos x="16" y="4"/>
              </a:cxn>
              <a:cxn ang="0">
                <a:pos x="4" y="2"/>
              </a:cxn>
            </a:cxnLst>
            <a:rect l="0" t="0" r="r" b="b"/>
            <a:pathLst>
              <a:path w="17" h="20">
                <a:moveTo>
                  <a:pt x="4" y="2"/>
                </a:moveTo>
                <a:lnTo>
                  <a:pt x="4" y="0"/>
                </a:lnTo>
                <a:lnTo>
                  <a:pt x="4" y="2"/>
                </a:lnTo>
                <a:lnTo>
                  <a:pt x="2" y="2"/>
                </a:lnTo>
                <a:lnTo>
                  <a:pt x="2" y="4"/>
                </a:lnTo>
                <a:lnTo>
                  <a:pt x="2" y="6"/>
                </a:lnTo>
                <a:lnTo>
                  <a:pt x="2" y="8"/>
                </a:lnTo>
                <a:lnTo>
                  <a:pt x="0" y="10"/>
                </a:lnTo>
                <a:lnTo>
                  <a:pt x="0" y="12"/>
                </a:lnTo>
                <a:lnTo>
                  <a:pt x="0" y="14"/>
                </a:lnTo>
                <a:lnTo>
                  <a:pt x="2" y="17"/>
                </a:lnTo>
                <a:lnTo>
                  <a:pt x="2" y="19"/>
                </a:lnTo>
                <a:lnTo>
                  <a:pt x="12" y="17"/>
                </a:lnTo>
                <a:lnTo>
                  <a:pt x="12" y="14"/>
                </a:lnTo>
                <a:lnTo>
                  <a:pt x="12" y="12"/>
                </a:lnTo>
                <a:lnTo>
                  <a:pt x="12" y="10"/>
                </a:lnTo>
                <a:lnTo>
                  <a:pt x="12" y="8"/>
                </a:lnTo>
                <a:lnTo>
                  <a:pt x="12" y="6"/>
                </a:lnTo>
                <a:lnTo>
                  <a:pt x="16" y="4"/>
                </a:lnTo>
                <a:lnTo>
                  <a:pt x="4" y="2"/>
                </a:lnTo>
              </a:path>
            </a:pathLst>
          </a:custGeom>
          <a:solidFill>
            <a:srgbClr val="000000"/>
          </a:solidFill>
          <a:ln w="9525" cap="rnd">
            <a:noFill/>
            <a:round/>
            <a:headEnd/>
            <a:tailEnd/>
          </a:ln>
          <a:effectLst/>
        </p:spPr>
        <p:txBody>
          <a:bodyPr/>
          <a:lstStyle/>
          <a:p>
            <a:endParaRPr lang="en-US"/>
          </a:p>
        </p:txBody>
      </p:sp>
      <p:sp>
        <p:nvSpPr>
          <p:cNvPr id="63978" name="Freeform 490"/>
          <p:cNvSpPr>
            <a:spLocks/>
          </p:cNvSpPr>
          <p:nvPr/>
        </p:nvSpPr>
        <p:spPr bwMode="auto">
          <a:xfrm>
            <a:off x="2974975" y="2333625"/>
            <a:ext cx="31750" cy="30163"/>
          </a:xfrm>
          <a:custGeom>
            <a:avLst/>
            <a:gdLst/>
            <a:ahLst/>
            <a:cxnLst>
              <a:cxn ang="0">
                <a:pos x="16" y="7"/>
              </a:cxn>
              <a:cxn ang="0">
                <a:pos x="7" y="0"/>
              </a:cxn>
              <a:cxn ang="0">
                <a:pos x="4" y="0"/>
              </a:cxn>
              <a:cxn ang="0">
                <a:pos x="4" y="2"/>
              </a:cxn>
              <a:cxn ang="0">
                <a:pos x="2" y="2"/>
              </a:cxn>
              <a:cxn ang="0">
                <a:pos x="2" y="7"/>
              </a:cxn>
              <a:cxn ang="0">
                <a:pos x="0" y="7"/>
              </a:cxn>
              <a:cxn ang="0">
                <a:pos x="0" y="10"/>
              </a:cxn>
              <a:cxn ang="0">
                <a:pos x="11" y="13"/>
              </a:cxn>
              <a:cxn ang="0">
                <a:pos x="11" y="16"/>
              </a:cxn>
              <a:cxn ang="0">
                <a:pos x="11" y="13"/>
              </a:cxn>
              <a:cxn ang="0">
                <a:pos x="13" y="13"/>
              </a:cxn>
              <a:cxn ang="0">
                <a:pos x="13" y="10"/>
              </a:cxn>
              <a:cxn ang="0">
                <a:pos x="16" y="10"/>
              </a:cxn>
              <a:cxn ang="0">
                <a:pos x="4" y="0"/>
              </a:cxn>
              <a:cxn ang="0">
                <a:pos x="16" y="7"/>
              </a:cxn>
            </a:cxnLst>
            <a:rect l="0" t="0" r="r" b="b"/>
            <a:pathLst>
              <a:path w="17" h="17">
                <a:moveTo>
                  <a:pt x="16" y="7"/>
                </a:moveTo>
                <a:lnTo>
                  <a:pt x="7" y="0"/>
                </a:lnTo>
                <a:lnTo>
                  <a:pt x="4" y="0"/>
                </a:lnTo>
                <a:lnTo>
                  <a:pt x="4" y="2"/>
                </a:lnTo>
                <a:lnTo>
                  <a:pt x="2" y="2"/>
                </a:lnTo>
                <a:lnTo>
                  <a:pt x="2" y="7"/>
                </a:lnTo>
                <a:lnTo>
                  <a:pt x="0" y="7"/>
                </a:lnTo>
                <a:lnTo>
                  <a:pt x="0" y="10"/>
                </a:lnTo>
                <a:lnTo>
                  <a:pt x="11" y="13"/>
                </a:lnTo>
                <a:lnTo>
                  <a:pt x="11" y="16"/>
                </a:lnTo>
                <a:lnTo>
                  <a:pt x="11" y="13"/>
                </a:lnTo>
                <a:lnTo>
                  <a:pt x="13" y="13"/>
                </a:lnTo>
                <a:lnTo>
                  <a:pt x="13" y="10"/>
                </a:lnTo>
                <a:lnTo>
                  <a:pt x="16" y="10"/>
                </a:lnTo>
                <a:lnTo>
                  <a:pt x="4" y="0"/>
                </a:lnTo>
                <a:lnTo>
                  <a:pt x="16" y="7"/>
                </a:lnTo>
              </a:path>
            </a:pathLst>
          </a:custGeom>
          <a:solidFill>
            <a:srgbClr val="000000"/>
          </a:solidFill>
          <a:ln w="9525" cap="rnd">
            <a:noFill/>
            <a:round/>
            <a:headEnd/>
            <a:tailEnd/>
          </a:ln>
          <a:effectLst/>
        </p:spPr>
        <p:txBody>
          <a:bodyPr/>
          <a:lstStyle/>
          <a:p>
            <a:endParaRPr lang="en-US"/>
          </a:p>
        </p:txBody>
      </p:sp>
      <p:sp>
        <p:nvSpPr>
          <p:cNvPr id="63979" name="Freeform 491"/>
          <p:cNvSpPr>
            <a:spLocks/>
          </p:cNvSpPr>
          <p:nvPr/>
        </p:nvSpPr>
        <p:spPr bwMode="auto">
          <a:xfrm>
            <a:off x="2981325" y="2333625"/>
            <a:ext cx="31750" cy="31750"/>
          </a:xfrm>
          <a:custGeom>
            <a:avLst/>
            <a:gdLst/>
            <a:ahLst/>
            <a:cxnLst>
              <a:cxn ang="0">
                <a:pos x="12" y="9"/>
              </a:cxn>
              <a:cxn ang="0">
                <a:pos x="16" y="13"/>
              </a:cxn>
              <a:cxn ang="0">
                <a:pos x="16" y="11"/>
              </a:cxn>
              <a:cxn ang="0">
                <a:pos x="16" y="9"/>
              </a:cxn>
              <a:cxn ang="0">
                <a:pos x="16" y="7"/>
              </a:cxn>
              <a:cxn ang="0">
                <a:pos x="16" y="5"/>
              </a:cxn>
              <a:cxn ang="0">
                <a:pos x="0" y="0"/>
              </a:cxn>
              <a:cxn ang="0">
                <a:pos x="0" y="2"/>
              </a:cxn>
              <a:cxn ang="0">
                <a:pos x="0" y="5"/>
              </a:cxn>
              <a:cxn ang="0">
                <a:pos x="0" y="7"/>
              </a:cxn>
              <a:cxn ang="0">
                <a:pos x="0" y="9"/>
              </a:cxn>
              <a:cxn ang="0">
                <a:pos x="0" y="11"/>
              </a:cxn>
              <a:cxn ang="0">
                <a:pos x="0" y="13"/>
              </a:cxn>
              <a:cxn ang="0">
                <a:pos x="3" y="17"/>
              </a:cxn>
              <a:cxn ang="0">
                <a:pos x="12" y="9"/>
              </a:cxn>
            </a:cxnLst>
            <a:rect l="0" t="0" r="r" b="b"/>
            <a:pathLst>
              <a:path w="17" h="18">
                <a:moveTo>
                  <a:pt x="12" y="9"/>
                </a:moveTo>
                <a:lnTo>
                  <a:pt x="16" y="13"/>
                </a:lnTo>
                <a:lnTo>
                  <a:pt x="16" y="11"/>
                </a:lnTo>
                <a:lnTo>
                  <a:pt x="16" y="9"/>
                </a:lnTo>
                <a:lnTo>
                  <a:pt x="16" y="7"/>
                </a:lnTo>
                <a:lnTo>
                  <a:pt x="16" y="5"/>
                </a:lnTo>
                <a:lnTo>
                  <a:pt x="0" y="0"/>
                </a:lnTo>
                <a:lnTo>
                  <a:pt x="0" y="2"/>
                </a:lnTo>
                <a:lnTo>
                  <a:pt x="0" y="5"/>
                </a:lnTo>
                <a:lnTo>
                  <a:pt x="0" y="7"/>
                </a:lnTo>
                <a:lnTo>
                  <a:pt x="0" y="9"/>
                </a:lnTo>
                <a:lnTo>
                  <a:pt x="0" y="11"/>
                </a:lnTo>
                <a:lnTo>
                  <a:pt x="0" y="13"/>
                </a:lnTo>
                <a:lnTo>
                  <a:pt x="3" y="17"/>
                </a:lnTo>
                <a:lnTo>
                  <a:pt x="12" y="9"/>
                </a:lnTo>
              </a:path>
            </a:pathLst>
          </a:custGeom>
          <a:solidFill>
            <a:srgbClr val="000000"/>
          </a:solidFill>
          <a:ln w="9525" cap="rnd">
            <a:noFill/>
            <a:round/>
            <a:headEnd/>
            <a:tailEnd/>
          </a:ln>
          <a:effectLst/>
        </p:spPr>
        <p:txBody>
          <a:bodyPr/>
          <a:lstStyle/>
          <a:p>
            <a:endParaRPr lang="en-US"/>
          </a:p>
        </p:txBody>
      </p:sp>
      <p:sp>
        <p:nvSpPr>
          <p:cNvPr id="63980" name="Freeform 492"/>
          <p:cNvSpPr>
            <a:spLocks/>
          </p:cNvSpPr>
          <p:nvPr/>
        </p:nvSpPr>
        <p:spPr bwMode="auto">
          <a:xfrm>
            <a:off x="2981325" y="2349500"/>
            <a:ext cx="31750" cy="30163"/>
          </a:xfrm>
          <a:custGeom>
            <a:avLst/>
            <a:gdLst/>
            <a:ahLst/>
            <a:cxnLst>
              <a:cxn ang="0">
                <a:pos x="13" y="12"/>
              </a:cxn>
              <a:cxn ang="0">
                <a:pos x="16" y="12"/>
              </a:cxn>
              <a:cxn ang="0">
                <a:pos x="16" y="8"/>
              </a:cxn>
              <a:cxn ang="0">
                <a:pos x="13" y="4"/>
              </a:cxn>
              <a:cxn ang="0">
                <a:pos x="13" y="0"/>
              </a:cxn>
              <a:cxn ang="0">
                <a:pos x="10" y="0"/>
              </a:cxn>
              <a:cxn ang="0">
                <a:pos x="2" y="16"/>
              </a:cxn>
              <a:cxn ang="0">
                <a:pos x="2" y="12"/>
              </a:cxn>
              <a:cxn ang="0">
                <a:pos x="0" y="8"/>
              </a:cxn>
              <a:cxn ang="0">
                <a:pos x="2" y="8"/>
              </a:cxn>
              <a:cxn ang="0">
                <a:pos x="2" y="4"/>
              </a:cxn>
              <a:cxn ang="0">
                <a:pos x="13" y="12"/>
              </a:cxn>
            </a:cxnLst>
            <a:rect l="0" t="0" r="r" b="b"/>
            <a:pathLst>
              <a:path w="17" h="17">
                <a:moveTo>
                  <a:pt x="13" y="12"/>
                </a:moveTo>
                <a:lnTo>
                  <a:pt x="16" y="12"/>
                </a:lnTo>
                <a:lnTo>
                  <a:pt x="16" y="8"/>
                </a:lnTo>
                <a:lnTo>
                  <a:pt x="13" y="4"/>
                </a:lnTo>
                <a:lnTo>
                  <a:pt x="13" y="0"/>
                </a:lnTo>
                <a:lnTo>
                  <a:pt x="10" y="0"/>
                </a:lnTo>
                <a:lnTo>
                  <a:pt x="2" y="16"/>
                </a:lnTo>
                <a:lnTo>
                  <a:pt x="2" y="12"/>
                </a:lnTo>
                <a:lnTo>
                  <a:pt x="0" y="8"/>
                </a:lnTo>
                <a:lnTo>
                  <a:pt x="2" y="8"/>
                </a:lnTo>
                <a:lnTo>
                  <a:pt x="2" y="4"/>
                </a:lnTo>
                <a:lnTo>
                  <a:pt x="13" y="12"/>
                </a:lnTo>
              </a:path>
            </a:pathLst>
          </a:custGeom>
          <a:solidFill>
            <a:srgbClr val="000000"/>
          </a:solidFill>
          <a:ln w="9525" cap="rnd">
            <a:noFill/>
            <a:round/>
            <a:headEnd/>
            <a:tailEnd/>
          </a:ln>
          <a:effectLst/>
        </p:spPr>
        <p:txBody>
          <a:bodyPr/>
          <a:lstStyle/>
          <a:p>
            <a:endParaRPr lang="en-US"/>
          </a:p>
        </p:txBody>
      </p:sp>
      <p:sp>
        <p:nvSpPr>
          <p:cNvPr id="63981" name="Freeform 493"/>
          <p:cNvSpPr>
            <a:spLocks/>
          </p:cNvSpPr>
          <p:nvPr/>
        </p:nvSpPr>
        <p:spPr bwMode="auto">
          <a:xfrm>
            <a:off x="2981325" y="2352675"/>
            <a:ext cx="31750" cy="31750"/>
          </a:xfrm>
          <a:custGeom>
            <a:avLst/>
            <a:gdLst/>
            <a:ahLst/>
            <a:cxnLst>
              <a:cxn ang="0">
                <a:pos x="16" y="16"/>
              </a:cxn>
              <a:cxn ang="0">
                <a:pos x="16" y="10"/>
              </a:cxn>
              <a:cxn ang="0">
                <a:pos x="16" y="16"/>
              </a:cxn>
              <a:cxn ang="0">
                <a:pos x="16" y="10"/>
              </a:cxn>
              <a:cxn ang="0">
                <a:pos x="3" y="0"/>
              </a:cxn>
              <a:cxn ang="0">
                <a:pos x="3" y="5"/>
              </a:cxn>
              <a:cxn ang="0">
                <a:pos x="0" y="5"/>
              </a:cxn>
              <a:cxn ang="0">
                <a:pos x="0" y="10"/>
              </a:cxn>
              <a:cxn ang="0">
                <a:pos x="0" y="16"/>
              </a:cxn>
              <a:cxn ang="0">
                <a:pos x="16" y="16"/>
              </a:cxn>
            </a:cxnLst>
            <a:rect l="0" t="0" r="r" b="b"/>
            <a:pathLst>
              <a:path w="17" h="17">
                <a:moveTo>
                  <a:pt x="16" y="16"/>
                </a:moveTo>
                <a:lnTo>
                  <a:pt x="16" y="10"/>
                </a:lnTo>
                <a:lnTo>
                  <a:pt x="16" y="16"/>
                </a:lnTo>
                <a:lnTo>
                  <a:pt x="16" y="10"/>
                </a:lnTo>
                <a:lnTo>
                  <a:pt x="3" y="0"/>
                </a:lnTo>
                <a:lnTo>
                  <a:pt x="3" y="5"/>
                </a:lnTo>
                <a:lnTo>
                  <a:pt x="0" y="5"/>
                </a:lnTo>
                <a:lnTo>
                  <a:pt x="0" y="10"/>
                </a:lnTo>
                <a:lnTo>
                  <a:pt x="0" y="16"/>
                </a:lnTo>
                <a:lnTo>
                  <a:pt x="16" y="16"/>
                </a:lnTo>
              </a:path>
            </a:pathLst>
          </a:custGeom>
          <a:solidFill>
            <a:srgbClr val="000000"/>
          </a:solidFill>
          <a:ln w="9525" cap="rnd">
            <a:noFill/>
            <a:round/>
            <a:headEnd/>
            <a:tailEnd/>
          </a:ln>
          <a:effectLst/>
        </p:spPr>
        <p:txBody>
          <a:bodyPr/>
          <a:lstStyle/>
          <a:p>
            <a:endParaRPr lang="en-US"/>
          </a:p>
        </p:txBody>
      </p:sp>
      <p:sp>
        <p:nvSpPr>
          <p:cNvPr id="63982" name="Freeform 494"/>
          <p:cNvSpPr>
            <a:spLocks/>
          </p:cNvSpPr>
          <p:nvPr/>
        </p:nvSpPr>
        <p:spPr bwMode="auto">
          <a:xfrm>
            <a:off x="2981325" y="2355850"/>
            <a:ext cx="31750" cy="31750"/>
          </a:xfrm>
          <a:custGeom>
            <a:avLst/>
            <a:gdLst/>
            <a:ahLst/>
            <a:cxnLst>
              <a:cxn ang="0">
                <a:pos x="16" y="3"/>
              </a:cxn>
              <a:cxn ang="0">
                <a:pos x="12" y="0"/>
              </a:cxn>
              <a:cxn ang="0">
                <a:pos x="16" y="0"/>
              </a:cxn>
              <a:cxn ang="0">
                <a:pos x="16" y="3"/>
              </a:cxn>
              <a:cxn ang="0">
                <a:pos x="16" y="7"/>
              </a:cxn>
              <a:cxn ang="0">
                <a:pos x="16" y="10"/>
              </a:cxn>
              <a:cxn ang="0">
                <a:pos x="16" y="7"/>
              </a:cxn>
              <a:cxn ang="0">
                <a:pos x="0" y="7"/>
              </a:cxn>
              <a:cxn ang="0">
                <a:pos x="0" y="3"/>
              </a:cxn>
              <a:cxn ang="0">
                <a:pos x="0" y="7"/>
              </a:cxn>
              <a:cxn ang="0">
                <a:pos x="0" y="10"/>
              </a:cxn>
              <a:cxn ang="0">
                <a:pos x="3" y="10"/>
              </a:cxn>
              <a:cxn ang="0">
                <a:pos x="3" y="16"/>
              </a:cxn>
              <a:cxn ang="0">
                <a:pos x="0" y="10"/>
              </a:cxn>
              <a:cxn ang="0">
                <a:pos x="16" y="3"/>
              </a:cxn>
            </a:cxnLst>
            <a:rect l="0" t="0" r="r" b="b"/>
            <a:pathLst>
              <a:path w="17" h="17">
                <a:moveTo>
                  <a:pt x="16" y="3"/>
                </a:moveTo>
                <a:lnTo>
                  <a:pt x="12" y="0"/>
                </a:lnTo>
                <a:lnTo>
                  <a:pt x="16" y="0"/>
                </a:lnTo>
                <a:lnTo>
                  <a:pt x="16" y="3"/>
                </a:lnTo>
                <a:lnTo>
                  <a:pt x="16" y="7"/>
                </a:lnTo>
                <a:lnTo>
                  <a:pt x="16" y="10"/>
                </a:lnTo>
                <a:lnTo>
                  <a:pt x="16" y="7"/>
                </a:lnTo>
                <a:lnTo>
                  <a:pt x="0" y="7"/>
                </a:lnTo>
                <a:lnTo>
                  <a:pt x="0" y="3"/>
                </a:lnTo>
                <a:lnTo>
                  <a:pt x="0" y="7"/>
                </a:lnTo>
                <a:lnTo>
                  <a:pt x="0" y="10"/>
                </a:lnTo>
                <a:lnTo>
                  <a:pt x="3" y="10"/>
                </a:lnTo>
                <a:lnTo>
                  <a:pt x="3" y="16"/>
                </a:lnTo>
                <a:lnTo>
                  <a:pt x="0" y="10"/>
                </a:lnTo>
                <a:lnTo>
                  <a:pt x="16" y="3"/>
                </a:lnTo>
              </a:path>
            </a:pathLst>
          </a:custGeom>
          <a:solidFill>
            <a:srgbClr val="000000"/>
          </a:solidFill>
          <a:ln w="9525" cap="rnd">
            <a:noFill/>
            <a:round/>
            <a:headEnd/>
            <a:tailEnd/>
          </a:ln>
          <a:effectLst/>
        </p:spPr>
        <p:txBody>
          <a:bodyPr/>
          <a:lstStyle/>
          <a:p>
            <a:endParaRPr lang="en-US"/>
          </a:p>
        </p:txBody>
      </p:sp>
      <p:sp>
        <p:nvSpPr>
          <p:cNvPr id="63983" name="Freeform 495"/>
          <p:cNvSpPr>
            <a:spLocks/>
          </p:cNvSpPr>
          <p:nvPr/>
        </p:nvSpPr>
        <p:spPr bwMode="auto">
          <a:xfrm>
            <a:off x="2981325" y="2360613"/>
            <a:ext cx="31750" cy="30162"/>
          </a:xfrm>
          <a:custGeom>
            <a:avLst/>
            <a:gdLst/>
            <a:ahLst/>
            <a:cxnLst>
              <a:cxn ang="0">
                <a:pos x="5" y="11"/>
              </a:cxn>
              <a:cxn ang="0">
                <a:pos x="11" y="4"/>
              </a:cxn>
              <a:cxn ang="0">
                <a:pos x="11" y="2"/>
              </a:cxn>
              <a:cxn ang="0">
                <a:pos x="9" y="2"/>
              </a:cxn>
              <a:cxn ang="0">
                <a:pos x="9" y="0"/>
              </a:cxn>
              <a:cxn ang="0">
                <a:pos x="0" y="4"/>
              </a:cxn>
              <a:cxn ang="0">
                <a:pos x="2" y="4"/>
              </a:cxn>
              <a:cxn ang="0">
                <a:pos x="2" y="8"/>
              </a:cxn>
              <a:cxn ang="0">
                <a:pos x="9" y="0"/>
              </a:cxn>
              <a:cxn ang="0">
                <a:pos x="5" y="11"/>
              </a:cxn>
              <a:cxn ang="0">
                <a:pos x="16" y="16"/>
              </a:cxn>
              <a:cxn ang="0">
                <a:pos x="11" y="4"/>
              </a:cxn>
              <a:cxn ang="0">
                <a:pos x="5" y="11"/>
              </a:cxn>
            </a:cxnLst>
            <a:rect l="0" t="0" r="r" b="b"/>
            <a:pathLst>
              <a:path w="17" h="17">
                <a:moveTo>
                  <a:pt x="5" y="11"/>
                </a:moveTo>
                <a:lnTo>
                  <a:pt x="11" y="4"/>
                </a:lnTo>
                <a:lnTo>
                  <a:pt x="11" y="2"/>
                </a:lnTo>
                <a:lnTo>
                  <a:pt x="9" y="2"/>
                </a:lnTo>
                <a:lnTo>
                  <a:pt x="9" y="0"/>
                </a:lnTo>
                <a:lnTo>
                  <a:pt x="0" y="4"/>
                </a:lnTo>
                <a:lnTo>
                  <a:pt x="2" y="4"/>
                </a:lnTo>
                <a:lnTo>
                  <a:pt x="2" y="8"/>
                </a:lnTo>
                <a:lnTo>
                  <a:pt x="9" y="0"/>
                </a:lnTo>
                <a:lnTo>
                  <a:pt x="5" y="11"/>
                </a:lnTo>
                <a:lnTo>
                  <a:pt x="16" y="16"/>
                </a:lnTo>
                <a:lnTo>
                  <a:pt x="11" y="4"/>
                </a:lnTo>
                <a:lnTo>
                  <a:pt x="5" y="11"/>
                </a:lnTo>
              </a:path>
            </a:pathLst>
          </a:custGeom>
          <a:solidFill>
            <a:srgbClr val="000000"/>
          </a:solidFill>
          <a:ln w="9525" cap="rnd">
            <a:noFill/>
            <a:round/>
            <a:headEnd/>
            <a:tailEnd/>
          </a:ln>
          <a:effectLst/>
        </p:spPr>
        <p:txBody>
          <a:bodyPr/>
          <a:lstStyle/>
          <a:p>
            <a:endParaRPr lang="en-US"/>
          </a:p>
        </p:txBody>
      </p:sp>
      <p:sp>
        <p:nvSpPr>
          <p:cNvPr id="63984" name="Freeform 496"/>
          <p:cNvSpPr>
            <a:spLocks/>
          </p:cNvSpPr>
          <p:nvPr/>
        </p:nvSpPr>
        <p:spPr bwMode="auto">
          <a:xfrm>
            <a:off x="2986088" y="2360613"/>
            <a:ext cx="31750" cy="30162"/>
          </a:xfrm>
          <a:custGeom>
            <a:avLst/>
            <a:gdLst/>
            <a:ahLst/>
            <a:cxnLst>
              <a:cxn ang="0">
                <a:pos x="16" y="10"/>
              </a:cxn>
              <a:cxn ang="0">
                <a:pos x="8" y="16"/>
              </a:cxn>
              <a:cxn ang="0">
                <a:pos x="12" y="13"/>
              </a:cxn>
              <a:cxn ang="0">
                <a:pos x="16" y="10"/>
              </a:cxn>
              <a:cxn ang="0">
                <a:pos x="16" y="5"/>
              </a:cxn>
              <a:cxn ang="0">
                <a:pos x="16" y="10"/>
              </a:cxn>
              <a:cxn ang="0">
                <a:pos x="12" y="13"/>
              </a:cxn>
              <a:cxn ang="0">
                <a:pos x="8" y="13"/>
              </a:cxn>
              <a:cxn ang="0">
                <a:pos x="5" y="13"/>
              </a:cxn>
              <a:cxn ang="0">
                <a:pos x="12" y="0"/>
              </a:cxn>
              <a:cxn ang="0">
                <a:pos x="8" y="0"/>
              </a:cxn>
              <a:cxn ang="0">
                <a:pos x="5" y="0"/>
              </a:cxn>
              <a:cxn ang="0">
                <a:pos x="0" y="2"/>
              </a:cxn>
              <a:cxn ang="0">
                <a:pos x="0" y="5"/>
              </a:cxn>
              <a:cxn ang="0">
                <a:pos x="0" y="2"/>
              </a:cxn>
              <a:cxn ang="0">
                <a:pos x="5" y="2"/>
              </a:cxn>
              <a:cxn ang="0">
                <a:pos x="5" y="0"/>
              </a:cxn>
              <a:cxn ang="0">
                <a:pos x="8" y="0"/>
              </a:cxn>
              <a:cxn ang="0">
                <a:pos x="0" y="10"/>
              </a:cxn>
              <a:cxn ang="0">
                <a:pos x="8" y="0"/>
              </a:cxn>
              <a:cxn ang="0">
                <a:pos x="0" y="0"/>
              </a:cxn>
              <a:cxn ang="0">
                <a:pos x="0" y="10"/>
              </a:cxn>
              <a:cxn ang="0">
                <a:pos x="16" y="10"/>
              </a:cxn>
            </a:cxnLst>
            <a:rect l="0" t="0" r="r" b="b"/>
            <a:pathLst>
              <a:path w="17" h="17">
                <a:moveTo>
                  <a:pt x="16" y="10"/>
                </a:moveTo>
                <a:lnTo>
                  <a:pt x="8" y="16"/>
                </a:lnTo>
                <a:lnTo>
                  <a:pt x="12" y="13"/>
                </a:lnTo>
                <a:lnTo>
                  <a:pt x="16" y="10"/>
                </a:lnTo>
                <a:lnTo>
                  <a:pt x="16" y="5"/>
                </a:lnTo>
                <a:lnTo>
                  <a:pt x="16" y="10"/>
                </a:lnTo>
                <a:lnTo>
                  <a:pt x="12" y="13"/>
                </a:lnTo>
                <a:lnTo>
                  <a:pt x="8" y="13"/>
                </a:lnTo>
                <a:lnTo>
                  <a:pt x="5" y="13"/>
                </a:lnTo>
                <a:lnTo>
                  <a:pt x="12" y="0"/>
                </a:lnTo>
                <a:lnTo>
                  <a:pt x="8" y="0"/>
                </a:lnTo>
                <a:lnTo>
                  <a:pt x="5" y="0"/>
                </a:lnTo>
                <a:lnTo>
                  <a:pt x="0" y="2"/>
                </a:lnTo>
                <a:lnTo>
                  <a:pt x="0" y="5"/>
                </a:lnTo>
                <a:lnTo>
                  <a:pt x="0" y="2"/>
                </a:lnTo>
                <a:lnTo>
                  <a:pt x="5" y="2"/>
                </a:lnTo>
                <a:lnTo>
                  <a:pt x="5" y="0"/>
                </a:lnTo>
                <a:lnTo>
                  <a:pt x="8" y="0"/>
                </a:lnTo>
                <a:lnTo>
                  <a:pt x="0" y="10"/>
                </a:lnTo>
                <a:lnTo>
                  <a:pt x="8" y="0"/>
                </a:lnTo>
                <a:lnTo>
                  <a:pt x="0" y="0"/>
                </a:lnTo>
                <a:lnTo>
                  <a:pt x="0" y="10"/>
                </a:lnTo>
                <a:lnTo>
                  <a:pt x="16" y="10"/>
                </a:lnTo>
              </a:path>
            </a:pathLst>
          </a:custGeom>
          <a:solidFill>
            <a:srgbClr val="000000"/>
          </a:solidFill>
          <a:ln w="9525" cap="rnd">
            <a:noFill/>
            <a:round/>
            <a:headEnd/>
            <a:tailEnd/>
          </a:ln>
          <a:effectLst/>
        </p:spPr>
        <p:txBody>
          <a:bodyPr/>
          <a:lstStyle/>
          <a:p>
            <a:endParaRPr lang="en-US"/>
          </a:p>
        </p:txBody>
      </p:sp>
      <p:sp>
        <p:nvSpPr>
          <p:cNvPr id="63985" name="Freeform 497"/>
          <p:cNvSpPr>
            <a:spLocks/>
          </p:cNvSpPr>
          <p:nvPr/>
        </p:nvSpPr>
        <p:spPr bwMode="auto">
          <a:xfrm>
            <a:off x="2981325" y="2363788"/>
            <a:ext cx="31750" cy="30162"/>
          </a:xfrm>
          <a:custGeom>
            <a:avLst/>
            <a:gdLst/>
            <a:ahLst/>
            <a:cxnLst>
              <a:cxn ang="0">
                <a:pos x="13" y="8"/>
              </a:cxn>
              <a:cxn ang="0">
                <a:pos x="13" y="16"/>
              </a:cxn>
              <a:cxn ang="0">
                <a:pos x="13" y="12"/>
              </a:cxn>
              <a:cxn ang="0">
                <a:pos x="16" y="12"/>
              </a:cxn>
              <a:cxn ang="0">
                <a:pos x="16" y="8"/>
              </a:cxn>
              <a:cxn ang="0">
                <a:pos x="2" y="8"/>
              </a:cxn>
              <a:cxn ang="0">
                <a:pos x="2" y="3"/>
              </a:cxn>
              <a:cxn ang="0">
                <a:pos x="2" y="0"/>
              </a:cxn>
              <a:cxn ang="0">
                <a:pos x="2" y="3"/>
              </a:cxn>
              <a:cxn ang="0">
                <a:pos x="0" y="8"/>
              </a:cxn>
              <a:cxn ang="0">
                <a:pos x="13" y="8"/>
              </a:cxn>
            </a:cxnLst>
            <a:rect l="0" t="0" r="r" b="b"/>
            <a:pathLst>
              <a:path w="17" h="17">
                <a:moveTo>
                  <a:pt x="13" y="8"/>
                </a:moveTo>
                <a:lnTo>
                  <a:pt x="13" y="16"/>
                </a:lnTo>
                <a:lnTo>
                  <a:pt x="13" y="12"/>
                </a:lnTo>
                <a:lnTo>
                  <a:pt x="16" y="12"/>
                </a:lnTo>
                <a:lnTo>
                  <a:pt x="16" y="8"/>
                </a:lnTo>
                <a:lnTo>
                  <a:pt x="2" y="8"/>
                </a:lnTo>
                <a:lnTo>
                  <a:pt x="2" y="3"/>
                </a:lnTo>
                <a:lnTo>
                  <a:pt x="2" y="0"/>
                </a:lnTo>
                <a:lnTo>
                  <a:pt x="2" y="3"/>
                </a:lnTo>
                <a:lnTo>
                  <a:pt x="0" y="8"/>
                </a:lnTo>
                <a:lnTo>
                  <a:pt x="13" y="8"/>
                </a:lnTo>
              </a:path>
            </a:pathLst>
          </a:custGeom>
          <a:solidFill>
            <a:srgbClr val="000000"/>
          </a:solidFill>
          <a:ln w="9525" cap="rnd">
            <a:noFill/>
            <a:round/>
            <a:headEnd/>
            <a:tailEnd/>
          </a:ln>
          <a:effectLst/>
        </p:spPr>
        <p:txBody>
          <a:bodyPr/>
          <a:lstStyle/>
          <a:p>
            <a:endParaRPr lang="en-US"/>
          </a:p>
        </p:txBody>
      </p:sp>
      <p:sp>
        <p:nvSpPr>
          <p:cNvPr id="63986" name="Freeform 498"/>
          <p:cNvSpPr>
            <a:spLocks/>
          </p:cNvSpPr>
          <p:nvPr/>
        </p:nvSpPr>
        <p:spPr bwMode="auto">
          <a:xfrm>
            <a:off x="2981325" y="2373313"/>
            <a:ext cx="31750" cy="30162"/>
          </a:xfrm>
          <a:custGeom>
            <a:avLst/>
            <a:gdLst/>
            <a:ahLst/>
            <a:cxnLst>
              <a:cxn ang="0">
                <a:pos x="16" y="0"/>
              </a:cxn>
              <a:cxn ang="0">
                <a:pos x="16" y="10"/>
              </a:cxn>
              <a:cxn ang="0">
                <a:pos x="16" y="5"/>
              </a:cxn>
              <a:cxn ang="0">
                <a:pos x="16" y="0"/>
              </a:cxn>
              <a:cxn ang="0">
                <a:pos x="0" y="0"/>
              </a:cxn>
              <a:cxn ang="0">
                <a:pos x="0" y="5"/>
              </a:cxn>
              <a:cxn ang="0">
                <a:pos x="0" y="10"/>
              </a:cxn>
              <a:cxn ang="0">
                <a:pos x="3" y="16"/>
              </a:cxn>
              <a:cxn ang="0">
                <a:pos x="16" y="0"/>
              </a:cxn>
            </a:cxnLst>
            <a:rect l="0" t="0" r="r" b="b"/>
            <a:pathLst>
              <a:path w="17" h="17">
                <a:moveTo>
                  <a:pt x="16" y="0"/>
                </a:moveTo>
                <a:lnTo>
                  <a:pt x="16" y="10"/>
                </a:lnTo>
                <a:lnTo>
                  <a:pt x="16" y="5"/>
                </a:lnTo>
                <a:lnTo>
                  <a:pt x="16" y="0"/>
                </a:lnTo>
                <a:lnTo>
                  <a:pt x="0" y="0"/>
                </a:lnTo>
                <a:lnTo>
                  <a:pt x="0" y="5"/>
                </a:lnTo>
                <a:lnTo>
                  <a:pt x="0" y="10"/>
                </a:lnTo>
                <a:lnTo>
                  <a:pt x="3" y="16"/>
                </a:lnTo>
                <a:lnTo>
                  <a:pt x="16" y="0"/>
                </a:lnTo>
              </a:path>
            </a:pathLst>
          </a:custGeom>
          <a:solidFill>
            <a:srgbClr val="000000"/>
          </a:solidFill>
          <a:ln w="9525" cap="rnd">
            <a:noFill/>
            <a:round/>
            <a:headEnd/>
            <a:tailEnd/>
          </a:ln>
          <a:effectLst/>
        </p:spPr>
        <p:txBody>
          <a:bodyPr/>
          <a:lstStyle/>
          <a:p>
            <a:endParaRPr lang="en-US"/>
          </a:p>
        </p:txBody>
      </p:sp>
      <p:sp>
        <p:nvSpPr>
          <p:cNvPr id="63987" name="Freeform 499"/>
          <p:cNvSpPr>
            <a:spLocks/>
          </p:cNvSpPr>
          <p:nvPr/>
        </p:nvSpPr>
        <p:spPr bwMode="auto">
          <a:xfrm>
            <a:off x="2986088" y="2373313"/>
            <a:ext cx="31750" cy="30162"/>
          </a:xfrm>
          <a:custGeom>
            <a:avLst/>
            <a:gdLst/>
            <a:ahLst/>
            <a:cxnLst>
              <a:cxn ang="0">
                <a:pos x="16" y="4"/>
              </a:cxn>
              <a:cxn ang="0">
                <a:pos x="16" y="8"/>
              </a:cxn>
              <a:cxn ang="0">
                <a:pos x="16" y="4"/>
              </a:cxn>
              <a:cxn ang="0">
                <a:pos x="12" y="4"/>
              </a:cxn>
              <a:cxn ang="0">
                <a:pos x="12" y="0"/>
              </a:cxn>
              <a:cxn ang="0">
                <a:pos x="0" y="12"/>
              </a:cxn>
              <a:cxn ang="0">
                <a:pos x="0" y="16"/>
              </a:cxn>
              <a:cxn ang="0">
                <a:pos x="5" y="16"/>
              </a:cxn>
              <a:cxn ang="0">
                <a:pos x="0" y="16"/>
              </a:cxn>
              <a:cxn ang="0">
                <a:pos x="0" y="12"/>
              </a:cxn>
              <a:cxn ang="0">
                <a:pos x="0" y="16"/>
              </a:cxn>
              <a:cxn ang="0">
                <a:pos x="16" y="4"/>
              </a:cxn>
            </a:cxnLst>
            <a:rect l="0" t="0" r="r" b="b"/>
            <a:pathLst>
              <a:path w="17" h="17">
                <a:moveTo>
                  <a:pt x="16" y="4"/>
                </a:moveTo>
                <a:lnTo>
                  <a:pt x="16" y="8"/>
                </a:lnTo>
                <a:lnTo>
                  <a:pt x="16" y="4"/>
                </a:lnTo>
                <a:lnTo>
                  <a:pt x="12" y="4"/>
                </a:lnTo>
                <a:lnTo>
                  <a:pt x="12" y="0"/>
                </a:lnTo>
                <a:lnTo>
                  <a:pt x="0" y="12"/>
                </a:lnTo>
                <a:lnTo>
                  <a:pt x="0" y="16"/>
                </a:lnTo>
                <a:lnTo>
                  <a:pt x="5" y="16"/>
                </a:lnTo>
                <a:lnTo>
                  <a:pt x="0" y="16"/>
                </a:lnTo>
                <a:lnTo>
                  <a:pt x="0" y="12"/>
                </a:lnTo>
                <a:lnTo>
                  <a:pt x="0" y="16"/>
                </a:lnTo>
                <a:lnTo>
                  <a:pt x="16" y="4"/>
                </a:lnTo>
              </a:path>
            </a:pathLst>
          </a:custGeom>
          <a:solidFill>
            <a:srgbClr val="000000"/>
          </a:solidFill>
          <a:ln w="9525" cap="rnd">
            <a:noFill/>
            <a:round/>
            <a:headEnd/>
            <a:tailEnd/>
          </a:ln>
          <a:effectLst/>
        </p:spPr>
        <p:txBody>
          <a:bodyPr/>
          <a:lstStyle/>
          <a:p>
            <a:endParaRPr lang="en-US"/>
          </a:p>
        </p:txBody>
      </p:sp>
      <p:sp>
        <p:nvSpPr>
          <p:cNvPr id="63988" name="Freeform 500"/>
          <p:cNvSpPr>
            <a:spLocks/>
          </p:cNvSpPr>
          <p:nvPr/>
        </p:nvSpPr>
        <p:spPr bwMode="auto">
          <a:xfrm>
            <a:off x="2986088" y="2376488"/>
            <a:ext cx="31750" cy="30162"/>
          </a:xfrm>
          <a:custGeom>
            <a:avLst/>
            <a:gdLst/>
            <a:ahLst/>
            <a:cxnLst>
              <a:cxn ang="0">
                <a:pos x="16" y="8"/>
              </a:cxn>
              <a:cxn ang="0">
                <a:pos x="16" y="4"/>
              </a:cxn>
              <a:cxn ang="0">
                <a:pos x="13" y="4"/>
              </a:cxn>
              <a:cxn ang="0">
                <a:pos x="13" y="0"/>
              </a:cxn>
              <a:cxn ang="0">
                <a:pos x="0" y="12"/>
              </a:cxn>
              <a:cxn ang="0">
                <a:pos x="4" y="12"/>
              </a:cxn>
              <a:cxn ang="0">
                <a:pos x="4" y="16"/>
              </a:cxn>
              <a:cxn ang="0">
                <a:pos x="7" y="16"/>
              </a:cxn>
              <a:cxn ang="0">
                <a:pos x="16" y="8"/>
              </a:cxn>
            </a:cxnLst>
            <a:rect l="0" t="0" r="r" b="b"/>
            <a:pathLst>
              <a:path w="17" h="17">
                <a:moveTo>
                  <a:pt x="16" y="8"/>
                </a:moveTo>
                <a:lnTo>
                  <a:pt x="16" y="4"/>
                </a:lnTo>
                <a:lnTo>
                  <a:pt x="13" y="4"/>
                </a:lnTo>
                <a:lnTo>
                  <a:pt x="13" y="0"/>
                </a:lnTo>
                <a:lnTo>
                  <a:pt x="0" y="12"/>
                </a:lnTo>
                <a:lnTo>
                  <a:pt x="4" y="12"/>
                </a:lnTo>
                <a:lnTo>
                  <a:pt x="4" y="16"/>
                </a:lnTo>
                <a:lnTo>
                  <a:pt x="7" y="16"/>
                </a:lnTo>
                <a:lnTo>
                  <a:pt x="16" y="8"/>
                </a:lnTo>
              </a:path>
            </a:pathLst>
          </a:custGeom>
          <a:solidFill>
            <a:srgbClr val="000000"/>
          </a:solidFill>
          <a:ln w="9525" cap="rnd">
            <a:noFill/>
            <a:round/>
            <a:headEnd/>
            <a:tailEnd/>
          </a:ln>
          <a:effectLst/>
        </p:spPr>
        <p:txBody>
          <a:bodyPr/>
          <a:lstStyle/>
          <a:p>
            <a:endParaRPr lang="en-US"/>
          </a:p>
        </p:txBody>
      </p:sp>
      <p:sp>
        <p:nvSpPr>
          <p:cNvPr id="63989" name="Freeform 501"/>
          <p:cNvSpPr>
            <a:spLocks/>
          </p:cNvSpPr>
          <p:nvPr/>
        </p:nvSpPr>
        <p:spPr bwMode="auto">
          <a:xfrm>
            <a:off x="2994025" y="2384425"/>
            <a:ext cx="31750" cy="30163"/>
          </a:xfrm>
          <a:custGeom>
            <a:avLst/>
            <a:gdLst/>
            <a:ahLst/>
            <a:cxnLst>
              <a:cxn ang="0">
                <a:pos x="16" y="8"/>
              </a:cxn>
              <a:cxn ang="0">
                <a:pos x="16" y="12"/>
              </a:cxn>
              <a:cxn ang="0">
                <a:pos x="16" y="8"/>
              </a:cxn>
              <a:cxn ang="0">
                <a:pos x="12" y="8"/>
              </a:cxn>
              <a:cxn ang="0">
                <a:pos x="12" y="4"/>
              </a:cxn>
              <a:cxn ang="0">
                <a:pos x="12" y="0"/>
              </a:cxn>
              <a:cxn ang="0">
                <a:pos x="9" y="0"/>
              </a:cxn>
              <a:cxn ang="0">
                <a:pos x="0" y="8"/>
              </a:cxn>
              <a:cxn ang="0">
                <a:pos x="0" y="12"/>
              </a:cxn>
              <a:cxn ang="0">
                <a:pos x="3" y="12"/>
              </a:cxn>
              <a:cxn ang="0">
                <a:pos x="3" y="16"/>
              </a:cxn>
              <a:cxn ang="0">
                <a:pos x="3" y="12"/>
              </a:cxn>
              <a:cxn ang="0">
                <a:pos x="3" y="16"/>
              </a:cxn>
              <a:cxn ang="0">
                <a:pos x="16" y="8"/>
              </a:cxn>
            </a:cxnLst>
            <a:rect l="0" t="0" r="r" b="b"/>
            <a:pathLst>
              <a:path w="17" h="17">
                <a:moveTo>
                  <a:pt x="16" y="8"/>
                </a:moveTo>
                <a:lnTo>
                  <a:pt x="16" y="12"/>
                </a:lnTo>
                <a:lnTo>
                  <a:pt x="16" y="8"/>
                </a:lnTo>
                <a:lnTo>
                  <a:pt x="12" y="8"/>
                </a:lnTo>
                <a:lnTo>
                  <a:pt x="12" y="4"/>
                </a:lnTo>
                <a:lnTo>
                  <a:pt x="12" y="0"/>
                </a:lnTo>
                <a:lnTo>
                  <a:pt x="9" y="0"/>
                </a:lnTo>
                <a:lnTo>
                  <a:pt x="0" y="8"/>
                </a:lnTo>
                <a:lnTo>
                  <a:pt x="0" y="12"/>
                </a:lnTo>
                <a:lnTo>
                  <a:pt x="3" y="12"/>
                </a:lnTo>
                <a:lnTo>
                  <a:pt x="3" y="16"/>
                </a:lnTo>
                <a:lnTo>
                  <a:pt x="3" y="12"/>
                </a:lnTo>
                <a:lnTo>
                  <a:pt x="3" y="16"/>
                </a:lnTo>
                <a:lnTo>
                  <a:pt x="16" y="8"/>
                </a:lnTo>
              </a:path>
            </a:pathLst>
          </a:custGeom>
          <a:solidFill>
            <a:srgbClr val="000000"/>
          </a:solidFill>
          <a:ln w="9525" cap="rnd">
            <a:noFill/>
            <a:round/>
            <a:headEnd/>
            <a:tailEnd/>
          </a:ln>
          <a:effectLst/>
        </p:spPr>
        <p:txBody>
          <a:bodyPr/>
          <a:lstStyle/>
          <a:p>
            <a:endParaRPr lang="en-US"/>
          </a:p>
        </p:txBody>
      </p:sp>
      <p:sp>
        <p:nvSpPr>
          <p:cNvPr id="63990" name="Freeform 502"/>
          <p:cNvSpPr>
            <a:spLocks/>
          </p:cNvSpPr>
          <p:nvPr/>
        </p:nvSpPr>
        <p:spPr bwMode="auto">
          <a:xfrm>
            <a:off x="2994025" y="2390775"/>
            <a:ext cx="31750" cy="31750"/>
          </a:xfrm>
          <a:custGeom>
            <a:avLst/>
            <a:gdLst/>
            <a:ahLst/>
            <a:cxnLst>
              <a:cxn ang="0">
                <a:pos x="12" y="16"/>
              </a:cxn>
              <a:cxn ang="0">
                <a:pos x="12" y="13"/>
              </a:cxn>
              <a:cxn ang="0">
                <a:pos x="12" y="11"/>
              </a:cxn>
              <a:cxn ang="0">
                <a:pos x="16" y="11"/>
              </a:cxn>
              <a:cxn ang="0">
                <a:pos x="16" y="8"/>
              </a:cxn>
              <a:cxn ang="0">
                <a:pos x="16" y="4"/>
              </a:cxn>
              <a:cxn ang="0">
                <a:pos x="16" y="2"/>
              </a:cxn>
              <a:cxn ang="0">
                <a:pos x="16" y="0"/>
              </a:cxn>
              <a:cxn ang="0">
                <a:pos x="3" y="4"/>
              </a:cxn>
              <a:cxn ang="0">
                <a:pos x="3" y="8"/>
              </a:cxn>
              <a:cxn ang="0">
                <a:pos x="0" y="8"/>
              </a:cxn>
              <a:cxn ang="0">
                <a:pos x="0" y="11"/>
              </a:cxn>
              <a:cxn ang="0">
                <a:pos x="0" y="13"/>
              </a:cxn>
              <a:cxn ang="0">
                <a:pos x="0" y="16"/>
              </a:cxn>
              <a:cxn ang="0">
                <a:pos x="12" y="16"/>
              </a:cxn>
            </a:cxnLst>
            <a:rect l="0" t="0" r="r" b="b"/>
            <a:pathLst>
              <a:path w="17" h="17">
                <a:moveTo>
                  <a:pt x="12" y="16"/>
                </a:moveTo>
                <a:lnTo>
                  <a:pt x="12" y="13"/>
                </a:lnTo>
                <a:lnTo>
                  <a:pt x="12" y="11"/>
                </a:lnTo>
                <a:lnTo>
                  <a:pt x="16" y="11"/>
                </a:lnTo>
                <a:lnTo>
                  <a:pt x="16" y="8"/>
                </a:lnTo>
                <a:lnTo>
                  <a:pt x="16" y="4"/>
                </a:lnTo>
                <a:lnTo>
                  <a:pt x="16" y="2"/>
                </a:lnTo>
                <a:lnTo>
                  <a:pt x="16" y="0"/>
                </a:lnTo>
                <a:lnTo>
                  <a:pt x="3" y="4"/>
                </a:lnTo>
                <a:lnTo>
                  <a:pt x="3" y="8"/>
                </a:lnTo>
                <a:lnTo>
                  <a:pt x="0" y="8"/>
                </a:lnTo>
                <a:lnTo>
                  <a:pt x="0" y="11"/>
                </a:lnTo>
                <a:lnTo>
                  <a:pt x="0" y="13"/>
                </a:lnTo>
                <a:lnTo>
                  <a:pt x="0" y="16"/>
                </a:lnTo>
                <a:lnTo>
                  <a:pt x="12" y="16"/>
                </a:lnTo>
              </a:path>
            </a:pathLst>
          </a:custGeom>
          <a:solidFill>
            <a:srgbClr val="000000"/>
          </a:solidFill>
          <a:ln w="9525" cap="rnd">
            <a:noFill/>
            <a:round/>
            <a:headEnd/>
            <a:tailEnd/>
          </a:ln>
          <a:effectLst/>
        </p:spPr>
        <p:txBody>
          <a:bodyPr/>
          <a:lstStyle/>
          <a:p>
            <a:endParaRPr lang="en-US"/>
          </a:p>
        </p:txBody>
      </p:sp>
      <p:sp>
        <p:nvSpPr>
          <p:cNvPr id="63991" name="Freeform 503"/>
          <p:cNvSpPr>
            <a:spLocks/>
          </p:cNvSpPr>
          <p:nvPr/>
        </p:nvSpPr>
        <p:spPr bwMode="auto">
          <a:xfrm>
            <a:off x="2994025" y="2411413"/>
            <a:ext cx="31750" cy="30162"/>
          </a:xfrm>
          <a:custGeom>
            <a:avLst/>
            <a:gdLst/>
            <a:ahLst/>
            <a:cxnLst>
              <a:cxn ang="0">
                <a:pos x="16" y="5"/>
              </a:cxn>
              <a:cxn ang="0">
                <a:pos x="16" y="0"/>
              </a:cxn>
              <a:cxn ang="0">
                <a:pos x="16" y="5"/>
              </a:cxn>
              <a:cxn ang="0">
                <a:pos x="0" y="5"/>
              </a:cxn>
              <a:cxn ang="0">
                <a:pos x="0" y="10"/>
              </a:cxn>
              <a:cxn ang="0">
                <a:pos x="0" y="16"/>
              </a:cxn>
              <a:cxn ang="0">
                <a:pos x="4" y="16"/>
              </a:cxn>
              <a:cxn ang="0">
                <a:pos x="0" y="10"/>
              </a:cxn>
              <a:cxn ang="0">
                <a:pos x="16" y="5"/>
              </a:cxn>
            </a:cxnLst>
            <a:rect l="0" t="0" r="r" b="b"/>
            <a:pathLst>
              <a:path w="17" h="17">
                <a:moveTo>
                  <a:pt x="16" y="5"/>
                </a:moveTo>
                <a:lnTo>
                  <a:pt x="16" y="0"/>
                </a:lnTo>
                <a:lnTo>
                  <a:pt x="16" y="5"/>
                </a:lnTo>
                <a:lnTo>
                  <a:pt x="0" y="5"/>
                </a:lnTo>
                <a:lnTo>
                  <a:pt x="0" y="10"/>
                </a:lnTo>
                <a:lnTo>
                  <a:pt x="0" y="16"/>
                </a:lnTo>
                <a:lnTo>
                  <a:pt x="4" y="16"/>
                </a:lnTo>
                <a:lnTo>
                  <a:pt x="0" y="10"/>
                </a:lnTo>
                <a:lnTo>
                  <a:pt x="16" y="5"/>
                </a:lnTo>
              </a:path>
            </a:pathLst>
          </a:custGeom>
          <a:solidFill>
            <a:srgbClr val="000000"/>
          </a:solidFill>
          <a:ln w="9525" cap="rnd">
            <a:noFill/>
            <a:round/>
            <a:headEnd/>
            <a:tailEnd/>
          </a:ln>
          <a:effectLst/>
        </p:spPr>
        <p:txBody>
          <a:bodyPr/>
          <a:lstStyle/>
          <a:p>
            <a:endParaRPr lang="en-US"/>
          </a:p>
        </p:txBody>
      </p:sp>
      <p:sp>
        <p:nvSpPr>
          <p:cNvPr id="63992" name="Freeform 504"/>
          <p:cNvSpPr>
            <a:spLocks/>
          </p:cNvSpPr>
          <p:nvPr/>
        </p:nvSpPr>
        <p:spPr bwMode="auto">
          <a:xfrm>
            <a:off x="2994025" y="2411413"/>
            <a:ext cx="31750" cy="30162"/>
          </a:xfrm>
          <a:custGeom>
            <a:avLst/>
            <a:gdLst/>
            <a:ahLst/>
            <a:cxnLst>
              <a:cxn ang="0">
                <a:pos x="3" y="0"/>
              </a:cxn>
              <a:cxn ang="0">
                <a:pos x="6" y="0"/>
              </a:cxn>
              <a:cxn ang="0">
                <a:pos x="9" y="0"/>
              </a:cxn>
              <a:cxn ang="0">
                <a:pos x="12" y="0"/>
              </a:cxn>
              <a:cxn ang="0">
                <a:pos x="12" y="4"/>
              </a:cxn>
              <a:cxn ang="0">
                <a:pos x="0" y="8"/>
              </a:cxn>
              <a:cxn ang="0">
                <a:pos x="0" y="12"/>
              </a:cxn>
              <a:cxn ang="0">
                <a:pos x="3" y="12"/>
              </a:cxn>
              <a:cxn ang="0">
                <a:pos x="3" y="16"/>
              </a:cxn>
              <a:cxn ang="0">
                <a:pos x="6" y="16"/>
              </a:cxn>
              <a:cxn ang="0">
                <a:pos x="9" y="16"/>
              </a:cxn>
              <a:cxn ang="0">
                <a:pos x="12" y="16"/>
              </a:cxn>
              <a:cxn ang="0">
                <a:pos x="12" y="12"/>
              </a:cxn>
              <a:cxn ang="0">
                <a:pos x="16" y="12"/>
              </a:cxn>
              <a:cxn ang="0">
                <a:pos x="12" y="12"/>
              </a:cxn>
              <a:cxn ang="0">
                <a:pos x="3" y="0"/>
              </a:cxn>
            </a:cxnLst>
            <a:rect l="0" t="0" r="r" b="b"/>
            <a:pathLst>
              <a:path w="17" h="17">
                <a:moveTo>
                  <a:pt x="3" y="0"/>
                </a:moveTo>
                <a:lnTo>
                  <a:pt x="6" y="0"/>
                </a:lnTo>
                <a:lnTo>
                  <a:pt x="9" y="0"/>
                </a:lnTo>
                <a:lnTo>
                  <a:pt x="12" y="0"/>
                </a:lnTo>
                <a:lnTo>
                  <a:pt x="12" y="4"/>
                </a:lnTo>
                <a:lnTo>
                  <a:pt x="0" y="8"/>
                </a:lnTo>
                <a:lnTo>
                  <a:pt x="0" y="12"/>
                </a:lnTo>
                <a:lnTo>
                  <a:pt x="3" y="12"/>
                </a:lnTo>
                <a:lnTo>
                  <a:pt x="3" y="16"/>
                </a:lnTo>
                <a:lnTo>
                  <a:pt x="6" y="16"/>
                </a:lnTo>
                <a:lnTo>
                  <a:pt x="9" y="16"/>
                </a:lnTo>
                <a:lnTo>
                  <a:pt x="12" y="16"/>
                </a:lnTo>
                <a:lnTo>
                  <a:pt x="12" y="12"/>
                </a:lnTo>
                <a:lnTo>
                  <a:pt x="16" y="12"/>
                </a:lnTo>
                <a:lnTo>
                  <a:pt x="12" y="12"/>
                </a:lnTo>
                <a:lnTo>
                  <a:pt x="3" y="0"/>
                </a:lnTo>
              </a:path>
            </a:pathLst>
          </a:custGeom>
          <a:solidFill>
            <a:srgbClr val="000000"/>
          </a:solidFill>
          <a:ln w="9525" cap="rnd">
            <a:noFill/>
            <a:round/>
            <a:headEnd/>
            <a:tailEnd/>
          </a:ln>
          <a:effectLst/>
        </p:spPr>
        <p:txBody>
          <a:bodyPr/>
          <a:lstStyle/>
          <a:p>
            <a:endParaRPr lang="en-US"/>
          </a:p>
        </p:txBody>
      </p:sp>
      <p:sp>
        <p:nvSpPr>
          <p:cNvPr id="63993" name="Freeform 505"/>
          <p:cNvSpPr>
            <a:spLocks/>
          </p:cNvSpPr>
          <p:nvPr/>
        </p:nvSpPr>
        <p:spPr bwMode="auto">
          <a:xfrm>
            <a:off x="2998788" y="2403475"/>
            <a:ext cx="31750" cy="31750"/>
          </a:xfrm>
          <a:custGeom>
            <a:avLst/>
            <a:gdLst/>
            <a:ahLst/>
            <a:cxnLst>
              <a:cxn ang="0">
                <a:pos x="6" y="0"/>
              </a:cxn>
              <a:cxn ang="0">
                <a:pos x="6" y="3"/>
              </a:cxn>
              <a:cxn ang="0">
                <a:pos x="3" y="3"/>
              </a:cxn>
              <a:cxn ang="0">
                <a:pos x="3" y="6"/>
              </a:cxn>
              <a:cxn ang="0">
                <a:pos x="0" y="6"/>
              </a:cxn>
              <a:cxn ang="0">
                <a:pos x="9" y="16"/>
              </a:cxn>
              <a:cxn ang="0">
                <a:pos x="12" y="16"/>
              </a:cxn>
              <a:cxn ang="0">
                <a:pos x="12" y="12"/>
              </a:cxn>
              <a:cxn ang="0">
                <a:pos x="16" y="12"/>
              </a:cxn>
              <a:cxn ang="0">
                <a:pos x="16" y="9"/>
              </a:cxn>
              <a:cxn ang="0">
                <a:pos x="6" y="0"/>
              </a:cxn>
            </a:cxnLst>
            <a:rect l="0" t="0" r="r" b="b"/>
            <a:pathLst>
              <a:path w="17" h="17">
                <a:moveTo>
                  <a:pt x="6" y="0"/>
                </a:moveTo>
                <a:lnTo>
                  <a:pt x="6" y="3"/>
                </a:lnTo>
                <a:lnTo>
                  <a:pt x="3" y="3"/>
                </a:lnTo>
                <a:lnTo>
                  <a:pt x="3" y="6"/>
                </a:lnTo>
                <a:lnTo>
                  <a:pt x="0" y="6"/>
                </a:lnTo>
                <a:lnTo>
                  <a:pt x="9" y="16"/>
                </a:lnTo>
                <a:lnTo>
                  <a:pt x="12" y="16"/>
                </a:lnTo>
                <a:lnTo>
                  <a:pt x="12" y="12"/>
                </a:lnTo>
                <a:lnTo>
                  <a:pt x="16" y="12"/>
                </a:lnTo>
                <a:lnTo>
                  <a:pt x="16" y="9"/>
                </a:lnTo>
                <a:lnTo>
                  <a:pt x="6" y="0"/>
                </a:lnTo>
              </a:path>
            </a:pathLst>
          </a:custGeom>
          <a:solidFill>
            <a:srgbClr val="000000"/>
          </a:solidFill>
          <a:ln w="9525" cap="rnd">
            <a:noFill/>
            <a:round/>
            <a:headEnd/>
            <a:tailEnd/>
          </a:ln>
          <a:effectLst/>
        </p:spPr>
        <p:txBody>
          <a:bodyPr/>
          <a:lstStyle/>
          <a:p>
            <a:endParaRPr lang="en-US"/>
          </a:p>
        </p:txBody>
      </p:sp>
      <p:sp>
        <p:nvSpPr>
          <p:cNvPr id="63994" name="Freeform 506"/>
          <p:cNvSpPr>
            <a:spLocks/>
          </p:cNvSpPr>
          <p:nvPr/>
        </p:nvSpPr>
        <p:spPr bwMode="auto">
          <a:xfrm>
            <a:off x="3006725" y="2403475"/>
            <a:ext cx="30163" cy="31750"/>
          </a:xfrm>
          <a:custGeom>
            <a:avLst/>
            <a:gdLst/>
            <a:ahLst/>
            <a:cxnLst>
              <a:cxn ang="0">
                <a:pos x="0" y="0"/>
              </a:cxn>
              <a:cxn ang="0">
                <a:pos x="0" y="5"/>
              </a:cxn>
              <a:cxn ang="0">
                <a:pos x="0" y="10"/>
              </a:cxn>
              <a:cxn ang="0">
                <a:pos x="0" y="5"/>
              </a:cxn>
              <a:cxn ang="0">
                <a:pos x="0" y="0"/>
              </a:cxn>
              <a:cxn ang="0">
                <a:pos x="10" y="16"/>
              </a:cxn>
              <a:cxn ang="0">
                <a:pos x="16" y="16"/>
              </a:cxn>
              <a:cxn ang="0">
                <a:pos x="16" y="10"/>
              </a:cxn>
              <a:cxn ang="0">
                <a:pos x="16" y="5"/>
              </a:cxn>
              <a:cxn ang="0">
                <a:pos x="16" y="0"/>
              </a:cxn>
              <a:cxn ang="0">
                <a:pos x="16" y="5"/>
              </a:cxn>
              <a:cxn ang="0">
                <a:pos x="16" y="10"/>
              </a:cxn>
              <a:cxn ang="0">
                <a:pos x="0" y="0"/>
              </a:cxn>
            </a:cxnLst>
            <a:rect l="0" t="0" r="r" b="b"/>
            <a:pathLst>
              <a:path w="17" h="17">
                <a:moveTo>
                  <a:pt x="0" y="0"/>
                </a:moveTo>
                <a:lnTo>
                  <a:pt x="0" y="5"/>
                </a:lnTo>
                <a:lnTo>
                  <a:pt x="0" y="10"/>
                </a:lnTo>
                <a:lnTo>
                  <a:pt x="0" y="5"/>
                </a:lnTo>
                <a:lnTo>
                  <a:pt x="0" y="0"/>
                </a:lnTo>
                <a:lnTo>
                  <a:pt x="10" y="16"/>
                </a:lnTo>
                <a:lnTo>
                  <a:pt x="16" y="16"/>
                </a:lnTo>
                <a:lnTo>
                  <a:pt x="16" y="10"/>
                </a:lnTo>
                <a:lnTo>
                  <a:pt x="16" y="5"/>
                </a:lnTo>
                <a:lnTo>
                  <a:pt x="16" y="0"/>
                </a:lnTo>
                <a:lnTo>
                  <a:pt x="16" y="5"/>
                </a:lnTo>
                <a:lnTo>
                  <a:pt x="16" y="10"/>
                </a:lnTo>
                <a:lnTo>
                  <a:pt x="0" y="0"/>
                </a:lnTo>
              </a:path>
            </a:pathLst>
          </a:custGeom>
          <a:solidFill>
            <a:srgbClr val="000000"/>
          </a:solidFill>
          <a:ln w="9525" cap="rnd">
            <a:noFill/>
            <a:round/>
            <a:headEnd/>
            <a:tailEnd/>
          </a:ln>
          <a:effectLst/>
        </p:spPr>
        <p:txBody>
          <a:bodyPr/>
          <a:lstStyle/>
          <a:p>
            <a:endParaRPr lang="en-US"/>
          </a:p>
        </p:txBody>
      </p:sp>
      <p:sp>
        <p:nvSpPr>
          <p:cNvPr id="63995" name="Freeform 507"/>
          <p:cNvSpPr>
            <a:spLocks/>
          </p:cNvSpPr>
          <p:nvPr/>
        </p:nvSpPr>
        <p:spPr bwMode="auto">
          <a:xfrm>
            <a:off x="3006725" y="2393950"/>
            <a:ext cx="30163" cy="31750"/>
          </a:xfrm>
          <a:custGeom>
            <a:avLst/>
            <a:gdLst/>
            <a:ahLst/>
            <a:cxnLst>
              <a:cxn ang="0">
                <a:pos x="2" y="0"/>
              </a:cxn>
              <a:cxn ang="0">
                <a:pos x="2" y="3"/>
              </a:cxn>
              <a:cxn ang="0">
                <a:pos x="0" y="3"/>
              </a:cxn>
              <a:cxn ang="0">
                <a:pos x="0" y="8"/>
              </a:cxn>
              <a:cxn ang="0">
                <a:pos x="13" y="16"/>
              </a:cxn>
              <a:cxn ang="0">
                <a:pos x="13" y="12"/>
              </a:cxn>
              <a:cxn ang="0">
                <a:pos x="16" y="12"/>
              </a:cxn>
              <a:cxn ang="0">
                <a:pos x="16" y="8"/>
              </a:cxn>
              <a:cxn ang="0">
                <a:pos x="16" y="3"/>
              </a:cxn>
              <a:cxn ang="0">
                <a:pos x="16" y="0"/>
              </a:cxn>
              <a:cxn ang="0">
                <a:pos x="2" y="0"/>
              </a:cxn>
            </a:cxnLst>
            <a:rect l="0" t="0" r="r" b="b"/>
            <a:pathLst>
              <a:path w="17" h="17">
                <a:moveTo>
                  <a:pt x="2" y="0"/>
                </a:moveTo>
                <a:lnTo>
                  <a:pt x="2" y="3"/>
                </a:lnTo>
                <a:lnTo>
                  <a:pt x="0" y="3"/>
                </a:lnTo>
                <a:lnTo>
                  <a:pt x="0" y="8"/>
                </a:lnTo>
                <a:lnTo>
                  <a:pt x="13" y="16"/>
                </a:lnTo>
                <a:lnTo>
                  <a:pt x="13" y="12"/>
                </a:lnTo>
                <a:lnTo>
                  <a:pt x="16" y="12"/>
                </a:lnTo>
                <a:lnTo>
                  <a:pt x="16" y="8"/>
                </a:lnTo>
                <a:lnTo>
                  <a:pt x="16" y="3"/>
                </a:lnTo>
                <a:lnTo>
                  <a:pt x="16" y="0"/>
                </a:lnTo>
                <a:lnTo>
                  <a:pt x="2" y="0"/>
                </a:lnTo>
              </a:path>
            </a:pathLst>
          </a:custGeom>
          <a:solidFill>
            <a:srgbClr val="000000"/>
          </a:solidFill>
          <a:ln w="9525" cap="rnd">
            <a:noFill/>
            <a:round/>
            <a:headEnd/>
            <a:tailEnd/>
          </a:ln>
          <a:effectLst/>
        </p:spPr>
        <p:txBody>
          <a:bodyPr/>
          <a:lstStyle/>
          <a:p>
            <a:endParaRPr lang="en-US"/>
          </a:p>
        </p:txBody>
      </p:sp>
      <p:sp>
        <p:nvSpPr>
          <p:cNvPr id="63996" name="Freeform 508"/>
          <p:cNvSpPr>
            <a:spLocks/>
          </p:cNvSpPr>
          <p:nvPr/>
        </p:nvSpPr>
        <p:spPr bwMode="auto">
          <a:xfrm>
            <a:off x="3009900" y="2387600"/>
            <a:ext cx="31750" cy="30163"/>
          </a:xfrm>
          <a:custGeom>
            <a:avLst/>
            <a:gdLst/>
            <a:ahLst/>
            <a:cxnLst>
              <a:cxn ang="0">
                <a:pos x="2" y="3"/>
              </a:cxn>
              <a:cxn ang="0">
                <a:pos x="10" y="0"/>
              </a:cxn>
              <a:cxn ang="0">
                <a:pos x="5" y="0"/>
              </a:cxn>
              <a:cxn ang="0">
                <a:pos x="2" y="0"/>
              </a:cxn>
              <a:cxn ang="0">
                <a:pos x="2" y="3"/>
              </a:cxn>
              <a:cxn ang="0">
                <a:pos x="0" y="7"/>
              </a:cxn>
              <a:cxn ang="0">
                <a:pos x="13" y="7"/>
              </a:cxn>
              <a:cxn ang="0">
                <a:pos x="13" y="10"/>
              </a:cxn>
              <a:cxn ang="0">
                <a:pos x="13" y="16"/>
              </a:cxn>
              <a:cxn ang="0">
                <a:pos x="10" y="16"/>
              </a:cxn>
              <a:cxn ang="0">
                <a:pos x="16" y="7"/>
              </a:cxn>
              <a:cxn ang="0">
                <a:pos x="10" y="16"/>
              </a:cxn>
              <a:cxn ang="0">
                <a:pos x="13" y="16"/>
              </a:cxn>
              <a:cxn ang="0">
                <a:pos x="16" y="7"/>
              </a:cxn>
              <a:cxn ang="0">
                <a:pos x="2" y="3"/>
              </a:cxn>
            </a:cxnLst>
            <a:rect l="0" t="0" r="r" b="b"/>
            <a:pathLst>
              <a:path w="17" h="17">
                <a:moveTo>
                  <a:pt x="2" y="3"/>
                </a:moveTo>
                <a:lnTo>
                  <a:pt x="10" y="0"/>
                </a:lnTo>
                <a:lnTo>
                  <a:pt x="5" y="0"/>
                </a:lnTo>
                <a:lnTo>
                  <a:pt x="2" y="0"/>
                </a:lnTo>
                <a:lnTo>
                  <a:pt x="2" y="3"/>
                </a:lnTo>
                <a:lnTo>
                  <a:pt x="0" y="7"/>
                </a:lnTo>
                <a:lnTo>
                  <a:pt x="13" y="7"/>
                </a:lnTo>
                <a:lnTo>
                  <a:pt x="13" y="10"/>
                </a:lnTo>
                <a:lnTo>
                  <a:pt x="13" y="16"/>
                </a:lnTo>
                <a:lnTo>
                  <a:pt x="10" y="16"/>
                </a:lnTo>
                <a:lnTo>
                  <a:pt x="16" y="7"/>
                </a:lnTo>
                <a:lnTo>
                  <a:pt x="10" y="16"/>
                </a:lnTo>
                <a:lnTo>
                  <a:pt x="13" y="16"/>
                </a:lnTo>
                <a:lnTo>
                  <a:pt x="16" y="7"/>
                </a:lnTo>
                <a:lnTo>
                  <a:pt x="2" y="3"/>
                </a:lnTo>
              </a:path>
            </a:pathLst>
          </a:custGeom>
          <a:solidFill>
            <a:srgbClr val="000000"/>
          </a:solidFill>
          <a:ln w="9525" cap="rnd">
            <a:noFill/>
            <a:round/>
            <a:headEnd/>
            <a:tailEnd/>
          </a:ln>
          <a:effectLst/>
        </p:spPr>
        <p:txBody>
          <a:bodyPr/>
          <a:lstStyle/>
          <a:p>
            <a:endParaRPr lang="en-US"/>
          </a:p>
        </p:txBody>
      </p:sp>
      <p:sp>
        <p:nvSpPr>
          <p:cNvPr id="63997" name="Freeform 509"/>
          <p:cNvSpPr>
            <a:spLocks/>
          </p:cNvSpPr>
          <p:nvPr/>
        </p:nvSpPr>
        <p:spPr bwMode="auto">
          <a:xfrm>
            <a:off x="3013075" y="2376488"/>
            <a:ext cx="31750" cy="30162"/>
          </a:xfrm>
          <a:custGeom>
            <a:avLst/>
            <a:gdLst/>
            <a:ahLst/>
            <a:cxnLst>
              <a:cxn ang="0">
                <a:pos x="10" y="0"/>
              </a:cxn>
              <a:cxn ang="0">
                <a:pos x="2" y="6"/>
              </a:cxn>
              <a:cxn ang="0">
                <a:pos x="0" y="12"/>
              </a:cxn>
              <a:cxn ang="0">
                <a:pos x="13" y="16"/>
              </a:cxn>
              <a:cxn ang="0">
                <a:pos x="16" y="9"/>
              </a:cxn>
              <a:cxn ang="0">
                <a:pos x="10" y="12"/>
              </a:cxn>
              <a:cxn ang="0">
                <a:pos x="10" y="0"/>
              </a:cxn>
              <a:cxn ang="0">
                <a:pos x="2" y="0"/>
              </a:cxn>
              <a:cxn ang="0">
                <a:pos x="2" y="6"/>
              </a:cxn>
              <a:cxn ang="0">
                <a:pos x="10" y="0"/>
              </a:cxn>
            </a:cxnLst>
            <a:rect l="0" t="0" r="r" b="b"/>
            <a:pathLst>
              <a:path w="17" h="17">
                <a:moveTo>
                  <a:pt x="10" y="0"/>
                </a:moveTo>
                <a:lnTo>
                  <a:pt x="2" y="6"/>
                </a:lnTo>
                <a:lnTo>
                  <a:pt x="0" y="12"/>
                </a:lnTo>
                <a:lnTo>
                  <a:pt x="13" y="16"/>
                </a:lnTo>
                <a:lnTo>
                  <a:pt x="16" y="9"/>
                </a:lnTo>
                <a:lnTo>
                  <a:pt x="10" y="12"/>
                </a:lnTo>
                <a:lnTo>
                  <a:pt x="10" y="0"/>
                </a:lnTo>
                <a:lnTo>
                  <a:pt x="2" y="0"/>
                </a:lnTo>
                <a:lnTo>
                  <a:pt x="2" y="6"/>
                </a:lnTo>
                <a:lnTo>
                  <a:pt x="10" y="0"/>
                </a:lnTo>
              </a:path>
            </a:pathLst>
          </a:custGeom>
          <a:solidFill>
            <a:srgbClr val="000000"/>
          </a:solidFill>
          <a:ln w="9525" cap="rnd">
            <a:noFill/>
            <a:round/>
            <a:headEnd/>
            <a:tailEnd/>
          </a:ln>
          <a:effectLst/>
        </p:spPr>
        <p:txBody>
          <a:bodyPr/>
          <a:lstStyle/>
          <a:p>
            <a:endParaRPr lang="en-US"/>
          </a:p>
        </p:txBody>
      </p:sp>
      <p:sp>
        <p:nvSpPr>
          <p:cNvPr id="63998" name="Freeform 510"/>
          <p:cNvSpPr>
            <a:spLocks/>
          </p:cNvSpPr>
          <p:nvPr/>
        </p:nvSpPr>
        <p:spPr bwMode="auto">
          <a:xfrm>
            <a:off x="3017838" y="2376488"/>
            <a:ext cx="30162" cy="30162"/>
          </a:xfrm>
          <a:custGeom>
            <a:avLst/>
            <a:gdLst/>
            <a:ahLst/>
            <a:cxnLst>
              <a:cxn ang="0">
                <a:pos x="0" y="4"/>
              </a:cxn>
              <a:cxn ang="0">
                <a:pos x="8" y="0"/>
              </a:cxn>
              <a:cxn ang="0">
                <a:pos x="8" y="16"/>
              </a:cxn>
              <a:cxn ang="0">
                <a:pos x="16" y="12"/>
              </a:cxn>
              <a:cxn ang="0">
                <a:pos x="8" y="16"/>
              </a:cxn>
              <a:cxn ang="0">
                <a:pos x="12" y="16"/>
              </a:cxn>
              <a:cxn ang="0">
                <a:pos x="16" y="12"/>
              </a:cxn>
              <a:cxn ang="0">
                <a:pos x="0" y="4"/>
              </a:cxn>
            </a:cxnLst>
            <a:rect l="0" t="0" r="r" b="b"/>
            <a:pathLst>
              <a:path w="17" h="17">
                <a:moveTo>
                  <a:pt x="0" y="4"/>
                </a:moveTo>
                <a:lnTo>
                  <a:pt x="8" y="0"/>
                </a:lnTo>
                <a:lnTo>
                  <a:pt x="8" y="16"/>
                </a:lnTo>
                <a:lnTo>
                  <a:pt x="16" y="12"/>
                </a:lnTo>
                <a:lnTo>
                  <a:pt x="8" y="16"/>
                </a:lnTo>
                <a:lnTo>
                  <a:pt x="12" y="16"/>
                </a:lnTo>
                <a:lnTo>
                  <a:pt x="16" y="12"/>
                </a:lnTo>
                <a:lnTo>
                  <a:pt x="0" y="4"/>
                </a:lnTo>
              </a:path>
            </a:pathLst>
          </a:custGeom>
          <a:solidFill>
            <a:srgbClr val="000000"/>
          </a:solidFill>
          <a:ln w="9525" cap="rnd">
            <a:noFill/>
            <a:round/>
            <a:headEnd/>
            <a:tailEnd/>
          </a:ln>
          <a:effectLst/>
        </p:spPr>
        <p:txBody>
          <a:bodyPr/>
          <a:lstStyle/>
          <a:p>
            <a:endParaRPr lang="en-US"/>
          </a:p>
        </p:txBody>
      </p:sp>
      <p:sp>
        <p:nvSpPr>
          <p:cNvPr id="63999" name="Freeform 511"/>
          <p:cNvSpPr>
            <a:spLocks/>
          </p:cNvSpPr>
          <p:nvPr/>
        </p:nvSpPr>
        <p:spPr bwMode="auto">
          <a:xfrm>
            <a:off x="3017838" y="2376488"/>
            <a:ext cx="30162" cy="30162"/>
          </a:xfrm>
          <a:custGeom>
            <a:avLst/>
            <a:gdLst/>
            <a:ahLst/>
            <a:cxnLst>
              <a:cxn ang="0">
                <a:pos x="0" y="0"/>
              </a:cxn>
              <a:cxn ang="0">
                <a:pos x="0" y="5"/>
              </a:cxn>
              <a:cxn ang="0">
                <a:pos x="16" y="16"/>
              </a:cxn>
              <a:cxn ang="0">
                <a:pos x="16" y="10"/>
              </a:cxn>
              <a:cxn ang="0">
                <a:pos x="16" y="16"/>
              </a:cxn>
              <a:cxn ang="0">
                <a:pos x="0" y="0"/>
              </a:cxn>
            </a:cxnLst>
            <a:rect l="0" t="0" r="r" b="b"/>
            <a:pathLst>
              <a:path w="17" h="17">
                <a:moveTo>
                  <a:pt x="0" y="0"/>
                </a:moveTo>
                <a:lnTo>
                  <a:pt x="0" y="5"/>
                </a:lnTo>
                <a:lnTo>
                  <a:pt x="16" y="16"/>
                </a:lnTo>
                <a:lnTo>
                  <a:pt x="16" y="10"/>
                </a:lnTo>
                <a:lnTo>
                  <a:pt x="16" y="16"/>
                </a:lnTo>
                <a:lnTo>
                  <a:pt x="0" y="0"/>
                </a:lnTo>
              </a:path>
            </a:pathLst>
          </a:custGeom>
          <a:solidFill>
            <a:srgbClr val="000000"/>
          </a:solidFill>
          <a:ln w="9525" cap="rnd">
            <a:noFill/>
            <a:round/>
            <a:headEnd/>
            <a:tailEnd/>
          </a:ln>
          <a:effectLst/>
        </p:spPr>
        <p:txBody>
          <a:bodyPr/>
          <a:lstStyle/>
          <a:p>
            <a:endParaRPr lang="en-US"/>
          </a:p>
        </p:txBody>
      </p:sp>
      <p:sp>
        <p:nvSpPr>
          <p:cNvPr id="64000" name="Freeform 512"/>
          <p:cNvSpPr>
            <a:spLocks/>
          </p:cNvSpPr>
          <p:nvPr/>
        </p:nvSpPr>
        <p:spPr bwMode="auto">
          <a:xfrm>
            <a:off x="3017838" y="2360613"/>
            <a:ext cx="30162" cy="30162"/>
          </a:xfrm>
          <a:custGeom>
            <a:avLst/>
            <a:gdLst/>
            <a:ahLst/>
            <a:cxnLst>
              <a:cxn ang="0">
                <a:pos x="0" y="7"/>
              </a:cxn>
              <a:cxn ang="0">
                <a:pos x="0" y="9"/>
              </a:cxn>
              <a:cxn ang="0">
                <a:pos x="16" y="16"/>
              </a:cxn>
              <a:cxn ang="0">
                <a:pos x="16" y="13"/>
              </a:cxn>
              <a:cxn ang="0">
                <a:pos x="16" y="11"/>
              </a:cxn>
              <a:cxn ang="0">
                <a:pos x="16" y="9"/>
              </a:cxn>
              <a:cxn ang="0">
                <a:pos x="16" y="7"/>
              </a:cxn>
              <a:cxn ang="0">
                <a:pos x="16" y="4"/>
              </a:cxn>
              <a:cxn ang="0">
                <a:pos x="16" y="2"/>
              </a:cxn>
              <a:cxn ang="0">
                <a:pos x="12" y="2"/>
              </a:cxn>
              <a:cxn ang="0">
                <a:pos x="12" y="0"/>
              </a:cxn>
              <a:cxn ang="0">
                <a:pos x="0" y="7"/>
              </a:cxn>
            </a:cxnLst>
            <a:rect l="0" t="0" r="r" b="b"/>
            <a:pathLst>
              <a:path w="17" h="17">
                <a:moveTo>
                  <a:pt x="0" y="7"/>
                </a:moveTo>
                <a:lnTo>
                  <a:pt x="0" y="9"/>
                </a:lnTo>
                <a:lnTo>
                  <a:pt x="16" y="16"/>
                </a:lnTo>
                <a:lnTo>
                  <a:pt x="16" y="13"/>
                </a:lnTo>
                <a:lnTo>
                  <a:pt x="16" y="11"/>
                </a:lnTo>
                <a:lnTo>
                  <a:pt x="16" y="9"/>
                </a:lnTo>
                <a:lnTo>
                  <a:pt x="16" y="7"/>
                </a:lnTo>
                <a:lnTo>
                  <a:pt x="16" y="4"/>
                </a:lnTo>
                <a:lnTo>
                  <a:pt x="16" y="2"/>
                </a:lnTo>
                <a:lnTo>
                  <a:pt x="12" y="2"/>
                </a:lnTo>
                <a:lnTo>
                  <a:pt x="12" y="0"/>
                </a:lnTo>
                <a:lnTo>
                  <a:pt x="0" y="7"/>
                </a:lnTo>
              </a:path>
            </a:pathLst>
          </a:custGeom>
          <a:solidFill>
            <a:srgbClr val="000000"/>
          </a:solidFill>
          <a:ln w="9525" cap="rnd">
            <a:noFill/>
            <a:round/>
            <a:headEnd/>
            <a:tailEnd/>
          </a:ln>
          <a:effectLst/>
        </p:spPr>
        <p:txBody>
          <a:bodyPr/>
          <a:lstStyle/>
          <a:p>
            <a:endParaRPr lang="en-US"/>
          </a:p>
        </p:txBody>
      </p:sp>
      <p:sp>
        <p:nvSpPr>
          <p:cNvPr id="64001" name="Freeform 513"/>
          <p:cNvSpPr>
            <a:spLocks/>
          </p:cNvSpPr>
          <p:nvPr/>
        </p:nvSpPr>
        <p:spPr bwMode="auto">
          <a:xfrm>
            <a:off x="3013075" y="2355850"/>
            <a:ext cx="31750" cy="31750"/>
          </a:xfrm>
          <a:custGeom>
            <a:avLst/>
            <a:gdLst/>
            <a:ahLst/>
            <a:cxnLst>
              <a:cxn ang="0">
                <a:pos x="0" y="10"/>
              </a:cxn>
              <a:cxn ang="0">
                <a:pos x="0" y="16"/>
              </a:cxn>
              <a:cxn ang="0">
                <a:pos x="3" y="16"/>
              </a:cxn>
              <a:cxn ang="0">
                <a:pos x="16" y="3"/>
              </a:cxn>
              <a:cxn ang="0">
                <a:pos x="12" y="3"/>
              </a:cxn>
              <a:cxn ang="0">
                <a:pos x="12" y="0"/>
              </a:cxn>
              <a:cxn ang="0">
                <a:pos x="0" y="10"/>
              </a:cxn>
            </a:cxnLst>
            <a:rect l="0" t="0" r="r" b="b"/>
            <a:pathLst>
              <a:path w="17" h="17">
                <a:moveTo>
                  <a:pt x="0" y="10"/>
                </a:moveTo>
                <a:lnTo>
                  <a:pt x="0" y="16"/>
                </a:lnTo>
                <a:lnTo>
                  <a:pt x="3" y="16"/>
                </a:lnTo>
                <a:lnTo>
                  <a:pt x="16" y="3"/>
                </a:lnTo>
                <a:lnTo>
                  <a:pt x="12" y="3"/>
                </a:lnTo>
                <a:lnTo>
                  <a:pt x="12" y="0"/>
                </a:lnTo>
                <a:lnTo>
                  <a:pt x="0" y="10"/>
                </a:lnTo>
              </a:path>
            </a:pathLst>
          </a:custGeom>
          <a:solidFill>
            <a:srgbClr val="000000"/>
          </a:solidFill>
          <a:ln w="9525" cap="rnd">
            <a:noFill/>
            <a:round/>
            <a:headEnd/>
            <a:tailEnd/>
          </a:ln>
          <a:effectLst/>
        </p:spPr>
        <p:txBody>
          <a:bodyPr/>
          <a:lstStyle/>
          <a:p>
            <a:endParaRPr lang="en-US"/>
          </a:p>
        </p:txBody>
      </p:sp>
      <p:sp>
        <p:nvSpPr>
          <p:cNvPr id="64002" name="Freeform 514"/>
          <p:cNvSpPr>
            <a:spLocks/>
          </p:cNvSpPr>
          <p:nvPr/>
        </p:nvSpPr>
        <p:spPr bwMode="auto">
          <a:xfrm>
            <a:off x="3009900" y="2352675"/>
            <a:ext cx="31750" cy="31750"/>
          </a:xfrm>
          <a:custGeom>
            <a:avLst/>
            <a:gdLst/>
            <a:ahLst/>
            <a:cxnLst>
              <a:cxn ang="0">
                <a:pos x="0" y="12"/>
              </a:cxn>
              <a:cxn ang="0">
                <a:pos x="3" y="16"/>
              </a:cxn>
              <a:cxn ang="0">
                <a:pos x="3" y="12"/>
              </a:cxn>
              <a:cxn ang="0">
                <a:pos x="0" y="12"/>
              </a:cxn>
              <a:cxn ang="0">
                <a:pos x="0" y="16"/>
              </a:cxn>
              <a:cxn ang="0">
                <a:pos x="3" y="16"/>
              </a:cxn>
              <a:cxn ang="0">
                <a:pos x="16" y="4"/>
              </a:cxn>
              <a:cxn ang="0">
                <a:pos x="16" y="0"/>
              </a:cxn>
              <a:cxn ang="0">
                <a:pos x="12" y="0"/>
              </a:cxn>
              <a:cxn ang="0">
                <a:pos x="0" y="12"/>
              </a:cxn>
            </a:cxnLst>
            <a:rect l="0" t="0" r="r" b="b"/>
            <a:pathLst>
              <a:path w="17" h="17">
                <a:moveTo>
                  <a:pt x="0" y="12"/>
                </a:moveTo>
                <a:lnTo>
                  <a:pt x="3" y="16"/>
                </a:lnTo>
                <a:lnTo>
                  <a:pt x="3" y="12"/>
                </a:lnTo>
                <a:lnTo>
                  <a:pt x="0" y="12"/>
                </a:lnTo>
                <a:lnTo>
                  <a:pt x="0" y="16"/>
                </a:lnTo>
                <a:lnTo>
                  <a:pt x="3" y="16"/>
                </a:lnTo>
                <a:lnTo>
                  <a:pt x="16" y="4"/>
                </a:lnTo>
                <a:lnTo>
                  <a:pt x="16" y="0"/>
                </a:lnTo>
                <a:lnTo>
                  <a:pt x="12" y="0"/>
                </a:lnTo>
                <a:lnTo>
                  <a:pt x="0" y="12"/>
                </a:lnTo>
              </a:path>
            </a:pathLst>
          </a:custGeom>
          <a:solidFill>
            <a:srgbClr val="000000"/>
          </a:solidFill>
          <a:ln w="9525" cap="rnd">
            <a:noFill/>
            <a:round/>
            <a:headEnd/>
            <a:tailEnd/>
          </a:ln>
          <a:effectLst/>
        </p:spPr>
        <p:txBody>
          <a:bodyPr/>
          <a:lstStyle/>
          <a:p>
            <a:endParaRPr lang="en-US"/>
          </a:p>
        </p:txBody>
      </p:sp>
      <p:sp>
        <p:nvSpPr>
          <p:cNvPr id="64003" name="Freeform 515"/>
          <p:cNvSpPr>
            <a:spLocks/>
          </p:cNvSpPr>
          <p:nvPr/>
        </p:nvSpPr>
        <p:spPr bwMode="auto">
          <a:xfrm>
            <a:off x="2998788" y="2333625"/>
            <a:ext cx="31750" cy="31750"/>
          </a:xfrm>
          <a:custGeom>
            <a:avLst/>
            <a:gdLst/>
            <a:ahLst/>
            <a:cxnLst>
              <a:cxn ang="0">
                <a:pos x="7" y="0"/>
              </a:cxn>
              <a:cxn ang="0">
                <a:pos x="0" y="7"/>
              </a:cxn>
              <a:cxn ang="0">
                <a:pos x="0" y="9"/>
              </a:cxn>
              <a:cxn ang="0">
                <a:pos x="2" y="9"/>
              </a:cxn>
              <a:cxn ang="0">
                <a:pos x="2" y="11"/>
              </a:cxn>
              <a:cxn ang="0">
                <a:pos x="2" y="13"/>
              </a:cxn>
              <a:cxn ang="0">
                <a:pos x="4" y="13"/>
              </a:cxn>
              <a:cxn ang="0">
                <a:pos x="4" y="15"/>
              </a:cxn>
              <a:cxn ang="0">
                <a:pos x="7" y="15"/>
              </a:cxn>
              <a:cxn ang="0">
                <a:pos x="7" y="17"/>
              </a:cxn>
              <a:cxn ang="0">
                <a:pos x="16" y="11"/>
              </a:cxn>
              <a:cxn ang="0">
                <a:pos x="16" y="9"/>
              </a:cxn>
              <a:cxn ang="0">
                <a:pos x="12" y="9"/>
              </a:cxn>
              <a:cxn ang="0">
                <a:pos x="12" y="7"/>
              </a:cxn>
              <a:cxn ang="0">
                <a:pos x="9" y="7"/>
              </a:cxn>
              <a:cxn ang="0">
                <a:pos x="9" y="5"/>
              </a:cxn>
              <a:cxn ang="0">
                <a:pos x="9" y="2"/>
              </a:cxn>
              <a:cxn ang="0">
                <a:pos x="0" y="7"/>
              </a:cxn>
              <a:cxn ang="0">
                <a:pos x="7" y="0"/>
              </a:cxn>
            </a:cxnLst>
            <a:rect l="0" t="0" r="r" b="b"/>
            <a:pathLst>
              <a:path w="17" h="18">
                <a:moveTo>
                  <a:pt x="7" y="0"/>
                </a:moveTo>
                <a:lnTo>
                  <a:pt x="0" y="7"/>
                </a:lnTo>
                <a:lnTo>
                  <a:pt x="0" y="9"/>
                </a:lnTo>
                <a:lnTo>
                  <a:pt x="2" y="9"/>
                </a:lnTo>
                <a:lnTo>
                  <a:pt x="2" y="11"/>
                </a:lnTo>
                <a:lnTo>
                  <a:pt x="2" y="13"/>
                </a:lnTo>
                <a:lnTo>
                  <a:pt x="4" y="13"/>
                </a:lnTo>
                <a:lnTo>
                  <a:pt x="4" y="15"/>
                </a:lnTo>
                <a:lnTo>
                  <a:pt x="7" y="15"/>
                </a:lnTo>
                <a:lnTo>
                  <a:pt x="7" y="17"/>
                </a:lnTo>
                <a:lnTo>
                  <a:pt x="16" y="11"/>
                </a:lnTo>
                <a:lnTo>
                  <a:pt x="16" y="9"/>
                </a:lnTo>
                <a:lnTo>
                  <a:pt x="12" y="9"/>
                </a:lnTo>
                <a:lnTo>
                  <a:pt x="12" y="7"/>
                </a:lnTo>
                <a:lnTo>
                  <a:pt x="9" y="7"/>
                </a:lnTo>
                <a:lnTo>
                  <a:pt x="9" y="5"/>
                </a:lnTo>
                <a:lnTo>
                  <a:pt x="9" y="2"/>
                </a:lnTo>
                <a:lnTo>
                  <a:pt x="0" y="7"/>
                </a:lnTo>
                <a:lnTo>
                  <a:pt x="7" y="0"/>
                </a:lnTo>
              </a:path>
            </a:pathLst>
          </a:custGeom>
          <a:solidFill>
            <a:srgbClr val="000000"/>
          </a:solidFill>
          <a:ln w="9525" cap="rnd">
            <a:noFill/>
            <a:round/>
            <a:headEnd/>
            <a:tailEnd/>
          </a:ln>
          <a:effectLst/>
        </p:spPr>
        <p:txBody>
          <a:bodyPr/>
          <a:lstStyle/>
          <a:p>
            <a:endParaRPr lang="en-US"/>
          </a:p>
        </p:txBody>
      </p:sp>
      <p:sp>
        <p:nvSpPr>
          <p:cNvPr id="64004" name="Freeform 516"/>
          <p:cNvSpPr>
            <a:spLocks/>
          </p:cNvSpPr>
          <p:nvPr/>
        </p:nvSpPr>
        <p:spPr bwMode="auto">
          <a:xfrm>
            <a:off x="2998788" y="2333625"/>
            <a:ext cx="31750" cy="31750"/>
          </a:xfrm>
          <a:custGeom>
            <a:avLst/>
            <a:gdLst/>
            <a:ahLst/>
            <a:cxnLst>
              <a:cxn ang="0">
                <a:pos x="4" y="9"/>
              </a:cxn>
              <a:cxn ang="0">
                <a:pos x="12" y="7"/>
              </a:cxn>
              <a:cxn ang="0">
                <a:pos x="12" y="5"/>
              </a:cxn>
              <a:cxn ang="0">
                <a:pos x="9" y="5"/>
              </a:cxn>
              <a:cxn ang="0">
                <a:pos x="9" y="2"/>
              </a:cxn>
              <a:cxn ang="0">
                <a:pos x="7" y="2"/>
              </a:cxn>
              <a:cxn ang="0">
                <a:pos x="7" y="0"/>
              </a:cxn>
              <a:cxn ang="0">
                <a:pos x="0" y="7"/>
              </a:cxn>
              <a:cxn ang="0">
                <a:pos x="2" y="9"/>
              </a:cxn>
              <a:cxn ang="0">
                <a:pos x="2" y="11"/>
              </a:cxn>
              <a:cxn ang="0">
                <a:pos x="4" y="11"/>
              </a:cxn>
              <a:cxn ang="0">
                <a:pos x="4" y="13"/>
              </a:cxn>
              <a:cxn ang="0">
                <a:pos x="7" y="13"/>
              </a:cxn>
              <a:cxn ang="0">
                <a:pos x="16" y="9"/>
              </a:cxn>
              <a:cxn ang="0">
                <a:pos x="7" y="13"/>
              </a:cxn>
              <a:cxn ang="0">
                <a:pos x="16" y="17"/>
              </a:cxn>
              <a:cxn ang="0">
                <a:pos x="16" y="9"/>
              </a:cxn>
              <a:cxn ang="0">
                <a:pos x="4" y="9"/>
              </a:cxn>
            </a:cxnLst>
            <a:rect l="0" t="0" r="r" b="b"/>
            <a:pathLst>
              <a:path w="17" h="18">
                <a:moveTo>
                  <a:pt x="4" y="9"/>
                </a:moveTo>
                <a:lnTo>
                  <a:pt x="12" y="7"/>
                </a:lnTo>
                <a:lnTo>
                  <a:pt x="12" y="5"/>
                </a:lnTo>
                <a:lnTo>
                  <a:pt x="9" y="5"/>
                </a:lnTo>
                <a:lnTo>
                  <a:pt x="9" y="2"/>
                </a:lnTo>
                <a:lnTo>
                  <a:pt x="7" y="2"/>
                </a:lnTo>
                <a:lnTo>
                  <a:pt x="7" y="0"/>
                </a:lnTo>
                <a:lnTo>
                  <a:pt x="0" y="7"/>
                </a:lnTo>
                <a:lnTo>
                  <a:pt x="2" y="9"/>
                </a:lnTo>
                <a:lnTo>
                  <a:pt x="2" y="11"/>
                </a:lnTo>
                <a:lnTo>
                  <a:pt x="4" y="11"/>
                </a:lnTo>
                <a:lnTo>
                  <a:pt x="4" y="13"/>
                </a:lnTo>
                <a:lnTo>
                  <a:pt x="7" y="13"/>
                </a:lnTo>
                <a:lnTo>
                  <a:pt x="16" y="9"/>
                </a:lnTo>
                <a:lnTo>
                  <a:pt x="7" y="13"/>
                </a:lnTo>
                <a:lnTo>
                  <a:pt x="16" y="17"/>
                </a:lnTo>
                <a:lnTo>
                  <a:pt x="16" y="9"/>
                </a:lnTo>
                <a:lnTo>
                  <a:pt x="4" y="9"/>
                </a:lnTo>
              </a:path>
            </a:pathLst>
          </a:custGeom>
          <a:solidFill>
            <a:srgbClr val="000000"/>
          </a:solidFill>
          <a:ln w="9525" cap="rnd">
            <a:noFill/>
            <a:round/>
            <a:headEnd/>
            <a:tailEnd/>
          </a:ln>
          <a:effectLst/>
        </p:spPr>
        <p:txBody>
          <a:bodyPr/>
          <a:lstStyle/>
          <a:p>
            <a:endParaRPr lang="en-US"/>
          </a:p>
        </p:txBody>
      </p:sp>
      <p:sp>
        <p:nvSpPr>
          <p:cNvPr id="64005" name="Freeform 517"/>
          <p:cNvSpPr>
            <a:spLocks/>
          </p:cNvSpPr>
          <p:nvPr/>
        </p:nvSpPr>
        <p:spPr bwMode="auto">
          <a:xfrm>
            <a:off x="3006725" y="2333625"/>
            <a:ext cx="30163" cy="30163"/>
          </a:xfrm>
          <a:custGeom>
            <a:avLst/>
            <a:gdLst/>
            <a:ahLst/>
            <a:cxnLst>
              <a:cxn ang="0">
                <a:pos x="10" y="6"/>
              </a:cxn>
              <a:cxn ang="0">
                <a:pos x="0" y="11"/>
              </a:cxn>
              <a:cxn ang="0">
                <a:pos x="16" y="11"/>
              </a:cxn>
              <a:cxn ang="0">
                <a:pos x="3" y="16"/>
              </a:cxn>
              <a:cxn ang="0">
                <a:pos x="10" y="6"/>
              </a:cxn>
              <a:cxn ang="0">
                <a:pos x="0" y="0"/>
              </a:cxn>
              <a:cxn ang="0">
                <a:pos x="0" y="11"/>
              </a:cxn>
              <a:cxn ang="0">
                <a:pos x="10" y="6"/>
              </a:cxn>
            </a:cxnLst>
            <a:rect l="0" t="0" r="r" b="b"/>
            <a:pathLst>
              <a:path w="17" h="17">
                <a:moveTo>
                  <a:pt x="10" y="6"/>
                </a:moveTo>
                <a:lnTo>
                  <a:pt x="0" y="11"/>
                </a:lnTo>
                <a:lnTo>
                  <a:pt x="16" y="11"/>
                </a:lnTo>
                <a:lnTo>
                  <a:pt x="3" y="16"/>
                </a:lnTo>
                <a:lnTo>
                  <a:pt x="10" y="6"/>
                </a:lnTo>
                <a:lnTo>
                  <a:pt x="0" y="0"/>
                </a:lnTo>
                <a:lnTo>
                  <a:pt x="0" y="11"/>
                </a:lnTo>
                <a:lnTo>
                  <a:pt x="10" y="6"/>
                </a:lnTo>
              </a:path>
            </a:pathLst>
          </a:custGeom>
          <a:solidFill>
            <a:srgbClr val="000000"/>
          </a:solidFill>
          <a:ln w="9525" cap="rnd">
            <a:noFill/>
            <a:round/>
            <a:headEnd/>
            <a:tailEnd/>
          </a:ln>
          <a:effectLst/>
        </p:spPr>
        <p:txBody>
          <a:bodyPr/>
          <a:lstStyle/>
          <a:p>
            <a:endParaRPr lang="en-US"/>
          </a:p>
        </p:txBody>
      </p:sp>
      <p:sp>
        <p:nvSpPr>
          <p:cNvPr id="64006" name="Freeform 518"/>
          <p:cNvSpPr>
            <a:spLocks/>
          </p:cNvSpPr>
          <p:nvPr/>
        </p:nvSpPr>
        <p:spPr bwMode="auto">
          <a:xfrm>
            <a:off x="3009900" y="2341563"/>
            <a:ext cx="36513" cy="31750"/>
          </a:xfrm>
          <a:custGeom>
            <a:avLst/>
            <a:gdLst/>
            <a:ahLst/>
            <a:cxnLst>
              <a:cxn ang="0">
                <a:pos x="15" y="12"/>
              </a:cxn>
              <a:cxn ang="0">
                <a:pos x="11" y="3"/>
              </a:cxn>
              <a:cxn ang="0">
                <a:pos x="9" y="3"/>
              </a:cxn>
              <a:cxn ang="0">
                <a:pos x="7" y="3"/>
              </a:cxn>
              <a:cxn ang="0">
                <a:pos x="4" y="0"/>
              </a:cxn>
              <a:cxn ang="0">
                <a:pos x="0" y="12"/>
              </a:cxn>
              <a:cxn ang="0">
                <a:pos x="2" y="12"/>
              </a:cxn>
              <a:cxn ang="0">
                <a:pos x="2" y="16"/>
              </a:cxn>
              <a:cxn ang="0">
                <a:pos x="4" y="16"/>
              </a:cxn>
              <a:cxn ang="0">
                <a:pos x="7" y="16"/>
              </a:cxn>
              <a:cxn ang="0">
                <a:pos x="9" y="16"/>
              </a:cxn>
              <a:cxn ang="0">
                <a:pos x="11" y="16"/>
              </a:cxn>
              <a:cxn ang="0">
                <a:pos x="7" y="6"/>
              </a:cxn>
              <a:cxn ang="0">
                <a:pos x="15" y="12"/>
              </a:cxn>
              <a:cxn ang="0">
                <a:pos x="19" y="3"/>
              </a:cxn>
              <a:cxn ang="0">
                <a:pos x="11" y="3"/>
              </a:cxn>
              <a:cxn ang="0">
                <a:pos x="15" y="12"/>
              </a:cxn>
            </a:cxnLst>
            <a:rect l="0" t="0" r="r" b="b"/>
            <a:pathLst>
              <a:path w="20" h="17">
                <a:moveTo>
                  <a:pt x="15" y="12"/>
                </a:moveTo>
                <a:lnTo>
                  <a:pt x="11" y="3"/>
                </a:lnTo>
                <a:lnTo>
                  <a:pt x="9" y="3"/>
                </a:lnTo>
                <a:lnTo>
                  <a:pt x="7" y="3"/>
                </a:lnTo>
                <a:lnTo>
                  <a:pt x="4" y="0"/>
                </a:lnTo>
                <a:lnTo>
                  <a:pt x="0" y="12"/>
                </a:lnTo>
                <a:lnTo>
                  <a:pt x="2" y="12"/>
                </a:lnTo>
                <a:lnTo>
                  <a:pt x="2" y="16"/>
                </a:lnTo>
                <a:lnTo>
                  <a:pt x="4" y="16"/>
                </a:lnTo>
                <a:lnTo>
                  <a:pt x="7" y="16"/>
                </a:lnTo>
                <a:lnTo>
                  <a:pt x="9" y="16"/>
                </a:lnTo>
                <a:lnTo>
                  <a:pt x="11" y="16"/>
                </a:lnTo>
                <a:lnTo>
                  <a:pt x="7" y="6"/>
                </a:lnTo>
                <a:lnTo>
                  <a:pt x="15" y="12"/>
                </a:lnTo>
                <a:lnTo>
                  <a:pt x="19" y="3"/>
                </a:lnTo>
                <a:lnTo>
                  <a:pt x="11" y="3"/>
                </a:lnTo>
                <a:lnTo>
                  <a:pt x="15" y="12"/>
                </a:lnTo>
              </a:path>
            </a:pathLst>
          </a:custGeom>
          <a:solidFill>
            <a:srgbClr val="000000"/>
          </a:solidFill>
          <a:ln w="9525" cap="rnd">
            <a:noFill/>
            <a:round/>
            <a:headEnd/>
            <a:tailEnd/>
          </a:ln>
          <a:effectLst/>
        </p:spPr>
        <p:txBody>
          <a:bodyPr/>
          <a:lstStyle/>
          <a:p>
            <a:endParaRPr lang="en-US"/>
          </a:p>
        </p:txBody>
      </p:sp>
      <p:sp>
        <p:nvSpPr>
          <p:cNvPr id="64007" name="Freeform 519"/>
          <p:cNvSpPr>
            <a:spLocks/>
          </p:cNvSpPr>
          <p:nvPr/>
        </p:nvSpPr>
        <p:spPr bwMode="auto">
          <a:xfrm>
            <a:off x="3022600" y="2349500"/>
            <a:ext cx="31750" cy="30163"/>
          </a:xfrm>
          <a:custGeom>
            <a:avLst/>
            <a:gdLst/>
            <a:ahLst/>
            <a:cxnLst>
              <a:cxn ang="0">
                <a:pos x="12" y="0"/>
              </a:cxn>
              <a:cxn ang="0">
                <a:pos x="8" y="0"/>
              </a:cxn>
              <a:cxn ang="0">
                <a:pos x="12" y="0"/>
              </a:cxn>
              <a:cxn ang="0">
                <a:pos x="16" y="0"/>
              </a:cxn>
              <a:cxn ang="0">
                <a:pos x="16" y="4"/>
              </a:cxn>
              <a:cxn ang="0">
                <a:pos x="16" y="8"/>
              </a:cxn>
              <a:cxn ang="0">
                <a:pos x="0" y="0"/>
              </a:cxn>
              <a:cxn ang="0">
                <a:pos x="0" y="4"/>
              </a:cxn>
              <a:cxn ang="0">
                <a:pos x="0" y="8"/>
              </a:cxn>
              <a:cxn ang="0">
                <a:pos x="0" y="12"/>
              </a:cxn>
              <a:cxn ang="0">
                <a:pos x="4" y="16"/>
              </a:cxn>
              <a:cxn ang="0">
                <a:pos x="8" y="16"/>
              </a:cxn>
              <a:cxn ang="0">
                <a:pos x="12" y="16"/>
              </a:cxn>
              <a:cxn ang="0">
                <a:pos x="16" y="16"/>
              </a:cxn>
              <a:cxn ang="0">
                <a:pos x="12" y="16"/>
              </a:cxn>
              <a:cxn ang="0">
                <a:pos x="12" y="0"/>
              </a:cxn>
            </a:cxnLst>
            <a:rect l="0" t="0" r="r" b="b"/>
            <a:pathLst>
              <a:path w="17" h="17">
                <a:moveTo>
                  <a:pt x="12" y="0"/>
                </a:moveTo>
                <a:lnTo>
                  <a:pt x="8" y="0"/>
                </a:lnTo>
                <a:lnTo>
                  <a:pt x="12" y="0"/>
                </a:lnTo>
                <a:lnTo>
                  <a:pt x="16" y="0"/>
                </a:lnTo>
                <a:lnTo>
                  <a:pt x="16" y="4"/>
                </a:lnTo>
                <a:lnTo>
                  <a:pt x="16" y="8"/>
                </a:lnTo>
                <a:lnTo>
                  <a:pt x="0" y="0"/>
                </a:lnTo>
                <a:lnTo>
                  <a:pt x="0" y="4"/>
                </a:lnTo>
                <a:lnTo>
                  <a:pt x="0" y="8"/>
                </a:lnTo>
                <a:lnTo>
                  <a:pt x="0" y="12"/>
                </a:lnTo>
                <a:lnTo>
                  <a:pt x="4" y="16"/>
                </a:lnTo>
                <a:lnTo>
                  <a:pt x="8" y="16"/>
                </a:lnTo>
                <a:lnTo>
                  <a:pt x="12" y="16"/>
                </a:lnTo>
                <a:lnTo>
                  <a:pt x="16" y="16"/>
                </a:lnTo>
                <a:lnTo>
                  <a:pt x="12" y="16"/>
                </a:lnTo>
                <a:lnTo>
                  <a:pt x="12" y="0"/>
                </a:lnTo>
              </a:path>
            </a:pathLst>
          </a:custGeom>
          <a:solidFill>
            <a:srgbClr val="000000"/>
          </a:solidFill>
          <a:ln w="9525" cap="rnd">
            <a:noFill/>
            <a:round/>
            <a:headEnd/>
            <a:tailEnd/>
          </a:ln>
          <a:effectLst/>
        </p:spPr>
        <p:txBody>
          <a:bodyPr/>
          <a:lstStyle/>
          <a:p>
            <a:endParaRPr lang="en-US"/>
          </a:p>
        </p:txBody>
      </p:sp>
      <p:sp>
        <p:nvSpPr>
          <p:cNvPr id="64008" name="Freeform 520"/>
          <p:cNvSpPr>
            <a:spLocks/>
          </p:cNvSpPr>
          <p:nvPr/>
        </p:nvSpPr>
        <p:spPr bwMode="auto">
          <a:xfrm>
            <a:off x="3025775" y="2349500"/>
            <a:ext cx="31750" cy="30163"/>
          </a:xfrm>
          <a:custGeom>
            <a:avLst/>
            <a:gdLst/>
            <a:ahLst/>
            <a:cxnLst>
              <a:cxn ang="0">
                <a:pos x="0" y="0"/>
              </a:cxn>
              <a:cxn ang="0">
                <a:pos x="0" y="4"/>
              </a:cxn>
              <a:cxn ang="0">
                <a:pos x="0" y="8"/>
              </a:cxn>
              <a:cxn ang="0">
                <a:pos x="0" y="4"/>
              </a:cxn>
              <a:cxn ang="0">
                <a:pos x="4" y="0"/>
              </a:cxn>
              <a:cxn ang="0">
                <a:pos x="8" y="0"/>
              </a:cxn>
              <a:cxn ang="0">
                <a:pos x="8" y="16"/>
              </a:cxn>
              <a:cxn ang="0">
                <a:pos x="12" y="16"/>
              </a:cxn>
              <a:cxn ang="0">
                <a:pos x="16" y="12"/>
              </a:cxn>
              <a:cxn ang="0">
                <a:pos x="16" y="8"/>
              </a:cxn>
              <a:cxn ang="0">
                <a:pos x="16" y="4"/>
              </a:cxn>
              <a:cxn ang="0">
                <a:pos x="16" y="8"/>
              </a:cxn>
              <a:cxn ang="0">
                <a:pos x="12" y="12"/>
              </a:cxn>
              <a:cxn ang="0">
                <a:pos x="0" y="0"/>
              </a:cxn>
            </a:cxnLst>
            <a:rect l="0" t="0" r="r" b="b"/>
            <a:pathLst>
              <a:path w="17" h="17">
                <a:moveTo>
                  <a:pt x="0" y="0"/>
                </a:moveTo>
                <a:lnTo>
                  <a:pt x="0" y="4"/>
                </a:lnTo>
                <a:lnTo>
                  <a:pt x="0" y="8"/>
                </a:lnTo>
                <a:lnTo>
                  <a:pt x="0" y="4"/>
                </a:lnTo>
                <a:lnTo>
                  <a:pt x="4" y="0"/>
                </a:lnTo>
                <a:lnTo>
                  <a:pt x="8" y="0"/>
                </a:lnTo>
                <a:lnTo>
                  <a:pt x="8" y="16"/>
                </a:lnTo>
                <a:lnTo>
                  <a:pt x="12" y="16"/>
                </a:lnTo>
                <a:lnTo>
                  <a:pt x="16" y="12"/>
                </a:lnTo>
                <a:lnTo>
                  <a:pt x="16" y="8"/>
                </a:lnTo>
                <a:lnTo>
                  <a:pt x="16" y="4"/>
                </a:lnTo>
                <a:lnTo>
                  <a:pt x="16" y="8"/>
                </a:lnTo>
                <a:lnTo>
                  <a:pt x="12" y="12"/>
                </a:lnTo>
                <a:lnTo>
                  <a:pt x="0" y="0"/>
                </a:lnTo>
              </a:path>
            </a:pathLst>
          </a:custGeom>
          <a:solidFill>
            <a:srgbClr val="000000"/>
          </a:solidFill>
          <a:ln w="9525" cap="rnd">
            <a:noFill/>
            <a:round/>
            <a:headEnd/>
            <a:tailEnd/>
          </a:ln>
          <a:effectLst/>
        </p:spPr>
        <p:txBody>
          <a:bodyPr/>
          <a:lstStyle/>
          <a:p>
            <a:endParaRPr lang="en-US"/>
          </a:p>
        </p:txBody>
      </p:sp>
      <p:sp>
        <p:nvSpPr>
          <p:cNvPr id="64009" name="Freeform 521"/>
          <p:cNvSpPr>
            <a:spLocks/>
          </p:cNvSpPr>
          <p:nvPr/>
        </p:nvSpPr>
        <p:spPr bwMode="auto">
          <a:xfrm>
            <a:off x="3025775" y="2336800"/>
            <a:ext cx="31750" cy="30163"/>
          </a:xfrm>
          <a:custGeom>
            <a:avLst/>
            <a:gdLst/>
            <a:ahLst/>
            <a:cxnLst>
              <a:cxn ang="0">
                <a:pos x="3" y="0"/>
              </a:cxn>
              <a:cxn ang="0">
                <a:pos x="3" y="3"/>
              </a:cxn>
              <a:cxn ang="0">
                <a:pos x="0" y="3"/>
              </a:cxn>
              <a:cxn ang="0">
                <a:pos x="0" y="6"/>
              </a:cxn>
              <a:cxn ang="0">
                <a:pos x="0" y="8"/>
              </a:cxn>
              <a:cxn ang="0">
                <a:pos x="9" y="16"/>
              </a:cxn>
              <a:cxn ang="0">
                <a:pos x="9" y="13"/>
              </a:cxn>
              <a:cxn ang="0">
                <a:pos x="12" y="13"/>
              </a:cxn>
              <a:cxn ang="0">
                <a:pos x="12" y="11"/>
              </a:cxn>
              <a:cxn ang="0">
                <a:pos x="12" y="8"/>
              </a:cxn>
              <a:cxn ang="0">
                <a:pos x="16" y="8"/>
              </a:cxn>
              <a:cxn ang="0">
                <a:pos x="16" y="6"/>
              </a:cxn>
              <a:cxn ang="0">
                <a:pos x="16" y="3"/>
              </a:cxn>
              <a:cxn ang="0">
                <a:pos x="16" y="0"/>
              </a:cxn>
              <a:cxn ang="0">
                <a:pos x="3" y="0"/>
              </a:cxn>
            </a:cxnLst>
            <a:rect l="0" t="0" r="r" b="b"/>
            <a:pathLst>
              <a:path w="17" h="17">
                <a:moveTo>
                  <a:pt x="3" y="0"/>
                </a:moveTo>
                <a:lnTo>
                  <a:pt x="3" y="3"/>
                </a:lnTo>
                <a:lnTo>
                  <a:pt x="0" y="3"/>
                </a:lnTo>
                <a:lnTo>
                  <a:pt x="0" y="6"/>
                </a:lnTo>
                <a:lnTo>
                  <a:pt x="0" y="8"/>
                </a:lnTo>
                <a:lnTo>
                  <a:pt x="9" y="16"/>
                </a:lnTo>
                <a:lnTo>
                  <a:pt x="9" y="13"/>
                </a:lnTo>
                <a:lnTo>
                  <a:pt x="12" y="13"/>
                </a:lnTo>
                <a:lnTo>
                  <a:pt x="12" y="11"/>
                </a:lnTo>
                <a:lnTo>
                  <a:pt x="12" y="8"/>
                </a:lnTo>
                <a:lnTo>
                  <a:pt x="16" y="8"/>
                </a:lnTo>
                <a:lnTo>
                  <a:pt x="16" y="6"/>
                </a:lnTo>
                <a:lnTo>
                  <a:pt x="16" y="3"/>
                </a:lnTo>
                <a:lnTo>
                  <a:pt x="16" y="0"/>
                </a:lnTo>
                <a:lnTo>
                  <a:pt x="3" y="0"/>
                </a:lnTo>
              </a:path>
            </a:pathLst>
          </a:custGeom>
          <a:solidFill>
            <a:srgbClr val="000000"/>
          </a:solidFill>
          <a:ln w="9525" cap="rnd">
            <a:noFill/>
            <a:round/>
            <a:headEnd/>
            <a:tailEnd/>
          </a:ln>
          <a:effectLst/>
        </p:spPr>
        <p:txBody>
          <a:bodyPr/>
          <a:lstStyle/>
          <a:p>
            <a:endParaRPr lang="en-US"/>
          </a:p>
        </p:txBody>
      </p:sp>
      <p:sp>
        <p:nvSpPr>
          <p:cNvPr id="64010" name="Freeform 522"/>
          <p:cNvSpPr>
            <a:spLocks/>
          </p:cNvSpPr>
          <p:nvPr/>
        </p:nvSpPr>
        <p:spPr bwMode="auto">
          <a:xfrm>
            <a:off x="3030538" y="2333625"/>
            <a:ext cx="31750" cy="30163"/>
          </a:xfrm>
          <a:custGeom>
            <a:avLst/>
            <a:gdLst/>
            <a:ahLst/>
            <a:cxnLst>
              <a:cxn ang="0">
                <a:pos x="0" y="0"/>
              </a:cxn>
              <a:cxn ang="0">
                <a:pos x="0" y="6"/>
              </a:cxn>
              <a:cxn ang="0">
                <a:pos x="0" y="0"/>
              </a:cxn>
              <a:cxn ang="0">
                <a:pos x="0" y="6"/>
              </a:cxn>
              <a:cxn ang="0">
                <a:pos x="16" y="6"/>
              </a:cxn>
              <a:cxn ang="0">
                <a:pos x="16" y="16"/>
              </a:cxn>
              <a:cxn ang="0">
                <a:pos x="16" y="6"/>
              </a:cxn>
              <a:cxn ang="0">
                <a:pos x="16" y="16"/>
              </a:cxn>
              <a:cxn ang="0">
                <a:pos x="0" y="0"/>
              </a:cxn>
            </a:cxnLst>
            <a:rect l="0" t="0" r="r" b="b"/>
            <a:pathLst>
              <a:path w="17" h="17">
                <a:moveTo>
                  <a:pt x="0" y="0"/>
                </a:moveTo>
                <a:lnTo>
                  <a:pt x="0" y="6"/>
                </a:lnTo>
                <a:lnTo>
                  <a:pt x="0" y="0"/>
                </a:lnTo>
                <a:lnTo>
                  <a:pt x="0" y="6"/>
                </a:lnTo>
                <a:lnTo>
                  <a:pt x="16" y="6"/>
                </a:lnTo>
                <a:lnTo>
                  <a:pt x="16" y="16"/>
                </a:lnTo>
                <a:lnTo>
                  <a:pt x="16" y="6"/>
                </a:lnTo>
                <a:lnTo>
                  <a:pt x="16" y="16"/>
                </a:lnTo>
                <a:lnTo>
                  <a:pt x="0" y="0"/>
                </a:lnTo>
              </a:path>
            </a:pathLst>
          </a:custGeom>
          <a:solidFill>
            <a:srgbClr val="000000"/>
          </a:solidFill>
          <a:ln w="9525" cap="rnd">
            <a:noFill/>
            <a:round/>
            <a:headEnd/>
            <a:tailEnd/>
          </a:ln>
          <a:effectLst/>
        </p:spPr>
        <p:txBody>
          <a:bodyPr/>
          <a:lstStyle/>
          <a:p>
            <a:endParaRPr lang="en-US"/>
          </a:p>
        </p:txBody>
      </p:sp>
      <p:sp>
        <p:nvSpPr>
          <p:cNvPr id="64011" name="Freeform 523"/>
          <p:cNvSpPr>
            <a:spLocks/>
          </p:cNvSpPr>
          <p:nvPr/>
        </p:nvSpPr>
        <p:spPr bwMode="auto">
          <a:xfrm>
            <a:off x="3030538" y="2328863"/>
            <a:ext cx="31750" cy="31750"/>
          </a:xfrm>
          <a:custGeom>
            <a:avLst/>
            <a:gdLst/>
            <a:ahLst/>
            <a:cxnLst>
              <a:cxn ang="0">
                <a:pos x="0" y="0"/>
              </a:cxn>
              <a:cxn ang="0">
                <a:pos x="0" y="4"/>
              </a:cxn>
              <a:cxn ang="0">
                <a:pos x="0" y="9"/>
              </a:cxn>
              <a:cxn ang="0">
                <a:pos x="0" y="4"/>
              </a:cxn>
              <a:cxn ang="0">
                <a:pos x="16" y="16"/>
              </a:cxn>
              <a:cxn ang="0">
                <a:pos x="16" y="9"/>
              </a:cxn>
              <a:cxn ang="0">
                <a:pos x="16" y="4"/>
              </a:cxn>
              <a:cxn ang="0">
                <a:pos x="16" y="9"/>
              </a:cxn>
              <a:cxn ang="0">
                <a:pos x="0" y="0"/>
              </a:cxn>
            </a:cxnLst>
            <a:rect l="0" t="0" r="r" b="b"/>
            <a:pathLst>
              <a:path w="17" h="17">
                <a:moveTo>
                  <a:pt x="0" y="0"/>
                </a:moveTo>
                <a:lnTo>
                  <a:pt x="0" y="4"/>
                </a:lnTo>
                <a:lnTo>
                  <a:pt x="0" y="9"/>
                </a:lnTo>
                <a:lnTo>
                  <a:pt x="0" y="4"/>
                </a:lnTo>
                <a:lnTo>
                  <a:pt x="16" y="16"/>
                </a:lnTo>
                <a:lnTo>
                  <a:pt x="16" y="9"/>
                </a:lnTo>
                <a:lnTo>
                  <a:pt x="16" y="4"/>
                </a:lnTo>
                <a:lnTo>
                  <a:pt x="16" y="9"/>
                </a:lnTo>
                <a:lnTo>
                  <a:pt x="0" y="0"/>
                </a:lnTo>
              </a:path>
            </a:pathLst>
          </a:custGeom>
          <a:solidFill>
            <a:srgbClr val="000000"/>
          </a:solidFill>
          <a:ln w="9525" cap="rnd">
            <a:noFill/>
            <a:round/>
            <a:headEnd/>
            <a:tailEnd/>
          </a:ln>
          <a:effectLst/>
        </p:spPr>
        <p:txBody>
          <a:bodyPr/>
          <a:lstStyle/>
          <a:p>
            <a:endParaRPr lang="en-US"/>
          </a:p>
        </p:txBody>
      </p:sp>
      <p:sp>
        <p:nvSpPr>
          <p:cNvPr id="64012" name="Freeform 524"/>
          <p:cNvSpPr>
            <a:spLocks/>
          </p:cNvSpPr>
          <p:nvPr/>
        </p:nvSpPr>
        <p:spPr bwMode="auto">
          <a:xfrm>
            <a:off x="3030538" y="2322513"/>
            <a:ext cx="31750" cy="30162"/>
          </a:xfrm>
          <a:custGeom>
            <a:avLst/>
            <a:gdLst/>
            <a:ahLst/>
            <a:cxnLst>
              <a:cxn ang="0">
                <a:pos x="2" y="0"/>
              </a:cxn>
              <a:cxn ang="0">
                <a:pos x="2" y="4"/>
              </a:cxn>
              <a:cxn ang="0">
                <a:pos x="0" y="4"/>
              </a:cxn>
              <a:cxn ang="0">
                <a:pos x="0" y="8"/>
              </a:cxn>
              <a:cxn ang="0">
                <a:pos x="11" y="16"/>
              </a:cxn>
              <a:cxn ang="0">
                <a:pos x="11" y="12"/>
              </a:cxn>
              <a:cxn ang="0">
                <a:pos x="16" y="12"/>
              </a:cxn>
              <a:cxn ang="0">
                <a:pos x="16" y="8"/>
              </a:cxn>
              <a:cxn ang="0">
                <a:pos x="16" y="4"/>
              </a:cxn>
              <a:cxn ang="0">
                <a:pos x="16" y="8"/>
              </a:cxn>
              <a:cxn ang="0">
                <a:pos x="2" y="0"/>
              </a:cxn>
            </a:cxnLst>
            <a:rect l="0" t="0" r="r" b="b"/>
            <a:pathLst>
              <a:path w="17" h="17">
                <a:moveTo>
                  <a:pt x="2" y="0"/>
                </a:moveTo>
                <a:lnTo>
                  <a:pt x="2" y="4"/>
                </a:lnTo>
                <a:lnTo>
                  <a:pt x="0" y="4"/>
                </a:lnTo>
                <a:lnTo>
                  <a:pt x="0" y="8"/>
                </a:lnTo>
                <a:lnTo>
                  <a:pt x="11" y="16"/>
                </a:lnTo>
                <a:lnTo>
                  <a:pt x="11" y="12"/>
                </a:lnTo>
                <a:lnTo>
                  <a:pt x="16" y="12"/>
                </a:lnTo>
                <a:lnTo>
                  <a:pt x="16" y="8"/>
                </a:lnTo>
                <a:lnTo>
                  <a:pt x="16" y="4"/>
                </a:lnTo>
                <a:lnTo>
                  <a:pt x="16" y="8"/>
                </a:lnTo>
                <a:lnTo>
                  <a:pt x="2" y="0"/>
                </a:lnTo>
              </a:path>
            </a:pathLst>
          </a:custGeom>
          <a:solidFill>
            <a:srgbClr val="000000"/>
          </a:solidFill>
          <a:ln w="9525" cap="rnd">
            <a:noFill/>
            <a:round/>
            <a:headEnd/>
            <a:tailEnd/>
          </a:ln>
          <a:effectLst/>
        </p:spPr>
        <p:txBody>
          <a:bodyPr/>
          <a:lstStyle/>
          <a:p>
            <a:endParaRPr lang="en-US"/>
          </a:p>
        </p:txBody>
      </p:sp>
      <p:sp>
        <p:nvSpPr>
          <p:cNvPr id="64013" name="Freeform 525"/>
          <p:cNvSpPr>
            <a:spLocks/>
          </p:cNvSpPr>
          <p:nvPr/>
        </p:nvSpPr>
        <p:spPr bwMode="auto">
          <a:xfrm>
            <a:off x="3033713" y="2317750"/>
            <a:ext cx="31750" cy="31750"/>
          </a:xfrm>
          <a:custGeom>
            <a:avLst/>
            <a:gdLst/>
            <a:ahLst/>
            <a:cxnLst>
              <a:cxn ang="0">
                <a:pos x="0" y="0"/>
              </a:cxn>
              <a:cxn ang="0">
                <a:pos x="0" y="5"/>
              </a:cxn>
              <a:cxn ang="0">
                <a:pos x="16" y="16"/>
              </a:cxn>
              <a:cxn ang="0">
                <a:pos x="16" y="10"/>
              </a:cxn>
              <a:cxn ang="0">
                <a:pos x="16" y="5"/>
              </a:cxn>
              <a:cxn ang="0">
                <a:pos x="0" y="0"/>
              </a:cxn>
            </a:cxnLst>
            <a:rect l="0" t="0" r="r" b="b"/>
            <a:pathLst>
              <a:path w="17" h="17">
                <a:moveTo>
                  <a:pt x="0" y="0"/>
                </a:moveTo>
                <a:lnTo>
                  <a:pt x="0" y="5"/>
                </a:lnTo>
                <a:lnTo>
                  <a:pt x="16" y="16"/>
                </a:lnTo>
                <a:lnTo>
                  <a:pt x="16" y="10"/>
                </a:lnTo>
                <a:lnTo>
                  <a:pt x="16" y="5"/>
                </a:lnTo>
                <a:lnTo>
                  <a:pt x="0" y="0"/>
                </a:lnTo>
              </a:path>
            </a:pathLst>
          </a:custGeom>
          <a:solidFill>
            <a:srgbClr val="000000"/>
          </a:solidFill>
          <a:ln w="9525" cap="rnd">
            <a:noFill/>
            <a:round/>
            <a:headEnd/>
            <a:tailEnd/>
          </a:ln>
          <a:effectLst/>
        </p:spPr>
        <p:txBody>
          <a:bodyPr/>
          <a:lstStyle/>
          <a:p>
            <a:endParaRPr lang="en-US"/>
          </a:p>
        </p:txBody>
      </p:sp>
      <p:sp>
        <p:nvSpPr>
          <p:cNvPr id="64014" name="Freeform 526"/>
          <p:cNvSpPr>
            <a:spLocks/>
          </p:cNvSpPr>
          <p:nvPr/>
        </p:nvSpPr>
        <p:spPr bwMode="auto">
          <a:xfrm>
            <a:off x="3033713" y="2298700"/>
            <a:ext cx="31750" cy="30163"/>
          </a:xfrm>
          <a:custGeom>
            <a:avLst/>
            <a:gdLst/>
            <a:ahLst/>
            <a:cxnLst>
              <a:cxn ang="0">
                <a:pos x="7" y="13"/>
              </a:cxn>
              <a:cxn ang="0">
                <a:pos x="0" y="4"/>
              </a:cxn>
              <a:cxn ang="0">
                <a:pos x="0" y="8"/>
              </a:cxn>
              <a:cxn ang="0">
                <a:pos x="0" y="11"/>
              </a:cxn>
              <a:cxn ang="0">
                <a:pos x="0" y="13"/>
              </a:cxn>
              <a:cxn ang="0">
                <a:pos x="11" y="16"/>
              </a:cxn>
              <a:cxn ang="0">
                <a:pos x="13" y="13"/>
              </a:cxn>
              <a:cxn ang="0">
                <a:pos x="13" y="11"/>
              </a:cxn>
              <a:cxn ang="0">
                <a:pos x="11" y="11"/>
              </a:cxn>
              <a:cxn ang="0">
                <a:pos x="4" y="2"/>
              </a:cxn>
              <a:cxn ang="0">
                <a:pos x="11" y="11"/>
              </a:cxn>
              <a:cxn ang="0">
                <a:pos x="16" y="0"/>
              </a:cxn>
              <a:cxn ang="0">
                <a:pos x="4" y="2"/>
              </a:cxn>
              <a:cxn ang="0">
                <a:pos x="7" y="13"/>
              </a:cxn>
            </a:cxnLst>
            <a:rect l="0" t="0" r="r" b="b"/>
            <a:pathLst>
              <a:path w="17" h="17">
                <a:moveTo>
                  <a:pt x="7" y="13"/>
                </a:moveTo>
                <a:lnTo>
                  <a:pt x="0" y="4"/>
                </a:lnTo>
                <a:lnTo>
                  <a:pt x="0" y="8"/>
                </a:lnTo>
                <a:lnTo>
                  <a:pt x="0" y="11"/>
                </a:lnTo>
                <a:lnTo>
                  <a:pt x="0" y="13"/>
                </a:lnTo>
                <a:lnTo>
                  <a:pt x="11" y="16"/>
                </a:lnTo>
                <a:lnTo>
                  <a:pt x="13" y="13"/>
                </a:lnTo>
                <a:lnTo>
                  <a:pt x="13" y="11"/>
                </a:lnTo>
                <a:lnTo>
                  <a:pt x="11" y="11"/>
                </a:lnTo>
                <a:lnTo>
                  <a:pt x="4" y="2"/>
                </a:lnTo>
                <a:lnTo>
                  <a:pt x="11" y="11"/>
                </a:lnTo>
                <a:lnTo>
                  <a:pt x="16" y="0"/>
                </a:lnTo>
                <a:lnTo>
                  <a:pt x="4" y="2"/>
                </a:lnTo>
                <a:lnTo>
                  <a:pt x="7" y="13"/>
                </a:lnTo>
              </a:path>
            </a:pathLst>
          </a:custGeom>
          <a:solidFill>
            <a:srgbClr val="000000"/>
          </a:solidFill>
          <a:ln w="9525" cap="rnd">
            <a:noFill/>
            <a:round/>
            <a:headEnd/>
            <a:tailEnd/>
          </a:ln>
          <a:effectLst/>
        </p:spPr>
        <p:txBody>
          <a:bodyPr/>
          <a:lstStyle/>
          <a:p>
            <a:endParaRPr lang="en-US"/>
          </a:p>
        </p:txBody>
      </p:sp>
      <p:sp>
        <p:nvSpPr>
          <p:cNvPr id="64015" name="Freeform 527"/>
          <p:cNvSpPr>
            <a:spLocks/>
          </p:cNvSpPr>
          <p:nvPr/>
        </p:nvSpPr>
        <p:spPr bwMode="auto">
          <a:xfrm>
            <a:off x="3030538" y="2301875"/>
            <a:ext cx="31750" cy="31750"/>
          </a:xfrm>
          <a:custGeom>
            <a:avLst/>
            <a:gdLst/>
            <a:ahLst/>
            <a:cxnLst>
              <a:cxn ang="0">
                <a:pos x="0" y="0"/>
              </a:cxn>
              <a:cxn ang="0">
                <a:pos x="4" y="16"/>
              </a:cxn>
              <a:cxn ang="0">
                <a:pos x="8" y="16"/>
              </a:cxn>
              <a:cxn ang="0">
                <a:pos x="12" y="16"/>
              </a:cxn>
              <a:cxn ang="0">
                <a:pos x="16" y="16"/>
              </a:cxn>
              <a:cxn ang="0">
                <a:pos x="12" y="0"/>
              </a:cxn>
              <a:cxn ang="0">
                <a:pos x="8" y="0"/>
              </a:cxn>
              <a:cxn ang="0">
                <a:pos x="4" y="0"/>
              </a:cxn>
              <a:cxn ang="0">
                <a:pos x="4" y="16"/>
              </a:cxn>
              <a:cxn ang="0">
                <a:pos x="0" y="0"/>
              </a:cxn>
            </a:cxnLst>
            <a:rect l="0" t="0" r="r" b="b"/>
            <a:pathLst>
              <a:path w="17" h="17">
                <a:moveTo>
                  <a:pt x="0" y="0"/>
                </a:moveTo>
                <a:lnTo>
                  <a:pt x="4" y="16"/>
                </a:lnTo>
                <a:lnTo>
                  <a:pt x="8" y="16"/>
                </a:lnTo>
                <a:lnTo>
                  <a:pt x="12" y="16"/>
                </a:lnTo>
                <a:lnTo>
                  <a:pt x="16" y="16"/>
                </a:lnTo>
                <a:lnTo>
                  <a:pt x="12" y="0"/>
                </a:lnTo>
                <a:lnTo>
                  <a:pt x="8" y="0"/>
                </a:lnTo>
                <a:lnTo>
                  <a:pt x="4" y="0"/>
                </a:lnTo>
                <a:lnTo>
                  <a:pt x="4" y="16"/>
                </a:lnTo>
                <a:lnTo>
                  <a:pt x="0" y="0"/>
                </a:lnTo>
              </a:path>
            </a:pathLst>
          </a:custGeom>
          <a:solidFill>
            <a:srgbClr val="000000"/>
          </a:solidFill>
          <a:ln w="9525" cap="rnd">
            <a:noFill/>
            <a:round/>
            <a:headEnd/>
            <a:tailEnd/>
          </a:ln>
          <a:effectLst/>
        </p:spPr>
        <p:txBody>
          <a:bodyPr/>
          <a:lstStyle/>
          <a:p>
            <a:endParaRPr lang="en-US"/>
          </a:p>
        </p:txBody>
      </p:sp>
      <p:sp>
        <p:nvSpPr>
          <p:cNvPr id="64016" name="Freeform 528"/>
          <p:cNvSpPr>
            <a:spLocks/>
          </p:cNvSpPr>
          <p:nvPr/>
        </p:nvSpPr>
        <p:spPr bwMode="auto">
          <a:xfrm>
            <a:off x="3030538" y="2301875"/>
            <a:ext cx="31750" cy="31750"/>
          </a:xfrm>
          <a:custGeom>
            <a:avLst/>
            <a:gdLst/>
            <a:ahLst/>
            <a:cxnLst>
              <a:cxn ang="0">
                <a:pos x="8" y="0"/>
              </a:cxn>
              <a:cxn ang="0">
                <a:pos x="0" y="0"/>
              </a:cxn>
              <a:cxn ang="0">
                <a:pos x="8" y="16"/>
              </a:cxn>
              <a:cxn ang="0">
                <a:pos x="16" y="16"/>
              </a:cxn>
              <a:cxn ang="0">
                <a:pos x="16" y="12"/>
              </a:cxn>
              <a:cxn ang="0">
                <a:pos x="16" y="16"/>
              </a:cxn>
              <a:cxn ang="0">
                <a:pos x="8" y="0"/>
              </a:cxn>
            </a:cxnLst>
            <a:rect l="0" t="0" r="r" b="b"/>
            <a:pathLst>
              <a:path w="17" h="17">
                <a:moveTo>
                  <a:pt x="8" y="0"/>
                </a:moveTo>
                <a:lnTo>
                  <a:pt x="0" y="0"/>
                </a:lnTo>
                <a:lnTo>
                  <a:pt x="8" y="16"/>
                </a:lnTo>
                <a:lnTo>
                  <a:pt x="16" y="16"/>
                </a:lnTo>
                <a:lnTo>
                  <a:pt x="16" y="12"/>
                </a:lnTo>
                <a:lnTo>
                  <a:pt x="16" y="16"/>
                </a:lnTo>
                <a:lnTo>
                  <a:pt x="8" y="0"/>
                </a:lnTo>
              </a:path>
            </a:pathLst>
          </a:custGeom>
          <a:solidFill>
            <a:srgbClr val="000000"/>
          </a:solidFill>
          <a:ln w="9525" cap="rnd">
            <a:noFill/>
            <a:round/>
            <a:headEnd/>
            <a:tailEnd/>
          </a:ln>
          <a:effectLst/>
        </p:spPr>
        <p:txBody>
          <a:bodyPr/>
          <a:lstStyle/>
          <a:p>
            <a:endParaRPr lang="en-US"/>
          </a:p>
        </p:txBody>
      </p:sp>
      <p:sp>
        <p:nvSpPr>
          <p:cNvPr id="64017" name="Freeform 529"/>
          <p:cNvSpPr>
            <a:spLocks/>
          </p:cNvSpPr>
          <p:nvPr/>
        </p:nvSpPr>
        <p:spPr bwMode="auto">
          <a:xfrm>
            <a:off x="3033713" y="2301875"/>
            <a:ext cx="31750" cy="31750"/>
          </a:xfrm>
          <a:custGeom>
            <a:avLst/>
            <a:gdLst/>
            <a:ahLst/>
            <a:cxnLst>
              <a:cxn ang="0">
                <a:pos x="0" y="0"/>
              </a:cxn>
              <a:cxn ang="0">
                <a:pos x="0" y="8"/>
              </a:cxn>
              <a:cxn ang="0">
                <a:pos x="16" y="16"/>
              </a:cxn>
              <a:cxn ang="0">
                <a:pos x="0" y="0"/>
              </a:cxn>
            </a:cxnLst>
            <a:rect l="0" t="0" r="r" b="b"/>
            <a:pathLst>
              <a:path w="17" h="17">
                <a:moveTo>
                  <a:pt x="0" y="0"/>
                </a:moveTo>
                <a:lnTo>
                  <a:pt x="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64018" name="Freeform 530"/>
          <p:cNvSpPr>
            <a:spLocks/>
          </p:cNvSpPr>
          <p:nvPr/>
        </p:nvSpPr>
        <p:spPr bwMode="auto">
          <a:xfrm>
            <a:off x="3033713" y="2301875"/>
            <a:ext cx="31750" cy="31750"/>
          </a:xfrm>
          <a:custGeom>
            <a:avLst/>
            <a:gdLst/>
            <a:ahLst/>
            <a:cxnLst>
              <a:cxn ang="0">
                <a:pos x="0" y="0"/>
              </a:cxn>
              <a:cxn ang="0">
                <a:pos x="0" y="8"/>
              </a:cxn>
              <a:cxn ang="0">
                <a:pos x="16" y="16"/>
              </a:cxn>
              <a:cxn ang="0">
                <a:pos x="0" y="0"/>
              </a:cxn>
            </a:cxnLst>
            <a:rect l="0" t="0" r="r" b="b"/>
            <a:pathLst>
              <a:path w="17" h="17">
                <a:moveTo>
                  <a:pt x="0" y="0"/>
                </a:moveTo>
                <a:lnTo>
                  <a:pt x="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64019" name="Freeform 531"/>
          <p:cNvSpPr>
            <a:spLocks/>
          </p:cNvSpPr>
          <p:nvPr/>
        </p:nvSpPr>
        <p:spPr bwMode="auto">
          <a:xfrm>
            <a:off x="3030538" y="2301875"/>
            <a:ext cx="31750" cy="31750"/>
          </a:xfrm>
          <a:custGeom>
            <a:avLst/>
            <a:gdLst/>
            <a:ahLst/>
            <a:cxnLst>
              <a:cxn ang="0">
                <a:pos x="0" y="0"/>
              </a:cxn>
              <a:cxn ang="0">
                <a:pos x="4" y="0"/>
              </a:cxn>
              <a:cxn ang="0">
                <a:pos x="8" y="0"/>
              </a:cxn>
              <a:cxn ang="0">
                <a:pos x="4" y="0"/>
              </a:cxn>
              <a:cxn ang="0">
                <a:pos x="8" y="16"/>
              </a:cxn>
              <a:cxn ang="0">
                <a:pos x="12" y="16"/>
              </a:cxn>
              <a:cxn ang="0">
                <a:pos x="12" y="12"/>
              </a:cxn>
              <a:cxn ang="0">
                <a:pos x="16" y="12"/>
              </a:cxn>
              <a:cxn ang="0">
                <a:pos x="16" y="8"/>
              </a:cxn>
              <a:cxn ang="0">
                <a:pos x="0" y="0"/>
              </a:cxn>
            </a:cxnLst>
            <a:rect l="0" t="0" r="r" b="b"/>
            <a:pathLst>
              <a:path w="17" h="17">
                <a:moveTo>
                  <a:pt x="0" y="0"/>
                </a:moveTo>
                <a:lnTo>
                  <a:pt x="4" y="0"/>
                </a:lnTo>
                <a:lnTo>
                  <a:pt x="8" y="0"/>
                </a:lnTo>
                <a:lnTo>
                  <a:pt x="4" y="0"/>
                </a:lnTo>
                <a:lnTo>
                  <a:pt x="8" y="16"/>
                </a:lnTo>
                <a:lnTo>
                  <a:pt x="12" y="16"/>
                </a:lnTo>
                <a:lnTo>
                  <a:pt x="12" y="12"/>
                </a:lnTo>
                <a:lnTo>
                  <a:pt x="16" y="12"/>
                </a:lnTo>
                <a:lnTo>
                  <a:pt x="16" y="8"/>
                </a:lnTo>
                <a:lnTo>
                  <a:pt x="0" y="0"/>
                </a:lnTo>
              </a:path>
            </a:pathLst>
          </a:custGeom>
          <a:solidFill>
            <a:srgbClr val="000000"/>
          </a:solidFill>
          <a:ln w="9525" cap="rnd">
            <a:noFill/>
            <a:round/>
            <a:headEnd/>
            <a:tailEnd/>
          </a:ln>
          <a:effectLst/>
        </p:spPr>
        <p:txBody>
          <a:bodyPr/>
          <a:lstStyle/>
          <a:p>
            <a:endParaRPr lang="en-US"/>
          </a:p>
        </p:txBody>
      </p:sp>
      <p:sp>
        <p:nvSpPr>
          <p:cNvPr id="64020" name="Freeform 532"/>
          <p:cNvSpPr>
            <a:spLocks/>
          </p:cNvSpPr>
          <p:nvPr/>
        </p:nvSpPr>
        <p:spPr bwMode="auto">
          <a:xfrm>
            <a:off x="3022600" y="2295525"/>
            <a:ext cx="31750" cy="30163"/>
          </a:xfrm>
          <a:custGeom>
            <a:avLst/>
            <a:gdLst/>
            <a:ahLst/>
            <a:cxnLst>
              <a:cxn ang="0">
                <a:pos x="8" y="0"/>
              </a:cxn>
              <a:cxn ang="0">
                <a:pos x="6" y="13"/>
              </a:cxn>
              <a:cxn ang="0">
                <a:pos x="6" y="8"/>
              </a:cxn>
              <a:cxn ang="0">
                <a:pos x="4" y="8"/>
              </a:cxn>
              <a:cxn ang="0">
                <a:pos x="4" y="5"/>
              </a:cxn>
              <a:cxn ang="0">
                <a:pos x="6" y="5"/>
              </a:cxn>
              <a:cxn ang="0">
                <a:pos x="4" y="5"/>
              </a:cxn>
              <a:cxn ang="0">
                <a:pos x="12" y="13"/>
              </a:cxn>
              <a:cxn ang="0">
                <a:pos x="16" y="13"/>
              </a:cxn>
              <a:cxn ang="0">
                <a:pos x="16" y="8"/>
              </a:cxn>
              <a:cxn ang="0">
                <a:pos x="16" y="5"/>
              </a:cxn>
              <a:cxn ang="0">
                <a:pos x="12" y="5"/>
              </a:cxn>
              <a:cxn ang="0">
                <a:pos x="12" y="2"/>
              </a:cxn>
              <a:cxn ang="0">
                <a:pos x="8" y="16"/>
              </a:cxn>
              <a:cxn ang="0">
                <a:pos x="8" y="0"/>
              </a:cxn>
              <a:cxn ang="0">
                <a:pos x="0" y="0"/>
              </a:cxn>
              <a:cxn ang="0">
                <a:pos x="6" y="13"/>
              </a:cxn>
              <a:cxn ang="0">
                <a:pos x="8" y="0"/>
              </a:cxn>
            </a:cxnLst>
            <a:rect l="0" t="0" r="r" b="b"/>
            <a:pathLst>
              <a:path w="17" h="17">
                <a:moveTo>
                  <a:pt x="8" y="0"/>
                </a:moveTo>
                <a:lnTo>
                  <a:pt x="6" y="13"/>
                </a:lnTo>
                <a:lnTo>
                  <a:pt x="6" y="8"/>
                </a:lnTo>
                <a:lnTo>
                  <a:pt x="4" y="8"/>
                </a:lnTo>
                <a:lnTo>
                  <a:pt x="4" y="5"/>
                </a:lnTo>
                <a:lnTo>
                  <a:pt x="6" y="5"/>
                </a:lnTo>
                <a:lnTo>
                  <a:pt x="4" y="5"/>
                </a:lnTo>
                <a:lnTo>
                  <a:pt x="12" y="13"/>
                </a:lnTo>
                <a:lnTo>
                  <a:pt x="16" y="13"/>
                </a:lnTo>
                <a:lnTo>
                  <a:pt x="16" y="8"/>
                </a:lnTo>
                <a:lnTo>
                  <a:pt x="16" y="5"/>
                </a:lnTo>
                <a:lnTo>
                  <a:pt x="12" y="5"/>
                </a:lnTo>
                <a:lnTo>
                  <a:pt x="12" y="2"/>
                </a:lnTo>
                <a:lnTo>
                  <a:pt x="8" y="16"/>
                </a:lnTo>
                <a:lnTo>
                  <a:pt x="8" y="0"/>
                </a:lnTo>
                <a:lnTo>
                  <a:pt x="0" y="0"/>
                </a:lnTo>
                <a:lnTo>
                  <a:pt x="6" y="13"/>
                </a:lnTo>
                <a:lnTo>
                  <a:pt x="8" y="0"/>
                </a:lnTo>
              </a:path>
            </a:pathLst>
          </a:custGeom>
          <a:solidFill>
            <a:srgbClr val="000000"/>
          </a:solidFill>
          <a:ln w="9525" cap="rnd">
            <a:noFill/>
            <a:round/>
            <a:headEnd/>
            <a:tailEnd/>
          </a:ln>
          <a:effectLst/>
        </p:spPr>
        <p:txBody>
          <a:bodyPr/>
          <a:lstStyle/>
          <a:p>
            <a:endParaRPr lang="en-US"/>
          </a:p>
        </p:txBody>
      </p:sp>
      <p:sp>
        <p:nvSpPr>
          <p:cNvPr id="64021" name="Freeform 533"/>
          <p:cNvSpPr>
            <a:spLocks/>
          </p:cNvSpPr>
          <p:nvPr/>
        </p:nvSpPr>
        <p:spPr bwMode="auto">
          <a:xfrm>
            <a:off x="3030538" y="2295525"/>
            <a:ext cx="31750" cy="30163"/>
          </a:xfrm>
          <a:custGeom>
            <a:avLst/>
            <a:gdLst/>
            <a:ahLst/>
            <a:cxnLst>
              <a:cxn ang="0">
                <a:pos x="11" y="2"/>
              </a:cxn>
              <a:cxn ang="0">
                <a:pos x="16" y="13"/>
              </a:cxn>
              <a:cxn ang="0">
                <a:pos x="16" y="8"/>
              </a:cxn>
              <a:cxn ang="0">
                <a:pos x="16" y="5"/>
              </a:cxn>
              <a:cxn ang="0">
                <a:pos x="11" y="2"/>
              </a:cxn>
              <a:cxn ang="0">
                <a:pos x="8" y="0"/>
              </a:cxn>
              <a:cxn ang="0">
                <a:pos x="5" y="0"/>
              </a:cxn>
              <a:cxn ang="0">
                <a:pos x="5" y="16"/>
              </a:cxn>
              <a:cxn ang="0">
                <a:pos x="8" y="16"/>
              </a:cxn>
              <a:cxn ang="0">
                <a:pos x="5" y="16"/>
              </a:cxn>
              <a:cxn ang="0">
                <a:pos x="5" y="13"/>
              </a:cxn>
              <a:cxn ang="0">
                <a:pos x="2" y="13"/>
              </a:cxn>
              <a:cxn ang="0">
                <a:pos x="2" y="8"/>
              </a:cxn>
              <a:cxn ang="0">
                <a:pos x="2" y="5"/>
              </a:cxn>
              <a:cxn ang="0">
                <a:pos x="5" y="16"/>
              </a:cxn>
              <a:cxn ang="0">
                <a:pos x="2" y="5"/>
              </a:cxn>
              <a:cxn ang="0">
                <a:pos x="0" y="13"/>
              </a:cxn>
              <a:cxn ang="0">
                <a:pos x="5" y="16"/>
              </a:cxn>
              <a:cxn ang="0">
                <a:pos x="11" y="2"/>
              </a:cxn>
            </a:cxnLst>
            <a:rect l="0" t="0" r="r" b="b"/>
            <a:pathLst>
              <a:path w="17" h="17">
                <a:moveTo>
                  <a:pt x="11" y="2"/>
                </a:moveTo>
                <a:lnTo>
                  <a:pt x="16" y="13"/>
                </a:lnTo>
                <a:lnTo>
                  <a:pt x="16" y="8"/>
                </a:lnTo>
                <a:lnTo>
                  <a:pt x="16" y="5"/>
                </a:lnTo>
                <a:lnTo>
                  <a:pt x="11" y="2"/>
                </a:lnTo>
                <a:lnTo>
                  <a:pt x="8" y="0"/>
                </a:lnTo>
                <a:lnTo>
                  <a:pt x="5" y="0"/>
                </a:lnTo>
                <a:lnTo>
                  <a:pt x="5" y="16"/>
                </a:lnTo>
                <a:lnTo>
                  <a:pt x="8" y="16"/>
                </a:lnTo>
                <a:lnTo>
                  <a:pt x="5" y="16"/>
                </a:lnTo>
                <a:lnTo>
                  <a:pt x="5" y="13"/>
                </a:lnTo>
                <a:lnTo>
                  <a:pt x="2" y="13"/>
                </a:lnTo>
                <a:lnTo>
                  <a:pt x="2" y="8"/>
                </a:lnTo>
                <a:lnTo>
                  <a:pt x="2" y="5"/>
                </a:lnTo>
                <a:lnTo>
                  <a:pt x="5" y="16"/>
                </a:lnTo>
                <a:lnTo>
                  <a:pt x="2" y="5"/>
                </a:lnTo>
                <a:lnTo>
                  <a:pt x="0" y="13"/>
                </a:lnTo>
                <a:lnTo>
                  <a:pt x="5" y="16"/>
                </a:lnTo>
                <a:lnTo>
                  <a:pt x="11" y="2"/>
                </a:lnTo>
              </a:path>
            </a:pathLst>
          </a:custGeom>
          <a:solidFill>
            <a:srgbClr val="000000"/>
          </a:solidFill>
          <a:ln w="9525" cap="rnd">
            <a:noFill/>
            <a:round/>
            <a:headEnd/>
            <a:tailEnd/>
          </a:ln>
          <a:effectLst/>
        </p:spPr>
        <p:txBody>
          <a:bodyPr/>
          <a:lstStyle/>
          <a:p>
            <a:endParaRPr lang="en-US"/>
          </a:p>
        </p:txBody>
      </p:sp>
      <p:sp>
        <p:nvSpPr>
          <p:cNvPr id="64022" name="Freeform 534"/>
          <p:cNvSpPr>
            <a:spLocks/>
          </p:cNvSpPr>
          <p:nvPr/>
        </p:nvSpPr>
        <p:spPr bwMode="auto">
          <a:xfrm>
            <a:off x="3036888" y="2298700"/>
            <a:ext cx="31750" cy="30163"/>
          </a:xfrm>
          <a:custGeom>
            <a:avLst/>
            <a:gdLst/>
            <a:ahLst/>
            <a:cxnLst>
              <a:cxn ang="0">
                <a:pos x="13" y="0"/>
              </a:cxn>
              <a:cxn ang="0">
                <a:pos x="11" y="0"/>
              </a:cxn>
              <a:cxn ang="0">
                <a:pos x="8" y="0"/>
              </a:cxn>
              <a:cxn ang="0">
                <a:pos x="4" y="0"/>
              </a:cxn>
              <a:cxn ang="0">
                <a:pos x="0" y="16"/>
              </a:cxn>
              <a:cxn ang="0">
                <a:pos x="2" y="16"/>
              </a:cxn>
              <a:cxn ang="0">
                <a:pos x="4" y="16"/>
              </a:cxn>
              <a:cxn ang="0">
                <a:pos x="8" y="16"/>
              </a:cxn>
              <a:cxn ang="0">
                <a:pos x="11" y="16"/>
              </a:cxn>
              <a:cxn ang="0">
                <a:pos x="13" y="16"/>
              </a:cxn>
              <a:cxn ang="0">
                <a:pos x="16" y="16"/>
              </a:cxn>
              <a:cxn ang="0">
                <a:pos x="13" y="0"/>
              </a:cxn>
            </a:cxnLst>
            <a:rect l="0" t="0" r="r" b="b"/>
            <a:pathLst>
              <a:path w="17" h="17">
                <a:moveTo>
                  <a:pt x="13" y="0"/>
                </a:moveTo>
                <a:lnTo>
                  <a:pt x="11" y="0"/>
                </a:lnTo>
                <a:lnTo>
                  <a:pt x="8" y="0"/>
                </a:lnTo>
                <a:lnTo>
                  <a:pt x="4" y="0"/>
                </a:lnTo>
                <a:lnTo>
                  <a:pt x="0" y="16"/>
                </a:lnTo>
                <a:lnTo>
                  <a:pt x="2" y="16"/>
                </a:lnTo>
                <a:lnTo>
                  <a:pt x="4" y="16"/>
                </a:lnTo>
                <a:lnTo>
                  <a:pt x="8" y="16"/>
                </a:lnTo>
                <a:lnTo>
                  <a:pt x="11" y="16"/>
                </a:lnTo>
                <a:lnTo>
                  <a:pt x="13" y="16"/>
                </a:lnTo>
                <a:lnTo>
                  <a:pt x="16" y="16"/>
                </a:lnTo>
                <a:lnTo>
                  <a:pt x="13" y="0"/>
                </a:lnTo>
              </a:path>
            </a:pathLst>
          </a:custGeom>
          <a:solidFill>
            <a:srgbClr val="000000"/>
          </a:solidFill>
          <a:ln w="9525" cap="rnd">
            <a:noFill/>
            <a:round/>
            <a:headEnd/>
            <a:tailEnd/>
          </a:ln>
          <a:effectLst/>
        </p:spPr>
        <p:txBody>
          <a:bodyPr/>
          <a:lstStyle/>
          <a:p>
            <a:endParaRPr lang="en-US"/>
          </a:p>
        </p:txBody>
      </p:sp>
      <p:sp>
        <p:nvSpPr>
          <p:cNvPr id="64023" name="Freeform 535"/>
          <p:cNvSpPr>
            <a:spLocks/>
          </p:cNvSpPr>
          <p:nvPr/>
        </p:nvSpPr>
        <p:spPr bwMode="auto">
          <a:xfrm>
            <a:off x="3057525" y="2295525"/>
            <a:ext cx="31750" cy="30163"/>
          </a:xfrm>
          <a:custGeom>
            <a:avLst/>
            <a:gdLst/>
            <a:ahLst/>
            <a:cxnLst>
              <a:cxn ang="0">
                <a:pos x="4" y="0"/>
              </a:cxn>
              <a:cxn ang="0">
                <a:pos x="16" y="2"/>
              </a:cxn>
              <a:cxn ang="0">
                <a:pos x="12" y="2"/>
              </a:cxn>
              <a:cxn ang="0">
                <a:pos x="12" y="0"/>
              </a:cxn>
              <a:cxn ang="0">
                <a:pos x="8" y="0"/>
              </a:cxn>
              <a:cxn ang="0">
                <a:pos x="4" y="0"/>
              </a:cxn>
              <a:cxn ang="0">
                <a:pos x="4" y="2"/>
              </a:cxn>
              <a:cxn ang="0">
                <a:pos x="0" y="2"/>
              </a:cxn>
              <a:cxn ang="0">
                <a:pos x="4" y="16"/>
              </a:cxn>
              <a:cxn ang="0">
                <a:pos x="8" y="16"/>
              </a:cxn>
              <a:cxn ang="0">
                <a:pos x="12" y="13"/>
              </a:cxn>
              <a:cxn ang="0">
                <a:pos x="8" y="13"/>
              </a:cxn>
              <a:cxn ang="0">
                <a:pos x="4" y="13"/>
              </a:cxn>
              <a:cxn ang="0">
                <a:pos x="0" y="8"/>
              </a:cxn>
              <a:cxn ang="0">
                <a:pos x="12" y="13"/>
              </a:cxn>
              <a:cxn ang="0">
                <a:pos x="0" y="8"/>
              </a:cxn>
              <a:cxn ang="0">
                <a:pos x="4" y="16"/>
              </a:cxn>
              <a:cxn ang="0">
                <a:pos x="12" y="13"/>
              </a:cxn>
              <a:cxn ang="0">
                <a:pos x="4" y="0"/>
              </a:cxn>
            </a:cxnLst>
            <a:rect l="0" t="0" r="r" b="b"/>
            <a:pathLst>
              <a:path w="17" h="17">
                <a:moveTo>
                  <a:pt x="4" y="0"/>
                </a:moveTo>
                <a:lnTo>
                  <a:pt x="16" y="2"/>
                </a:lnTo>
                <a:lnTo>
                  <a:pt x="12" y="2"/>
                </a:lnTo>
                <a:lnTo>
                  <a:pt x="12" y="0"/>
                </a:lnTo>
                <a:lnTo>
                  <a:pt x="8" y="0"/>
                </a:lnTo>
                <a:lnTo>
                  <a:pt x="4" y="0"/>
                </a:lnTo>
                <a:lnTo>
                  <a:pt x="4" y="2"/>
                </a:lnTo>
                <a:lnTo>
                  <a:pt x="0" y="2"/>
                </a:lnTo>
                <a:lnTo>
                  <a:pt x="4" y="16"/>
                </a:lnTo>
                <a:lnTo>
                  <a:pt x="8" y="16"/>
                </a:lnTo>
                <a:lnTo>
                  <a:pt x="12" y="13"/>
                </a:lnTo>
                <a:lnTo>
                  <a:pt x="8" y="13"/>
                </a:lnTo>
                <a:lnTo>
                  <a:pt x="4" y="13"/>
                </a:lnTo>
                <a:lnTo>
                  <a:pt x="0" y="8"/>
                </a:lnTo>
                <a:lnTo>
                  <a:pt x="12" y="13"/>
                </a:lnTo>
                <a:lnTo>
                  <a:pt x="0" y="8"/>
                </a:lnTo>
                <a:lnTo>
                  <a:pt x="4" y="16"/>
                </a:lnTo>
                <a:lnTo>
                  <a:pt x="12" y="13"/>
                </a:lnTo>
                <a:lnTo>
                  <a:pt x="4" y="0"/>
                </a:lnTo>
              </a:path>
            </a:pathLst>
          </a:custGeom>
          <a:solidFill>
            <a:srgbClr val="000000"/>
          </a:solidFill>
          <a:ln w="9525" cap="rnd">
            <a:noFill/>
            <a:round/>
            <a:headEnd/>
            <a:tailEnd/>
          </a:ln>
          <a:effectLst/>
        </p:spPr>
        <p:txBody>
          <a:bodyPr/>
          <a:lstStyle/>
          <a:p>
            <a:endParaRPr lang="en-US"/>
          </a:p>
        </p:txBody>
      </p:sp>
      <p:sp>
        <p:nvSpPr>
          <p:cNvPr id="64024" name="Freeform 536"/>
          <p:cNvSpPr>
            <a:spLocks/>
          </p:cNvSpPr>
          <p:nvPr/>
        </p:nvSpPr>
        <p:spPr bwMode="auto">
          <a:xfrm>
            <a:off x="3062288" y="2290763"/>
            <a:ext cx="31750" cy="31750"/>
          </a:xfrm>
          <a:custGeom>
            <a:avLst/>
            <a:gdLst/>
            <a:ahLst/>
            <a:cxnLst>
              <a:cxn ang="0">
                <a:pos x="11" y="0"/>
              </a:cxn>
              <a:cxn ang="0">
                <a:pos x="8" y="0"/>
              </a:cxn>
              <a:cxn ang="0">
                <a:pos x="5" y="0"/>
              </a:cxn>
              <a:cxn ang="0">
                <a:pos x="5" y="2"/>
              </a:cxn>
              <a:cxn ang="0">
                <a:pos x="2" y="2"/>
              </a:cxn>
              <a:cxn ang="0">
                <a:pos x="0" y="2"/>
              </a:cxn>
              <a:cxn ang="0">
                <a:pos x="5" y="16"/>
              </a:cxn>
              <a:cxn ang="0">
                <a:pos x="8" y="16"/>
              </a:cxn>
              <a:cxn ang="0">
                <a:pos x="11" y="16"/>
              </a:cxn>
              <a:cxn ang="0">
                <a:pos x="11" y="11"/>
              </a:cxn>
              <a:cxn ang="0">
                <a:pos x="16" y="11"/>
              </a:cxn>
              <a:cxn ang="0">
                <a:pos x="11" y="0"/>
              </a:cxn>
            </a:cxnLst>
            <a:rect l="0" t="0" r="r" b="b"/>
            <a:pathLst>
              <a:path w="17" h="17">
                <a:moveTo>
                  <a:pt x="11" y="0"/>
                </a:moveTo>
                <a:lnTo>
                  <a:pt x="8" y="0"/>
                </a:lnTo>
                <a:lnTo>
                  <a:pt x="5" y="0"/>
                </a:lnTo>
                <a:lnTo>
                  <a:pt x="5" y="2"/>
                </a:lnTo>
                <a:lnTo>
                  <a:pt x="2" y="2"/>
                </a:lnTo>
                <a:lnTo>
                  <a:pt x="0" y="2"/>
                </a:lnTo>
                <a:lnTo>
                  <a:pt x="5" y="16"/>
                </a:lnTo>
                <a:lnTo>
                  <a:pt x="8" y="16"/>
                </a:lnTo>
                <a:lnTo>
                  <a:pt x="11" y="16"/>
                </a:lnTo>
                <a:lnTo>
                  <a:pt x="11" y="11"/>
                </a:lnTo>
                <a:lnTo>
                  <a:pt x="16" y="11"/>
                </a:lnTo>
                <a:lnTo>
                  <a:pt x="11" y="0"/>
                </a:lnTo>
              </a:path>
            </a:pathLst>
          </a:custGeom>
          <a:solidFill>
            <a:srgbClr val="000000"/>
          </a:solidFill>
          <a:ln w="9525" cap="rnd">
            <a:noFill/>
            <a:round/>
            <a:headEnd/>
            <a:tailEnd/>
          </a:ln>
          <a:effectLst/>
        </p:spPr>
        <p:txBody>
          <a:bodyPr/>
          <a:lstStyle/>
          <a:p>
            <a:endParaRPr lang="en-US"/>
          </a:p>
        </p:txBody>
      </p:sp>
      <p:sp>
        <p:nvSpPr>
          <p:cNvPr id="64025" name="Freeform 537"/>
          <p:cNvSpPr>
            <a:spLocks/>
          </p:cNvSpPr>
          <p:nvPr/>
        </p:nvSpPr>
        <p:spPr bwMode="auto">
          <a:xfrm>
            <a:off x="3076575" y="2284413"/>
            <a:ext cx="31750" cy="30162"/>
          </a:xfrm>
          <a:custGeom>
            <a:avLst/>
            <a:gdLst/>
            <a:ahLst/>
            <a:cxnLst>
              <a:cxn ang="0">
                <a:pos x="7" y="2"/>
              </a:cxn>
              <a:cxn ang="0">
                <a:pos x="9" y="0"/>
              </a:cxn>
              <a:cxn ang="0">
                <a:pos x="7" y="0"/>
              </a:cxn>
              <a:cxn ang="0">
                <a:pos x="7" y="2"/>
              </a:cxn>
              <a:cxn ang="0">
                <a:pos x="5" y="2"/>
              </a:cxn>
              <a:cxn ang="0">
                <a:pos x="3" y="2"/>
              </a:cxn>
              <a:cxn ang="0">
                <a:pos x="3" y="5"/>
              </a:cxn>
              <a:cxn ang="0">
                <a:pos x="0" y="5"/>
              </a:cxn>
              <a:cxn ang="0">
                <a:pos x="3" y="16"/>
              </a:cxn>
              <a:cxn ang="0">
                <a:pos x="5" y="16"/>
              </a:cxn>
              <a:cxn ang="0">
                <a:pos x="7" y="13"/>
              </a:cxn>
              <a:cxn ang="0">
                <a:pos x="9" y="13"/>
              </a:cxn>
              <a:cxn ang="0">
                <a:pos x="11" y="13"/>
              </a:cxn>
              <a:cxn ang="0">
                <a:pos x="11" y="10"/>
              </a:cxn>
              <a:cxn ang="0">
                <a:pos x="13" y="10"/>
              </a:cxn>
              <a:cxn ang="0">
                <a:pos x="13" y="8"/>
              </a:cxn>
              <a:cxn ang="0">
                <a:pos x="16" y="8"/>
              </a:cxn>
              <a:cxn ang="0">
                <a:pos x="7" y="2"/>
              </a:cxn>
            </a:cxnLst>
            <a:rect l="0" t="0" r="r" b="b"/>
            <a:pathLst>
              <a:path w="17" h="17">
                <a:moveTo>
                  <a:pt x="7" y="2"/>
                </a:moveTo>
                <a:lnTo>
                  <a:pt x="9" y="0"/>
                </a:lnTo>
                <a:lnTo>
                  <a:pt x="7" y="0"/>
                </a:lnTo>
                <a:lnTo>
                  <a:pt x="7" y="2"/>
                </a:lnTo>
                <a:lnTo>
                  <a:pt x="5" y="2"/>
                </a:lnTo>
                <a:lnTo>
                  <a:pt x="3" y="2"/>
                </a:lnTo>
                <a:lnTo>
                  <a:pt x="3" y="5"/>
                </a:lnTo>
                <a:lnTo>
                  <a:pt x="0" y="5"/>
                </a:lnTo>
                <a:lnTo>
                  <a:pt x="3" y="16"/>
                </a:lnTo>
                <a:lnTo>
                  <a:pt x="5" y="16"/>
                </a:lnTo>
                <a:lnTo>
                  <a:pt x="7" y="13"/>
                </a:lnTo>
                <a:lnTo>
                  <a:pt x="9" y="13"/>
                </a:lnTo>
                <a:lnTo>
                  <a:pt x="11" y="13"/>
                </a:lnTo>
                <a:lnTo>
                  <a:pt x="11" y="10"/>
                </a:lnTo>
                <a:lnTo>
                  <a:pt x="13" y="10"/>
                </a:lnTo>
                <a:lnTo>
                  <a:pt x="13" y="8"/>
                </a:lnTo>
                <a:lnTo>
                  <a:pt x="16" y="8"/>
                </a:lnTo>
                <a:lnTo>
                  <a:pt x="7" y="2"/>
                </a:lnTo>
              </a:path>
            </a:pathLst>
          </a:custGeom>
          <a:solidFill>
            <a:srgbClr val="000000"/>
          </a:solidFill>
          <a:ln w="9525" cap="rnd">
            <a:noFill/>
            <a:round/>
            <a:headEnd/>
            <a:tailEnd/>
          </a:ln>
          <a:effectLst/>
        </p:spPr>
        <p:txBody>
          <a:bodyPr/>
          <a:lstStyle/>
          <a:p>
            <a:endParaRPr lang="en-US"/>
          </a:p>
        </p:txBody>
      </p:sp>
      <p:sp>
        <p:nvSpPr>
          <p:cNvPr id="64026" name="Freeform 538"/>
          <p:cNvSpPr>
            <a:spLocks/>
          </p:cNvSpPr>
          <p:nvPr/>
        </p:nvSpPr>
        <p:spPr bwMode="auto">
          <a:xfrm>
            <a:off x="3089275" y="2284413"/>
            <a:ext cx="31750" cy="30162"/>
          </a:xfrm>
          <a:custGeom>
            <a:avLst/>
            <a:gdLst/>
            <a:ahLst/>
            <a:cxnLst>
              <a:cxn ang="0">
                <a:pos x="4" y="0"/>
              </a:cxn>
              <a:cxn ang="0">
                <a:pos x="0" y="0"/>
              </a:cxn>
              <a:cxn ang="0">
                <a:pos x="4" y="0"/>
              </a:cxn>
              <a:cxn ang="0">
                <a:pos x="0" y="0"/>
              </a:cxn>
              <a:cxn ang="0">
                <a:pos x="0" y="5"/>
              </a:cxn>
              <a:cxn ang="0">
                <a:pos x="16" y="16"/>
              </a:cxn>
              <a:cxn ang="0">
                <a:pos x="16" y="10"/>
              </a:cxn>
              <a:cxn ang="0">
                <a:pos x="16" y="16"/>
              </a:cxn>
              <a:cxn ang="0">
                <a:pos x="4" y="0"/>
              </a:cxn>
            </a:cxnLst>
            <a:rect l="0" t="0" r="r" b="b"/>
            <a:pathLst>
              <a:path w="17" h="17">
                <a:moveTo>
                  <a:pt x="4" y="0"/>
                </a:moveTo>
                <a:lnTo>
                  <a:pt x="0" y="0"/>
                </a:lnTo>
                <a:lnTo>
                  <a:pt x="4" y="0"/>
                </a:lnTo>
                <a:lnTo>
                  <a:pt x="0" y="0"/>
                </a:lnTo>
                <a:lnTo>
                  <a:pt x="0" y="5"/>
                </a:lnTo>
                <a:lnTo>
                  <a:pt x="16" y="16"/>
                </a:lnTo>
                <a:lnTo>
                  <a:pt x="16" y="10"/>
                </a:lnTo>
                <a:lnTo>
                  <a:pt x="16" y="16"/>
                </a:lnTo>
                <a:lnTo>
                  <a:pt x="4" y="0"/>
                </a:lnTo>
              </a:path>
            </a:pathLst>
          </a:custGeom>
          <a:solidFill>
            <a:srgbClr val="000000"/>
          </a:solidFill>
          <a:ln w="9525" cap="rnd">
            <a:noFill/>
            <a:round/>
            <a:headEnd/>
            <a:tailEnd/>
          </a:ln>
          <a:effectLst/>
        </p:spPr>
        <p:txBody>
          <a:bodyPr/>
          <a:lstStyle/>
          <a:p>
            <a:endParaRPr lang="en-US"/>
          </a:p>
        </p:txBody>
      </p:sp>
      <p:sp>
        <p:nvSpPr>
          <p:cNvPr id="64027" name="Freeform 539"/>
          <p:cNvSpPr>
            <a:spLocks/>
          </p:cNvSpPr>
          <p:nvPr/>
        </p:nvSpPr>
        <p:spPr bwMode="auto">
          <a:xfrm>
            <a:off x="3094038" y="2278063"/>
            <a:ext cx="30162" cy="31750"/>
          </a:xfrm>
          <a:custGeom>
            <a:avLst/>
            <a:gdLst/>
            <a:ahLst/>
            <a:cxnLst>
              <a:cxn ang="0">
                <a:pos x="4" y="0"/>
              </a:cxn>
              <a:cxn ang="0">
                <a:pos x="0" y="0"/>
              </a:cxn>
              <a:cxn ang="0">
                <a:pos x="0" y="5"/>
              </a:cxn>
              <a:cxn ang="0">
                <a:pos x="12" y="16"/>
              </a:cxn>
              <a:cxn ang="0">
                <a:pos x="12" y="12"/>
              </a:cxn>
              <a:cxn ang="0">
                <a:pos x="16" y="12"/>
              </a:cxn>
              <a:cxn ang="0">
                <a:pos x="4" y="0"/>
              </a:cxn>
            </a:cxnLst>
            <a:rect l="0" t="0" r="r" b="b"/>
            <a:pathLst>
              <a:path w="17" h="17">
                <a:moveTo>
                  <a:pt x="4" y="0"/>
                </a:moveTo>
                <a:lnTo>
                  <a:pt x="0" y="0"/>
                </a:lnTo>
                <a:lnTo>
                  <a:pt x="0" y="5"/>
                </a:lnTo>
                <a:lnTo>
                  <a:pt x="12" y="16"/>
                </a:lnTo>
                <a:lnTo>
                  <a:pt x="12" y="12"/>
                </a:lnTo>
                <a:lnTo>
                  <a:pt x="16" y="12"/>
                </a:lnTo>
                <a:lnTo>
                  <a:pt x="4" y="0"/>
                </a:lnTo>
              </a:path>
            </a:pathLst>
          </a:custGeom>
          <a:solidFill>
            <a:srgbClr val="000000"/>
          </a:solidFill>
          <a:ln w="9525" cap="rnd">
            <a:noFill/>
            <a:round/>
            <a:headEnd/>
            <a:tailEnd/>
          </a:ln>
          <a:effectLst/>
        </p:spPr>
        <p:txBody>
          <a:bodyPr/>
          <a:lstStyle/>
          <a:p>
            <a:endParaRPr lang="en-US"/>
          </a:p>
        </p:txBody>
      </p:sp>
      <p:sp>
        <p:nvSpPr>
          <p:cNvPr id="64028" name="Freeform 540"/>
          <p:cNvSpPr>
            <a:spLocks/>
          </p:cNvSpPr>
          <p:nvPr/>
        </p:nvSpPr>
        <p:spPr bwMode="auto">
          <a:xfrm>
            <a:off x="3097213" y="2271713"/>
            <a:ext cx="31750" cy="30162"/>
          </a:xfrm>
          <a:custGeom>
            <a:avLst/>
            <a:gdLst/>
            <a:ahLst/>
            <a:cxnLst>
              <a:cxn ang="0">
                <a:pos x="2" y="2"/>
              </a:cxn>
              <a:cxn ang="0">
                <a:pos x="2" y="0"/>
              </a:cxn>
              <a:cxn ang="0">
                <a:pos x="2" y="2"/>
              </a:cxn>
              <a:cxn ang="0">
                <a:pos x="0" y="2"/>
              </a:cxn>
              <a:cxn ang="0">
                <a:pos x="0" y="5"/>
              </a:cxn>
              <a:cxn ang="0">
                <a:pos x="8" y="16"/>
              </a:cxn>
              <a:cxn ang="0">
                <a:pos x="8" y="13"/>
              </a:cxn>
              <a:cxn ang="0">
                <a:pos x="13" y="13"/>
              </a:cxn>
              <a:cxn ang="0">
                <a:pos x="13" y="10"/>
              </a:cxn>
              <a:cxn ang="0">
                <a:pos x="16" y="10"/>
              </a:cxn>
              <a:cxn ang="0">
                <a:pos x="16" y="5"/>
              </a:cxn>
              <a:cxn ang="0">
                <a:pos x="2" y="2"/>
              </a:cxn>
            </a:cxnLst>
            <a:rect l="0" t="0" r="r" b="b"/>
            <a:pathLst>
              <a:path w="17" h="17">
                <a:moveTo>
                  <a:pt x="2" y="2"/>
                </a:moveTo>
                <a:lnTo>
                  <a:pt x="2" y="0"/>
                </a:lnTo>
                <a:lnTo>
                  <a:pt x="2" y="2"/>
                </a:lnTo>
                <a:lnTo>
                  <a:pt x="0" y="2"/>
                </a:lnTo>
                <a:lnTo>
                  <a:pt x="0" y="5"/>
                </a:lnTo>
                <a:lnTo>
                  <a:pt x="8" y="16"/>
                </a:lnTo>
                <a:lnTo>
                  <a:pt x="8" y="13"/>
                </a:lnTo>
                <a:lnTo>
                  <a:pt x="13" y="13"/>
                </a:lnTo>
                <a:lnTo>
                  <a:pt x="13" y="10"/>
                </a:lnTo>
                <a:lnTo>
                  <a:pt x="16" y="10"/>
                </a:lnTo>
                <a:lnTo>
                  <a:pt x="16" y="5"/>
                </a:lnTo>
                <a:lnTo>
                  <a:pt x="2" y="2"/>
                </a:lnTo>
              </a:path>
            </a:pathLst>
          </a:custGeom>
          <a:solidFill>
            <a:srgbClr val="000000"/>
          </a:solidFill>
          <a:ln w="9525" cap="rnd">
            <a:noFill/>
            <a:round/>
            <a:headEnd/>
            <a:tailEnd/>
          </a:ln>
          <a:effectLst/>
        </p:spPr>
        <p:txBody>
          <a:bodyPr/>
          <a:lstStyle/>
          <a:p>
            <a:endParaRPr lang="en-US"/>
          </a:p>
        </p:txBody>
      </p:sp>
      <p:sp>
        <p:nvSpPr>
          <p:cNvPr id="64029" name="Freeform 541"/>
          <p:cNvSpPr>
            <a:spLocks/>
          </p:cNvSpPr>
          <p:nvPr/>
        </p:nvSpPr>
        <p:spPr bwMode="auto">
          <a:xfrm>
            <a:off x="3100388" y="2263775"/>
            <a:ext cx="31750" cy="31750"/>
          </a:xfrm>
          <a:custGeom>
            <a:avLst/>
            <a:gdLst/>
            <a:ahLst/>
            <a:cxnLst>
              <a:cxn ang="0">
                <a:pos x="12" y="16"/>
              </a:cxn>
              <a:cxn ang="0">
                <a:pos x="3" y="4"/>
              </a:cxn>
              <a:cxn ang="0">
                <a:pos x="0" y="4"/>
              </a:cxn>
              <a:cxn ang="0">
                <a:pos x="0" y="8"/>
              </a:cxn>
              <a:cxn ang="0">
                <a:pos x="0" y="12"/>
              </a:cxn>
              <a:cxn ang="0">
                <a:pos x="16" y="16"/>
              </a:cxn>
              <a:cxn ang="0">
                <a:pos x="16" y="12"/>
              </a:cxn>
              <a:cxn ang="0">
                <a:pos x="7" y="0"/>
              </a:cxn>
              <a:cxn ang="0">
                <a:pos x="12" y="16"/>
              </a:cxn>
            </a:cxnLst>
            <a:rect l="0" t="0" r="r" b="b"/>
            <a:pathLst>
              <a:path w="17" h="17">
                <a:moveTo>
                  <a:pt x="12" y="16"/>
                </a:moveTo>
                <a:lnTo>
                  <a:pt x="3" y="4"/>
                </a:lnTo>
                <a:lnTo>
                  <a:pt x="0" y="4"/>
                </a:lnTo>
                <a:lnTo>
                  <a:pt x="0" y="8"/>
                </a:lnTo>
                <a:lnTo>
                  <a:pt x="0" y="12"/>
                </a:lnTo>
                <a:lnTo>
                  <a:pt x="16" y="16"/>
                </a:lnTo>
                <a:lnTo>
                  <a:pt x="16" y="12"/>
                </a:lnTo>
                <a:lnTo>
                  <a:pt x="7" y="0"/>
                </a:lnTo>
                <a:lnTo>
                  <a:pt x="12" y="16"/>
                </a:lnTo>
              </a:path>
            </a:pathLst>
          </a:custGeom>
          <a:solidFill>
            <a:srgbClr val="000000"/>
          </a:solidFill>
          <a:ln w="9525" cap="rnd">
            <a:noFill/>
            <a:round/>
            <a:headEnd/>
            <a:tailEnd/>
          </a:ln>
          <a:effectLst/>
        </p:spPr>
        <p:txBody>
          <a:bodyPr/>
          <a:lstStyle/>
          <a:p>
            <a:endParaRPr lang="en-US"/>
          </a:p>
        </p:txBody>
      </p:sp>
      <p:sp>
        <p:nvSpPr>
          <p:cNvPr id="64030" name="Freeform 542"/>
          <p:cNvSpPr>
            <a:spLocks/>
          </p:cNvSpPr>
          <p:nvPr/>
        </p:nvSpPr>
        <p:spPr bwMode="auto">
          <a:xfrm>
            <a:off x="3094038" y="2263775"/>
            <a:ext cx="30162" cy="33338"/>
          </a:xfrm>
          <a:custGeom>
            <a:avLst/>
            <a:gdLst/>
            <a:ahLst/>
            <a:cxnLst>
              <a:cxn ang="0">
                <a:pos x="0" y="11"/>
              </a:cxn>
              <a:cxn ang="0">
                <a:pos x="11" y="11"/>
              </a:cxn>
              <a:cxn ang="0">
                <a:pos x="11" y="8"/>
              </a:cxn>
              <a:cxn ang="0">
                <a:pos x="16" y="8"/>
              </a:cxn>
              <a:cxn ang="0">
                <a:pos x="11" y="0"/>
              </a:cxn>
              <a:cxn ang="0">
                <a:pos x="8" y="0"/>
              </a:cxn>
              <a:cxn ang="0">
                <a:pos x="8" y="2"/>
              </a:cxn>
              <a:cxn ang="0">
                <a:pos x="5" y="2"/>
              </a:cxn>
              <a:cxn ang="0">
                <a:pos x="2" y="2"/>
              </a:cxn>
              <a:cxn ang="0">
                <a:pos x="2" y="4"/>
              </a:cxn>
              <a:cxn ang="0">
                <a:pos x="0" y="6"/>
              </a:cxn>
              <a:cxn ang="0">
                <a:pos x="11" y="6"/>
              </a:cxn>
              <a:cxn ang="0">
                <a:pos x="0" y="11"/>
              </a:cxn>
              <a:cxn ang="0">
                <a:pos x="8" y="17"/>
              </a:cxn>
              <a:cxn ang="0">
                <a:pos x="11" y="11"/>
              </a:cxn>
              <a:cxn ang="0">
                <a:pos x="0" y="11"/>
              </a:cxn>
            </a:cxnLst>
            <a:rect l="0" t="0" r="r" b="b"/>
            <a:pathLst>
              <a:path w="17" h="18">
                <a:moveTo>
                  <a:pt x="0" y="11"/>
                </a:moveTo>
                <a:lnTo>
                  <a:pt x="11" y="11"/>
                </a:lnTo>
                <a:lnTo>
                  <a:pt x="11" y="8"/>
                </a:lnTo>
                <a:lnTo>
                  <a:pt x="16" y="8"/>
                </a:lnTo>
                <a:lnTo>
                  <a:pt x="11" y="0"/>
                </a:lnTo>
                <a:lnTo>
                  <a:pt x="8" y="0"/>
                </a:lnTo>
                <a:lnTo>
                  <a:pt x="8" y="2"/>
                </a:lnTo>
                <a:lnTo>
                  <a:pt x="5" y="2"/>
                </a:lnTo>
                <a:lnTo>
                  <a:pt x="2" y="2"/>
                </a:lnTo>
                <a:lnTo>
                  <a:pt x="2" y="4"/>
                </a:lnTo>
                <a:lnTo>
                  <a:pt x="0" y="6"/>
                </a:lnTo>
                <a:lnTo>
                  <a:pt x="11" y="6"/>
                </a:lnTo>
                <a:lnTo>
                  <a:pt x="0" y="11"/>
                </a:lnTo>
                <a:lnTo>
                  <a:pt x="8" y="17"/>
                </a:lnTo>
                <a:lnTo>
                  <a:pt x="11" y="11"/>
                </a:lnTo>
                <a:lnTo>
                  <a:pt x="0" y="11"/>
                </a:lnTo>
              </a:path>
            </a:pathLst>
          </a:custGeom>
          <a:solidFill>
            <a:srgbClr val="000000"/>
          </a:solidFill>
          <a:ln w="9525" cap="rnd">
            <a:noFill/>
            <a:round/>
            <a:headEnd/>
            <a:tailEnd/>
          </a:ln>
          <a:effectLst/>
        </p:spPr>
        <p:txBody>
          <a:bodyPr/>
          <a:lstStyle/>
          <a:p>
            <a:endParaRPr lang="en-US"/>
          </a:p>
        </p:txBody>
      </p:sp>
      <p:sp>
        <p:nvSpPr>
          <p:cNvPr id="64031" name="Freeform 543"/>
          <p:cNvSpPr>
            <a:spLocks/>
          </p:cNvSpPr>
          <p:nvPr/>
        </p:nvSpPr>
        <p:spPr bwMode="auto">
          <a:xfrm>
            <a:off x="3089275" y="2266950"/>
            <a:ext cx="31750" cy="31750"/>
          </a:xfrm>
          <a:custGeom>
            <a:avLst/>
            <a:gdLst/>
            <a:ahLst/>
            <a:cxnLst>
              <a:cxn ang="0">
                <a:pos x="0" y="8"/>
              </a:cxn>
              <a:cxn ang="0">
                <a:pos x="6" y="16"/>
              </a:cxn>
              <a:cxn ang="0">
                <a:pos x="6" y="13"/>
              </a:cxn>
              <a:cxn ang="0">
                <a:pos x="3" y="13"/>
              </a:cxn>
              <a:cxn ang="0">
                <a:pos x="16" y="5"/>
              </a:cxn>
              <a:cxn ang="0">
                <a:pos x="16" y="2"/>
              </a:cxn>
              <a:cxn ang="0">
                <a:pos x="12" y="2"/>
              </a:cxn>
              <a:cxn ang="0">
                <a:pos x="9" y="2"/>
              </a:cxn>
              <a:cxn ang="0">
                <a:pos x="9" y="0"/>
              </a:cxn>
              <a:cxn ang="0">
                <a:pos x="6" y="0"/>
              </a:cxn>
              <a:cxn ang="0">
                <a:pos x="12" y="8"/>
              </a:cxn>
              <a:cxn ang="0">
                <a:pos x="0" y="8"/>
              </a:cxn>
              <a:cxn ang="0">
                <a:pos x="0" y="16"/>
              </a:cxn>
              <a:cxn ang="0">
                <a:pos x="6" y="16"/>
              </a:cxn>
              <a:cxn ang="0">
                <a:pos x="0" y="8"/>
              </a:cxn>
            </a:cxnLst>
            <a:rect l="0" t="0" r="r" b="b"/>
            <a:pathLst>
              <a:path w="17" h="17">
                <a:moveTo>
                  <a:pt x="0" y="8"/>
                </a:moveTo>
                <a:lnTo>
                  <a:pt x="6" y="16"/>
                </a:lnTo>
                <a:lnTo>
                  <a:pt x="6" y="13"/>
                </a:lnTo>
                <a:lnTo>
                  <a:pt x="3" y="13"/>
                </a:lnTo>
                <a:lnTo>
                  <a:pt x="16" y="5"/>
                </a:lnTo>
                <a:lnTo>
                  <a:pt x="16" y="2"/>
                </a:lnTo>
                <a:lnTo>
                  <a:pt x="12" y="2"/>
                </a:lnTo>
                <a:lnTo>
                  <a:pt x="9" y="2"/>
                </a:lnTo>
                <a:lnTo>
                  <a:pt x="9" y="0"/>
                </a:lnTo>
                <a:lnTo>
                  <a:pt x="6" y="0"/>
                </a:lnTo>
                <a:lnTo>
                  <a:pt x="12" y="8"/>
                </a:lnTo>
                <a:lnTo>
                  <a:pt x="0" y="8"/>
                </a:lnTo>
                <a:lnTo>
                  <a:pt x="0" y="16"/>
                </a:lnTo>
                <a:lnTo>
                  <a:pt x="6" y="16"/>
                </a:lnTo>
                <a:lnTo>
                  <a:pt x="0" y="8"/>
                </a:lnTo>
              </a:path>
            </a:pathLst>
          </a:custGeom>
          <a:solidFill>
            <a:srgbClr val="000000"/>
          </a:solidFill>
          <a:ln w="9525" cap="rnd">
            <a:noFill/>
            <a:round/>
            <a:headEnd/>
            <a:tailEnd/>
          </a:ln>
          <a:effectLst/>
        </p:spPr>
        <p:txBody>
          <a:bodyPr/>
          <a:lstStyle/>
          <a:p>
            <a:endParaRPr lang="en-US"/>
          </a:p>
        </p:txBody>
      </p:sp>
      <p:sp>
        <p:nvSpPr>
          <p:cNvPr id="64032" name="Freeform 544"/>
          <p:cNvSpPr>
            <a:spLocks/>
          </p:cNvSpPr>
          <p:nvPr/>
        </p:nvSpPr>
        <p:spPr bwMode="auto">
          <a:xfrm>
            <a:off x="3089275" y="2266950"/>
            <a:ext cx="31750" cy="31750"/>
          </a:xfrm>
          <a:custGeom>
            <a:avLst/>
            <a:gdLst/>
            <a:ahLst/>
            <a:cxnLst>
              <a:cxn ang="0">
                <a:pos x="0" y="16"/>
              </a:cxn>
              <a:cxn ang="0">
                <a:pos x="0" y="10"/>
              </a:cxn>
              <a:cxn ang="0">
                <a:pos x="0" y="7"/>
              </a:cxn>
              <a:cxn ang="0">
                <a:pos x="0" y="10"/>
              </a:cxn>
              <a:cxn ang="0">
                <a:pos x="16" y="10"/>
              </a:cxn>
              <a:cxn ang="0">
                <a:pos x="16" y="7"/>
              </a:cxn>
              <a:cxn ang="0">
                <a:pos x="16" y="3"/>
              </a:cxn>
              <a:cxn ang="0">
                <a:pos x="12" y="3"/>
              </a:cxn>
              <a:cxn ang="0">
                <a:pos x="12" y="0"/>
              </a:cxn>
              <a:cxn ang="0">
                <a:pos x="0" y="16"/>
              </a:cxn>
            </a:cxnLst>
            <a:rect l="0" t="0" r="r" b="b"/>
            <a:pathLst>
              <a:path w="17" h="17">
                <a:moveTo>
                  <a:pt x="0" y="16"/>
                </a:moveTo>
                <a:lnTo>
                  <a:pt x="0" y="10"/>
                </a:lnTo>
                <a:lnTo>
                  <a:pt x="0" y="7"/>
                </a:lnTo>
                <a:lnTo>
                  <a:pt x="0" y="10"/>
                </a:lnTo>
                <a:lnTo>
                  <a:pt x="16" y="10"/>
                </a:lnTo>
                <a:lnTo>
                  <a:pt x="16" y="7"/>
                </a:lnTo>
                <a:lnTo>
                  <a:pt x="16" y="3"/>
                </a:lnTo>
                <a:lnTo>
                  <a:pt x="12" y="3"/>
                </a:lnTo>
                <a:lnTo>
                  <a:pt x="12" y="0"/>
                </a:lnTo>
                <a:lnTo>
                  <a:pt x="0" y="16"/>
                </a:lnTo>
              </a:path>
            </a:pathLst>
          </a:custGeom>
          <a:solidFill>
            <a:srgbClr val="000000"/>
          </a:solidFill>
          <a:ln w="9525" cap="rnd">
            <a:noFill/>
            <a:round/>
            <a:headEnd/>
            <a:tailEnd/>
          </a:ln>
          <a:effectLst/>
        </p:spPr>
        <p:txBody>
          <a:bodyPr/>
          <a:lstStyle/>
          <a:p>
            <a:endParaRPr lang="en-US"/>
          </a:p>
        </p:txBody>
      </p:sp>
      <p:sp>
        <p:nvSpPr>
          <p:cNvPr id="64033" name="Freeform 545"/>
          <p:cNvSpPr>
            <a:spLocks/>
          </p:cNvSpPr>
          <p:nvPr/>
        </p:nvSpPr>
        <p:spPr bwMode="auto">
          <a:xfrm>
            <a:off x="3086100" y="2263775"/>
            <a:ext cx="31750" cy="31750"/>
          </a:xfrm>
          <a:custGeom>
            <a:avLst/>
            <a:gdLst/>
            <a:ahLst/>
            <a:cxnLst>
              <a:cxn ang="0">
                <a:pos x="12" y="11"/>
              </a:cxn>
              <a:cxn ang="0">
                <a:pos x="8" y="11"/>
              </a:cxn>
              <a:cxn ang="0">
                <a:pos x="4" y="11"/>
              </a:cxn>
              <a:cxn ang="0">
                <a:pos x="4" y="16"/>
              </a:cxn>
              <a:cxn ang="0">
                <a:pos x="16" y="2"/>
              </a:cxn>
              <a:cxn ang="0">
                <a:pos x="12" y="2"/>
              </a:cxn>
              <a:cxn ang="0">
                <a:pos x="12" y="0"/>
              </a:cxn>
              <a:cxn ang="0">
                <a:pos x="8" y="0"/>
              </a:cxn>
              <a:cxn ang="0">
                <a:pos x="4" y="0"/>
              </a:cxn>
              <a:cxn ang="0">
                <a:pos x="4" y="2"/>
              </a:cxn>
              <a:cxn ang="0">
                <a:pos x="0" y="2"/>
              </a:cxn>
              <a:cxn ang="0">
                <a:pos x="12" y="11"/>
              </a:cxn>
            </a:cxnLst>
            <a:rect l="0" t="0" r="r" b="b"/>
            <a:pathLst>
              <a:path w="17" h="17">
                <a:moveTo>
                  <a:pt x="12" y="11"/>
                </a:moveTo>
                <a:lnTo>
                  <a:pt x="8" y="11"/>
                </a:lnTo>
                <a:lnTo>
                  <a:pt x="4" y="11"/>
                </a:lnTo>
                <a:lnTo>
                  <a:pt x="4" y="16"/>
                </a:lnTo>
                <a:lnTo>
                  <a:pt x="16" y="2"/>
                </a:lnTo>
                <a:lnTo>
                  <a:pt x="12" y="2"/>
                </a:lnTo>
                <a:lnTo>
                  <a:pt x="12" y="0"/>
                </a:lnTo>
                <a:lnTo>
                  <a:pt x="8" y="0"/>
                </a:lnTo>
                <a:lnTo>
                  <a:pt x="4" y="0"/>
                </a:lnTo>
                <a:lnTo>
                  <a:pt x="4" y="2"/>
                </a:lnTo>
                <a:lnTo>
                  <a:pt x="0" y="2"/>
                </a:lnTo>
                <a:lnTo>
                  <a:pt x="12" y="11"/>
                </a:lnTo>
              </a:path>
            </a:pathLst>
          </a:custGeom>
          <a:solidFill>
            <a:srgbClr val="000000"/>
          </a:solidFill>
          <a:ln w="9525" cap="rnd">
            <a:noFill/>
            <a:round/>
            <a:headEnd/>
            <a:tailEnd/>
          </a:ln>
          <a:effectLst/>
        </p:spPr>
        <p:txBody>
          <a:bodyPr/>
          <a:lstStyle/>
          <a:p>
            <a:endParaRPr lang="en-US"/>
          </a:p>
        </p:txBody>
      </p:sp>
      <p:sp>
        <p:nvSpPr>
          <p:cNvPr id="64034" name="Freeform 546"/>
          <p:cNvSpPr>
            <a:spLocks/>
          </p:cNvSpPr>
          <p:nvPr/>
        </p:nvSpPr>
        <p:spPr bwMode="auto">
          <a:xfrm>
            <a:off x="3082925" y="2266950"/>
            <a:ext cx="30163" cy="31750"/>
          </a:xfrm>
          <a:custGeom>
            <a:avLst/>
            <a:gdLst/>
            <a:ahLst/>
            <a:cxnLst>
              <a:cxn ang="0">
                <a:pos x="16" y="16"/>
              </a:cxn>
              <a:cxn ang="0">
                <a:pos x="16" y="10"/>
              </a:cxn>
              <a:cxn ang="0">
                <a:pos x="4" y="0"/>
              </a:cxn>
              <a:cxn ang="0">
                <a:pos x="4" y="3"/>
              </a:cxn>
              <a:cxn ang="0">
                <a:pos x="0" y="3"/>
              </a:cxn>
              <a:cxn ang="0">
                <a:pos x="0" y="7"/>
              </a:cxn>
              <a:cxn ang="0">
                <a:pos x="0" y="10"/>
              </a:cxn>
              <a:cxn ang="0">
                <a:pos x="16" y="16"/>
              </a:cxn>
            </a:cxnLst>
            <a:rect l="0" t="0" r="r" b="b"/>
            <a:pathLst>
              <a:path w="17" h="17">
                <a:moveTo>
                  <a:pt x="16" y="16"/>
                </a:moveTo>
                <a:lnTo>
                  <a:pt x="16" y="10"/>
                </a:lnTo>
                <a:lnTo>
                  <a:pt x="4" y="0"/>
                </a:lnTo>
                <a:lnTo>
                  <a:pt x="4" y="3"/>
                </a:lnTo>
                <a:lnTo>
                  <a:pt x="0" y="3"/>
                </a:lnTo>
                <a:lnTo>
                  <a:pt x="0" y="7"/>
                </a:lnTo>
                <a:lnTo>
                  <a:pt x="0" y="10"/>
                </a:lnTo>
                <a:lnTo>
                  <a:pt x="16" y="16"/>
                </a:lnTo>
              </a:path>
            </a:pathLst>
          </a:custGeom>
          <a:solidFill>
            <a:srgbClr val="000000"/>
          </a:solidFill>
          <a:ln w="9525" cap="rnd">
            <a:noFill/>
            <a:round/>
            <a:headEnd/>
            <a:tailEnd/>
          </a:ln>
          <a:effectLst/>
        </p:spPr>
        <p:txBody>
          <a:bodyPr/>
          <a:lstStyle/>
          <a:p>
            <a:endParaRPr lang="en-US"/>
          </a:p>
        </p:txBody>
      </p:sp>
      <p:sp>
        <p:nvSpPr>
          <p:cNvPr id="64035" name="Freeform 547"/>
          <p:cNvSpPr>
            <a:spLocks/>
          </p:cNvSpPr>
          <p:nvPr/>
        </p:nvSpPr>
        <p:spPr bwMode="auto">
          <a:xfrm>
            <a:off x="3082925" y="2274888"/>
            <a:ext cx="30163" cy="30162"/>
          </a:xfrm>
          <a:custGeom>
            <a:avLst/>
            <a:gdLst/>
            <a:ahLst/>
            <a:cxnLst>
              <a:cxn ang="0">
                <a:pos x="8" y="16"/>
              </a:cxn>
              <a:cxn ang="0">
                <a:pos x="12" y="16"/>
              </a:cxn>
              <a:cxn ang="0">
                <a:pos x="12" y="12"/>
              </a:cxn>
              <a:cxn ang="0">
                <a:pos x="12" y="8"/>
              </a:cxn>
              <a:cxn ang="0">
                <a:pos x="16" y="8"/>
              </a:cxn>
              <a:cxn ang="0">
                <a:pos x="0" y="3"/>
              </a:cxn>
              <a:cxn ang="0">
                <a:pos x="0" y="0"/>
              </a:cxn>
              <a:cxn ang="0">
                <a:pos x="8" y="16"/>
              </a:cxn>
            </a:cxnLst>
            <a:rect l="0" t="0" r="r" b="b"/>
            <a:pathLst>
              <a:path w="17" h="17">
                <a:moveTo>
                  <a:pt x="8" y="16"/>
                </a:moveTo>
                <a:lnTo>
                  <a:pt x="12" y="16"/>
                </a:lnTo>
                <a:lnTo>
                  <a:pt x="12" y="12"/>
                </a:lnTo>
                <a:lnTo>
                  <a:pt x="12" y="8"/>
                </a:lnTo>
                <a:lnTo>
                  <a:pt x="16" y="8"/>
                </a:lnTo>
                <a:lnTo>
                  <a:pt x="0" y="3"/>
                </a:lnTo>
                <a:lnTo>
                  <a:pt x="0" y="0"/>
                </a:lnTo>
                <a:lnTo>
                  <a:pt x="8" y="16"/>
                </a:lnTo>
              </a:path>
            </a:pathLst>
          </a:custGeom>
          <a:solidFill>
            <a:srgbClr val="000000"/>
          </a:solidFill>
          <a:ln w="9525" cap="rnd">
            <a:noFill/>
            <a:round/>
            <a:headEnd/>
            <a:tailEnd/>
          </a:ln>
          <a:effectLst/>
        </p:spPr>
        <p:txBody>
          <a:bodyPr/>
          <a:lstStyle/>
          <a:p>
            <a:endParaRPr lang="en-US"/>
          </a:p>
        </p:txBody>
      </p:sp>
      <p:sp>
        <p:nvSpPr>
          <p:cNvPr id="64036" name="Freeform 548"/>
          <p:cNvSpPr>
            <a:spLocks/>
          </p:cNvSpPr>
          <p:nvPr/>
        </p:nvSpPr>
        <p:spPr bwMode="auto">
          <a:xfrm>
            <a:off x="3065463" y="2274888"/>
            <a:ext cx="31750" cy="30162"/>
          </a:xfrm>
          <a:custGeom>
            <a:avLst/>
            <a:gdLst/>
            <a:ahLst/>
            <a:cxnLst>
              <a:cxn ang="0">
                <a:pos x="2" y="16"/>
              </a:cxn>
              <a:cxn ang="0">
                <a:pos x="0" y="16"/>
              </a:cxn>
              <a:cxn ang="0">
                <a:pos x="2" y="16"/>
              </a:cxn>
              <a:cxn ang="0">
                <a:pos x="4" y="16"/>
              </a:cxn>
              <a:cxn ang="0">
                <a:pos x="7" y="16"/>
              </a:cxn>
              <a:cxn ang="0">
                <a:pos x="11" y="16"/>
              </a:cxn>
              <a:cxn ang="0">
                <a:pos x="13" y="16"/>
              </a:cxn>
              <a:cxn ang="0">
                <a:pos x="13" y="13"/>
              </a:cxn>
              <a:cxn ang="0">
                <a:pos x="16" y="13"/>
              </a:cxn>
              <a:cxn ang="0">
                <a:pos x="11" y="0"/>
              </a:cxn>
              <a:cxn ang="0">
                <a:pos x="7" y="0"/>
              </a:cxn>
              <a:cxn ang="0">
                <a:pos x="7" y="2"/>
              </a:cxn>
              <a:cxn ang="0">
                <a:pos x="4" y="2"/>
              </a:cxn>
              <a:cxn ang="0">
                <a:pos x="2" y="2"/>
              </a:cxn>
              <a:cxn ang="0">
                <a:pos x="0" y="2"/>
              </a:cxn>
              <a:cxn ang="0">
                <a:pos x="2" y="16"/>
              </a:cxn>
            </a:cxnLst>
            <a:rect l="0" t="0" r="r" b="b"/>
            <a:pathLst>
              <a:path w="17" h="17">
                <a:moveTo>
                  <a:pt x="2" y="16"/>
                </a:moveTo>
                <a:lnTo>
                  <a:pt x="0" y="16"/>
                </a:lnTo>
                <a:lnTo>
                  <a:pt x="2" y="16"/>
                </a:lnTo>
                <a:lnTo>
                  <a:pt x="4" y="16"/>
                </a:lnTo>
                <a:lnTo>
                  <a:pt x="7" y="16"/>
                </a:lnTo>
                <a:lnTo>
                  <a:pt x="11" y="16"/>
                </a:lnTo>
                <a:lnTo>
                  <a:pt x="13" y="16"/>
                </a:lnTo>
                <a:lnTo>
                  <a:pt x="13" y="13"/>
                </a:lnTo>
                <a:lnTo>
                  <a:pt x="16" y="13"/>
                </a:lnTo>
                <a:lnTo>
                  <a:pt x="11" y="0"/>
                </a:lnTo>
                <a:lnTo>
                  <a:pt x="7" y="0"/>
                </a:lnTo>
                <a:lnTo>
                  <a:pt x="7" y="2"/>
                </a:lnTo>
                <a:lnTo>
                  <a:pt x="4" y="2"/>
                </a:lnTo>
                <a:lnTo>
                  <a:pt x="2" y="2"/>
                </a:lnTo>
                <a:lnTo>
                  <a:pt x="0" y="2"/>
                </a:lnTo>
                <a:lnTo>
                  <a:pt x="2" y="16"/>
                </a:lnTo>
              </a:path>
            </a:pathLst>
          </a:custGeom>
          <a:solidFill>
            <a:srgbClr val="000000"/>
          </a:solidFill>
          <a:ln w="9525" cap="rnd">
            <a:noFill/>
            <a:round/>
            <a:headEnd/>
            <a:tailEnd/>
          </a:ln>
          <a:effectLst/>
        </p:spPr>
        <p:txBody>
          <a:bodyPr/>
          <a:lstStyle/>
          <a:p>
            <a:endParaRPr lang="en-US"/>
          </a:p>
        </p:txBody>
      </p:sp>
      <p:sp>
        <p:nvSpPr>
          <p:cNvPr id="64037" name="Freeform 549"/>
          <p:cNvSpPr>
            <a:spLocks/>
          </p:cNvSpPr>
          <p:nvPr/>
        </p:nvSpPr>
        <p:spPr bwMode="auto">
          <a:xfrm>
            <a:off x="3044825" y="2278063"/>
            <a:ext cx="31750" cy="31750"/>
          </a:xfrm>
          <a:custGeom>
            <a:avLst/>
            <a:gdLst/>
            <a:ahLst/>
            <a:cxnLst>
              <a:cxn ang="0">
                <a:pos x="3" y="16"/>
              </a:cxn>
              <a:cxn ang="0">
                <a:pos x="6" y="16"/>
              </a:cxn>
              <a:cxn ang="0">
                <a:pos x="8" y="16"/>
              </a:cxn>
              <a:cxn ang="0">
                <a:pos x="8" y="13"/>
              </a:cxn>
              <a:cxn ang="0">
                <a:pos x="11" y="13"/>
              </a:cxn>
              <a:cxn ang="0">
                <a:pos x="13" y="13"/>
              </a:cxn>
              <a:cxn ang="0">
                <a:pos x="13" y="11"/>
              </a:cxn>
              <a:cxn ang="0">
                <a:pos x="16" y="11"/>
              </a:cxn>
              <a:cxn ang="0">
                <a:pos x="13" y="0"/>
              </a:cxn>
              <a:cxn ang="0">
                <a:pos x="11" y="0"/>
              </a:cxn>
              <a:cxn ang="0">
                <a:pos x="11" y="3"/>
              </a:cxn>
              <a:cxn ang="0">
                <a:pos x="8" y="3"/>
              </a:cxn>
              <a:cxn ang="0">
                <a:pos x="6" y="3"/>
              </a:cxn>
              <a:cxn ang="0">
                <a:pos x="3" y="3"/>
              </a:cxn>
              <a:cxn ang="0">
                <a:pos x="3" y="6"/>
              </a:cxn>
              <a:cxn ang="0">
                <a:pos x="0" y="6"/>
              </a:cxn>
              <a:cxn ang="0">
                <a:pos x="3" y="16"/>
              </a:cxn>
            </a:cxnLst>
            <a:rect l="0" t="0" r="r" b="b"/>
            <a:pathLst>
              <a:path w="17" h="17">
                <a:moveTo>
                  <a:pt x="3" y="16"/>
                </a:moveTo>
                <a:lnTo>
                  <a:pt x="6" y="16"/>
                </a:lnTo>
                <a:lnTo>
                  <a:pt x="8" y="16"/>
                </a:lnTo>
                <a:lnTo>
                  <a:pt x="8" y="13"/>
                </a:lnTo>
                <a:lnTo>
                  <a:pt x="11" y="13"/>
                </a:lnTo>
                <a:lnTo>
                  <a:pt x="13" y="13"/>
                </a:lnTo>
                <a:lnTo>
                  <a:pt x="13" y="11"/>
                </a:lnTo>
                <a:lnTo>
                  <a:pt x="16" y="11"/>
                </a:lnTo>
                <a:lnTo>
                  <a:pt x="13" y="0"/>
                </a:lnTo>
                <a:lnTo>
                  <a:pt x="11" y="0"/>
                </a:lnTo>
                <a:lnTo>
                  <a:pt x="11" y="3"/>
                </a:lnTo>
                <a:lnTo>
                  <a:pt x="8" y="3"/>
                </a:lnTo>
                <a:lnTo>
                  <a:pt x="6" y="3"/>
                </a:lnTo>
                <a:lnTo>
                  <a:pt x="3" y="3"/>
                </a:lnTo>
                <a:lnTo>
                  <a:pt x="3" y="6"/>
                </a:lnTo>
                <a:lnTo>
                  <a:pt x="0" y="6"/>
                </a:lnTo>
                <a:lnTo>
                  <a:pt x="3" y="16"/>
                </a:lnTo>
              </a:path>
            </a:pathLst>
          </a:custGeom>
          <a:solidFill>
            <a:srgbClr val="000000"/>
          </a:solidFill>
          <a:ln w="9525" cap="rnd">
            <a:noFill/>
            <a:round/>
            <a:headEnd/>
            <a:tailEnd/>
          </a:ln>
          <a:effectLst/>
        </p:spPr>
        <p:txBody>
          <a:bodyPr/>
          <a:lstStyle/>
          <a:p>
            <a:endParaRPr lang="en-US"/>
          </a:p>
        </p:txBody>
      </p:sp>
      <p:sp>
        <p:nvSpPr>
          <p:cNvPr id="64038" name="Freeform 550"/>
          <p:cNvSpPr>
            <a:spLocks/>
          </p:cNvSpPr>
          <p:nvPr/>
        </p:nvSpPr>
        <p:spPr bwMode="auto">
          <a:xfrm>
            <a:off x="3033713" y="2287588"/>
            <a:ext cx="31750" cy="30162"/>
          </a:xfrm>
          <a:custGeom>
            <a:avLst/>
            <a:gdLst/>
            <a:ahLst/>
            <a:cxnLst>
              <a:cxn ang="0">
                <a:pos x="0" y="8"/>
              </a:cxn>
              <a:cxn ang="0">
                <a:pos x="10" y="10"/>
              </a:cxn>
              <a:cxn ang="0">
                <a:pos x="10" y="8"/>
              </a:cxn>
              <a:cxn ang="0">
                <a:pos x="16" y="8"/>
              </a:cxn>
              <a:cxn ang="0">
                <a:pos x="10" y="0"/>
              </a:cxn>
              <a:cxn ang="0">
                <a:pos x="7" y="0"/>
              </a:cxn>
              <a:cxn ang="0">
                <a:pos x="7" y="2"/>
              </a:cxn>
              <a:cxn ang="0">
                <a:pos x="3" y="2"/>
              </a:cxn>
              <a:cxn ang="0">
                <a:pos x="16" y="4"/>
              </a:cxn>
              <a:cxn ang="0">
                <a:pos x="0" y="8"/>
              </a:cxn>
              <a:cxn ang="0">
                <a:pos x="3" y="16"/>
              </a:cxn>
              <a:cxn ang="0">
                <a:pos x="10" y="10"/>
              </a:cxn>
              <a:cxn ang="0">
                <a:pos x="0" y="8"/>
              </a:cxn>
            </a:cxnLst>
            <a:rect l="0" t="0" r="r" b="b"/>
            <a:pathLst>
              <a:path w="17" h="17">
                <a:moveTo>
                  <a:pt x="0" y="8"/>
                </a:moveTo>
                <a:lnTo>
                  <a:pt x="10" y="10"/>
                </a:lnTo>
                <a:lnTo>
                  <a:pt x="10" y="8"/>
                </a:lnTo>
                <a:lnTo>
                  <a:pt x="16" y="8"/>
                </a:lnTo>
                <a:lnTo>
                  <a:pt x="10" y="0"/>
                </a:lnTo>
                <a:lnTo>
                  <a:pt x="7" y="0"/>
                </a:lnTo>
                <a:lnTo>
                  <a:pt x="7" y="2"/>
                </a:lnTo>
                <a:lnTo>
                  <a:pt x="3" y="2"/>
                </a:lnTo>
                <a:lnTo>
                  <a:pt x="16" y="4"/>
                </a:lnTo>
                <a:lnTo>
                  <a:pt x="0" y="8"/>
                </a:lnTo>
                <a:lnTo>
                  <a:pt x="3" y="16"/>
                </a:lnTo>
                <a:lnTo>
                  <a:pt x="10" y="10"/>
                </a:lnTo>
                <a:lnTo>
                  <a:pt x="0" y="8"/>
                </a:lnTo>
              </a:path>
            </a:pathLst>
          </a:custGeom>
          <a:solidFill>
            <a:srgbClr val="000000"/>
          </a:solidFill>
          <a:ln w="9525" cap="rnd">
            <a:noFill/>
            <a:round/>
            <a:headEnd/>
            <a:tailEnd/>
          </a:ln>
          <a:effectLst/>
        </p:spPr>
        <p:txBody>
          <a:bodyPr/>
          <a:lstStyle/>
          <a:p>
            <a:endParaRPr lang="en-US"/>
          </a:p>
        </p:txBody>
      </p:sp>
      <p:sp>
        <p:nvSpPr>
          <p:cNvPr id="64039" name="Freeform 551"/>
          <p:cNvSpPr>
            <a:spLocks/>
          </p:cNvSpPr>
          <p:nvPr/>
        </p:nvSpPr>
        <p:spPr bwMode="auto">
          <a:xfrm>
            <a:off x="3033713" y="2284413"/>
            <a:ext cx="31750" cy="30162"/>
          </a:xfrm>
          <a:custGeom>
            <a:avLst/>
            <a:gdLst/>
            <a:ahLst/>
            <a:cxnLst>
              <a:cxn ang="0">
                <a:pos x="5" y="0"/>
              </a:cxn>
              <a:cxn ang="0">
                <a:pos x="2" y="0"/>
              </a:cxn>
              <a:cxn ang="0">
                <a:pos x="2" y="3"/>
              </a:cxn>
              <a:cxn ang="0">
                <a:pos x="0" y="6"/>
              </a:cxn>
              <a:cxn ang="0">
                <a:pos x="0" y="9"/>
              </a:cxn>
              <a:cxn ang="0">
                <a:pos x="0" y="12"/>
              </a:cxn>
              <a:cxn ang="0">
                <a:pos x="0" y="16"/>
              </a:cxn>
              <a:cxn ang="0">
                <a:pos x="13" y="9"/>
              </a:cxn>
              <a:cxn ang="0">
                <a:pos x="13" y="12"/>
              </a:cxn>
              <a:cxn ang="0">
                <a:pos x="13" y="9"/>
              </a:cxn>
              <a:cxn ang="0">
                <a:pos x="16" y="9"/>
              </a:cxn>
              <a:cxn ang="0">
                <a:pos x="13" y="9"/>
              </a:cxn>
              <a:cxn ang="0">
                <a:pos x="5" y="0"/>
              </a:cxn>
            </a:cxnLst>
            <a:rect l="0" t="0" r="r" b="b"/>
            <a:pathLst>
              <a:path w="17" h="17">
                <a:moveTo>
                  <a:pt x="5" y="0"/>
                </a:moveTo>
                <a:lnTo>
                  <a:pt x="2" y="0"/>
                </a:lnTo>
                <a:lnTo>
                  <a:pt x="2" y="3"/>
                </a:lnTo>
                <a:lnTo>
                  <a:pt x="0" y="6"/>
                </a:lnTo>
                <a:lnTo>
                  <a:pt x="0" y="9"/>
                </a:lnTo>
                <a:lnTo>
                  <a:pt x="0" y="12"/>
                </a:lnTo>
                <a:lnTo>
                  <a:pt x="0" y="16"/>
                </a:lnTo>
                <a:lnTo>
                  <a:pt x="13" y="9"/>
                </a:lnTo>
                <a:lnTo>
                  <a:pt x="13" y="12"/>
                </a:lnTo>
                <a:lnTo>
                  <a:pt x="13" y="9"/>
                </a:lnTo>
                <a:lnTo>
                  <a:pt x="16" y="9"/>
                </a:lnTo>
                <a:lnTo>
                  <a:pt x="13" y="9"/>
                </a:lnTo>
                <a:lnTo>
                  <a:pt x="5" y="0"/>
                </a:lnTo>
              </a:path>
            </a:pathLst>
          </a:custGeom>
          <a:solidFill>
            <a:srgbClr val="000000"/>
          </a:solidFill>
          <a:ln w="9525" cap="rnd">
            <a:noFill/>
            <a:round/>
            <a:headEnd/>
            <a:tailEnd/>
          </a:ln>
          <a:effectLst/>
        </p:spPr>
        <p:txBody>
          <a:bodyPr/>
          <a:lstStyle/>
          <a:p>
            <a:endParaRPr lang="en-US"/>
          </a:p>
        </p:txBody>
      </p:sp>
      <p:sp>
        <p:nvSpPr>
          <p:cNvPr id="64040" name="Freeform 552"/>
          <p:cNvSpPr>
            <a:spLocks/>
          </p:cNvSpPr>
          <p:nvPr/>
        </p:nvSpPr>
        <p:spPr bwMode="auto">
          <a:xfrm>
            <a:off x="3036888" y="2278063"/>
            <a:ext cx="31750" cy="31750"/>
          </a:xfrm>
          <a:custGeom>
            <a:avLst/>
            <a:gdLst/>
            <a:ahLst/>
            <a:cxnLst>
              <a:cxn ang="0">
                <a:pos x="7" y="16"/>
              </a:cxn>
              <a:cxn ang="0">
                <a:pos x="0" y="8"/>
              </a:cxn>
              <a:cxn ang="0">
                <a:pos x="0" y="12"/>
              </a:cxn>
              <a:cxn ang="0">
                <a:pos x="0" y="8"/>
              </a:cxn>
              <a:cxn ang="0">
                <a:pos x="0" y="5"/>
              </a:cxn>
              <a:cxn ang="0">
                <a:pos x="3" y="5"/>
              </a:cxn>
              <a:cxn ang="0">
                <a:pos x="12" y="16"/>
              </a:cxn>
              <a:cxn ang="0">
                <a:pos x="16" y="16"/>
              </a:cxn>
              <a:cxn ang="0">
                <a:pos x="16" y="12"/>
              </a:cxn>
              <a:cxn ang="0">
                <a:pos x="16" y="8"/>
              </a:cxn>
              <a:cxn ang="0">
                <a:pos x="7" y="0"/>
              </a:cxn>
              <a:cxn ang="0">
                <a:pos x="16" y="8"/>
              </a:cxn>
              <a:cxn ang="0">
                <a:pos x="16" y="0"/>
              </a:cxn>
              <a:cxn ang="0">
                <a:pos x="7" y="0"/>
              </a:cxn>
              <a:cxn ang="0">
                <a:pos x="7" y="16"/>
              </a:cxn>
            </a:cxnLst>
            <a:rect l="0" t="0" r="r" b="b"/>
            <a:pathLst>
              <a:path w="17" h="17">
                <a:moveTo>
                  <a:pt x="7" y="16"/>
                </a:moveTo>
                <a:lnTo>
                  <a:pt x="0" y="8"/>
                </a:lnTo>
                <a:lnTo>
                  <a:pt x="0" y="12"/>
                </a:lnTo>
                <a:lnTo>
                  <a:pt x="0" y="8"/>
                </a:lnTo>
                <a:lnTo>
                  <a:pt x="0" y="5"/>
                </a:lnTo>
                <a:lnTo>
                  <a:pt x="3" y="5"/>
                </a:lnTo>
                <a:lnTo>
                  <a:pt x="12" y="16"/>
                </a:lnTo>
                <a:lnTo>
                  <a:pt x="16" y="16"/>
                </a:lnTo>
                <a:lnTo>
                  <a:pt x="16" y="12"/>
                </a:lnTo>
                <a:lnTo>
                  <a:pt x="16" y="8"/>
                </a:lnTo>
                <a:lnTo>
                  <a:pt x="7" y="0"/>
                </a:lnTo>
                <a:lnTo>
                  <a:pt x="16" y="8"/>
                </a:lnTo>
                <a:lnTo>
                  <a:pt x="16" y="0"/>
                </a:lnTo>
                <a:lnTo>
                  <a:pt x="7" y="0"/>
                </a:lnTo>
                <a:lnTo>
                  <a:pt x="7" y="16"/>
                </a:lnTo>
              </a:path>
            </a:pathLst>
          </a:custGeom>
          <a:solidFill>
            <a:srgbClr val="000000"/>
          </a:solidFill>
          <a:ln w="9525" cap="rnd">
            <a:noFill/>
            <a:round/>
            <a:headEnd/>
            <a:tailEnd/>
          </a:ln>
          <a:effectLst/>
        </p:spPr>
        <p:txBody>
          <a:bodyPr/>
          <a:lstStyle/>
          <a:p>
            <a:endParaRPr lang="en-US"/>
          </a:p>
        </p:txBody>
      </p:sp>
      <p:sp>
        <p:nvSpPr>
          <p:cNvPr id="64041" name="Freeform 553"/>
          <p:cNvSpPr>
            <a:spLocks/>
          </p:cNvSpPr>
          <p:nvPr/>
        </p:nvSpPr>
        <p:spPr bwMode="auto">
          <a:xfrm>
            <a:off x="3036888" y="2278063"/>
            <a:ext cx="31750" cy="31750"/>
          </a:xfrm>
          <a:custGeom>
            <a:avLst/>
            <a:gdLst/>
            <a:ahLst/>
            <a:cxnLst>
              <a:cxn ang="0">
                <a:pos x="16" y="8"/>
              </a:cxn>
              <a:cxn ang="0">
                <a:pos x="7" y="16"/>
              </a:cxn>
              <a:cxn ang="0">
                <a:pos x="7" y="0"/>
              </a:cxn>
              <a:cxn ang="0">
                <a:pos x="0" y="8"/>
              </a:cxn>
              <a:cxn ang="0">
                <a:pos x="7" y="0"/>
              </a:cxn>
              <a:cxn ang="0">
                <a:pos x="0" y="0"/>
              </a:cxn>
              <a:cxn ang="0">
                <a:pos x="0" y="8"/>
              </a:cxn>
              <a:cxn ang="0">
                <a:pos x="16" y="8"/>
              </a:cxn>
            </a:cxnLst>
            <a:rect l="0" t="0" r="r" b="b"/>
            <a:pathLst>
              <a:path w="17" h="17">
                <a:moveTo>
                  <a:pt x="16" y="8"/>
                </a:moveTo>
                <a:lnTo>
                  <a:pt x="7" y="16"/>
                </a:lnTo>
                <a:lnTo>
                  <a:pt x="7" y="0"/>
                </a:lnTo>
                <a:lnTo>
                  <a:pt x="0" y="8"/>
                </a:lnTo>
                <a:lnTo>
                  <a:pt x="7"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64042" name="Freeform 554"/>
          <p:cNvSpPr>
            <a:spLocks/>
          </p:cNvSpPr>
          <p:nvPr/>
        </p:nvSpPr>
        <p:spPr bwMode="auto">
          <a:xfrm>
            <a:off x="3036888" y="2278063"/>
            <a:ext cx="31750" cy="31750"/>
          </a:xfrm>
          <a:custGeom>
            <a:avLst/>
            <a:gdLst/>
            <a:ahLst/>
            <a:cxnLst>
              <a:cxn ang="0">
                <a:pos x="3" y="0"/>
              </a:cxn>
              <a:cxn ang="0">
                <a:pos x="16" y="7"/>
              </a:cxn>
              <a:cxn ang="0">
                <a:pos x="0" y="7"/>
              </a:cxn>
              <a:cxn ang="0">
                <a:pos x="7" y="13"/>
              </a:cxn>
              <a:cxn ang="0">
                <a:pos x="0" y="7"/>
              </a:cxn>
              <a:cxn ang="0">
                <a:pos x="0" y="16"/>
              </a:cxn>
              <a:cxn ang="0">
                <a:pos x="7" y="13"/>
              </a:cxn>
              <a:cxn ang="0">
                <a:pos x="3" y="0"/>
              </a:cxn>
            </a:cxnLst>
            <a:rect l="0" t="0" r="r" b="b"/>
            <a:pathLst>
              <a:path w="17" h="17">
                <a:moveTo>
                  <a:pt x="3" y="0"/>
                </a:moveTo>
                <a:lnTo>
                  <a:pt x="16" y="7"/>
                </a:lnTo>
                <a:lnTo>
                  <a:pt x="0" y="7"/>
                </a:lnTo>
                <a:lnTo>
                  <a:pt x="7" y="13"/>
                </a:lnTo>
                <a:lnTo>
                  <a:pt x="0" y="7"/>
                </a:lnTo>
                <a:lnTo>
                  <a:pt x="0" y="16"/>
                </a:lnTo>
                <a:lnTo>
                  <a:pt x="7" y="13"/>
                </a:lnTo>
                <a:lnTo>
                  <a:pt x="3" y="0"/>
                </a:lnTo>
              </a:path>
            </a:pathLst>
          </a:custGeom>
          <a:solidFill>
            <a:srgbClr val="000000"/>
          </a:solidFill>
          <a:ln w="9525" cap="rnd">
            <a:noFill/>
            <a:round/>
            <a:headEnd/>
            <a:tailEnd/>
          </a:ln>
          <a:effectLst/>
        </p:spPr>
        <p:txBody>
          <a:bodyPr/>
          <a:lstStyle/>
          <a:p>
            <a:endParaRPr lang="en-US"/>
          </a:p>
        </p:txBody>
      </p:sp>
      <p:sp>
        <p:nvSpPr>
          <p:cNvPr id="64043" name="Freeform 555"/>
          <p:cNvSpPr>
            <a:spLocks/>
          </p:cNvSpPr>
          <p:nvPr/>
        </p:nvSpPr>
        <p:spPr bwMode="auto">
          <a:xfrm>
            <a:off x="3041650" y="2278063"/>
            <a:ext cx="31750" cy="31750"/>
          </a:xfrm>
          <a:custGeom>
            <a:avLst/>
            <a:gdLst/>
            <a:ahLst/>
            <a:cxnLst>
              <a:cxn ang="0">
                <a:pos x="4" y="0"/>
              </a:cxn>
              <a:cxn ang="0">
                <a:pos x="0" y="0"/>
              </a:cxn>
              <a:cxn ang="0">
                <a:pos x="0" y="5"/>
              </a:cxn>
              <a:cxn ang="0">
                <a:pos x="0" y="0"/>
              </a:cxn>
              <a:cxn ang="0">
                <a:pos x="4" y="16"/>
              </a:cxn>
              <a:cxn ang="0">
                <a:pos x="11" y="16"/>
              </a:cxn>
              <a:cxn ang="0">
                <a:pos x="16" y="16"/>
              </a:cxn>
              <a:cxn ang="0">
                <a:pos x="16" y="12"/>
              </a:cxn>
              <a:cxn ang="0">
                <a:pos x="16" y="16"/>
              </a:cxn>
              <a:cxn ang="0">
                <a:pos x="11" y="16"/>
              </a:cxn>
              <a:cxn ang="0">
                <a:pos x="16" y="12"/>
              </a:cxn>
              <a:cxn ang="0">
                <a:pos x="4" y="0"/>
              </a:cxn>
            </a:cxnLst>
            <a:rect l="0" t="0" r="r" b="b"/>
            <a:pathLst>
              <a:path w="17" h="17">
                <a:moveTo>
                  <a:pt x="4" y="0"/>
                </a:moveTo>
                <a:lnTo>
                  <a:pt x="0" y="0"/>
                </a:lnTo>
                <a:lnTo>
                  <a:pt x="0" y="5"/>
                </a:lnTo>
                <a:lnTo>
                  <a:pt x="0" y="0"/>
                </a:lnTo>
                <a:lnTo>
                  <a:pt x="4" y="16"/>
                </a:lnTo>
                <a:lnTo>
                  <a:pt x="11" y="16"/>
                </a:lnTo>
                <a:lnTo>
                  <a:pt x="16" y="16"/>
                </a:lnTo>
                <a:lnTo>
                  <a:pt x="16" y="12"/>
                </a:lnTo>
                <a:lnTo>
                  <a:pt x="16" y="16"/>
                </a:lnTo>
                <a:lnTo>
                  <a:pt x="11"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64044" name="Freeform 556"/>
          <p:cNvSpPr>
            <a:spLocks/>
          </p:cNvSpPr>
          <p:nvPr/>
        </p:nvSpPr>
        <p:spPr bwMode="auto">
          <a:xfrm>
            <a:off x="3044825" y="2266950"/>
            <a:ext cx="31750" cy="31750"/>
          </a:xfrm>
          <a:custGeom>
            <a:avLst/>
            <a:gdLst/>
            <a:ahLst/>
            <a:cxnLst>
              <a:cxn ang="0">
                <a:pos x="11" y="0"/>
              </a:cxn>
              <a:cxn ang="0">
                <a:pos x="9" y="0"/>
              </a:cxn>
              <a:cxn ang="0">
                <a:pos x="9" y="2"/>
              </a:cxn>
              <a:cxn ang="0">
                <a:pos x="7" y="2"/>
              </a:cxn>
              <a:cxn ang="0">
                <a:pos x="5" y="2"/>
              </a:cxn>
              <a:cxn ang="0">
                <a:pos x="5" y="4"/>
              </a:cxn>
              <a:cxn ang="0">
                <a:pos x="3" y="4"/>
              </a:cxn>
              <a:cxn ang="0">
                <a:pos x="0" y="4"/>
              </a:cxn>
              <a:cxn ang="0">
                <a:pos x="0" y="7"/>
              </a:cxn>
              <a:cxn ang="0">
                <a:pos x="5" y="16"/>
              </a:cxn>
              <a:cxn ang="0">
                <a:pos x="7" y="16"/>
              </a:cxn>
              <a:cxn ang="0">
                <a:pos x="9" y="13"/>
              </a:cxn>
              <a:cxn ang="0">
                <a:pos x="11" y="13"/>
              </a:cxn>
              <a:cxn ang="0">
                <a:pos x="11" y="11"/>
              </a:cxn>
              <a:cxn ang="0">
                <a:pos x="13" y="11"/>
              </a:cxn>
              <a:cxn ang="0">
                <a:pos x="16" y="7"/>
              </a:cxn>
              <a:cxn ang="0">
                <a:pos x="11" y="0"/>
              </a:cxn>
            </a:cxnLst>
            <a:rect l="0" t="0" r="r" b="b"/>
            <a:pathLst>
              <a:path w="17" h="17">
                <a:moveTo>
                  <a:pt x="11" y="0"/>
                </a:moveTo>
                <a:lnTo>
                  <a:pt x="9" y="0"/>
                </a:lnTo>
                <a:lnTo>
                  <a:pt x="9" y="2"/>
                </a:lnTo>
                <a:lnTo>
                  <a:pt x="7" y="2"/>
                </a:lnTo>
                <a:lnTo>
                  <a:pt x="5" y="2"/>
                </a:lnTo>
                <a:lnTo>
                  <a:pt x="5" y="4"/>
                </a:lnTo>
                <a:lnTo>
                  <a:pt x="3" y="4"/>
                </a:lnTo>
                <a:lnTo>
                  <a:pt x="0" y="4"/>
                </a:lnTo>
                <a:lnTo>
                  <a:pt x="0" y="7"/>
                </a:lnTo>
                <a:lnTo>
                  <a:pt x="5" y="16"/>
                </a:lnTo>
                <a:lnTo>
                  <a:pt x="7" y="16"/>
                </a:lnTo>
                <a:lnTo>
                  <a:pt x="9" y="13"/>
                </a:lnTo>
                <a:lnTo>
                  <a:pt x="11" y="13"/>
                </a:lnTo>
                <a:lnTo>
                  <a:pt x="11" y="11"/>
                </a:lnTo>
                <a:lnTo>
                  <a:pt x="13" y="11"/>
                </a:lnTo>
                <a:lnTo>
                  <a:pt x="16" y="7"/>
                </a:lnTo>
                <a:lnTo>
                  <a:pt x="11" y="0"/>
                </a:lnTo>
              </a:path>
            </a:pathLst>
          </a:custGeom>
          <a:solidFill>
            <a:srgbClr val="000000"/>
          </a:solidFill>
          <a:ln w="9525" cap="rnd">
            <a:noFill/>
            <a:round/>
            <a:headEnd/>
            <a:tailEnd/>
          </a:ln>
          <a:effectLst/>
        </p:spPr>
        <p:txBody>
          <a:bodyPr/>
          <a:lstStyle/>
          <a:p>
            <a:endParaRPr lang="en-US"/>
          </a:p>
        </p:txBody>
      </p:sp>
      <p:sp>
        <p:nvSpPr>
          <p:cNvPr id="64045" name="Freeform 557"/>
          <p:cNvSpPr>
            <a:spLocks/>
          </p:cNvSpPr>
          <p:nvPr/>
        </p:nvSpPr>
        <p:spPr bwMode="auto">
          <a:xfrm>
            <a:off x="3054350" y="2263775"/>
            <a:ext cx="31750" cy="31750"/>
          </a:xfrm>
          <a:custGeom>
            <a:avLst/>
            <a:gdLst/>
            <a:ahLst/>
            <a:cxnLst>
              <a:cxn ang="0">
                <a:pos x="5" y="0"/>
              </a:cxn>
              <a:cxn ang="0">
                <a:pos x="5" y="12"/>
              </a:cxn>
              <a:cxn ang="0">
                <a:pos x="8" y="12"/>
              </a:cxn>
              <a:cxn ang="0">
                <a:pos x="8" y="16"/>
              </a:cxn>
              <a:cxn ang="0">
                <a:pos x="8" y="12"/>
              </a:cxn>
              <a:cxn ang="0">
                <a:pos x="8" y="16"/>
              </a:cxn>
              <a:cxn ang="0">
                <a:pos x="8" y="12"/>
              </a:cxn>
              <a:cxn ang="0">
                <a:pos x="5" y="12"/>
              </a:cxn>
              <a:cxn ang="0">
                <a:pos x="5" y="8"/>
              </a:cxn>
              <a:cxn ang="0">
                <a:pos x="5" y="4"/>
              </a:cxn>
              <a:cxn ang="0">
                <a:pos x="8" y="4"/>
              </a:cxn>
              <a:cxn ang="0">
                <a:pos x="13" y="16"/>
              </a:cxn>
              <a:cxn ang="0">
                <a:pos x="16" y="16"/>
              </a:cxn>
              <a:cxn ang="0">
                <a:pos x="16" y="12"/>
              </a:cxn>
              <a:cxn ang="0">
                <a:pos x="16" y="8"/>
              </a:cxn>
              <a:cxn ang="0">
                <a:pos x="16" y="4"/>
              </a:cxn>
              <a:cxn ang="0">
                <a:pos x="13" y="0"/>
              </a:cxn>
              <a:cxn ang="0">
                <a:pos x="13" y="12"/>
              </a:cxn>
              <a:cxn ang="0">
                <a:pos x="5" y="0"/>
              </a:cxn>
              <a:cxn ang="0">
                <a:pos x="0" y="4"/>
              </a:cxn>
              <a:cxn ang="0">
                <a:pos x="5" y="12"/>
              </a:cxn>
              <a:cxn ang="0">
                <a:pos x="5" y="0"/>
              </a:cxn>
            </a:cxnLst>
            <a:rect l="0" t="0" r="r" b="b"/>
            <a:pathLst>
              <a:path w="17" h="17">
                <a:moveTo>
                  <a:pt x="5" y="0"/>
                </a:moveTo>
                <a:lnTo>
                  <a:pt x="5" y="12"/>
                </a:lnTo>
                <a:lnTo>
                  <a:pt x="8" y="12"/>
                </a:lnTo>
                <a:lnTo>
                  <a:pt x="8" y="16"/>
                </a:lnTo>
                <a:lnTo>
                  <a:pt x="8" y="12"/>
                </a:lnTo>
                <a:lnTo>
                  <a:pt x="8" y="16"/>
                </a:lnTo>
                <a:lnTo>
                  <a:pt x="8" y="12"/>
                </a:lnTo>
                <a:lnTo>
                  <a:pt x="5" y="12"/>
                </a:lnTo>
                <a:lnTo>
                  <a:pt x="5" y="8"/>
                </a:lnTo>
                <a:lnTo>
                  <a:pt x="5" y="4"/>
                </a:lnTo>
                <a:lnTo>
                  <a:pt x="8" y="4"/>
                </a:lnTo>
                <a:lnTo>
                  <a:pt x="13" y="16"/>
                </a:lnTo>
                <a:lnTo>
                  <a:pt x="16" y="16"/>
                </a:lnTo>
                <a:lnTo>
                  <a:pt x="16" y="12"/>
                </a:lnTo>
                <a:lnTo>
                  <a:pt x="16" y="8"/>
                </a:lnTo>
                <a:lnTo>
                  <a:pt x="16" y="4"/>
                </a:lnTo>
                <a:lnTo>
                  <a:pt x="13" y="0"/>
                </a:lnTo>
                <a:lnTo>
                  <a:pt x="13" y="12"/>
                </a:lnTo>
                <a:lnTo>
                  <a:pt x="5" y="0"/>
                </a:lnTo>
                <a:lnTo>
                  <a:pt x="0" y="4"/>
                </a:lnTo>
                <a:lnTo>
                  <a:pt x="5" y="12"/>
                </a:lnTo>
                <a:lnTo>
                  <a:pt x="5" y="0"/>
                </a:lnTo>
              </a:path>
            </a:pathLst>
          </a:custGeom>
          <a:solidFill>
            <a:srgbClr val="000000"/>
          </a:solidFill>
          <a:ln w="9525" cap="rnd">
            <a:noFill/>
            <a:round/>
            <a:headEnd/>
            <a:tailEnd/>
          </a:ln>
          <a:effectLst/>
        </p:spPr>
        <p:txBody>
          <a:bodyPr/>
          <a:lstStyle/>
          <a:p>
            <a:endParaRPr lang="en-US"/>
          </a:p>
        </p:txBody>
      </p:sp>
      <p:sp>
        <p:nvSpPr>
          <p:cNvPr id="64046" name="Freeform 558"/>
          <p:cNvSpPr>
            <a:spLocks/>
          </p:cNvSpPr>
          <p:nvPr/>
        </p:nvSpPr>
        <p:spPr bwMode="auto">
          <a:xfrm>
            <a:off x="3062288" y="2260600"/>
            <a:ext cx="31750" cy="30163"/>
          </a:xfrm>
          <a:custGeom>
            <a:avLst/>
            <a:gdLst/>
            <a:ahLst/>
            <a:cxnLst>
              <a:cxn ang="0">
                <a:pos x="16" y="4"/>
              </a:cxn>
              <a:cxn ang="0">
                <a:pos x="16" y="8"/>
              </a:cxn>
              <a:cxn ang="0">
                <a:pos x="16" y="4"/>
              </a:cxn>
              <a:cxn ang="0">
                <a:pos x="12" y="4"/>
              </a:cxn>
              <a:cxn ang="0">
                <a:pos x="12" y="0"/>
              </a:cxn>
              <a:cxn ang="0">
                <a:pos x="8" y="0"/>
              </a:cxn>
              <a:cxn ang="0">
                <a:pos x="4" y="0"/>
              </a:cxn>
              <a:cxn ang="0">
                <a:pos x="0" y="0"/>
              </a:cxn>
              <a:cxn ang="0">
                <a:pos x="0" y="4"/>
              </a:cxn>
              <a:cxn ang="0">
                <a:pos x="12" y="16"/>
              </a:cxn>
              <a:cxn ang="0">
                <a:pos x="8" y="16"/>
              </a:cxn>
              <a:cxn ang="0">
                <a:pos x="4" y="16"/>
              </a:cxn>
              <a:cxn ang="0">
                <a:pos x="0" y="12"/>
              </a:cxn>
              <a:cxn ang="0">
                <a:pos x="0" y="16"/>
              </a:cxn>
              <a:cxn ang="0">
                <a:pos x="16" y="4"/>
              </a:cxn>
            </a:cxnLst>
            <a:rect l="0" t="0" r="r" b="b"/>
            <a:pathLst>
              <a:path w="17" h="17">
                <a:moveTo>
                  <a:pt x="16" y="4"/>
                </a:moveTo>
                <a:lnTo>
                  <a:pt x="16" y="8"/>
                </a:lnTo>
                <a:lnTo>
                  <a:pt x="16" y="4"/>
                </a:lnTo>
                <a:lnTo>
                  <a:pt x="12" y="4"/>
                </a:lnTo>
                <a:lnTo>
                  <a:pt x="12" y="0"/>
                </a:lnTo>
                <a:lnTo>
                  <a:pt x="8" y="0"/>
                </a:lnTo>
                <a:lnTo>
                  <a:pt x="4" y="0"/>
                </a:lnTo>
                <a:lnTo>
                  <a:pt x="0" y="0"/>
                </a:lnTo>
                <a:lnTo>
                  <a:pt x="0" y="4"/>
                </a:lnTo>
                <a:lnTo>
                  <a:pt x="12" y="16"/>
                </a:lnTo>
                <a:lnTo>
                  <a:pt x="8" y="16"/>
                </a:lnTo>
                <a:lnTo>
                  <a:pt x="4" y="16"/>
                </a:lnTo>
                <a:lnTo>
                  <a:pt x="0" y="12"/>
                </a:lnTo>
                <a:lnTo>
                  <a:pt x="0" y="16"/>
                </a:lnTo>
                <a:lnTo>
                  <a:pt x="16" y="4"/>
                </a:lnTo>
              </a:path>
            </a:pathLst>
          </a:custGeom>
          <a:solidFill>
            <a:srgbClr val="000000"/>
          </a:solidFill>
          <a:ln w="9525" cap="rnd">
            <a:noFill/>
            <a:round/>
            <a:headEnd/>
            <a:tailEnd/>
          </a:ln>
          <a:effectLst/>
        </p:spPr>
        <p:txBody>
          <a:bodyPr/>
          <a:lstStyle/>
          <a:p>
            <a:endParaRPr lang="en-US"/>
          </a:p>
        </p:txBody>
      </p:sp>
      <p:sp>
        <p:nvSpPr>
          <p:cNvPr id="64047" name="Freeform 559"/>
          <p:cNvSpPr>
            <a:spLocks/>
          </p:cNvSpPr>
          <p:nvPr/>
        </p:nvSpPr>
        <p:spPr bwMode="auto">
          <a:xfrm>
            <a:off x="3062288" y="2263775"/>
            <a:ext cx="31750" cy="31750"/>
          </a:xfrm>
          <a:custGeom>
            <a:avLst/>
            <a:gdLst/>
            <a:ahLst/>
            <a:cxnLst>
              <a:cxn ang="0">
                <a:pos x="12" y="0"/>
              </a:cxn>
              <a:cxn ang="0">
                <a:pos x="16" y="0"/>
              </a:cxn>
              <a:cxn ang="0">
                <a:pos x="16" y="4"/>
              </a:cxn>
              <a:cxn ang="0">
                <a:pos x="16" y="0"/>
              </a:cxn>
              <a:cxn ang="0">
                <a:pos x="0" y="12"/>
              </a:cxn>
              <a:cxn ang="0">
                <a:pos x="0" y="8"/>
              </a:cxn>
              <a:cxn ang="0">
                <a:pos x="0" y="12"/>
              </a:cxn>
              <a:cxn ang="0">
                <a:pos x="4" y="12"/>
              </a:cxn>
              <a:cxn ang="0">
                <a:pos x="4" y="16"/>
              </a:cxn>
              <a:cxn ang="0">
                <a:pos x="8" y="16"/>
              </a:cxn>
              <a:cxn ang="0">
                <a:pos x="12" y="16"/>
              </a:cxn>
              <a:cxn ang="0">
                <a:pos x="8" y="16"/>
              </a:cxn>
              <a:cxn ang="0">
                <a:pos x="12" y="0"/>
              </a:cxn>
            </a:cxnLst>
            <a:rect l="0" t="0" r="r" b="b"/>
            <a:pathLst>
              <a:path w="17" h="17">
                <a:moveTo>
                  <a:pt x="12" y="0"/>
                </a:moveTo>
                <a:lnTo>
                  <a:pt x="16" y="0"/>
                </a:lnTo>
                <a:lnTo>
                  <a:pt x="16" y="4"/>
                </a:lnTo>
                <a:lnTo>
                  <a:pt x="16" y="0"/>
                </a:lnTo>
                <a:lnTo>
                  <a:pt x="0" y="12"/>
                </a:lnTo>
                <a:lnTo>
                  <a:pt x="0" y="8"/>
                </a:lnTo>
                <a:lnTo>
                  <a:pt x="0" y="12"/>
                </a:lnTo>
                <a:lnTo>
                  <a:pt x="4" y="12"/>
                </a:lnTo>
                <a:lnTo>
                  <a:pt x="4" y="16"/>
                </a:lnTo>
                <a:lnTo>
                  <a:pt x="8" y="16"/>
                </a:lnTo>
                <a:lnTo>
                  <a:pt x="12" y="16"/>
                </a:lnTo>
                <a:lnTo>
                  <a:pt x="8" y="16"/>
                </a:lnTo>
                <a:lnTo>
                  <a:pt x="12" y="0"/>
                </a:lnTo>
              </a:path>
            </a:pathLst>
          </a:custGeom>
          <a:solidFill>
            <a:srgbClr val="000000"/>
          </a:solidFill>
          <a:ln w="9525" cap="rnd">
            <a:noFill/>
            <a:round/>
            <a:headEnd/>
            <a:tailEnd/>
          </a:ln>
          <a:effectLst/>
        </p:spPr>
        <p:txBody>
          <a:bodyPr/>
          <a:lstStyle/>
          <a:p>
            <a:endParaRPr lang="en-US"/>
          </a:p>
        </p:txBody>
      </p:sp>
      <p:sp>
        <p:nvSpPr>
          <p:cNvPr id="64048" name="Freeform 560"/>
          <p:cNvSpPr>
            <a:spLocks/>
          </p:cNvSpPr>
          <p:nvPr/>
        </p:nvSpPr>
        <p:spPr bwMode="auto">
          <a:xfrm>
            <a:off x="3068638" y="2260600"/>
            <a:ext cx="31750" cy="30163"/>
          </a:xfrm>
          <a:custGeom>
            <a:avLst/>
            <a:gdLst/>
            <a:ahLst/>
            <a:cxnLst>
              <a:cxn ang="0">
                <a:pos x="13" y="0"/>
              </a:cxn>
              <a:cxn ang="0">
                <a:pos x="10" y="0"/>
              </a:cxn>
              <a:cxn ang="0">
                <a:pos x="5" y="0"/>
              </a:cxn>
              <a:cxn ang="0">
                <a:pos x="5" y="3"/>
              </a:cxn>
              <a:cxn ang="0">
                <a:pos x="2" y="3"/>
              </a:cxn>
              <a:cxn ang="0">
                <a:pos x="0" y="16"/>
              </a:cxn>
              <a:cxn ang="0">
                <a:pos x="2" y="16"/>
              </a:cxn>
              <a:cxn ang="0">
                <a:pos x="5" y="16"/>
              </a:cxn>
              <a:cxn ang="0">
                <a:pos x="10" y="16"/>
              </a:cxn>
              <a:cxn ang="0">
                <a:pos x="13" y="16"/>
              </a:cxn>
              <a:cxn ang="0">
                <a:pos x="13" y="12"/>
              </a:cxn>
              <a:cxn ang="0">
                <a:pos x="16" y="12"/>
              </a:cxn>
              <a:cxn ang="0">
                <a:pos x="13" y="0"/>
              </a:cxn>
            </a:cxnLst>
            <a:rect l="0" t="0" r="r" b="b"/>
            <a:pathLst>
              <a:path w="17" h="17">
                <a:moveTo>
                  <a:pt x="13" y="0"/>
                </a:moveTo>
                <a:lnTo>
                  <a:pt x="10" y="0"/>
                </a:lnTo>
                <a:lnTo>
                  <a:pt x="5" y="0"/>
                </a:lnTo>
                <a:lnTo>
                  <a:pt x="5" y="3"/>
                </a:lnTo>
                <a:lnTo>
                  <a:pt x="2" y="3"/>
                </a:lnTo>
                <a:lnTo>
                  <a:pt x="0" y="16"/>
                </a:lnTo>
                <a:lnTo>
                  <a:pt x="2" y="16"/>
                </a:lnTo>
                <a:lnTo>
                  <a:pt x="5" y="16"/>
                </a:lnTo>
                <a:lnTo>
                  <a:pt x="10" y="16"/>
                </a:lnTo>
                <a:lnTo>
                  <a:pt x="13" y="16"/>
                </a:lnTo>
                <a:lnTo>
                  <a:pt x="13" y="12"/>
                </a:lnTo>
                <a:lnTo>
                  <a:pt x="16" y="12"/>
                </a:lnTo>
                <a:lnTo>
                  <a:pt x="13" y="0"/>
                </a:lnTo>
              </a:path>
            </a:pathLst>
          </a:custGeom>
          <a:solidFill>
            <a:srgbClr val="000000"/>
          </a:solidFill>
          <a:ln w="9525" cap="rnd">
            <a:noFill/>
            <a:round/>
            <a:headEnd/>
            <a:tailEnd/>
          </a:ln>
          <a:effectLst/>
        </p:spPr>
        <p:txBody>
          <a:bodyPr/>
          <a:lstStyle/>
          <a:p>
            <a:endParaRPr lang="en-US"/>
          </a:p>
        </p:txBody>
      </p:sp>
      <p:sp>
        <p:nvSpPr>
          <p:cNvPr id="64049" name="Freeform 561"/>
          <p:cNvSpPr>
            <a:spLocks/>
          </p:cNvSpPr>
          <p:nvPr/>
        </p:nvSpPr>
        <p:spPr bwMode="auto">
          <a:xfrm>
            <a:off x="3086100" y="2255838"/>
            <a:ext cx="31750" cy="31750"/>
          </a:xfrm>
          <a:custGeom>
            <a:avLst/>
            <a:gdLst/>
            <a:ahLst/>
            <a:cxnLst>
              <a:cxn ang="0">
                <a:pos x="0" y="9"/>
              </a:cxn>
              <a:cxn ang="0">
                <a:pos x="3" y="0"/>
              </a:cxn>
              <a:cxn ang="0">
                <a:pos x="0" y="0"/>
              </a:cxn>
              <a:cxn ang="0">
                <a:pos x="0" y="3"/>
              </a:cxn>
              <a:cxn ang="0">
                <a:pos x="3" y="16"/>
              </a:cxn>
              <a:cxn ang="0">
                <a:pos x="6" y="16"/>
              </a:cxn>
              <a:cxn ang="0">
                <a:pos x="6" y="12"/>
              </a:cxn>
              <a:cxn ang="0">
                <a:pos x="9" y="12"/>
              </a:cxn>
              <a:cxn ang="0">
                <a:pos x="6" y="12"/>
              </a:cxn>
              <a:cxn ang="0">
                <a:pos x="12" y="3"/>
              </a:cxn>
              <a:cxn ang="0">
                <a:pos x="6" y="12"/>
              </a:cxn>
              <a:cxn ang="0">
                <a:pos x="16" y="9"/>
              </a:cxn>
              <a:cxn ang="0">
                <a:pos x="12" y="3"/>
              </a:cxn>
              <a:cxn ang="0">
                <a:pos x="0" y="9"/>
              </a:cxn>
            </a:cxnLst>
            <a:rect l="0" t="0" r="r" b="b"/>
            <a:pathLst>
              <a:path w="17" h="17">
                <a:moveTo>
                  <a:pt x="0" y="9"/>
                </a:moveTo>
                <a:lnTo>
                  <a:pt x="3" y="0"/>
                </a:lnTo>
                <a:lnTo>
                  <a:pt x="0" y="0"/>
                </a:lnTo>
                <a:lnTo>
                  <a:pt x="0" y="3"/>
                </a:lnTo>
                <a:lnTo>
                  <a:pt x="3" y="16"/>
                </a:lnTo>
                <a:lnTo>
                  <a:pt x="6" y="16"/>
                </a:lnTo>
                <a:lnTo>
                  <a:pt x="6" y="12"/>
                </a:lnTo>
                <a:lnTo>
                  <a:pt x="9" y="12"/>
                </a:lnTo>
                <a:lnTo>
                  <a:pt x="6" y="12"/>
                </a:lnTo>
                <a:lnTo>
                  <a:pt x="12" y="3"/>
                </a:lnTo>
                <a:lnTo>
                  <a:pt x="6" y="12"/>
                </a:lnTo>
                <a:lnTo>
                  <a:pt x="16" y="9"/>
                </a:lnTo>
                <a:lnTo>
                  <a:pt x="12" y="3"/>
                </a:lnTo>
                <a:lnTo>
                  <a:pt x="0" y="9"/>
                </a:lnTo>
              </a:path>
            </a:pathLst>
          </a:custGeom>
          <a:solidFill>
            <a:srgbClr val="000000"/>
          </a:solidFill>
          <a:ln w="9525" cap="rnd">
            <a:noFill/>
            <a:round/>
            <a:headEnd/>
            <a:tailEnd/>
          </a:ln>
          <a:effectLst/>
        </p:spPr>
        <p:txBody>
          <a:bodyPr/>
          <a:lstStyle/>
          <a:p>
            <a:endParaRPr lang="en-US"/>
          </a:p>
        </p:txBody>
      </p:sp>
      <p:sp>
        <p:nvSpPr>
          <p:cNvPr id="64050" name="Freeform 562"/>
          <p:cNvSpPr>
            <a:spLocks/>
          </p:cNvSpPr>
          <p:nvPr/>
        </p:nvSpPr>
        <p:spPr bwMode="auto">
          <a:xfrm>
            <a:off x="3086100" y="2252663"/>
            <a:ext cx="31750" cy="31750"/>
          </a:xfrm>
          <a:custGeom>
            <a:avLst/>
            <a:gdLst/>
            <a:ahLst/>
            <a:cxnLst>
              <a:cxn ang="0">
                <a:pos x="0" y="12"/>
              </a:cxn>
              <a:cxn ang="0">
                <a:pos x="4" y="16"/>
              </a:cxn>
              <a:cxn ang="0">
                <a:pos x="0" y="16"/>
              </a:cxn>
              <a:cxn ang="0">
                <a:pos x="0" y="12"/>
              </a:cxn>
              <a:cxn ang="0">
                <a:pos x="0" y="16"/>
              </a:cxn>
              <a:cxn ang="0">
                <a:pos x="16" y="8"/>
              </a:cxn>
              <a:cxn ang="0">
                <a:pos x="16" y="12"/>
              </a:cxn>
              <a:cxn ang="0">
                <a:pos x="16" y="8"/>
              </a:cxn>
              <a:cxn ang="0">
                <a:pos x="16" y="4"/>
              </a:cxn>
              <a:cxn ang="0">
                <a:pos x="12" y="4"/>
              </a:cxn>
              <a:cxn ang="0">
                <a:pos x="12" y="0"/>
              </a:cxn>
              <a:cxn ang="0">
                <a:pos x="8" y="0"/>
              </a:cxn>
              <a:cxn ang="0">
                <a:pos x="12" y="4"/>
              </a:cxn>
              <a:cxn ang="0">
                <a:pos x="0" y="12"/>
              </a:cxn>
            </a:cxnLst>
            <a:rect l="0" t="0" r="r" b="b"/>
            <a:pathLst>
              <a:path w="17" h="17">
                <a:moveTo>
                  <a:pt x="0" y="12"/>
                </a:moveTo>
                <a:lnTo>
                  <a:pt x="4" y="16"/>
                </a:lnTo>
                <a:lnTo>
                  <a:pt x="0" y="16"/>
                </a:lnTo>
                <a:lnTo>
                  <a:pt x="0" y="12"/>
                </a:lnTo>
                <a:lnTo>
                  <a:pt x="0" y="16"/>
                </a:lnTo>
                <a:lnTo>
                  <a:pt x="16" y="8"/>
                </a:lnTo>
                <a:lnTo>
                  <a:pt x="16" y="12"/>
                </a:lnTo>
                <a:lnTo>
                  <a:pt x="16" y="8"/>
                </a:lnTo>
                <a:lnTo>
                  <a:pt x="16" y="4"/>
                </a:lnTo>
                <a:lnTo>
                  <a:pt x="12" y="4"/>
                </a:lnTo>
                <a:lnTo>
                  <a:pt x="12" y="0"/>
                </a:lnTo>
                <a:lnTo>
                  <a:pt x="8" y="0"/>
                </a:lnTo>
                <a:lnTo>
                  <a:pt x="12" y="4"/>
                </a:lnTo>
                <a:lnTo>
                  <a:pt x="0" y="12"/>
                </a:lnTo>
              </a:path>
            </a:pathLst>
          </a:custGeom>
          <a:solidFill>
            <a:srgbClr val="000000"/>
          </a:solidFill>
          <a:ln w="9525" cap="rnd">
            <a:noFill/>
            <a:round/>
            <a:headEnd/>
            <a:tailEnd/>
          </a:ln>
          <a:effectLst/>
        </p:spPr>
        <p:txBody>
          <a:bodyPr/>
          <a:lstStyle/>
          <a:p>
            <a:endParaRPr lang="en-US"/>
          </a:p>
        </p:txBody>
      </p:sp>
      <p:sp>
        <p:nvSpPr>
          <p:cNvPr id="64051" name="Freeform 563"/>
          <p:cNvSpPr>
            <a:spLocks/>
          </p:cNvSpPr>
          <p:nvPr/>
        </p:nvSpPr>
        <p:spPr bwMode="auto">
          <a:xfrm>
            <a:off x="3082925" y="2252663"/>
            <a:ext cx="30163" cy="31750"/>
          </a:xfrm>
          <a:custGeom>
            <a:avLst/>
            <a:gdLst/>
            <a:ahLst/>
            <a:cxnLst>
              <a:cxn ang="0">
                <a:pos x="4" y="4"/>
              </a:cxn>
              <a:cxn ang="0">
                <a:pos x="8" y="0"/>
              </a:cxn>
              <a:cxn ang="0">
                <a:pos x="4" y="0"/>
              </a:cxn>
              <a:cxn ang="0">
                <a:pos x="0" y="4"/>
              </a:cxn>
              <a:cxn ang="0">
                <a:pos x="0" y="8"/>
              </a:cxn>
              <a:cxn ang="0">
                <a:pos x="0" y="12"/>
              </a:cxn>
              <a:cxn ang="0">
                <a:pos x="4" y="12"/>
              </a:cxn>
              <a:cxn ang="0">
                <a:pos x="16" y="4"/>
              </a:cxn>
              <a:cxn ang="0">
                <a:pos x="16" y="8"/>
              </a:cxn>
              <a:cxn ang="0">
                <a:pos x="16" y="12"/>
              </a:cxn>
              <a:cxn ang="0">
                <a:pos x="12" y="16"/>
              </a:cxn>
              <a:cxn ang="0">
                <a:pos x="8" y="16"/>
              </a:cxn>
              <a:cxn ang="0">
                <a:pos x="16" y="12"/>
              </a:cxn>
              <a:cxn ang="0">
                <a:pos x="4" y="4"/>
              </a:cxn>
            </a:cxnLst>
            <a:rect l="0" t="0" r="r" b="b"/>
            <a:pathLst>
              <a:path w="17" h="17">
                <a:moveTo>
                  <a:pt x="4" y="4"/>
                </a:moveTo>
                <a:lnTo>
                  <a:pt x="8" y="0"/>
                </a:lnTo>
                <a:lnTo>
                  <a:pt x="4" y="0"/>
                </a:lnTo>
                <a:lnTo>
                  <a:pt x="0" y="4"/>
                </a:lnTo>
                <a:lnTo>
                  <a:pt x="0" y="8"/>
                </a:lnTo>
                <a:lnTo>
                  <a:pt x="0" y="12"/>
                </a:lnTo>
                <a:lnTo>
                  <a:pt x="4" y="12"/>
                </a:lnTo>
                <a:lnTo>
                  <a:pt x="16" y="4"/>
                </a:lnTo>
                <a:lnTo>
                  <a:pt x="16" y="8"/>
                </a:lnTo>
                <a:lnTo>
                  <a:pt x="16" y="12"/>
                </a:lnTo>
                <a:lnTo>
                  <a:pt x="12" y="16"/>
                </a:lnTo>
                <a:lnTo>
                  <a:pt x="8" y="16"/>
                </a:lnTo>
                <a:lnTo>
                  <a:pt x="16" y="12"/>
                </a:lnTo>
                <a:lnTo>
                  <a:pt x="4" y="4"/>
                </a:lnTo>
              </a:path>
            </a:pathLst>
          </a:custGeom>
          <a:solidFill>
            <a:srgbClr val="000000"/>
          </a:solidFill>
          <a:ln w="9525" cap="rnd">
            <a:noFill/>
            <a:round/>
            <a:headEnd/>
            <a:tailEnd/>
          </a:ln>
          <a:effectLst/>
        </p:spPr>
        <p:txBody>
          <a:bodyPr/>
          <a:lstStyle/>
          <a:p>
            <a:endParaRPr lang="en-US"/>
          </a:p>
        </p:txBody>
      </p:sp>
      <p:sp>
        <p:nvSpPr>
          <p:cNvPr id="64052" name="Freeform 564"/>
          <p:cNvSpPr>
            <a:spLocks/>
          </p:cNvSpPr>
          <p:nvPr/>
        </p:nvSpPr>
        <p:spPr bwMode="auto">
          <a:xfrm>
            <a:off x="3086100" y="2252663"/>
            <a:ext cx="31750" cy="31750"/>
          </a:xfrm>
          <a:custGeom>
            <a:avLst/>
            <a:gdLst/>
            <a:ahLst/>
            <a:cxnLst>
              <a:cxn ang="0">
                <a:pos x="8" y="0"/>
              </a:cxn>
              <a:cxn ang="0">
                <a:pos x="16" y="8"/>
              </a:cxn>
              <a:cxn ang="0">
                <a:pos x="16" y="4"/>
              </a:cxn>
              <a:cxn ang="0">
                <a:pos x="12" y="0"/>
              </a:cxn>
              <a:cxn ang="0">
                <a:pos x="8" y="0"/>
              </a:cxn>
              <a:cxn ang="0">
                <a:pos x="4" y="0"/>
              </a:cxn>
              <a:cxn ang="0">
                <a:pos x="0" y="0"/>
              </a:cxn>
              <a:cxn ang="0">
                <a:pos x="0" y="4"/>
              </a:cxn>
              <a:cxn ang="0">
                <a:pos x="12" y="12"/>
              </a:cxn>
              <a:cxn ang="0">
                <a:pos x="8" y="16"/>
              </a:cxn>
              <a:cxn ang="0">
                <a:pos x="4" y="16"/>
              </a:cxn>
              <a:cxn ang="0">
                <a:pos x="0" y="12"/>
              </a:cxn>
              <a:cxn ang="0">
                <a:pos x="0" y="8"/>
              </a:cxn>
              <a:cxn ang="0">
                <a:pos x="4" y="16"/>
              </a:cxn>
              <a:cxn ang="0">
                <a:pos x="8" y="0"/>
              </a:cxn>
            </a:cxnLst>
            <a:rect l="0" t="0" r="r" b="b"/>
            <a:pathLst>
              <a:path w="17" h="17">
                <a:moveTo>
                  <a:pt x="8" y="0"/>
                </a:moveTo>
                <a:lnTo>
                  <a:pt x="16" y="8"/>
                </a:lnTo>
                <a:lnTo>
                  <a:pt x="16" y="4"/>
                </a:lnTo>
                <a:lnTo>
                  <a:pt x="12" y="0"/>
                </a:lnTo>
                <a:lnTo>
                  <a:pt x="8" y="0"/>
                </a:lnTo>
                <a:lnTo>
                  <a:pt x="4" y="0"/>
                </a:lnTo>
                <a:lnTo>
                  <a:pt x="0" y="0"/>
                </a:lnTo>
                <a:lnTo>
                  <a:pt x="0" y="4"/>
                </a:lnTo>
                <a:lnTo>
                  <a:pt x="12" y="12"/>
                </a:lnTo>
                <a:lnTo>
                  <a:pt x="8" y="16"/>
                </a:lnTo>
                <a:lnTo>
                  <a:pt x="4" y="16"/>
                </a:lnTo>
                <a:lnTo>
                  <a:pt x="0" y="12"/>
                </a:lnTo>
                <a:lnTo>
                  <a:pt x="0" y="8"/>
                </a:lnTo>
                <a:lnTo>
                  <a:pt x="4" y="16"/>
                </a:lnTo>
                <a:lnTo>
                  <a:pt x="8" y="0"/>
                </a:lnTo>
              </a:path>
            </a:pathLst>
          </a:custGeom>
          <a:solidFill>
            <a:srgbClr val="000000"/>
          </a:solidFill>
          <a:ln w="9525" cap="rnd">
            <a:noFill/>
            <a:round/>
            <a:headEnd/>
            <a:tailEnd/>
          </a:ln>
          <a:effectLst/>
        </p:spPr>
        <p:txBody>
          <a:bodyPr/>
          <a:lstStyle/>
          <a:p>
            <a:endParaRPr lang="en-US"/>
          </a:p>
        </p:txBody>
      </p:sp>
      <p:sp>
        <p:nvSpPr>
          <p:cNvPr id="64053" name="Freeform 565"/>
          <p:cNvSpPr>
            <a:spLocks/>
          </p:cNvSpPr>
          <p:nvPr/>
        </p:nvSpPr>
        <p:spPr bwMode="auto">
          <a:xfrm>
            <a:off x="3086100" y="2252663"/>
            <a:ext cx="31750" cy="31750"/>
          </a:xfrm>
          <a:custGeom>
            <a:avLst/>
            <a:gdLst/>
            <a:ahLst/>
            <a:cxnLst>
              <a:cxn ang="0">
                <a:pos x="8" y="3"/>
              </a:cxn>
              <a:cxn ang="0">
                <a:pos x="16" y="9"/>
              </a:cxn>
              <a:cxn ang="0">
                <a:pos x="16" y="6"/>
              </a:cxn>
              <a:cxn ang="0">
                <a:pos x="16" y="3"/>
              </a:cxn>
              <a:cxn ang="0">
                <a:pos x="16" y="0"/>
              </a:cxn>
              <a:cxn ang="0">
                <a:pos x="12" y="0"/>
              </a:cxn>
              <a:cxn ang="0">
                <a:pos x="8" y="0"/>
              </a:cxn>
              <a:cxn ang="0">
                <a:pos x="4" y="12"/>
              </a:cxn>
              <a:cxn ang="0">
                <a:pos x="4" y="9"/>
              </a:cxn>
              <a:cxn ang="0">
                <a:pos x="0" y="9"/>
              </a:cxn>
              <a:cxn ang="0">
                <a:pos x="12" y="16"/>
              </a:cxn>
              <a:cxn ang="0">
                <a:pos x="0" y="9"/>
              </a:cxn>
              <a:cxn ang="0">
                <a:pos x="0" y="16"/>
              </a:cxn>
              <a:cxn ang="0">
                <a:pos x="12" y="16"/>
              </a:cxn>
              <a:cxn ang="0">
                <a:pos x="8" y="3"/>
              </a:cxn>
            </a:cxnLst>
            <a:rect l="0" t="0" r="r" b="b"/>
            <a:pathLst>
              <a:path w="17" h="17">
                <a:moveTo>
                  <a:pt x="8" y="3"/>
                </a:moveTo>
                <a:lnTo>
                  <a:pt x="16" y="9"/>
                </a:lnTo>
                <a:lnTo>
                  <a:pt x="16" y="6"/>
                </a:lnTo>
                <a:lnTo>
                  <a:pt x="16" y="3"/>
                </a:lnTo>
                <a:lnTo>
                  <a:pt x="16" y="0"/>
                </a:lnTo>
                <a:lnTo>
                  <a:pt x="12" y="0"/>
                </a:lnTo>
                <a:lnTo>
                  <a:pt x="8" y="0"/>
                </a:lnTo>
                <a:lnTo>
                  <a:pt x="4" y="12"/>
                </a:lnTo>
                <a:lnTo>
                  <a:pt x="4" y="9"/>
                </a:lnTo>
                <a:lnTo>
                  <a:pt x="0" y="9"/>
                </a:lnTo>
                <a:lnTo>
                  <a:pt x="12" y="16"/>
                </a:lnTo>
                <a:lnTo>
                  <a:pt x="0" y="9"/>
                </a:lnTo>
                <a:lnTo>
                  <a:pt x="0" y="16"/>
                </a:lnTo>
                <a:lnTo>
                  <a:pt x="12" y="16"/>
                </a:lnTo>
                <a:lnTo>
                  <a:pt x="8" y="3"/>
                </a:lnTo>
              </a:path>
            </a:pathLst>
          </a:custGeom>
          <a:solidFill>
            <a:srgbClr val="000000"/>
          </a:solidFill>
          <a:ln w="9525" cap="rnd">
            <a:noFill/>
            <a:round/>
            <a:headEnd/>
            <a:tailEnd/>
          </a:ln>
          <a:effectLst/>
        </p:spPr>
        <p:txBody>
          <a:bodyPr/>
          <a:lstStyle/>
          <a:p>
            <a:endParaRPr lang="en-US"/>
          </a:p>
        </p:txBody>
      </p:sp>
      <p:sp>
        <p:nvSpPr>
          <p:cNvPr id="64054" name="Freeform 566"/>
          <p:cNvSpPr>
            <a:spLocks/>
          </p:cNvSpPr>
          <p:nvPr/>
        </p:nvSpPr>
        <p:spPr bwMode="auto">
          <a:xfrm>
            <a:off x="3094038" y="2252663"/>
            <a:ext cx="30162" cy="31750"/>
          </a:xfrm>
          <a:custGeom>
            <a:avLst/>
            <a:gdLst/>
            <a:ahLst/>
            <a:cxnLst>
              <a:cxn ang="0">
                <a:pos x="2" y="0"/>
              </a:cxn>
              <a:cxn ang="0">
                <a:pos x="5" y="0"/>
              </a:cxn>
              <a:cxn ang="0">
                <a:pos x="2" y="0"/>
              </a:cxn>
              <a:cxn ang="0">
                <a:pos x="0" y="3"/>
              </a:cxn>
              <a:cxn ang="0">
                <a:pos x="2" y="16"/>
              </a:cxn>
              <a:cxn ang="0">
                <a:pos x="5" y="16"/>
              </a:cxn>
              <a:cxn ang="0">
                <a:pos x="5" y="12"/>
              </a:cxn>
              <a:cxn ang="0">
                <a:pos x="8" y="12"/>
              </a:cxn>
              <a:cxn ang="0">
                <a:pos x="11" y="12"/>
              </a:cxn>
              <a:cxn ang="0">
                <a:pos x="11" y="9"/>
              </a:cxn>
              <a:cxn ang="0">
                <a:pos x="16" y="6"/>
              </a:cxn>
              <a:cxn ang="0">
                <a:pos x="2" y="0"/>
              </a:cxn>
            </a:cxnLst>
            <a:rect l="0" t="0" r="r" b="b"/>
            <a:pathLst>
              <a:path w="17" h="17">
                <a:moveTo>
                  <a:pt x="2" y="0"/>
                </a:moveTo>
                <a:lnTo>
                  <a:pt x="5" y="0"/>
                </a:lnTo>
                <a:lnTo>
                  <a:pt x="2" y="0"/>
                </a:lnTo>
                <a:lnTo>
                  <a:pt x="0" y="3"/>
                </a:lnTo>
                <a:lnTo>
                  <a:pt x="2" y="16"/>
                </a:lnTo>
                <a:lnTo>
                  <a:pt x="5" y="16"/>
                </a:lnTo>
                <a:lnTo>
                  <a:pt x="5" y="12"/>
                </a:lnTo>
                <a:lnTo>
                  <a:pt x="8" y="12"/>
                </a:lnTo>
                <a:lnTo>
                  <a:pt x="11" y="12"/>
                </a:lnTo>
                <a:lnTo>
                  <a:pt x="11" y="9"/>
                </a:lnTo>
                <a:lnTo>
                  <a:pt x="16" y="6"/>
                </a:lnTo>
                <a:lnTo>
                  <a:pt x="2" y="0"/>
                </a:lnTo>
              </a:path>
            </a:pathLst>
          </a:custGeom>
          <a:solidFill>
            <a:srgbClr val="000000"/>
          </a:solidFill>
          <a:ln w="9525" cap="rnd">
            <a:noFill/>
            <a:round/>
            <a:headEnd/>
            <a:tailEnd/>
          </a:ln>
          <a:effectLst/>
        </p:spPr>
        <p:txBody>
          <a:bodyPr/>
          <a:lstStyle/>
          <a:p>
            <a:endParaRPr lang="en-US"/>
          </a:p>
        </p:txBody>
      </p:sp>
      <p:sp>
        <p:nvSpPr>
          <p:cNvPr id="64055" name="Freeform 567"/>
          <p:cNvSpPr>
            <a:spLocks/>
          </p:cNvSpPr>
          <p:nvPr/>
        </p:nvSpPr>
        <p:spPr bwMode="auto">
          <a:xfrm>
            <a:off x="3097213" y="2247900"/>
            <a:ext cx="31750" cy="30163"/>
          </a:xfrm>
          <a:custGeom>
            <a:avLst/>
            <a:gdLst/>
            <a:ahLst/>
            <a:cxnLst>
              <a:cxn ang="0">
                <a:pos x="16" y="0"/>
              </a:cxn>
              <a:cxn ang="0">
                <a:pos x="0" y="6"/>
              </a:cxn>
              <a:cxn ang="0">
                <a:pos x="0" y="11"/>
              </a:cxn>
              <a:cxn ang="0">
                <a:pos x="0" y="16"/>
              </a:cxn>
              <a:cxn ang="0">
                <a:pos x="0" y="11"/>
              </a:cxn>
              <a:cxn ang="0">
                <a:pos x="0" y="6"/>
              </a:cxn>
              <a:cxn ang="0">
                <a:pos x="16" y="16"/>
              </a:cxn>
              <a:cxn ang="0">
                <a:pos x="16" y="11"/>
              </a:cxn>
              <a:cxn ang="0">
                <a:pos x="16" y="6"/>
              </a:cxn>
              <a:cxn ang="0">
                <a:pos x="0" y="16"/>
              </a:cxn>
              <a:cxn ang="0">
                <a:pos x="16" y="0"/>
              </a:cxn>
            </a:cxnLst>
            <a:rect l="0" t="0" r="r" b="b"/>
            <a:pathLst>
              <a:path w="17" h="17">
                <a:moveTo>
                  <a:pt x="16" y="0"/>
                </a:moveTo>
                <a:lnTo>
                  <a:pt x="0" y="6"/>
                </a:lnTo>
                <a:lnTo>
                  <a:pt x="0" y="11"/>
                </a:lnTo>
                <a:lnTo>
                  <a:pt x="0" y="16"/>
                </a:lnTo>
                <a:lnTo>
                  <a:pt x="0" y="11"/>
                </a:lnTo>
                <a:lnTo>
                  <a:pt x="0" y="6"/>
                </a:lnTo>
                <a:lnTo>
                  <a:pt x="16" y="16"/>
                </a:lnTo>
                <a:lnTo>
                  <a:pt x="16" y="11"/>
                </a:lnTo>
                <a:lnTo>
                  <a:pt x="16" y="6"/>
                </a:lnTo>
                <a:lnTo>
                  <a:pt x="0" y="16"/>
                </a:lnTo>
                <a:lnTo>
                  <a:pt x="16" y="0"/>
                </a:lnTo>
              </a:path>
            </a:pathLst>
          </a:custGeom>
          <a:solidFill>
            <a:srgbClr val="000000"/>
          </a:solidFill>
          <a:ln w="9525" cap="rnd">
            <a:noFill/>
            <a:round/>
            <a:headEnd/>
            <a:tailEnd/>
          </a:ln>
          <a:effectLst/>
        </p:spPr>
        <p:txBody>
          <a:bodyPr/>
          <a:lstStyle/>
          <a:p>
            <a:endParaRPr lang="en-US"/>
          </a:p>
        </p:txBody>
      </p:sp>
      <p:sp>
        <p:nvSpPr>
          <p:cNvPr id="64056" name="Freeform 568"/>
          <p:cNvSpPr>
            <a:spLocks/>
          </p:cNvSpPr>
          <p:nvPr/>
        </p:nvSpPr>
        <p:spPr bwMode="auto">
          <a:xfrm>
            <a:off x="3097213" y="2247900"/>
            <a:ext cx="31750" cy="30163"/>
          </a:xfrm>
          <a:custGeom>
            <a:avLst/>
            <a:gdLst/>
            <a:ahLst/>
            <a:cxnLst>
              <a:cxn ang="0">
                <a:pos x="11" y="0"/>
              </a:cxn>
              <a:cxn ang="0">
                <a:pos x="7" y="0"/>
              </a:cxn>
              <a:cxn ang="0">
                <a:pos x="11" y="0"/>
              </a:cxn>
              <a:cxn ang="0">
                <a:pos x="0" y="10"/>
              </a:cxn>
              <a:cxn ang="0">
                <a:pos x="2" y="10"/>
              </a:cxn>
              <a:cxn ang="0">
                <a:pos x="2" y="13"/>
              </a:cxn>
              <a:cxn ang="0">
                <a:pos x="4" y="13"/>
              </a:cxn>
              <a:cxn ang="0">
                <a:pos x="7" y="13"/>
              </a:cxn>
              <a:cxn ang="0">
                <a:pos x="7" y="16"/>
              </a:cxn>
              <a:cxn ang="0">
                <a:pos x="11" y="16"/>
              </a:cxn>
              <a:cxn ang="0">
                <a:pos x="13" y="13"/>
              </a:cxn>
              <a:cxn ang="0">
                <a:pos x="16" y="13"/>
              </a:cxn>
              <a:cxn ang="0">
                <a:pos x="13" y="13"/>
              </a:cxn>
              <a:cxn ang="0">
                <a:pos x="11" y="0"/>
              </a:cxn>
            </a:cxnLst>
            <a:rect l="0" t="0" r="r" b="b"/>
            <a:pathLst>
              <a:path w="17" h="17">
                <a:moveTo>
                  <a:pt x="11" y="0"/>
                </a:moveTo>
                <a:lnTo>
                  <a:pt x="7" y="0"/>
                </a:lnTo>
                <a:lnTo>
                  <a:pt x="11" y="0"/>
                </a:lnTo>
                <a:lnTo>
                  <a:pt x="0" y="10"/>
                </a:lnTo>
                <a:lnTo>
                  <a:pt x="2" y="10"/>
                </a:lnTo>
                <a:lnTo>
                  <a:pt x="2" y="13"/>
                </a:lnTo>
                <a:lnTo>
                  <a:pt x="4" y="13"/>
                </a:lnTo>
                <a:lnTo>
                  <a:pt x="7" y="13"/>
                </a:lnTo>
                <a:lnTo>
                  <a:pt x="7" y="16"/>
                </a:lnTo>
                <a:lnTo>
                  <a:pt x="11" y="16"/>
                </a:lnTo>
                <a:lnTo>
                  <a:pt x="13" y="13"/>
                </a:lnTo>
                <a:lnTo>
                  <a:pt x="16" y="13"/>
                </a:lnTo>
                <a:lnTo>
                  <a:pt x="13" y="13"/>
                </a:lnTo>
                <a:lnTo>
                  <a:pt x="11" y="0"/>
                </a:lnTo>
              </a:path>
            </a:pathLst>
          </a:custGeom>
          <a:solidFill>
            <a:srgbClr val="000000"/>
          </a:solidFill>
          <a:ln w="9525" cap="rnd">
            <a:noFill/>
            <a:round/>
            <a:headEnd/>
            <a:tailEnd/>
          </a:ln>
          <a:effectLst/>
        </p:spPr>
        <p:txBody>
          <a:bodyPr/>
          <a:lstStyle/>
          <a:p>
            <a:endParaRPr lang="en-US"/>
          </a:p>
        </p:txBody>
      </p:sp>
      <p:sp>
        <p:nvSpPr>
          <p:cNvPr id="64057" name="Freeform 569"/>
          <p:cNvSpPr>
            <a:spLocks/>
          </p:cNvSpPr>
          <p:nvPr/>
        </p:nvSpPr>
        <p:spPr bwMode="auto">
          <a:xfrm>
            <a:off x="3108325" y="2243138"/>
            <a:ext cx="31750" cy="31750"/>
          </a:xfrm>
          <a:custGeom>
            <a:avLst/>
            <a:gdLst/>
            <a:ahLst/>
            <a:cxnLst>
              <a:cxn ang="0">
                <a:pos x="0" y="2"/>
              </a:cxn>
              <a:cxn ang="0">
                <a:pos x="5" y="16"/>
              </a:cxn>
              <a:cxn ang="0">
                <a:pos x="5" y="13"/>
              </a:cxn>
              <a:cxn ang="0">
                <a:pos x="0" y="13"/>
              </a:cxn>
              <a:cxn ang="0">
                <a:pos x="0" y="10"/>
              </a:cxn>
              <a:cxn ang="0">
                <a:pos x="0" y="7"/>
              </a:cxn>
              <a:cxn ang="0">
                <a:pos x="5" y="2"/>
              </a:cxn>
              <a:cxn ang="0">
                <a:pos x="8" y="16"/>
              </a:cxn>
              <a:cxn ang="0">
                <a:pos x="12" y="16"/>
              </a:cxn>
              <a:cxn ang="0">
                <a:pos x="12" y="13"/>
              </a:cxn>
              <a:cxn ang="0">
                <a:pos x="16" y="13"/>
              </a:cxn>
              <a:cxn ang="0">
                <a:pos x="16" y="10"/>
              </a:cxn>
              <a:cxn ang="0">
                <a:pos x="16" y="7"/>
              </a:cxn>
              <a:cxn ang="0">
                <a:pos x="12" y="2"/>
              </a:cxn>
              <a:cxn ang="0">
                <a:pos x="8" y="2"/>
              </a:cxn>
              <a:cxn ang="0">
                <a:pos x="8" y="0"/>
              </a:cxn>
              <a:cxn ang="0">
                <a:pos x="5" y="0"/>
              </a:cxn>
              <a:cxn ang="0">
                <a:pos x="8" y="13"/>
              </a:cxn>
              <a:cxn ang="0">
                <a:pos x="0" y="2"/>
              </a:cxn>
            </a:cxnLst>
            <a:rect l="0" t="0" r="r" b="b"/>
            <a:pathLst>
              <a:path w="17" h="17">
                <a:moveTo>
                  <a:pt x="0" y="2"/>
                </a:moveTo>
                <a:lnTo>
                  <a:pt x="5" y="16"/>
                </a:lnTo>
                <a:lnTo>
                  <a:pt x="5" y="13"/>
                </a:lnTo>
                <a:lnTo>
                  <a:pt x="0" y="13"/>
                </a:lnTo>
                <a:lnTo>
                  <a:pt x="0" y="10"/>
                </a:lnTo>
                <a:lnTo>
                  <a:pt x="0" y="7"/>
                </a:lnTo>
                <a:lnTo>
                  <a:pt x="5" y="2"/>
                </a:lnTo>
                <a:lnTo>
                  <a:pt x="8" y="16"/>
                </a:lnTo>
                <a:lnTo>
                  <a:pt x="12" y="16"/>
                </a:lnTo>
                <a:lnTo>
                  <a:pt x="12" y="13"/>
                </a:lnTo>
                <a:lnTo>
                  <a:pt x="16" y="13"/>
                </a:lnTo>
                <a:lnTo>
                  <a:pt x="16" y="10"/>
                </a:lnTo>
                <a:lnTo>
                  <a:pt x="16" y="7"/>
                </a:lnTo>
                <a:lnTo>
                  <a:pt x="12" y="2"/>
                </a:lnTo>
                <a:lnTo>
                  <a:pt x="8" y="2"/>
                </a:lnTo>
                <a:lnTo>
                  <a:pt x="8" y="0"/>
                </a:lnTo>
                <a:lnTo>
                  <a:pt x="5" y="0"/>
                </a:lnTo>
                <a:lnTo>
                  <a:pt x="8" y="13"/>
                </a:lnTo>
                <a:lnTo>
                  <a:pt x="0" y="2"/>
                </a:lnTo>
              </a:path>
            </a:pathLst>
          </a:custGeom>
          <a:solidFill>
            <a:srgbClr val="000000"/>
          </a:solidFill>
          <a:ln w="9525" cap="rnd">
            <a:noFill/>
            <a:round/>
            <a:headEnd/>
            <a:tailEnd/>
          </a:ln>
          <a:effectLst/>
        </p:spPr>
        <p:txBody>
          <a:bodyPr/>
          <a:lstStyle/>
          <a:p>
            <a:endParaRPr lang="en-US"/>
          </a:p>
        </p:txBody>
      </p:sp>
      <p:sp>
        <p:nvSpPr>
          <p:cNvPr id="64058" name="Freeform 570"/>
          <p:cNvSpPr>
            <a:spLocks/>
          </p:cNvSpPr>
          <p:nvPr/>
        </p:nvSpPr>
        <p:spPr bwMode="auto">
          <a:xfrm>
            <a:off x="3108325" y="2243138"/>
            <a:ext cx="31750" cy="31750"/>
          </a:xfrm>
          <a:custGeom>
            <a:avLst/>
            <a:gdLst/>
            <a:ahLst/>
            <a:cxnLst>
              <a:cxn ang="0">
                <a:pos x="11" y="16"/>
              </a:cxn>
              <a:cxn ang="0">
                <a:pos x="6" y="0"/>
              </a:cxn>
              <a:cxn ang="0">
                <a:pos x="0" y="0"/>
              </a:cxn>
              <a:cxn ang="0">
                <a:pos x="0" y="3"/>
              </a:cxn>
              <a:cxn ang="0">
                <a:pos x="11" y="16"/>
              </a:cxn>
              <a:cxn ang="0">
                <a:pos x="16" y="16"/>
              </a:cxn>
              <a:cxn ang="0">
                <a:pos x="11" y="0"/>
              </a:cxn>
              <a:cxn ang="0">
                <a:pos x="11" y="16"/>
              </a:cxn>
            </a:cxnLst>
            <a:rect l="0" t="0" r="r" b="b"/>
            <a:pathLst>
              <a:path w="17" h="17">
                <a:moveTo>
                  <a:pt x="11" y="16"/>
                </a:moveTo>
                <a:lnTo>
                  <a:pt x="6" y="0"/>
                </a:lnTo>
                <a:lnTo>
                  <a:pt x="0" y="0"/>
                </a:lnTo>
                <a:lnTo>
                  <a:pt x="0" y="3"/>
                </a:lnTo>
                <a:lnTo>
                  <a:pt x="11" y="16"/>
                </a:lnTo>
                <a:lnTo>
                  <a:pt x="16" y="16"/>
                </a:lnTo>
                <a:lnTo>
                  <a:pt x="11" y="0"/>
                </a:lnTo>
                <a:lnTo>
                  <a:pt x="11" y="16"/>
                </a:lnTo>
              </a:path>
            </a:pathLst>
          </a:custGeom>
          <a:solidFill>
            <a:srgbClr val="000000"/>
          </a:solidFill>
          <a:ln w="9525" cap="rnd">
            <a:noFill/>
            <a:round/>
            <a:headEnd/>
            <a:tailEnd/>
          </a:ln>
          <a:effectLst/>
        </p:spPr>
        <p:txBody>
          <a:bodyPr/>
          <a:lstStyle/>
          <a:p>
            <a:endParaRPr lang="en-US"/>
          </a:p>
        </p:txBody>
      </p:sp>
      <p:sp>
        <p:nvSpPr>
          <p:cNvPr id="64059" name="Freeform 571"/>
          <p:cNvSpPr>
            <a:spLocks/>
          </p:cNvSpPr>
          <p:nvPr/>
        </p:nvSpPr>
        <p:spPr bwMode="auto">
          <a:xfrm>
            <a:off x="3113088" y="2243138"/>
            <a:ext cx="31750" cy="31750"/>
          </a:xfrm>
          <a:custGeom>
            <a:avLst/>
            <a:gdLst/>
            <a:ahLst/>
            <a:cxnLst>
              <a:cxn ang="0">
                <a:pos x="0" y="0"/>
              </a:cxn>
              <a:cxn ang="0">
                <a:pos x="0" y="16"/>
              </a:cxn>
              <a:cxn ang="0">
                <a:pos x="16" y="16"/>
              </a:cxn>
              <a:cxn ang="0">
                <a:pos x="16" y="0"/>
              </a:cxn>
              <a:cxn ang="0">
                <a:pos x="0" y="0"/>
              </a:cxn>
              <a:cxn ang="0">
                <a:pos x="16" y="16"/>
              </a:cxn>
              <a:cxn ang="0">
                <a:pos x="0" y="0"/>
              </a:cxn>
            </a:cxnLst>
            <a:rect l="0" t="0" r="r" b="b"/>
            <a:pathLst>
              <a:path w="17" h="17">
                <a:moveTo>
                  <a:pt x="0" y="0"/>
                </a:moveTo>
                <a:lnTo>
                  <a:pt x="0" y="16"/>
                </a:lnTo>
                <a:lnTo>
                  <a:pt x="16" y="16"/>
                </a:lnTo>
                <a:lnTo>
                  <a:pt x="16" y="0"/>
                </a:lnTo>
                <a:lnTo>
                  <a:pt x="0" y="0"/>
                </a:lnTo>
                <a:lnTo>
                  <a:pt x="16" y="16"/>
                </a:lnTo>
                <a:lnTo>
                  <a:pt x="0" y="0"/>
                </a:lnTo>
              </a:path>
            </a:pathLst>
          </a:custGeom>
          <a:solidFill>
            <a:srgbClr val="000000"/>
          </a:solidFill>
          <a:ln w="9525" cap="rnd">
            <a:noFill/>
            <a:round/>
            <a:headEnd/>
            <a:tailEnd/>
          </a:ln>
          <a:effectLst/>
        </p:spPr>
        <p:txBody>
          <a:bodyPr/>
          <a:lstStyle/>
          <a:p>
            <a:endParaRPr lang="en-US"/>
          </a:p>
        </p:txBody>
      </p:sp>
      <p:sp>
        <p:nvSpPr>
          <p:cNvPr id="64060" name="Freeform 572"/>
          <p:cNvSpPr>
            <a:spLocks/>
          </p:cNvSpPr>
          <p:nvPr/>
        </p:nvSpPr>
        <p:spPr bwMode="auto">
          <a:xfrm>
            <a:off x="3113088" y="2239963"/>
            <a:ext cx="31750" cy="31750"/>
          </a:xfrm>
          <a:custGeom>
            <a:avLst/>
            <a:gdLst/>
            <a:ahLst/>
            <a:cxnLst>
              <a:cxn ang="0">
                <a:pos x="3" y="2"/>
              </a:cxn>
              <a:cxn ang="0">
                <a:pos x="3" y="0"/>
              </a:cxn>
              <a:cxn ang="0">
                <a:pos x="3" y="2"/>
              </a:cxn>
              <a:cxn ang="0">
                <a:pos x="0" y="2"/>
              </a:cxn>
              <a:cxn ang="0">
                <a:pos x="3" y="16"/>
              </a:cxn>
              <a:cxn ang="0">
                <a:pos x="6" y="16"/>
              </a:cxn>
              <a:cxn ang="0">
                <a:pos x="9" y="16"/>
              </a:cxn>
              <a:cxn ang="0">
                <a:pos x="9" y="13"/>
              </a:cxn>
              <a:cxn ang="0">
                <a:pos x="12" y="13"/>
              </a:cxn>
              <a:cxn ang="0">
                <a:pos x="12" y="10"/>
              </a:cxn>
              <a:cxn ang="0">
                <a:pos x="16" y="10"/>
              </a:cxn>
              <a:cxn ang="0">
                <a:pos x="3" y="2"/>
              </a:cxn>
            </a:cxnLst>
            <a:rect l="0" t="0" r="r" b="b"/>
            <a:pathLst>
              <a:path w="17" h="17">
                <a:moveTo>
                  <a:pt x="3" y="2"/>
                </a:moveTo>
                <a:lnTo>
                  <a:pt x="3" y="0"/>
                </a:lnTo>
                <a:lnTo>
                  <a:pt x="3" y="2"/>
                </a:lnTo>
                <a:lnTo>
                  <a:pt x="0" y="2"/>
                </a:lnTo>
                <a:lnTo>
                  <a:pt x="3" y="16"/>
                </a:lnTo>
                <a:lnTo>
                  <a:pt x="6" y="16"/>
                </a:lnTo>
                <a:lnTo>
                  <a:pt x="9" y="16"/>
                </a:lnTo>
                <a:lnTo>
                  <a:pt x="9" y="13"/>
                </a:lnTo>
                <a:lnTo>
                  <a:pt x="12" y="13"/>
                </a:lnTo>
                <a:lnTo>
                  <a:pt x="12" y="10"/>
                </a:lnTo>
                <a:lnTo>
                  <a:pt x="16" y="10"/>
                </a:lnTo>
                <a:lnTo>
                  <a:pt x="3" y="2"/>
                </a:lnTo>
              </a:path>
            </a:pathLst>
          </a:custGeom>
          <a:solidFill>
            <a:srgbClr val="000000"/>
          </a:solidFill>
          <a:ln w="9525" cap="rnd">
            <a:noFill/>
            <a:round/>
            <a:headEnd/>
            <a:tailEnd/>
          </a:ln>
          <a:effectLst/>
        </p:spPr>
        <p:txBody>
          <a:bodyPr/>
          <a:lstStyle/>
          <a:p>
            <a:endParaRPr lang="en-US"/>
          </a:p>
        </p:txBody>
      </p:sp>
      <p:sp>
        <p:nvSpPr>
          <p:cNvPr id="64061" name="Freeform 573"/>
          <p:cNvSpPr>
            <a:spLocks/>
          </p:cNvSpPr>
          <p:nvPr/>
        </p:nvSpPr>
        <p:spPr bwMode="auto">
          <a:xfrm>
            <a:off x="3117850" y="2239963"/>
            <a:ext cx="31750" cy="31750"/>
          </a:xfrm>
          <a:custGeom>
            <a:avLst/>
            <a:gdLst/>
            <a:ahLst/>
            <a:cxnLst>
              <a:cxn ang="0">
                <a:pos x="0" y="4"/>
              </a:cxn>
              <a:cxn ang="0">
                <a:pos x="0" y="0"/>
              </a:cxn>
              <a:cxn ang="0">
                <a:pos x="0" y="4"/>
              </a:cxn>
              <a:cxn ang="0">
                <a:pos x="16" y="16"/>
              </a:cxn>
              <a:cxn ang="0">
                <a:pos x="12" y="16"/>
              </a:cxn>
              <a:cxn ang="0">
                <a:pos x="16" y="16"/>
              </a:cxn>
              <a:cxn ang="0">
                <a:pos x="16" y="9"/>
              </a:cxn>
              <a:cxn ang="0">
                <a:pos x="16" y="4"/>
              </a:cxn>
              <a:cxn ang="0">
                <a:pos x="0" y="4"/>
              </a:cxn>
            </a:cxnLst>
            <a:rect l="0" t="0" r="r" b="b"/>
            <a:pathLst>
              <a:path w="17" h="17">
                <a:moveTo>
                  <a:pt x="0" y="4"/>
                </a:moveTo>
                <a:lnTo>
                  <a:pt x="0" y="0"/>
                </a:lnTo>
                <a:lnTo>
                  <a:pt x="0" y="4"/>
                </a:lnTo>
                <a:lnTo>
                  <a:pt x="16" y="16"/>
                </a:lnTo>
                <a:lnTo>
                  <a:pt x="12" y="16"/>
                </a:lnTo>
                <a:lnTo>
                  <a:pt x="16" y="16"/>
                </a:lnTo>
                <a:lnTo>
                  <a:pt x="16" y="9"/>
                </a:lnTo>
                <a:lnTo>
                  <a:pt x="16" y="4"/>
                </a:lnTo>
                <a:lnTo>
                  <a:pt x="0" y="4"/>
                </a:lnTo>
              </a:path>
            </a:pathLst>
          </a:custGeom>
          <a:solidFill>
            <a:srgbClr val="000000"/>
          </a:solidFill>
          <a:ln w="9525" cap="rnd">
            <a:noFill/>
            <a:round/>
            <a:headEnd/>
            <a:tailEnd/>
          </a:ln>
          <a:effectLst/>
        </p:spPr>
        <p:txBody>
          <a:bodyPr/>
          <a:lstStyle/>
          <a:p>
            <a:endParaRPr lang="en-US"/>
          </a:p>
        </p:txBody>
      </p:sp>
      <p:sp>
        <p:nvSpPr>
          <p:cNvPr id="64062" name="Freeform 574"/>
          <p:cNvSpPr>
            <a:spLocks/>
          </p:cNvSpPr>
          <p:nvPr/>
        </p:nvSpPr>
        <p:spPr bwMode="auto">
          <a:xfrm>
            <a:off x="3117850" y="2236788"/>
            <a:ext cx="31750" cy="30162"/>
          </a:xfrm>
          <a:custGeom>
            <a:avLst/>
            <a:gdLst/>
            <a:ahLst/>
            <a:cxnLst>
              <a:cxn ang="0">
                <a:pos x="12" y="0"/>
              </a:cxn>
              <a:cxn ang="0">
                <a:pos x="8" y="0"/>
              </a:cxn>
              <a:cxn ang="0">
                <a:pos x="4" y="0"/>
              </a:cxn>
              <a:cxn ang="0">
                <a:pos x="4" y="3"/>
              </a:cxn>
              <a:cxn ang="0">
                <a:pos x="0" y="3"/>
              </a:cxn>
              <a:cxn ang="0">
                <a:pos x="0" y="7"/>
              </a:cxn>
              <a:cxn ang="0">
                <a:pos x="16" y="7"/>
              </a:cxn>
              <a:cxn ang="0">
                <a:pos x="16" y="10"/>
              </a:cxn>
              <a:cxn ang="0">
                <a:pos x="16" y="16"/>
              </a:cxn>
              <a:cxn ang="0">
                <a:pos x="12" y="16"/>
              </a:cxn>
              <a:cxn ang="0">
                <a:pos x="12" y="0"/>
              </a:cxn>
            </a:cxnLst>
            <a:rect l="0" t="0" r="r" b="b"/>
            <a:pathLst>
              <a:path w="17" h="17">
                <a:moveTo>
                  <a:pt x="12" y="0"/>
                </a:moveTo>
                <a:lnTo>
                  <a:pt x="8" y="0"/>
                </a:lnTo>
                <a:lnTo>
                  <a:pt x="4" y="0"/>
                </a:lnTo>
                <a:lnTo>
                  <a:pt x="4" y="3"/>
                </a:lnTo>
                <a:lnTo>
                  <a:pt x="0" y="3"/>
                </a:lnTo>
                <a:lnTo>
                  <a:pt x="0" y="7"/>
                </a:lnTo>
                <a:lnTo>
                  <a:pt x="16" y="7"/>
                </a:lnTo>
                <a:lnTo>
                  <a:pt x="16" y="10"/>
                </a:lnTo>
                <a:lnTo>
                  <a:pt x="16" y="16"/>
                </a:lnTo>
                <a:lnTo>
                  <a:pt x="12" y="16"/>
                </a:lnTo>
                <a:lnTo>
                  <a:pt x="12" y="0"/>
                </a:lnTo>
              </a:path>
            </a:pathLst>
          </a:custGeom>
          <a:solidFill>
            <a:srgbClr val="000000"/>
          </a:solidFill>
          <a:ln w="9525" cap="rnd">
            <a:noFill/>
            <a:round/>
            <a:headEnd/>
            <a:tailEnd/>
          </a:ln>
          <a:effectLst/>
        </p:spPr>
        <p:txBody>
          <a:bodyPr/>
          <a:lstStyle/>
          <a:p>
            <a:endParaRPr lang="en-US"/>
          </a:p>
        </p:txBody>
      </p:sp>
      <p:sp>
        <p:nvSpPr>
          <p:cNvPr id="64063" name="Freeform 575"/>
          <p:cNvSpPr>
            <a:spLocks/>
          </p:cNvSpPr>
          <p:nvPr/>
        </p:nvSpPr>
        <p:spPr bwMode="auto">
          <a:xfrm>
            <a:off x="3124200" y="2236788"/>
            <a:ext cx="31750" cy="30162"/>
          </a:xfrm>
          <a:custGeom>
            <a:avLst/>
            <a:gdLst/>
            <a:ahLst/>
            <a:cxnLst>
              <a:cxn ang="0">
                <a:pos x="16" y="0"/>
              </a:cxn>
              <a:cxn ang="0">
                <a:pos x="8" y="0"/>
              </a:cxn>
              <a:cxn ang="0">
                <a:pos x="8" y="16"/>
              </a:cxn>
              <a:cxn ang="0">
                <a:pos x="0" y="16"/>
              </a:cxn>
              <a:cxn ang="0">
                <a:pos x="16" y="0"/>
              </a:cxn>
            </a:cxnLst>
            <a:rect l="0" t="0" r="r" b="b"/>
            <a:pathLst>
              <a:path w="17" h="17">
                <a:moveTo>
                  <a:pt x="16" y="0"/>
                </a:moveTo>
                <a:lnTo>
                  <a:pt x="8" y="0"/>
                </a:ln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64064" name="Freeform 576"/>
          <p:cNvSpPr>
            <a:spLocks/>
          </p:cNvSpPr>
          <p:nvPr/>
        </p:nvSpPr>
        <p:spPr bwMode="auto">
          <a:xfrm>
            <a:off x="3121025" y="2236788"/>
            <a:ext cx="31750" cy="30162"/>
          </a:xfrm>
          <a:custGeom>
            <a:avLst/>
            <a:gdLst/>
            <a:ahLst/>
            <a:cxnLst>
              <a:cxn ang="0">
                <a:pos x="16" y="3"/>
              </a:cxn>
              <a:cxn ang="0">
                <a:pos x="16" y="7"/>
              </a:cxn>
              <a:cxn ang="0">
                <a:pos x="16" y="3"/>
              </a:cxn>
              <a:cxn ang="0">
                <a:pos x="16" y="0"/>
              </a:cxn>
              <a:cxn ang="0">
                <a:pos x="12" y="0"/>
              </a:cxn>
              <a:cxn ang="0">
                <a:pos x="4" y="16"/>
              </a:cxn>
              <a:cxn ang="0">
                <a:pos x="4" y="10"/>
              </a:cxn>
              <a:cxn ang="0">
                <a:pos x="0" y="10"/>
              </a:cxn>
              <a:cxn ang="0">
                <a:pos x="0" y="7"/>
              </a:cxn>
              <a:cxn ang="0">
                <a:pos x="4" y="16"/>
              </a:cxn>
              <a:cxn ang="0">
                <a:pos x="16" y="3"/>
              </a:cxn>
            </a:cxnLst>
            <a:rect l="0" t="0" r="r" b="b"/>
            <a:pathLst>
              <a:path w="17" h="17">
                <a:moveTo>
                  <a:pt x="16" y="3"/>
                </a:moveTo>
                <a:lnTo>
                  <a:pt x="16" y="7"/>
                </a:lnTo>
                <a:lnTo>
                  <a:pt x="16" y="3"/>
                </a:lnTo>
                <a:lnTo>
                  <a:pt x="16" y="0"/>
                </a:lnTo>
                <a:lnTo>
                  <a:pt x="12" y="0"/>
                </a:lnTo>
                <a:lnTo>
                  <a:pt x="4" y="16"/>
                </a:lnTo>
                <a:lnTo>
                  <a:pt x="4" y="10"/>
                </a:lnTo>
                <a:lnTo>
                  <a:pt x="0" y="10"/>
                </a:lnTo>
                <a:lnTo>
                  <a:pt x="0" y="7"/>
                </a:lnTo>
                <a:lnTo>
                  <a:pt x="4" y="16"/>
                </a:lnTo>
                <a:lnTo>
                  <a:pt x="16" y="3"/>
                </a:lnTo>
              </a:path>
            </a:pathLst>
          </a:custGeom>
          <a:solidFill>
            <a:srgbClr val="000000"/>
          </a:solidFill>
          <a:ln w="9525" cap="rnd">
            <a:noFill/>
            <a:round/>
            <a:headEnd/>
            <a:tailEnd/>
          </a:ln>
          <a:effectLst/>
        </p:spPr>
        <p:txBody>
          <a:bodyPr/>
          <a:lstStyle/>
          <a:p>
            <a:endParaRPr lang="en-US"/>
          </a:p>
        </p:txBody>
      </p:sp>
      <p:sp>
        <p:nvSpPr>
          <p:cNvPr id="64065" name="Freeform 577"/>
          <p:cNvSpPr>
            <a:spLocks/>
          </p:cNvSpPr>
          <p:nvPr/>
        </p:nvSpPr>
        <p:spPr bwMode="auto">
          <a:xfrm>
            <a:off x="3117850" y="2239963"/>
            <a:ext cx="31750" cy="31750"/>
          </a:xfrm>
          <a:custGeom>
            <a:avLst/>
            <a:gdLst/>
            <a:ahLst/>
            <a:cxnLst>
              <a:cxn ang="0">
                <a:pos x="8" y="0"/>
              </a:cxn>
              <a:cxn ang="0">
                <a:pos x="13" y="13"/>
              </a:cxn>
              <a:cxn ang="0">
                <a:pos x="13" y="10"/>
              </a:cxn>
              <a:cxn ang="0">
                <a:pos x="16" y="5"/>
              </a:cxn>
              <a:cxn ang="0">
                <a:pos x="16" y="2"/>
              </a:cxn>
              <a:cxn ang="0">
                <a:pos x="13" y="2"/>
              </a:cxn>
              <a:cxn ang="0">
                <a:pos x="13" y="0"/>
              </a:cxn>
              <a:cxn ang="0">
                <a:pos x="5" y="10"/>
              </a:cxn>
              <a:cxn ang="0">
                <a:pos x="2" y="10"/>
              </a:cxn>
              <a:cxn ang="0">
                <a:pos x="2" y="5"/>
              </a:cxn>
              <a:cxn ang="0">
                <a:pos x="8" y="16"/>
              </a:cxn>
              <a:cxn ang="0">
                <a:pos x="2" y="5"/>
              </a:cxn>
              <a:cxn ang="0">
                <a:pos x="0" y="16"/>
              </a:cxn>
              <a:cxn ang="0">
                <a:pos x="8" y="16"/>
              </a:cxn>
              <a:cxn ang="0">
                <a:pos x="8" y="0"/>
              </a:cxn>
            </a:cxnLst>
            <a:rect l="0" t="0" r="r" b="b"/>
            <a:pathLst>
              <a:path w="17" h="17">
                <a:moveTo>
                  <a:pt x="8" y="0"/>
                </a:moveTo>
                <a:lnTo>
                  <a:pt x="13" y="13"/>
                </a:lnTo>
                <a:lnTo>
                  <a:pt x="13" y="10"/>
                </a:lnTo>
                <a:lnTo>
                  <a:pt x="16" y="5"/>
                </a:lnTo>
                <a:lnTo>
                  <a:pt x="16" y="2"/>
                </a:lnTo>
                <a:lnTo>
                  <a:pt x="13" y="2"/>
                </a:lnTo>
                <a:lnTo>
                  <a:pt x="13" y="0"/>
                </a:lnTo>
                <a:lnTo>
                  <a:pt x="5" y="10"/>
                </a:lnTo>
                <a:lnTo>
                  <a:pt x="2" y="10"/>
                </a:lnTo>
                <a:lnTo>
                  <a:pt x="2" y="5"/>
                </a:lnTo>
                <a:lnTo>
                  <a:pt x="8" y="16"/>
                </a:lnTo>
                <a:lnTo>
                  <a:pt x="2" y="5"/>
                </a:lnTo>
                <a:lnTo>
                  <a:pt x="0" y="16"/>
                </a:lnTo>
                <a:lnTo>
                  <a:pt x="8" y="16"/>
                </a:lnTo>
                <a:lnTo>
                  <a:pt x="8" y="0"/>
                </a:lnTo>
              </a:path>
            </a:pathLst>
          </a:custGeom>
          <a:solidFill>
            <a:srgbClr val="000000"/>
          </a:solidFill>
          <a:ln w="9525" cap="rnd">
            <a:noFill/>
            <a:round/>
            <a:headEnd/>
            <a:tailEnd/>
          </a:ln>
          <a:effectLst/>
        </p:spPr>
        <p:txBody>
          <a:bodyPr/>
          <a:lstStyle/>
          <a:p>
            <a:endParaRPr lang="en-US"/>
          </a:p>
        </p:txBody>
      </p:sp>
      <p:sp>
        <p:nvSpPr>
          <p:cNvPr id="64066" name="Freeform 578"/>
          <p:cNvSpPr>
            <a:spLocks/>
          </p:cNvSpPr>
          <p:nvPr/>
        </p:nvSpPr>
        <p:spPr bwMode="auto">
          <a:xfrm>
            <a:off x="3128963" y="2239963"/>
            <a:ext cx="31750" cy="31750"/>
          </a:xfrm>
          <a:custGeom>
            <a:avLst/>
            <a:gdLst/>
            <a:ahLst/>
            <a:cxnLst>
              <a:cxn ang="0">
                <a:pos x="10" y="0"/>
              </a:cxn>
              <a:cxn ang="0">
                <a:pos x="5" y="0"/>
              </a:cxn>
              <a:cxn ang="0">
                <a:pos x="0" y="0"/>
              </a:cxn>
              <a:cxn ang="0">
                <a:pos x="0" y="16"/>
              </a:cxn>
              <a:cxn ang="0">
                <a:pos x="5" y="16"/>
              </a:cxn>
              <a:cxn ang="0">
                <a:pos x="10" y="16"/>
              </a:cxn>
              <a:cxn ang="0">
                <a:pos x="10" y="13"/>
              </a:cxn>
              <a:cxn ang="0">
                <a:pos x="16" y="13"/>
              </a:cxn>
              <a:cxn ang="0">
                <a:pos x="10" y="0"/>
              </a:cxn>
            </a:cxnLst>
            <a:rect l="0" t="0" r="r" b="b"/>
            <a:pathLst>
              <a:path w="17" h="17">
                <a:moveTo>
                  <a:pt x="10" y="0"/>
                </a:moveTo>
                <a:lnTo>
                  <a:pt x="5" y="0"/>
                </a:lnTo>
                <a:lnTo>
                  <a:pt x="0" y="0"/>
                </a:lnTo>
                <a:lnTo>
                  <a:pt x="0" y="16"/>
                </a:lnTo>
                <a:lnTo>
                  <a:pt x="5" y="16"/>
                </a:lnTo>
                <a:lnTo>
                  <a:pt x="10" y="16"/>
                </a:lnTo>
                <a:lnTo>
                  <a:pt x="10" y="13"/>
                </a:lnTo>
                <a:lnTo>
                  <a:pt x="16" y="13"/>
                </a:lnTo>
                <a:lnTo>
                  <a:pt x="10" y="0"/>
                </a:lnTo>
              </a:path>
            </a:pathLst>
          </a:custGeom>
          <a:solidFill>
            <a:srgbClr val="000000"/>
          </a:solidFill>
          <a:ln w="9525" cap="rnd">
            <a:noFill/>
            <a:round/>
            <a:headEnd/>
            <a:tailEnd/>
          </a:ln>
          <a:effectLst/>
        </p:spPr>
        <p:txBody>
          <a:bodyPr/>
          <a:lstStyle/>
          <a:p>
            <a:endParaRPr lang="en-US"/>
          </a:p>
        </p:txBody>
      </p:sp>
      <p:sp>
        <p:nvSpPr>
          <p:cNvPr id="64067" name="Freeform 579"/>
          <p:cNvSpPr>
            <a:spLocks/>
          </p:cNvSpPr>
          <p:nvPr/>
        </p:nvSpPr>
        <p:spPr bwMode="auto">
          <a:xfrm>
            <a:off x="3135313" y="2239963"/>
            <a:ext cx="31750" cy="31750"/>
          </a:xfrm>
          <a:custGeom>
            <a:avLst/>
            <a:gdLst/>
            <a:ahLst/>
            <a:cxnLst>
              <a:cxn ang="0">
                <a:pos x="4" y="0"/>
              </a:cxn>
              <a:cxn ang="0">
                <a:pos x="0" y="0"/>
              </a:cxn>
              <a:cxn ang="0">
                <a:pos x="4" y="16"/>
              </a:cxn>
              <a:cxn ang="0">
                <a:pos x="11" y="16"/>
              </a:cxn>
              <a:cxn ang="0">
                <a:pos x="16" y="16"/>
              </a:cxn>
              <a:cxn ang="0">
                <a:pos x="16" y="12"/>
              </a:cxn>
              <a:cxn ang="0">
                <a:pos x="4" y="0"/>
              </a:cxn>
            </a:cxnLst>
            <a:rect l="0" t="0" r="r" b="b"/>
            <a:pathLst>
              <a:path w="17" h="17">
                <a:moveTo>
                  <a:pt x="4" y="0"/>
                </a:moveTo>
                <a:lnTo>
                  <a:pt x="0" y="0"/>
                </a:lnTo>
                <a:lnTo>
                  <a:pt x="4" y="16"/>
                </a:lnTo>
                <a:lnTo>
                  <a:pt x="11" y="16"/>
                </a:lnTo>
                <a:lnTo>
                  <a:pt x="16"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64068" name="Freeform 580"/>
          <p:cNvSpPr>
            <a:spLocks/>
          </p:cNvSpPr>
          <p:nvPr/>
        </p:nvSpPr>
        <p:spPr bwMode="auto">
          <a:xfrm>
            <a:off x="3140075" y="2233613"/>
            <a:ext cx="34925" cy="30162"/>
          </a:xfrm>
          <a:custGeom>
            <a:avLst/>
            <a:gdLst/>
            <a:ahLst/>
            <a:cxnLst>
              <a:cxn ang="0">
                <a:pos x="5" y="11"/>
              </a:cxn>
              <a:cxn ang="0">
                <a:pos x="9" y="0"/>
              </a:cxn>
              <a:cxn ang="0">
                <a:pos x="7" y="0"/>
              </a:cxn>
              <a:cxn ang="0">
                <a:pos x="7" y="2"/>
              </a:cxn>
              <a:cxn ang="0">
                <a:pos x="5" y="2"/>
              </a:cxn>
              <a:cxn ang="0">
                <a:pos x="3" y="2"/>
              </a:cxn>
              <a:cxn ang="0">
                <a:pos x="3" y="5"/>
              </a:cxn>
              <a:cxn ang="0">
                <a:pos x="0" y="5"/>
              </a:cxn>
              <a:cxn ang="0">
                <a:pos x="5" y="16"/>
              </a:cxn>
              <a:cxn ang="0">
                <a:pos x="7" y="16"/>
              </a:cxn>
              <a:cxn ang="0">
                <a:pos x="9" y="16"/>
              </a:cxn>
              <a:cxn ang="0">
                <a:pos x="11" y="16"/>
              </a:cxn>
              <a:cxn ang="0">
                <a:pos x="11" y="11"/>
              </a:cxn>
              <a:cxn ang="0">
                <a:pos x="13" y="2"/>
              </a:cxn>
              <a:cxn ang="0">
                <a:pos x="11" y="11"/>
              </a:cxn>
              <a:cxn ang="0">
                <a:pos x="18" y="11"/>
              </a:cxn>
              <a:cxn ang="0">
                <a:pos x="13" y="2"/>
              </a:cxn>
              <a:cxn ang="0">
                <a:pos x="5" y="11"/>
              </a:cxn>
            </a:cxnLst>
            <a:rect l="0" t="0" r="r" b="b"/>
            <a:pathLst>
              <a:path w="19" h="17">
                <a:moveTo>
                  <a:pt x="5" y="11"/>
                </a:moveTo>
                <a:lnTo>
                  <a:pt x="9" y="0"/>
                </a:lnTo>
                <a:lnTo>
                  <a:pt x="7" y="0"/>
                </a:lnTo>
                <a:lnTo>
                  <a:pt x="7" y="2"/>
                </a:lnTo>
                <a:lnTo>
                  <a:pt x="5" y="2"/>
                </a:lnTo>
                <a:lnTo>
                  <a:pt x="3" y="2"/>
                </a:lnTo>
                <a:lnTo>
                  <a:pt x="3" y="5"/>
                </a:lnTo>
                <a:lnTo>
                  <a:pt x="0" y="5"/>
                </a:lnTo>
                <a:lnTo>
                  <a:pt x="5" y="16"/>
                </a:lnTo>
                <a:lnTo>
                  <a:pt x="7" y="16"/>
                </a:lnTo>
                <a:lnTo>
                  <a:pt x="9" y="16"/>
                </a:lnTo>
                <a:lnTo>
                  <a:pt x="11" y="16"/>
                </a:lnTo>
                <a:lnTo>
                  <a:pt x="11" y="11"/>
                </a:lnTo>
                <a:lnTo>
                  <a:pt x="13" y="2"/>
                </a:lnTo>
                <a:lnTo>
                  <a:pt x="11" y="11"/>
                </a:lnTo>
                <a:lnTo>
                  <a:pt x="18" y="11"/>
                </a:lnTo>
                <a:lnTo>
                  <a:pt x="13" y="2"/>
                </a:lnTo>
                <a:lnTo>
                  <a:pt x="5" y="11"/>
                </a:lnTo>
              </a:path>
            </a:pathLst>
          </a:custGeom>
          <a:solidFill>
            <a:srgbClr val="000000"/>
          </a:solidFill>
          <a:ln w="9525" cap="rnd">
            <a:noFill/>
            <a:round/>
            <a:headEnd/>
            <a:tailEnd/>
          </a:ln>
          <a:effectLst/>
        </p:spPr>
        <p:txBody>
          <a:bodyPr/>
          <a:lstStyle/>
          <a:p>
            <a:endParaRPr lang="en-US"/>
          </a:p>
        </p:txBody>
      </p:sp>
      <p:sp>
        <p:nvSpPr>
          <p:cNvPr id="64069" name="Freeform 581"/>
          <p:cNvSpPr>
            <a:spLocks/>
          </p:cNvSpPr>
          <p:nvPr/>
        </p:nvSpPr>
        <p:spPr bwMode="auto">
          <a:xfrm>
            <a:off x="3140075" y="2228850"/>
            <a:ext cx="31750" cy="31750"/>
          </a:xfrm>
          <a:custGeom>
            <a:avLst/>
            <a:gdLst/>
            <a:ahLst/>
            <a:cxnLst>
              <a:cxn ang="0">
                <a:pos x="0" y="6"/>
              </a:cxn>
              <a:cxn ang="0">
                <a:pos x="3" y="6"/>
              </a:cxn>
              <a:cxn ang="0">
                <a:pos x="3" y="9"/>
              </a:cxn>
              <a:cxn ang="0">
                <a:pos x="6" y="9"/>
              </a:cxn>
              <a:cxn ang="0">
                <a:pos x="6" y="12"/>
              </a:cxn>
              <a:cxn ang="0">
                <a:pos x="6" y="16"/>
              </a:cxn>
              <a:cxn ang="0">
                <a:pos x="16" y="6"/>
              </a:cxn>
              <a:cxn ang="0">
                <a:pos x="13" y="6"/>
              </a:cxn>
              <a:cxn ang="0">
                <a:pos x="13" y="3"/>
              </a:cxn>
              <a:cxn ang="0">
                <a:pos x="11" y="0"/>
              </a:cxn>
              <a:cxn ang="0">
                <a:pos x="0" y="6"/>
              </a:cxn>
            </a:cxnLst>
            <a:rect l="0" t="0" r="r" b="b"/>
            <a:pathLst>
              <a:path w="17" h="17">
                <a:moveTo>
                  <a:pt x="0" y="6"/>
                </a:moveTo>
                <a:lnTo>
                  <a:pt x="3" y="6"/>
                </a:lnTo>
                <a:lnTo>
                  <a:pt x="3" y="9"/>
                </a:lnTo>
                <a:lnTo>
                  <a:pt x="6" y="9"/>
                </a:lnTo>
                <a:lnTo>
                  <a:pt x="6" y="12"/>
                </a:lnTo>
                <a:lnTo>
                  <a:pt x="6" y="16"/>
                </a:lnTo>
                <a:lnTo>
                  <a:pt x="16" y="6"/>
                </a:lnTo>
                <a:lnTo>
                  <a:pt x="13" y="6"/>
                </a:lnTo>
                <a:lnTo>
                  <a:pt x="13" y="3"/>
                </a:lnTo>
                <a:lnTo>
                  <a:pt x="11" y="0"/>
                </a:lnTo>
                <a:lnTo>
                  <a:pt x="0" y="6"/>
                </a:lnTo>
              </a:path>
            </a:pathLst>
          </a:custGeom>
          <a:solidFill>
            <a:srgbClr val="000000"/>
          </a:solidFill>
          <a:ln w="9525" cap="rnd">
            <a:noFill/>
            <a:round/>
            <a:headEnd/>
            <a:tailEnd/>
          </a:ln>
          <a:effectLst/>
        </p:spPr>
        <p:txBody>
          <a:bodyPr/>
          <a:lstStyle/>
          <a:p>
            <a:endParaRPr lang="en-US"/>
          </a:p>
        </p:txBody>
      </p:sp>
      <p:sp>
        <p:nvSpPr>
          <p:cNvPr id="64070" name="Freeform 582"/>
          <p:cNvSpPr>
            <a:spLocks/>
          </p:cNvSpPr>
          <p:nvPr/>
        </p:nvSpPr>
        <p:spPr bwMode="auto">
          <a:xfrm>
            <a:off x="3140075" y="2222500"/>
            <a:ext cx="31750" cy="30163"/>
          </a:xfrm>
          <a:custGeom>
            <a:avLst/>
            <a:gdLst/>
            <a:ahLst/>
            <a:cxnLst>
              <a:cxn ang="0">
                <a:pos x="12" y="4"/>
              </a:cxn>
              <a:cxn ang="0">
                <a:pos x="5" y="16"/>
              </a:cxn>
              <a:cxn ang="0">
                <a:pos x="0" y="16"/>
              </a:cxn>
              <a:cxn ang="0">
                <a:pos x="16" y="8"/>
              </a:cxn>
              <a:cxn ang="0">
                <a:pos x="16" y="4"/>
              </a:cxn>
              <a:cxn ang="0">
                <a:pos x="12" y="4"/>
              </a:cxn>
              <a:cxn ang="0">
                <a:pos x="8" y="4"/>
              </a:cxn>
              <a:cxn ang="0">
                <a:pos x="8" y="0"/>
              </a:cxn>
              <a:cxn ang="0">
                <a:pos x="0" y="16"/>
              </a:cxn>
              <a:cxn ang="0">
                <a:pos x="12" y="4"/>
              </a:cxn>
            </a:cxnLst>
            <a:rect l="0" t="0" r="r" b="b"/>
            <a:pathLst>
              <a:path w="17" h="17">
                <a:moveTo>
                  <a:pt x="12" y="4"/>
                </a:moveTo>
                <a:lnTo>
                  <a:pt x="5" y="16"/>
                </a:lnTo>
                <a:lnTo>
                  <a:pt x="0" y="16"/>
                </a:lnTo>
                <a:lnTo>
                  <a:pt x="16" y="8"/>
                </a:lnTo>
                <a:lnTo>
                  <a:pt x="16" y="4"/>
                </a:lnTo>
                <a:lnTo>
                  <a:pt x="12" y="4"/>
                </a:lnTo>
                <a:lnTo>
                  <a:pt x="8" y="4"/>
                </a:lnTo>
                <a:lnTo>
                  <a:pt x="8" y="0"/>
                </a:lnTo>
                <a:lnTo>
                  <a:pt x="0" y="16"/>
                </a:lnTo>
                <a:lnTo>
                  <a:pt x="12" y="4"/>
                </a:lnTo>
              </a:path>
            </a:pathLst>
          </a:custGeom>
          <a:solidFill>
            <a:srgbClr val="000000"/>
          </a:solidFill>
          <a:ln w="9525" cap="rnd">
            <a:noFill/>
            <a:round/>
            <a:headEnd/>
            <a:tailEnd/>
          </a:ln>
          <a:effectLst/>
        </p:spPr>
        <p:txBody>
          <a:bodyPr/>
          <a:lstStyle/>
          <a:p>
            <a:endParaRPr lang="en-US"/>
          </a:p>
        </p:txBody>
      </p:sp>
      <p:sp>
        <p:nvSpPr>
          <p:cNvPr id="64071" name="Freeform 583"/>
          <p:cNvSpPr>
            <a:spLocks/>
          </p:cNvSpPr>
          <p:nvPr/>
        </p:nvSpPr>
        <p:spPr bwMode="auto">
          <a:xfrm>
            <a:off x="3140075" y="2225675"/>
            <a:ext cx="31750" cy="30163"/>
          </a:xfrm>
          <a:custGeom>
            <a:avLst/>
            <a:gdLst/>
            <a:ahLst/>
            <a:cxnLst>
              <a:cxn ang="0">
                <a:pos x="7" y="16"/>
              </a:cxn>
              <a:cxn ang="0">
                <a:pos x="11" y="8"/>
              </a:cxn>
              <a:cxn ang="0">
                <a:pos x="9" y="8"/>
              </a:cxn>
              <a:cxn ang="0">
                <a:pos x="9" y="5"/>
              </a:cxn>
              <a:cxn ang="0">
                <a:pos x="9" y="2"/>
              </a:cxn>
              <a:cxn ang="0">
                <a:pos x="7" y="0"/>
              </a:cxn>
              <a:cxn ang="0">
                <a:pos x="0" y="8"/>
              </a:cxn>
              <a:cxn ang="0">
                <a:pos x="0" y="10"/>
              </a:cxn>
              <a:cxn ang="0">
                <a:pos x="3" y="10"/>
              </a:cxn>
              <a:cxn ang="0">
                <a:pos x="3" y="13"/>
              </a:cxn>
              <a:cxn ang="0">
                <a:pos x="7" y="5"/>
              </a:cxn>
              <a:cxn ang="0">
                <a:pos x="7" y="16"/>
              </a:cxn>
              <a:cxn ang="0">
                <a:pos x="16" y="16"/>
              </a:cxn>
              <a:cxn ang="0">
                <a:pos x="11" y="8"/>
              </a:cxn>
              <a:cxn ang="0">
                <a:pos x="7" y="16"/>
              </a:cxn>
            </a:cxnLst>
            <a:rect l="0" t="0" r="r" b="b"/>
            <a:pathLst>
              <a:path w="17" h="17">
                <a:moveTo>
                  <a:pt x="7" y="16"/>
                </a:moveTo>
                <a:lnTo>
                  <a:pt x="11" y="8"/>
                </a:lnTo>
                <a:lnTo>
                  <a:pt x="9" y="8"/>
                </a:lnTo>
                <a:lnTo>
                  <a:pt x="9" y="5"/>
                </a:lnTo>
                <a:lnTo>
                  <a:pt x="9" y="2"/>
                </a:lnTo>
                <a:lnTo>
                  <a:pt x="7" y="0"/>
                </a:lnTo>
                <a:lnTo>
                  <a:pt x="0" y="8"/>
                </a:lnTo>
                <a:lnTo>
                  <a:pt x="0" y="10"/>
                </a:lnTo>
                <a:lnTo>
                  <a:pt x="3" y="10"/>
                </a:lnTo>
                <a:lnTo>
                  <a:pt x="3" y="13"/>
                </a:lnTo>
                <a:lnTo>
                  <a:pt x="7" y="5"/>
                </a:lnTo>
                <a:lnTo>
                  <a:pt x="7" y="16"/>
                </a:lnTo>
                <a:lnTo>
                  <a:pt x="16" y="16"/>
                </a:lnTo>
                <a:lnTo>
                  <a:pt x="11" y="8"/>
                </a:lnTo>
                <a:lnTo>
                  <a:pt x="7" y="16"/>
                </a:lnTo>
              </a:path>
            </a:pathLst>
          </a:custGeom>
          <a:solidFill>
            <a:srgbClr val="000000"/>
          </a:solidFill>
          <a:ln w="9525" cap="rnd">
            <a:noFill/>
            <a:round/>
            <a:headEnd/>
            <a:tailEnd/>
          </a:ln>
          <a:effectLst/>
        </p:spPr>
        <p:txBody>
          <a:bodyPr/>
          <a:lstStyle/>
          <a:p>
            <a:endParaRPr lang="en-US"/>
          </a:p>
        </p:txBody>
      </p:sp>
      <p:sp>
        <p:nvSpPr>
          <p:cNvPr id="64072" name="Freeform 584"/>
          <p:cNvSpPr>
            <a:spLocks/>
          </p:cNvSpPr>
          <p:nvPr/>
        </p:nvSpPr>
        <p:spPr bwMode="auto">
          <a:xfrm>
            <a:off x="3140075" y="2233613"/>
            <a:ext cx="31750" cy="30162"/>
          </a:xfrm>
          <a:custGeom>
            <a:avLst/>
            <a:gdLst/>
            <a:ahLst/>
            <a:cxnLst>
              <a:cxn ang="0">
                <a:pos x="0" y="16"/>
              </a:cxn>
              <a:cxn ang="0">
                <a:pos x="6" y="16"/>
              </a:cxn>
              <a:cxn ang="0">
                <a:pos x="6" y="11"/>
              </a:cxn>
              <a:cxn ang="0">
                <a:pos x="11" y="11"/>
              </a:cxn>
              <a:cxn ang="0">
                <a:pos x="16" y="11"/>
              </a:cxn>
              <a:cxn ang="0">
                <a:pos x="16" y="0"/>
              </a:cxn>
              <a:cxn ang="0">
                <a:pos x="11" y="0"/>
              </a:cxn>
              <a:cxn ang="0">
                <a:pos x="6" y="0"/>
              </a:cxn>
              <a:cxn ang="0">
                <a:pos x="0" y="0"/>
              </a:cxn>
              <a:cxn ang="0">
                <a:pos x="0" y="16"/>
              </a:cxn>
            </a:cxnLst>
            <a:rect l="0" t="0" r="r" b="b"/>
            <a:pathLst>
              <a:path w="17" h="17">
                <a:moveTo>
                  <a:pt x="0" y="16"/>
                </a:moveTo>
                <a:lnTo>
                  <a:pt x="6" y="16"/>
                </a:lnTo>
                <a:lnTo>
                  <a:pt x="6" y="11"/>
                </a:lnTo>
                <a:lnTo>
                  <a:pt x="11" y="11"/>
                </a:lnTo>
                <a:lnTo>
                  <a:pt x="16" y="11"/>
                </a:lnTo>
                <a:lnTo>
                  <a:pt x="16" y="0"/>
                </a:lnTo>
                <a:lnTo>
                  <a:pt x="11" y="0"/>
                </a:lnTo>
                <a:lnTo>
                  <a:pt x="6" y="0"/>
                </a:lnTo>
                <a:lnTo>
                  <a:pt x="0" y="0"/>
                </a:lnTo>
                <a:lnTo>
                  <a:pt x="0" y="16"/>
                </a:lnTo>
              </a:path>
            </a:pathLst>
          </a:custGeom>
          <a:solidFill>
            <a:srgbClr val="000000"/>
          </a:solidFill>
          <a:ln w="9525" cap="rnd">
            <a:noFill/>
            <a:round/>
            <a:headEnd/>
            <a:tailEnd/>
          </a:ln>
          <a:effectLst/>
        </p:spPr>
        <p:txBody>
          <a:bodyPr/>
          <a:lstStyle/>
          <a:p>
            <a:endParaRPr lang="en-US"/>
          </a:p>
        </p:txBody>
      </p:sp>
      <p:sp>
        <p:nvSpPr>
          <p:cNvPr id="64073" name="Freeform 585"/>
          <p:cNvSpPr>
            <a:spLocks/>
          </p:cNvSpPr>
          <p:nvPr/>
        </p:nvSpPr>
        <p:spPr bwMode="auto">
          <a:xfrm>
            <a:off x="3128963" y="2233613"/>
            <a:ext cx="31750" cy="30162"/>
          </a:xfrm>
          <a:custGeom>
            <a:avLst/>
            <a:gdLst/>
            <a:ahLst/>
            <a:cxnLst>
              <a:cxn ang="0">
                <a:pos x="0" y="11"/>
              </a:cxn>
              <a:cxn ang="0">
                <a:pos x="0" y="8"/>
              </a:cxn>
              <a:cxn ang="0">
                <a:pos x="0" y="11"/>
              </a:cxn>
              <a:cxn ang="0">
                <a:pos x="3" y="11"/>
              </a:cxn>
              <a:cxn ang="0">
                <a:pos x="7" y="11"/>
              </a:cxn>
              <a:cxn ang="0">
                <a:pos x="7" y="16"/>
              </a:cxn>
              <a:cxn ang="0">
                <a:pos x="10" y="16"/>
              </a:cxn>
              <a:cxn ang="0">
                <a:pos x="10" y="0"/>
              </a:cxn>
              <a:cxn ang="0">
                <a:pos x="10" y="2"/>
              </a:cxn>
              <a:cxn ang="0">
                <a:pos x="10" y="0"/>
              </a:cxn>
              <a:cxn ang="0">
                <a:pos x="10" y="2"/>
              </a:cxn>
              <a:cxn ang="0">
                <a:pos x="16" y="2"/>
              </a:cxn>
              <a:cxn ang="0">
                <a:pos x="10" y="2"/>
              </a:cxn>
              <a:cxn ang="0">
                <a:pos x="0" y="11"/>
              </a:cxn>
            </a:cxnLst>
            <a:rect l="0" t="0" r="r" b="b"/>
            <a:pathLst>
              <a:path w="17" h="17">
                <a:moveTo>
                  <a:pt x="0" y="11"/>
                </a:moveTo>
                <a:lnTo>
                  <a:pt x="0" y="8"/>
                </a:lnTo>
                <a:lnTo>
                  <a:pt x="0" y="11"/>
                </a:lnTo>
                <a:lnTo>
                  <a:pt x="3" y="11"/>
                </a:lnTo>
                <a:lnTo>
                  <a:pt x="7" y="11"/>
                </a:lnTo>
                <a:lnTo>
                  <a:pt x="7" y="16"/>
                </a:lnTo>
                <a:lnTo>
                  <a:pt x="10" y="16"/>
                </a:lnTo>
                <a:lnTo>
                  <a:pt x="10" y="0"/>
                </a:lnTo>
                <a:lnTo>
                  <a:pt x="10" y="2"/>
                </a:lnTo>
                <a:lnTo>
                  <a:pt x="10" y="0"/>
                </a:lnTo>
                <a:lnTo>
                  <a:pt x="10" y="2"/>
                </a:lnTo>
                <a:lnTo>
                  <a:pt x="16" y="2"/>
                </a:lnTo>
                <a:lnTo>
                  <a:pt x="10" y="2"/>
                </a:lnTo>
                <a:lnTo>
                  <a:pt x="0" y="11"/>
                </a:lnTo>
              </a:path>
            </a:pathLst>
          </a:custGeom>
          <a:solidFill>
            <a:srgbClr val="000000"/>
          </a:solidFill>
          <a:ln w="9525" cap="rnd">
            <a:noFill/>
            <a:round/>
            <a:headEnd/>
            <a:tailEnd/>
          </a:ln>
          <a:effectLst/>
        </p:spPr>
        <p:txBody>
          <a:bodyPr/>
          <a:lstStyle/>
          <a:p>
            <a:endParaRPr lang="en-US"/>
          </a:p>
        </p:txBody>
      </p:sp>
      <p:sp>
        <p:nvSpPr>
          <p:cNvPr id="64074" name="Freeform 586"/>
          <p:cNvSpPr>
            <a:spLocks/>
          </p:cNvSpPr>
          <p:nvPr/>
        </p:nvSpPr>
        <p:spPr bwMode="auto">
          <a:xfrm>
            <a:off x="3124200" y="2228850"/>
            <a:ext cx="31750" cy="31750"/>
          </a:xfrm>
          <a:custGeom>
            <a:avLst/>
            <a:gdLst/>
            <a:ahLst/>
            <a:cxnLst>
              <a:cxn ang="0">
                <a:pos x="5" y="12"/>
              </a:cxn>
              <a:cxn ang="0">
                <a:pos x="0" y="6"/>
              </a:cxn>
              <a:cxn ang="0">
                <a:pos x="0" y="9"/>
              </a:cxn>
              <a:cxn ang="0">
                <a:pos x="2" y="9"/>
              </a:cxn>
              <a:cxn ang="0">
                <a:pos x="2" y="12"/>
              </a:cxn>
              <a:cxn ang="0">
                <a:pos x="2" y="16"/>
              </a:cxn>
              <a:cxn ang="0">
                <a:pos x="11" y="6"/>
              </a:cxn>
              <a:cxn ang="0">
                <a:pos x="16" y="6"/>
              </a:cxn>
              <a:cxn ang="0">
                <a:pos x="8" y="0"/>
              </a:cxn>
              <a:cxn ang="0">
                <a:pos x="5" y="12"/>
              </a:cxn>
            </a:cxnLst>
            <a:rect l="0" t="0" r="r" b="b"/>
            <a:pathLst>
              <a:path w="17" h="17">
                <a:moveTo>
                  <a:pt x="5" y="12"/>
                </a:moveTo>
                <a:lnTo>
                  <a:pt x="0" y="6"/>
                </a:lnTo>
                <a:lnTo>
                  <a:pt x="0" y="9"/>
                </a:lnTo>
                <a:lnTo>
                  <a:pt x="2" y="9"/>
                </a:lnTo>
                <a:lnTo>
                  <a:pt x="2" y="12"/>
                </a:lnTo>
                <a:lnTo>
                  <a:pt x="2" y="16"/>
                </a:lnTo>
                <a:lnTo>
                  <a:pt x="11" y="6"/>
                </a:lnTo>
                <a:lnTo>
                  <a:pt x="16" y="6"/>
                </a:lnTo>
                <a:lnTo>
                  <a:pt x="8" y="0"/>
                </a:lnTo>
                <a:lnTo>
                  <a:pt x="5" y="12"/>
                </a:lnTo>
              </a:path>
            </a:pathLst>
          </a:custGeom>
          <a:solidFill>
            <a:srgbClr val="000000"/>
          </a:solidFill>
          <a:ln w="9525" cap="rnd">
            <a:noFill/>
            <a:round/>
            <a:headEnd/>
            <a:tailEnd/>
          </a:ln>
          <a:effectLst/>
        </p:spPr>
        <p:txBody>
          <a:bodyPr/>
          <a:lstStyle/>
          <a:p>
            <a:endParaRPr lang="en-US"/>
          </a:p>
        </p:txBody>
      </p:sp>
      <p:sp>
        <p:nvSpPr>
          <p:cNvPr id="64075" name="Freeform 587"/>
          <p:cNvSpPr>
            <a:spLocks/>
          </p:cNvSpPr>
          <p:nvPr/>
        </p:nvSpPr>
        <p:spPr bwMode="auto">
          <a:xfrm>
            <a:off x="3124200" y="2228850"/>
            <a:ext cx="31750" cy="31750"/>
          </a:xfrm>
          <a:custGeom>
            <a:avLst/>
            <a:gdLst/>
            <a:ahLst/>
            <a:cxnLst>
              <a:cxn ang="0">
                <a:pos x="0" y="12"/>
              </a:cxn>
              <a:cxn ang="0">
                <a:pos x="8" y="16"/>
              </a:cxn>
              <a:cxn ang="0">
                <a:pos x="4" y="16"/>
              </a:cxn>
              <a:cxn ang="0">
                <a:pos x="8" y="16"/>
              </a:cxn>
              <a:cxn ang="0">
                <a:pos x="12" y="0"/>
              </a:cxn>
              <a:cxn ang="0">
                <a:pos x="16" y="4"/>
              </a:cxn>
              <a:cxn ang="0">
                <a:pos x="16" y="0"/>
              </a:cxn>
              <a:cxn ang="0">
                <a:pos x="12" y="0"/>
              </a:cxn>
              <a:cxn ang="0">
                <a:pos x="8" y="0"/>
              </a:cxn>
              <a:cxn ang="0">
                <a:pos x="16" y="4"/>
              </a:cxn>
              <a:cxn ang="0">
                <a:pos x="0" y="12"/>
              </a:cxn>
            </a:cxnLst>
            <a:rect l="0" t="0" r="r" b="b"/>
            <a:pathLst>
              <a:path w="17" h="17">
                <a:moveTo>
                  <a:pt x="0" y="12"/>
                </a:moveTo>
                <a:lnTo>
                  <a:pt x="8" y="16"/>
                </a:lnTo>
                <a:lnTo>
                  <a:pt x="4" y="16"/>
                </a:lnTo>
                <a:lnTo>
                  <a:pt x="8" y="16"/>
                </a:lnTo>
                <a:lnTo>
                  <a:pt x="12" y="0"/>
                </a:lnTo>
                <a:lnTo>
                  <a:pt x="16" y="4"/>
                </a:lnTo>
                <a:lnTo>
                  <a:pt x="16" y="0"/>
                </a:lnTo>
                <a:lnTo>
                  <a:pt x="12" y="0"/>
                </a:lnTo>
                <a:lnTo>
                  <a:pt x="8" y="0"/>
                </a:lnTo>
                <a:lnTo>
                  <a:pt x="16" y="4"/>
                </a:lnTo>
                <a:lnTo>
                  <a:pt x="0" y="12"/>
                </a:lnTo>
              </a:path>
            </a:pathLst>
          </a:custGeom>
          <a:solidFill>
            <a:srgbClr val="000000"/>
          </a:solidFill>
          <a:ln w="9525" cap="rnd">
            <a:noFill/>
            <a:round/>
            <a:headEnd/>
            <a:tailEnd/>
          </a:ln>
          <a:effectLst/>
        </p:spPr>
        <p:txBody>
          <a:bodyPr/>
          <a:lstStyle/>
          <a:p>
            <a:endParaRPr lang="en-US"/>
          </a:p>
        </p:txBody>
      </p:sp>
      <p:sp>
        <p:nvSpPr>
          <p:cNvPr id="64076" name="Freeform 588"/>
          <p:cNvSpPr>
            <a:spLocks/>
          </p:cNvSpPr>
          <p:nvPr/>
        </p:nvSpPr>
        <p:spPr bwMode="auto">
          <a:xfrm>
            <a:off x="3124200" y="2228850"/>
            <a:ext cx="31750" cy="31750"/>
          </a:xfrm>
          <a:custGeom>
            <a:avLst/>
            <a:gdLst/>
            <a:ahLst/>
            <a:cxnLst>
              <a:cxn ang="0">
                <a:pos x="0" y="0"/>
              </a:cxn>
              <a:cxn ang="0">
                <a:pos x="4" y="16"/>
              </a:cxn>
              <a:cxn ang="0">
                <a:pos x="4" y="12"/>
              </a:cxn>
              <a:cxn ang="0">
                <a:pos x="0" y="12"/>
              </a:cxn>
              <a:cxn ang="0">
                <a:pos x="16" y="4"/>
              </a:cxn>
              <a:cxn ang="0">
                <a:pos x="12" y="0"/>
              </a:cxn>
              <a:cxn ang="0">
                <a:pos x="8" y="0"/>
              </a:cxn>
              <a:cxn ang="0">
                <a:pos x="4" y="0"/>
              </a:cxn>
              <a:cxn ang="0">
                <a:pos x="8" y="16"/>
              </a:cxn>
              <a:cxn ang="0">
                <a:pos x="0" y="0"/>
              </a:cxn>
            </a:cxnLst>
            <a:rect l="0" t="0" r="r" b="b"/>
            <a:pathLst>
              <a:path w="17" h="17">
                <a:moveTo>
                  <a:pt x="0" y="0"/>
                </a:moveTo>
                <a:lnTo>
                  <a:pt x="4" y="16"/>
                </a:lnTo>
                <a:lnTo>
                  <a:pt x="4" y="12"/>
                </a:lnTo>
                <a:lnTo>
                  <a:pt x="0" y="12"/>
                </a:lnTo>
                <a:lnTo>
                  <a:pt x="16" y="4"/>
                </a:lnTo>
                <a:lnTo>
                  <a:pt x="12" y="0"/>
                </a:lnTo>
                <a:lnTo>
                  <a:pt x="8" y="0"/>
                </a:lnTo>
                <a:lnTo>
                  <a:pt x="4" y="0"/>
                </a:lnTo>
                <a:lnTo>
                  <a:pt x="8" y="16"/>
                </a:lnTo>
                <a:lnTo>
                  <a:pt x="0" y="0"/>
                </a:lnTo>
              </a:path>
            </a:pathLst>
          </a:custGeom>
          <a:solidFill>
            <a:srgbClr val="000000"/>
          </a:solidFill>
          <a:ln w="9525" cap="rnd">
            <a:noFill/>
            <a:round/>
            <a:headEnd/>
            <a:tailEnd/>
          </a:ln>
          <a:effectLst/>
        </p:spPr>
        <p:txBody>
          <a:bodyPr/>
          <a:lstStyle/>
          <a:p>
            <a:endParaRPr lang="en-US"/>
          </a:p>
        </p:txBody>
      </p:sp>
      <p:sp>
        <p:nvSpPr>
          <p:cNvPr id="64077" name="Freeform 589"/>
          <p:cNvSpPr>
            <a:spLocks/>
          </p:cNvSpPr>
          <p:nvPr/>
        </p:nvSpPr>
        <p:spPr bwMode="auto">
          <a:xfrm>
            <a:off x="3121025" y="2228850"/>
            <a:ext cx="31750" cy="31750"/>
          </a:xfrm>
          <a:custGeom>
            <a:avLst/>
            <a:gdLst/>
            <a:ahLst/>
            <a:cxnLst>
              <a:cxn ang="0">
                <a:pos x="0" y="8"/>
              </a:cxn>
              <a:cxn ang="0">
                <a:pos x="0" y="12"/>
              </a:cxn>
              <a:cxn ang="0">
                <a:pos x="4" y="12"/>
              </a:cxn>
              <a:cxn ang="0">
                <a:pos x="4" y="16"/>
              </a:cxn>
              <a:cxn ang="0">
                <a:pos x="8" y="16"/>
              </a:cxn>
              <a:cxn ang="0">
                <a:pos x="0" y="4"/>
              </a:cxn>
              <a:cxn ang="0">
                <a:pos x="4" y="0"/>
              </a:cxn>
              <a:cxn ang="0">
                <a:pos x="12" y="16"/>
              </a:cxn>
              <a:cxn ang="0">
                <a:pos x="16" y="12"/>
              </a:cxn>
              <a:cxn ang="0">
                <a:pos x="16" y="8"/>
              </a:cxn>
              <a:cxn ang="0">
                <a:pos x="12" y="0"/>
              </a:cxn>
              <a:cxn ang="0">
                <a:pos x="8" y="0"/>
              </a:cxn>
              <a:cxn ang="0">
                <a:pos x="12" y="0"/>
              </a:cxn>
              <a:cxn ang="0">
                <a:pos x="16" y="4"/>
              </a:cxn>
              <a:cxn ang="0">
                <a:pos x="16" y="8"/>
              </a:cxn>
              <a:cxn ang="0">
                <a:pos x="0" y="8"/>
              </a:cxn>
            </a:cxnLst>
            <a:rect l="0" t="0" r="r" b="b"/>
            <a:pathLst>
              <a:path w="17" h="17">
                <a:moveTo>
                  <a:pt x="0" y="8"/>
                </a:moveTo>
                <a:lnTo>
                  <a:pt x="0" y="12"/>
                </a:lnTo>
                <a:lnTo>
                  <a:pt x="4" y="12"/>
                </a:lnTo>
                <a:lnTo>
                  <a:pt x="4" y="16"/>
                </a:lnTo>
                <a:lnTo>
                  <a:pt x="8" y="16"/>
                </a:lnTo>
                <a:lnTo>
                  <a:pt x="0" y="4"/>
                </a:lnTo>
                <a:lnTo>
                  <a:pt x="4" y="0"/>
                </a:lnTo>
                <a:lnTo>
                  <a:pt x="12" y="16"/>
                </a:lnTo>
                <a:lnTo>
                  <a:pt x="16" y="12"/>
                </a:lnTo>
                <a:lnTo>
                  <a:pt x="16" y="8"/>
                </a:lnTo>
                <a:lnTo>
                  <a:pt x="12" y="0"/>
                </a:lnTo>
                <a:lnTo>
                  <a:pt x="8" y="0"/>
                </a:lnTo>
                <a:lnTo>
                  <a:pt x="12" y="0"/>
                </a:lnTo>
                <a:lnTo>
                  <a:pt x="16" y="4"/>
                </a:lnTo>
                <a:lnTo>
                  <a:pt x="16" y="8"/>
                </a:lnTo>
                <a:lnTo>
                  <a:pt x="0" y="8"/>
                </a:lnTo>
              </a:path>
            </a:pathLst>
          </a:custGeom>
          <a:solidFill>
            <a:srgbClr val="000000"/>
          </a:solidFill>
          <a:ln w="9525" cap="rnd">
            <a:noFill/>
            <a:round/>
            <a:headEnd/>
            <a:tailEnd/>
          </a:ln>
          <a:effectLst/>
        </p:spPr>
        <p:txBody>
          <a:bodyPr/>
          <a:lstStyle/>
          <a:p>
            <a:endParaRPr lang="en-US"/>
          </a:p>
        </p:txBody>
      </p:sp>
      <p:sp>
        <p:nvSpPr>
          <p:cNvPr id="64078" name="Freeform 590"/>
          <p:cNvSpPr>
            <a:spLocks/>
          </p:cNvSpPr>
          <p:nvPr/>
        </p:nvSpPr>
        <p:spPr bwMode="auto">
          <a:xfrm>
            <a:off x="3121025" y="2225675"/>
            <a:ext cx="31750" cy="30163"/>
          </a:xfrm>
          <a:custGeom>
            <a:avLst/>
            <a:gdLst/>
            <a:ahLst/>
            <a:cxnLst>
              <a:cxn ang="0">
                <a:pos x="4" y="16"/>
              </a:cxn>
              <a:cxn ang="0">
                <a:pos x="0" y="12"/>
              </a:cxn>
              <a:cxn ang="0">
                <a:pos x="0" y="8"/>
              </a:cxn>
              <a:cxn ang="0">
                <a:pos x="0" y="12"/>
              </a:cxn>
              <a:cxn ang="0">
                <a:pos x="16" y="12"/>
              </a:cxn>
              <a:cxn ang="0">
                <a:pos x="16" y="8"/>
              </a:cxn>
              <a:cxn ang="0">
                <a:pos x="16" y="4"/>
              </a:cxn>
              <a:cxn ang="0">
                <a:pos x="12" y="0"/>
              </a:cxn>
              <a:cxn ang="0">
                <a:pos x="4" y="16"/>
              </a:cxn>
            </a:cxnLst>
            <a:rect l="0" t="0" r="r" b="b"/>
            <a:pathLst>
              <a:path w="17" h="17">
                <a:moveTo>
                  <a:pt x="4" y="16"/>
                </a:moveTo>
                <a:lnTo>
                  <a:pt x="0" y="12"/>
                </a:lnTo>
                <a:lnTo>
                  <a:pt x="0" y="8"/>
                </a:lnTo>
                <a:lnTo>
                  <a:pt x="0" y="12"/>
                </a:lnTo>
                <a:lnTo>
                  <a:pt x="16" y="12"/>
                </a:lnTo>
                <a:lnTo>
                  <a:pt x="16" y="8"/>
                </a:lnTo>
                <a:lnTo>
                  <a:pt x="16" y="4"/>
                </a:lnTo>
                <a:lnTo>
                  <a:pt x="12" y="0"/>
                </a:lnTo>
                <a:lnTo>
                  <a:pt x="4" y="16"/>
                </a:lnTo>
              </a:path>
            </a:pathLst>
          </a:custGeom>
          <a:solidFill>
            <a:srgbClr val="000000"/>
          </a:solidFill>
          <a:ln w="9525" cap="rnd">
            <a:noFill/>
            <a:round/>
            <a:headEnd/>
            <a:tailEnd/>
          </a:ln>
          <a:effectLst/>
        </p:spPr>
        <p:txBody>
          <a:bodyPr/>
          <a:lstStyle/>
          <a:p>
            <a:endParaRPr lang="en-US"/>
          </a:p>
        </p:txBody>
      </p:sp>
      <p:sp>
        <p:nvSpPr>
          <p:cNvPr id="64079" name="Freeform 591"/>
          <p:cNvSpPr>
            <a:spLocks/>
          </p:cNvSpPr>
          <p:nvPr/>
        </p:nvSpPr>
        <p:spPr bwMode="auto">
          <a:xfrm>
            <a:off x="3121025" y="2225675"/>
            <a:ext cx="31750" cy="30163"/>
          </a:xfrm>
          <a:custGeom>
            <a:avLst/>
            <a:gdLst/>
            <a:ahLst/>
            <a:cxnLst>
              <a:cxn ang="0">
                <a:pos x="5" y="12"/>
              </a:cxn>
              <a:cxn ang="0">
                <a:pos x="0" y="12"/>
              </a:cxn>
              <a:cxn ang="0">
                <a:pos x="5" y="16"/>
              </a:cxn>
              <a:cxn ang="0">
                <a:pos x="16" y="0"/>
              </a:cxn>
              <a:cxn ang="0">
                <a:pos x="16" y="4"/>
              </a:cxn>
              <a:cxn ang="0">
                <a:pos x="16" y="0"/>
              </a:cxn>
              <a:cxn ang="0">
                <a:pos x="10" y="0"/>
              </a:cxn>
              <a:cxn ang="0">
                <a:pos x="5" y="12"/>
              </a:cxn>
            </a:cxnLst>
            <a:rect l="0" t="0" r="r" b="b"/>
            <a:pathLst>
              <a:path w="17" h="17">
                <a:moveTo>
                  <a:pt x="5" y="12"/>
                </a:moveTo>
                <a:lnTo>
                  <a:pt x="0" y="12"/>
                </a:lnTo>
                <a:lnTo>
                  <a:pt x="5" y="16"/>
                </a:lnTo>
                <a:lnTo>
                  <a:pt x="16" y="0"/>
                </a:lnTo>
                <a:lnTo>
                  <a:pt x="16" y="4"/>
                </a:lnTo>
                <a:lnTo>
                  <a:pt x="16" y="0"/>
                </a:lnTo>
                <a:lnTo>
                  <a:pt x="10" y="0"/>
                </a:lnTo>
                <a:lnTo>
                  <a:pt x="5" y="12"/>
                </a:lnTo>
              </a:path>
            </a:pathLst>
          </a:custGeom>
          <a:solidFill>
            <a:srgbClr val="000000"/>
          </a:solidFill>
          <a:ln w="9525" cap="rnd">
            <a:noFill/>
            <a:round/>
            <a:headEnd/>
            <a:tailEnd/>
          </a:ln>
          <a:effectLst/>
        </p:spPr>
        <p:txBody>
          <a:bodyPr/>
          <a:lstStyle/>
          <a:p>
            <a:endParaRPr lang="en-US"/>
          </a:p>
        </p:txBody>
      </p:sp>
      <p:sp>
        <p:nvSpPr>
          <p:cNvPr id="64080" name="Freeform 592"/>
          <p:cNvSpPr>
            <a:spLocks/>
          </p:cNvSpPr>
          <p:nvPr/>
        </p:nvSpPr>
        <p:spPr bwMode="auto">
          <a:xfrm>
            <a:off x="3117850" y="2222500"/>
            <a:ext cx="31750" cy="30163"/>
          </a:xfrm>
          <a:custGeom>
            <a:avLst/>
            <a:gdLst/>
            <a:ahLst/>
            <a:cxnLst>
              <a:cxn ang="0">
                <a:pos x="0" y="16"/>
              </a:cxn>
              <a:cxn ang="0">
                <a:pos x="4" y="16"/>
              </a:cxn>
              <a:cxn ang="0">
                <a:pos x="0" y="12"/>
              </a:cxn>
              <a:cxn ang="0">
                <a:pos x="4" y="16"/>
              </a:cxn>
              <a:cxn ang="0">
                <a:pos x="8" y="16"/>
              </a:cxn>
              <a:cxn ang="0">
                <a:pos x="12" y="4"/>
              </a:cxn>
              <a:cxn ang="0">
                <a:pos x="16" y="4"/>
              </a:cxn>
              <a:cxn ang="0">
                <a:pos x="12" y="0"/>
              </a:cxn>
              <a:cxn ang="0">
                <a:pos x="0" y="16"/>
              </a:cxn>
            </a:cxnLst>
            <a:rect l="0" t="0" r="r" b="b"/>
            <a:pathLst>
              <a:path w="17" h="17">
                <a:moveTo>
                  <a:pt x="0" y="16"/>
                </a:moveTo>
                <a:lnTo>
                  <a:pt x="4" y="16"/>
                </a:lnTo>
                <a:lnTo>
                  <a:pt x="0" y="12"/>
                </a:lnTo>
                <a:lnTo>
                  <a:pt x="4" y="16"/>
                </a:lnTo>
                <a:lnTo>
                  <a:pt x="8" y="16"/>
                </a:lnTo>
                <a:lnTo>
                  <a:pt x="12" y="4"/>
                </a:lnTo>
                <a:lnTo>
                  <a:pt x="16" y="4"/>
                </a:lnTo>
                <a:lnTo>
                  <a:pt x="12" y="0"/>
                </a:lnTo>
                <a:lnTo>
                  <a:pt x="0" y="16"/>
                </a:lnTo>
              </a:path>
            </a:pathLst>
          </a:custGeom>
          <a:solidFill>
            <a:srgbClr val="000000"/>
          </a:solidFill>
          <a:ln w="9525" cap="rnd">
            <a:noFill/>
            <a:round/>
            <a:headEnd/>
            <a:tailEnd/>
          </a:ln>
          <a:effectLst/>
        </p:spPr>
        <p:txBody>
          <a:bodyPr/>
          <a:lstStyle/>
          <a:p>
            <a:endParaRPr lang="en-US"/>
          </a:p>
        </p:txBody>
      </p:sp>
      <p:sp>
        <p:nvSpPr>
          <p:cNvPr id="64081" name="Freeform 593"/>
          <p:cNvSpPr>
            <a:spLocks/>
          </p:cNvSpPr>
          <p:nvPr/>
        </p:nvSpPr>
        <p:spPr bwMode="auto">
          <a:xfrm>
            <a:off x="3108325" y="2209800"/>
            <a:ext cx="31750" cy="30163"/>
          </a:xfrm>
          <a:custGeom>
            <a:avLst/>
            <a:gdLst/>
            <a:ahLst/>
            <a:cxnLst>
              <a:cxn ang="0">
                <a:pos x="4" y="7"/>
              </a:cxn>
              <a:cxn ang="0">
                <a:pos x="0" y="7"/>
              </a:cxn>
              <a:cxn ang="0">
                <a:pos x="4" y="7"/>
              </a:cxn>
              <a:cxn ang="0">
                <a:pos x="4" y="9"/>
              </a:cxn>
              <a:cxn ang="0">
                <a:pos x="4" y="11"/>
              </a:cxn>
              <a:cxn ang="0">
                <a:pos x="7" y="11"/>
              </a:cxn>
              <a:cxn ang="0">
                <a:pos x="7" y="13"/>
              </a:cxn>
              <a:cxn ang="0">
                <a:pos x="7" y="16"/>
              </a:cxn>
              <a:cxn ang="0">
                <a:pos x="16" y="7"/>
              </a:cxn>
              <a:cxn ang="0">
                <a:pos x="16" y="9"/>
              </a:cxn>
              <a:cxn ang="0">
                <a:pos x="16" y="7"/>
              </a:cxn>
              <a:cxn ang="0">
                <a:pos x="16" y="4"/>
              </a:cxn>
              <a:cxn ang="0">
                <a:pos x="13" y="2"/>
              </a:cxn>
              <a:cxn ang="0">
                <a:pos x="13" y="0"/>
              </a:cxn>
              <a:cxn ang="0">
                <a:pos x="10" y="0"/>
              </a:cxn>
              <a:cxn ang="0">
                <a:pos x="4" y="7"/>
              </a:cxn>
            </a:cxnLst>
            <a:rect l="0" t="0" r="r" b="b"/>
            <a:pathLst>
              <a:path w="17" h="17">
                <a:moveTo>
                  <a:pt x="4" y="7"/>
                </a:moveTo>
                <a:lnTo>
                  <a:pt x="0" y="7"/>
                </a:lnTo>
                <a:lnTo>
                  <a:pt x="4" y="7"/>
                </a:lnTo>
                <a:lnTo>
                  <a:pt x="4" y="9"/>
                </a:lnTo>
                <a:lnTo>
                  <a:pt x="4" y="11"/>
                </a:lnTo>
                <a:lnTo>
                  <a:pt x="7" y="11"/>
                </a:lnTo>
                <a:lnTo>
                  <a:pt x="7" y="13"/>
                </a:lnTo>
                <a:lnTo>
                  <a:pt x="7" y="16"/>
                </a:lnTo>
                <a:lnTo>
                  <a:pt x="16" y="7"/>
                </a:lnTo>
                <a:lnTo>
                  <a:pt x="16" y="9"/>
                </a:lnTo>
                <a:lnTo>
                  <a:pt x="16" y="7"/>
                </a:lnTo>
                <a:lnTo>
                  <a:pt x="16" y="4"/>
                </a:lnTo>
                <a:lnTo>
                  <a:pt x="13" y="2"/>
                </a:lnTo>
                <a:lnTo>
                  <a:pt x="13" y="0"/>
                </a:lnTo>
                <a:lnTo>
                  <a:pt x="10" y="0"/>
                </a:lnTo>
                <a:lnTo>
                  <a:pt x="4" y="7"/>
                </a:lnTo>
              </a:path>
            </a:pathLst>
          </a:custGeom>
          <a:solidFill>
            <a:srgbClr val="000000"/>
          </a:solidFill>
          <a:ln w="9525" cap="rnd">
            <a:noFill/>
            <a:round/>
            <a:headEnd/>
            <a:tailEnd/>
          </a:ln>
          <a:effectLst/>
        </p:spPr>
        <p:txBody>
          <a:bodyPr/>
          <a:lstStyle/>
          <a:p>
            <a:endParaRPr lang="en-US"/>
          </a:p>
        </p:txBody>
      </p:sp>
      <p:sp>
        <p:nvSpPr>
          <p:cNvPr id="64082" name="Freeform 594"/>
          <p:cNvSpPr>
            <a:spLocks/>
          </p:cNvSpPr>
          <p:nvPr/>
        </p:nvSpPr>
        <p:spPr bwMode="auto">
          <a:xfrm>
            <a:off x="3108325" y="2209800"/>
            <a:ext cx="31750" cy="30163"/>
          </a:xfrm>
          <a:custGeom>
            <a:avLst/>
            <a:gdLst/>
            <a:ahLst/>
            <a:cxnLst>
              <a:cxn ang="0">
                <a:pos x="0" y="0"/>
              </a:cxn>
              <a:cxn ang="0">
                <a:pos x="0" y="4"/>
              </a:cxn>
              <a:cxn ang="0">
                <a:pos x="0" y="9"/>
              </a:cxn>
              <a:cxn ang="0">
                <a:pos x="0" y="16"/>
              </a:cxn>
              <a:cxn ang="0">
                <a:pos x="5" y="16"/>
              </a:cxn>
              <a:cxn ang="0">
                <a:pos x="12" y="0"/>
              </a:cxn>
              <a:cxn ang="0">
                <a:pos x="16" y="0"/>
              </a:cxn>
              <a:cxn ang="0">
                <a:pos x="16" y="4"/>
              </a:cxn>
              <a:cxn ang="0">
                <a:pos x="16" y="9"/>
              </a:cxn>
              <a:cxn ang="0">
                <a:pos x="0" y="0"/>
              </a:cxn>
            </a:cxnLst>
            <a:rect l="0" t="0" r="r" b="b"/>
            <a:pathLst>
              <a:path w="17" h="17">
                <a:moveTo>
                  <a:pt x="0" y="0"/>
                </a:moveTo>
                <a:lnTo>
                  <a:pt x="0" y="4"/>
                </a:lnTo>
                <a:lnTo>
                  <a:pt x="0" y="9"/>
                </a:lnTo>
                <a:lnTo>
                  <a:pt x="0" y="16"/>
                </a:lnTo>
                <a:lnTo>
                  <a:pt x="5" y="16"/>
                </a:lnTo>
                <a:lnTo>
                  <a:pt x="12" y="0"/>
                </a:lnTo>
                <a:lnTo>
                  <a:pt x="16" y="0"/>
                </a:lnTo>
                <a:lnTo>
                  <a:pt x="16" y="4"/>
                </a:lnTo>
                <a:lnTo>
                  <a:pt x="16" y="9"/>
                </a:lnTo>
                <a:lnTo>
                  <a:pt x="0" y="0"/>
                </a:lnTo>
              </a:path>
            </a:pathLst>
          </a:custGeom>
          <a:solidFill>
            <a:srgbClr val="000000"/>
          </a:solidFill>
          <a:ln w="9525" cap="rnd">
            <a:noFill/>
            <a:round/>
            <a:headEnd/>
            <a:tailEnd/>
          </a:ln>
          <a:effectLst/>
        </p:spPr>
        <p:txBody>
          <a:bodyPr/>
          <a:lstStyle/>
          <a:p>
            <a:endParaRPr lang="en-US"/>
          </a:p>
        </p:txBody>
      </p:sp>
      <p:sp>
        <p:nvSpPr>
          <p:cNvPr id="64083" name="Freeform 595"/>
          <p:cNvSpPr>
            <a:spLocks/>
          </p:cNvSpPr>
          <p:nvPr/>
        </p:nvSpPr>
        <p:spPr bwMode="auto">
          <a:xfrm>
            <a:off x="3108325" y="2201863"/>
            <a:ext cx="31750" cy="31750"/>
          </a:xfrm>
          <a:custGeom>
            <a:avLst/>
            <a:gdLst/>
            <a:ahLst/>
            <a:cxnLst>
              <a:cxn ang="0">
                <a:pos x="5" y="0"/>
              </a:cxn>
              <a:cxn ang="0">
                <a:pos x="5" y="4"/>
              </a:cxn>
              <a:cxn ang="0">
                <a:pos x="0" y="4"/>
              </a:cxn>
              <a:cxn ang="0">
                <a:pos x="0" y="8"/>
              </a:cxn>
              <a:cxn ang="0">
                <a:pos x="16" y="16"/>
              </a:cxn>
              <a:cxn ang="0">
                <a:pos x="16" y="12"/>
              </a:cxn>
              <a:cxn ang="0">
                <a:pos x="5" y="0"/>
              </a:cxn>
            </a:cxnLst>
            <a:rect l="0" t="0" r="r" b="b"/>
            <a:pathLst>
              <a:path w="17" h="17">
                <a:moveTo>
                  <a:pt x="5" y="0"/>
                </a:moveTo>
                <a:lnTo>
                  <a:pt x="5" y="4"/>
                </a:lnTo>
                <a:lnTo>
                  <a:pt x="0" y="4"/>
                </a:lnTo>
                <a:lnTo>
                  <a:pt x="0" y="8"/>
                </a:lnTo>
                <a:lnTo>
                  <a:pt x="16" y="16"/>
                </a:lnTo>
                <a:lnTo>
                  <a:pt x="16" y="12"/>
                </a:lnTo>
                <a:lnTo>
                  <a:pt x="5" y="0"/>
                </a:lnTo>
              </a:path>
            </a:pathLst>
          </a:custGeom>
          <a:solidFill>
            <a:srgbClr val="000000"/>
          </a:solidFill>
          <a:ln w="9525" cap="rnd">
            <a:noFill/>
            <a:round/>
            <a:headEnd/>
            <a:tailEnd/>
          </a:ln>
          <a:effectLst/>
        </p:spPr>
        <p:txBody>
          <a:bodyPr/>
          <a:lstStyle/>
          <a:p>
            <a:endParaRPr lang="en-US"/>
          </a:p>
        </p:txBody>
      </p:sp>
      <p:sp>
        <p:nvSpPr>
          <p:cNvPr id="64084" name="Freeform 596"/>
          <p:cNvSpPr>
            <a:spLocks/>
          </p:cNvSpPr>
          <p:nvPr/>
        </p:nvSpPr>
        <p:spPr bwMode="auto">
          <a:xfrm>
            <a:off x="3113088" y="2195513"/>
            <a:ext cx="31750" cy="30162"/>
          </a:xfrm>
          <a:custGeom>
            <a:avLst/>
            <a:gdLst/>
            <a:ahLst/>
            <a:cxnLst>
              <a:cxn ang="0">
                <a:pos x="8" y="0"/>
              </a:cxn>
              <a:cxn ang="0">
                <a:pos x="8" y="3"/>
              </a:cxn>
              <a:cxn ang="0">
                <a:pos x="4" y="3"/>
              </a:cxn>
              <a:cxn ang="0">
                <a:pos x="0" y="3"/>
              </a:cxn>
              <a:cxn ang="0">
                <a:pos x="0" y="6"/>
              </a:cxn>
              <a:cxn ang="0">
                <a:pos x="12" y="16"/>
              </a:cxn>
              <a:cxn ang="0">
                <a:pos x="12" y="12"/>
              </a:cxn>
              <a:cxn ang="0">
                <a:pos x="16" y="12"/>
              </a:cxn>
              <a:cxn ang="0">
                <a:pos x="12" y="12"/>
              </a:cxn>
              <a:cxn ang="0">
                <a:pos x="12" y="16"/>
              </a:cxn>
              <a:cxn ang="0">
                <a:pos x="8" y="0"/>
              </a:cxn>
            </a:cxnLst>
            <a:rect l="0" t="0" r="r" b="b"/>
            <a:pathLst>
              <a:path w="17" h="17">
                <a:moveTo>
                  <a:pt x="8" y="0"/>
                </a:moveTo>
                <a:lnTo>
                  <a:pt x="8" y="3"/>
                </a:lnTo>
                <a:lnTo>
                  <a:pt x="4" y="3"/>
                </a:lnTo>
                <a:lnTo>
                  <a:pt x="0" y="3"/>
                </a:lnTo>
                <a:lnTo>
                  <a:pt x="0" y="6"/>
                </a:lnTo>
                <a:lnTo>
                  <a:pt x="12" y="16"/>
                </a:lnTo>
                <a:lnTo>
                  <a:pt x="12" y="12"/>
                </a:lnTo>
                <a:lnTo>
                  <a:pt x="16" y="12"/>
                </a:lnTo>
                <a:lnTo>
                  <a:pt x="12" y="12"/>
                </a:lnTo>
                <a:lnTo>
                  <a:pt x="12" y="16"/>
                </a:lnTo>
                <a:lnTo>
                  <a:pt x="8" y="0"/>
                </a:lnTo>
              </a:path>
            </a:pathLst>
          </a:custGeom>
          <a:solidFill>
            <a:srgbClr val="000000"/>
          </a:solidFill>
          <a:ln w="9525" cap="rnd">
            <a:noFill/>
            <a:round/>
            <a:headEnd/>
            <a:tailEnd/>
          </a:ln>
          <a:effectLst/>
        </p:spPr>
        <p:txBody>
          <a:bodyPr/>
          <a:lstStyle/>
          <a:p>
            <a:endParaRPr lang="en-US"/>
          </a:p>
        </p:txBody>
      </p:sp>
      <p:sp>
        <p:nvSpPr>
          <p:cNvPr id="64085" name="Freeform 597"/>
          <p:cNvSpPr>
            <a:spLocks/>
          </p:cNvSpPr>
          <p:nvPr/>
        </p:nvSpPr>
        <p:spPr bwMode="auto">
          <a:xfrm>
            <a:off x="3121025" y="2195513"/>
            <a:ext cx="31750" cy="30162"/>
          </a:xfrm>
          <a:custGeom>
            <a:avLst/>
            <a:gdLst/>
            <a:ahLst/>
            <a:cxnLst>
              <a:cxn ang="0">
                <a:pos x="0" y="6"/>
              </a:cxn>
              <a:cxn ang="0">
                <a:pos x="9" y="0"/>
              </a:cxn>
              <a:cxn ang="0">
                <a:pos x="6" y="0"/>
              </a:cxn>
              <a:cxn ang="0">
                <a:pos x="3" y="0"/>
              </a:cxn>
              <a:cxn ang="0">
                <a:pos x="0" y="0"/>
              </a:cxn>
              <a:cxn ang="0">
                <a:pos x="3" y="16"/>
              </a:cxn>
              <a:cxn ang="0">
                <a:pos x="3" y="12"/>
              </a:cxn>
              <a:cxn ang="0">
                <a:pos x="6" y="12"/>
              </a:cxn>
              <a:cxn ang="0">
                <a:pos x="9" y="12"/>
              </a:cxn>
              <a:cxn ang="0">
                <a:pos x="16" y="6"/>
              </a:cxn>
              <a:cxn ang="0">
                <a:pos x="9" y="12"/>
              </a:cxn>
              <a:cxn ang="0">
                <a:pos x="16" y="12"/>
              </a:cxn>
              <a:cxn ang="0">
                <a:pos x="16" y="6"/>
              </a:cxn>
              <a:cxn ang="0">
                <a:pos x="0" y="6"/>
              </a:cxn>
            </a:cxnLst>
            <a:rect l="0" t="0" r="r" b="b"/>
            <a:pathLst>
              <a:path w="17" h="17">
                <a:moveTo>
                  <a:pt x="0" y="6"/>
                </a:moveTo>
                <a:lnTo>
                  <a:pt x="9" y="0"/>
                </a:lnTo>
                <a:lnTo>
                  <a:pt x="6" y="0"/>
                </a:lnTo>
                <a:lnTo>
                  <a:pt x="3" y="0"/>
                </a:lnTo>
                <a:lnTo>
                  <a:pt x="0" y="0"/>
                </a:lnTo>
                <a:lnTo>
                  <a:pt x="3" y="16"/>
                </a:lnTo>
                <a:lnTo>
                  <a:pt x="3" y="12"/>
                </a:lnTo>
                <a:lnTo>
                  <a:pt x="6" y="12"/>
                </a:lnTo>
                <a:lnTo>
                  <a:pt x="9" y="12"/>
                </a:lnTo>
                <a:lnTo>
                  <a:pt x="16" y="6"/>
                </a:lnTo>
                <a:lnTo>
                  <a:pt x="9" y="12"/>
                </a:lnTo>
                <a:lnTo>
                  <a:pt x="16" y="12"/>
                </a:lnTo>
                <a:lnTo>
                  <a:pt x="16" y="6"/>
                </a:lnTo>
                <a:lnTo>
                  <a:pt x="0" y="6"/>
                </a:lnTo>
              </a:path>
            </a:pathLst>
          </a:custGeom>
          <a:solidFill>
            <a:srgbClr val="000000"/>
          </a:solidFill>
          <a:ln w="9525" cap="rnd">
            <a:noFill/>
            <a:round/>
            <a:headEnd/>
            <a:tailEnd/>
          </a:ln>
          <a:effectLst/>
        </p:spPr>
        <p:txBody>
          <a:bodyPr/>
          <a:lstStyle/>
          <a:p>
            <a:endParaRPr lang="en-US"/>
          </a:p>
        </p:txBody>
      </p:sp>
      <p:sp>
        <p:nvSpPr>
          <p:cNvPr id="64086" name="Freeform 598"/>
          <p:cNvSpPr>
            <a:spLocks/>
          </p:cNvSpPr>
          <p:nvPr/>
        </p:nvSpPr>
        <p:spPr bwMode="auto">
          <a:xfrm>
            <a:off x="3121025" y="2190750"/>
            <a:ext cx="31750" cy="31750"/>
          </a:xfrm>
          <a:custGeom>
            <a:avLst/>
            <a:gdLst/>
            <a:ahLst/>
            <a:cxnLst>
              <a:cxn ang="0">
                <a:pos x="9" y="16"/>
              </a:cxn>
              <a:cxn ang="0">
                <a:pos x="6" y="16"/>
              </a:cxn>
              <a:cxn ang="0">
                <a:pos x="3" y="16"/>
              </a:cxn>
              <a:cxn ang="0">
                <a:pos x="3" y="12"/>
              </a:cxn>
              <a:cxn ang="0">
                <a:pos x="3" y="8"/>
              </a:cxn>
              <a:cxn ang="0">
                <a:pos x="0" y="8"/>
              </a:cxn>
              <a:cxn ang="0">
                <a:pos x="0" y="12"/>
              </a:cxn>
              <a:cxn ang="0">
                <a:pos x="16" y="12"/>
              </a:cxn>
              <a:cxn ang="0">
                <a:pos x="16" y="8"/>
              </a:cxn>
              <a:cxn ang="0">
                <a:pos x="12" y="4"/>
              </a:cxn>
              <a:cxn ang="0">
                <a:pos x="9" y="0"/>
              </a:cxn>
              <a:cxn ang="0">
                <a:pos x="9" y="16"/>
              </a:cxn>
            </a:cxnLst>
            <a:rect l="0" t="0" r="r" b="b"/>
            <a:pathLst>
              <a:path w="17" h="17">
                <a:moveTo>
                  <a:pt x="9" y="16"/>
                </a:moveTo>
                <a:lnTo>
                  <a:pt x="6" y="16"/>
                </a:lnTo>
                <a:lnTo>
                  <a:pt x="3" y="16"/>
                </a:lnTo>
                <a:lnTo>
                  <a:pt x="3" y="12"/>
                </a:lnTo>
                <a:lnTo>
                  <a:pt x="3" y="8"/>
                </a:lnTo>
                <a:lnTo>
                  <a:pt x="0" y="8"/>
                </a:lnTo>
                <a:lnTo>
                  <a:pt x="0" y="12"/>
                </a:lnTo>
                <a:lnTo>
                  <a:pt x="16" y="12"/>
                </a:lnTo>
                <a:lnTo>
                  <a:pt x="16" y="8"/>
                </a:lnTo>
                <a:lnTo>
                  <a:pt x="12" y="4"/>
                </a:lnTo>
                <a:lnTo>
                  <a:pt x="9" y="0"/>
                </a:lnTo>
                <a:lnTo>
                  <a:pt x="9" y="16"/>
                </a:lnTo>
              </a:path>
            </a:pathLst>
          </a:custGeom>
          <a:solidFill>
            <a:srgbClr val="000000"/>
          </a:solidFill>
          <a:ln w="9525" cap="rnd">
            <a:noFill/>
            <a:round/>
            <a:headEnd/>
            <a:tailEnd/>
          </a:ln>
          <a:effectLst/>
        </p:spPr>
        <p:txBody>
          <a:bodyPr/>
          <a:lstStyle/>
          <a:p>
            <a:endParaRPr lang="en-US"/>
          </a:p>
        </p:txBody>
      </p:sp>
      <p:sp>
        <p:nvSpPr>
          <p:cNvPr id="64087" name="Freeform 599"/>
          <p:cNvSpPr>
            <a:spLocks/>
          </p:cNvSpPr>
          <p:nvPr/>
        </p:nvSpPr>
        <p:spPr bwMode="auto">
          <a:xfrm>
            <a:off x="3124200" y="2190750"/>
            <a:ext cx="31750" cy="31750"/>
          </a:xfrm>
          <a:custGeom>
            <a:avLst/>
            <a:gdLst/>
            <a:ahLst/>
            <a:cxnLst>
              <a:cxn ang="0">
                <a:pos x="8" y="16"/>
              </a:cxn>
              <a:cxn ang="0">
                <a:pos x="0" y="16"/>
              </a:cxn>
              <a:cxn ang="0">
                <a:pos x="8" y="16"/>
              </a:cxn>
              <a:cxn ang="0">
                <a:pos x="16" y="16"/>
              </a:cxn>
              <a:cxn ang="0">
                <a:pos x="16" y="0"/>
              </a:cxn>
              <a:cxn ang="0">
                <a:pos x="8" y="0"/>
              </a:cxn>
              <a:cxn ang="0">
                <a:pos x="8" y="16"/>
              </a:cxn>
            </a:cxnLst>
            <a:rect l="0" t="0" r="r" b="b"/>
            <a:pathLst>
              <a:path w="17" h="17">
                <a:moveTo>
                  <a:pt x="8" y="16"/>
                </a:moveTo>
                <a:lnTo>
                  <a:pt x="0" y="16"/>
                </a:lnTo>
                <a:lnTo>
                  <a:pt x="8" y="16"/>
                </a:lnTo>
                <a:lnTo>
                  <a:pt x="16" y="16"/>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64088" name="Freeform 600"/>
          <p:cNvSpPr>
            <a:spLocks/>
          </p:cNvSpPr>
          <p:nvPr/>
        </p:nvSpPr>
        <p:spPr bwMode="auto">
          <a:xfrm>
            <a:off x="3117850" y="2190750"/>
            <a:ext cx="31750" cy="31750"/>
          </a:xfrm>
          <a:custGeom>
            <a:avLst/>
            <a:gdLst/>
            <a:ahLst/>
            <a:cxnLst>
              <a:cxn ang="0">
                <a:pos x="6" y="16"/>
              </a:cxn>
              <a:cxn ang="0">
                <a:pos x="0" y="8"/>
              </a:cxn>
              <a:cxn ang="0">
                <a:pos x="0" y="12"/>
              </a:cxn>
              <a:cxn ang="0">
                <a:pos x="3" y="12"/>
              </a:cxn>
              <a:cxn ang="0">
                <a:pos x="3" y="16"/>
              </a:cxn>
              <a:cxn ang="0">
                <a:pos x="6" y="16"/>
              </a:cxn>
              <a:cxn ang="0">
                <a:pos x="9" y="16"/>
              </a:cxn>
              <a:cxn ang="0">
                <a:pos x="9" y="0"/>
              </a:cxn>
              <a:cxn ang="0">
                <a:pos x="12" y="0"/>
              </a:cxn>
              <a:cxn ang="0">
                <a:pos x="12" y="4"/>
              </a:cxn>
              <a:cxn ang="0">
                <a:pos x="16" y="4"/>
              </a:cxn>
              <a:cxn ang="0">
                <a:pos x="16" y="8"/>
              </a:cxn>
              <a:cxn ang="0">
                <a:pos x="9" y="0"/>
              </a:cxn>
              <a:cxn ang="0">
                <a:pos x="6" y="16"/>
              </a:cxn>
            </a:cxnLst>
            <a:rect l="0" t="0" r="r" b="b"/>
            <a:pathLst>
              <a:path w="17" h="17">
                <a:moveTo>
                  <a:pt x="6" y="16"/>
                </a:moveTo>
                <a:lnTo>
                  <a:pt x="0" y="8"/>
                </a:lnTo>
                <a:lnTo>
                  <a:pt x="0" y="12"/>
                </a:lnTo>
                <a:lnTo>
                  <a:pt x="3" y="12"/>
                </a:lnTo>
                <a:lnTo>
                  <a:pt x="3" y="16"/>
                </a:lnTo>
                <a:lnTo>
                  <a:pt x="6" y="16"/>
                </a:lnTo>
                <a:lnTo>
                  <a:pt x="9" y="16"/>
                </a:lnTo>
                <a:lnTo>
                  <a:pt x="9" y="0"/>
                </a:lnTo>
                <a:lnTo>
                  <a:pt x="12" y="0"/>
                </a:lnTo>
                <a:lnTo>
                  <a:pt x="12" y="4"/>
                </a:lnTo>
                <a:lnTo>
                  <a:pt x="16" y="4"/>
                </a:lnTo>
                <a:lnTo>
                  <a:pt x="16" y="8"/>
                </a:lnTo>
                <a:lnTo>
                  <a:pt x="9" y="0"/>
                </a:lnTo>
                <a:lnTo>
                  <a:pt x="6" y="16"/>
                </a:lnTo>
              </a:path>
            </a:pathLst>
          </a:custGeom>
          <a:solidFill>
            <a:srgbClr val="000000"/>
          </a:solidFill>
          <a:ln w="9525" cap="rnd">
            <a:noFill/>
            <a:round/>
            <a:headEnd/>
            <a:tailEnd/>
          </a:ln>
          <a:effectLst/>
        </p:spPr>
        <p:txBody>
          <a:bodyPr/>
          <a:lstStyle/>
          <a:p>
            <a:endParaRPr lang="en-US"/>
          </a:p>
        </p:txBody>
      </p:sp>
      <p:sp>
        <p:nvSpPr>
          <p:cNvPr id="64089" name="Freeform 601"/>
          <p:cNvSpPr>
            <a:spLocks/>
          </p:cNvSpPr>
          <p:nvPr/>
        </p:nvSpPr>
        <p:spPr bwMode="auto">
          <a:xfrm>
            <a:off x="3113088" y="2190750"/>
            <a:ext cx="31750" cy="31750"/>
          </a:xfrm>
          <a:custGeom>
            <a:avLst/>
            <a:gdLst/>
            <a:ahLst/>
            <a:cxnLst>
              <a:cxn ang="0">
                <a:pos x="4" y="16"/>
              </a:cxn>
              <a:cxn ang="0">
                <a:pos x="8" y="16"/>
              </a:cxn>
              <a:cxn ang="0">
                <a:pos x="12" y="16"/>
              </a:cxn>
              <a:cxn ang="0">
                <a:pos x="16" y="0"/>
              </a:cxn>
              <a:cxn ang="0">
                <a:pos x="12" y="0"/>
              </a:cxn>
              <a:cxn ang="0">
                <a:pos x="8" y="0"/>
              </a:cxn>
              <a:cxn ang="0">
                <a:pos x="4" y="0"/>
              </a:cxn>
              <a:cxn ang="0">
                <a:pos x="0" y="0"/>
              </a:cxn>
              <a:cxn ang="0">
                <a:pos x="4" y="0"/>
              </a:cxn>
              <a:cxn ang="0">
                <a:pos x="4" y="16"/>
              </a:cxn>
            </a:cxnLst>
            <a:rect l="0" t="0" r="r" b="b"/>
            <a:pathLst>
              <a:path w="17" h="17">
                <a:moveTo>
                  <a:pt x="4" y="16"/>
                </a:moveTo>
                <a:lnTo>
                  <a:pt x="8" y="16"/>
                </a:lnTo>
                <a:lnTo>
                  <a:pt x="12" y="16"/>
                </a:lnTo>
                <a:lnTo>
                  <a:pt x="16" y="0"/>
                </a:lnTo>
                <a:lnTo>
                  <a:pt x="12" y="0"/>
                </a:lnTo>
                <a:lnTo>
                  <a:pt x="8" y="0"/>
                </a:lnTo>
                <a:lnTo>
                  <a:pt x="4" y="0"/>
                </a:lnTo>
                <a:lnTo>
                  <a:pt x="0" y="0"/>
                </a:lnTo>
                <a:lnTo>
                  <a:pt x="4" y="0"/>
                </a:lnTo>
                <a:lnTo>
                  <a:pt x="4" y="16"/>
                </a:lnTo>
              </a:path>
            </a:pathLst>
          </a:custGeom>
          <a:solidFill>
            <a:srgbClr val="000000"/>
          </a:solidFill>
          <a:ln w="9525" cap="rnd">
            <a:noFill/>
            <a:round/>
            <a:headEnd/>
            <a:tailEnd/>
          </a:ln>
          <a:effectLst/>
        </p:spPr>
        <p:txBody>
          <a:bodyPr/>
          <a:lstStyle/>
          <a:p>
            <a:endParaRPr lang="en-US"/>
          </a:p>
        </p:txBody>
      </p:sp>
      <p:sp>
        <p:nvSpPr>
          <p:cNvPr id="64090" name="Freeform 602"/>
          <p:cNvSpPr>
            <a:spLocks/>
          </p:cNvSpPr>
          <p:nvPr/>
        </p:nvSpPr>
        <p:spPr bwMode="auto">
          <a:xfrm>
            <a:off x="3108325" y="2190750"/>
            <a:ext cx="31750" cy="31750"/>
          </a:xfrm>
          <a:custGeom>
            <a:avLst/>
            <a:gdLst/>
            <a:ahLst/>
            <a:cxnLst>
              <a:cxn ang="0">
                <a:pos x="9" y="16"/>
              </a:cxn>
              <a:cxn ang="0">
                <a:pos x="16" y="12"/>
              </a:cxn>
              <a:cxn ang="0">
                <a:pos x="16" y="0"/>
              </a:cxn>
              <a:cxn ang="0">
                <a:pos x="9" y="0"/>
              </a:cxn>
              <a:cxn ang="0">
                <a:pos x="0" y="0"/>
              </a:cxn>
              <a:cxn ang="0">
                <a:pos x="0" y="3"/>
              </a:cxn>
              <a:cxn ang="0">
                <a:pos x="9" y="0"/>
              </a:cxn>
              <a:cxn ang="0">
                <a:pos x="9" y="16"/>
              </a:cxn>
            </a:cxnLst>
            <a:rect l="0" t="0" r="r" b="b"/>
            <a:pathLst>
              <a:path w="17" h="17">
                <a:moveTo>
                  <a:pt x="9" y="16"/>
                </a:moveTo>
                <a:lnTo>
                  <a:pt x="16" y="12"/>
                </a:lnTo>
                <a:lnTo>
                  <a:pt x="16" y="0"/>
                </a:lnTo>
                <a:lnTo>
                  <a:pt x="9" y="0"/>
                </a:lnTo>
                <a:lnTo>
                  <a:pt x="0" y="0"/>
                </a:lnTo>
                <a:lnTo>
                  <a:pt x="0" y="3"/>
                </a:lnTo>
                <a:lnTo>
                  <a:pt x="9" y="0"/>
                </a:lnTo>
                <a:lnTo>
                  <a:pt x="9" y="16"/>
                </a:lnTo>
              </a:path>
            </a:pathLst>
          </a:custGeom>
          <a:solidFill>
            <a:srgbClr val="000000"/>
          </a:solidFill>
          <a:ln w="9525" cap="rnd">
            <a:noFill/>
            <a:round/>
            <a:headEnd/>
            <a:tailEnd/>
          </a:ln>
          <a:effectLst/>
        </p:spPr>
        <p:txBody>
          <a:bodyPr/>
          <a:lstStyle/>
          <a:p>
            <a:endParaRPr lang="en-US"/>
          </a:p>
        </p:txBody>
      </p:sp>
      <p:sp>
        <p:nvSpPr>
          <p:cNvPr id="64091" name="Freeform 603"/>
          <p:cNvSpPr>
            <a:spLocks/>
          </p:cNvSpPr>
          <p:nvPr/>
        </p:nvSpPr>
        <p:spPr bwMode="auto">
          <a:xfrm>
            <a:off x="3105150" y="2190750"/>
            <a:ext cx="30163" cy="31750"/>
          </a:xfrm>
          <a:custGeom>
            <a:avLst/>
            <a:gdLst/>
            <a:ahLst/>
            <a:cxnLst>
              <a:cxn ang="0">
                <a:pos x="8" y="16"/>
              </a:cxn>
              <a:cxn ang="0">
                <a:pos x="12" y="16"/>
              </a:cxn>
              <a:cxn ang="0">
                <a:pos x="12" y="12"/>
              </a:cxn>
              <a:cxn ang="0">
                <a:pos x="16" y="12"/>
              </a:cxn>
              <a:cxn ang="0">
                <a:pos x="16" y="9"/>
              </a:cxn>
              <a:cxn ang="0">
                <a:pos x="16" y="12"/>
              </a:cxn>
              <a:cxn ang="0">
                <a:pos x="12" y="12"/>
              </a:cxn>
              <a:cxn ang="0">
                <a:pos x="8" y="16"/>
              </a:cxn>
              <a:cxn ang="0">
                <a:pos x="8" y="0"/>
              </a:cxn>
              <a:cxn ang="0">
                <a:pos x="3" y="3"/>
              </a:cxn>
              <a:cxn ang="0">
                <a:pos x="0" y="3"/>
              </a:cxn>
              <a:cxn ang="0">
                <a:pos x="0" y="6"/>
              </a:cxn>
              <a:cxn ang="0">
                <a:pos x="0" y="9"/>
              </a:cxn>
              <a:cxn ang="0">
                <a:pos x="0" y="6"/>
              </a:cxn>
              <a:cxn ang="0">
                <a:pos x="0" y="3"/>
              </a:cxn>
              <a:cxn ang="0">
                <a:pos x="3" y="3"/>
              </a:cxn>
              <a:cxn ang="0">
                <a:pos x="8" y="3"/>
              </a:cxn>
              <a:cxn ang="0">
                <a:pos x="8" y="16"/>
              </a:cxn>
            </a:cxnLst>
            <a:rect l="0" t="0" r="r" b="b"/>
            <a:pathLst>
              <a:path w="17" h="17">
                <a:moveTo>
                  <a:pt x="8" y="16"/>
                </a:moveTo>
                <a:lnTo>
                  <a:pt x="12" y="16"/>
                </a:lnTo>
                <a:lnTo>
                  <a:pt x="12" y="12"/>
                </a:lnTo>
                <a:lnTo>
                  <a:pt x="16" y="12"/>
                </a:lnTo>
                <a:lnTo>
                  <a:pt x="16" y="9"/>
                </a:lnTo>
                <a:lnTo>
                  <a:pt x="16" y="12"/>
                </a:lnTo>
                <a:lnTo>
                  <a:pt x="12" y="12"/>
                </a:lnTo>
                <a:lnTo>
                  <a:pt x="8" y="16"/>
                </a:lnTo>
                <a:lnTo>
                  <a:pt x="8" y="0"/>
                </a:lnTo>
                <a:lnTo>
                  <a:pt x="3" y="3"/>
                </a:lnTo>
                <a:lnTo>
                  <a:pt x="0" y="3"/>
                </a:lnTo>
                <a:lnTo>
                  <a:pt x="0" y="6"/>
                </a:lnTo>
                <a:lnTo>
                  <a:pt x="0" y="9"/>
                </a:lnTo>
                <a:lnTo>
                  <a:pt x="0" y="6"/>
                </a:lnTo>
                <a:lnTo>
                  <a:pt x="0" y="3"/>
                </a:lnTo>
                <a:lnTo>
                  <a:pt x="3" y="3"/>
                </a:lnTo>
                <a:lnTo>
                  <a:pt x="8" y="3"/>
                </a:lnTo>
                <a:lnTo>
                  <a:pt x="8" y="16"/>
                </a:lnTo>
              </a:path>
            </a:pathLst>
          </a:custGeom>
          <a:solidFill>
            <a:srgbClr val="000000"/>
          </a:solidFill>
          <a:ln w="9525" cap="rnd">
            <a:noFill/>
            <a:round/>
            <a:headEnd/>
            <a:tailEnd/>
          </a:ln>
          <a:effectLst/>
        </p:spPr>
        <p:txBody>
          <a:bodyPr/>
          <a:lstStyle/>
          <a:p>
            <a:endParaRPr lang="en-US"/>
          </a:p>
        </p:txBody>
      </p:sp>
      <p:sp>
        <p:nvSpPr>
          <p:cNvPr id="64092" name="Freeform 604"/>
          <p:cNvSpPr>
            <a:spLocks/>
          </p:cNvSpPr>
          <p:nvPr/>
        </p:nvSpPr>
        <p:spPr bwMode="auto">
          <a:xfrm>
            <a:off x="3105150" y="2195513"/>
            <a:ext cx="30163" cy="30162"/>
          </a:xfrm>
          <a:custGeom>
            <a:avLst/>
            <a:gdLst/>
            <a:ahLst/>
            <a:cxnLst>
              <a:cxn ang="0">
                <a:pos x="16" y="12"/>
              </a:cxn>
              <a:cxn ang="0">
                <a:pos x="11" y="16"/>
              </a:cxn>
              <a:cxn ang="0">
                <a:pos x="11" y="0"/>
              </a:cxn>
              <a:cxn ang="0">
                <a:pos x="4" y="0"/>
              </a:cxn>
              <a:cxn ang="0">
                <a:pos x="0" y="0"/>
              </a:cxn>
              <a:cxn ang="0">
                <a:pos x="16" y="12"/>
              </a:cxn>
            </a:cxnLst>
            <a:rect l="0" t="0" r="r" b="b"/>
            <a:pathLst>
              <a:path w="17" h="17">
                <a:moveTo>
                  <a:pt x="16" y="12"/>
                </a:moveTo>
                <a:lnTo>
                  <a:pt x="11" y="16"/>
                </a:lnTo>
                <a:lnTo>
                  <a:pt x="11" y="0"/>
                </a:lnTo>
                <a:lnTo>
                  <a:pt x="4" y="0"/>
                </a:lnTo>
                <a:lnTo>
                  <a:pt x="0" y="0"/>
                </a:lnTo>
                <a:lnTo>
                  <a:pt x="16" y="12"/>
                </a:lnTo>
              </a:path>
            </a:pathLst>
          </a:custGeom>
          <a:solidFill>
            <a:srgbClr val="000000"/>
          </a:solidFill>
          <a:ln w="9525" cap="rnd">
            <a:noFill/>
            <a:round/>
            <a:headEnd/>
            <a:tailEnd/>
          </a:ln>
          <a:effectLst/>
        </p:spPr>
        <p:txBody>
          <a:bodyPr/>
          <a:lstStyle/>
          <a:p>
            <a:endParaRPr lang="en-US"/>
          </a:p>
        </p:txBody>
      </p:sp>
      <p:sp>
        <p:nvSpPr>
          <p:cNvPr id="64093" name="Freeform 605"/>
          <p:cNvSpPr>
            <a:spLocks/>
          </p:cNvSpPr>
          <p:nvPr/>
        </p:nvSpPr>
        <p:spPr bwMode="auto">
          <a:xfrm>
            <a:off x="3097213" y="2195513"/>
            <a:ext cx="31750" cy="30162"/>
          </a:xfrm>
          <a:custGeom>
            <a:avLst/>
            <a:gdLst/>
            <a:ahLst/>
            <a:cxnLst>
              <a:cxn ang="0">
                <a:pos x="0" y="6"/>
              </a:cxn>
              <a:cxn ang="0">
                <a:pos x="5" y="16"/>
              </a:cxn>
              <a:cxn ang="0">
                <a:pos x="8" y="16"/>
              </a:cxn>
              <a:cxn ang="0">
                <a:pos x="13" y="16"/>
              </a:cxn>
              <a:cxn ang="0">
                <a:pos x="13" y="12"/>
              </a:cxn>
              <a:cxn ang="0">
                <a:pos x="16" y="9"/>
              </a:cxn>
              <a:cxn ang="0">
                <a:pos x="5" y="0"/>
              </a:cxn>
              <a:cxn ang="0">
                <a:pos x="2" y="3"/>
              </a:cxn>
              <a:cxn ang="0">
                <a:pos x="8" y="16"/>
              </a:cxn>
              <a:cxn ang="0">
                <a:pos x="0" y="6"/>
              </a:cxn>
            </a:cxnLst>
            <a:rect l="0" t="0" r="r" b="b"/>
            <a:pathLst>
              <a:path w="17" h="17">
                <a:moveTo>
                  <a:pt x="0" y="6"/>
                </a:moveTo>
                <a:lnTo>
                  <a:pt x="5" y="16"/>
                </a:lnTo>
                <a:lnTo>
                  <a:pt x="8" y="16"/>
                </a:lnTo>
                <a:lnTo>
                  <a:pt x="13" y="16"/>
                </a:lnTo>
                <a:lnTo>
                  <a:pt x="13" y="12"/>
                </a:lnTo>
                <a:lnTo>
                  <a:pt x="16" y="9"/>
                </a:lnTo>
                <a:lnTo>
                  <a:pt x="5" y="0"/>
                </a:lnTo>
                <a:lnTo>
                  <a:pt x="2" y="3"/>
                </a:lnTo>
                <a:lnTo>
                  <a:pt x="8" y="16"/>
                </a:lnTo>
                <a:lnTo>
                  <a:pt x="0" y="6"/>
                </a:lnTo>
              </a:path>
            </a:pathLst>
          </a:custGeom>
          <a:solidFill>
            <a:srgbClr val="000000"/>
          </a:solidFill>
          <a:ln w="9525" cap="rnd">
            <a:noFill/>
            <a:round/>
            <a:headEnd/>
            <a:tailEnd/>
          </a:ln>
          <a:effectLst/>
        </p:spPr>
        <p:txBody>
          <a:bodyPr/>
          <a:lstStyle/>
          <a:p>
            <a:endParaRPr lang="en-US"/>
          </a:p>
        </p:txBody>
      </p:sp>
      <p:sp>
        <p:nvSpPr>
          <p:cNvPr id="64094" name="Freeform 606"/>
          <p:cNvSpPr>
            <a:spLocks/>
          </p:cNvSpPr>
          <p:nvPr/>
        </p:nvSpPr>
        <p:spPr bwMode="auto">
          <a:xfrm>
            <a:off x="3097213" y="2182813"/>
            <a:ext cx="31750" cy="31750"/>
          </a:xfrm>
          <a:custGeom>
            <a:avLst/>
            <a:gdLst/>
            <a:ahLst/>
            <a:cxnLst>
              <a:cxn ang="0">
                <a:pos x="11" y="0"/>
              </a:cxn>
              <a:cxn ang="0">
                <a:pos x="6" y="2"/>
              </a:cxn>
              <a:cxn ang="0">
                <a:pos x="0" y="11"/>
              </a:cxn>
              <a:cxn ang="0">
                <a:pos x="6" y="17"/>
              </a:cxn>
              <a:cxn ang="0">
                <a:pos x="16" y="7"/>
              </a:cxn>
              <a:cxn ang="0">
                <a:pos x="11" y="9"/>
              </a:cxn>
              <a:cxn ang="0">
                <a:pos x="11" y="0"/>
              </a:cxn>
              <a:cxn ang="0">
                <a:pos x="9" y="0"/>
              </a:cxn>
              <a:cxn ang="0">
                <a:pos x="6" y="2"/>
              </a:cxn>
              <a:cxn ang="0">
                <a:pos x="11" y="0"/>
              </a:cxn>
            </a:cxnLst>
            <a:rect l="0" t="0" r="r" b="b"/>
            <a:pathLst>
              <a:path w="17" h="18">
                <a:moveTo>
                  <a:pt x="11" y="0"/>
                </a:moveTo>
                <a:lnTo>
                  <a:pt x="6" y="2"/>
                </a:lnTo>
                <a:lnTo>
                  <a:pt x="0" y="11"/>
                </a:lnTo>
                <a:lnTo>
                  <a:pt x="6" y="17"/>
                </a:lnTo>
                <a:lnTo>
                  <a:pt x="16" y="7"/>
                </a:lnTo>
                <a:lnTo>
                  <a:pt x="11" y="9"/>
                </a:lnTo>
                <a:lnTo>
                  <a:pt x="11" y="0"/>
                </a:lnTo>
                <a:lnTo>
                  <a:pt x="9" y="0"/>
                </a:lnTo>
                <a:lnTo>
                  <a:pt x="6" y="2"/>
                </a:lnTo>
                <a:lnTo>
                  <a:pt x="11" y="0"/>
                </a:lnTo>
              </a:path>
            </a:pathLst>
          </a:custGeom>
          <a:solidFill>
            <a:srgbClr val="000000"/>
          </a:solidFill>
          <a:ln w="9525" cap="rnd">
            <a:noFill/>
            <a:round/>
            <a:headEnd/>
            <a:tailEnd/>
          </a:ln>
          <a:effectLst/>
        </p:spPr>
        <p:txBody>
          <a:bodyPr/>
          <a:lstStyle/>
          <a:p>
            <a:endParaRPr lang="en-US"/>
          </a:p>
        </p:txBody>
      </p:sp>
      <p:sp>
        <p:nvSpPr>
          <p:cNvPr id="64095" name="Freeform 607"/>
          <p:cNvSpPr>
            <a:spLocks/>
          </p:cNvSpPr>
          <p:nvPr/>
        </p:nvSpPr>
        <p:spPr bwMode="auto">
          <a:xfrm>
            <a:off x="3117850" y="2182813"/>
            <a:ext cx="31750" cy="30162"/>
          </a:xfrm>
          <a:custGeom>
            <a:avLst/>
            <a:gdLst/>
            <a:ahLst/>
            <a:cxnLst>
              <a:cxn ang="0">
                <a:pos x="16" y="3"/>
              </a:cxn>
              <a:cxn ang="0">
                <a:pos x="12" y="0"/>
              </a:cxn>
              <a:cxn ang="0">
                <a:pos x="0" y="0"/>
              </a:cxn>
              <a:cxn ang="0">
                <a:pos x="0" y="16"/>
              </a:cxn>
              <a:cxn ang="0">
                <a:pos x="8" y="16"/>
              </a:cxn>
              <a:cxn ang="0">
                <a:pos x="4" y="12"/>
              </a:cxn>
              <a:cxn ang="0">
                <a:pos x="16" y="3"/>
              </a:cxn>
              <a:cxn ang="0">
                <a:pos x="16" y="0"/>
              </a:cxn>
              <a:cxn ang="0">
                <a:pos x="12" y="0"/>
              </a:cxn>
              <a:cxn ang="0">
                <a:pos x="16" y="3"/>
              </a:cxn>
            </a:cxnLst>
            <a:rect l="0" t="0" r="r" b="b"/>
            <a:pathLst>
              <a:path w="17" h="17">
                <a:moveTo>
                  <a:pt x="16" y="3"/>
                </a:moveTo>
                <a:lnTo>
                  <a:pt x="12" y="0"/>
                </a:lnTo>
                <a:lnTo>
                  <a:pt x="0" y="0"/>
                </a:lnTo>
                <a:lnTo>
                  <a:pt x="0" y="16"/>
                </a:lnTo>
                <a:lnTo>
                  <a:pt x="8" y="16"/>
                </a:lnTo>
                <a:lnTo>
                  <a:pt x="4" y="12"/>
                </a:lnTo>
                <a:lnTo>
                  <a:pt x="16" y="3"/>
                </a:lnTo>
                <a:lnTo>
                  <a:pt x="16" y="0"/>
                </a:lnTo>
                <a:lnTo>
                  <a:pt x="12" y="0"/>
                </a:lnTo>
                <a:lnTo>
                  <a:pt x="16" y="3"/>
                </a:lnTo>
              </a:path>
            </a:pathLst>
          </a:custGeom>
          <a:solidFill>
            <a:srgbClr val="000000"/>
          </a:solidFill>
          <a:ln w="9525" cap="rnd">
            <a:noFill/>
            <a:round/>
            <a:headEnd/>
            <a:tailEnd/>
          </a:ln>
          <a:effectLst/>
        </p:spPr>
        <p:txBody>
          <a:bodyPr/>
          <a:lstStyle/>
          <a:p>
            <a:endParaRPr lang="en-US"/>
          </a:p>
        </p:txBody>
      </p:sp>
      <p:sp>
        <p:nvSpPr>
          <p:cNvPr id="64096" name="Freeform 608"/>
          <p:cNvSpPr>
            <a:spLocks/>
          </p:cNvSpPr>
          <p:nvPr/>
        </p:nvSpPr>
        <p:spPr bwMode="auto">
          <a:xfrm>
            <a:off x="3117850" y="2174875"/>
            <a:ext cx="31750" cy="30163"/>
          </a:xfrm>
          <a:custGeom>
            <a:avLst/>
            <a:gdLst/>
            <a:ahLst/>
            <a:cxnLst>
              <a:cxn ang="0">
                <a:pos x="2" y="7"/>
              </a:cxn>
              <a:cxn ang="0">
                <a:pos x="6" y="0"/>
              </a:cxn>
              <a:cxn ang="0">
                <a:pos x="4" y="0"/>
              </a:cxn>
              <a:cxn ang="0">
                <a:pos x="2" y="0"/>
              </a:cxn>
              <a:cxn ang="0">
                <a:pos x="0" y="2"/>
              </a:cxn>
              <a:cxn ang="0">
                <a:pos x="0" y="4"/>
              </a:cxn>
              <a:cxn ang="0">
                <a:pos x="0" y="7"/>
              </a:cxn>
              <a:cxn ang="0">
                <a:pos x="0" y="11"/>
              </a:cxn>
              <a:cxn ang="0">
                <a:pos x="0" y="13"/>
              </a:cxn>
              <a:cxn ang="0">
                <a:pos x="2" y="13"/>
              </a:cxn>
              <a:cxn ang="0">
                <a:pos x="2" y="16"/>
              </a:cxn>
              <a:cxn ang="0">
                <a:pos x="10" y="7"/>
              </a:cxn>
              <a:cxn ang="0">
                <a:pos x="8" y="7"/>
              </a:cxn>
              <a:cxn ang="0">
                <a:pos x="2" y="13"/>
              </a:cxn>
              <a:cxn ang="0">
                <a:pos x="2" y="16"/>
              </a:cxn>
              <a:cxn ang="0">
                <a:pos x="2" y="13"/>
              </a:cxn>
              <a:cxn ang="0">
                <a:pos x="8" y="7"/>
              </a:cxn>
              <a:cxn ang="0">
                <a:pos x="8" y="4"/>
              </a:cxn>
              <a:cxn ang="0">
                <a:pos x="8" y="7"/>
              </a:cxn>
              <a:cxn ang="0">
                <a:pos x="8" y="11"/>
              </a:cxn>
              <a:cxn ang="0">
                <a:pos x="6" y="11"/>
              </a:cxn>
              <a:cxn ang="0">
                <a:pos x="10" y="2"/>
              </a:cxn>
              <a:cxn ang="0">
                <a:pos x="6" y="11"/>
              </a:cxn>
              <a:cxn ang="0">
                <a:pos x="16" y="11"/>
              </a:cxn>
              <a:cxn ang="0">
                <a:pos x="10" y="2"/>
              </a:cxn>
              <a:cxn ang="0">
                <a:pos x="2" y="7"/>
              </a:cxn>
            </a:cxnLst>
            <a:rect l="0" t="0" r="r" b="b"/>
            <a:pathLst>
              <a:path w="17" h="17">
                <a:moveTo>
                  <a:pt x="2" y="7"/>
                </a:moveTo>
                <a:lnTo>
                  <a:pt x="6" y="0"/>
                </a:lnTo>
                <a:lnTo>
                  <a:pt x="4" y="0"/>
                </a:lnTo>
                <a:lnTo>
                  <a:pt x="2" y="0"/>
                </a:lnTo>
                <a:lnTo>
                  <a:pt x="0" y="2"/>
                </a:lnTo>
                <a:lnTo>
                  <a:pt x="0" y="4"/>
                </a:lnTo>
                <a:lnTo>
                  <a:pt x="0" y="7"/>
                </a:lnTo>
                <a:lnTo>
                  <a:pt x="0" y="11"/>
                </a:lnTo>
                <a:lnTo>
                  <a:pt x="0" y="13"/>
                </a:lnTo>
                <a:lnTo>
                  <a:pt x="2" y="13"/>
                </a:lnTo>
                <a:lnTo>
                  <a:pt x="2" y="16"/>
                </a:lnTo>
                <a:lnTo>
                  <a:pt x="10" y="7"/>
                </a:lnTo>
                <a:lnTo>
                  <a:pt x="8" y="7"/>
                </a:lnTo>
                <a:lnTo>
                  <a:pt x="2" y="13"/>
                </a:lnTo>
                <a:lnTo>
                  <a:pt x="2" y="16"/>
                </a:lnTo>
                <a:lnTo>
                  <a:pt x="2" y="13"/>
                </a:lnTo>
                <a:lnTo>
                  <a:pt x="8" y="7"/>
                </a:lnTo>
                <a:lnTo>
                  <a:pt x="8" y="4"/>
                </a:lnTo>
                <a:lnTo>
                  <a:pt x="8" y="7"/>
                </a:lnTo>
                <a:lnTo>
                  <a:pt x="8" y="11"/>
                </a:lnTo>
                <a:lnTo>
                  <a:pt x="6" y="11"/>
                </a:lnTo>
                <a:lnTo>
                  <a:pt x="10" y="2"/>
                </a:lnTo>
                <a:lnTo>
                  <a:pt x="6" y="11"/>
                </a:lnTo>
                <a:lnTo>
                  <a:pt x="16" y="11"/>
                </a:lnTo>
                <a:lnTo>
                  <a:pt x="10" y="2"/>
                </a:lnTo>
                <a:lnTo>
                  <a:pt x="2" y="7"/>
                </a:lnTo>
              </a:path>
            </a:pathLst>
          </a:custGeom>
          <a:solidFill>
            <a:srgbClr val="000000"/>
          </a:solidFill>
          <a:ln w="9525" cap="rnd">
            <a:noFill/>
            <a:round/>
            <a:headEnd/>
            <a:tailEnd/>
          </a:ln>
          <a:effectLst/>
        </p:spPr>
        <p:txBody>
          <a:bodyPr/>
          <a:lstStyle/>
          <a:p>
            <a:endParaRPr lang="en-US"/>
          </a:p>
        </p:txBody>
      </p:sp>
      <p:sp>
        <p:nvSpPr>
          <p:cNvPr id="64097" name="Freeform 609"/>
          <p:cNvSpPr>
            <a:spLocks/>
          </p:cNvSpPr>
          <p:nvPr/>
        </p:nvSpPr>
        <p:spPr bwMode="auto">
          <a:xfrm>
            <a:off x="3121025" y="2151063"/>
            <a:ext cx="31750" cy="36512"/>
          </a:xfrm>
          <a:custGeom>
            <a:avLst/>
            <a:gdLst/>
            <a:ahLst/>
            <a:cxnLst>
              <a:cxn ang="0">
                <a:pos x="12" y="0"/>
              </a:cxn>
              <a:cxn ang="0">
                <a:pos x="4" y="7"/>
              </a:cxn>
              <a:cxn ang="0">
                <a:pos x="4" y="9"/>
              </a:cxn>
              <a:cxn ang="0">
                <a:pos x="4" y="7"/>
              </a:cxn>
              <a:cxn ang="0">
                <a:pos x="4" y="9"/>
              </a:cxn>
              <a:cxn ang="0">
                <a:pos x="2" y="9"/>
              </a:cxn>
              <a:cxn ang="0">
                <a:pos x="0" y="11"/>
              </a:cxn>
              <a:cxn ang="0">
                <a:pos x="0" y="13"/>
              </a:cxn>
              <a:cxn ang="0">
                <a:pos x="0" y="15"/>
              </a:cxn>
              <a:cxn ang="0">
                <a:pos x="0" y="17"/>
              </a:cxn>
              <a:cxn ang="0">
                <a:pos x="0" y="19"/>
              </a:cxn>
              <a:cxn ang="0">
                <a:pos x="9" y="15"/>
              </a:cxn>
              <a:cxn ang="0">
                <a:pos x="9" y="13"/>
              </a:cxn>
              <a:cxn ang="0">
                <a:pos x="9" y="15"/>
              </a:cxn>
              <a:cxn ang="0">
                <a:pos x="12" y="15"/>
              </a:cxn>
              <a:cxn ang="0">
                <a:pos x="12" y="13"/>
              </a:cxn>
              <a:cxn ang="0">
                <a:pos x="16" y="13"/>
              </a:cxn>
              <a:cxn ang="0">
                <a:pos x="16" y="11"/>
              </a:cxn>
              <a:cxn ang="0">
                <a:pos x="16" y="9"/>
              </a:cxn>
              <a:cxn ang="0">
                <a:pos x="16" y="7"/>
              </a:cxn>
              <a:cxn ang="0">
                <a:pos x="16" y="5"/>
              </a:cxn>
              <a:cxn ang="0">
                <a:pos x="9" y="11"/>
              </a:cxn>
              <a:cxn ang="0">
                <a:pos x="12" y="0"/>
              </a:cxn>
              <a:cxn ang="0">
                <a:pos x="2" y="0"/>
              </a:cxn>
              <a:cxn ang="0">
                <a:pos x="4" y="7"/>
              </a:cxn>
              <a:cxn ang="0">
                <a:pos x="12" y="0"/>
              </a:cxn>
            </a:cxnLst>
            <a:rect l="0" t="0" r="r" b="b"/>
            <a:pathLst>
              <a:path w="17" h="20">
                <a:moveTo>
                  <a:pt x="12" y="0"/>
                </a:moveTo>
                <a:lnTo>
                  <a:pt x="4" y="7"/>
                </a:lnTo>
                <a:lnTo>
                  <a:pt x="4" y="9"/>
                </a:lnTo>
                <a:lnTo>
                  <a:pt x="4" y="7"/>
                </a:lnTo>
                <a:lnTo>
                  <a:pt x="4" y="9"/>
                </a:lnTo>
                <a:lnTo>
                  <a:pt x="2" y="9"/>
                </a:lnTo>
                <a:lnTo>
                  <a:pt x="0" y="11"/>
                </a:lnTo>
                <a:lnTo>
                  <a:pt x="0" y="13"/>
                </a:lnTo>
                <a:lnTo>
                  <a:pt x="0" y="15"/>
                </a:lnTo>
                <a:lnTo>
                  <a:pt x="0" y="17"/>
                </a:lnTo>
                <a:lnTo>
                  <a:pt x="0" y="19"/>
                </a:lnTo>
                <a:lnTo>
                  <a:pt x="9" y="15"/>
                </a:lnTo>
                <a:lnTo>
                  <a:pt x="9" y="13"/>
                </a:lnTo>
                <a:lnTo>
                  <a:pt x="9" y="15"/>
                </a:lnTo>
                <a:lnTo>
                  <a:pt x="12" y="15"/>
                </a:lnTo>
                <a:lnTo>
                  <a:pt x="12" y="13"/>
                </a:lnTo>
                <a:lnTo>
                  <a:pt x="16" y="13"/>
                </a:lnTo>
                <a:lnTo>
                  <a:pt x="16" y="11"/>
                </a:lnTo>
                <a:lnTo>
                  <a:pt x="16" y="9"/>
                </a:lnTo>
                <a:lnTo>
                  <a:pt x="16" y="7"/>
                </a:lnTo>
                <a:lnTo>
                  <a:pt x="16" y="5"/>
                </a:lnTo>
                <a:lnTo>
                  <a:pt x="9" y="11"/>
                </a:lnTo>
                <a:lnTo>
                  <a:pt x="12" y="0"/>
                </a:lnTo>
                <a:lnTo>
                  <a:pt x="2" y="0"/>
                </a:lnTo>
                <a:lnTo>
                  <a:pt x="4" y="7"/>
                </a:lnTo>
                <a:lnTo>
                  <a:pt x="12" y="0"/>
                </a:lnTo>
              </a:path>
            </a:pathLst>
          </a:custGeom>
          <a:solidFill>
            <a:srgbClr val="000000"/>
          </a:solidFill>
          <a:ln w="9525" cap="rnd">
            <a:noFill/>
            <a:round/>
            <a:headEnd/>
            <a:tailEnd/>
          </a:ln>
          <a:effectLst/>
        </p:spPr>
        <p:txBody>
          <a:bodyPr/>
          <a:lstStyle/>
          <a:p>
            <a:endParaRPr lang="en-US"/>
          </a:p>
        </p:txBody>
      </p:sp>
      <p:sp>
        <p:nvSpPr>
          <p:cNvPr id="64098" name="Freeform 610"/>
          <p:cNvSpPr>
            <a:spLocks/>
          </p:cNvSpPr>
          <p:nvPr/>
        </p:nvSpPr>
        <p:spPr bwMode="auto">
          <a:xfrm>
            <a:off x="3135313" y="2151063"/>
            <a:ext cx="31750" cy="31750"/>
          </a:xfrm>
          <a:custGeom>
            <a:avLst/>
            <a:gdLst/>
            <a:ahLst/>
            <a:cxnLst>
              <a:cxn ang="0">
                <a:pos x="2" y="10"/>
              </a:cxn>
              <a:cxn ang="0">
                <a:pos x="13" y="2"/>
              </a:cxn>
              <a:cxn ang="0">
                <a:pos x="10" y="0"/>
              </a:cxn>
              <a:cxn ang="0">
                <a:pos x="7" y="0"/>
              </a:cxn>
              <a:cxn ang="0">
                <a:pos x="2" y="0"/>
              </a:cxn>
              <a:cxn ang="0">
                <a:pos x="0" y="0"/>
              </a:cxn>
              <a:cxn ang="0">
                <a:pos x="2" y="0"/>
              </a:cxn>
              <a:cxn ang="0">
                <a:pos x="0" y="16"/>
              </a:cxn>
              <a:cxn ang="0">
                <a:pos x="2" y="16"/>
              </a:cxn>
              <a:cxn ang="0">
                <a:pos x="2" y="13"/>
              </a:cxn>
              <a:cxn ang="0">
                <a:pos x="7" y="13"/>
              </a:cxn>
              <a:cxn ang="0">
                <a:pos x="16" y="7"/>
              </a:cxn>
              <a:cxn ang="0">
                <a:pos x="2" y="10"/>
              </a:cxn>
            </a:cxnLst>
            <a:rect l="0" t="0" r="r" b="b"/>
            <a:pathLst>
              <a:path w="17" h="17">
                <a:moveTo>
                  <a:pt x="2" y="10"/>
                </a:moveTo>
                <a:lnTo>
                  <a:pt x="13" y="2"/>
                </a:lnTo>
                <a:lnTo>
                  <a:pt x="10" y="0"/>
                </a:lnTo>
                <a:lnTo>
                  <a:pt x="7" y="0"/>
                </a:lnTo>
                <a:lnTo>
                  <a:pt x="2" y="0"/>
                </a:lnTo>
                <a:lnTo>
                  <a:pt x="0" y="0"/>
                </a:lnTo>
                <a:lnTo>
                  <a:pt x="2" y="0"/>
                </a:lnTo>
                <a:lnTo>
                  <a:pt x="0" y="16"/>
                </a:lnTo>
                <a:lnTo>
                  <a:pt x="2" y="16"/>
                </a:lnTo>
                <a:lnTo>
                  <a:pt x="2" y="13"/>
                </a:lnTo>
                <a:lnTo>
                  <a:pt x="7" y="13"/>
                </a:lnTo>
                <a:lnTo>
                  <a:pt x="16" y="7"/>
                </a:lnTo>
                <a:lnTo>
                  <a:pt x="2" y="10"/>
                </a:lnTo>
              </a:path>
            </a:pathLst>
          </a:custGeom>
          <a:solidFill>
            <a:srgbClr val="000000"/>
          </a:solidFill>
          <a:ln w="9525" cap="rnd">
            <a:noFill/>
            <a:round/>
            <a:headEnd/>
            <a:tailEnd/>
          </a:ln>
          <a:effectLst/>
        </p:spPr>
        <p:txBody>
          <a:bodyPr/>
          <a:lstStyle/>
          <a:p>
            <a:endParaRPr lang="en-US"/>
          </a:p>
        </p:txBody>
      </p:sp>
      <p:sp>
        <p:nvSpPr>
          <p:cNvPr id="64099" name="Freeform 611"/>
          <p:cNvSpPr>
            <a:spLocks/>
          </p:cNvSpPr>
          <p:nvPr/>
        </p:nvSpPr>
        <p:spPr bwMode="auto">
          <a:xfrm>
            <a:off x="3135313" y="2139950"/>
            <a:ext cx="31750" cy="31750"/>
          </a:xfrm>
          <a:custGeom>
            <a:avLst/>
            <a:gdLst/>
            <a:ahLst/>
            <a:cxnLst>
              <a:cxn ang="0">
                <a:pos x="8" y="0"/>
              </a:cxn>
              <a:cxn ang="0">
                <a:pos x="6" y="7"/>
              </a:cxn>
              <a:cxn ang="0">
                <a:pos x="6" y="4"/>
              </a:cxn>
              <a:cxn ang="0">
                <a:pos x="6" y="7"/>
              </a:cxn>
              <a:cxn ang="0">
                <a:pos x="2" y="7"/>
              </a:cxn>
              <a:cxn ang="0">
                <a:pos x="2" y="9"/>
              </a:cxn>
              <a:cxn ang="0">
                <a:pos x="2" y="13"/>
              </a:cxn>
              <a:cxn ang="0">
                <a:pos x="2" y="16"/>
              </a:cxn>
              <a:cxn ang="0">
                <a:pos x="13" y="13"/>
              </a:cxn>
              <a:cxn ang="0">
                <a:pos x="13" y="9"/>
              </a:cxn>
              <a:cxn ang="0">
                <a:pos x="16" y="9"/>
              </a:cxn>
              <a:cxn ang="0">
                <a:pos x="16" y="7"/>
              </a:cxn>
              <a:cxn ang="0">
                <a:pos x="16" y="4"/>
              </a:cxn>
              <a:cxn ang="0">
                <a:pos x="16" y="2"/>
              </a:cxn>
              <a:cxn ang="0">
                <a:pos x="13" y="0"/>
              </a:cxn>
              <a:cxn ang="0">
                <a:pos x="11" y="9"/>
              </a:cxn>
              <a:cxn ang="0">
                <a:pos x="8" y="0"/>
              </a:cxn>
              <a:cxn ang="0">
                <a:pos x="0" y="2"/>
              </a:cxn>
              <a:cxn ang="0">
                <a:pos x="6" y="7"/>
              </a:cxn>
              <a:cxn ang="0">
                <a:pos x="8" y="0"/>
              </a:cxn>
            </a:cxnLst>
            <a:rect l="0" t="0" r="r" b="b"/>
            <a:pathLst>
              <a:path w="17" h="17">
                <a:moveTo>
                  <a:pt x="8" y="0"/>
                </a:moveTo>
                <a:lnTo>
                  <a:pt x="6" y="7"/>
                </a:lnTo>
                <a:lnTo>
                  <a:pt x="6" y="4"/>
                </a:lnTo>
                <a:lnTo>
                  <a:pt x="6" y="7"/>
                </a:lnTo>
                <a:lnTo>
                  <a:pt x="2" y="7"/>
                </a:lnTo>
                <a:lnTo>
                  <a:pt x="2" y="9"/>
                </a:lnTo>
                <a:lnTo>
                  <a:pt x="2" y="13"/>
                </a:lnTo>
                <a:lnTo>
                  <a:pt x="2" y="16"/>
                </a:lnTo>
                <a:lnTo>
                  <a:pt x="13" y="13"/>
                </a:lnTo>
                <a:lnTo>
                  <a:pt x="13" y="9"/>
                </a:lnTo>
                <a:lnTo>
                  <a:pt x="16" y="9"/>
                </a:lnTo>
                <a:lnTo>
                  <a:pt x="16" y="7"/>
                </a:lnTo>
                <a:lnTo>
                  <a:pt x="16" y="4"/>
                </a:lnTo>
                <a:lnTo>
                  <a:pt x="16" y="2"/>
                </a:lnTo>
                <a:lnTo>
                  <a:pt x="13" y="0"/>
                </a:lnTo>
                <a:lnTo>
                  <a:pt x="11" y="9"/>
                </a:lnTo>
                <a:lnTo>
                  <a:pt x="8" y="0"/>
                </a:lnTo>
                <a:lnTo>
                  <a:pt x="0" y="2"/>
                </a:lnTo>
                <a:lnTo>
                  <a:pt x="6" y="7"/>
                </a:lnTo>
                <a:lnTo>
                  <a:pt x="8" y="0"/>
                </a:lnTo>
              </a:path>
            </a:pathLst>
          </a:custGeom>
          <a:solidFill>
            <a:srgbClr val="000000"/>
          </a:solidFill>
          <a:ln w="9525" cap="rnd">
            <a:noFill/>
            <a:round/>
            <a:headEnd/>
            <a:tailEnd/>
          </a:ln>
          <a:effectLst/>
        </p:spPr>
        <p:txBody>
          <a:bodyPr/>
          <a:lstStyle/>
          <a:p>
            <a:endParaRPr lang="en-US"/>
          </a:p>
        </p:txBody>
      </p:sp>
      <p:sp>
        <p:nvSpPr>
          <p:cNvPr id="64100" name="Freeform 612"/>
          <p:cNvSpPr>
            <a:spLocks/>
          </p:cNvSpPr>
          <p:nvPr/>
        </p:nvSpPr>
        <p:spPr bwMode="auto">
          <a:xfrm>
            <a:off x="3149600" y="2136775"/>
            <a:ext cx="31750" cy="30163"/>
          </a:xfrm>
          <a:custGeom>
            <a:avLst/>
            <a:gdLst/>
            <a:ahLst/>
            <a:cxnLst>
              <a:cxn ang="0">
                <a:pos x="10" y="3"/>
              </a:cxn>
              <a:cxn ang="0">
                <a:pos x="8" y="3"/>
              </a:cxn>
              <a:cxn ang="0">
                <a:pos x="6" y="3"/>
              </a:cxn>
              <a:cxn ang="0">
                <a:pos x="6" y="0"/>
              </a:cxn>
              <a:cxn ang="0">
                <a:pos x="4" y="0"/>
              </a:cxn>
              <a:cxn ang="0">
                <a:pos x="2" y="0"/>
              </a:cxn>
              <a:cxn ang="0">
                <a:pos x="0" y="0"/>
              </a:cxn>
              <a:cxn ang="0">
                <a:pos x="0" y="3"/>
              </a:cxn>
              <a:cxn ang="0">
                <a:pos x="2" y="16"/>
              </a:cxn>
              <a:cxn ang="0">
                <a:pos x="4" y="16"/>
              </a:cxn>
              <a:cxn ang="0">
                <a:pos x="6" y="16"/>
              </a:cxn>
              <a:cxn ang="0">
                <a:pos x="8" y="16"/>
              </a:cxn>
              <a:cxn ang="0">
                <a:pos x="10" y="16"/>
              </a:cxn>
              <a:cxn ang="0">
                <a:pos x="13" y="16"/>
              </a:cxn>
              <a:cxn ang="0">
                <a:pos x="16" y="12"/>
              </a:cxn>
              <a:cxn ang="0">
                <a:pos x="10" y="3"/>
              </a:cxn>
            </a:cxnLst>
            <a:rect l="0" t="0" r="r" b="b"/>
            <a:pathLst>
              <a:path w="17" h="17">
                <a:moveTo>
                  <a:pt x="10" y="3"/>
                </a:moveTo>
                <a:lnTo>
                  <a:pt x="8" y="3"/>
                </a:lnTo>
                <a:lnTo>
                  <a:pt x="6" y="3"/>
                </a:lnTo>
                <a:lnTo>
                  <a:pt x="6" y="0"/>
                </a:lnTo>
                <a:lnTo>
                  <a:pt x="4" y="0"/>
                </a:lnTo>
                <a:lnTo>
                  <a:pt x="2" y="0"/>
                </a:lnTo>
                <a:lnTo>
                  <a:pt x="0" y="0"/>
                </a:lnTo>
                <a:lnTo>
                  <a:pt x="0" y="3"/>
                </a:lnTo>
                <a:lnTo>
                  <a:pt x="2" y="16"/>
                </a:lnTo>
                <a:lnTo>
                  <a:pt x="4" y="16"/>
                </a:lnTo>
                <a:lnTo>
                  <a:pt x="6" y="16"/>
                </a:lnTo>
                <a:lnTo>
                  <a:pt x="8" y="16"/>
                </a:lnTo>
                <a:lnTo>
                  <a:pt x="10" y="16"/>
                </a:lnTo>
                <a:lnTo>
                  <a:pt x="13" y="16"/>
                </a:lnTo>
                <a:lnTo>
                  <a:pt x="16" y="12"/>
                </a:lnTo>
                <a:lnTo>
                  <a:pt x="10" y="3"/>
                </a:lnTo>
              </a:path>
            </a:pathLst>
          </a:custGeom>
          <a:solidFill>
            <a:srgbClr val="000000"/>
          </a:solidFill>
          <a:ln w="9525" cap="rnd">
            <a:noFill/>
            <a:round/>
            <a:headEnd/>
            <a:tailEnd/>
          </a:ln>
          <a:effectLst/>
        </p:spPr>
        <p:txBody>
          <a:bodyPr/>
          <a:lstStyle/>
          <a:p>
            <a:endParaRPr lang="en-US"/>
          </a:p>
        </p:txBody>
      </p:sp>
      <p:sp>
        <p:nvSpPr>
          <p:cNvPr id="64101" name="Freeform 613"/>
          <p:cNvSpPr>
            <a:spLocks/>
          </p:cNvSpPr>
          <p:nvPr/>
        </p:nvSpPr>
        <p:spPr bwMode="auto">
          <a:xfrm>
            <a:off x="3167063" y="2116138"/>
            <a:ext cx="39687" cy="36512"/>
          </a:xfrm>
          <a:custGeom>
            <a:avLst/>
            <a:gdLst/>
            <a:ahLst/>
            <a:cxnLst>
              <a:cxn ang="0">
                <a:pos x="15" y="0"/>
              </a:cxn>
              <a:cxn ang="0">
                <a:pos x="13" y="2"/>
              </a:cxn>
              <a:cxn ang="0">
                <a:pos x="11" y="4"/>
              </a:cxn>
              <a:cxn ang="0">
                <a:pos x="9" y="4"/>
              </a:cxn>
              <a:cxn ang="0">
                <a:pos x="9" y="7"/>
              </a:cxn>
              <a:cxn ang="0">
                <a:pos x="7" y="7"/>
              </a:cxn>
              <a:cxn ang="0">
                <a:pos x="7" y="9"/>
              </a:cxn>
              <a:cxn ang="0">
                <a:pos x="5" y="9"/>
              </a:cxn>
              <a:cxn ang="0">
                <a:pos x="3" y="11"/>
              </a:cxn>
              <a:cxn ang="0">
                <a:pos x="0" y="11"/>
              </a:cxn>
              <a:cxn ang="0">
                <a:pos x="0" y="13"/>
              </a:cxn>
              <a:cxn ang="0">
                <a:pos x="5" y="19"/>
              </a:cxn>
              <a:cxn ang="0">
                <a:pos x="7" y="19"/>
              </a:cxn>
              <a:cxn ang="0">
                <a:pos x="7" y="17"/>
              </a:cxn>
              <a:cxn ang="0">
                <a:pos x="9" y="17"/>
              </a:cxn>
              <a:cxn ang="0">
                <a:pos x="11" y="15"/>
              </a:cxn>
              <a:cxn ang="0">
                <a:pos x="13" y="15"/>
              </a:cxn>
              <a:cxn ang="0">
                <a:pos x="13" y="13"/>
              </a:cxn>
              <a:cxn ang="0">
                <a:pos x="15" y="13"/>
              </a:cxn>
              <a:cxn ang="0">
                <a:pos x="15" y="11"/>
              </a:cxn>
              <a:cxn ang="0">
                <a:pos x="17" y="11"/>
              </a:cxn>
              <a:cxn ang="0">
                <a:pos x="20" y="9"/>
              </a:cxn>
              <a:cxn ang="0">
                <a:pos x="15" y="0"/>
              </a:cxn>
            </a:cxnLst>
            <a:rect l="0" t="0" r="r" b="b"/>
            <a:pathLst>
              <a:path w="21" h="20">
                <a:moveTo>
                  <a:pt x="15" y="0"/>
                </a:moveTo>
                <a:lnTo>
                  <a:pt x="13" y="2"/>
                </a:lnTo>
                <a:lnTo>
                  <a:pt x="11" y="4"/>
                </a:lnTo>
                <a:lnTo>
                  <a:pt x="9" y="4"/>
                </a:lnTo>
                <a:lnTo>
                  <a:pt x="9" y="7"/>
                </a:lnTo>
                <a:lnTo>
                  <a:pt x="7" y="7"/>
                </a:lnTo>
                <a:lnTo>
                  <a:pt x="7" y="9"/>
                </a:lnTo>
                <a:lnTo>
                  <a:pt x="5" y="9"/>
                </a:lnTo>
                <a:lnTo>
                  <a:pt x="3" y="11"/>
                </a:lnTo>
                <a:lnTo>
                  <a:pt x="0" y="11"/>
                </a:lnTo>
                <a:lnTo>
                  <a:pt x="0" y="13"/>
                </a:lnTo>
                <a:lnTo>
                  <a:pt x="5" y="19"/>
                </a:lnTo>
                <a:lnTo>
                  <a:pt x="7" y="19"/>
                </a:lnTo>
                <a:lnTo>
                  <a:pt x="7" y="17"/>
                </a:lnTo>
                <a:lnTo>
                  <a:pt x="9" y="17"/>
                </a:lnTo>
                <a:lnTo>
                  <a:pt x="11" y="15"/>
                </a:lnTo>
                <a:lnTo>
                  <a:pt x="13" y="15"/>
                </a:lnTo>
                <a:lnTo>
                  <a:pt x="13" y="13"/>
                </a:lnTo>
                <a:lnTo>
                  <a:pt x="15" y="13"/>
                </a:lnTo>
                <a:lnTo>
                  <a:pt x="15" y="11"/>
                </a:lnTo>
                <a:lnTo>
                  <a:pt x="17" y="11"/>
                </a:lnTo>
                <a:lnTo>
                  <a:pt x="20" y="9"/>
                </a:lnTo>
                <a:lnTo>
                  <a:pt x="15" y="0"/>
                </a:lnTo>
              </a:path>
            </a:pathLst>
          </a:custGeom>
          <a:solidFill>
            <a:srgbClr val="000000"/>
          </a:solidFill>
          <a:ln w="9525" cap="rnd">
            <a:noFill/>
            <a:round/>
            <a:headEnd/>
            <a:tailEnd/>
          </a:ln>
          <a:effectLst/>
        </p:spPr>
        <p:txBody>
          <a:bodyPr/>
          <a:lstStyle/>
          <a:p>
            <a:endParaRPr lang="en-US"/>
          </a:p>
        </p:txBody>
      </p:sp>
      <p:sp>
        <p:nvSpPr>
          <p:cNvPr id="64102" name="Freeform 614"/>
          <p:cNvSpPr>
            <a:spLocks/>
          </p:cNvSpPr>
          <p:nvPr/>
        </p:nvSpPr>
        <p:spPr bwMode="auto">
          <a:xfrm>
            <a:off x="3192463" y="2109788"/>
            <a:ext cx="31750" cy="30162"/>
          </a:xfrm>
          <a:custGeom>
            <a:avLst/>
            <a:gdLst/>
            <a:ahLst/>
            <a:cxnLst>
              <a:cxn ang="0">
                <a:pos x="2" y="7"/>
              </a:cxn>
              <a:cxn ang="0">
                <a:pos x="4" y="0"/>
              </a:cxn>
              <a:cxn ang="0">
                <a:pos x="2" y="0"/>
              </a:cxn>
              <a:cxn ang="0">
                <a:pos x="2" y="2"/>
              </a:cxn>
              <a:cxn ang="0">
                <a:pos x="0" y="4"/>
              </a:cxn>
              <a:cxn ang="0">
                <a:pos x="0" y="7"/>
              </a:cxn>
              <a:cxn ang="0">
                <a:pos x="2" y="4"/>
              </a:cxn>
              <a:cxn ang="0">
                <a:pos x="8" y="16"/>
              </a:cxn>
              <a:cxn ang="0">
                <a:pos x="11" y="13"/>
              </a:cxn>
              <a:cxn ang="0">
                <a:pos x="11" y="9"/>
              </a:cxn>
              <a:cxn ang="0">
                <a:pos x="11" y="7"/>
              </a:cxn>
              <a:cxn ang="0">
                <a:pos x="11" y="9"/>
              </a:cxn>
              <a:cxn ang="0">
                <a:pos x="13" y="0"/>
              </a:cxn>
              <a:cxn ang="0">
                <a:pos x="11" y="9"/>
              </a:cxn>
              <a:cxn ang="0">
                <a:pos x="16" y="7"/>
              </a:cxn>
              <a:cxn ang="0">
                <a:pos x="13" y="0"/>
              </a:cxn>
              <a:cxn ang="0">
                <a:pos x="2" y="7"/>
              </a:cxn>
            </a:cxnLst>
            <a:rect l="0" t="0" r="r" b="b"/>
            <a:pathLst>
              <a:path w="17" h="17">
                <a:moveTo>
                  <a:pt x="2" y="7"/>
                </a:moveTo>
                <a:lnTo>
                  <a:pt x="4" y="0"/>
                </a:lnTo>
                <a:lnTo>
                  <a:pt x="2" y="0"/>
                </a:lnTo>
                <a:lnTo>
                  <a:pt x="2" y="2"/>
                </a:lnTo>
                <a:lnTo>
                  <a:pt x="0" y="4"/>
                </a:lnTo>
                <a:lnTo>
                  <a:pt x="0" y="7"/>
                </a:lnTo>
                <a:lnTo>
                  <a:pt x="2" y="4"/>
                </a:lnTo>
                <a:lnTo>
                  <a:pt x="8" y="16"/>
                </a:lnTo>
                <a:lnTo>
                  <a:pt x="11" y="13"/>
                </a:lnTo>
                <a:lnTo>
                  <a:pt x="11" y="9"/>
                </a:lnTo>
                <a:lnTo>
                  <a:pt x="11" y="7"/>
                </a:lnTo>
                <a:lnTo>
                  <a:pt x="11" y="9"/>
                </a:lnTo>
                <a:lnTo>
                  <a:pt x="13" y="0"/>
                </a:lnTo>
                <a:lnTo>
                  <a:pt x="11" y="9"/>
                </a:lnTo>
                <a:lnTo>
                  <a:pt x="16" y="7"/>
                </a:lnTo>
                <a:lnTo>
                  <a:pt x="13" y="0"/>
                </a:lnTo>
                <a:lnTo>
                  <a:pt x="2" y="7"/>
                </a:lnTo>
              </a:path>
            </a:pathLst>
          </a:custGeom>
          <a:solidFill>
            <a:srgbClr val="000000"/>
          </a:solidFill>
          <a:ln w="9525" cap="rnd">
            <a:noFill/>
            <a:round/>
            <a:headEnd/>
            <a:tailEnd/>
          </a:ln>
          <a:effectLst/>
        </p:spPr>
        <p:txBody>
          <a:bodyPr/>
          <a:lstStyle/>
          <a:p>
            <a:endParaRPr lang="en-US"/>
          </a:p>
        </p:txBody>
      </p:sp>
      <p:sp>
        <p:nvSpPr>
          <p:cNvPr id="64103" name="Freeform 615"/>
          <p:cNvSpPr>
            <a:spLocks/>
          </p:cNvSpPr>
          <p:nvPr/>
        </p:nvSpPr>
        <p:spPr bwMode="auto">
          <a:xfrm>
            <a:off x="3176588" y="2093913"/>
            <a:ext cx="38100" cy="30162"/>
          </a:xfrm>
          <a:custGeom>
            <a:avLst/>
            <a:gdLst/>
            <a:ahLst/>
            <a:cxnLst>
              <a:cxn ang="0">
                <a:pos x="0" y="7"/>
              </a:cxn>
              <a:cxn ang="0">
                <a:pos x="4" y="11"/>
              </a:cxn>
              <a:cxn ang="0">
                <a:pos x="6" y="11"/>
              </a:cxn>
              <a:cxn ang="0">
                <a:pos x="8" y="11"/>
              </a:cxn>
              <a:cxn ang="0">
                <a:pos x="8" y="13"/>
              </a:cxn>
              <a:cxn ang="0">
                <a:pos x="10" y="13"/>
              </a:cxn>
              <a:cxn ang="0">
                <a:pos x="10" y="16"/>
              </a:cxn>
              <a:cxn ang="0">
                <a:pos x="19" y="9"/>
              </a:cxn>
              <a:cxn ang="0">
                <a:pos x="17" y="9"/>
              </a:cxn>
              <a:cxn ang="0">
                <a:pos x="17" y="7"/>
              </a:cxn>
              <a:cxn ang="0">
                <a:pos x="15" y="7"/>
              </a:cxn>
              <a:cxn ang="0">
                <a:pos x="15" y="5"/>
              </a:cxn>
              <a:cxn ang="0">
                <a:pos x="12" y="5"/>
              </a:cxn>
              <a:cxn ang="0">
                <a:pos x="12" y="3"/>
              </a:cxn>
              <a:cxn ang="0">
                <a:pos x="10" y="3"/>
              </a:cxn>
              <a:cxn ang="0">
                <a:pos x="8" y="3"/>
              </a:cxn>
              <a:cxn ang="0">
                <a:pos x="6" y="0"/>
              </a:cxn>
              <a:cxn ang="0">
                <a:pos x="4" y="0"/>
              </a:cxn>
              <a:cxn ang="0">
                <a:pos x="2" y="3"/>
              </a:cxn>
              <a:cxn ang="0">
                <a:pos x="8" y="7"/>
              </a:cxn>
              <a:cxn ang="0">
                <a:pos x="0" y="7"/>
              </a:cxn>
              <a:cxn ang="0">
                <a:pos x="0" y="11"/>
              </a:cxn>
              <a:cxn ang="0">
                <a:pos x="4" y="11"/>
              </a:cxn>
              <a:cxn ang="0">
                <a:pos x="0" y="7"/>
              </a:cxn>
            </a:cxnLst>
            <a:rect l="0" t="0" r="r" b="b"/>
            <a:pathLst>
              <a:path w="20" h="17">
                <a:moveTo>
                  <a:pt x="0" y="7"/>
                </a:moveTo>
                <a:lnTo>
                  <a:pt x="4" y="11"/>
                </a:lnTo>
                <a:lnTo>
                  <a:pt x="6" y="11"/>
                </a:lnTo>
                <a:lnTo>
                  <a:pt x="8" y="11"/>
                </a:lnTo>
                <a:lnTo>
                  <a:pt x="8" y="13"/>
                </a:lnTo>
                <a:lnTo>
                  <a:pt x="10" y="13"/>
                </a:lnTo>
                <a:lnTo>
                  <a:pt x="10" y="16"/>
                </a:lnTo>
                <a:lnTo>
                  <a:pt x="19" y="9"/>
                </a:lnTo>
                <a:lnTo>
                  <a:pt x="17" y="9"/>
                </a:lnTo>
                <a:lnTo>
                  <a:pt x="17" y="7"/>
                </a:lnTo>
                <a:lnTo>
                  <a:pt x="15" y="7"/>
                </a:lnTo>
                <a:lnTo>
                  <a:pt x="15" y="5"/>
                </a:lnTo>
                <a:lnTo>
                  <a:pt x="12" y="5"/>
                </a:lnTo>
                <a:lnTo>
                  <a:pt x="12" y="3"/>
                </a:lnTo>
                <a:lnTo>
                  <a:pt x="10" y="3"/>
                </a:lnTo>
                <a:lnTo>
                  <a:pt x="8" y="3"/>
                </a:lnTo>
                <a:lnTo>
                  <a:pt x="6" y="0"/>
                </a:lnTo>
                <a:lnTo>
                  <a:pt x="4" y="0"/>
                </a:lnTo>
                <a:lnTo>
                  <a:pt x="2" y="3"/>
                </a:lnTo>
                <a:lnTo>
                  <a:pt x="8" y="7"/>
                </a:lnTo>
                <a:lnTo>
                  <a:pt x="0" y="7"/>
                </a:lnTo>
                <a:lnTo>
                  <a:pt x="0" y="11"/>
                </a:lnTo>
                <a:lnTo>
                  <a:pt x="4" y="11"/>
                </a:lnTo>
                <a:lnTo>
                  <a:pt x="0" y="7"/>
                </a:lnTo>
              </a:path>
            </a:pathLst>
          </a:custGeom>
          <a:solidFill>
            <a:srgbClr val="000000"/>
          </a:solidFill>
          <a:ln w="9525" cap="rnd">
            <a:noFill/>
            <a:round/>
            <a:headEnd/>
            <a:tailEnd/>
          </a:ln>
          <a:effectLst/>
        </p:spPr>
        <p:txBody>
          <a:bodyPr/>
          <a:lstStyle/>
          <a:p>
            <a:endParaRPr lang="en-US"/>
          </a:p>
        </p:txBody>
      </p:sp>
      <p:sp>
        <p:nvSpPr>
          <p:cNvPr id="64104" name="Freeform 616"/>
          <p:cNvSpPr>
            <a:spLocks/>
          </p:cNvSpPr>
          <p:nvPr/>
        </p:nvSpPr>
        <p:spPr bwMode="auto">
          <a:xfrm>
            <a:off x="3176588" y="2089150"/>
            <a:ext cx="31750" cy="31750"/>
          </a:xfrm>
          <a:custGeom>
            <a:avLst/>
            <a:gdLst/>
            <a:ahLst/>
            <a:cxnLst>
              <a:cxn ang="0">
                <a:pos x="0" y="12"/>
              </a:cxn>
              <a:cxn ang="0">
                <a:pos x="0" y="8"/>
              </a:cxn>
              <a:cxn ang="0">
                <a:pos x="0" y="12"/>
              </a:cxn>
              <a:cxn ang="0">
                <a:pos x="0" y="16"/>
              </a:cxn>
              <a:cxn ang="0">
                <a:pos x="16" y="16"/>
              </a:cxn>
              <a:cxn ang="0">
                <a:pos x="16" y="12"/>
              </a:cxn>
              <a:cxn ang="0">
                <a:pos x="16" y="8"/>
              </a:cxn>
              <a:cxn ang="0">
                <a:pos x="16" y="3"/>
              </a:cxn>
              <a:cxn ang="0">
                <a:pos x="12" y="0"/>
              </a:cxn>
              <a:cxn ang="0">
                <a:pos x="0" y="12"/>
              </a:cxn>
            </a:cxnLst>
            <a:rect l="0" t="0" r="r" b="b"/>
            <a:pathLst>
              <a:path w="17" h="17">
                <a:moveTo>
                  <a:pt x="0" y="12"/>
                </a:moveTo>
                <a:lnTo>
                  <a:pt x="0" y="8"/>
                </a:lnTo>
                <a:lnTo>
                  <a:pt x="0" y="12"/>
                </a:lnTo>
                <a:lnTo>
                  <a:pt x="0" y="16"/>
                </a:lnTo>
                <a:lnTo>
                  <a:pt x="16" y="16"/>
                </a:lnTo>
                <a:lnTo>
                  <a:pt x="16" y="12"/>
                </a:lnTo>
                <a:lnTo>
                  <a:pt x="16" y="8"/>
                </a:lnTo>
                <a:lnTo>
                  <a:pt x="16" y="3"/>
                </a:lnTo>
                <a:lnTo>
                  <a:pt x="12" y="0"/>
                </a:lnTo>
                <a:lnTo>
                  <a:pt x="0" y="12"/>
                </a:lnTo>
              </a:path>
            </a:pathLst>
          </a:custGeom>
          <a:solidFill>
            <a:srgbClr val="000000"/>
          </a:solidFill>
          <a:ln w="9525" cap="rnd">
            <a:noFill/>
            <a:round/>
            <a:headEnd/>
            <a:tailEnd/>
          </a:ln>
          <a:effectLst/>
        </p:spPr>
        <p:txBody>
          <a:bodyPr/>
          <a:lstStyle/>
          <a:p>
            <a:endParaRPr lang="en-US"/>
          </a:p>
        </p:txBody>
      </p:sp>
      <p:sp>
        <p:nvSpPr>
          <p:cNvPr id="64105" name="Freeform 617"/>
          <p:cNvSpPr>
            <a:spLocks/>
          </p:cNvSpPr>
          <p:nvPr/>
        </p:nvSpPr>
        <p:spPr bwMode="auto">
          <a:xfrm>
            <a:off x="3163888" y="2085975"/>
            <a:ext cx="31750" cy="30163"/>
          </a:xfrm>
          <a:custGeom>
            <a:avLst/>
            <a:gdLst/>
            <a:ahLst/>
            <a:cxnLst>
              <a:cxn ang="0">
                <a:pos x="0" y="12"/>
              </a:cxn>
              <a:cxn ang="0">
                <a:pos x="2" y="12"/>
              </a:cxn>
              <a:cxn ang="0">
                <a:pos x="2" y="16"/>
              </a:cxn>
              <a:cxn ang="0">
                <a:pos x="6" y="16"/>
              </a:cxn>
              <a:cxn ang="0">
                <a:pos x="8" y="16"/>
              </a:cxn>
              <a:cxn ang="0">
                <a:pos x="11" y="16"/>
              </a:cxn>
              <a:cxn ang="0">
                <a:pos x="8" y="16"/>
              </a:cxn>
              <a:cxn ang="0">
                <a:pos x="16" y="3"/>
              </a:cxn>
              <a:cxn ang="0">
                <a:pos x="13" y="0"/>
              </a:cxn>
              <a:cxn ang="0">
                <a:pos x="11" y="0"/>
              </a:cxn>
              <a:cxn ang="0">
                <a:pos x="8" y="0"/>
              </a:cxn>
              <a:cxn ang="0">
                <a:pos x="11" y="3"/>
              </a:cxn>
              <a:cxn ang="0">
                <a:pos x="0" y="12"/>
              </a:cxn>
            </a:cxnLst>
            <a:rect l="0" t="0" r="r" b="b"/>
            <a:pathLst>
              <a:path w="17" h="17">
                <a:moveTo>
                  <a:pt x="0" y="12"/>
                </a:moveTo>
                <a:lnTo>
                  <a:pt x="2" y="12"/>
                </a:lnTo>
                <a:lnTo>
                  <a:pt x="2" y="16"/>
                </a:lnTo>
                <a:lnTo>
                  <a:pt x="6" y="16"/>
                </a:lnTo>
                <a:lnTo>
                  <a:pt x="8" y="16"/>
                </a:lnTo>
                <a:lnTo>
                  <a:pt x="11" y="16"/>
                </a:lnTo>
                <a:lnTo>
                  <a:pt x="8" y="16"/>
                </a:lnTo>
                <a:lnTo>
                  <a:pt x="16" y="3"/>
                </a:lnTo>
                <a:lnTo>
                  <a:pt x="13" y="0"/>
                </a:lnTo>
                <a:lnTo>
                  <a:pt x="11" y="0"/>
                </a:lnTo>
                <a:lnTo>
                  <a:pt x="8" y="0"/>
                </a:lnTo>
                <a:lnTo>
                  <a:pt x="11" y="3"/>
                </a:lnTo>
                <a:lnTo>
                  <a:pt x="0" y="12"/>
                </a:lnTo>
              </a:path>
            </a:pathLst>
          </a:custGeom>
          <a:solidFill>
            <a:srgbClr val="000000"/>
          </a:solidFill>
          <a:ln w="9525" cap="rnd">
            <a:noFill/>
            <a:round/>
            <a:headEnd/>
            <a:tailEnd/>
          </a:ln>
          <a:effectLst/>
        </p:spPr>
        <p:txBody>
          <a:bodyPr/>
          <a:lstStyle/>
          <a:p>
            <a:endParaRPr lang="en-US"/>
          </a:p>
        </p:txBody>
      </p:sp>
      <p:sp>
        <p:nvSpPr>
          <p:cNvPr id="64106" name="Freeform 618"/>
          <p:cNvSpPr>
            <a:spLocks/>
          </p:cNvSpPr>
          <p:nvPr/>
        </p:nvSpPr>
        <p:spPr bwMode="auto">
          <a:xfrm>
            <a:off x="3128963" y="2035175"/>
            <a:ext cx="53975" cy="65088"/>
          </a:xfrm>
          <a:custGeom>
            <a:avLst/>
            <a:gdLst/>
            <a:ahLst/>
            <a:cxnLst>
              <a:cxn ang="0">
                <a:pos x="9" y="5"/>
              </a:cxn>
              <a:cxn ang="0">
                <a:pos x="4" y="11"/>
              </a:cxn>
              <a:cxn ang="0">
                <a:pos x="6" y="11"/>
              </a:cxn>
              <a:cxn ang="0">
                <a:pos x="9" y="11"/>
              </a:cxn>
              <a:cxn ang="0">
                <a:pos x="9" y="13"/>
              </a:cxn>
              <a:cxn ang="0">
                <a:pos x="11" y="13"/>
              </a:cxn>
              <a:cxn ang="0">
                <a:pos x="13" y="15"/>
              </a:cxn>
              <a:cxn ang="0">
                <a:pos x="13" y="18"/>
              </a:cxn>
              <a:cxn ang="0">
                <a:pos x="13" y="20"/>
              </a:cxn>
              <a:cxn ang="0">
                <a:pos x="15" y="20"/>
              </a:cxn>
              <a:cxn ang="0">
                <a:pos x="15" y="22"/>
              </a:cxn>
              <a:cxn ang="0">
                <a:pos x="15" y="24"/>
              </a:cxn>
              <a:cxn ang="0">
                <a:pos x="17" y="26"/>
              </a:cxn>
              <a:cxn ang="0">
                <a:pos x="17" y="28"/>
              </a:cxn>
              <a:cxn ang="0">
                <a:pos x="17" y="30"/>
              </a:cxn>
              <a:cxn ang="0">
                <a:pos x="19" y="32"/>
              </a:cxn>
              <a:cxn ang="0">
                <a:pos x="19" y="35"/>
              </a:cxn>
              <a:cxn ang="0">
                <a:pos x="28" y="30"/>
              </a:cxn>
              <a:cxn ang="0">
                <a:pos x="28" y="28"/>
              </a:cxn>
              <a:cxn ang="0">
                <a:pos x="26" y="28"/>
              </a:cxn>
              <a:cxn ang="0">
                <a:pos x="26" y="26"/>
              </a:cxn>
              <a:cxn ang="0">
                <a:pos x="26" y="24"/>
              </a:cxn>
              <a:cxn ang="0">
                <a:pos x="24" y="22"/>
              </a:cxn>
              <a:cxn ang="0">
                <a:pos x="24" y="20"/>
              </a:cxn>
              <a:cxn ang="0">
                <a:pos x="24" y="18"/>
              </a:cxn>
              <a:cxn ang="0">
                <a:pos x="21" y="15"/>
              </a:cxn>
              <a:cxn ang="0">
                <a:pos x="21" y="13"/>
              </a:cxn>
              <a:cxn ang="0">
                <a:pos x="21" y="11"/>
              </a:cxn>
              <a:cxn ang="0">
                <a:pos x="19" y="11"/>
              </a:cxn>
              <a:cxn ang="0">
                <a:pos x="19" y="9"/>
              </a:cxn>
              <a:cxn ang="0">
                <a:pos x="17" y="7"/>
              </a:cxn>
              <a:cxn ang="0">
                <a:pos x="15" y="7"/>
              </a:cxn>
              <a:cxn ang="0">
                <a:pos x="15" y="5"/>
              </a:cxn>
              <a:cxn ang="0">
                <a:pos x="13" y="5"/>
              </a:cxn>
              <a:cxn ang="0">
                <a:pos x="13" y="3"/>
              </a:cxn>
              <a:cxn ang="0">
                <a:pos x="11" y="3"/>
              </a:cxn>
              <a:cxn ang="0">
                <a:pos x="9" y="3"/>
              </a:cxn>
              <a:cxn ang="0">
                <a:pos x="6" y="3"/>
              </a:cxn>
              <a:cxn ang="0">
                <a:pos x="4" y="3"/>
              </a:cxn>
              <a:cxn ang="0">
                <a:pos x="0" y="7"/>
              </a:cxn>
              <a:cxn ang="0">
                <a:pos x="4" y="3"/>
              </a:cxn>
              <a:cxn ang="0">
                <a:pos x="0" y="0"/>
              </a:cxn>
              <a:cxn ang="0">
                <a:pos x="0" y="7"/>
              </a:cxn>
              <a:cxn ang="0">
                <a:pos x="9" y="5"/>
              </a:cxn>
            </a:cxnLst>
            <a:rect l="0" t="0" r="r" b="b"/>
            <a:pathLst>
              <a:path w="29" h="36">
                <a:moveTo>
                  <a:pt x="9" y="5"/>
                </a:moveTo>
                <a:lnTo>
                  <a:pt x="4" y="11"/>
                </a:lnTo>
                <a:lnTo>
                  <a:pt x="6" y="11"/>
                </a:lnTo>
                <a:lnTo>
                  <a:pt x="9" y="11"/>
                </a:lnTo>
                <a:lnTo>
                  <a:pt x="9" y="13"/>
                </a:lnTo>
                <a:lnTo>
                  <a:pt x="11" y="13"/>
                </a:lnTo>
                <a:lnTo>
                  <a:pt x="13" y="15"/>
                </a:lnTo>
                <a:lnTo>
                  <a:pt x="13" y="18"/>
                </a:lnTo>
                <a:lnTo>
                  <a:pt x="13" y="20"/>
                </a:lnTo>
                <a:lnTo>
                  <a:pt x="15" y="20"/>
                </a:lnTo>
                <a:lnTo>
                  <a:pt x="15" y="22"/>
                </a:lnTo>
                <a:lnTo>
                  <a:pt x="15" y="24"/>
                </a:lnTo>
                <a:lnTo>
                  <a:pt x="17" y="26"/>
                </a:lnTo>
                <a:lnTo>
                  <a:pt x="17" y="28"/>
                </a:lnTo>
                <a:lnTo>
                  <a:pt x="17" y="30"/>
                </a:lnTo>
                <a:lnTo>
                  <a:pt x="19" y="32"/>
                </a:lnTo>
                <a:lnTo>
                  <a:pt x="19" y="35"/>
                </a:lnTo>
                <a:lnTo>
                  <a:pt x="28" y="30"/>
                </a:lnTo>
                <a:lnTo>
                  <a:pt x="28" y="28"/>
                </a:lnTo>
                <a:lnTo>
                  <a:pt x="26" y="28"/>
                </a:lnTo>
                <a:lnTo>
                  <a:pt x="26" y="26"/>
                </a:lnTo>
                <a:lnTo>
                  <a:pt x="26" y="24"/>
                </a:lnTo>
                <a:lnTo>
                  <a:pt x="24" y="22"/>
                </a:lnTo>
                <a:lnTo>
                  <a:pt x="24" y="20"/>
                </a:lnTo>
                <a:lnTo>
                  <a:pt x="24" y="18"/>
                </a:lnTo>
                <a:lnTo>
                  <a:pt x="21" y="15"/>
                </a:lnTo>
                <a:lnTo>
                  <a:pt x="21" y="13"/>
                </a:lnTo>
                <a:lnTo>
                  <a:pt x="21" y="11"/>
                </a:lnTo>
                <a:lnTo>
                  <a:pt x="19" y="11"/>
                </a:lnTo>
                <a:lnTo>
                  <a:pt x="19" y="9"/>
                </a:lnTo>
                <a:lnTo>
                  <a:pt x="17" y="7"/>
                </a:lnTo>
                <a:lnTo>
                  <a:pt x="15" y="7"/>
                </a:lnTo>
                <a:lnTo>
                  <a:pt x="15" y="5"/>
                </a:lnTo>
                <a:lnTo>
                  <a:pt x="13" y="5"/>
                </a:lnTo>
                <a:lnTo>
                  <a:pt x="13" y="3"/>
                </a:lnTo>
                <a:lnTo>
                  <a:pt x="11" y="3"/>
                </a:lnTo>
                <a:lnTo>
                  <a:pt x="9" y="3"/>
                </a:lnTo>
                <a:lnTo>
                  <a:pt x="6" y="3"/>
                </a:lnTo>
                <a:lnTo>
                  <a:pt x="4" y="3"/>
                </a:lnTo>
                <a:lnTo>
                  <a:pt x="0" y="7"/>
                </a:lnTo>
                <a:lnTo>
                  <a:pt x="4" y="3"/>
                </a:lnTo>
                <a:lnTo>
                  <a:pt x="0" y="0"/>
                </a:lnTo>
                <a:lnTo>
                  <a:pt x="0" y="7"/>
                </a:lnTo>
                <a:lnTo>
                  <a:pt x="9" y="5"/>
                </a:lnTo>
              </a:path>
            </a:pathLst>
          </a:custGeom>
          <a:solidFill>
            <a:srgbClr val="000000"/>
          </a:solidFill>
          <a:ln w="9525" cap="rnd">
            <a:noFill/>
            <a:round/>
            <a:headEnd/>
            <a:tailEnd/>
          </a:ln>
          <a:effectLst/>
        </p:spPr>
        <p:txBody>
          <a:bodyPr/>
          <a:lstStyle/>
          <a:p>
            <a:endParaRPr lang="en-US"/>
          </a:p>
        </p:txBody>
      </p:sp>
      <p:sp>
        <p:nvSpPr>
          <p:cNvPr id="64107" name="Freeform 619"/>
          <p:cNvSpPr>
            <a:spLocks/>
          </p:cNvSpPr>
          <p:nvPr/>
        </p:nvSpPr>
        <p:spPr bwMode="auto">
          <a:xfrm>
            <a:off x="3128963" y="2044700"/>
            <a:ext cx="31750" cy="30163"/>
          </a:xfrm>
          <a:custGeom>
            <a:avLst/>
            <a:gdLst/>
            <a:ahLst/>
            <a:cxnLst>
              <a:cxn ang="0">
                <a:pos x="7" y="16"/>
              </a:cxn>
              <a:cxn ang="0">
                <a:pos x="10" y="16"/>
              </a:cxn>
              <a:cxn ang="0">
                <a:pos x="10" y="12"/>
              </a:cxn>
              <a:cxn ang="0">
                <a:pos x="16" y="12"/>
              </a:cxn>
              <a:cxn ang="0">
                <a:pos x="16" y="8"/>
              </a:cxn>
              <a:cxn ang="0">
                <a:pos x="16" y="4"/>
              </a:cxn>
              <a:cxn ang="0">
                <a:pos x="16" y="0"/>
              </a:cxn>
              <a:cxn ang="0">
                <a:pos x="0" y="4"/>
              </a:cxn>
              <a:cxn ang="0">
                <a:pos x="0" y="0"/>
              </a:cxn>
              <a:cxn ang="0">
                <a:pos x="3" y="0"/>
              </a:cxn>
              <a:cxn ang="0">
                <a:pos x="7" y="16"/>
              </a:cxn>
            </a:cxnLst>
            <a:rect l="0" t="0" r="r" b="b"/>
            <a:pathLst>
              <a:path w="17" h="17">
                <a:moveTo>
                  <a:pt x="7" y="16"/>
                </a:moveTo>
                <a:lnTo>
                  <a:pt x="10" y="16"/>
                </a:lnTo>
                <a:lnTo>
                  <a:pt x="10" y="12"/>
                </a:lnTo>
                <a:lnTo>
                  <a:pt x="16" y="12"/>
                </a:lnTo>
                <a:lnTo>
                  <a:pt x="16" y="8"/>
                </a:lnTo>
                <a:lnTo>
                  <a:pt x="16" y="4"/>
                </a:lnTo>
                <a:lnTo>
                  <a:pt x="16" y="0"/>
                </a:lnTo>
                <a:lnTo>
                  <a:pt x="0" y="4"/>
                </a:lnTo>
                <a:lnTo>
                  <a:pt x="0" y="0"/>
                </a:lnTo>
                <a:lnTo>
                  <a:pt x="3" y="0"/>
                </a:lnTo>
                <a:lnTo>
                  <a:pt x="7" y="16"/>
                </a:lnTo>
              </a:path>
            </a:pathLst>
          </a:custGeom>
          <a:solidFill>
            <a:srgbClr val="000000"/>
          </a:solidFill>
          <a:ln w="9525" cap="rnd">
            <a:noFill/>
            <a:round/>
            <a:headEnd/>
            <a:tailEnd/>
          </a:ln>
          <a:effectLst/>
        </p:spPr>
        <p:txBody>
          <a:bodyPr/>
          <a:lstStyle/>
          <a:p>
            <a:endParaRPr lang="en-US"/>
          </a:p>
        </p:txBody>
      </p:sp>
      <p:sp>
        <p:nvSpPr>
          <p:cNvPr id="64108" name="Freeform 620"/>
          <p:cNvSpPr>
            <a:spLocks/>
          </p:cNvSpPr>
          <p:nvPr/>
        </p:nvSpPr>
        <p:spPr bwMode="auto">
          <a:xfrm>
            <a:off x="3108325" y="2035175"/>
            <a:ext cx="31750" cy="30163"/>
          </a:xfrm>
          <a:custGeom>
            <a:avLst/>
            <a:gdLst/>
            <a:ahLst/>
            <a:cxnLst>
              <a:cxn ang="0">
                <a:pos x="9" y="8"/>
              </a:cxn>
              <a:cxn ang="0">
                <a:pos x="9" y="11"/>
              </a:cxn>
              <a:cxn ang="0">
                <a:pos x="7" y="11"/>
              </a:cxn>
              <a:cxn ang="0">
                <a:pos x="5" y="13"/>
              </a:cxn>
              <a:cxn ang="0">
                <a:pos x="5" y="11"/>
              </a:cxn>
              <a:cxn ang="0">
                <a:pos x="3" y="11"/>
              </a:cxn>
              <a:cxn ang="0">
                <a:pos x="5" y="11"/>
              </a:cxn>
              <a:cxn ang="0">
                <a:pos x="5" y="13"/>
              </a:cxn>
              <a:cxn ang="0">
                <a:pos x="7" y="13"/>
              </a:cxn>
              <a:cxn ang="0">
                <a:pos x="7" y="16"/>
              </a:cxn>
              <a:cxn ang="0">
                <a:pos x="9" y="16"/>
              </a:cxn>
              <a:cxn ang="0">
                <a:pos x="11" y="16"/>
              </a:cxn>
              <a:cxn ang="0">
                <a:pos x="13" y="16"/>
              </a:cxn>
              <a:cxn ang="0">
                <a:pos x="16" y="16"/>
              </a:cxn>
              <a:cxn ang="0">
                <a:pos x="13" y="6"/>
              </a:cxn>
              <a:cxn ang="0">
                <a:pos x="11" y="6"/>
              </a:cxn>
              <a:cxn ang="0">
                <a:pos x="11" y="3"/>
              </a:cxn>
              <a:cxn ang="0">
                <a:pos x="9" y="3"/>
              </a:cxn>
              <a:cxn ang="0">
                <a:pos x="7" y="3"/>
              </a:cxn>
              <a:cxn ang="0">
                <a:pos x="7" y="0"/>
              </a:cxn>
              <a:cxn ang="0">
                <a:pos x="5" y="0"/>
              </a:cxn>
              <a:cxn ang="0">
                <a:pos x="3" y="3"/>
              </a:cxn>
              <a:cxn ang="0">
                <a:pos x="0" y="6"/>
              </a:cxn>
              <a:cxn ang="0">
                <a:pos x="9" y="8"/>
              </a:cxn>
            </a:cxnLst>
            <a:rect l="0" t="0" r="r" b="b"/>
            <a:pathLst>
              <a:path w="17" h="17">
                <a:moveTo>
                  <a:pt x="9" y="8"/>
                </a:moveTo>
                <a:lnTo>
                  <a:pt x="9" y="11"/>
                </a:lnTo>
                <a:lnTo>
                  <a:pt x="7" y="11"/>
                </a:lnTo>
                <a:lnTo>
                  <a:pt x="5" y="13"/>
                </a:lnTo>
                <a:lnTo>
                  <a:pt x="5" y="11"/>
                </a:lnTo>
                <a:lnTo>
                  <a:pt x="3" y="11"/>
                </a:lnTo>
                <a:lnTo>
                  <a:pt x="5" y="11"/>
                </a:lnTo>
                <a:lnTo>
                  <a:pt x="5" y="13"/>
                </a:lnTo>
                <a:lnTo>
                  <a:pt x="7" y="13"/>
                </a:lnTo>
                <a:lnTo>
                  <a:pt x="7" y="16"/>
                </a:lnTo>
                <a:lnTo>
                  <a:pt x="9" y="16"/>
                </a:lnTo>
                <a:lnTo>
                  <a:pt x="11" y="16"/>
                </a:lnTo>
                <a:lnTo>
                  <a:pt x="13" y="16"/>
                </a:lnTo>
                <a:lnTo>
                  <a:pt x="16" y="16"/>
                </a:lnTo>
                <a:lnTo>
                  <a:pt x="13" y="6"/>
                </a:lnTo>
                <a:lnTo>
                  <a:pt x="11" y="6"/>
                </a:lnTo>
                <a:lnTo>
                  <a:pt x="11" y="3"/>
                </a:lnTo>
                <a:lnTo>
                  <a:pt x="9" y="3"/>
                </a:lnTo>
                <a:lnTo>
                  <a:pt x="7" y="3"/>
                </a:lnTo>
                <a:lnTo>
                  <a:pt x="7" y="0"/>
                </a:lnTo>
                <a:lnTo>
                  <a:pt x="5" y="0"/>
                </a:lnTo>
                <a:lnTo>
                  <a:pt x="3" y="3"/>
                </a:lnTo>
                <a:lnTo>
                  <a:pt x="0" y="6"/>
                </a:lnTo>
                <a:lnTo>
                  <a:pt x="9" y="8"/>
                </a:lnTo>
              </a:path>
            </a:pathLst>
          </a:custGeom>
          <a:solidFill>
            <a:srgbClr val="000000"/>
          </a:solidFill>
          <a:ln w="9525" cap="rnd">
            <a:noFill/>
            <a:round/>
            <a:headEnd/>
            <a:tailEnd/>
          </a:ln>
          <a:effectLst/>
        </p:spPr>
        <p:txBody>
          <a:bodyPr/>
          <a:lstStyle/>
          <a:p>
            <a:endParaRPr lang="en-US"/>
          </a:p>
        </p:txBody>
      </p:sp>
      <p:sp>
        <p:nvSpPr>
          <p:cNvPr id="64109" name="Freeform 621"/>
          <p:cNvSpPr>
            <a:spLocks/>
          </p:cNvSpPr>
          <p:nvPr/>
        </p:nvSpPr>
        <p:spPr bwMode="auto">
          <a:xfrm>
            <a:off x="3097213" y="2044700"/>
            <a:ext cx="31750" cy="69850"/>
          </a:xfrm>
          <a:custGeom>
            <a:avLst/>
            <a:gdLst/>
            <a:ahLst/>
            <a:cxnLst>
              <a:cxn ang="0">
                <a:pos x="9" y="36"/>
              </a:cxn>
              <a:cxn ang="0">
                <a:pos x="9" y="34"/>
              </a:cxn>
              <a:cxn ang="0">
                <a:pos x="9" y="32"/>
              </a:cxn>
              <a:cxn ang="0">
                <a:pos x="9" y="30"/>
              </a:cxn>
              <a:cxn ang="0">
                <a:pos x="9" y="27"/>
              </a:cxn>
              <a:cxn ang="0">
                <a:pos x="9" y="25"/>
              </a:cxn>
              <a:cxn ang="0">
                <a:pos x="9" y="23"/>
              </a:cxn>
              <a:cxn ang="0">
                <a:pos x="11" y="23"/>
              </a:cxn>
              <a:cxn ang="0">
                <a:pos x="11" y="21"/>
              </a:cxn>
              <a:cxn ang="0">
                <a:pos x="11" y="19"/>
              </a:cxn>
              <a:cxn ang="0">
                <a:pos x="11" y="17"/>
              </a:cxn>
              <a:cxn ang="0">
                <a:pos x="13" y="17"/>
              </a:cxn>
              <a:cxn ang="0">
                <a:pos x="13" y="15"/>
              </a:cxn>
              <a:cxn ang="0">
                <a:pos x="13" y="13"/>
              </a:cxn>
              <a:cxn ang="0">
                <a:pos x="13" y="10"/>
              </a:cxn>
              <a:cxn ang="0">
                <a:pos x="16" y="10"/>
              </a:cxn>
              <a:cxn ang="0">
                <a:pos x="16" y="8"/>
              </a:cxn>
              <a:cxn ang="0">
                <a:pos x="16" y="6"/>
              </a:cxn>
              <a:cxn ang="0">
                <a:pos x="16" y="4"/>
              </a:cxn>
              <a:cxn ang="0">
                <a:pos x="16" y="2"/>
              </a:cxn>
              <a:cxn ang="0">
                <a:pos x="6" y="0"/>
              </a:cxn>
              <a:cxn ang="0">
                <a:pos x="6" y="2"/>
              </a:cxn>
              <a:cxn ang="0">
                <a:pos x="6" y="4"/>
              </a:cxn>
              <a:cxn ang="0">
                <a:pos x="6" y="6"/>
              </a:cxn>
              <a:cxn ang="0">
                <a:pos x="4" y="6"/>
              </a:cxn>
              <a:cxn ang="0">
                <a:pos x="4" y="8"/>
              </a:cxn>
              <a:cxn ang="0">
                <a:pos x="4" y="10"/>
              </a:cxn>
              <a:cxn ang="0">
                <a:pos x="4" y="13"/>
              </a:cxn>
              <a:cxn ang="0">
                <a:pos x="2" y="15"/>
              </a:cxn>
              <a:cxn ang="0">
                <a:pos x="2" y="17"/>
              </a:cxn>
              <a:cxn ang="0">
                <a:pos x="2" y="19"/>
              </a:cxn>
              <a:cxn ang="0">
                <a:pos x="0" y="21"/>
              </a:cxn>
              <a:cxn ang="0">
                <a:pos x="0" y="23"/>
              </a:cxn>
              <a:cxn ang="0">
                <a:pos x="0" y="25"/>
              </a:cxn>
              <a:cxn ang="0">
                <a:pos x="0" y="27"/>
              </a:cxn>
              <a:cxn ang="0">
                <a:pos x="0" y="30"/>
              </a:cxn>
              <a:cxn ang="0">
                <a:pos x="0" y="32"/>
              </a:cxn>
              <a:cxn ang="0">
                <a:pos x="0" y="34"/>
              </a:cxn>
              <a:cxn ang="0">
                <a:pos x="0" y="36"/>
              </a:cxn>
              <a:cxn ang="0">
                <a:pos x="0" y="38"/>
              </a:cxn>
              <a:cxn ang="0">
                <a:pos x="9" y="36"/>
              </a:cxn>
            </a:cxnLst>
            <a:rect l="0" t="0" r="r" b="b"/>
            <a:pathLst>
              <a:path w="17" h="39">
                <a:moveTo>
                  <a:pt x="9" y="36"/>
                </a:moveTo>
                <a:lnTo>
                  <a:pt x="9" y="34"/>
                </a:lnTo>
                <a:lnTo>
                  <a:pt x="9" y="32"/>
                </a:lnTo>
                <a:lnTo>
                  <a:pt x="9" y="30"/>
                </a:lnTo>
                <a:lnTo>
                  <a:pt x="9" y="27"/>
                </a:lnTo>
                <a:lnTo>
                  <a:pt x="9" y="25"/>
                </a:lnTo>
                <a:lnTo>
                  <a:pt x="9" y="23"/>
                </a:lnTo>
                <a:lnTo>
                  <a:pt x="11" y="23"/>
                </a:lnTo>
                <a:lnTo>
                  <a:pt x="11" y="21"/>
                </a:lnTo>
                <a:lnTo>
                  <a:pt x="11" y="19"/>
                </a:lnTo>
                <a:lnTo>
                  <a:pt x="11" y="17"/>
                </a:lnTo>
                <a:lnTo>
                  <a:pt x="13" y="17"/>
                </a:lnTo>
                <a:lnTo>
                  <a:pt x="13" y="15"/>
                </a:lnTo>
                <a:lnTo>
                  <a:pt x="13" y="13"/>
                </a:lnTo>
                <a:lnTo>
                  <a:pt x="13" y="10"/>
                </a:lnTo>
                <a:lnTo>
                  <a:pt x="16" y="10"/>
                </a:lnTo>
                <a:lnTo>
                  <a:pt x="16" y="8"/>
                </a:lnTo>
                <a:lnTo>
                  <a:pt x="16" y="6"/>
                </a:lnTo>
                <a:lnTo>
                  <a:pt x="16" y="4"/>
                </a:lnTo>
                <a:lnTo>
                  <a:pt x="16" y="2"/>
                </a:lnTo>
                <a:lnTo>
                  <a:pt x="6" y="0"/>
                </a:lnTo>
                <a:lnTo>
                  <a:pt x="6" y="2"/>
                </a:lnTo>
                <a:lnTo>
                  <a:pt x="6" y="4"/>
                </a:lnTo>
                <a:lnTo>
                  <a:pt x="6" y="6"/>
                </a:lnTo>
                <a:lnTo>
                  <a:pt x="4" y="6"/>
                </a:lnTo>
                <a:lnTo>
                  <a:pt x="4" y="8"/>
                </a:lnTo>
                <a:lnTo>
                  <a:pt x="4" y="10"/>
                </a:lnTo>
                <a:lnTo>
                  <a:pt x="4" y="13"/>
                </a:lnTo>
                <a:lnTo>
                  <a:pt x="2" y="15"/>
                </a:lnTo>
                <a:lnTo>
                  <a:pt x="2" y="17"/>
                </a:lnTo>
                <a:lnTo>
                  <a:pt x="2" y="19"/>
                </a:lnTo>
                <a:lnTo>
                  <a:pt x="0" y="21"/>
                </a:lnTo>
                <a:lnTo>
                  <a:pt x="0" y="23"/>
                </a:lnTo>
                <a:lnTo>
                  <a:pt x="0" y="25"/>
                </a:lnTo>
                <a:lnTo>
                  <a:pt x="0" y="27"/>
                </a:lnTo>
                <a:lnTo>
                  <a:pt x="0" y="30"/>
                </a:lnTo>
                <a:lnTo>
                  <a:pt x="0" y="32"/>
                </a:lnTo>
                <a:lnTo>
                  <a:pt x="0" y="34"/>
                </a:lnTo>
                <a:lnTo>
                  <a:pt x="0" y="36"/>
                </a:lnTo>
                <a:lnTo>
                  <a:pt x="0" y="38"/>
                </a:lnTo>
                <a:lnTo>
                  <a:pt x="9" y="36"/>
                </a:lnTo>
              </a:path>
            </a:pathLst>
          </a:custGeom>
          <a:solidFill>
            <a:srgbClr val="000000"/>
          </a:solidFill>
          <a:ln w="9525" cap="rnd">
            <a:noFill/>
            <a:round/>
            <a:headEnd/>
            <a:tailEnd/>
          </a:ln>
          <a:effectLst/>
        </p:spPr>
        <p:txBody>
          <a:bodyPr/>
          <a:lstStyle/>
          <a:p>
            <a:endParaRPr lang="en-US"/>
          </a:p>
        </p:txBody>
      </p:sp>
      <p:sp>
        <p:nvSpPr>
          <p:cNvPr id="64110" name="Freeform 622"/>
          <p:cNvSpPr>
            <a:spLocks/>
          </p:cNvSpPr>
          <p:nvPr/>
        </p:nvSpPr>
        <p:spPr bwMode="auto">
          <a:xfrm>
            <a:off x="3086100" y="2109788"/>
            <a:ext cx="31750" cy="30162"/>
          </a:xfrm>
          <a:custGeom>
            <a:avLst/>
            <a:gdLst/>
            <a:ahLst/>
            <a:cxnLst>
              <a:cxn ang="0">
                <a:pos x="0" y="11"/>
              </a:cxn>
              <a:cxn ang="0">
                <a:pos x="6" y="16"/>
              </a:cxn>
              <a:cxn ang="0">
                <a:pos x="8" y="16"/>
              </a:cxn>
              <a:cxn ang="0">
                <a:pos x="8" y="11"/>
              </a:cxn>
              <a:cxn ang="0">
                <a:pos x="10" y="11"/>
              </a:cxn>
              <a:cxn ang="0">
                <a:pos x="10" y="8"/>
              </a:cxn>
              <a:cxn ang="0">
                <a:pos x="12" y="8"/>
              </a:cxn>
              <a:cxn ang="0">
                <a:pos x="12" y="5"/>
              </a:cxn>
              <a:cxn ang="0">
                <a:pos x="16" y="5"/>
              </a:cxn>
              <a:cxn ang="0">
                <a:pos x="16" y="2"/>
              </a:cxn>
              <a:cxn ang="0">
                <a:pos x="16" y="0"/>
              </a:cxn>
              <a:cxn ang="0">
                <a:pos x="6" y="2"/>
              </a:cxn>
              <a:cxn ang="0">
                <a:pos x="6" y="0"/>
              </a:cxn>
              <a:cxn ang="0">
                <a:pos x="4" y="0"/>
              </a:cxn>
              <a:cxn ang="0">
                <a:pos x="4" y="2"/>
              </a:cxn>
              <a:cxn ang="0">
                <a:pos x="2" y="2"/>
              </a:cxn>
              <a:cxn ang="0">
                <a:pos x="2" y="5"/>
              </a:cxn>
              <a:cxn ang="0">
                <a:pos x="0" y="5"/>
              </a:cxn>
              <a:cxn ang="0">
                <a:pos x="0" y="8"/>
              </a:cxn>
              <a:cxn ang="0">
                <a:pos x="8" y="11"/>
              </a:cxn>
              <a:cxn ang="0">
                <a:pos x="0" y="11"/>
              </a:cxn>
            </a:cxnLst>
            <a:rect l="0" t="0" r="r" b="b"/>
            <a:pathLst>
              <a:path w="17" h="17">
                <a:moveTo>
                  <a:pt x="0" y="11"/>
                </a:moveTo>
                <a:lnTo>
                  <a:pt x="6" y="16"/>
                </a:lnTo>
                <a:lnTo>
                  <a:pt x="8" y="16"/>
                </a:lnTo>
                <a:lnTo>
                  <a:pt x="8" y="11"/>
                </a:lnTo>
                <a:lnTo>
                  <a:pt x="10" y="11"/>
                </a:lnTo>
                <a:lnTo>
                  <a:pt x="10" y="8"/>
                </a:lnTo>
                <a:lnTo>
                  <a:pt x="12" y="8"/>
                </a:lnTo>
                <a:lnTo>
                  <a:pt x="12" y="5"/>
                </a:lnTo>
                <a:lnTo>
                  <a:pt x="16" y="5"/>
                </a:lnTo>
                <a:lnTo>
                  <a:pt x="16" y="2"/>
                </a:lnTo>
                <a:lnTo>
                  <a:pt x="16" y="0"/>
                </a:lnTo>
                <a:lnTo>
                  <a:pt x="6" y="2"/>
                </a:lnTo>
                <a:lnTo>
                  <a:pt x="6" y="0"/>
                </a:lnTo>
                <a:lnTo>
                  <a:pt x="4" y="0"/>
                </a:lnTo>
                <a:lnTo>
                  <a:pt x="4" y="2"/>
                </a:lnTo>
                <a:lnTo>
                  <a:pt x="2" y="2"/>
                </a:lnTo>
                <a:lnTo>
                  <a:pt x="2" y="5"/>
                </a:lnTo>
                <a:lnTo>
                  <a:pt x="0" y="5"/>
                </a:lnTo>
                <a:lnTo>
                  <a:pt x="0" y="8"/>
                </a:lnTo>
                <a:lnTo>
                  <a:pt x="8" y="11"/>
                </a:lnTo>
                <a:lnTo>
                  <a:pt x="0" y="11"/>
                </a:lnTo>
              </a:path>
            </a:pathLst>
          </a:custGeom>
          <a:solidFill>
            <a:srgbClr val="000000"/>
          </a:solidFill>
          <a:ln w="9525" cap="rnd">
            <a:noFill/>
            <a:round/>
            <a:headEnd/>
            <a:tailEnd/>
          </a:ln>
          <a:effectLst/>
        </p:spPr>
        <p:txBody>
          <a:bodyPr/>
          <a:lstStyle/>
          <a:p>
            <a:endParaRPr lang="en-US"/>
          </a:p>
        </p:txBody>
      </p:sp>
      <p:sp>
        <p:nvSpPr>
          <p:cNvPr id="64111" name="Freeform 623"/>
          <p:cNvSpPr>
            <a:spLocks/>
          </p:cNvSpPr>
          <p:nvPr/>
        </p:nvSpPr>
        <p:spPr bwMode="auto">
          <a:xfrm>
            <a:off x="3076575" y="2112963"/>
            <a:ext cx="31750" cy="31750"/>
          </a:xfrm>
          <a:custGeom>
            <a:avLst/>
            <a:gdLst/>
            <a:ahLst/>
            <a:cxnLst>
              <a:cxn ang="0">
                <a:pos x="8" y="16"/>
              </a:cxn>
              <a:cxn ang="0">
                <a:pos x="0" y="11"/>
              </a:cxn>
              <a:cxn ang="0">
                <a:pos x="0" y="13"/>
              </a:cxn>
              <a:cxn ang="0">
                <a:pos x="3" y="16"/>
              </a:cxn>
              <a:cxn ang="0">
                <a:pos x="6" y="16"/>
              </a:cxn>
              <a:cxn ang="0">
                <a:pos x="8" y="16"/>
              </a:cxn>
              <a:cxn ang="0">
                <a:pos x="11" y="16"/>
              </a:cxn>
              <a:cxn ang="0">
                <a:pos x="11" y="13"/>
              </a:cxn>
              <a:cxn ang="0">
                <a:pos x="13" y="13"/>
              </a:cxn>
              <a:cxn ang="0">
                <a:pos x="13" y="11"/>
              </a:cxn>
              <a:cxn ang="0">
                <a:pos x="13" y="13"/>
              </a:cxn>
              <a:cxn ang="0">
                <a:pos x="11" y="13"/>
              </a:cxn>
              <a:cxn ang="0">
                <a:pos x="6" y="7"/>
              </a:cxn>
              <a:cxn ang="0">
                <a:pos x="16" y="7"/>
              </a:cxn>
              <a:cxn ang="0">
                <a:pos x="8" y="2"/>
              </a:cxn>
              <a:cxn ang="0">
                <a:pos x="6" y="2"/>
              </a:cxn>
              <a:cxn ang="0">
                <a:pos x="6" y="4"/>
              </a:cxn>
              <a:cxn ang="0">
                <a:pos x="3" y="4"/>
              </a:cxn>
              <a:cxn ang="0">
                <a:pos x="6" y="4"/>
              </a:cxn>
              <a:cxn ang="0">
                <a:pos x="11" y="7"/>
              </a:cxn>
              <a:cxn ang="0">
                <a:pos x="11" y="11"/>
              </a:cxn>
              <a:cxn ang="0">
                <a:pos x="3" y="4"/>
              </a:cxn>
              <a:cxn ang="0">
                <a:pos x="11" y="11"/>
              </a:cxn>
              <a:cxn ang="0">
                <a:pos x="11" y="0"/>
              </a:cxn>
              <a:cxn ang="0">
                <a:pos x="3" y="4"/>
              </a:cxn>
              <a:cxn ang="0">
                <a:pos x="8" y="16"/>
              </a:cxn>
            </a:cxnLst>
            <a:rect l="0" t="0" r="r" b="b"/>
            <a:pathLst>
              <a:path w="17" h="17">
                <a:moveTo>
                  <a:pt x="8" y="16"/>
                </a:moveTo>
                <a:lnTo>
                  <a:pt x="0" y="11"/>
                </a:lnTo>
                <a:lnTo>
                  <a:pt x="0" y="13"/>
                </a:lnTo>
                <a:lnTo>
                  <a:pt x="3" y="16"/>
                </a:lnTo>
                <a:lnTo>
                  <a:pt x="6" y="16"/>
                </a:lnTo>
                <a:lnTo>
                  <a:pt x="8" y="16"/>
                </a:lnTo>
                <a:lnTo>
                  <a:pt x="11" y="16"/>
                </a:lnTo>
                <a:lnTo>
                  <a:pt x="11" y="13"/>
                </a:lnTo>
                <a:lnTo>
                  <a:pt x="13" y="13"/>
                </a:lnTo>
                <a:lnTo>
                  <a:pt x="13" y="11"/>
                </a:lnTo>
                <a:lnTo>
                  <a:pt x="13" y="13"/>
                </a:lnTo>
                <a:lnTo>
                  <a:pt x="11" y="13"/>
                </a:lnTo>
                <a:lnTo>
                  <a:pt x="6" y="7"/>
                </a:lnTo>
                <a:lnTo>
                  <a:pt x="16" y="7"/>
                </a:lnTo>
                <a:lnTo>
                  <a:pt x="8" y="2"/>
                </a:lnTo>
                <a:lnTo>
                  <a:pt x="6" y="2"/>
                </a:lnTo>
                <a:lnTo>
                  <a:pt x="6" y="4"/>
                </a:lnTo>
                <a:lnTo>
                  <a:pt x="3" y="4"/>
                </a:lnTo>
                <a:lnTo>
                  <a:pt x="6" y="4"/>
                </a:lnTo>
                <a:lnTo>
                  <a:pt x="11" y="7"/>
                </a:lnTo>
                <a:lnTo>
                  <a:pt x="11" y="11"/>
                </a:lnTo>
                <a:lnTo>
                  <a:pt x="3" y="4"/>
                </a:lnTo>
                <a:lnTo>
                  <a:pt x="11" y="11"/>
                </a:lnTo>
                <a:lnTo>
                  <a:pt x="11" y="0"/>
                </a:lnTo>
                <a:lnTo>
                  <a:pt x="3" y="4"/>
                </a:lnTo>
                <a:lnTo>
                  <a:pt x="8" y="16"/>
                </a:lnTo>
              </a:path>
            </a:pathLst>
          </a:custGeom>
          <a:solidFill>
            <a:srgbClr val="000000"/>
          </a:solidFill>
          <a:ln w="9525" cap="rnd">
            <a:noFill/>
            <a:round/>
            <a:headEnd/>
            <a:tailEnd/>
          </a:ln>
          <a:effectLst/>
        </p:spPr>
        <p:txBody>
          <a:bodyPr/>
          <a:lstStyle/>
          <a:p>
            <a:endParaRPr lang="en-US"/>
          </a:p>
        </p:txBody>
      </p:sp>
      <p:sp>
        <p:nvSpPr>
          <p:cNvPr id="64112" name="Freeform 624"/>
          <p:cNvSpPr>
            <a:spLocks/>
          </p:cNvSpPr>
          <p:nvPr/>
        </p:nvSpPr>
        <p:spPr bwMode="auto">
          <a:xfrm>
            <a:off x="3076575" y="2120900"/>
            <a:ext cx="31750" cy="30163"/>
          </a:xfrm>
          <a:custGeom>
            <a:avLst/>
            <a:gdLst/>
            <a:ahLst/>
            <a:cxnLst>
              <a:cxn ang="0">
                <a:pos x="6" y="16"/>
              </a:cxn>
              <a:cxn ang="0">
                <a:pos x="11" y="16"/>
              </a:cxn>
              <a:cxn ang="0">
                <a:pos x="16" y="13"/>
              </a:cxn>
              <a:cxn ang="0">
                <a:pos x="6" y="0"/>
              </a:cxn>
              <a:cxn ang="0">
                <a:pos x="0" y="2"/>
              </a:cxn>
              <a:cxn ang="0">
                <a:pos x="6" y="16"/>
              </a:cxn>
            </a:cxnLst>
            <a:rect l="0" t="0" r="r" b="b"/>
            <a:pathLst>
              <a:path w="17" h="17">
                <a:moveTo>
                  <a:pt x="6" y="16"/>
                </a:moveTo>
                <a:lnTo>
                  <a:pt x="11" y="16"/>
                </a:lnTo>
                <a:lnTo>
                  <a:pt x="16" y="13"/>
                </a:lnTo>
                <a:lnTo>
                  <a:pt x="6" y="0"/>
                </a:lnTo>
                <a:lnTo>
                  <a:pt x="0" y="2"/>
                </a:lnTo>
                <a:lnTo>
                  <a:pt x="6" y="16"/>
                </a:lnTo>
              </a:path>
            </a:pathLst>
          </a:custGeom>
          <a:solidFill>
            <a:srgbClr val="000000"/>
          </a:solidFill>
          <a:ln w="9525" cap="rnd">
            <a:noFill/>
            <a:round/>
            <a:headEnd/>
            <a:tailEnd/>
          </a:ln>
          <a:effectLst/>
        </p:spPr>
        <p:txBody>
          <a:bodyPr/>
          <a:lstStyle/>
          <a:p>
            <a:endParaRPr lang="en-US"/>
          </a:p>
        </p:txBody>
      </p:sp>
      <p:sp>
        <p:nvSpPr>
          <p:cNvPr id="64113" name="Freeform 625"/>
          <p:cNvSpPr>
            <a:spLocks/>
          </p:cNvSpPr>
          <p:nvPr/>
        </p:nvSpPr>
        <p:spPr bwMode="auto">
          <a:xfrm>
            <a:off x="3025775" y="2124075"/>
            <a:ext cx="58738" cy="30163"/>
          </a:xfrm>
          <a:custGeom>
            <a:avLst/>
            <a:gdLst/>
            <a:ahLst/>
            <a:cxnLst>
              <a:cxn ang="0">
                <a:pos x="2" y="16"/>
              </a:cxn>
              <a:cxn ang="0">
                <a:pos x="30" y="9"/>
              </a:cxn>
              <a:cxn ang="0">
                <a:pos x="27" y="0"/>
              </a:cxn>
              <a:cxn ang="0">
                <a:pos x="0" y="7"/>
              </a:cxn>
              <a:cxn ang="0">
                <a:pos x="2" y="16"/>
              </a:cxn>
            </a:cxnLst>
            <a:rect l="0" t="0" r="r" b="b"/>
            <a:pathLst>
              <a:path w="31" h="17">
                <a:moveTo>
                  <a:pt x="2" y="16"/>
                </a:moveTo>
                <a:lnTo>
                  <a:pt x="30" y="9"/>
                </a:lnTo>
                <a:lnTo>
                  <a:pt x="27" y="0"/>
                </a:lnTo>
                <a:lnTo>
                  <a:pt x="0" y="7"/>
                </a:lnTo>
                <a:lnTo>
                  <a:pt x="2" y="16"/>
                </a:lnTo>
              </a:path>
            </a:pathLst>
          </a:custGeom>
          <a:solidFill>
            <a:srgbClr val="000000"/>
          </a:solidFill>
          <a:ln w="9525" cap="rnd">
            <a:noFill/>
            <a:round/>
            <a:headEnd/>
            <a:tailEnd/>
          </a:ln>
          <a:effectLst/>
        </p:spPr>
        <p:txBody>
          <a:bodyPr/>
          <a:lstStyle/>
          <a:p>
            <a:endParaRPr lang="en-US"/>
          </a:p>
        </p:txBody>
      </p:sp>
      <p:sp>
        <p:nvSpPr>
          <p:cNvPr id="64114" name="Freeform 626"/>
          <p:cNvSpPr>
            <a:spLocks/>
          </p:cNvSpPr>
          <p:nvPr/>
        </p:nvSpPr>
        <p:spPr bwMode="auto">
          <a:xfrm>
            <a:off x="3025775" y="2136775"/>
            <a:ext cx="31750" cy="30163"/>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115" name="Freeform 627"/>
          <p:cNvSpPr>
            <a:spLocks/>
          </p:cNvSpPr>
          <p:nvPr/>
        </p:nvSpPr>
        <p:spPr bwMode="auto">
          <a:xfrm>
            <a:off x="2986088" y="2136775"/>
            <a:ext cx="46037" cy="30163"/>
          </a:xfrm>
          <a:custGeom>
            <a:avLst/>
            <a:gdLst/>
            <a:ahLst/>
            <a:cxnLst>
              <a:cxn ang="0">
                <a:pos x="9" y="9"/>
              </a:cxn>
              <a:cxn ang="0">
                <a:pos x="5" y="16"/>
              </a:cxn>
              <a:cxn ang="0">
                <a:pos x="24" y="9"/>
              </a:cxn>
              <a:cxn ang="0">
                <a:pos x="22" y="0"/>
              </a:cxn>
              <a:cxn ang="0">
                <a:pos x="3" y="4"/>
              </a:cxn>
              <a:cxn ang="0">
                <a:pos x="0" y="9"/>
              </a:cxn>
              <a:cxn ang="0">
                <a:pos x="3" y="4"/>
              </a:cxn>
              <a:cxn ang="0">
                <a:pos x="0" y="4"/>
              </a:cxn>
              <a:cxn ang="0">
                <a:pos x="0" y="9"/>
              </a:cxn>
              <a:cxn ang="0">
                <a:pos x="9" y="9"/>
              </a:cxn>
            </a:cxnLst>
            <a:rect l="0" t="0" r="r" b="b"/>
            <a:pathLst>
              <a:path w="25" h="17">
                <a:moveTo>
                  <a:pt x="9" y="9"/>
                </a:moveTo>
                <a:lnTo>
                  <a:pt x="5" y="16"/>
                </a:lnTo>
                <a:lnTo>
                  <a:pt x="24" y="9"/>
                </a:lnTo>
                <a:lnTo>
                  <a:pt x="22" y="0"/>
                </a:lnTo>
                <a:lnTo>
                  <a:pt x="3" y="4"/>
                </a:lnTo>
                <a:lnTo>
                  <a:pt x="0" y="9"/>
                </a:lnTo>
                <a:lnTo>
                  <a:pt x="3" y="4"/>
                </a:lnTo>
                <a:lnTo>
                  <a:pt x="0" y="4"/>
                </a:lnTo>
                <a:lnTo>
                  <a:pt x="0" y="9"/>
                </a:lnTo>
                <a:lnTo>
                  <a:pt x="9" y="9"/>
                </a:lnTo>
              </a:path>
            </a:pathLst>
          </a:custGeom>
          <a:solidFill>
            <a:srgbClr val="000000"/>
          </a:solidFill>
          <a:ln w="9525" cap="rnd">
            <a:noFill/>
            <a:round/>
            <a:headEnd/>
            <a:tailEnd/>
          </a:ln>
          <a:effectLst/>
        </p:spPr>
        <p:txBody>
          <a:bodyPr/>
          <a:lstStyle/>
          <a:p>
            <a:endParaRPr lang="en-US"/>
          </a:p>
        </p:txBody>
      </p:sp>
      <p:sp>
        <p:nvSpPr>
          <p:cNvPr id="64116" name="Freeform 628"/>
          <p:cNvSpPr>
            <a:spLocks/>
          </p:cNvSpPr>
          <p:nvPr/>
        </p:nvSpPr>
        <p:spPr bwMode="auto">
          <a:xfrm>
            <a:off x="2974975" y="2147888"/>
            <a:ext cx="31750" cy="30162"/>
          </a:xfrm>
          <a:custGeom>
            <a:avLst/>
            <a:gdLst/>
            <a:ahLst/>
            <a:cxnLst>
              <a:cxn ang="0">
                <a:pos x="9" y="16"/>
              </a:cxn>
              <a:cxn ang="0">
                <a:pos x="6" y="16"/>
              </a:cxn>
              <a:cxn ang="0">
                <a:pos x="9" y="16"/>
              </a:cxn>
              <a:cxn ang="0">
                <a:pos x="11" y="16"/>
              </a:cxn>
              <a:cxn ang="0">
                <a:pos x="13" y="12"/>
              </a:cxn>
              <a:cxn ang="0">
                <a:pos x="13" y="7"/>
              </a:cxn>
              <a:cxn ang="0">
                <a:pos x="16" y="7"/>
              </a:cxn>
              <a:cxn ang="0">
                <a:pos x="16" y="3"/>
              </a:cxn>
              <a:cxn ang="0">
                <a:pos x="6" y="3"/>
              </a:cxn>
              <a:cxn ang="0">
                <a:pos x="6" y="0"/>
              </a:cxn>
              <a:cxn ang="0">
                <a:pos x="4" y="0"/>
              </a:cxn>
              <a:cxn ang="0">
                <a:pos x="4" y="3"/>
              </a:cxn>
              <a:cxn ang="0">
                <a:pos x="2" y="3"/>
              </a:cxn>
              <a:cxn ang="0">
                <a:pos x="0" y="3"/>
              </a:cxn>
              <a:cxn ang="0">
                <a:pos x="0" y="7"/>
              </a:cxn>
              <a:cxn ang="0">
                <a:pos x="0" y="12"/>
              </a:cxn>
              <a:cxn ang="0">
                <a:pos x="9" y="16"/>
              </a:cxn>
            </a:cxnLst>
            <a:rect l="0" t="0" r="r" b="b"/>
            <a:pathLst>
              <a:path w="17" h="17">
                <a:moveTo>
                  <a:pt x="9" y="16"/>
                </a:moveTo>
                <a:lnTo>
                  <a:pt x="6" y="16"/>
                </a:lnTo>
                <a:lnTo>
                  <a:pt x="9" y="16"/>
                </a:lnTo>
                <a:lnTo>
                  <a:pt x="11" y="16"/>
                </a:lnTo>
                <a:lnTo>
                  <a:pt x="13" y="12"/>
                </a:lnTo>
                <a:lnTo>
                  <a:pt x="13" y="7"/>
                </a:lnTo>
                <a:lnTo>
                  <a:pt x="16" y="7"/>
                </a:lnTo>
                <a:lnTo>
                  <a:pt x="16" y="3"/>
                </a:lnTo>
                <a:lnTo>
                  <a:pt x="6" y="3"/>
                </a:lnTo>
                <a:lnTo>
                  <a:pt x="6" y="0"/>
                </a:lnTo>
                <a:lnTo>
                  <a:pt x="4" y="0"/>
                </a:lnTo>
                <a:lnTo>
                  <a:pt x="4" y="3"/>
                </a:lnTo>
                <a:lnTo>
                  <a:pt x="2" y="3"/>
                </a:lnTo>
                <a:lnTo>
                  <a:pt x="0" y="3"/>
                </a:lnTo>
                <a:lnTo>
                  <a:pt x="0" y="7"/>
                </a:lnTo>
                <a:lnTo>
                  <a:pt x="0" y="12"/>
                </a:lnTo>
                <a:lnTo>
                  <a:pt x="9" y="16"/>
                </a:lnTo>
              </a:path>
            </a:pathLst>
          </a:custGeom>
          <a:solidFill>
            <a:srgbClr val="000000"/>
          </a:solidFill>
          <a:ln w="9525" cap="rnd">
            <a:noFill/>
            <a:round/>
            <a:headEnd/>
            <a:tailEnd/>
          </a:ln>
          <a:effectLst/>
        </p:spPr>
        <p:txBody>
          <a:bodyPr/>
          <a:lstStyle/>
          <a:p>
            <a:endParaRPr lang="en-US"/>
          </a:p>
        </p:txBody>
      </p:sp>
      <p:sp>
        <p:nvSpPr>
          <p:cNvPr id="64117" name="Freeform 629"/>
          <p:cNvSpPr>
            <a:spLocks/>
          </p:cNvSpPr>
          <p:nvPr/>
        </p:nvSpPr>
        <p:spPr bwMode="auto">
          <a:xfrm>
            <a:off x="2970213" y="2160588"/>
            <a:ext cx="31750" cy="30162"/>
          </a:xfrm>
          <a:custGeom>
            <a:avLst/>
            <a:gdLst/>
            <a:ahLst/>
            <a:cxnLst>
              <a:cxn ang="0">
                <a:pos x="11" y="16"/>
              </a:cxn>
              <a:cxn ang="0">
                <a:pos x="11" y="13"/>
              </a:cxn>
              <a:cxn ang="0">
                <a:pos x="16" y="13"/>
              </a:cxn>
              <a:cxn ang="0">
                <a:pos x="16" y="10"/>
              </a:cxn>
              <a:cxn ang="0">
                <a:pos x="16" y="8"/>
              </a:cxn>
              <a:cxn ang="0">
                <a:pos x="16" y="5"/>
              </a:cxn>
              <a:cxn ang="0">
                <a:pos x="16" y="2"/>
              </a:cxn>
              <a:cxn ang="0">
                <a:pos x="2" y="0"/>
              </a:cxn>
              <a:cxn ang="0">
                <a:pos x="0" y="2"/>
              </a:cxn>
              <a:cxn ang="0">
                <a:pos x="2" y="2"/>
              </a:cxn>
              <a:cxn ang="0">
                <a:pos x="2" y="5"/>
              </a:cxn>
              <a:cxn ang="0">
                <a:pos x="2" y="8"/>
              </a:cxn>
              <a:cxn ang="0">
                <a:pos x="2" y="5"/>
              </a:cxn>
              <a:cxn ang="0">
                <a:pos x="11" y="16"/>
              </a:cxn>
            </a:cxnLst>
            <a:rect l="0" t="0" r="r" b="b"/>
            <a:pathLst>
              <a:path w="17" h="17">
                <a:moveTo>
                  <a:pt x="11" y="16"/>
                </a:moveTo>
                <a:lnTo>
                  <a:pt x="11" y="13"/>
                </a:lnTo>
                <a:lnTo>
                  <a:pt x="16" y="13"/>
                </a:lnTo>
                <a:lnTo>
                  <a:pt x="16" y="10"/>
                </a:lnTo>
                <a:lnTo>
                  <a:pt x="16" y="8"/>
                </a:lnTo>
                <a:lnTo>
                  <a:pt x="16" y="5"/>
                </a:lnTo>
                <a:lnTo>
                  <a:pt x="16" y="2"/>
                </a:lnTo>
                <a:lnTo>
                  <a:pt x="2" y="0"/>
                </a:lnTo>
                <a:lnTo>
                  <a:pt x="0" y="2"/>
                </a:lnTo>
                <a:lnTo>
                  <a:pt x="2" y="2"/>
                </a:lnTo>
                <a:lnTo>
                  <a:pt x="2" y="5"/>
                </a:lnTo>
                <a:lnTo>
                  <a:pt x="2" y="8"/>
                </a:lnTo>
                <a:lnTo>
                  <a:pt x="2" y="5"/>
                </a:lnTo>
                <a:lnTo>
                  <a:pt x="11" y="16"/>
                </a:lnTo>
              </a:path>
            </a:pathLst>
          </a:custGeom>
          <a:solidFill>
            <a:srgbClr val="000000"/>
          </a:solidFill>
          <a:ln w="9525" cap="rnd">
            <a:noFill/>
            <a:round/>
            <a:headEnd/>
            <a:tailEnd/>
          </a:ln>
          <a:effectLst/>
        </p:spPr>
        <p:txBody>
          <a:bodyPr/>
          <a:lstStyle/>
          <a:p>
            <a:endParaRPr lang="en-US"/>
          </a:p>
        </p:txBody>
      </p:sp>
      <p:sp>
        <p:nvSpPr>
          <p:cNvPr id="64118" name="Freeform 630"/>
          <p:cNvSpPr>
            <a:spLocks/>
          </p:cNvSpPr>
          <p:nvPr/>
        </p:nvSpPr>
        <p:spPr bwMode="auto">
          <a:xfrm>
            <a:off x="2946400" y="2166938"/>
            <a:ext cx="41275" cy="41275"/>
          </a:xfrm>
          <a:custGeom>
            <a:avLst/>
            <a:gdLst/>
            <a:ahLst/>
            <a:cxnLst>
              <a:cxn ang="0">
                <a:pos x="2" y="21"/>
              </a:cxn>
              <a:cxn ang="0">
                <a:pos x="4" y="21"/>
              </a:cxn>
              <a:cxn ang="0">
                <a:pos x="7" y="21"/>
              </a:cxn>
              <a:cxn ang="0">
                <a:pos x="7" y="19"/>
              </a:cxn>
              <a:cxn ang="0">
                <a:pos x="9" y="19"/>
              </a:cxn>
              <a:cxn ang="0">
                <a:pos x="11" y="19"/>
              </a:cxn>
              <a:cxn ang="0">
                <a:pos x="11" y="17"/>
              </a:cxn>
              <a:cxn ang="0">
                <a:pos x="13" y="17"/>
              </a:cxn>
              <a:cxn ang="0">
                <a:pos x="13" y="15"/>
              </a:cxn>
              <a:cxn ang="0">
                <a:pos x="15" y="15"/>
              </a:cxn>
              <a:cxn ang="0">
                <a:pos x="15" y="13"/>
              </a:cxn>
              <a:cxn ang="0">
                <a:pos x="17" y="13"/>
              </a:cxn>
              <a:cxn ang="0">
                <a:pos x="17" y="10"/>
              </a:cxn>
              <a:cxn ang="0">
                <a:pos x="19" y="10"/>
              </a:cxn>
              <a:cxn ang="0">
                <a:pos x="19" y="8"/>
              </a:cxn>
              <a:cxn ang="0">
                <a:pos x="21" y="8"/>
              </a:cxn>
              <a:cxn ang="0">
                <a:pos x="15" y="0"/>
              </a:cxn>
              <a:cxn ang="0">
                <a:pos x="15" y="2"/>
              </a:cxn>
              <a:cxn ang="0">
                <a:pos x="13" y="2"/>
              </a:cxn>
              <a:cxn ang="0">
                <a:pos x="13" y="4"/>
              </a:cxn>
              <a:cxn ang="0">
                <a:pos x="11" y="4"/>
              </a:cxn>
              <a:cxn ang="0">
                <a:pos x="11" y="6"/>
              </a:cxn>
              <a:cxn ang="0">
                <a:pos x="9" y="6"/>
              </a:cxn>
              <a:cxn ang="0">
                <a:pos x="9" y="8"/>
              </a:cxn>
              <a:cxn ang="0">
                <a:pos x="7" y="8"/>
              </a:cxn>
              <a:cxn ang="0">
                <a:pos x="7" y="10"/>
              </a:cxn>
              <a:cxn ang="0">
                <a:pos x="4" y="10"/>
              </a:cxn>
              <a:cxn ang="0">
                <a:pos x="2" y="13"/>
              </a:cxn>
              <a:cxn ang="0">
                <a:pos x="0" y="13"/>
              </a:cxn>
              <a:cxn ang="0">
                <a:pos x="2" y="21"/>
              </a:cxn>
            </a:cxnLst>
            <a:rect l="0" t="0" r="r" b="b"/>
            <a:pathLst>
              <a:path w="22" h="22">
                <a:moveTo>
                  <a:pt x="2" y="21"/>
                </a:moveTo>
                <a:lnTo>
                  <a:pt x="4" y="21"/>
                </a:lnTo>
                <a:lnTo>
                  <a:pt x="7" y="21"/>
                </a:lnTo>
                <a:lnTo>
                  <a:pt x="7" y="19"/>
                </a:lnTo>
                <a:lnTo>
                  <a:pt x="9" y="19"/>
                </a:lnTo>
                <a:lnTo>
                  <a:pt x="11" y="19"/>
                </a:lnTo>
                <a:lnTo>
                  <a:pt x="11" y="17"/>
                </a:lnTo>
                <a:lnTo>
                  <a:pt x="13" y="17"/>
                </a:lnTo>
                <a:lnTo>
                  <a:pt x="13" y="15"/>
                </a:lnTo>
                <a:lnTo>
                  <a:pt x="15" y="15"/>
                </a:lnTo>
                <a:lnTo>
                  <a:pt x="15" y="13"/>
                </a:lnTo>
                <a:lnTo>
                  <a:pt x="17" y="13"/>
                </a:lnTo>
                <a:lnTo>
                  <a:pt x="17" y="10"/>
                </a:lnTo>
                <a:lnTo>
                  <a:pt x="19" y="10"/>
                </a:lnTo>
                <a:lnTo>
                  <a:pt x="19" y="8"/>
                </a:lnTo>
                <a:lnTo>
                  <a:pt x="21" y="8"/>
                </a:lnTo>
                <a:lnTo>
                  <a:pt x="15" y="0"/>
                </a:lnTo>
                <a:lnTo>
                  <a:pt x="15" y="2"/>
                </a:lnTo>
                <a:lnTo>
                  <a:pt x="13" y="2"/>
                </a:lnTo>
                <a:lnTo>
                  <a:pt x="13" y="4"/>
                </a:lnTo>
                <a:lnTo>
                  <a:pt x="11" y="4"/>
                </a:lnTo>
                <a:lnTo>
                  <a:pt x="11" y="6"/>
                </a:lnTo>
                <a:lnTo>
                  <a:pt x="9" y="6"/>
                </a:lnTo>
                <a:lnTo>
                  <a:pt x="9" y="8"/>
                </a:lnTo>
                <a:lnTo>
                  <a:pt x="7" y="8"/>
                </a:lnTo>
                <a:lnTo>
                  <a:pt x="7" y="10"/>
                </a:lnTo>
                <a:lnTo>
                  <a:pt x="4" y="10"/>
                </a:lnTo>
                <a:lnTo>
                  <a:pt x="2" y="13"/>
                </a:lnTo>
                <a:lnTo>
                  <a:pt x="0" y="13"/>
                </a:lnTo>
                <a:lnTo>
                  <a:pt x="2" y="21"/>
                </a:lnTo>
              </a:path>
            </a:pathLst>
          </a:custGeom>
          <a:solidFill>
            <a:srgbClr val="000000"/>
          </a:solidFill>
          <a:ln w="9525" cap="rnd">
            <a:noFill/>
            <a:round/>
            <a:headEnd/>
            <a:tailEnd/>
          </a:ln>
          <a:effectLst/>
        </p:spPr>
        <p:txBody>
          <a:bodyPr/>
          <a:lstStyle/>
          <a:p>
            <a:endParaRPr lang="en-US"/>
          </a:p>
        </p:txBody>
      </p:sp>
      <p:sp>
        <p:nvSpPr>
          <p:cNvPr id="64119" name="Freeform 631"/>
          <p:cNvSpPr>
            <a:spLocks/>
          </p:cNvSpPr>
          <p:nvPr/>
        </p:nvSpPr>
        <p:spPr bwMode="auto">
          <a:xfrm>
            <a:off x="2943225" y="2190750"/>
            <a:ext cx="31750" cy="31750"/>
          </a:xfrm>
          <a:custGeom>
            <a:avLst/>
            <a:gdLst/>
            <a:ahLst/>
            <a:cxnLst>
              <a:cxn ang="0">
                <a:pos x="16" y="16"/>
              </a:cxn>
              <a:cxn ang="0">
                <a:pos x="16" y="13"/>
              </a:cxn>
              <a:cxn ang="0">
                <a:pos x="16" y="10"/>
              </a:cxn>
              <a:cxn ang="0">
                <a:pos x="16" y="8"/>
              </a:cxn>
              <a:cxn ang="0">
                <a:pos x="16" y="5"/>
              </a:cxn>
              <a:cxn ang="0">
                <a:pos x="16" y="8"/>
              </a:cxn>
              <a:cxn ang="0">
                <a:pos x="10" y="8"/>
              </a:cxn>
              <a:cxn ang="0">
                <a:pos x="10" y="10"/>
              </a:cxn>
              <a:cxn ang="0">
                <a:pos x="7" y="10"/>
              </a:cxn>
              <a:cxn ang="0">
                <a:pos x="3" y="0"/>
              </a:cxn>
              <a:cxn ang="0">
                <a:pos x="0" y="2"/>
              </a:cxn>
              <a:cxn ang="0">
                <a:pos x="0" y="5"/>
              </a:cxn>
              <a:cxn ang="0">
                <a:pos x="0" y="8"/>
              </a:cxn>
              <a:cxn ang="0">
                <a:pos x="0" y="10"/>
              </a:cxn>
              <a:cxn ang="0">
                <a:pos x="0" y="13"/>
              </a:cxn>
              <a:cxn ang="0">
                <a:pos x="0" y="10"/>
              </a:cxn>
              <a:cxn ang="0">
                <a:pos x="0" y="8"/>
              </a:cxn>
              <a:cxn ang="0">
                <a:pos x="3" y="8"/>
              </a:cxn>
              <a:cxn ang="0">
                <a:pos x="16" y="16"/>
              </a:cxn>
            </a:cxnLst>
            <a:rect l="0" t="0" r="r" b="b"/>
            <a:pathLst>
              <a:path w="17" h="17">
                <a:moveTo>
                  <a:pt x="16" y="16"/>
                </a:moveTo>
                <a:lnTo>
                  <a:pt x="16" y="13"/>
                </a:lnTo>
                <a:lnTo>
                  <a:pt x="16" y="10"/>
                </a:lnTo>
                <a:lnTo>
                  <a:pt x="16" y="8"/>
                </a:lnTo>
                <a:lnTo>
                  <a:pt x="16" y="5"/>
                </a:lnTo>
                <a:lnTo>
                  <a:pt x="16" y="8"/>
                </a:lnTo>
                <a:lnTo>
                  <a:pt x="10" y="8"/>
                </a:lnTo>
                <a:lnTo>
                  <a:pt x="10" y="10"/>
                </a:lnTo>
                <a:lnTo>
                  <a:pt x="7" y="10"/>
                </a:lnTo>
                <a:lnTo>
                  <a:pt x="3" y="0"/>
                </a:lnTo>
                <a:lnTo>
                  <a:pt x="0" y="2"/>
                </a:lnTo>
                <a:lnTo>
                  <a:pt x="0" y="5"/>
                </a:lnTo>
                <a:lnTo>
                  <a:pt x="0" y="8"/>
                </a:lnTo>
                <a:lnTo>
                  <a:pt x="0" y="10"/>
                </a:lnTo>
                <a:lnTo>
                  <a:pt x="0" y="13"/>
                </a:lnTo>
                <a:lnTo>
                  <a:pt x="0" y="10"/>
                </a:lnTo>
                <a:lnTo>
                  <a:pt x="0" y="8"/>
                </a:lnTo>
                <a:lnTo>
                  <a:pt x="3" y="8"/>
                </a:lnTo>
                <a:lnTo>
                  <a:pt x="16" y="16"/>
                </a:lnTo>
              </a:path>
            </a:pathLst>
          </a:custGeom>
          <a:solidFill>
            <a:srgbClr val="000000"/>
          </a:solidFill>
          <a:ln w="9525" cap="rnd">
            <a:noFill/>
            <a:round/>
            <a:headEnd/>
            <a:tailEnd/>
          </a:ln>
          <a:effectLst/>
        </p:spPr>
        <p:txBody>
          <a:bodyPr/>
          <a:lstStyle/>
          <a:p>
            <a:endParaRPr lang="en-US"/>
          </a:p>
        </p:txBody>
      </p:sp>
      <p:sp>
        <p:nvSpPr>
          <p:cNvPr id="64120" name="Freeform 632"/>
          <p:cNvSpPr>
            <a:spLocks/>
          </p:cNvSpPr>
          <p:nvPr/>
        </p:nvSpPr>
        <p:spPr bwMode="auto">
          <a:xfrm>
            <a:off x="2887663" y="2201863"/>
            <a:ext cx="73025" cy="33337"/>
          </a:xfrm>
          <a:custGeom>
            <a:avLst/>
            <a:gdLst/>
            <a:ahLst/>
            <a:cxnLst>
              <a:cxn ang="0">
                <a:pos x="7" y="15"/>
              </a:cxn>
              <a:cxn ang="0">
                <a:pos x="7" y="17"/>
              </a:cxn>
              <a:cxn ang="0">
                <a:pos x="7" y="15"/>
              </a:cxn>
              <a:cxn ang="0">
                <a:pos x="9" y="15"/>
              </a:cxn>
              <a:cxn ang="0">
                <a:pos x="11" y="15"/>
              </a:cxn>
              <a:cxn ang="0">
                <a:pos x="13" y="15"/>
              </a:cxn>
              <a:cxn ang="0">
                <a:pos x="13" y="13"/>
              </a:cxn>
              <a:cxn ang="0">
                <a:pos x="15" y="13"/>
              </a:cxn>
              <a:cxn ang="0">
                <a:pos x="17" y="13"/>
              </a:cxn>
              <a:cxn ang="0">
                <a:pos x="19" y="13"/>
              </a:cxn>
              <a:cxn ang="0">
                <a:pos x="21" y="13"/>
              </a:cxn>
              <a:cxn ang="0">
                <a:pos x="24" y="13"/>
              </a:cxn>
              <a:cxn ang="0">
                <a:pos x="26" y="13"/>
              </a:cxn>
              <a:cxn ang="0">
                <a:pos x="26" y="11"/>
              </a:cxn>
              <a:cxn ang="0">
                <a:pos x="28" y="11"/>
              </a:cxn>
              <a:cxn ang="0">
                <a:pos x="30" y="11"/>
              </a:cxn>
              <a:cxn ang="0">
                <a:pos x="32" y="11"/>
              </a:cxn>
              <a:cxn ang="0">
                <a:pos x="32" y="8"/>
              </a:cxn>
              <a:cxn ang="0">
                <a:pos x="34" y="8"/>
              </a:cxn>
              <a:cxn ang="0">
                <a:pos x="36" y="8"/>
              </a:cxn>
              <a:cxn ang="0">
                <a:pos x="36" y="6"/>
              </a:cxn>
              <a:cxn ang="0">
                <a:pos x="39" y="6"/>
              </a:cxn>
              <a:cxn ang="0">
                <a:pos x="32" y="0"/>
              </a:cxn>
              <a:cxn ang="0">
                <a:pos x="30" y="0"/>
              </a:cxn>
              <a:cxn ang="0">
                <a:pos x="28" y="2"/>
              </a:cxn>
              <a:cxn ang="0">
                <a:pos x="26" y="2"/>
              </a:cxn>
              <a:cxn ang="0">
                <a:pos x="24" y="2"/>
              </a:cxn>
              <a:cxn ang="0">
                <a:pos x="21" y="4"/>
              </a:cxn>
              <a:cxn ang="0">
                <a:pos x="19" y="4"/>
              </a:cxn>
              <a:cxn ang="0">
                <a:pos x="17" y="4"/>
              </a:cxn>
              <a:cxn ang="0">
                <a:pos x="15" y="4"/>
              </a:cxn>
              <a:cxn ang="0">
                <a:pos x="13" y="4"/>
              </a:cxn>
              <a:cxn ang="0">
                <a:pos x="11" y="4"/>
              </a:cxn>
              <a:cxn ang="0">
                <a:pos x="9" y="6"/>
              </a:cxn>
              <a:cxn ang="0">
                <a:pos x="7" y="6"/>
              </a:cxn>
              <a:cxn ang="0">
                <a:pos x="4" y="6"/>
              </a:cxn>
              <a:cxn ang="0">
                <a:pos x="4" y="8"/>
              </a:cxn>
              <a:cxn ang="0">
                <a:pos x="2" y="8"/>
              </a:cxn>
              <a:cxn ang="0">
                <a:pos x="0" y="11"/>
              </a:cxn>
              <a:cxn ang="0">
                <a:pos x="7" y="15"/>
              </a:cxn>
            </a:cxnLst>
            <a:rect l="0" t="0" r="r" b="b"/>
            <a:pathLst>
              <a:path w="40" h="18">
                <a:moveTo>
                  <a:pt x="7" y="15"/>
                </a:moveTo>
                <a:lnTo>
                  <a:pt x="7" y="17"/>
                </a:lnTo>
                <a:lnTo>
                  <a:pt x="7" y="15"/>
                </a:lnTo>
                <a:lnTo>
                  <a:pt x="9" y="15"/>
                </a:lnTo>
                <a:lnTo>
                  <a:pt x="11" y="15"/>
                </a:lnTo>
                <a:lnTo>
                  <a:pt x="13" y="15"/>
                </a:lnTo>
                <a:lnTo>
                  <a:pt x="13" y="13"/>
                </a:lnTo>
                <a:lnTo>
                  <a:pt x="15" y="13"/>
                </a:lnTo>
                <a:lnTo>
                  <a:pt x="17" y="13"/>
                </a:lnTo>
                <a:lnTo>
                  <a:pt x="19" y="13"/>
                </a:lnTo>
                <a:lnTo>
                  <a:pt x="21" y="13"/>
                </a:lnTo>
                <a:lnTo>
                  <a:pt x="24" y="13"/>
                </a:lnTo>
                <a:lnTo>
                  <a:pt x="26" y="13"/>
                </a:lnTo>
                <a:lnTo>
                  <a:pt x="26" y="11"/>
                </a:lnTo>
                <a:lnTo>
                  <a:pt x="28" y="11"/>
                </a:lnTo>
                <a:lnTo>
                  <a:pt x="30" y="11"/>
                </a:lnTo>
                <a:lnTo>
                  <a:pt x="32" y="11"/>
                </a:lnTo>
                <a:lnTo>
                  <a:pt x="32" y="8"/>
                </a:lnTo>
                <a:lnTo>
                  <a:pt x="34" y="8"/>
                </a:lnTo>
                <a:lnTo>
                  <a:pt x="36" y="8"/>
                </a:lnTo>
                <a:lnTo>
                  <a:pt x="36" y="6"/>
                </a:lnTo>
                <a:lnTo>
                  <a:pt x="39" y="6"/>
                </a:lnTo>
                <a:lnTo>
                  <a:pt x="32" y="0"/>
                </a:lnTo>
                <a:lnTo>
                  <a:pt x="30" y="0"/>
                </a:lnTo>
                <a:lnTo>
                  <a:pt x="28" y="2"/>
                </a:lnTo>
                <a:lnTo>
                  <a:pt x="26" y="2"/>
                </a:lnTo>
                <a:lnTo>
                  <a:pt x="24" y="2"/>
                </a:lnTo>
                <a:lnTo>
                  <a:pt x="21" y="4"/>
                </a:lnTo>
                <a:lnTo>
                  <a:pt x="19" y="4"/>
                </a:lnTo>
                <a:lnTo>
                  <a:pt x="17" y="4"/>
                </a:lnTo>
                <a:lnTo>
                  <a:pt x="15" y="4"/>
                </a:lnTo>
                <a:lnTo>
                  <a:pt x="13" y="4"/>
                </a:lnTo>
                <a:lnTo>
                  <a:pt x="11" y="4"/>
                </a:lnTo>
                <a:lnTo>
                  <a:pt x="9" y="6"/>
                </a:lnTo>
                <a:lnTo>
                  <a:pt x="7" y="6"/>
                </a:lnTo>
                <a:lnTo>
                  <a:pt x="4" y="6"/>
                </a:lnTo>
                <a:lnTo>
                  <a:pt x="4" y="8"/>
                </a:lnTo>
                <a:lnTo>
                  <a:pt x="2" y="8"/>
                </a:lnTo>
                <a:lnTo>
                  <a:pt x="0" y="11"/>
                </a:lnTo>
                <a:lnTo>
                  <a:pt x="7" y="15"/>
                </a:lnTo>
              </a:path>
            </a:pathLst>
          </a:custGeom>
          <a:solidFill>
            <a:srgbClr val="000000"/>
          </a:solidFill>
          <a:ln w="9525" cap="rnd">
            <a:noFill/>
            <a:round/>
            <a:headEnd/>
            <a:tailEnd/>
          </a:ln>
          <a:effectLst/>
        </p:spPr>
        <p:txBody>
          <a:bodyPr/>
          <a:lstStyle/>
          <a:p>
            <a:endParaRPr lang="en-US"/>
          </a:p>
        </p:txBody>
      </p:sp>
      <p:sp>
        <p:nvSpPr>
          <p:cNvPr id="64121" name="Freeform 633"/>
          <p:cNvSpPr>
            <a:spLocks/>
          </p:cNvSpPr>
          <p:nvPr/>
        </p:nvSpPr>
        <p:spPr bwMode="auto">
          <a:xfrm>
            <a:off x="2871788" y="2222500"/>
            <a:ext cx="31750" cy="36513"/>
          </a:xfrm>
          <a:custGeom>
            <a:avLst/>
            <a:gdLst/>
            <a:ahLst/>
            <a:cxnLst>
              <a:cxn ang="0">
                <a:pos x="8" y="14"/>
              </a:cxn>
              <a:cxn ang="0">
                <a:pos x="6" y="19"/>
              </a:cxn>
              <a:cxn ang="0">
                <a:pos x="8" y="19"/>
              </a:cxn>
              <a:cxn ang="0">
                <a:pos x="8" y="17"/>
              </a:cxn>
              <a:cxn ang="0">
                <a:pos x="8" y="14"/>
              </a:cxn>
              <a:cxn ang="0">
                <a:pos x="10" y="14"/>
              </a:cxn>
              <a:cxn ang="0">
                <a:pos x="10" y="12"/>
              </a:cxn>
              <a:cxn ang="0">
                <a:pos x="12" y="12"/>
              </a:cxn>
              <a:cxn ang="0">
                <a:pos x="12" y="10"/>
              </a:cxn>
              <a:cxn ang="0">
                <a:pos x="12" y="8"/>
              </a:cxn>
              <a:cxn ang="0">
                <a:pos x="16" y="8"/>
              </a:cxn>
              <a:cxn ang="0">
                <a:pos x="16" y="6"/>
              </a:cxn>
              <a:cxn ang="0">
                <a:pos x="16" y="4"/>
              </a:cxn>
              <a:cxn ang="0">
                <a:pos x="8" y="0"/>
              </a:cxn>
              <a:cxn ang="0">
                <a:pos x="6" y="2"/>
              </a:cxn>
              <a:cxn ang="0">
                <a:pos x="6" y="4"/>
              </a:cxn>
              <a:cxn ang="0">
                <a:pos x="4" y="6"/>
              </a:cxn>
              <a:cxn ang="0">
                <a:pos x="4" y="8"/>
              </a:cxn>
              <a:cxn ang="0">
                <a:pos x="2" y="8"/>
              </a:cxn>
              <a:cxn ang="0">
                <a:pos x="2" y="10"/>
              </a:cxn>
              <a:cxn ang="0">
                <a:pos x="2" y="12"/>
              </a:cxn>
              <a:cxn ang="0">
                <a:pos x="0" y="12"/>
              </a:cxn>
              <a:cxn ang="0">
                <a:pos x="0" y="14"/>
              </a:cxn>
              <a:cxn ang="0">
                <a:pos x="8" y="14"/>
              </a:cxn>
            </a:cxnLst>
            <a:rect l="0" t="0" r="r" b="b"/>
            <a:pathLst>
              <a:path w="17" h="20">
                <a:moveTo>
                  <a:pt x="8" y="14"/>
                </a:moveTo>
                <a:lnTo>
                  <a:pt x="6" y="19"/>
                </a:lnTo>
                <a:lnTo>
                  <a:pt x="8" y="19"/>
                </a:lnTo>
                <a:lnTo>
                  <a:pt x="8" y="17"/>
                </a:lnTo>
                <a:lnTo>
                  <a:pt x="8" y="14"/>
                </a:lnTo>
                <a:lnTo>
                  <a:pt x="10" y="14"/>
                </a:lnTo>
                <a:lnTo>
                  <a:pt x="10" y="12"/>
                </a:lnTo>
                <a:lnTo>
                  <a:pt x="12" y="12"/>
                </a:lnTo>
                <a:lnTo>
                  <a:pt x="12" y="10"/>
                </a:lnTo>
                <a:lnTo>
                  <a:pt x="12" y="8"/>
                </a:lnTo>
                <a:lnTo>
                  <a:pt x="16" y="8"/>
                </a:lnTo>
                <a:lnTo>
                  <a:pt x="16" y="6"/>
                </a:lnTo>
                <a:lnTo>
                  <a:pt x="16" y="4"/>
                </a:lnTo>
                <a:lnTo>
                  <a:pt x="8" y="0"/>
                </a:lnTo>
                <a:lnTo>
                  <a:pt x="6" y="2"/>
                </a:lnTo>
                <a:lnTo>
                  <a:pt x="6" y="4"/>
                </a:lnTo>
                <a:lnTo>
                  <a:pt x="4" y="6"/>
                </a:lnTo>
                <a:lnTo>
                  <a:pt x="4" y="8"/>
                </a:lnTo>
                <a:lnTo>
                  <a:pt x="2" y="8"/>
                </a:lnTo>
                <a:lnTo>
                  <a:pt x="2" y="10"/>
                </a:lnTo>
                <a:lnTo>
                  <a:pt x="2" y="12"/>
                </a:lnTo>
                <a:lnTo>
                  <a:pt x="0" y="12"/>
                </a:lnTo>
                <a:lnTo>
                  <a:pt x="0" y="14"/>
                </a:lnTo>
                <a:lnTo>
                  <a:pt x="8" y="14"/>
                </a:lnTo>
              </a:path>
            </a:pathLst>
          </a:custGeom>
          <a:solidFill>
            <a:srgbClr val="000000"/>
          </a:solidFill>
          <a:ln w="9525" cap="rnd">
            <a:noFill/>
            <a:round/>
            <a:headEnd/>
            <a:tailEnd/>
          </a:ln>
          <a:effectLst/>
        </p:spPr>
        <p:txBody>
          <a:bodyPr/>
          <a:lstStyle/>
          <a:p>
            <a:endParaRPr lang="en-US"/>
          </a:p>
        </p:txBody>
      </p:sp>
      <p:sp>
        <p:nvSpPr>
          <p:cNvPr id="64122" name="Freeform 634"/>
          <p:cNvSpPr>
            <a:spLocks/>
          </p:cNvSpPr>
          <p:nvPr/>
        </p:nvSpPr>
        <p:spPr bwMode="auto">
          <a:xfrm>
            <a:off x="2871788" y="2243138"/>
            <a:ext cx="31750" cy="31750"/>
          </a:xfrm>
          <a:custGeom>
            <a:avLst/>
            <a:gdLst/>
            <a:ahLst/>
            <a:cxnLst>
              <a:cxn ang="0">
                <a:pos x="0" y="0"/>
              </a:cxn>
              <a:cxn ang="0">
                <a:pos x="16" y="6"/>
              </a:cxn>
              <a:cxn ang="0">
                <a:pos x="16" y="2"/>
              </a:cxn>
              <a:cxn ang="0">
                <a:pos x="0" y="2"/>
              </a:cxn>
              <a:cxn ang="0">
                <a:pos x="0" y="6"/>
              </a:cxn>
              <a:cxn ang="0">
                <a:pos x="12" y="8"/>
              </a:cxn>
              <a:cxn ang="0">
                <a:pos x="0" y="6"/>
              </a:cxn>
              <a:cxn ang="0">
                <a:pos x="0" y="16"/>
              </a:cxn>
              <a:cxn ang="0">
                <a:pos x="12" y="8"/>
              </a:cxn>
              <a:cxn ang="0">
                <a:pos x="0" y="0"/>
              </a:cxn>
            </a:cxnLst>
            <a:rect l="0" t="0" r="r" b="b"/>
            <a:pathLst>
              <a:path w="17" h="17">
                <a:moveTo>
                  <a:pt x="0" y="0"/>
                </a:moveTo>
                <a:lnTo>
                  <a:pt x="16" y="6"/>
                </a:lnTo>
                <a:lnTo>
                  <a:pt x="16" y="2"/>
                </a:lnTo>
                <a:lnTo>
                  <a:pt x="0" y="2"/>
                </a:lnTo>
                <a:lnTo>
                  <a:pt x="0" y="6"/>
                </a:lnTo>
                <a:lnTo>
                  <a:pt x="12" y="8"/>
                </a:lnTo>
                <a:lnTo>
                  <a:pt x="0" y="6"/>
                </a:lnTo>
                <a:lnTo>
                  <a:pt x="0" y="16"/>
                </a:lnTo>
                <a:lnTo>
                  <a:pt x="12" y="8"/>
                </a:lnTo>
                <a:lnTo>
                  <a:pt x="0" y="0"/>
                </a:lnTo>
              </a:path>
            </a:pathLst>
          </a:custGeom>
          <a:solidFill>
            <a:srgbClr val="000000"/>
          </a:solidFill>
          <a:ln w="9525" cap="rnd">
            <a:noFill/>
            <a:round/>
            <a:headEnd/>
            <a:tailEnd/>
          </a:ln>
          <a:effectLst/>
        </p:spPr>
        <p:txBody>
          <a:bodyPr/>
          <a:lstStyle/>
          <a:p>
            <a:endParaRPr lang="en-US"/>
          </a:p>
        </p:txBody>
      </p:sp>
      <p:sp>
        <p:nvSpPr>
          <p:cNvPr id="64123" name="Freeform 635"/>
          <p:cNvSpPr>
            <a:spLocks/>
          </p:cNvSpPr>
          <p:nvPr/>
        </p:nvSpPr>
        <p:spPr bwMode="auto">
          <a:xfrm>
            <a:off x="2871788" y="2243138"/>
            <a:ext cx="31750" cy="31750"/>
          </a:xfrm>
          <a:custGeom>
            <a:avLst/>
            <a:gdLst/>
            <a:ahLst/>
            <a:cxnLst>
              <a:cxn ang="0">
                <a:pos x="16" y="16"/>
              </a:cxn>
              <a:cxn ang="0">
                <a:pos x="0" y="0"/>
              </a:cxn>
              <a:cxn ang="0">
                <a:pos x="16" y="16"/>
              </a:cxn>
              <a:cxn ang="0">
                <a:pos x="0" y="0"/>
              </a:cxn>
              <a:cxn ang="0">
                <a:pos x="16" y="16"/>
              </a:cxn>
            </a:cxnLst>
            <a:rect l="0" t="0" r="r" b="b"/>
            <a:pathLst>
              <a:path w="17" h="17">
                <a:moveTo>
                  <a:pt x="16" y="16"/>
                </a:moveTo>
                <a:lnTo>
                  <a:pt x="0" y="0"/>
                </a:lnTo>
                <a:lnTo>
                  <a:pt x="16" y="16"/>
                </a:lnTo>
                <a:lnTo>
                  <a:pt x="0" y="0"/>
                </a:lnTo>
                <a:lnTo>
                  <a:pt x="16" y="16"/>
                </a:lnTo>
              </a:path>
            </a:pathLst>
          </a:custGeom>
          <a:solidFill>
            <a:srgbClr val="000000"/>
          </a:solidFill>
          <a:ln w="9525" cap="rnd">
            <a:noFill/>
            <a:round/>
            <a:headEnd/>
            <a:tailEnd/>
          </a:ln>
          <a:effectLst/>
        </p:spPr>
        <p:txBody>
          <a:bodyPr/>
          <a:lstStyle/>
          <a:p>
            <a:endParaRPr lang="en-US"/>
          </a:p>
        </p:txBody>
      </p:sp>
      <p:sp>
        <p:nvSpPr>
          <p:cNvPr id="64124" name="Freeform 636"/>
          <p:cNvSpPr>
            <a:spLocks/>
          </p:cNvSpPr>
          <p:nvPr/>
        </p:nvSpPr>
        <p:spPr bwMode="auto">
          <a:xfrm>
            <a:off x="2851150" y="2243138"/>
            <a:ext cx="33338" cy="33337"/>
          </a:xfrm>
          <a:custGeom>
            <a:avLst/>
            <a:gdLst/>
            <a:ahLst/>
            <a:cxnLst>
              <a:cxn ang="0">
                <a:pos x="2" y="17"/>
              </a:cxn>
              <a:cxn ang="0">
                <a:pos x="4" y="17"/>
              </a:cxn>
              <a:cxn ang="0">
                <a:pos x="4" y="15"/>
              </a:cxn>
              <a:cxn ang="0">
                <a:pos x="6" y="15"/>
              </a:cxn>
              <a:cxn ang="0">
                <a:pos x="9" y="15"/>
              </a:cxn>
              <a:cxn ang="0">
                <a:pos x="9" y="13"/>
              </a:cxn>
              <a:cxn ang="0">
                <a:pos x="11" y="13"/>
              </a:cxn>
              <a:cxn ang="0">
                <a:pos x="13" y="13"/>
              </a:cxn>
              <a:cxn ang="0">
                <a:pos x="13" y="11"/>
              </a:cxn>
              <a:cxn ang="0">
                <a:pos x="15" y="11"/>
              </a:cxn>
              <a:cxn ang="0">
                <a:pos x="15" y="9"/>
              </a:cxn>
              <a:cxn ang="0">
                <a:pos x="17" y="9"/>
              </a:cxn>
              <a:cxn ang="0">
                <a:pos x="17" y="7"/>
              </a:cxn>
              <a:cxn ang="0">
                <a:pos x="11" y="0"/>
              </a:cxn>
              <a:cxn ang="0">
                <a:pos x="11" y="2"/>
              </a:cxn>
              <a:cxn ang="0">
                <a:pos x="9" y="2"/>
              </a:cxn>
              <a:cxn ang="0">
                <a:pos x="9" y="5"/>
              </a:cxn>
              <a:cxn ang="0">
                <a:pos x="6" y="5"/>
              </a:cxn>
              <a:cxn ang="0">
                <a:pos x="4" y="7"/>
              </a:cxn>
              <a:cxn ang="0">
                <a:pos x="2" y="7"/>
              </a:cxn>
              <a:cxn ang="0">
                <a:pos x="2" y="9"/>
              </a:cxn>
              <a:cxn ang="0">
                <a:pos x="0" y="9"/>
              </a:cxn>
              <a:cxn ang="0">
                <a:pos x="2" y="17"/>
              </a:cxn>
            </a:cxnLst>
            <a:rect l="0" t="0" r="r" b="b"/>
            <a:pathLst>
              <a:path w="18" h="18">
                <a:moveTo>
                  <a:pt x="2" y="17"/>
                </a:moveTo>
                <a:lnTo>
                  <a:pt x="4" y="17"/>
                </a:lnTo>
                <a:lnTo>
                  <a:pt x="4" y="15"/>
                </a:lnTo>
                <a:lnTo>
                  <a:pt x="6" y="15"/>
                </a:lnTo>
                <a:lnTo>
                  <a:pt x="9" y="15"/>
                </a:lnTo>
                <a:lnTo>
                  <a:pt x="9" y="13"/>
                </a:lnTo>
                <a:lnTo>
                  <a:pt x="11" y="13"/>
                </a:lnTo>
                <a:lnTo>
                  <a:pt x="13" y="13"/>
                </a:lnTo>
                <a:lnTo>
                  <a:pt x="13" y="11"/>
                </a:lnTo>
                <a:lnTo>
                  <a:pt x="15" y="11"/>
                </a:lnTo>
                <a:lnTo>
                  <a:pt x="15" y="9"/>
                </a:lnTo>
                <a:lnTo>
                  <a:pt x="17" y="9"/>
                </a:lnTo>
                <a:lnTo>
                  <a:pt x="17" y="7"/>
                </a:lnTo>
                <a:lnTo>
                  <a:pt x="11" y="0"/>
                </a:lnTo>
                <a:lnTo>
                  <a:pt x="11" y="2"/>
                </a:lnTo>
                <a:lnTo>
                  <a:pt x="9" y="2"/>
                </a:lnTo>
                <a:lnTo>
                  <a:pt x="9" y="5"/>
                </a:lnTo>
                <a:lnTo>
                  <a:pt x="6" y="5"/>
                </a:lnTo>
                <a:lnTo>
                  <a:pt x="4" y="7"/>
                </a:lnTo>
                <a:lnTo>
                  <a:pt x="2" y="7"/>
                </a:lnTo>
                <a:lnTo>
                  <a:pt x="2" y="9"/>
                </a:lnTo>
                <a:lnTo>
                  <a:pt x="0" y="9"/>
                </a:lnTo>
                <a:lnTo>
                  <a:pt x="2" y="17"/>
                </a:lnTo>
              </a:path>
            </a:pathLst>
          </a:custGeom>
          <a:solidFill>
            <a:srgbClr val="000000"/>
          </a:solidFill>
          <a:ln w="9525" cap="rnd">
            <a:noFill/>
            <a:round/>
            <a:headEnd/>
            <a:tailEnd/>
          </a:ln>
          <a:effectLst/>
        </p:spPr>
        <p:txBody>
          <a:bodyPr/>
          <a:lstStyle/>
          <a:p>
            <a:endParaRPr lang="en-US"/>
          </a:p>
        </p:txBody>
      </p:sp>
      <p:sp>
        <p:nvSpPr>
          <p:cNvPr id="64125" name="Freeform 637"/>
          <p:cNvSpPr>
            <a:spLocks/>
          </p:cNvSpPr>
          <p:nvPr/>
        </p:nvSpPr>
        <p:spPr bwMode="auto">
          <a:xfrm>
            <a:off x="2851150" y="2260600"/>
            <a:ext cx="31750" cy="30163"/>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126" name="Freeform 638"/>
          <p:cNvSpPr>
            <a:spLocks/>
          </p:cNvSpPr>
          <p:nvPr/>
        </p:nvSpPr>
        <p:spPr bwMode="auto">
          <a:xfrm>
            <a:off x="2851150" y="2260600"/>
            <a:ext cx="31750" cy="30163"/>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127" name="Freeform 639"/>
          <p:cNvSpPr>
            <a:spLocks/>
          </p:cNvSpPr>
          <p:nvPr/>
        </p:nvSpPr>
        <p:spPr bwMode="auto">
          <a:xfrm>
            <a:off x="2844800" y="2260600"/>
            <a:ext cx="31750" cy="30163"/>
          </a:xfrm>
          <a:custGeom>
            <a:avLst/>
            <a:gdLst/>
            <a:ahLst/>
            <a:cxnLst>
              <a:cxn ang="0">
                <a:pos x="10" y="16"/>
              </a:cxn>
              <a:cxn ang="0">
                <a:pos x="16" y="16"/>
              </a:cxn>
              <a:cxn ang="0">
                <a:pos x="10" y="0"/>
              </a:cxn>
              <a:cxn ang="0">
                <a:pos x="5" y="0"/>
              </a:cxn>
              <a:cxn ang="0">
                <a:pos x="5" y="4"/>
              </a:cxn>
              <a:cxn ang="0">
                <a:pos x="0" y="4"/>
              </a:cxn>
              <a:cxn ang="0">
                <a:pos x="5" y="4"/>
              </a:cxn>
              <a:cxn ang="0">
                <a:pos x="10" y="16"/>
              </a:cxn>
            </a:cxnLst>
            <a:rect l="0" t="0" r="r" b="b"/>
            <a:pathLst>
              <a:path w="17" h="17">
                <a:moveTo>
                  <a:pt x="10" y="16"/>
                </a:moveTo>
                <a:lnTo>
                  <a:pt x="16" y="16"/>
                </a:lnTo>
                <a:lnTo>
                  <a:pt x="10" y="0"/>
                </a:lnTo>
                <a:lnTo>
                  <a:pt x="5" y="0"/>
                </a:lnTo>
                <a:lnTo>
                  <a:pt x="5" y="4"/>
                </a:lnTo>
                <a:lnTo>
                  <a:pt x="0" y="4"/>
                </a:lnTo>
                <a:lnTo>
                  <a:pt x="5" y="4"/>
                </a:lnTo>
                <a:lnTo>
                  <a:pt x="10" y="16"/>
                </a:lnTo>
              </a:path>
            </a:pathLst>
          </a:custGeom>
          <a:solidFill>
            <a:srgbClr val="000000"/>
          </a:solidFill>
          <a:ln w="9525" cap="rnd">
            <a:noFill/>
            <a:round/>
            <a:headEnd/>
            <a:tailEnd/>
          </a:ln>
          <a:effectLst/>
        </p:spPr>
        <p:txBody>
          <a:bodyPr/>
          <a:lstStyle/>
          <a:p>
            <a:endParaRPr lang="en-US"/>
          </a:p>
        </p:txBody>
      </p:sp>
      <p:sp>
        <p:nvSpPr>
          <p:cNvPr id="64128" name="Freeform 640"/>
          <p:cNvSpPr>
            <a:spLocks/>
          </p:cNvSpPr>
          <p:nvPr/>
        </p:nvSpPr>
        <p:spPr bwMode="auto">
          <a:xfrm>
            <a:off x="2795588" y="2263775"/>
            <a:ext cx="57150" cy="36513"/>
          </a:xfrm>
          <a:custGeom>
            <a:avLst/>
            <a:gdLst/>
            <a:ahLst/>
            <a:cxnLst>
              <a:cxn ang="0">
                <a:pos x="9" y="19"/>
              </a:cxn>
              <a:cxn ang="0">
                <a:pos x="9" y="17"/>
              </a:cxn>
              <a:cxn ang="0">
                <a:pos x="11" y="17"/>
              </a:cxn>
              <a:cxn ang="0">
                <a:pos x="11" y="15"/>
              </a:cxn>
              <a:cxn ang="0">
                <a:pos x="13" y="15"/>
              </a:cxn>
              <a:cxn ang="0">
                <a:pos x="13" y="13"/>
              </a:cxn>
              <a:cxn ang="0">
                <a:pos x="15" y="13"/>
              </a:cxn>
              <a:cxn ang="0">
                <a:pos x="17" y="13"/>
              </a:cxn>
              <a:cxn ang="0">
                <a:pos x="17" y="11"/>
              </a:cxn>
              <a:cxn ang="0">
                <a:pos x="19" y="11"/>
              </a:cxn>
              <a:cxn ang="0">
                <a:pos x="22" y="11"/>
              </a:cxn>
              <a:cxn ang="0">
                <a:pos x="24" y="11"/>
              </a:cxn>
              <a:cxn ang="0">
                <a:pos x="24" y="8"/>
              </a:cxn>
              <a:cxn ang="0">
                <a:pos x="26" y="8"/>
              </a:cxn>
              <a:cxn ang="0">
                <a:pos x="28" y="8"/>
              </a:cxn>
              <a:cxn ang="0">
                <a:pos x="30" y="8"/>
              </a:cxn>
              <a:cxn ang="0">
                <a:pos x="30" y="6"/>
              </a:cxn>
              <a:cxn ang="0">
                <a:pos x="28" y="0"/>
              </a:cxn>
              <a:cxn ang="0">
                <a:pos x="26" y="0"/>
              </a:cxn>
              <a:cxn ang="0">
                <a:pos x="24" y="0"/>
              </a:cxn>
              <a:cxn ang="0">
                <a:pos x="22" y="0"/>
              </a:cxn>
              <a:cxn ang="0">
                <a:pos x="22" y="2"/>
              </a:cxn>
              <a:cxn ang="0">
                <a:pos x="19" y="2"/>
              </a:cxn>
              <a:cxn ang="0">
                <a:pos x="17" y="2"/>
              </a:cxn>
              <a:cxn ang="0">
                <a:pos x="15" y="2"/>
              </a:cxn>
              <a:cxn ang="0">
                <a:pos x="15" y="4"/>
              </a:cxn>
              <a:cxn ang="0">
                <a:pos x="13" y="4"/>
              </a:cxn>
              <a:cxn ang="0">
                <a:pos x="11" y="4"/>
              </a:cxn>
              <a:cxn ang="0">
                <a:pos x="11" y="6"/>
              </a:cxn>
              <a:cxn ang="0">
                <a:pos x="9" y="6"/>
              </a:cxn>
              <a:cxn ang="0">
                <a:pos x="7" y="8"/>
              </a:cxn>
              <a:cxn ang="0">
                <a:pos x="4" y="8"/>
              </a:cxn>
              <a:cxn ang="0">
                <a:pos x="4" y="11"/>
              </a:cxn>
              <a:cxn ang="0">
                <a:pos x="2" y="11"/>
              </a:cxn>
              <a:cxn ang="0">
                <a:pos x="2" y="13"/>
              </a:cxn>
              <a:cxn ang="0">
                <a:pos x="0" y="13"/>
              </a:cxn>
              <a:cxn ang="0">
                <a:pos x="9" y="19"/>
              </a:cxn>
            </a:cxnLst>
            <a:rect l="0" t="0" r="r" b="b"/>
            <a:pathLst>
              <a:path w="31" h="20">
                <a:moveTo>
                  <a:pt x="9" y="19"/>
                </a:moveTo>
                <a:lnTo>
                  <a:pt x="9" y="17"/>
                </a:lnTo>
                <a:lnTo>
                  <a:pt x="11" y="17"/>
                </a:lnTo>
                <a:lnTo>
                  <a:pt x="11" y="15"/>
                </a:lnTo>
                <a:lnTo>
                  <a:pt x="13" y="15"/>
                </a:lnTo>
                <a:lnTo>
                  <a:pt x="13" y="13"/>
                </a:lnTo>
                <a:lnTo>
                  <a:pt x="15" y="13"/>
                </a:lnTo>
                <a:lnTo>
                  <a:pt x="17" y="13"/>
                </a:lnTo>
                <a:lnTo>
                  <a:pt x="17" y="11"/>
                </a:lnTo>
                <a:lnTo>
                  <a:pt x="19" y="11"/>
                </a:lnTo>
                <a:lnTo>
                  <a:pt x="22" y="11"/>
                </a:lnTo>
                <a:lnTo>
                  <a:pt x="24" y="11"/>
                </a:lnTo>
                <a:lnTo>
                  <a:pt x="24" y="8"/>
                </a:lnTo>
                <a:lnTo>
                  <a:pt x="26" y="8"/>
                </a:lnTo>
                <a:lnTo>
                  <a:pt x="28" y="8"/>
                </a:lnTo>
                <a:lnTo>
                  <a:pt x="30" y="8"/>
                </a:lnTo>
                <a:lnTo>
                  <a:pt x="30" y="6"/>
                </a:lnTo>
                <a:lnTo>
                  <a:pt x="28" y="0"/>
                </a:lnTo>
                <a:lnTo>
                  <a:pt x="26" y="0"/>
                </a:lnTo>
                <a:lnTo>
                  <a:pt x="24" y="0"/>
                </a:lnTo>
                <a:lnTo>
                  <a:pt x="22" y="0"/>
                </a:lnTo>
                <a:lnTo>
                  <a:pt x="22" y="2"/>
                </a:lnTo>
                <a:lnTo>
                  <a:pt x="19" y="2"/>
                </a:lnTo>
                <a:lnTo>
                  <a:pt x="17" y="2"/>
                </a:lnTo>
                <a:lnTo>
                  <a:pt x="15" y="2"/>
                </a:lnTo>
                <a:lnTo>
                  <a:pt x="15" y="4"/>
                </a:lnTo>
                <a:lnTo>
                  <a:pt x="13" y="4"/>
                </a:lnTo>
                <a:lnTo>
                  <a:pt x="11" y="4"/>
                </a:lnTo>
                <a:lnTo>
                  <a:pt x="11" y="6"/>
                </a:lnTo>
                <a:lnTo>
                  <a:pt x="9" y="6"/>
                </a:lnTo>
                <a:lnTo>
                  <a:pt x="7" y="8"/>
                </a:lnTo>
                <a:lnTo>
                  <a:pt x="4" y="8"/>
                </a:lnTo>
                <a:lnTo>
                  <a:pt x="4" y="11"/>
                </a:lnTo>
                <a:lnTo>
                  <a:pt x="2" y="11"/>
                </a:lnTo>
                <a:lnTo>
                  <a:pt x="2" y="13"/>
                </a:lnTo>
                <a:lnTo>
                  <a:pt x="0" y="13"/>
                </a:lnTo>
                <a:lnTo>
                  <a:pt x="9" y="19"/>
                </a:lnTo>
              </a:path>
            </a:pathLst>
          </a:custGeom>
          <a:solidFill>
            <a:srgbClr val="000000"/>
          </a:solidFill>
          <a:ln w="9525" cap="rnd">
            <a:noFill/>
            <a:round/>
            <a:headEnd/>
            <a:tailEnd/>
          </a:ln>
          <a:effectLst/>
        </p:spPr>
        <p:txBody>
          <a:bodyPr/>
          <a:lstStyle/>
          <a:p>
            <a:endParaRPr lang="en-US"/>
          </a:p>
        </p:txBody>
      </p:sp>
      <p:sp>
        <p:nvSpPr>
          <p:cNvPr id="64129" name="Freeform 641"/>
          <p:cNvSpPr>
            <a:spLocks/>
          </p:cNvSpPr>
          <p:nvPr/>
        </p:nvSpPr>
        <p:spPr bwMode="auto">
          <a:xfrm>
            <a:off x="2776538" y="2287588"/>
            <a:ext cx="38100" cy="30162"/>
          </a:xfrm>
          <a:custGeom>
            <a:avLst/>
            <a:gdLst/>
            <a:ahLst/>
            <a:cxnLst>
              <a:cxn ang="0">
                <a:pos x="0" y="6"/>
              </a:cxn>
              <a:cxn ang="0">
                <a:pos x="0" y="9"/>
              </a:cxn>
              <a:cxn ang="0">
                <a:pos x="2" y="9"/>
              </a:cxn>
              <a:cxn ang="0">
                <a:pos x="2" y="12"/>
              </a:cxn>
              <a:cxn ang="0">
                <a:pos x="4" y="12"/>
              </a:cxn>
              <a:cxn ang="0">
                <a:pos x="6" y="12"/>
              </a:cxn>
              <a:cxn ang="0">
                <a:pos x="8" y="16"/>
              </a:cxn>
              <a:cxn ang="0">
                <a:pos x="10" y="16"/>
              </a:cxn>
              <a:cxn ang="0">
                <a:pos x="12" y="16"/>
              </a:cxn>
              <a:cxn ang="0">
                <a:pos x="12" y="12"/>
              </a:cxn>
              <a:cxn ang="0">
                <a:pos x="14" y="12"/>
              </a:cxn>
              <a:cxn ang="0">
                <a:pos x="17" y="12"/>
              </a:cxn>
              <a:cxn ang="0">
                <a:pos x="17" y="9"/>
              </a:cxn>
              <a:cxn ang="0">
                <a:pos x="19" y="9"/>
              </a:cxn>
              <a:cxn ang="0">
                <a:pos x="10" y="0"/>
              </a:cxn>
              <a:cxn ang="0">
                <a:pos x="8" y="0"/>
              </a:cxn>
              <a:cxn ang="0">
                <a:pos x="0" y="6"/>
              </a:cxn>
            </a:cxnLst>
            <a:rect l="0" t="0" r="r" b="b"/>
            <a:pathLst>
              <a:path w="20" h="17">
                <a:moveTo>
                  <a:pt x="0" y="6"/>
                </a:moveTo>
                <a:lnTo>
                  <a:pt x="0" y="9"/>
                </a:lnTo>
                <a:lnTo>
                  <a:pt x="2" y="9"/>
                </a:lnTo>
                <a:lnTo>
                  <a:pt x="2" y="12"/>
                </a:lnTo>
                <a:lnTo>
                  <a:pt x="4" y="12"/>
                </a:lnTo>
                <a:lnTo>
                  <a:pt x="6" y="12"/>
                </a:lnTo>
                <a:lnTo>
                  <a:pt x="8" y="16"/>
                </a:lnTo>
                <a:lnTo>
                  <a:pt x="10" y="16"/>
                </a:lnTo>
                <a:lnTo>
                  <a:pt x="12" y="16"/>
                </a:lnTo>
                <a:lnTo>
                  <a:pt x="12" y="12"/>
                </a:lnTo>
                <a:lnTo>
                  <a:pt x="14" y="12"/>
                </a:lnTo>
                <a:lnTo>
                  <a:pt x="17" y="12"/>
                </a:lnTo>
                <a:lnTo>
                  <a:pt x="17" y="9"/>
                </a:lnTo>
                <a:lnTo>
                  <a:pt x="19" y="9"/>
                </a:lnTo>
                <a:lnTo>
                  <a:pt x="10" y="0"/>
                </a:lnTo>
                <a:lnTo>
                  <a:pt x="8" y="0"/>
                </a:lnTo>
                <a:lnTo>
                  <a:pt x="0" y="6"/>
                </a:lnTo>
              </a:path>
            </a:pathLst>
          </a:custGeom>
          <a:solidFill>
            <a:srgbClr val="000000"/>
          </a:solidFill>
          <a:ln w="9525" cap="rnd">
            <a:noFill/>
            <a:round/>
            <a:headEnd/>
            <a:tailEnd/>
          </a:ln>
          <a:effectLst/>
        </p:spPr>
        <p:txBody>
          <a:bodyPr/>
          <a:lstStyle/>
          <a:p>
            <a:endParaRPr lang="en-US"/>
          </a:p>
        </p:txBody>
      </p:sp>
      <p:sp>
        <p:nvSpPr>
          <p:cNvPr id="64130" name="Freeform 642"/>
          <p:cNvSpPr>
            <a:spLocks/>
          </p:cNvSpPr>
          <p:nvPr/>
        </p:nvSpPr>
        <p:spPr bwMode="auto">
          <a:xfrm>
            <a:off x="2776538" y="2287588"/>
            <a:ext cx="31750" cy="30162"/>
          </a:xfrm>
          <a:custGeom>
            <a:avLst/>
            <a:gdLst/>
            <a:ahLst/>
            <a:cxnLst>
              <a:cxn ang="0">
                <a:pos x="0" y="16"/>
              </a:cxn>
              <a:cxn ang="0">
                <a:pos x="8" y="8"/>
              </a:cxn>
              <a:cxn ang="0">
                <a:pos x="16" y="0"/>
              </a:cxn>
              <a:cxn ang="0">
                <a:pos x="0" y="16"/>
              </a:cxn>
            </a:cxnLst>
            <a:rect l="0" t="0" r="r" b="b"/>
            <a:pathLst>
              <a:path w="17" h="17">
                <a:moveTo>
                  <a:pt x="0" y="16"/>
                </a:moveTo>
                <a:lnTo>
                  <a:pt x="8" y="8"/>
                </a:lnTo>
                <a:lnTo>
                  <a:pt x="16" y="0"/>
                </a:lnTo>
                <a:lnTo>
                  <a:pt x="0" y="16"/>
                </a:lnTo>
              </a:path>
            </a:pathLst>
          </a:custGeom>
          <a:solidFill>
            <a:srgbClr val="000000"/>
          </a:solidFill>
          <a:ln w="9525" cap="rnd">
            <a:noFill/>
            <a:round/>
            <a:headEnd/>
            <a:tailEnd/>
          </a:ln>
          <a:effectLst/>
        </p:spPr>
        <p:txBody>
          <a:bodyPr/>
          <a:lstStyle/>
          <a:p>
            <a:endParaRPr lang="en-US"/>
          </a:p>
        </p:txBody>
      </p:sp>
      <p:sp>
        <p:nvSpPr>
          <p:cNvPr id="64131" name="Freeform 643"/>
          <p:cNvSpPr>
            <a:spLocks/>
          </p:cNvSpPr>
          <p:nvPr/>
        </p:nvSpPr>
        <p:spPr bwMode="auto">
          <a:xfrm>
            <a:off x="2771775" y="2278063"/>
            <a:ext cx="31750" cy="31750"/>
          </a:xfrm>
          <a:custGeom>
            <a:avLst/>
            <a:gdLst/>
            <a:ahLst/>
            <a:cxnLst>
              <a:cxn ang="0">
                <a:pos x="4" y="0"/>
              </a:cxn>
              <a:cxn ang="0">
                <a:pos x="4" y="5"/>
              </a:cxn>
              <a:cxn ang="0">
                <a:pos x="4" y="8"/>
              </a:cxn>
              <a:cxn ang="0">
                <a:pos x="0" y="8"/>
              </a:cxn>
              <a:cxn ang="0">
                <a:pos x="4" y="8"/>
              </a:cxn>
              <a:cxn ang="0">
                <a:pos x="4" y="12"/>
              </a:cxn>
              <a:cxn ang="0">
                <a:pos x="4" y="16"/>
              </a:cxn>
              <a:cxn ang="0">
                <a:pos x="16" y="8"/>
              </a:cxn>
              <a:cxn ang="0">
                <a:pos x="4" y="0"/>
              </a:cxn>
            </a:cxnLst>
            <a:rect l="0" t="0" r="r" b="b"/>
            <a:pathLst>
              <a:path w="17" h="17">
                <a:moveTo>
                  <a:pt x="4" y="0"/>
                </a:moveTo>
                <a:lnTo>
                  <a:pt x="4" y="5"/>
                </a:lnTo>
                <a:lnTo>
                  <a:pt x="4" y="8"/>
                </a:lnTo>
                <a:lnTo>
                  <a:pt x="0" y="8"/>
                </a:lnTo>
                <a:lnTo>
                  <a:pt x="4" y="8"/>
                </a:lnTo>
                <a:lnTo>
                  <a:pt x="4" y="12"/>
                </a:lnTo>
                <a:lnTo>
                  <a:pt x="4" y="16"/>
                </a:lnTo>
                <a:lnTo>
                  <a:pt x="16" y="8"/>
                </a:lnTo>
                <a:lnTo>
                  <a:pt x="4" y="0"/>
                </a:lnTo>
              </a:path>
            </a:pathLst>
          </a:custGeom>
          <a:solidFill>
            <a:srgbClr val="000000"/>
          </a:solidFill>
          <a:ln w="9525" cap="rnd">
            <a:noFill/>
            <a:round/>
            <a:headEnd/>
            <a:tailEnd/>
          </a:ln>
          <a:effectLst/>
        </p:spPr>
        <p:txBody>
          <a:bodyPr/>
          <a:lstStyle/>
          <a:p>
            <a:endParaRPr lang="en-US"/>
          </a:p>
        </p:txBody>
      </p:sp>
      <p:sp>
        <p:nvSpPr>
          <p:cNvPr id="64132" name="Freeform 644"/>
          <p:cNvSpPr>
            <a:spLocks/>
          </p:cNvSpPr>
          <p:nvPr/>
        </p:nvSpPr>
        <p:spPr bwMode="auto">
          <a:xfrm>
            <a:off x="2776538" y="2236788"/>
            <a:ext cx="34925" cy="52387"/>
          </a:xfrm>
          <a:custGeom>
            <a:avLst/>
            <a:gdLst/>
            <a:ahLst/>
            <a:cxnLst>
              <a:cxn ang="0">
                <a:pos x="12" y="2"/>
              </a:cxn>
              <a:cxn ang="0">
                <a:pos x="6" y="6"/>
              </a:cxn>
              <a:cxn ang="0">
                <a:pos x="6" y="9"/>
              </a:cxn>
              <a:cxn ang="0">
                <a:pos x="6" y="11"/>
              </a:cxn>
              <a:cxn ang="0">
                <a:pos x="6" y="13"/>
              </a:cxn>
              <a:cxn ang="0">
                <a:pos x="6" y="15"/>
              </a:cxn>
              <a:cxn ang="0">
                <a:pos x="4" y="15"/>
              </a:cxn>
              <a:cxn ang="0">
                <a:pos x="4" y="17"/>
              </a:cxn>
              <a:cxn ang="0">
                <a:pos x="2" y="17"/>
              </a:cxn>
              <a:cxn ang="0">
                <a:pos x="2" y="19"/>
              </a:cxn>
              <a:cxn ang="0">
                <a:pos x="2" y="21"/>
              </a:cxn>
              <a:cxn ang="0">
                <a:pos x="0" y="21"/>
              </a:cxn>
              <a:cxn ang="0">
                <a:pos x="0" y="23"/>
              </a:cxn>
              <a:cxn ang="0">
                <a:pos x="8" y="28"/>
              </a:cxn>
              <a:cxn ang="0">
                <a:pos x="8" y="26"/>
              </a:cxn>
              <a:cxn ang="0">
                <a:pos x="10" y="23"/>
              </a:cxn>
              <a:cxn ang="0">
                <a:pos x="10" y="21"/>
              </a:cxn>
              <a:cxn ang="0">
                <a:pos x="12" y="21"/>
              </a:cxn>
              <a:cxn ang="0">
                <a:pos x="12" y="19"/>
              </a:cxn>
              <a:cxn ang="0">
                <a:pos x="12" y="17"/>
              </a:cxn>
              <a:cxn ang="0">
                <a:pos x="14" y="17"/>
              </a:cxn>
              <a:cxn ang="0">
                <a:pos x="14" y="15"/>
              </a:cxn>
              <a:cxn ang="0">
                <a:pos x="14" y="13"/>
              </a:cxn>
              <a:cxn ang="0">
                <a:pos x="14" y="11"/>
              </a:cxn>
              <a:cxn ang="0">
                <a:pos x="17" y="9"/>
              </a:cxn>
              <a:cxn ang="0">
                <a:pos x="14" y="9"/>
              </a:cxn>
              <a:cxn ang="0">
                <a:pos x="14" y="6"/>
              </a:cxn>
              <a:cxn ang="0">
                <a:pos x="14" y="4"/>
              </a:cxn>
              <a:cxn ang="0">
                <a:pos x="10" y="11"/>
              </a:cxn>
              <a:cxn ang="0">
                <a:pos x="12" y="2"/>
              </a:cxn>
              <a:cxn ang="0">
                <a:pos x="4" y="0"/>
              </a:cxn>
              <a:cxn ang="0">
                <a:pos x="6" y="6"/>
              </a:cxn>
              <a:cxn ang="0">
                <a:pos x="12" y="2"/>
              </a:cxn>
            </a:cxnLst>
            <a:rect l="0" t="0" r="r" b="b"/>
            <a:pathLst>
              <a:path w="18" h="29">
                <a:moveTo>
                  <a:pt x="12" y="2"/>
                </a:moveTo>
                <a:lnTo>
                  <a:pt x="6" y="6"/>
                </a:lnTo>
                <a:lnTo>
                  <a:pt x="6" y="9"/>
                </a:lnTo>
                <a:lnTo>
                  <a:pt x="6" y="11"/>
                </a:lnTo>
                <a:lnTo>
                  <a:pt x="6" y="13"/>
                </a:lnTo>
                <a:lnTo>
                  <a:pt x="6" y="15"/>
                </a:lnTo>
                <a:lnTo>
                  <a:pt x="4" y="15"/>
                </a:lnTo>
                <a:lnTo>
                  <a:pt x="4" y="17"/>
                </a:lnTo>
                <a:lnTo>
                  <a:pt x="2" y="17"/>
                </a:lnTo>
                <a:lnTo>
                  <a:pt x="2" y="19"/>
                </a:lnTo>
                <a:lnTo>
                  <a:pt x="2" y="21"/>
                </a:lnTo>
                <a:lnTo>
                  <a:pt x="0" y="21"/>
                </a:lnTo>
                <a:lnTo>
                  <a:pt x="0" y="23"/>
                </a:lnTo>
                <a:lnTo>
                  <a:pt x="8" y="28"/>
                </a:lnTo>
                <a:lnTo>
                  <a:pt x="8" y="26"/>
                </a:lnTo>
                <a:lnTo>
                  <a:pt x="10" y="23"/>
                </a:lnTo>
                <a:lnTo>
                  <a:pt x="10" y="21"/>
                </a:lnTo>
                <a:lnTo>
                  <a:pt x="12" y="21"/>
                </a:lnTo>
                <a:lnTo>
                  <a:pt x="12" y="19"/>
                </a:lnTo>
                <a:lnTo>
                  <a:pt x="12" y="17"/>
                </a:lnTo>
                <a:lnTo>
                  <a:pt x="14" y="17"/>
                </a:lnTo>
                <a:lnTo>
                  <a:pt x="14" y="15"/>
                </a:lnTo>
                <a:lnTo>
                  <a:pt x="14" y="13"/>
                </a:lnTo>
                <a:lnTo>
                  <a:pt x="14" y="11"/>
                </a:lnTo>
                <a:lnTo>
                  <a:pt x="17" y="9"/>
                </a:lnTo>
                <a:lnTo>
                  <a:pt x="14" y="9"/>
                </a:lnTo>
                <a:lnTo>
                  <a:pt x="14" y="6"/>
                </a:lnTo>
                <a:lnTo>
                  <a:pt x="14" y="4"/>
                </a:lnTo>
                <a:lnTo>
                  <a:pt x="10" y="11"/>
                </a:lnTo>
                <a:lnTo>
                  <a:pt x="12" y="2"/>
                </a:lnTo>
                <a:lnTo>
                  <a:pt x="4" y="0"/>
                </a:lnTo>
                <a:lnTo>
                  <a:pt x="6" y="6"/>
                </a:lnTo>
                <a:lnTo>
                  <a:pt x="12" y="2"/>
                </a:lnTo>
              </a:path>
            </a:pathLst>
          </a:custGeom>
          <a:solidFill>
            <a:srgbClr val="000000"/>
          </a:solidFill>
          <a:ln w="9525" cap="rnd">
            <a:noFill/>
            <a:round/>
            <a:headEnd/>
            <a:tailEnd/>
          </a:ln>
          <a:effectLst/>
        </p:spPr>
        <p:txBody>
          <a:bodyPr/>
          <a:lstStyle/>
          <a:p>
            <a:endParaRPr lang="en-US"/>
          </a:p>
        </p:txBody>
      </p:sp>
      <p:sp>
        <p:nvSpPr>
          <p:cNvPr id="64133" name="Freeform 645"/>
          <p:cNvSpPr>
            <a:spLocks/>
          </p:cNvSpPr>
          <p:nvPr/>
        </p:nvSpPr>
        <p:spPr bwMode="auto">
          <a:xfrm>
            <a:off x="2792413" y="2233613"/>
            <a:ext cx="31750" cy="30162"/>
          </a:xfrm>
          <a:custGeom>
            <a:avLst/>
            <a:gdLst/>
            <a:ahLst/>
            <a:cxnLst>
              <a:cxn ang="0">
                <a:pos x="2" y="7"/>
              </a:cxn>
              <a:cxn ang="0">
                <a:pos x="11" y="0"/>
              </a:cxn>
              <a:cxn ang="0">
                <a:pos x="7" y="0"/>
              </a:cxn>
              <a:cxn ang="0">
                <a:pos x="4" y="0"/>
              </a:cxn>
              <a:cxn ang="0">
                <a:pos x="2" y="0"/>
              </a:cxn>
              <a:cxn ang="0">
                <a:pos x="0" y="2"/>
              </a:cxn>
              <a:cxn ang="0">
                <a:pos x="0" y="4"/>
              </a:cxn>
              <a:cxn ang="0">
                <a:pos x="0" y="7"/>
              </a:cxn>
              <a:cxn ang="0">
                <a:pos x="0" y="4"/>
              </a:cxn>
              <a:cxn ang="0">
                <a:pos x="2" y="4"/>
              </a:cxn>
              <a:cxn ang="0">
                <a:pos x="4" y="4"/>
              </a:cxn>
              <a:cxn ang="0">
                <a:pos x="2" y="16"/>
              </a:cxn>
              <a:cxn ang="0">
                <a:pos x="4" y="16"/>
              </a:cxn>
              <a:cxn ang="0">
                <a:pos x="7" y="16"/>
              </a:cxn>
              <a:cxn ang="0">
                <a:pos x="7" y="13"/>
              </a:cxn>
              <a:cxn ang="0">
                <a:pos x="11" y="13"/>
              </a:cxn>
              <a:cxn ang="0">
                <a:pos x="11" y="9"/>
              </a:cxn>
              <a:cxn ang="0">
                <a:pos x="11" y="7"/>
              </a:cxn>
              <a:cxn ang="0">
                <a:pos x="11" y="4"/>
              </a:cxn>
              <a:cxn ang="0">
                <a:pos x="11" y="7"/>
              </a:cxn>
              <a:cxn ang="0">
                <a:pos x="7" y="9"/>
              </a:cxn>
              <a:cxn ang="0">
                <a:pos x="4" y="9"/>
              </a:cxn>
              <a:cxn ang="0">
                <a:pos x="13" y="2"/>
              </a:cxn>
              <a:cxn ang="0">
                <a:pos x="4" y="9"/>
              </a:cxn>
              <a:cxn ang="0">
                <a:pos x="16" y="13"/>
              </a:cxn>
              <a:cxn ang="0">
                <a:pos x="13" y="2"/>
              </a:cxn>
              <a:cxn ang="0">
                <a:pos x="2" y="7"/>
              </a:cxn>
            </a:cxnLst>
            <a:rect l="0" t="0" r="r" b="b"/>
            <a:pathLst>
              <a:path w="17" h="17">
                <a:moveTo>
                  <a:pt x="2" y="7"/>
                </a:moveTo>
                <a:lnTo>
                  <a:pt x="11" y="0"/>
                </a:lnTo>
                <a:lnTo>
                  <a:pt x="7" y="0"/>
                </a:lnTo>
                <a:lnTo>
                  <a:pt x="4" y="0"/>
                </a:lnTo>
                <a:lnTo>
                  <a:pt x="2" y="0"/>
                </a:lnTo>
                <a:lnTo>
                  <a:pt x="0" y="2"/>
                </a:lnTo>
                <a:lnTo>
                  <a:pt x="0" y="4"/>
                </a:lnTo>
                <a:lnTo>
                  <a:pt x="0" y="7"/>
                </a:lnTo>
                <a:lnTo>
                  <a:pt x="0" y="4"/>
                </a:lnTo>
                <a:lnTo>
                  <a:pt x="2" y="4"/>
                </a:lnTo>
                <a:lnTo>
                  <a:pt x="4" y="4"/>
                </a:lnTo>
                <a:lnTo>
                  <a:pt x="2" y="16"/>
                </a:lnTo>
                <a:lnTo>
                  <a:pt x="4" y="16"/>
                </a:lnTo>
                <a:lnTo>
                  <a:pt x="7" y="16"/>
                </a:lnTo>
                <a:lnTo>
                  <a:pt x="7" y="13"/>
                </a:lnTo>
                <a:lnTo>
                  <a:pt x="11" y="13"/>
                </a:lnTo>
                <a:lnTo>
                  <a:pt x="11" y="9"/>
                </a:lnTo>
                <a:lnTo>
                  <a:pt x="11" y="7"/>
                </a:lnTo>
                <a:lnTo>
                  <a:pt x="11" y="4"/>
                </a:lnTo>
                <a:lnTo>
                  <a:pt x="11" y="7"/>
                </a:lnTo>
                <a:lnTo>
                  <a:pt x="7" y="9"/>
                </a:lnTo>
                <a:lnTo>
                  <a:pt x="4" y="9"/>
                </a:lnTo>
                <a:lnTo>
                  <a:pt x="13" y="2"/>
                </a:lnTo>
                <a:lnTo>
                  <a:pt x="4" y="9"/>
                </a:lnTo>
                <a:lnTo>
                  <a:pt x="16" y="13"/>
                </a:lnTo>
                <a:lnTo>
                  <a:pt x="13" y="2"/>
                </a:lnTo>
                <a:lnTo>
                  <a:pt x="2" y="7"/>
                </a:lnTo>
              </a:path>
            </a:pathLst>
          </a:custGeom>
          <a:solidFill>
            <a:srgbClr val="000000"/>
          </a:solidFill>
          <a:ln w="9525" cap="rnd">
            <a:noFill/>
            <a:round/>
            <a:headEnd/>
            <a:tailEnd/>
          </a:ln>
          <a:effectLst/>
        </p:spPr>
        <p:txBody>
          <a:bodyPr/>
          <a:lstStyle/>
          <a:p>
            <a:endParaRPr lang="en-US"/>
          </a:p>
        </p:txBody>
      </p:sp>
      <p:sp>
        <p:nvSpPr>
          <p:cNvPr id="64134" name="Freeform 646"/>
          <p:cNvSpPr>
            <a:spLocks/>
          </p:cNvSpPr>
          <p:nvPr/>
        </p:nvSpPr>
        <p:spPr bwMode="auto">
          <a:xfrm>
            <a:off x="2740025" y="2151063"/>
            <a:ext cx="74613" cy="95250"/>
          </a:xfrm>
          <a:custGeom>
            <a:avLst/>
            <a:gdLst/>
            <a:ahLst/>
            <a:cxnLst>
              <a:cxn ang="0">
                <a:pos x="0" y="9"/>
              </a:cxn>
              <a:cxn ang="0">
                <a:pos x="3" y="9"/>
              </a:cxn>
              <a:cxn ang="0">
                <a:pos x="5" y="9"/>
              </a:cxn>
              <a:cxn ang="0">
                <a:pos x="7" y="11"/>
              </a:cxn>
              <a:cxn ang="0">
                <a:pos x="9" y="11"/>
              </a:cxn>
              <a:cxn ang="0">
                <a:pos x="11" y="11"/>
              </a:cxn>
              <a:cxn ang="0">
                <a:pos x="11" y="13"/>
              </a:cxn>
              <a:cxn ang="0">
                <a:pos x="13" y="13"/>
              </a:cxn>
              <a:cxn ang="0">
                <a:pos x="15" y="15"/>
              </a:cxn>
              <a:cxn ang="0">
                <a:pos x="17" y="17"/>
              </a:cxn>
              <a:cxn ang="0">
                <a:pos x="20" y="19"/>
              </a:cxn>
              <a:cxn ang="0">
                <a:pos x="20" y="22"/>
              </a:cxn>
              <a:cxn ang="0">
                <a:pos x="22" y="22"/>
              </a:cxn>
              <a:cxn ang="0">
                <a:pos x="22" y="24"/>
              </a:cxn>
              <a:cxn ang="0">
                <a:pos x="22" y="26"/>
              </a:cxn>
              <a:cxn ang="0">
                <a:pos x="22" y="28"/>
              </a:cxn>
              <a:cxn ang="0">
                <a:pos x="24" y="30"/>
              </a:cxn>
              <a:cxn ang="0">
                <a:pos x="24" y="32"/>
              </a:cxn>
              <a:cxn ang="0">
                <a:pos x="26" y="34"/>
              </a:cxn>
              <a:cxn ang="0">
                <a:pos x="26" y="36"/>
              </a:cxn>
              <a:cxn ang="0">
                <a:pos x="26" y="39"/>
              </a:cxn>
              <a:cxn ang="0">
                <a:pos x="26" y="41"/>
              </a:cxn>
              <a:cxn ang="0">
                <a:pos x="28" y="43"/>
              </a:cxn>
              <a:cxn ang="0">
                <a:pos x="28" y="45"/>
              </a:cxn>
              <a:cxn ang="0">
                <a:pos x="28" y="47"/>
              </a:cxn>
              <a:cxn ang="0">
                <a:pos x="30" y="49"/>
              </a:cxn>
              <a:cxn ang="0">
                <a:pos x="30" y="51"/>
              </a:cxn>
              <a:cxn ang="0">
                <a:pos x="39" y="47"/>
              </a:cxn>
              <a:cxn ang="0">
                <a:pos x="39" y="45"/>
              </a:cxn>
              <a:cxn ang="0">
                <a:pos x="37" y="45"/>
              </a:cxn>
              <a:cxn ang="0">
                <a:pos x="37" y="43"/>
              </a:cxn>
              <a:cxn ang="0">
                <a:pos x="37" y="41"/>
              </a:cxn>
              <a:cxn ang="0">
                <a:pos x="37" y="39"/>
              </a:cxn>
              <a:cxn ang="0">
                <a:pos x="34" y="39"/>
              </a:cxn>
              <a:cxn ang="0">
                <a:pos x="34" y="36"/>
              </a:cxn>
              <a:cxn ang="0">
                <a:pos x="34" y="34"/>
              </a:cxn>
              <a:cxn ang="0">
                <a:pos x="34" y="32"/>
              </a:cxn>
              <a:cxn ang="0">
                <a:pos x="32" y="30"/>
              </a:cxn>
              <a:cxn ang="0">
                <a:pos x="32" y="28"/>
              </a:cxn>
              <a:cxn ang="0">
                <a:pos x="32" y="26"/>
              </a:cxn>
              <a:cxn ang="0">
                <a:pos x="30" y="24"/>
              </a:cxn>
              <a:cxn ang="0">
                <a:pos x="30" y="22"/>
              </a:cxn>
              <a:cxn ang="0">
                <a:pos x="28" y="19"/>
              </a:cxn>
              <a:cxn ang="0">
                <a:pos x="28" y="17"/>
              </a:cxn>
              <a:cxn ang="0">
                <a:pos x="26" y="15"/>
              </a:cxn>
              <a:cxn ang="0">
                <a:pos x="26" y="13"/>
              </a:cxn>
              <a:cxn ang="0">
                <a:pos x="24" y="11"/>
              </a:cxn>
              <a:cxn ang="0">
                <a:pos x="22" y="9"/>
              </a:cxn>
              <a:cxn ang="0">
                <a:pos x="20" y="7"/>
              </a:cxn>
              <a:cxn ang="0">
                <a:pos x="17" y="7"/>
              </a:cxn>
              <a:cxn ang="0">
                <a:pos x="15" y="5"/>
              </a:cxn>
              <a:cxn ang="0">
                <a:pos x="15" y="2"/>
              </a:cxn>
              <a:cxn ang="0">
                <a:pos x="13" y="2"/>
              </a:cxn>
              <a:cxn ang="0">
                <a:pos x="9" y="2"/>
              </a:cxn>
              <a:cxn ang="0">
                <a:pos x="7" y="0"/>
              </a:cxn>
              <a:cxn ang="0">
                <a:pos x="5" y="0"/>
              </a:cxn>
              <a:cxn ang="0">
                <a:pos x="3" y="0"/>
              </a:cxn>
              <a:cxn ang="0">
                <a:pos x="0" y="0"/>
              </a:cxn>
              <a:cxn ang="0">
                <a:pos x="0" y="9"/>
              </a:cxn>
            </a:cxnLst>
            <a:rect l="0" t="0" r="r" b="b"/>
            <a:pathLst>
              <a:path w="40" h="52">
                <a:moveTo>
                  <a:pt x="0" y="9"/>
                </a:moveTo>
                <a:lnTo>
                  <a:pt x="3" y="9"/>
                </a:lnTo>
                <a:lnTo>
                  <a:pt x="5" y="9"/>
                </a:lnTo>
                <a:lnTo>
                  <a:pt x="7" y="11"/>
                </a:lnTo>
                <a:lnTo>
                  <a:pt x="9" y="11"/>
                </a:lnTo>
                <a:lnTo>
                  <a:pt x="11" y="11"/>
                </a:lnTo>
                <a:lnTo>
                  <a:pt x="11" y="13"/>
                </a:lnTo>
                <a:lnTo>
                  <a:pt x="13" y="13"/>
                </a:lnTo>
                <a:lnTo>
                  <a:pt x="15" y="15"/>
                </a:lnTo>
                <a:lnTo>
                  <a:pt x="17" y="17"/>
                </a:lnTo>
                <a:lnTo>
                  <a:pt x="20" y="19"/>
                </a:lnTo>
                <a:lnTo>
                  <a:pt x="20" y="22"/>
                </a:lnTo>
                <a:lnTo>
                  <a:pt x="22" y="22"/>
                </a:lnTo>
                <a:lnTo>
                  <a:pt x="22" y="24"/>
                </a:lnTo>
                <a:lnTo>
                  <a:pt x="22" y="26"/>
                </a:lnTo>
                <a:lnTo>
                  <a:pt x="22" y="28"/>
                </a:lnTo>
                <a:lnTo>
                  <a:pt x="24" y="30"/>
                </a:lnTo>
                <a:lnTo>
                  <a:pt x="24" y="32"/>
                </a:lnTo>
                <a:lnTo>
                  <a:pt x="26" y="34"/>
                </a:lnTo>
                <a:lnTo>
                  <a:pt x="26" y="36"/>
                </a:lnTo>
                <a:lnTo>
                  <a:pt x="26" y="39"/>
                </a:lnTo>
                <a:lnTo>
                  <a:pt x="26" y="41"/>
                </a:lnTo>
                <a:lnTo>
                  <a:pt x="28" y="43"/>
                </a:lnTo>
                <a:lnTo>
                  <a:pt x="28" y="45"/>
                </a:lnTo>
                <a:lnTo>
                  <a:pt x="28" y="47"/>
                </a:lnTo>
                <a:lnTo>
                  <a:pt x="30" y="49"/>
                </a:lnTo>
                <a:lnTo>
                  <a:pt x="30" y="51"/>
                </a:lnTo>
                <a:lnTo>
                  <a:pt x="39" y="47"/>
                </a:lnTo>
                <a:lnTo>
                  <a:pt x="39" y="45"/>
                </a:lnTo>
                <a:lnTo>
                  <a:pt x="37" y="45"/>
                </a:lnTo>
                <a:lnTo>
                  <a:pt x="37" y="43"/>
                </a:lnTo>
                <a:lnTo>
                  <a:pt x="37" y="41"/>
                </a:lnTo>
                <a:lnTo>
                  <a:pt x="37" y="39"/>
                </a:lnTo>
                <a:lnTo>
                  <a:pt x="34" y="39"/>
                </a:lnTo>
                <a:lnTo>
                  <a:pt x="34" y="36"/>
                </a:lnTo>
                <a:lnTo>
                  <a:pt x="34" y="34"/>
                </a:lnTo>
                <a:lnTo>
                  <a:pt x="34" y="32"/>
                </a:lnTo>
                <a:lnTo>
                  <a:pt x="32" y="30"/>
                </a:lnTo>
                <a:lnTo>
                  <a:pt x="32" y="28"/>
                </a:lnTo>
                <a:lnTo>
                  <a:pt x="32" y="26"/>
                </a:lnTo>
                <a:lnTo>
                  <a:pt x="30" y="24"/>
                </a:lnTo>
                <a:lnTo>
                  <a:pt x="30" y="22"/>
                </a:lnTo>
                <a:lnTo>
                  <a:pt x="28" y="19"/>
                </a:lnTo>
                <a:lnTo>
                  <a:pt x="28" y="17"/>
                </a:lnTo>
                <a:lnTo>
                  <a:pt x="26" y="15"/>
                </a:lnTo>
                <a:lnTo>
                  <a:pt x="26" y="13"/>
                </a:lnTo>
                <a:lnTo>
                  <a:pt x="24" y="11"/>
                </a:lnTo>
                <a:lnTo>
                  <a:pt x="22" y="9"/>
                </a:lnTo>
                <a:lnTo>
                  <a:pt x="20" y="7"/>
                </a:lnTo>
                <a:lnTo>
                  <a:pt x="17" y="7"/>
                </a:lnTo>
                <a:lnTo>
                  <a:pt x="15" y="5"/>
                </a:lnTo>
                <a:lnTo>
                  <a:pt x="15" y="2"/>
                </a:lnTo>
                <a:lnTo>
                  <a:pt x="13" y="2"/>
                </a:lnTo>
                <a:lnTo>
                  <a:pt x="9" y="2"/>
                </a:lnTo>
                <a:lnTo>
                  <a:pt x="7" y="0"/>
                </a:lnTo>
                <a:lnTo>
                  <a:pt x="5" y="0"/>
                </a:lnTo>
                <a:lnTo>
                  <a:pt x="3" y="0"/>
                </a:lnTo>
                <a:lnTo>
                  <a:pt x="0" y="0"/>
                </a:lnTo>
                <a:lnTo>
                  <a:pt x="0" y="9"/>
                </a:lnTo>
              </a:path>
            </a:pathLst>
          </a:custGeom>
          <a:solidFill>
            <a:srgbClr val="000000"/>
          </a:solidFill>
          <a:ln w="9525" cap="rnd">
            <a:noFill/>
            <a:round/>
            <a:headEnd/>
            <a:tailEnd/>
          </a:ln>
          <a:effectLst/>
        </p:spPr>
        <p:txBody>
          <a:bodyPr/>
          <a:lstStyle/>
          <a:p>
            <a:endParaRPr lang="en-US"/>
          </a:p>
        </p:txBody>
      </p:sp>
      <p:sp>
        <p:nvSpPr>
          <p:cNvPr id="64135" name="Freeform 647"/>
          <p:cNvSpPr>
            <a:spLocks/>
          </p:cNvSpPr>
          <p:nvPr/>
        </p:nvSpPr>
        <p:spPr bwMode="auto">
          <a:xfrm>
            <a:off x="2728913" y="2144713"/>
            <a:ext cx="31750" cy="30162"/>
          </a:xfrm>
          <a:custGeom>
            <a:avLst/>
            <a:gdLst/>
            <a:ahLst/>
            <a:cxnLst>
              <a:cxn ang="0">
                <a:pos x="0" y="7"/>
              </a:cxn>
              <a:cxn ang="0">
                <a:pos x="0" y="4"/>
              </a:cxn>
              <a:cxn ang="0">
                <a:pos x="0" y="7"/>
              </a:cxn>
              <a:cxn ang="0">
                <a:pos x="0" y="11"/>
              </a:cxn>
              <a:cxn ang="0">
                <a:pos x="0" y="13"/>
              </a:cxn>
              <a:cxn ang="0">
                <a:pos x="3" y="13"/>
              </a:cxn>
              <a:cxn ang="0">
                <a:pos x="3" y="16"/>
              </a:cxn>
              <a:cxn ang="0">
                <a:pos x="7" y="16"/>
              </a:cxn>
              <a:cxn ang="0">
                <a:pos x="10" y="16"/>
              </a:cxn>
              <a:cxn ang="0">
                <a:pos x="10" y="4"/>
              </a:cxn>
              <a:cxn ang="0">
                <a:pos x="16" y="7"/>
              </a:cxn>
              <a:cxn ang="0">
                <a:pos x="16" y="4"/>
              </a:cxn>
              <a:cxn ang="0">
                <a:pos x="16" y="2"/>
              </a:cxn>
              <a:cxn ang="0">
                <a:pos x="10" y="0"/>
              </a:cxn>
              <a:cxn ang="0">
                <a:pos x="0" y="7"/>
              </a:cxn>
            </a:cxnLst>
            <a:rect l="0" t="0" r="r" b="b"/>
            <a:pathLst>
              <a:path w="17" h="17">
                <a:moveTo>
                  <a:pt x="0" y="7"/>
                </a:moveTo>
                <a:lnTo>
                  <a:pt x="0" y="4"/>
                </a:lnTo>
                <a:lnTo>
                  <a:pt x="0" y="7"/>
                </a:lnTo>
                <a:lnTo>
                  <a:pt x="0" y="11"/>
                </a:lnTo>
                <a:lnTo>
                  <a:pt x="0" y="13"/>
                </a:lnTo>
                <a:lnTo>
                  <a:pt x="3" y="13"/>
                </a:lnTo>
                <a:lnTo>
                  <a:pt x="3" y="16"/>
                </a:lnTo>
                <a:lnTo>
                  <a:pt x="7" y="16"/>
                </a:lnTo>
                <a:lnTo>
                  <a:pt x="10" y="16"/>
                </a:lnTo>
                <a:lnTo>
                  <a:pt x="10" y="4"/>
                </a:lnTo>
                <a:lnTo>
                  <a:pt x="16" y="7"/>
                </a:lnTo>
                <a:lnTo>
                  <a:pt x="16" y="4"/>
                </a:lnTo>
                <a:lnTo>
                  <a:pt x="16" y="2"/>
                </a:lnTo>
                <a:lnTo>
                  <a:pt x="10" y="0"/>
                </a:lnTo>
                <a:lnTo>
                  <a:pt x="0" y="7"/>
                </a:lnTo>
              </a:path>
            </a:pathLst>
          </a:custGeom>
          <a:solidFill>
            <a:srgbClr val="000000"/>
          </a:solidFill>
          <a:ln w="9525" cap="rnd">
            <a:noFill/>
            <a:round/>
            <a:headEnd/>
            <a:tailEnd/>
          </a:ln>
          <a:effectLst/>
        </p:spPr>
        <p:txBody>
          <a:bodyPr/>
          <a:lstStyle/>
          <a:p>
            <a:endParaRPr lang="en-US"/>
          </a:p>
        </p:txBody>
      </p:sp>
      <p:sp>
        <p:nvSpPr>
          <p:cNvPr id="64136" name="Freeform 648"/>
          <p:cNvSpPr>
            <a:spLocks/>
          </p:cNvSpPr>
          <p:nvPr/>
        </p:nvSpPr>
        <p:spPr bwMode="auto">
          <a:xfrm>
            <a:off x="2717800" y="2139950"/>
            <a:ext cx="31750" cy="31750"/>
          </a:xfrm>
          <a:custGeom>
            <a:avLst/>
            <a:gdLst/>
            <a:ahLst/>
            <a:cxnLst>
              <a:cxn ang="0">
                <a:pos x="2" y="5"/>
              </a:cxn>
              <a:cxn ang="0">
                <a:pos x="8" y="16"/>
              </a:cxn>
              <a:cxn ang="0">
                <a:pos x="10" y="16"/>
              </a:cxn>
              <a:cxn ang="0">
                <a:pos x="10" y="11"/>
              </a:cxn>
              <a:cxn ang="0">
                <a:pos x="8" y="11"/>
              </a:cxn>
              <a:cxn ang="0">
                <a:pos x="16" y="2"/>
              </a:cxn>
              <a:cxn ang="0">
                <a:pos x="13" y="0"/>
              </a:cxn>
              <a:cxn ang="0">
                <a:pos x="10" y="0"/>
              </a:cxn>
              <a:cxn ang="0">
                <a:pos x="8" y="0"/>
              </a:cxn>
              <a:cxn ang="0">
                <a:pos x="13" y="8"/>
              </a:cxn>
              <a:cxn ang="0">
                <a:pos x="2" y="5"/>
              </a:cxn>
              <a:cxn ang="0">
                <a:pos x="0" y="16"/>
              </a:cxn>
              <a:cxn ang="0">
                <a:pos x="8" y="16"/>
              </a:cxn>
              <a:cxn ang="0">
                <a:pos x="2" y="5"/>
              </a:cxn>
            </a:cxnLst>
            <a:rect l="0" t="0" r="r" b="b"/>
            <a:pathLst>
              <a:path w="17" h="17">
                <a:moveTo>
                  <a:pt x="2" y="5"/>
                </a:moveTo>
                <a:lnTo>
                  <a:pt x="8" y="16"/>
                </a:lnTo>
                <a:lnTo>
                  <a:pt x="10" y="16"/>
                </a:lnTo>
                <a:lnTo>
                  <a:pt x="10" y="11"/>
                </a:lnTo>
                <a:lnTo>
                  <a:pt x="8" y="11"/>
                </a:lnTo>
                <a:lnTo>
                  <a:pt x="16" y="2"/>
                </a:lnTo>
                <a:lnTo>
                  <a:pt x="13" y="0"/>
                </a:lnTo>
                <a:lnTo>
                  <a:pt x="10" y="0"/>
                </a:lnTo>
                <a:lnTo>
                  <a:pt x="8" y="0"/>
                </a:lnTo>
                <a:lnTo>
                  <a:pt x="13" y="8"/>
                </a:lnTo>
                <a:lnTo>
                  <a:pt x="2" y="5"/>
                </a:lnTo>
                <a:lnTo>
                  <a:pt x="0" y="16"/>
                </a:lnTo>
                <a:lnTo>
                  <a:pt x="8" y="16"/>
                </a:lnTo>
                <a:lnTo>
                  <a:pt x="2" y="5"/>
                </a:lnTo>
              </a:path>
            </a:pathLst>
          </a:custGeom>
          <a:solidFill>
            <a:srgbClr val="000000"/>
          </a:solidFill>
          <a:ln w="9525" cap="rnd">
            <a:noFill/>
            <a:round/>
            <a:headEnd/>
            <a:tailEnd/>
          </a:ln>
          <a:effectLst/>
        </p:spPr>
        <p:txBody>
          <a:bodyPr/>
          <a:lstStyle/>
          <a:p>
            <a:endParaRPr lang="en-US"/>
          </a:p>
        </p:txBody>
      </p:sp>
      <p:sp>
        <p:nvSpPr>
          <p:cNvPr id="64137" name="Freeform 649"/>
          <p:cNvSpPr>
            <a:spLocks/>
          </p:cNvSpPr>
          <p:nvPr/>
        </p:nvSpPr>
        <p:spPr bwMode="auto">
          <a:xfrm>
            <a:off x="2697163" y="2112963"/>
            <a:ext cx="41275" cy="39687"/>
          </a:xfrm>
          <a:custGeom>
            <a:avLst/>
            <a:gdLst/>
            <a:ahLst/>
            <a:cxnLst>
              <a:cxn ang="0">
                <a:pos x="0" y="9"/>
              </a:cxn>
              <a:cxn ang="0">
                <a:pos x="2" y="9"/>
              </a:cxn>
              <a:cxn ang="0">
                <a:pos x="4" y="11"/>
              </a:cxn>
              <a:cxn ang="0">
                <a:pos x="6" y="11"/>
              </a:cxn>
              <a:cxn ang="0">
                <a:pos x="8" y="13"/>
              </a:cxn>
              <a:cxn ang="0">
                <a:pos x="11" y="13"/>
              </a:cxn>
              <a:cxn ang="0">
                <a:pos x="11" y="15"/>
              </a:cxn>
              <a:cxn ang="0">
                <a:pos x="13" y="15"/>
              </a:cxn>
              <a:cxn ang="0">
                <a:pos x="13" y="17"/>
              </a:cxn>
              <a:cxn ang="0">
                <a:pos x="13" y="19"/>
              </a:cxn>
              <a:cxn ang="0">
                <a:pos x="21" y="21"/>
              </a:cxn>
              <a:cxn ang="0">
                <a:pos x="21" y="19"/>
              </a:cxn>
              <a:cxn ang="0">
                <a:pos x="21" y="17"/>
              </a:cxn>
              <a:cxn ang="0">
                <a:pos x="21" y="15"/>
              </a:cxn>
              <a:cxn ang="0">
                <a:pos x="21" y="13"/>
              </a:cxn>
              <a:cxn ang="0">
                <a:pos x="21" y="11"/>
              </a:cxn>
              <a:cxn ang="0">
                <a:pos x="19" y="11"/>
              </a:cxn>
              <a:cxn ang="0">
                <a:pos x="19" y="9"/>
              </a:cxn>
              <a:cxn ang="0">
                <a:pos x="17" y="9"/>
              </a:cxn>
              <a:cxn ang="0">
                <a:pos x="17" y="6"/>
              </a:cxn>
              <a:cxn ang="0">
                <a:pos x="15" y="6"/>
              </a:cxn>
              <a:cxn ang="0">
                <a:pos x="13" y="4"/>
              </a:cxn>
              <a:cxn ang="0">
                <a:pos x="11" y="4"/>
              </a:cxn>
              <a:cxn ang="0">
                <a:pos x="11" y="2"/>
              </a:cxn>
              <a:cxn ang="0">
                <a:pos x="8" y="2"/>
              </a:cxn>
              <a:cxn ang="0">
                <a:pos x="6" y="2"/>
              </a:cxn>
              <a:cxn ang="0">
                <a:pos x="6" y="0"/>
              </a:cxn>
              <a:cxn ang="0">
                <a:pos x="4" y="0"/>
              </a:cxn>
              <a:cxn ang="0">
                <a:pos x="0" y="9"/>
              </a:cxn>
            </a:cxnLst>
            <a:rect l="0" t="0" r="r" b="b"/>
            <a:pathLst>
              <a:path w="22" h="22">
                <a:moveTo>
                  <a:pt x="0" y="9"/>
                </a:moveTo>
                <a:lnTo>
                  <a:pt x="2" y="9"/>
                </a:lnTo>
                <a:lnTo>
                  <a:pt x="4" y="11"/>
                </a:lnTo>
                <a:lnTo>
                  <a:pt x="6" y="11"/>
                </a:lnTo>
                <a:lnTo>
                  <a:pt x="8" y="13"/>
                </a:lnTo>
                <a:lnTo>
                  <a:pt x="11" y="13"/>
                </a:lnTo>
                <a:lnTo>
                  <a:pt x="11" y="15"/>
                </a:lnTo>
                <a:lnTo>
                  <a:pt x="13" y="15"/>
                </a:lnTo>
                <a:lnTo>
                  <a:pt x="13" y="17"/>
                </a:lnTo>
                <a:lnTo>
                  <a:pt x="13" y="19"/>
                </a:lnTo>
                <a:lnTo>
                  <a:pt x="21" y="21"/>
                </a:lnTo>
                <a:lnTo>
                  <a:pt x="21" y="19"/>
                </a:lnTo>
                <a:lnTo>
                  <a:pt x="21" y="17"/>
                </a:lnTo>
                <a:lnTo>
                  <a:pt x="21" y="15"/>
                </a:lnTo>
                <a:lnTo>
                  <a:pt x="21" y="13"/>
                </a:lnTo>
                <a:lnTo>
                  <a:pt x="21" y="11"/>
                </a:lnTo>
                <a:lnTo>
                  <a:pt x="19" y="11"/>
                </a:lnTo>
                <a:lnTo>
                  <a:pt x="19" y="9"/>
                </a:lnTo>
                <a:lnTo>
                  <a:pt x="17" y="9"/>
                </a:lnTo>
                <a:lnTo>
                  <a:pt x="17" y="6"/>
                </a:lnTo>
                <a:lnTo>
                  <a:pt x="15" y="6"/>
                </a:lnTo>
                <a:lnTo>
                  <a:pt x="13" y="4"/>
                </a:lnTo>
                <a:lnTo>
                  <a:pt x="11" y="4"/>
                </a:lnTo>
                <a:lnTo>
                  <a:pt x="11" y="2"/>
                </a:lnTo>
                <a:lnTo>
                  <a:pt x="8" y="2"/>
                </a:lnTo>
                <a:lnTo>
                  <a:pt x="6" y="2"/>
                </a:lnTo>
                <a:lnTo>
                  <a:pt x="6" y="0"/>
                </a:lnTo>
                <a:lnTo>
                  <a:pt x="4" y="0"/>
                </a:lnTo>
                <a:lnTo>
                  <a:pt x="0" y="9"/>
                </a:lnTo>
              </a:path>
            </a:pathLst>
          </a:custGeom>
          <a:solidFill>
            <a:srgbClr val="000000"/>
          </a:solidFill>
          <a:ln w="9525" cap="rnd">
            <a:noFill/>
            <a:round/>
            <a:headEnd/>
            <a:tailEnd/>
          </a:ln>
          <a:effectLst/>
        </p:spPr>
        <p:txBody>
          <a:bodyPr/>
          <a:lstStyle/>
          <a:p>
            <a:endParaRPr lang="en-US"/>
          </a:p>
        </p:txBody>
      </p:sp>
      <p:sp>
        <p:nvSpPr>
          <p:cNvPr id="64138" name="Freeform 650"/>
          <p:cNvSpPr>
            <a:spLocks/>
          </p:cNvSpPr>
          <p:nvPr/>
        </p:nvSpPr>
        <p:spPr bwMode="auto">
          <a:xfrm>
            <a:off x="2622550" y="2078038"/>
            <a:ext cx="84138" cy="53975"/>
          </a:xfrm>
          <a:custGeom>
            <a:avLst/>
            <a:gdLst/>
            <a:ahLst/>
            <a:cxnLst>
              <a:cxn ang="0">
                <a:pos x="0" y="8"/>
              </a:cxn>
              <a:cxn ang="0">
                <a:pos x="2" y="11"/>
              </a:cxn>
              <a:cxn ang="0">
                <a:pos x="4" y="11"/>
              </a:cxn>
              <a:cxn ang="0">
                <a:pos x="6" y="11"/>
              </a:cxn>
              <a:cxn ang="0">
                <a:pos x="8" y="11"/>
              </a:cxn>
              <a:cxn ang="0">
                <a:pos x="8" y="13"/>
              </a:cxn>
              <a:cxn ang="0">
                <a:pos x="10" y="13"/>
              </a:cxn>
              <a:cxn ang="0">
                <a:pos x="12" y="13"/>
              </a:cxn>
              <a:cxn ang="0">
                <a:pos x="14" y="15"/>
              </a:cxn>
              <a:cxn ang="0">
                <a:pos x="17" y="15"/>
              </a:cxn>
              <a:cxn ang="0">
                <a:pos x="19" y="15"/>
              </a:cxn>
              <a:cxn ang="0">
                <a:pos x="19" y="17"/>
              </a:cxn>
              <a:cxn ang="0">
                <a:pos x="21" y="17"/>
              </a:cxn>
              <a:cxn ang="0">
                <a:pos x="23" y="17"/>
              </a:cxn>
              <a:cxn ang="0">
                <a:pos x="23" y="19"/>
              </a:cxn>
              <a:cxn ang="0">
                <a:pos x="25" y="19"/>
              </a:cxn>
              <a:cxn ang="0">
                <a:pos x="27" y="19"/>
              </a:cxn>
              <a:cxn ang="0">
                <a:pos x="27" y="21"/>
              </a:cxn>
              <a:cxn ang="0">
                <a:pos x="29" y="21"/>
              </a:cxn>
              <a:cxn ang="0">
                <a:pos x="31" y="21"/>
              </a:cxn>
              <a:cxn ang="0">
                <a:pos x="31" y="23"/>
              </a:cxn>
              <a:cxn ang="0">
                <a:pos x="34" y="23"/>
              </a:cxn>
              <a:cxn ang="0">
                <a:pos x="36" y="25"/>
              </a:cxn>
              <a:cxn ang="0">
                <a:pos x="38" y="25"/>
              </a:cxn>
              <a:cxn ang="0">
                <a:pos x="40" y="28"/>
              </a:cxn>
              <a:cxn ang="0">
                <a:pos x="44" y="19"/>
              </a:cxn>
              <a:cxn ang="0">
                <a:pos x="42" y="19"/>
              </a:cxn>
              <a:cxn ang="0">
                <a:pos x="42" y="17"/>
              </a:cxn>
              <a:cxn ang="0">
                <a:pos x="40" y="17"/>
              </a:cxn>
              <a:cxn ang="0">
                <a:pos x="38" y="17"/>
              </a:cxn>
              <a:cxn ang="0">
                <a:pos x="38" y="15"/>
              </a:cxn>
              <a:cxn ang="0">
                <a:pos x="36" y="15"/>
              </a:cxn>
              <a:cxn ang="0">
                <a:pos x="34" y="13"/>
              </a:cxn>
              <a:cxn ang="0">
                <a:pos x="31" y="13"/>
              </a:cxn>
              <a:cxn ang="0">
                <a:pos x="29" y="11"/>
              </a:cxn>
              <a:cxn ang="0">
                <a:pos x="27" y="11"/>
              </a:cxn>
              <a:cxn ang="0">
                <a:pos x="25" y="8"/>
              </a:cxn>
              <a:cxn ang="0">
                <a:pos x="23" y="8"/>
              </a:cxn>
              <a:cxn ang="0">
                <a:pos x="21" y="6"/>
              </a:cxn>
              <a:cxn ang="0">
                <a:pos x="19" y="6"/>
              </a:cxn>
              <a:cxn ang="0">
                <a:pos x="17" y="6"/>
              </a:cxn>
              <a:cxn ang="0">
                <a:pos x="14" y="4"/>
              </a:cxn>
              <a:cxn ang="0">
                <a:pos x="12" y="4"/>
              </a:cxn>
              <a:cxn ang="0">
                <a:pos x="10" y="4"/>
              </a:cxn>
              <a:cxn ang="0">
                <a:pos x="10" y="2"/>
              </a:cxn>
              <a:cxn ang="0">
                <a:pos x="8" y="2"/>
              </a:cxn>
              <a:cxn ang="0">
                <a:pos x="6" y="2"/>
              </a:cxn>
              <a:cxn ang="0">
                <a:pos x="4" y="2"/>
              </a:cxn>
              <a:cxn ang="0">
                <a:pos x="2" y="0"/>
              </a:cxn>
              <a:cxn ang="0">
                <a:pos x="0" y="8"/>
              </a:cxn>
            </a:cxnLst>
            <a:rect l="0" t="0" r="r" b="b"/>
            <a:pathLst>
              <a:path w="45" h="29">
                <a:moveTo>
                  <a:pt x="0" y="8"/>
                </a:moveTo>
                <a:lnTo>
                  <a:pt x="2" y="11"/>
                </a:lnTo>
                <a:lnTo>
                  <a:pt x="4" y="11"/>
                </a:lnTo>
                <a:lnTo>
                  <a:pt x="6" y="11"/>
                </a:lnTo>
                <a:lnTo>
                  <a:pt x="8" y="11"/>
                </a:lnTo>
                <a:lnTo>
                  <a:pt x="8" y="13"/>
                </a:lnTo>
                <a:lnTo>
                  <a:pt x="10" y="13"/>
                </a:lnTo>
                <a:lnTo>
                  <a:pt x="12" y="13"/>
                </a:lnTo>
                <a:lnTo>
                  <a:pt x="14" y="15"/>
                </a:lnTo>
                <a:lnTo>
                  <a:pt x="17" y="15"/>
                </a:lnTo>
                <a:lnTo>
                  <a:pt x="19" y="15"/>
                </a:lnTo>
                <a:lnTo>
                  <a:pt x="19" y="17"/>
                </a:lnTo>
                <a:lnTo>
                  <a:pt x="21" y="17"/>
                </a:lnTo>
                <a:lnTo>
                  <a:pt x="23" y="17"/>
                </a:lnTo>
                <a:lnTo>
                  <a:pt x="23" y="19"/>
                </a:lnTo>
                <a:lnTo>
                  <a:pt x="25" y="19"/>
                </a:lnTo>
                <a:lnTo>
                  <a:pt x="27" y="19"/>
                </a:lnTo>
                <a:lnTo>
                  <a:pt x="27" y="21"/>
                </a:lnTo>
                <a:lnTo>
                  <a:pt x="29" y="21"/>
                </a:lnTo>
                <a:lnTo>
                  <a:pt x="31" y="21"/>
                </a:lnTo>
                <a:lnTo>
                  <a:pt x="31" y="23"/>
                </a:lnTo>
                <a:lnTo>
                  <a:pt x="34" y="23"/>
                </a:lnTo>
                <a:lnTo>
                  <a:pt x="36" y="25"/>
                </a:lnTo>
                <a:lnTo>
                  <a:pt x="38" y="25"/>
                </a:lnTo>
                <a:lnTo>
                  <a:pt x="40" y="28"/>
                </a:lnTo>
                <a:lnTo>
                  <a:pt x="44" y="19"/>
                </a:lnTo>
                <a:lnTo>
                  <a:pt x="42" y="19"/>
                </a:lnTo>
                <a:lnTo>
                  <a:pt x="42" y="17"/>
                </a:lnTo>
                <a:lnTo>
                  <a:pt x="40" y="17"/>
                </a:lnTo>
                <a:lnTo>
                  <a:pt x="38" y="17"/>
                </a:lnTo>
                <a:lnTo>
                  <a:pt x="38" y="15"/>
                </a:lnTo>
                <a:lnTo>
                  <a:pt x="36" y="15"/>
                </a:lnTo>
                <a:lnTo>
                  <a:pt x="34" y="13"/>
                </a:lnTo>
                <a:lnTo>
                  <a:pt x="31" y="13"/>
                </a:lnTo>
                <a:lnTo>
                  <a:pt x="29" y="11"/>
                </a:lnTo>
                <a:lnTo>
                  <a:pt x="27" y="11"/>
                </a:lnTo>
                <a:lnTo>
                  <a:pt x="25" y="8"/>
                </a:lnTo>
                <a:lnTo>
                  <a:pt x="23" y="8"/>
                </a:lnTo>
                <a:lnTo>
                  <a:pt x="21" y="6"/>
                </a:lnTo>
                <a:lnTo>
                  <a:pt x="19" y="6"/>
                </a:lnTo>
                <a:lnTo>
                  <a:pt x="17" y="6"/>
                </a:lnTo>
                <a:lnTo>
                  <a:pt x="14" y="4"/>
                </a:lnTo>
                <a:lnTo>
                  <a:pt x="12" y="4"/>
                </a:lnTo>
                <a:lnTo>
                  <a:pt x="10" y="4"/>
                </a:lnTo>
                <a:lnTo>
                  <a:pt x="10" y="2"/>
                </a:lnTo>
                <a:lnTo>
                  <a:pt x="8" y="2"/>
                </a:lnTo>
                <a:lnTo>
                  <a:pt x="6" y="2"/>
                </a:lnTo>
                <a:lnTo>
                  <a:pt x="4" y="2"/>
                </a:lnTo>
                <a:lnTo>
                  <a:pt x="2" y="0"/>
                </a:lnTo>
                <a:lnTo>
                  <a:pt x="0" y="8"/>
                </a:lnTo>
              </a:path>
            </a:pathLst>
          </a:custGeom>
          <a:solidFill>
            <a:srgbClr val="000000"/>
          </a:solidFill>
          <a:ln w="9525" cap="rnd">
            <a:noFill/>
            <a:round/>
            <a:headEnd/>
            <a:tailEnd/>
          </a:ln>
          <a:effectLst/>
        </p:spPr>
        <p:txBody>
          <a:bodyPr/>
          <a:lstStyle/>
          <a:p>
            <a:endParaRPr lang="en-US"/>
          </a:p>
        </p:txBody>
      </p:sp>
      <p:sp>
        <p:nvSpPr>
          <p:cNvPr id="64139" name="Freeform 651"/>
          <p:cNvSpPr>
            <a:spLocks/>
          </p:cNvSpPr>
          <p:nvPr/>
        </p:nvSpPr>
        <p:spPr bwMode="auto">
          <a:xfrm>
            <a:off x="2595563" y="2078038"/>
            <a:ext cx="33337" cy="31750"/>
          </a:xfrm>
          <a:custGeom>
            <a:avLst/>
            <a:gdLst/>
            <a:ahLst/>
            <a:cxnLst>
              <a:cxn ang="0">
                <a:pos x="4" y="16"/>
              </a:cxn>
              <a:cxn ang="0">
                <a:pos x="6" y="16"/>
              </a:cxn>
              <a:cxn ang="0">
                <a:pos x="6" y="13"/>
              </a:cxn>
              <a:cxn ang="0">
                <a:pos x="8" y="13"/>
              </a:cxn>
              <a:cxn ang="0">
                <a:pos x="10" y="13"/>
              </a:cxn>
              <a:cxn ang="0">
                <a:pos x="10" y="9"/>
              </a:cxn>
              <a:cxn ang="0">
                <a:pos x="12" y="9"/>
              </a:cxn>
              <a:cxn ang="0">
                <a:pos x="15" y="9"/>
              </a:cxn>
              <a:cxn ang="0">
                <a:pos x="17" y="0"/>
              </a:cxn>
              <a:cxn ang="0">
                <a:pos x="15" y="0"/>
              </a:cxn>
              <a:cxn ang="0">
                <a:pos x="12" y="0"/>
              </a:cxn>
              <a:cxn ang="0">
                <a:pos x="10" y="0"/>
              </a:cxn>
              <a:cxn ang="0">
                <a:pos x="8" y="0"/>
              </a:cxn>
              <a:cxn ang="0">
                <a:pos x="8" y="2"/>
              </a:cxn>
              <a:cxn ang="0">
                <a:pos x="6" y="2"/>
              </a:cxn>
              <a:cxn ang="0">
                <a:pos x="4" y="2"/>
              </a:cxn>
              <a:cxn ang="0">
                <a:pos x="2" y="4"/>
              </a:cxn>
              <a:cxn ang="0">
                <a:pos x="0" y="4"/>
              </a:cxn>
              <a:cxn ang="0">
                <a:pos x="4" y="16"/>
              </a:cxn>
            </a:cxnLst>
            <a:rect l="0" t="0" r="r" b="b"/>
            <a:pathLst>
              <a:path w="18" h="17">
                <a:moveTo>
                  <a:pt x="4" y="16"/>
                </a:moveTo>
                <a:lnTo>
                  <a:pt x="6" y="16"/>
                </a:lnTo>
                <a:lnTo>
                  <a:pt x="6" y="13"/>
                </a:lnTo>
                <a:lnTo>
                  <a:pt x="8" y="13"/>
                </a:lnTo>
                <a:lnTo>
                  <a:pt x="10" y="13"/>
                </a:lnTo>
                <a:lnTo>
                  <a:pt x="10" y="9"/>
                </a:lnTo>
                <a:lnTo>
                  <a:pt x="12" y="9"/>
                </a:lnTo>
                <a:lnTo>
                  <a:pt x="15" y="9"/>
                </a:lnTo>
                <a:lnTo>
                  <a:pt x="17" y="0"/>
                </a:lnTo>
                <a:lnTo>
                  <a:pt x="15" y="0"/>
                </a:lnTo>
                <a:lnTo>
                  <a:pt x="12" y="0"/>
                </a:lnTo>
                <a:lnTo>
                  <a:pt x="10" y="0"/>
                </a:lnTo>
                <a:lnTo>
                  <a:pt x="8" y="0"/>
                </a:lnTo>
                <a:lnTo>
                  <a:pt x="8" y="2"/>
                </a:lnTo>
                <a:lnTo>
                  <a:pt x="6" y="2"/>
                </a:lnTo>
                <a:lnTo>
                  <a:pt x="4" y="2"/>
                </a:lnTo>
                <a:lnTo>
                  <a:pt x="2" y="4"/>
                </a:lnTo>
                <a:lnTo>
                  <a:pt x="0" y="4"/>
                </a:lnTo>
                <a:lnTo>
                  <a:pt x="4" y="16"/>
                </a:lnTo>
              </a:path>
            </a:pathLst>
          </a:custGeom>
          <a:solidFill>
            <a:srgbClr val="000000"/>
          </a:solidFill>
          <a:ln w="9525" cap="rnd">
            <a:noFill/>
            <a:round/>
            <a:headEnd/>
            <a:tailEnd/>
          </a:ln>
          <a:effectLst/>
        </p:spPr>
        <p:txBody>
          <a:bodyPr/>
          <a:lstStyle/>
          <a:p>
            <a:endParaRPr lang="en-US"/>
          </a:p>
        </p:txBody>
      </p:sp>
      <p:sp>
        <p:nvSpPr>
          <p:cNvPr id="64140" name="Freeform 652"/>
          <p:cNvSpPr>
            <a:spLocks/>
          </p:cNvSpPr>
          <p:nvPr/>
        </p:nvSpPr>
        <p:spPr bwMode="auto">
          <a:xfrm>
            <a:off x="2582863" y="2085975"/>
            <a:ext cx="30162" cy="30163"/>
          </a:xfrm>
          <a:custGeom>
            <a:avLst/>
            <a:gdLst/>
            <a:ahLst/>
            <a:cxnLst>
              <a:cxn ang="0">
                <a:pos x="16" y="10"/>
              </a:cxn>
              <a:cxn ang="0">
                <a:pos x="10" y="16"/>
              </a:cxn>
              <a:cxn ang="0">
                <a:pos x="16" y="13"/>
              </a:cxn>
              <a:cxn ang="0">
                <a:pos x="10" y="0"/>
              </a:cxn>
              <a:cxn ang="0">
                <a:pos x="5" y="2"/>
              </a:cxn>
              <a:cxn ang="0">
                <a:pos x="0" y="10"/>
              </a:cxn>
              <a:cxn ang="0">
                <a:pos x="5" y="2"/>
              </a:cxn>
              <a:cxn ang="0">
                <a:pos x="0" y="2"/>
              </a:cxn>
              <a:cxn ang="0">
                <a:pos x="0" y="10"/>
              </a:cxn>
              <a:cxn ang="0">
                <a:pos x="16" y="10"/>
              </a:cxn>
            </a:cxnLst>
            <a:rect l="0" t="0" r="r" b="b"/>
            <a:pathLst>
              <a:path w="17" h="17">
                <a:moveTo>
                  <a:pt x="16" y="10"/>
                </a:moveTo>
                <a:lnTo>
                  <a:pt x="10" y="16"/>
                </a:lnTo>
                <a:lnTo>
                  <a:pt x="16" y="13"/>
                </a:lnTo>
                <a:lnTo>
                  <a:pt x="10" y="0"/>
                </a:lnTo>
                <a:lnTo>
                  <a:pt x="5" y="2"/>
                </a:lnTo>
                <a:lnTo>
                  <a:pt x="0" y="10"/>
                </a:lnTo>
                <a:lnTo>
                  <a:pt x="5" y="2"/>
                </a:lnTo>
                <a:lnTo>
                  <a:pt x="0" y="2"/>
                </a:lnTo>
                <a:lnTo>
                  <a:pt x="0" y="10"/>
                </a:lnTo>
                <a:lnTo>
                  <a:pt x="16" y="10"/>
                </a:lnTo>
              </a:path>
            </a:pathLst>
          </a:custGeom>
          <a:solidFill>
            <a:srgbClr val="000000"/>
          </a:solidFill>
          <a:ln w="9525" cap="rnd">
            <a:noFill/>
            <a:round/>
            <a:headEnd/>
            <a:tailEnd/>
          </a:ln>
          <a:effectLst/>
        </p:spPr>
        <p:txBody>
          <a:bodyPr/>
          <a:lstStyle/>
          <a:p>
            <a:endParaRPr lang="en-US"/>
          </a:p>
        </p:txBody>
      </p:sp>
      <p:sp>
        <p:nvSpPr>
          <p:cNvPr id="64141" name="Freeform 653"/>
          <p:cNvSpPr>
            <a:spLocks/>
          </p:cNvSpPr>
          <p:nvPr/>
        </p:nvSpPr>
        <p:spPr bwMode="auto">
          <a:xfrm>
            <a:off x="2582863" y="2089150"/>
            <a:ext cx="30162" cy="31750"/>
          </a:xfrm>
          <a:custGeom>
            <a:avLst/>
            <a:gdLst/>
            <a:ahLst/>
            <a:cxnLst>
              <a:cxn ang="0">
                <a:pos x="5" y="0"/>
              </a:cxn>
              <a:cxn ang="0">
                <a:pos x="16" y="7"/>
              </a:cxn>
              <a:cxn ang="0">
                <a:pos x="0" y="7"/>
              </a:cxn>
              <a:cxn ang="0">
                <a:pos x="10" y="13"/>
              </a:cxn>
              <a:cxn ang="0">
                <a:pos x="0" y="7"/>
              </a:cxn>
              <a:cxn ang="0">
                <a:pos x="0" y="16"/>
              </a:cxn>
              <a:cxn ang="0">
                <a:pos x="10" y="13"/>
              </a:cxn>
              <a:cxn ang="0">
                <a:pos x="5" y="0"/>
              </a:cxn>
            </a:cxnLst>
            <a:rect l="0" t="0" r="r" b="b"/>
            <a:pathLst>
              <a:path w="17" h="17">
                <a:moveTo>
                  <a:pt x="5" y="0"/>
                </a:moveTo>
                <a:lnTo>
                  <a:pt x="16" y="7"/>
                </a:lnTo>
                <a:lnTo>
                  <a:pt x="0" y="7"/>
                </a:lnTo>
                <a:lnTo>
                  <a:pt x="10" y="13"/>
                </a:lnTo>
                <a:lnTo>
                  <a:pt x="0" y="7"/>
                </a:lnTo>
                <a:lnTo>
                  <a:pt x="0" y="16"/>
                </a:lnTo>
                <a:lnTo>
                  <a:pt x="10" y="13"/>
                </a:lnTo>
                <a:lnTo>
                  <a:pt x="5" y="0"/>
                </a:lnTo>
              </a:path>
            </a:pathLst>
          </a:custGeom>
          <a:solidFill>
            <a:srgbClr val="000000"/>
          </a:solidFill>
          <a:ln w="9525" cap="rnd">
            <a:noFill/>
            <a:round/>
            <a:headEnd/>
            <a:tailEnd/>
          </a:ln>
          <a:effectLst/>
        </p:spPr>
        <p:txBody>
          <a:bodyPr/>
          <a:lstStyle/>
          <a:p>
            <a:endParaRPr lang="en-US"/>
          </a:p>
        </p:txBody>
      </p:sp>
      <p:sp>
        <p:nvSpPr>
          <p:cNvPr id="64142" name="Freeform 654"/>
          <p:cNvSpPr>
            <a:spLocks/>
          </p:cNvSpPr>
          <p:nvPr/>
        </p:nvSpPr>
        <p:spPr bwMode="auto">
          <a:xfrm>
            <a:off x="2589213" y="2085975"/>
            <a:ext cx="31750" cy="30163"/>
          </a:xfrm>
          <a:custGeom>
            <a:avLst/>
            <a:gdLst/>
            <a:ahLst/>
            <a:cxnLst>
              <a:cxn ang="0">
                <a:pos x="16" y="13"/>
              </a:cxn>
              <a:cxn ang="0">
                <a:pos x="6" y="0"/>
              </a:cxn>
              <a:cxn ang="0">
                <a:pos x="0" y="2"/>
              </a:cxn>
              <a:cxn ang="0">
                <a:pos x="6" y="16"/>
              </a:cxn>
              <a:cxn ang="0">
                <a:pos x="16" y="13"/>
              </a:cxn>
              <a:cxn ang="0">
                <a:pos x="6" y="0"/>
              </a:cxn>
              <a:cxn ang="0">
                <a:pos x="16" y="13"/>
              </a:cxn>
            </a:cxnLst>
            <a:rect l="0" t="0" r="r" b="b"/>
            <a:pathLst>
              <a:path w="17" h="17">
                <a:moveTo>
                  <a:pt x="16" y="13"/>
                </a:moveTo>
                <a:lnTo>
                  <a:pt x="6" y="0"/>
                </a:lnTo>
                <a:lnTo>
                  <a:pt x="0" y="2"/>
                </a:lnTo>
                <a:lnTo>
                  <a:pt x="6" y="16"/>
                </a:lnTo>
                <a:lnTo>
                  <a:pt x="16" y="13"/>
                </a:lnTo>
                <a:lnTo>
                  <a:pt x="6" y="0"/>
                </a:lnTo>
                <a:lnTo>
                  <a:pt x="16" y="13"/>
                </a:lnTo>
              </a:path>
            </a:pathLst>
          </a:custGeom>
          <a:solidFill>
            <a:srgbClr val="000000"/>
          </a:solidFill>
          <a:ln w="9525" cap="rnd">
            <a:noFill/>
            <a:round/>
            <a:headEnd/>
            <a:tailEnd/>
          </a:ln>
          <a:effectLst/>
        </p:spPr>
        <p:txBody>
          <a:bodyPr/>
          <a:lstStyle/>
          <a:p>
            <a:endParaRPr lang="en-US"/>
          </a:p>
        </p:txBody>
      </p:sp>
      <p:sp>
        <p:nvSpPr>
          <p:cNvPr id="64143" name="Freeform 655"/>
          <p:cNvSpPr>
            <a:spLocks/>
          </p:cNvSpPr>
          <p:nvPr/>
        </p:nvSpPr>
        <p:spPr bwMode="auto">
          <a:xfrm>
            <a:off x="2546350" y="2085975"/>
            <a:ext cx="58738" cy="30163"/>
          </a:xfrm>
          <a:custGeom>
            <a:avLst/>
            <a:gdLst/>
            <a:ahLst/>
            <a:cxnLst>
              <a:cxn ang="0">
                <a:pos x="4" y="16"/>
              </a:cxn>
              <a:cxn ang="0">
                <a:pos x="6" y="16"/>
              </a:cxn>
              <a:cxn ang="0">
                <a:pos x="9" y="16"/>
              </a:cxn>
              <a:cxn ang="0">
                <a:pos x="9" y="13"/>
              </a:cxn>
              <a:cxn ang="0">
                <a:pos x="11" y="13"/>
              </a:cxn>
              <a:cxn ang="0">
                <a:pos x="11" y="16"/>
              </a:cxn>
              <a:cxn ang="0">
                <a:pos x="13" y="16"/>
              </a:cxn>
              <a:cxn ang="0">
                <a:pos x="15" y="16"/>
              </a:cxn>
              <a:cxn ang="0">
                <a:pos x="17" y="16"/>
              </a:cxn>
              <a:cxn ang="0">
                <a:pos x="19" y="16"/>
              </a:cxn>
              <a:cxn ang="0">
                <a:pos x="21" y="16"/>
              </a:cxn>
              <a:cxn ang="0">
                <a:pos x="23" y="16"/>
              </a:cxn>
              <a:cxn ang="0">
                <a:pos x="26" y="16"/>
              </a:cxn>
              <a:cxn ang="0">
                <a:pos x="28" y="16"/>
              </a:cxn>
              <a:cxn ang="0">
                <a:pos x="28" y="13"/>
              </a:cxn>
              <a:cxn ang="0">
                <a:pos x="30" y="13"/>
              </a:cxn>
              <a:cxn ang="0">
                <a:pos x="26" y="0"/>
              </a:cxn>
              <a:cxn ang="0">
                <a:pos x="26" y="2"/>
              </a:cxn>
              <a:cxn ang="0">
                <a:pos x="23" y="2"/>
              </a:cxn>
              <a:cxn ang="0">
                <a:pos x="21" y="2"/>
              </a:cxn>
              <a:cxn ang="0">
                <a:pos x="19" y="2"/>
              </a:cxn>
              <a:cxn ang="0">
                <a:pos x="17" y="2"/>
              </a:cxn>
              <a:cxn ang="0">
                <a:pos x="15" y="2"/>
              </a:cxn>
              <a:cxn ang="0">
                <a:pos x="15" y="0"/>
              </a:cxn>
              <a:cxn ang="0">
                <a:pos x="13" y="0"/>
              </a:cxn>
              <a:cxn ang="0">
                <a:pos x="11" y="0"/>
              </a:cxn>
              <a:cxn ang="0">
                <a:pos x="9" y="0"/>
              </a:cxn>
              <a:cxn ang="0">
                <a:pos x="6" y="0"/>
              </a:cxn>
              <a:cxn ang="0">
                <a:pos x="4" y="0"/>
              </a:cxn>
              <a:cxn ang="0">
                <a:pos x="4" y="2"/>
              </a:cxn>
              <a:cxn ang="0">
                <a:pos x="2" y="2"/>
              </a:cxn>
              <a:cxn ang="0">
                <a:pos x="0" y="2"/>
              </a:cxn>
              <a:cxn ang="0">
                <a:pos x="4" y="16"/>
              </a:cxn>
            </a:cxnLst>
            <a:rect l="0" t="0" r="r" b="b"/>
            <a:pathLst>
              <a:path w="31" h="17">
                <a:moveTo>
                  <a:pt x="4" y="16"/>
                </a:moveTo>
                <a:lnTo>
                  <a:pt x="6" y="16"/>
                </a:lnTo>
                <a:lnTo>
                  <a:pt x="9" y="16"/>
                </a:lnTo>
                <a:lnTo>
                  <a:pt x="9" y="13"/>
                </a:lnTo>
                <a:lnTo>
                  <a:pt x="11" y="13"/>
                </a:lnTo>
                <a:lnTo>
                  <a:pt x="11" y="16"/>
                </a:lnTo>
                <a:lnTo>
                  <a:pt x="13" y="16"/>
                </a:lnTo>
                <a:lnTo>
                  <a:pt x="15" y="16"/>
                </a:lnTo>
                <a:lnTo>
                  <a:pt x="17" y="16"/>
                </a:lnTo>
                <a:lnTo>
                  <a:pt x="19" y="16"/>
                </a:lnTo>
                <a:lnTo>
                  <a:pt x="21" y="16"/>
                </a:lnTo>
                <a:lnTo>
                  <a:pt x="23" y="16"/>
                </a:lnTo>
                <a:lnTo>
                  <a:pt x="26" y="16"/>
                </a:lnTo>
                <a:lnTo>
                  <a:pt x="28" y="16"/>
                </a:lnTo>
                <a:lnTo>
                  <a:pt x="28" y="13"/>
                </a:lnTo>
                <a:lnTo>
                  <a:pt x="30" y="13"/>
                </a:lnTo>
                <a:lnTo>
                  <a:pt x="26" y="0"/>
                </a:lnTo>
                <a:lnTo>
                  <a:pt x="26" y="2"/>
                </a:lnTo>
                <a:lnTo>
                  <a:pt x="23" y="2"/>
                </a:lnTo>
                <a:lnTo>
                  <a:pt x="21" y="2"/>
                </a:lnTo>
                <a:lnTo>
                  <a:pt x="19" y="2"/>
                </a:lnTo>
                <a:lnTo>
                  <a:pt x="17" y="2"/>
                </a:lnTo>
                <a:lnTo>
                  <a:pt x="15" y="2"/>
                </a:lnTo>
                <a:lnTo>
                  <a:pt x="15" y="0"/>
                </a:lnTo>
                <a:lnTo>
                  <a:pt x="13" y="0"/>
                </a:lnTo>
                <a:lnTo>
                  <a:pt x="11" y="0"/>
                </a:lnTo>
                <a:lnTo>
                  <a:pt x="9" y="0"/>
                </a:lnTo>
                <a:lnTo>
                  <a:pt x="6" y="0"/>
                </a:lnTo>
                <a:lnTo>
                  <a:pt x="4" y="0"/>
                </a:lnTo>
                <a:lnTo>
                  <a:pt x="4" y="2"/>
                </a:lnTo>
                <a:lnTo>
                  <a:pt x="2" y="2"/>
                </a:lnTo>
                <a:lnTo>
                  <a:pt x="0" y="2"/>
                </a:lnTo>
                <a:lnTo>
                  <a:pt x="4" y="16"/>
                </a:lnTo>
              </a:path>
            </a:pathLst>
          </a:custGeom>
          <a:solidFill>
            <a:srgbClr val="000000"/>
          </a:solidFill>
          <a:ln w="9525" cap="rnd">
            <a:noFill/>
            <a:round/>
            <a:headEnd/>
            <a:tailEnd/>
          </a:ln>
          <a:effectLst/>
        </p:spPr>
        <p:txBody>
          <a:bodyPr/>
          <a:lstStyle/>
          <a:p>
            <a:endParaRPr lang="en-US"/>
          </a:p>
        </p:txBody>
      </p:sp>
      <p:sp>
        <p:nvSpPr>
          <p:cNvPr id="64144" name="Freeform 656"/>
          <p:cNvSpPr>
            <a:spLocks/>
          </p:cNvSpPr>
          <p:nvPr/>
        </p:nvSpPr>
        <p:spPr bwMode="auto">
          <a:xfrm>
            <a:off x="2543175" y="2082800"/>
            <a:ext cx="31750" cy="30163"/>
          </a:xfrm>
          <a:custGeom>
            <a:avLst/>
            <a:gdLst/>
            <a:ahLst/>
            <a:cxnLst>
              <a:cxn ang="0">
                <a:pos x="4" y="11"/>
              </a:cxn>
              <a:cxn ang="0">
                <a:pos x="0" y="11"/>
              </a:cxn>
              <a:cxn ang="0">
                <a:pos x="0" y="7"/>
              </a:cxn>
              <a:cxn ang="0">
                <a:pos x="0" y="11"/>
              </a:cxn>
              <a:cxn ang="0">
                <a:pos x="0" y="13"/>
              </a:cxn>
              <a:cxn ang="0">
                <a:pos x="4" y="16"/>
              </a:cxn>
              <a:cxn ang="0">
                <a:pos x="8" y="16"/>
              </a:cxn>
              <a:cxn ang="0">
                <a:pos x="12" y="16"/>
              </a:cxn>
              <a:cxn ang="0">
                <a:pos x="4" y="4"/>
              </a:cxn>
              <a:cxn ang="0">
                <a:pos x="8" y="4"/>
              </a:cxn>
              <a:cxn ang="0">
                <a:pos x="12" y="4"/>
              </a:cxn>
              <a:cxn ang="0">
                <a:pos x="16" y="7"/>
              </a:cxn>
              <a:cxn ang="0">
                <a:pos x="16" y="4"/>
              </a:cxn>
              <a:cxn ang="0">
                <a:pos x="12" y="2"/>
              </a:cxn>
              <a:cxn ang="0">
                <a:pos x="8" y="0"/>
              </a:cxn>
              <a:cxn ang="0">
                <a:pos x="4" y="0"/>
              </a:cxn>
              <a:cxn ang="0">
                <a:pos x="4" y="11"/>
              </a:cxn>
            </a:cxnLst>
            <a:rect l="0" t="0" r="r" b="b"/>
            <a:pathLst>
              <a:path w="17" h="17">
                <a:moveTo>
                  <a:pt x="4" y="11"/>
                </a:moveTo>
                <a:lnTo>
                  <a:pt x="0" y="11"/>
                </a:lnTo>
                <a:lnTo>
                  <a:pt x="0" y="7"/>
                </a:lnTo>
                <a:lnTo>
                  <a:pt x="0" y="11"/>
                </a:lnTo>
                <a:lnTo>
                  <a:pt x="0" y="13"/>
                </a:lnTo>
                <a:lnTo>
                  <a:pt x="4" y="16"/>
                </a:lnTo>
                <a:lnTo>
                  <a:pt x="8" y="16"/>
                </a:lnTo>
                <a:lnTo>
                  <a:pt x="12" y="16"/>
                </a:lnTo>
                <a:lnTo>
                  <a:pt x="4" y="4"/>
                </a:lnTo>
                <a:lnTo>
                  <a:pt x="8" y="4"/>
                </a:lnTo>
                <a:lnTo>
                  <a:pt x="12" y="4"/>
                </a:lnTo>
                <a:lnTo>
                  <a:pt x="16" y="7"/>
                </a:lnTo>
                <a:lnTo>
                  <a:pt x="16" y="4"/>
                </a:lnTo>
                <a:lnTo>
                  <a:pt x="12" y="2"/>
                </a:lnTo>
                <a:lnTo>
                  <a:pt x="8" y="0"/>
                </a:lnTo>
                <a:lnTo>
                  <a:pt x="4" y="0"/>
                </a:lnTo>
                <a:lnTo>
                  <a:pt x="4" y="11"/>
                </a:lnTo>
              </a:path>
            </a:pathLst>
          </a:custGeom>
          <a:solidFill>
            <a:srgbClr val="000000"/>
          </a:solidFill>
          <a:ln w="9525" cap="rnd">
            <a:noFill/>
            <a:round/>
            <a:headEnd/>
            <a:tailEnd/>
          </a:ln>
          <a:effectLst/>
        </p:spPr>
        <p:txBody>
          <a:bodyPr/>
          <a:lstStyle/>
          <a:p>
            <a:endParaRPr lang="en-US"/>
          </a:p>
        </p:txBody>
      </p:sp>
      <p:sp>
        <p:nvSpPr>
          <p:cNvPr id="64145" name="Freeform 657"/>
          <p:cNvSpPr>
            <a:spLocks/>
          </p:cNvSpPr>
          <p:nvPr/>
        </p:nvSpPr>
        <p:spPr bwMode="auto">
          <a:xfrm>
            <a:off x="2522538" y="2082800"/>
            <a:ext cx="31750" cy="30163"/>
          </a:xfrm>
          <a:custGeom>
            <a:avLst/>
            <a:gdLst/>
            <a:ahLst/>
            <a:cxnLst>
              <a:cxn ang="0">
                <a:pos x="0" y="9"/>
              </a:cxn>
              <a:cxn ang="0">
                <a:pos x="8" y="11"/>
              </a:cxn>
              <a:cxn ang="0">
                <a:pos x="11" y="11"/>
              </a:cxn>
              <a:cxn ang="0">
                <a:pos x="11" y="9"/>
              </a:cxn>
              <a:cxn ang="0">
                <a:pos x="13" y="9"/>
              </a:cxn>
              <a:cxn ang="0">
                <a:pos x="16" y="9"/>
              </a:cxn>
              <a:cxn ang="0">
                <a:pos x="16" y="0"/>
              </a:cxn>
              <a:cxn ang="0">
                <a:pos x="13" y="0"/>
              </a:cxn>
              <a:cxn ang="0">
                <a:pos x="11" y="0"/>
              </a:cxn>
              <a:cxn ang="0">
                <a:pos x="8" y="0"/>
              </a:cxn>
              <a:cxn ang="0">
                <a:pos x="8" y="2"/>
              </a:cxn>
              <a:cxn ang="0">
                <a:pos x="6" y="2"/>
              </a:cxn>
              <a:cxn ang="0">
                <a:pos x="2" y="2"/>
              </a:cxn>
              <a:cxn ang="0">
                <a:pos x="2" y="4"/>
              </a:cxn>
              <a:cxn ang="0">
                <a:pos x="11" y="4"/>
              </a:cxn>
              <a:cxn ang="0">
                <a:pos x="0" y="9"/>
              </a:cxn>
              <a:cxn ang="0">
                <a:pos x="6" y="16"/>
              </a:cxn>
              <a:cxn ang="0">
                <a:pos x="8" y="11"/>
              </a:cxn>
              <a:cxn ang="0">
                <a:pos x="0" y="9"/>
              </a:cxn>
            </a:cxnLst>
            <a:rect l="0" t="0" r="r" b="b"/>
            <a:pathLst>
              <a:path w="17" h="17">
                <a:moveTo>
                  <a:pt x="0" y="9"/>
                </a:moveTo>
                <a:lnTo>
                  <a:pt x="8" y="11"/>
                </a:lnTo>
                <a:lnTo>
                  <a:pt x="11" y="11"/>
                </a:lnTo>
                <a:lnTo>
                  <a:pt x="11" y="9"/>
                </a:lnTo>
                <a:lnTo>
                  <a:pt x="13" y="9"/>
                </a:lnTo>
                <a:lnTo>
                  <a:pt x="16" y="9"/>
                </a:lnTo>
                <a:lnTo>
                  <a:pt x="16" y="0"/>
                </a:lnTo>
                <a:lnTo>
                  <a:pt x="13" y="0"/>
                </a:lnTo>
                <a:lnTo>
                  <a:pt x="11" y="0"/>
                </a:lnTo>
                <a:lnTo>
                  <a:pt x="8" y="0"/>
                </a:lnTo>
                <a:lnTo>
                  <a:pt x="8" y="2"/>
                </a:lnTo>
                <a:lnTo>
                  <a:pt x="6" y="2"/>
                </a:lnTo>
                <a:lnTo>
                  <a:pt x="2" y="2"/>
                </a:lnTo>
                <a:lnTo>
                  <a:pt x="2" y="4"/>
                </a:lnTo>
                <a:lnTo>
                  <a:pt x="11" y="4"/>
                </a:lnTo>
                <a:lnTo>
                  <a:pt x="0" y="9"/>
                </a:lnTo>
                <a:lnTo>
                  <a:pt x="6" y="16"/>
                </a:lnTo>
                <a:lnTo>
                  <a:pt x="8" y="11"/>
                </a:lnTo>
                <a:lnTo>
                  <a:pt x="0" y="9"/>
                </a:lnTo>
              </a:path>
            </a:pathLst>
          </a:custGeom>
          <a:solidFill>
            <a:srgbClr val="000000"/>
          </a:solidFill>
          <a:ln w="9525" cap="rnd">
            <a:noFill/>
            <a:round/>
            <a:headEnd/>
            <a:tailEnd/>
          </a:ln>
          <a:effectLst/>
        </p:spPr>
        <p:txBody>
          <a:bodyPr/>
          <a:lstStyle/>
          <a:p>
            <a:endParaRPr lang="en-US"/>
          </a:p>
        </p:txBody>
      </p:sp>
      <p:sp>
        <p:nvSpPr>
          <p:cNvPr id="64146" name="Freeform 658"/>
          <p:cNvSpPr>
            <a:spLocks/>
          </p:cNvSpPr>
          <p:nvPr/>
        </p:nvSpPr>
        <p:spPr bwMode="auto">
          <a:xfrm>
            <a:off x="2493963" y="2071688"/>
            <a:ext cx="47625" cy="30162"/>
          </a:xfrm>
          <a:custGeom>
            <a:avLst/>
            <a:gdLst/>
            <a:ahLst/>
            <a:cxnLst>
              <a:cxn ang="0">
                <a:pos x="0" y="8"/>
              </a:cxn>
              <a:cxn ang="0">
                <a:pos x="3" y="8"/>
              </a:cxn>
              <a:cxn ang="0">
                <a:pos x="5" y="8"/>
              </a:cxn>
              <a:cxn ang="0">
                <a:pos x="7" y="8"/>
              </a:cxn>
              <a:cxn ang="0">
                <a:pos x="7" y="10"/>
              </a:cxn>
              <a:cxn ang="0">
                <a:pos x="9" y="10"/>
              </a:cxn>
              <a:cxn ang="0">
                <a:pos x="11" y="10"/>
              </a:cxn>
              <a:cxn ang="0">
                <a:pos x="11" y="12"/>
              </a:cxn>
              <a:cxn ang="0">
                <a:pos x="13" y="12"/>
              </a:cxn>
              <a:cxn ang="0">
                <a:pos x="15" y="16"/>
              </a:cxn>
              <a:cxn ang="0">
                <a:pos x="24" y="10"/>
              </a:cxn>
              <a:cxn ang="0">
                <a:pos x="22" y="10"/>
              </a:cxn>
              <a:cxn ang="0">
                <a:pos x="22" y="8"/>
              </a:cxn>
              <a:cxn ang="0">
                <a:pos x="20" y="6"/>
              </a:cxn>
              <a:cxn ang="0">
                <a:pos x="17" y="6"/>
              </a:cxn>
              <a:cxn ang="0">
                <a:pos x="17" y="4"/>
              </a:cxn>
              <a:cxn ang="0">
                <a:pos x="15" y="4"/>
              </a:cxn>
              <a:cxn ang="0">
                <a:pos x="13" y="2"/>
              </a:cxn>
              <a:cxn ang="0">
                <a:pos x="11" y="2"/>
              </a:cxn>
              <a:cxn ang="0">
                <a:pos x="9" y="2"/>
              </a:cxn>
              <a:cxn ang="0">
                <a:pos x="9" y="0"/>
              </a:cxn>
              <a:cxn ang="0">
                <a:pos x="7" y="0"/>
              </a:cxn>
              <a:cxn ang="0">
                <a:pos x="5" y="0"/>
              </a:cxn>
              <a:cxn ang="0">
                <a:pos x="3" y="0"/>
              </a:cxn>
              <a:cxn ang="0">
                <a:pos x="0" y="8"/>
              </a:cxn>
            </a:cxnLst>
            <a:rect l="0" t="0" r="r" b="b"/>
            <a:pathLst>
              <a:path w="25" h="17">
                <a:moveTo>
                  <a:pt x="0" y="8"/>
                </a:moveTo>
                <a:lnTo>
                  <a:pt x="3" y="8"/>
                </a:lnTo>
                <a:lnTo>
                  <a:pt x="5" y="8"/>
                </a:lnTo>
                <a:lnTo>
                  <a:pt x="7" y="8"/>
                </a:lnTo>
                <a:lnTo>
                  <a:pt x="7" y="10"/>
                </a:lnTo>
                <a:lnTo>
                  <a:pt x="9" y="10"/>
                </a:lnTo>
                <a:lnTo>
                  <a:pt x="11" y="10"/>
                </a:lnTo>
                <a:lnTo>
                  <a:pt x="11" y="12"/>
                </a:lnTo>
                <a:lnTo>
                  <a:pt x="13" y="12"/>
                </a:lnTo>
                <a:lnTo>
                  <a:pt x="15" y="16"/>
                </a:lnTo>
                <a:lnTo>
                  <a:pt x="24" y="10"/>
                </a:lnTo>
                <a:lnTo>
                  <a:pt x="22" y="10"/>
                </a:lnTo>
                <a:lnTo>
                  <a:pt x="22" y="8"/>
                </a:lnTo>
                <a:lnTo>
                  <a:pt x="20" y="6"/>
                </a:lnTo>
                <a:lnTo>
                  <a:pt x="17" y="6"/>
                </a:lnTo>
                <a:lnTo>
                  <a:pt x="17" y="4"/>
                </a:lnTo>
                <a:lnTo>
                  <a:pt x="15" y="4"/>
                </a:lnTo>
                <a:lnTo>
                  <a:pt x="13" y="2"/>
                </a:lnTo>
                <a:lnTo>
                  <a:pt x="11" y="2"/>
                </a:lnTo>
                <a:lnTo>
                  <a:pt x="9" y="2"/>
                </a:lnTo>
                <a:lnTo>
                  <a:pt x="9" y="0"/>
                </a:lnTo>
                <a:lnTo>
                  <a:pt x="7" y="0"/>
                </a:lnTo>
                <a:lnTo>
                  <a:pt x="5" y="0"/>
                </a:lnTo>
                <a:lnTo>
                  <a:pt x="3" y="0"/>
                </a:lnTo>
                <a:lnTo>
                  <a:pt x="0" y="8"/>
                </a:lnTo>
              </a:path>
            </a:pathLst>
          </a:custGeom>
          <a:solidFill>
            <a:srgbClr val="000000"/>
          </a:solidFill>
          <a:ln w="9525" cap="rnd">
            <a:noFill/>
            <a:round/>
            <a:headEnd/>
            <a:tailEnd/>
          </a:ln>
          <a:effectLst/>
        </p:spPr>
        <p:txBody>
          <a:bodyPr/>
          <a:lstStyle/>
          <a:p>
            <a:endParaRPr lang="en-US"/>
          </a:p>
        </p:txBody>
      </p:sp>
      <p:sp>
        <p:nvSpPr>
          <p:cNvPr id="64147" name="Freeform 659"/>
          <p:cNvSpPr>
            <a:spLocks/>
          </p:cNvSpPr>
          <p:nvPr/>
        </p:nvSpPr>
        <p:spPr bwMode="auto">
          <a:xfrm>
            <a:off x="2479675" y="2071688"/>
            <a:ext cx="31750" cy="30162"/>
          </a:xfrm>
          <a:custGeom>
            <a:avLst/>
            <a:gdLst/>
            <a:ahLst/>
            <a:cxnLst>
              <a:cxn ang="0">
                <a:pos x="0" y="16"/>
              </a:cxn>
              <a:cxn ang="0">
                <a:pos x="16" y="12"/>
              </a:cxn>
              <a:cxn ang="0">
                <a:pos x="16" y="16"/>
              </a:cxn>
              <a:cxn ang="0">
                <a:pos x="11" y="16"/>
              </a:cxn>
              <a:cxn ang="0">
                <a:pos x="16" y="16"/>
              </a:cxn>
              <a:cxn ang="0">
                <a:pos x="11" y="16"/>
              </a:cxn>
              <a:cxn ang="0">
                <a:pos x="16" y="0"/>
              </a:cxn>
              <a:cxn ang="0">
                <a:pos x="11" y="0"/>
              </a:cxn>
              <a:cxn ang="0">
                <a:pos x="8" y="0"/>
              </a:cxn>
              <a:cxn ang="0">
                <a:pos x="5" y="0"/>
              </a:cxn>
              <a:cxn ang="0">
                <a:pos x="5" y="4"/>
              </a:cxn>
              <a:cxn ang="0">
                <a:pos x="2" y="4"/>
              </a:cxn>
              <a:cxn ang="0">
                <a:pos x="2" y="8"/>
              </a:cxn>
              <a:cxn ang="0">
                <a:pos x="2" y="12"/>
              </a:cxn>
              <a:cxn ang="0">
                <a:pos x="0" y="12"/>
              </a:cxn>
              <a:cxn ang="0">
                <a:pos x="0" y="16"/>
              </a:cxn>
              <a:cxn ang="0">
                <a:pos x="2" y="16"/>
              </a:cxn>
              <a:cxn ang="0">
                <a:pos x="16" y="16"/>
              </a:cxn>
              <a:cxn ang="0">
                <a:pos x="0" y="16"/>
              </a:cxn>
            </a:cxnLst>
            <a:rect l="0" t="0" r="r" b="b"/>
            <a:pathLst>
              <a:path w="17" h="17">
                <a:moveTo>
                  <a:pt x="0" y="16"/>
                </a:moveTo>
                <a:lnTo>
                  <a:pt x="16" y="12"/>
                </a:lnTo>
                <a:lnTo>
                  <a:pt x="16" y="16"/>
                </a:lnTo>
                <a:lnTo>
                  <a:pt x="11" y="16"/>
                </a:lnTo>
                <a:lnTo>
                  <a:pt x="16" y="16"/>
                </a:lnTo>
                <a:lnTo>
                  <a:pt x="11" y="16"/>
                </a:lnTo>
                <a:lnTo>
                  <a:pt x="16" y="0"/>
                </a:lnTo>
                <a:lnTo>
                  <a:pt x="11" y="0"/>
                </a:lnTo>
                <a:lnTo>
                  <a:pt x="8" y="0"/>
                </a:lnTo>
                <a:lnTo>
                  <a:pt x="5" y="0"/>
                </a:lnTo>
                <a:lnTo>
                  <a:pt x="5" y="4"/>
                </a:lnTo>
                <a:lnTo>
                  <a:pt x="2" y="4"/>
                </a:lnTo>
                <a:lnTo>
                  <a:pt x="2" y="8"/>
                </a:lnTo>
                <a:lnTo>
                  <a:pt x="2" y="12"/>
                </a:lnTo>
                <a:lnTo>
                  <a:pt x="0" y="12"/>
                </a:lnTo>
                <a:lnTo>
                  <a:pt x="0" y="16"/>
                </a:lnTo>
                <a:lnTo>
                  <a:pt x="2" y="16"/>
                </a:lnTo>
                <a:lnTo>
                  <a:pt x="16" y="16"/>
                </a:lnTo>
                <a:lnTo>
                  <a:pt x="0" y="16"/>
                </a:lnTo>
              </a:path>
            </a:pathLst>
          </a:custGeom>
          <a:solidFill>
            <a:srgbClr val="000000"/>
          </a:solidFill>
          <a:ln w="9525" cap="rnd">
            <a:noFill/>
            <a:round/>
            <a:headEnd/>
            <a:tailEnd/>
          </a:ln>
          <a:effectLst/>
        </p:spPr>
        <p:txBody>
          <a:bodyPr/>
          <a:lstStyle/>
          <a:p>
            <a:endParaRPr lang="en-US"/>
          </a:p>
        </p:txBody>
      </p:sp>
      <p:sp>
        <p:nvSpPr>
          <p:cNvPr id="64148" name="Freeform 660"/>
          <p:cNvSpPr>
            <a:spLocks/>
          </p:cNvSpPr>
          <p:nvPr/>
        </p:nvSpPr>
        <p:spPr bwMode="auto">
          <a:xfrm>
            <a:off x="2479675" y="2078038"/>
            <a:ext cx="31750" cy="31750"/>
          </a:xfrm>
          <a:custGeom>
            <a:avLst/>
            <a:gdLst/>
            <a:ahLst/>
            <a:cxnLst>
              <a:cxn ang="0">
                <a:pos x="5" y="16"/>
              </a:cxn>
              <a:cxn ang="0">
                <a:pos x="0" y="8"/>
              </a:cxn>
              <a:cxn ang="0">
                <a:pos x="16" y="8"/>
              </a:cxn>
              <a:cxn ang="0">
                <a:pos x="8" y="0"/>
              </a:cxn>
              <a:cxn ang="0">
                <a:pos x="5" y="16"/>
              </a:cxn>
            </a:cxnLst>
            <a:rect l="0" t="0" r="r" b="b"/>
            <a:pathLst>
              <a:path w="17" h="17">
                <a:moveTo>
                  <a:pt x="5" y="16"/>
                </a:moveTo>
                <a:lnTo>
                  <a:pt x="0" y="8"/>
                </a:lnTo>
                <a:lnTo>
                  <a:pt x="16" y="8"/>
                </a:lnTo>
                <a:lnTo>
                  <a:pt x="8" y="0"/>
                </a:lnTo>
                <a:lnTo>
                  <a:pt x="5" y="16"/>
                </a:lnTo>
              </a:path>
            </a:pathLst>
          </a:custGeom>
          <a:solidFill>
            <a:srgbClr val="000000"/>
          </a:solidFill>
          <a:ln w="9525" cap="rnd">
            <a:noFill/>
            <a:round/>
            <a:headEnd/>
            <a:tailEnd/>
          </a:ln>
          <a:effectLst/>
        </p:spPr>
        <p:txBody>
          <a:bodyPr/>
          <a:lstStyle/>
          <a:p>
            <a:endParaRPr lang="en-US"/>
          </a:p>
        </p:txBody>
      </p:sp>
      <p:sp>
        <p:nvSpPr>
          <p:cNvPr id="64149" name="Freeform 661"/>
          <p:cNvSpPr>
            <a:spLocks/>
          </p:cNvSpPr>
          <p:nvPr/>
        </p:nvSpPr>
        <p:spPr bwMode="auto">
          <a:xfrm>
            <a:off x="2463800" y="2066925"/>
            <a:ext cx="30163" cy="31750"/>
          </a:xfrm>
          <a:custGeom>
            <a:avLst/>
            <a:gdLst/>
            <a:ahLst/>
            <a:cxnLst>
              <a:cxn ang="0">
                <a:pos x="0" y="6"/>
              </a:cxn>
              <a:cxn ang="0">
                <a:pos x="0" y="9"/>
              </a:cxn>
              <a:cxn ang="0">
                <a:pos x="2" y="9"/>
              </a:cxn>
              <a:cxn ang="0">
                <a:pos x="2" y="11"/>
              </a:cxn>
              <a:cxn ang="0">
                <a:pos x="5" y="11"/>
              </a:cxn>
              <a:cxn ang="0">
                <a:pos x="7" y="11"/>
              </a:cxn>
              <a:cxn ang="0">
                <a:pos x="7" y="13"/>
              </a:cxn>
              <a:cxn ang="0">
                <a:pos x="9" y="13"/>
              </a:cxn>
              <a:cxn ang="0">
                <a:pos x="11" y="13"/>
              </a:cxn>
              <a:cxn ang="0">
                <a:pos x="11" y="16"/>
              </a:cxn>
              <a:cxn ang="0">
                <a:pos x="13" y="16"/>
              </a:cxn>
              <a:cxn ang="0">
                <a:pos x="16" y="6"/>
              </a:cxn>
              <a:cxn ang="0">
                <a:pos x="13" y="6"/>
              </a:cxn>
              <a:cxn ang="0">
                <a:pos x="13" y="4"/>
              </a:cxn>
              <a:cxn ang="0">
                <a:pos x="11" y="4"/>
              </a:cxn>
              <a:cxn ang="0">
                <a:pos x="9" y="2"/>
              </a:cxn>
              <a:cxn ang="0">
                <a:pos x="7" y="2"/>
              </a:cxn>
              <a:cxn ang="0">
                <a:pos x="7" y="0"/>
              </a:cxn>
              <a:cxn ang="0">
                <a:pos x="7" y="2"/>
              </a:cxn>
              <a:cxn ang="0">
                <a:pos x="0" y="6"/>
              </a:cxn>
            </a:cxnLst>
            <a:rect l="0" t="0" r="r" b="b"/>
            <a:pathLst>
              <a:path w="17" h="17">
                <a:moveTo>
                  <a:pt x="0" y="6"/>
                </a:moveTo>
                <a:lnTo>
                  <a:pt x="0" y="9"/>
                </a:lnTo>
                <a:lnTo>
                  <a:pt x="2" y="9"/>
                </a:lnTo>
                <a:lnTo>
                  <a:pt x="2" y="11"/>
                </a:lnTo>
                <a:lnTo>
                  <a:pt x="5" y="11"/>
                </a:lnTo>
                <a:lnTo>
                  <a:pt x="7" y="11"/>
                </a:lnTo>
                <a:lnTo>
                  <a:pt x="7" y="13"/>
                </a:lnTo>
                <a:lnTo>
                  <a:pt x="9" y="13"/>
                </a:lnTo>
                <a:lnTo>
                  <a:pt x="11" y="13"/>
                </a:lnTo>
                <a:lnTo>
                  <a:pt x="11" y="16"/>
                </a:lnTo>
                <a:lnTo>
                  <a:pt x="13" y="16"/>
                </a:lnTo>
                <a:lnTo>
                  <a:pt x="16" y="6"/>
                </a:lnTo>
                <a:lnTo>
                  <a:pt x="13" y="6"/>
                </a:lnTo>
                <a:lnTo>
                  <a:pt x="13" y="4"/>
                </a:lnTo>
                <a:lnTo>
                  <a:pt x="11" y="4"/>
                </a:lnTo>
                <a:lnTo>
                  <a:pt x="9" y="2"/>
                </a:lnTo>
                <a:lnTo>
                  <a:pt x="7" y="2"/>
                </a:lnTo>
                <a:lnTo>
                  <a:pt x="7" y="0"/>
                </a:lnTo>
                <a:lnTo>
                  <a:pt x="7" y="2"/>
                </a:lnTo>
                <a:lnTo>
                  <a:pt x="0" y="6"/>
                </a:lnTo>
              </a:path>
            </a:pathLst>
          </a:custGeom>
          <a:solidFill>
            <a:srgbClr val="000000"/>
          </a:solidFill>
          <a:ln w="9525" cap="rnd">
            <a:noFill/>
            <a:round/>
            <a:headEnd/>
            <a:tailEnd/>
          </a:ln>
          <a:effectLst/>
        </p:spPr>
        <p:txBody>
          <a:bodyPr/>
          <a:lstStyle/>
          <a:p>
            <a:endParaRPr lang="en-US"/>
          </a:p>
        </p:txBody>
      </p:sp>
      <p:sp>
        <p:nvSpPr>
          <p:cNvPr id="64150" name="Freeform 662"/>
          <p:cNvSpPr>
            <a:spLocks/>
          </p:cNvSpPr>
          <p:nvPr/>
        </p:nvSpPr>
        <p:spPr bwMode="auto">
          <a:xfrm>
            <a:off x="2455863" y="2066925"/>
            <a:ext cx="31750" cy="31750"/>
          </a:xfrm>
          <a:custGeom>
            <a:avLst/>
            <a:gdLst/>
            <a:ahLst/>
            <a:cxnLst>
              <a:cxn ang="0">
                <a:pos x="0" y="8"/>
              </a:cxn>
              <a:cxn ang="0">
                <a:pos x="2" y="12"/>
              </a:cxn>
              <a:cxn ang="0">
                <a:pos x="5" y="12"/>
              </a:cxn>
              <a:cxn ang="0">
                <a:pos x="5" y="16"/>
              </a:cxn>
              <a:cxn ang="0">
                <a:pos x="8" y="16"/>
              </a:cxn>
              <a:cxn ang="0">
                <a:pos x="5" y="16"/>
              </a:cxn>
              <a:cxn ang="0">
                <a:pos x="5" y="12"/>
              </a:cxn>
              <a:cxn ang="0">
                <a:pos x="16" y="4"/>
              </a:cxn>
              <a:cxn ang="0">
                <a:pos x="16" y="0"/>
              </a:cxn>
              <a:cxn ang="0">
                <a:pos x="13" y="0"/>
              </a:cxn>
              <a:cxn ang="0">
                <a:pos x="8" y="0"/>
              </a:cxn>
              <a:cxn ang="0">
                <a:pos x="13" y="0"/>
              </a:cxn>
              <a:cxn ang="0">
                <a:pos x="16" y="4"/>
              </a:cxn>
              <a:cxn ang="0">
                <a:pos x="0" y="8"/>
              </a:cxn>
            </a:cxnLst>
            <a:rect l="0" t="0" r="r" b="b"/>
            <a:pathLst>
              <a:path w="17" h="17">
                <a:moveTo>
                  <a:pt x="0" y="8"/>
                </a:moveTo>
                <a:lnTo>
                  <a:pt x="2" y="12"/>
                </a:lnTo>
                <a:lnTo>
                  <a:pt x="5" y="12"/>
                </a:lnTo>
                <a:lnTo>
                  <a:pt x="5" y="16"/>
                </a:lnTo>
                <a:lnTo>
                  <a:pt x="8" y="16"/>
                </a:lnTo>
                <a:lnTo>
                  <a:pt x="5" y="16"/>
                </a:lnTo>
                <a:lnTo>
                  <a:pt x="5" y="12"/>
                </a:lnTo>
                <a:lnTo>
                  <a:pt x="16" y="4"/>
                </a:lnTo>
                <a:lnTo>
                  <a:pt x="16" y="0"/>
                </a:lnTo>
                <a:lnTo>
                  <a:pt x="13" y="0"/>
                </a:lnTo>
                <a:lnTo>
                  <a:pt x="8" y="0"/>
                </a:lnTo>
                <a:lnTo>
                  <a:pt x="13" y="0"/>
                </a:lnTo>
                <a:lnTo>
                  <a:pt x="16" y="4"/>
                </a:lnTo>
                <a:lnTo>
                  <a:pt x="0" y="8"/>
                </a:lnTo>
              </a:path>
            </a:pathLst>
          </a:custGeom>
          <a:solidFill>
            <a:srgbClr val="000000"/>
          </a:solidFill>
          <a:ln w="9525" cap="rnd">
            <a:noFill/>
            <a:round/>
            <a:headEnd/>
            <a:tailEnd/>
          </a:ln>
          <a:effectLst/>
        </p:spPr>
        <p:txBody>
          <a:bodyPr/>
          <a:lstStyle/>
          <a:p>
            <a:endParaRPr lang="en-US"/>
          </a:p>
        </p:txBody>
      </p:sp>
      <p:sp>
        <p:nvSpPr>
          <p:cNvPr id="64151" name="Freeform 663"/>
          <p:cNvSpPr>
            <a:spLocks/>
          </p:cNvSpPr>
          <p:nvPr/>
        </p:nvSpPr>
        <p:spPr bwMode="auto">
          <a:xfrm>
            <a:off x="2455863" y="2058988"/>
            <a:ext cx="31750" cy="30162"/>
          </a:xfrm>
          <a:custGeom>
            <a:avLst/>
            <a:gdLst/>
            <a:ahLst/>
            <a:cxnLst>
              <a:cxn ang="0">
                <a:pos x="0" y="8"/>
              </a:cxn>
              <a:cxn ang="0">
                <a:pos x="0" y="3"/>
              </a:cxn>
              <a:cxn ang="0">
                <a:pos x="0" y="16"/>
              </a:cxn>
              <a:cxn ang="0">
                <a:pos x="16" y="12"/>
              </a:cxn>
              <a:cxn ang="0">
                <a:pos x="13" y="3"/>
              </a:cxn>
              <a:cxn ang="0">
                <a:pos x="13" y="0"/>
              </a:cxn>
              <a:cxn ang="0">
                <a:pos x="0" y="8"/>
              </a:cxn>
            </a:cxnLst>
            <a:rect l="0" t="0" r="r" b="b"/>
            <a:pathLst>
              <a:path w="17" h="17">
                <a:moveTo>
                  <a:pt x="0" y="8"/>
                </a:moveTo>
                <a:lnTo>
                  <a:pt x="0" y="3"/>
                </a:lnTo>
                <a:lnTo>
                  <a:pt x="0" y="16"/>
                </a:lnTo>
                <a:lnTo>
                  <a:pt x="16" y="12"/>
                </a:lnTo>
                <a:lnTo>
                  <a:pt x="13" y="3"/>
                </a:lnTo>
                <a:lnTo>
                  <a:pt x="13" y="0"/>
                </a:lnTo>
                <a:lnTo>
                  <a:pt x="0" y="8"/>
                </a:lnTo>
              </a:path>
            </a:pathLst>
          </a:custGeom>
          <a:solidFill>
            <a:srgbClr val="000000"/>
          </a:solidFill>
          <a:ln w="9525" cap="rnd">
            <a:noFill/>
            <a:round/>
            <a:headEnd/>
            <a:tailEnd/>
          </a:ln>
          <a:effectLst/>
        </p:spPr>
        <p:txBody>
          <a:bodyPr/>
          <a:lstStyle/>
          <a:p>
            <a:endParaRPr lang="en-US"/>
          </a:p>
        </p:txBody>
      </p:sp>
      <p:sp>
        <p:nvSpPr>
          <p:cNvPr id="64152" name="Freeform 664"/>
          <p:cNvSpPr>
            <a:spLocks/>
          </p:cNvSpPr>
          <p:nvPr/>
        </p:nvSpPr>
        <p:spPr bwMode="auto">
          <a:xfrm>
            <a:off x="2452688" y="2044700"/>
            <a:ext cx="30162" cy="30163"/>
          </a:xfrm>
          <a:custGeom>
            <a:avLst/>
            <a:gdLst/>
            <a:ahLst/>
            <a:cxnLst>
              <a:cxn ang="0">
                <a:pos x="5" y="9"/>
              </a:cxn>
              <a:cxn ang="0">
                <a:pos x="0" y="7"/>
              </a:cxn>
              <a:cxn ang="0">
                <a:pos x="2" y="16"/>
              </a:cxn>
              <a:cxn ang="0">
                <a:pos x="16" y="9"/>
              </a:cxn>
              <a:cxn ang="0">
                <a:pos x="11" y="2"/>
              </a:cxn>
              <a:cxn ang="0">
                <a:pos x="5" y="0"/>
              </a:cxn>
              <a:cxn ang="0">
                <a:pos x="11" y="2"/>
              </a:cxn>
              <a:cxn ang="0">
                <a:pos x="8" y="0"/>
              </a:cxn>
              <a:cxn ang="0">
                <a:pos x="5" y="0"/>
              </a:cxn>
              <a:cxn ang="0">
                <a:pos x="5" y="9"/>
              </a:cxn>
            </a:cxnLst>
            <a:rect l="0" t="0" r="r" b="b"/>
            <a:pathLst>
              <a:path w="17" h="17">
                <a:moveTo>
                  <a:pt x="5" y="9"/>
                </a:moveTo>
                <a:lnTo>
                  <a:pt x="0" y="7"/>
                </a:lnTo>
                <a:lnTo>
                  <a:pt x="2" y="16"/>
                </a:lnTo>
                <a:lnTo>
                  <a:pt x="16" y="9"/>
                </a:lnTo>
                <a:lnTo>
                  <a:pt x="11" y="2"/>
                </a:lnTo>
                <a:lnTo>
                  <a:pt x="5" y="0"/>
                </a:lnTo>
                <a:lnTo>
                  <a:pt x="11" y="2"/>
                </a:lnTo>
                <a:lnTo>
                  <a:pt x="8" y="0"/>
                </a:lnTo>
                <a:lnTo>
                  <a:pt x="5" y="0"/>
                </a:lnTo>
                <a:lnTo>
                  <a:pt x="5" y="9"/>
                </a:lnTo>
              </a:path>
            </a:pathLst>
          </a:custGeom>
          <a:solidFill>
            <a:srgbClr val="000000"/>
          </a:solidFill>
          <a:ln w="9525" cap="rnd">
            <a:noFill/>
            <a:round/>
            <a:headEnd/>
            <a:tailEnd/>
          </a:ln>
          <a:effectLst/>
        </p:spPr>
        <p:txBody>
          <a:bodyPr/>
          <a:lstStyle/>
          <a:p>
            <a:endParaRPr lang="en-US"/>
          </a:p>
        </p:txBody>
      </p:sp>
      <p:sp>
        <p:nvSpPr>
          <p:cNvPr id="64153" name="Freeform 665"/>
          <p:cNvSpPr>
            <a:spLocks/>
          </p:cNvSpPr>
          <p:nvPr/>
        </p:nvSpPr>
        <p:spPr bwMode="auto">
          <a:xfrm>
            <a:off x="2444750" y="2044700"/>
            <a:ext cx="31750" cy="30163"/>
          </a:xfrm>
          <a:custGeom>
            <a:avLst/>
            <a:gdLst/>
            <a:ahLst/>
            <a:cxnLst>
              <a:cxn ang="0">
                <a:pos x="16" y="8"/>
              </a:cxn>
              <a:cxn ang="0">
                <a:pos x="8" y="16"/>
              </a:cxn>
              <a:cxn ang="0">
                <a:pos x="16" y="16"/>
              </a:cxn>
              <a:cxn ang="0">
                <a:pos x="16" y="0"/>
              </a:cxn>
              <a:cxn ang="0">
                <a:pos x="8" y="0"/>
              </a:cxn>
              <a:cxn ang="0">
                <a:pos x="0" y="4"/>
              </a:cxn>
              <a:cxn ang="0">
                <a:pos x="8" y="0"/>
              </a:cxn>
              <a:cxn ang="0">
                <a:pos x="0" y="0"/>
              </a:cxn>
              <a:cxn ang="0">
                <a:pos x="0" y="4"/>
              </a:cxn>
              <a:cxn ang="0">
                <a:pos x="16" y="8"/>
              </a:cxn>
            </a:cxnLst>
            <a:rect l="0" t="0" r="r" b="b"/>
            <a:pathLst>
              <a:path w="17" h="17">
                <a:moveTo>
                  <a:pt x="16" y="8"/>
                </a:moveTo>
                <a:lnTo>
                  <a:pt x="8" y="16"/>
                </a:lnTo>
                <a:lnTo>
                  <a:pt x="16" y="16"/>
                </a:lnTo>
                <a:lnTo>
                  <a:pt x="16" y="0"/>
                </a:lnTo>
                <a:lnTo>
                  <a:pt x="8" y="0"/>
                </a:lnTo>
                <a:lnTo>
                  <a:pt x="0" y="4"/>
                </a:lnTo>
                <a:lnTo>
                  <a:pt x="8" y="0"/>
                </a:lnTo>
                <a:lnTo>
                  <a:pt x="0" y="0"/>
                </a:lnTo>
                <a:lnTo>
                  <a:pt x="0" y="4"/>
                </a:lnTo>
                <a:lnTo>
                  <a:pt x="16" y="8"/>
                </a:lnTo>
              </a:path>
            </a:pathLst>
          </a:custGeom>
          <a:solidFill>
            <a:srgbClr val="000000"/>
          </a:solidFill>
          <a:ln w="9525" cap="rnd">
            <a:noFill/>
            <a:round/>
            <a:headEnd/>
            <a:tailEnd/>
          </a:ln>
          <a:effectLst/>
        </p:spPr>
        <p:txBody>
          <a:bodyPr/>
          <a:lstStyle/>
          <a:p>
            <a:endParaRPr lang="en-US"/>
          </a:p>
        </p:txBody>
      </p:sp>
      <p:sp>
        <p:nvSpPr>
          <p:cNvPr id="64154" name="Freeform 666"/>
          <p:cNvSpPr>
            <a:spLocks/>
          </p:cNvSpPr>
          <p:nvPr/>
        </p:nvSpPr>
        <p:spPr bwMode="auto">
          <a:xfrm>
            <a:off x="2441575" y="2047875"/>
            <a:ext cx="30163" cy="30163"/>
          </a:xfrm>
          <a:custGeom>
            <a:avLst/>
            <a:gdLst/>
            <a:ahLst/>
            <a:cxnLst>
              <a:cxn ang="0">
                <a:pos x="6" y="16"/>
              </a:cxn>
              <a:cxn ang="0">
                <a:pos x="12" y="9"/>
              </a:cxn>
              <a:cxn ang="0">
                <a:pos x="16" y="2"/>
              </a:cxn>
              <a:cxn ang="0">
                <a:pos x="3" y="0"/>
              </a:cxn>
              <a:cxn ang="0">
                <a:pos x="0" y="7"/>
              </a:cxn>
              <a:cxn ang="0">
                <a:pos x="6" y="2"/>
              </a:cxn>
              <a:cxn ang="0">
                <a:pos x="6" y="16"/>
              </a:cxn>
              <a:cxn ang="0">
                <a:pos x="12" y="16"/>
              </a:cxn>
              <a:cxn ang="0">
                <a:pos x="12" y="9"/>
              </a:cxn>
              <a:cxn ang="0">
                <a:pos x="6" y="16"/>
              </a:cxn>
            </a:cxnLst>
            <a:rect l="0" t="0" r="r" b="b"/>
            <a:pathLst>
              <a:path w="17" h="17">
                <a:moveTo>
                  <a:pt x="6" y="16"/>
                </a:moveTo>
                <a:lnTo>
                  <a:pt x="12" y="9"/>
                </a:lnTo>
                <a:lnTo>
                  <a:pt x="16" y="2"/>
                </a:lnTo>
                <a:lnTo>
                  <a:pt x="3" y="0"/>
                </a:lnTo>
                <a:lnTo>
                  <a:pt x="0" y="7"/>
                </a:lnTo>
                <a:lnTo>
                  <a:pt x="6" y="2"/>
                </a:lnTo>
                <a:lnTo>
                  <a:pt x="6" y="16"/>
                </a:lnTo>
                <a:lnTo>
                  <a:pt x="12" y="16"/>
                </a:lnTo>
                <a:lnTo>
                  <a:pt x="12" y="9"/>
                </a:lnTo>
                <a:lnTo>
                  <a:pt x="6" y="16"/>
                </a:lnTo>
              </a:path>
            </a:pathLst>
          </a:custGeom>
          <a:solidFill>
            <a:srgbClr val="000000"/>
          </a:solidFill>
          <a:ln w="9525" cap="rnd">
            <a:noFill/>
            <a:round/>
            <a:headEnd/>
            <a:tailEnd/>
          </a:ln>
          <a:effectLst/>
        </p:spPr>
        <p:txBody>
          <a:bodyPr/>
          <a:lstStyle/>
          <a:p>
            <a:endParaRPr lang="en-US"/>
          </a:p>
        </p:txBody>
      </p:sp>
      <p:sp>
        <p:nvSpPr>
          <p:cNvPr id="64155" name="Freeform 667"/>
          <p:cNvSpPr>
            <a:spLocks/>
          </p:cNvSpPr>
          <p:nvPr/>
        </p:nvSpPr>
        <p:spPr bwMode="auto">
          <a:xfrm>
            <a:off x="2409825" y="2051050"/>
            <a:ext cx="39688" cy="31750"/>
          </a:xfrm>
          <a:custGeom>
            <a:avLst/>
            <a:gdLst/>
            <a:ahLst/>
            <a:cxnLst>
              <a:cxn ang="0">
                <a:pos x="0" y="13"/>
              </a:cxn>
              <a:cxn ang="0">
                <a:pos x="2" y="13"/>
              </a:cxn>
              <a:cxn ang="0">
                <a:pos x="21" y="16"/>
              </a:cxn>
              <a:cxn ang="0">
                <a:pos x="21" y="0"/>
              </a:cxn>
              <a:cxn ang="0">
                <a:pos x="2" y="0"/>
              </a:cxn>
              <a:cxn ang="0">
                <a:pos x="0" y="13"/>
              </a:cxn>
            </a:cxnLst>
            <a:rect l="0" t="0" r="r" b="b"/>
            <a:pathLst>
              <a:path w="22" h="17">
                <a:moveTo>
                  <a:pt x="0" y="13"/>
                </a:moveTo>
                <a:lnTo>
                  <a:pt x="2" y="13"/>
                </a:lnTo>
                <a:lnTo>
                  <a:pt x="21" y="16"/>
                </a:lnTo>
                <a:lnTo>
                  <a:pt x="21" y="0"/>
                </a:lnTo>
                <a:lnTo>
                  <a:pt x="2" y="0"/>
                </a:lnTo>
                <a:lnTo>
                  <a:pt x="0" y="13"/>
                </a:lnTo>
              </a:path>
            </a:pathLst>
          </a:custGeom>
          <a:solidFill>
            <a:srgbClr val="000000"/>
          </a:solidFill>
          <a:ln w="9525" cap="rnd">
            <a:noFill/>
            <a:round/>
            <a:headEnd/>
            <a:tailEnd/>
          </a:ln>
          <a:effectLst/>
        </p:spPr>
        <p:txBody>
          <a:bodyPr/>
          <a:lstStyle/>
          <a:p>
            <a:endParaRPr lang="en-US"/>
          </a:p>
        </p:txBody>
      </p:sp>
      <p:sp>
        <p:nvSpPr>
          <p:cNvPr id="64156" name="Freeform 668"/>
          <p:cNvSpPr>
            <a:spLocks/>
          </p:cNvSpPr>
          <p:nvPr/>
        </p:nvSpPr>
        <p:spPr bwMode="auto">
          <a:xfrm>
            <a:off x="2409825" y="2051050"/>
            <a:ext cx="31750" cy="31750"/>
          </a:xfrm>
          <a:custGeom>
            <a:avLst/>
            <a:gdLst/>
            <a:ahLst/>
            <a:cxnLst>
              <a:cxn ang="0">
                <a:pos x="0" y="16"/>
              </a:cxn>
              <a:cxn ang="0">
                <a:pos x="16" y="7"/>
              </a:cxn>
              <a:cxn ang="0">
                <a:pos x="16" y="0"/>
              </a:cxn>
              <a:cxn ang="0">
                <a:pos x="0" y="16"/>
              </a:cxn>
            </a:cxnLst>
            <a:rect l="0" t="0" r="r" b="b"/>
            <a:pathLst>
              <a:path w="17" h="17">
                <a:moveTo>
                  <a:pt x="0" y="16"/>
                </a:moveTo>
                <a:lnTo>
                  <a:pt x="16" y="7"/>
                </a:lnTo>
                <a:lnTo>
                  <a:pt x="16" y="0"/>
                </a:lnTo>
                <a:lnTo>
                  <a:pt x="0" y="16"/>
                </a:lnTo>
              </a:path>
            </a:pathLst>
          </a:custGeom>
          <a:solidFill>
            <a:srgbClr val="000000"/>
          </a:solidFill>
          <a:ln w="9525" cap="rnd">
            <a:noFill/>
            <a:round/>
            <a:headEnd/>
            <a:tailEnd/>
          </a:ln>
          <a:effectLst/>
        </p:spPr>
        <p:txBody>
          <a:bodyPr/>
          <a:lstStyle/>
          <a:p>
            <a:endParaRPr lang="en-US"/>
          </a:p>
        </p:txBody>
      </p:sp>
      <p:sp>
        <p:nvSpPr>
          <p:cNvPr id="64157" name="Freeform 669"/>
          <p:cNvSpPr>
            <a:spLocks/>
          </p:cNvSpPr>
          <p:nvPr/>
        </p:nvSpPr>
        <p:spPr bwMode="auto">
          <a:xfrm>
            <a:off x="2235200" y="2027238"/>
            <a:ext cx="179388" cy="42862"/>
          </a:xfrm>
          <a:custGeom>
            <a:avLst/>
            <a:gdLst/>
            <a:ahLst/>
            <a:cxnLst>
              <a:cxn ang="0">
                <a:pos x="0" y="9"/>
              </a:cxn>
              <a:cxn ang="0">
                <a:pos x="94" y="22"/>
              </a:cxn>
              <a:cxn ang="0">
                <a:pos x="96" y="13"/>
              </a:cxn>
              <a:cxn ang="0">
                <a:pos x="2" y="0"/>
              </a:cxn>
              <a:cxn ang="0">
                <a:pos x="0" y="9"/>
              </a:cxn>
            </a:cxnLst>
            <a:rect l="0" t="0" r="r" b="b"/>
            <a:pathLst>
              <a:path w="97" h="23">
                <a:moveTo>
                  <a:pt x="0" y="9"/>
                </a:moveTo>
                <a:lnTo>
                  <a:pt x="94" y="22"/>
                </a:lnTo>
                <a:lnTo>
                  <a:pt x="96" y="13"/>
                </a:lnTo>
                <a:lnTo>
                  <a:pt x="2" y="0"/>
                </a:lnTo>
                <a:lnTo>
                  <a:pt x="0" y="9"/>
                </a:lnTo>
              </a:path>
            </a:pathLst>
          </a:custGeom>
          <a:solidFill>
            <a:srgbClr val="000000"/>
          </a:solidFill>
          <a:ln w="9525" cap="rnd">
            <a:noFill/>
            <a:round/>
            <a:headEnd/>
            <a:tailEnd/>
          </a:ln>
          <a:effectLst/>
        </p:spPr>
        <p:txBody>
          <a:bodyPr/>
          <a:lstStyle/>
          <a:p>
            <a:endParaRPr lang="en-US"/>
          </a:p>
        </p:txBody>
      </p:sp>
      <p:sp>
        <p:nvSpPr>
          <p:cNvPr id="64158" name="Freeform 670"/>
          <p:cNvSpPr>
            <a:spLocks/>
          </p:cNvSpPr>
          <p:nvPr/>
        </p:nvSpPr>
        <p:spPr bwMode="auto">
          <a:xfrm>
            <a:off x="2235200" y="2027238"/>
            <a:ext cx="30163" cy="31750"/>
          </a:xfrm>
          <a:custGeom>
            <a:avLst/>
            <a:gdLst/>
            <a:ahLst/>
            <a:cxnLst>
              <a:cxn ang="0">
                <a:pos x="0" y="16"/>
              </a:cxn>
              <a:cxn ang="0">
                <a:pos x="16" y="7"/>
              </a:cxn>
              <a:cxn ang="0">
                <a:pos x="16" y="0"/>
              </a:cxn>
              <a:cxn ang="0">
                <a:pos x="0" y="16"/>
              </a:cxn>
            </a:cxnLst>
            <a:rect l="0" t="0" r="r" b="b"/>
            <a:pathLst>
              <a:path w="17" h="17">
                <a:moveTo>
                  <a:pt x="0" y="16"/>
                </a:moveTo>
                <a:lnTo>
                  <a:pt x="16" y="7"/>
                </a:lnTo>
                <a:lnTo>
                  <a:pt x="16" y="0"/>
                </a:lnTo>
                <a:lnTo>
                  <a:pt x="0" y="16"/>
                </a:lnTo>
              </a:path>
            </a:pathLst>
          </a:custGeom>
          <a:solidFill>
            <a:srgbClr val="000000"/>
          </a:solidFill>
          <a:ln w="9525" cap="rnd">
            <a:noFill/>
            <a:round/>
            <a:headEnd/>
            <a:tailEnd/>
          </a:ln>
          <a:effectLst/>
        </p:spPr>
        <p:txBody>
          <a:bodyPr/>
          <a:lstStyle/>
          <a:p>
            <a:endParaRPr lang="en-US"/>
          </a:p>
        </p:txBody>
      </p:sp>
      <p:sp>
        <p:nvSpPr>
          <p:cNvPr id="64159" name="Freeform 671"/>
          <p:cNvSpPr>
            <a:spLocks/>
          </p:cNvSpPr>
          <p:nvPr/>
        </p:nvSpPr>
        <p:spPr bwMode="auto">
          <a:xfrm>
            <a:off x="1944688" y="1962150"/>
            <a:ext cx="295275" cy="84138"/>
          </a:xfrm>
          <a:custGeom>
            <a:avLst/>
            <a:gdLst/>
            <a:ahLst/>
            <a:cxnLst>
              <a:cxn ang="0">
                <a:pos x="0" y="9"/>
              </a:cxn>
              <a:cxn ang="0">
                <a:pos x="156" y="45"/>
              </a:cxn>
              <a:cxn ang="0">
                <a:pos x="158" y="36"/>
              </a:cxn>
              <a:cxn ang="0">
                <a:pos x="3" y="0"/>
              </a:cxn>
              <a:cxn ang="0">
                <a:pos x="0" y="9"/>
              </a:cxn>
            </a:cxnLst>
            <a:rect l="0" t="0" r="r" b="b"/>
            <a:pathLst>
              <a:path w="159" h="46">
                <a:moveTo>
                  <a:pt x="0" y="9"/>
                </a:moveTo>
                <a:lnTo>
                  <a:pt x="156" y="45"/>
                </a:lnTo>
                <a:lnTo>
                  <a:pt x="158" y="36"/>
                </a:lnTo>
                <a:lnTo>
                  <a:pt x="3" y="0"/>
                </a:lnTo>
                <a:lnTo>
                  <a:pt x="0" y="9"/>
                </a:lnTo>
              </a:path>
            </a:pathLst>
          </a:custGeom>
          <a:solidFill>
            <a:srgbClr val="000000"/>
          </a:solidFill>
          <a:ln w="9525" cap="rnd">
            <a:noFill/>
            <a:round/>
            <a:headEnd/>
            <a:tailEnd/>
          </a:ln>
          <a:effectLst/>
        </p:spPr>
        <p:txBody>
          <a:bodyPr/>
          <a:lstStyle/>
          <a:p>
            <a:endParaRPr lang="en-US"/>
          </a:p>
        </p:txBody>
      </p:sp>
      <p:sp>
        <p:nvSpPr>
          <p:cNvPr id="64160" name="Freeform 672"/>
          <p:cNvSpPr>
            <a:spLocks/>
          </p:cNvSpPr>
          <p:nvPr/>
        </p:nvSpPr>
        <p:spPr bwMode="auto">
          <a:xfrm>
            <a:off x="1922463" y="1958975"/>
            <a:ext cx="31750" cy="30163"/>
          </a:xfrm>
          <a:custGeom>
            <a:avLst/>
            <a:gdLst/>
            <a:ahLst/>
            <a:cxnLst>
              <a:cxn ang="0">
                <a:pos x="2" y="5"/>
              </a:cxn>
              <a:cxn ang="0">
                <a:pos x="0" y="11"/>
              </a:cxn>
              <a:cxn ang="0">
                <a:pos x="12" y="16"/>
              </a:cxn>
              <a:cxn ang="0">
                <a:pos x="16" y="2"/>
              </a:cxn>
              <a:cxn ang="0">
                <a:pos x="2" y="0"/>
              </a:cxn>
              <a:cxn ang="0">
                <a:pos x="2" y="5"/>
              </a:cxn>
            </a:cxnLst>
            <a:rect l="0" t="0" r="r" b="b"/>
            <a:pathLst>
              <a:path w="17" h="17">
                <a:moveTo>
                  <a:pt x="2" y="5"/>
                </a:moveTo>
                <a:lnTo>
                  <a:pt x="0" y="11"/>
                </a:lnTo>
                <a:lnTo>
                  <a:pt x="12" y="16"/>
                </a:lnTo>
                <a:lnTo>
                  <a:pt x="16" y="2"/>
                </a:lnTo>
                <a:lnTo>
                  <a:pt x="2" y="0"/>
                </a:lnTo>
                <a:lnTo>
                  <a:pt x="2" y="5"/>
                </a:lnTo>
              </a:path>
            </a:pathLst>
          </a:custGeom>
          <a:solidFill>
            <a:srgbClr val="000000"/>
          </a:solidFill>
          <a:ln w="9525" cap="rnd">
            <a:noFill/>
            <a:round/>
            <a:headEnd/>
            <a:tailEnd/>
          </a:ln>
          <a:effectLst/>
        </p:spPr>
        <p:txBody>
          <a:bodyPr/>
          <a:lstStyle/>
          <a:p>
            <a:endParaRPr lang="en-US"/>
          </a:p>
        </p:txBody>
      </p:sp>
      <p:sp>
        <p:nvSpPr>
          <p:cNvPr id="64161" name="Freeform 673"/>
          <p:cNvSpPr>
            <a:spLocks/>
          </p:cNvSpPr>
          <p:nvPr/>
        </p:nvSpPr>
        <p:spPr bwMode="auto">
          <a:xfrm>
            <a:off x="3181350" y="2233613"/>
            <a:ext cx="31750" cy="30162"/>
          </a:xfrm>
          <a:custGeom>
            <a:avLst/>
            <a:gdLst/>
            <a:ahLst/>
            <a:cxnLst>
              <a:cxn ang="0">
                <a:pos x="16" y="0"/>
              </a:cxn>
              <a:cxn ang="0">
                <a:pos x="16" y="16"/>
              </a:cxn>
              <a:cxn ang="0">
                <a:pos x="0" y="16"/>
              </a:cxn>
              <a:cxn ang="0">
                <a:pos x="16" y="16"/>
              </a:cxn>
              <a:cxn ang="0">
                <a:pos x="16" y="0"/>
              </a:cxn>
            </a:cxnLst>
            <a:rect l="0" t="0" r="r" b="b"/>
            <a:pathLst>
              <a:path w="17" h="17">
                <a:moveTo>
                  <a:pt x="16" y="0"/>
                </a:moveTo>
                <a:lnTo>
                  <a:pt x="16" y="16"/>
                </a:lnTo>
                <a:lnTo>
                  <a:pt x="0" y="16"/>
                </a:lnTo>
                <a:lnTo>
                  <a:pt x="16" y="16"/>
                </a:lnTo>
                <a:lnTo>
                  <a:pt x="16" y="0"/>
                </a:lnTo>
              </a:path>
            </a:pathLst>
          </a:custGeom>
          <a:solidFill>
            <a:srgbClr val="FFFF4C"/>
          </a:solidFill>
          <a:ln w="9525" cap="rnd">
            <a:noFill/>
            <a:round/>
            <a:headEnd/>
            <a:tailEnd/>
          </a:ln>
          <a:effectLst/>
        </p:spPr>
        <p:txBody>
          <a:bodyPr/>
          <a:lstStyle/>
          <a:p>
            <a:endParaRPr lang="en-US"/>
          </a:p>
        </p:txBody>
      </p:sp>
      <p:sp>
        <p:nvSpPr>
          <p:cNvPr id="64162" name="Freeform 674"/>
          <p:cNvSpPr>
            <a:spLocks/>
          </p:cNvSpPr>
          <p:nvPr/>
        </p:nvSpPr>
        <p:spPr bwMode="auto">
          <a:xfrm>
            <a:off x="3176588" y="2228850"/>
            <a:ext cx="31750" cy="31750"/>
          </a:xfrm>
          <a:custGeom>
            <a:avLst/>
            <a:gdLst/>
            <a:ahLst/>
            <a:cxnLst>
              <a:cxn ang="0">
                <a:pos x="12" y="16"/>
              </a:cxn>
              <a:cxn ang="0">
                <a:pos x="16" y="12"/>
              </a:cxn>
              <a:cxn ang="0">
                <a:pos x="16" y="8"/>
              </a:cxn>
              <a:cxn ang="0">
                <a:pos x="16" y="4"/>
              </a:cxn>
              <a:cxn ang="0">
                <a:pos x="0" y="4"/>
              </a:cxn>
              <a:cxn ang="0">
                <a:pos x="0" y="8"/>
              </a:cxn>
              <a:cxn ang="0">
                <a:pos x="0" y="4"/>
              </a:cxn>
              <a:cxn ang="0">
                <a:pos x="4" y="0"/>
              </a:cxn>
              <a:cxn ang="0">
                <a:pos x="12" y="16"/>
              </a:cxn>
            </a:cxnLst>
            <a:rect l="0" t="0" r="r" b="b"/>
            <a:pathLst>
              <a:path w="17" h="17">
                <a:moveTo>
                  <a:pt x="12" y="16"/>
                </a:moveTo>
                <a:lnTo>
                  <a:pt x="16" y="12"/>
                </a:lnTo>
                <a:lnTo>
                  <a:pt x="16" y="8"/>
                </a:lnTo>
                <a:lnTo>
                  <a:pt x="16" y="4"/>
                </a:lnTo>
                <a:lnTo>
                  <a:pt x="0" y="4"/>
                </a:lnTo>
                <a:lnTo>
                  <a:pt x="0" y="8"/>
                </a:lnTo>
                <a:lnTo>
                  <a:pt x="0" y="4"/>
                </a:lnTo>
                <a:lnTo>
                  <a:pt x="4" y="0"/>
                </a:lnTo>
                <a:lnTo>
                  <a:pt x="12" y="16"/>
                </a:lnTo>
              </a:path>
            </a:pathLst>
          </a:custGeom>
          <a:solidFill>
            <a:srgbClr val="000000"/>
          </a:solidFill>
          <a:ln w="9525" cap="rnd">
            <a:noFill/>
            <a:round/>
            <a:headEnd/>
            <a:tailEnd/>
          </a:ln>
          <a:effectLst/>
        </p:spPr>
        <p:txBody>
          <a:bodyPr/>
          <a:lstStyle/>
          <a:p>
            <a:endParaRPr lang="en-US"/>
          </a:p>
        </p:txBody>
      </p:sp>
      <p:sp>
        <p:nvSpPr>
          <p:cNvPr id="64163" name="Freeform 675"/>
          <p:cNvSpPr>
            <a:spLocks/>
          </p:cNvSpPr>
          <p:nvPr/>
        </p:nvSpPr>
        <p:spPr bwMode="auto">
          <a:xfrm>
            <a:off x="3173413" y="2228850"/>
            <a:ext cx="31750" cy="31750"/>
          </a:xfrm>
          <a:custGeom>
            <a:avLst/>
            <a:gdLst/>
            <a:ahLst/>
            <a:cxnLst>
              <a:cxn ang="0">
                <a:pos x="0" y="4"/>
              </a:cxn>
              <a:cxn ang="0">
                <a:pos x="8" y="16"/>
              </a:cxn>
              <a:cxn ang="0">
                <a:pos x="12" y="16"/>
              </a:cxn>
              <a:cxn ang="0">
                <a:pos x="16" y="16"/>
              </a:cxn>
              <a:cxn ang="0">
                <a:pos x="8" y="0"/>
              </a:cxn>
              <a:cxn ang="0">
                <a:pos x="12" y="16"/>
              </a:cxn>
              <a:cxn ang="0">
                <a:pos x="0" y="4"/>
              </a:cxn>
            </a:cxnLst>
            <a:rect l="0" t="0" r="r" b="b"/>
            <a:pathLst>
              <a:path w="17" h="17">
                <a:moveTo>
                  <a:pt x="0" y="4"/>
                </a:moveTo>
                <a:lnTo>
                  <a:pt x="8" y="16"/>
                </a:lnTo>
                <a:lnTo>
                  <a:pt x="12" y="16"/>
                </a:lnTo>
                <a:lnTo>
                  <a:pt x="16" y="16"/>
                </a:lnTo>
                <a:lnTo>
                  <a:pt x="8" y="0"/>
                </a:lnTo>
                <a:lnTo>
                  <a:pt x="12" y="16"/>
                </a:lnTo>
                <a:lnTo>
                  <a:pt x="0" y="4"/>
                </a:lnTo>
              </a:path>
            </a:pathLst>
          </a:custGeom>
          <a:solidFill>
            <a:srgbClr val="000000"/>
          </a:solidFill>
          <a:ln w="9525" cap="rnd">
            <a:noFill/>
            <a:round/>
            <a:headEnd/>
            <a:tailEnd/>
          </a:ln>
          <a:effectLst/>
        </p:spPr>
        <p:txBody>
          <a:bodyPr/>
          <a:lstStyle/>
          <a:p>
            <a:endParaRPr lang="en-US"/>
          </a:p>
        </p:txBody>
      </p:sp>
      <p:sp>
        <p:nvSpPr>
          <p:cNvPr id="64164" name="Freeform 676"/>
          <p:cNvSpPr>
            <a:spLocks/>
          </p:cNvSpPr>
          <p:nvPr/>
        </p:nvSpPr>
        <p:spPr bwMode="auto">
          <a:xfrm>
            <a:off x="3173413" y="2216150"/>
            <a:ext cx="31750" cy="31750"/>
          </a:xfrm>
          <a:custGeom>
            <a:avLst/>
            <a:gdLst/>
            <a:ahLst/>
            <a:cxnLst>
              <a:cxn ang="0">
                <a:pos x="16" y="9"/>
              </a:cxn>
              <a:cxn ang="0">
                <a:pos x="6" y="7"/>
              </a:cxn>
              <a:cxn ang="0">
                <a:pos x="3" y="7"/>
              </a:cxn>
              <a:cxn ang="0">
                <a:pos x="0" y="9"/>
              </a:cxn>
              <a:cxn ang="0">
                <a:pos x="9" y="16"/>
              </a:cxn>
              <a:cxn ang="0">
                <a:pos x="12" y="16"/>
              </a:cxn>
              <a:cxn ang="0">
                <a:pos x="12" y="13"/>
              </a:cxn>
              <a:cxn ang="0">
                <a:pos x="3" y="9"/>
              </a:cxn>
              <a:cxn ang="0">
                <a:pos x="16" y="9"/>
              </a:cxn>
              <a:cxn ang="0">
                <a:pos x="16" y="0"/>
              </a:cxn>
              <a:cxn ang="0">
                <a:pos x="6" y="7"/>
              </a:cxn>
              <a:cxn ang="0">
                <a:pos x="16" y="9"/>
              </a:cxn>
            </a:cxnLst>
            <a:rect l="0" t="0" r="r" b="b"/>
            <a:pathLst>
              <a:path w="17" h="17">
                <a:moveTo>
                  <a:pt x="16" y="9"/>
                </a:moveTo>
                <a:lnTo>
                  <a:pt x="6" y="7"/>
                </a:lnTo>
                <a:lnTo>
                  <a:pt x="3" y="7"/>
                </a:lnTo>
                <a:lnTo>
                  <a:pt x="0" y="9"/>
                </a:lnTo>
                <a:lnTo>
                  <a:pt x="9" y="16"/>
                </a:lnTo>
                <a:lnTo>
                  <a:pt x="12" y="16"/>
                </a:lnTo>
                <a:lnTo>
                  <a:pt x="12" y="13"/>
                </a:lnTo>
                <a:lnTo>
                  <a:pt x="3" y="9"/>
                </a:lnTo>
                <a:lnTo>
                  <a:pt x="16" y="9"/>
                </a:lnTo>
                <a:lnTo>
                  <a:pt x="16" y="0"/>
                </a:lnTo>
                <a:lnTo>
                  <a:pt x="6" y="7"/>
                </a:lnTo>
                <a:lnTo>
                  <a:pt x="16" y="9"/>
                </a:lnTo>
              </a:path>
            </a:pathLst>
          </a:custGeom>
          <a:solidFill>
            <a:srgbClr val="000000"/>
          </a:solidFill>
          <a:ln w="9525" cap="rnd">
            <a:noFill/>
            <a:round/>
            <a:headEnd/>
            <a:tailEnd/>
          </a:ln>
          <a:effectLst/>
        </p:spPr>
        <p:txBody>
          <a:bodyPr/>
          <a:lstStyle/>
          <a:p>
            <a:endParaRPr lang="en-US"/>
          </a:p>
        </p:txBody>
      </p:sp>
      <p:sp>
        <p:nvSpPr>
          <p:cNvPr id="64165" name="Freeform 677"/>
          <p:cNvSpPr>
            <a:spLocks/>
          </p:cNvSpPr>
          <p:nvPr/>
        </p:nvSpPr>
        <p:spPr bwMode="auto">
          <a:xfrm>
            <a:off x="3181350" y="2236788"/>
            <a:ext cx="31750" cy="30162"/>
          </a:xfrm>
          <a:custGeom>
            <a:avLst/>
            <a:gdLst/>
            <a:ahLst/>
            <a:cxnLst>
              <a:cxn ang="0">
                <a:pos x="16" y="0"/>
              </a:cxn>
              <a:cxn ang="0">
                <a:pos x="8" y="0"/>
              </a:cxn>
              <a:cxn ang="0">
                <a:pos x="8" y="16"/>
              </a:cxn>
              <a:cxn ang="0">
                <a:pos x="0" y="16"/>
              </a:cxn>
              <a:cxn ang="0">
                <a:pos x="8" y="16"/>
              </a:cxn>
              <a:cxn ang="0">
                <a:pos x="16" y="16"/>
              </a:cxn>
              <a:cxn ang="0">
                <a:pos x="16" y="0"/>
              </a:cxn>
            </a:cxnLst>
            <a:rect l="0" t="0" r="r" b="b"/>
            <a:pathLst>
              <a:path w="17" h="17">
                <a:moveTo>
                  <a:pt x="16" y="0"/>
                </a:moveTo>
                <a:lnTo>
                  <a:pt x="8" y="0"/>
                </a:lnTo>
                <a:lnTo>
                  <a:pt x="8" y="16"/>
                </a:lnTo>
                <a:lnTo>
                  <a:pt x="0" y="16"/>
                </a:lnTo>
                <a:lnTo>
                  <a:pt x="8" y="16"/>
                </a:lnTo>
                <a:lnTo>
                  <a:pt x="16" y="16"/>
                </a:lnTo>
                <a:lnTo>
                  <a:pt x="16" y="0"/>
                </a:lnTo>
              </a:path>
            </a:pathLst>
          </a:custGeom>
          <a:solidFill>
            <a:srgbClr val="FFFF4C"/>
          </a:solidFill>
          <a:ln w="9525" cap="rnd">
            <a:noFill/>
            <a:round/>
            <a:headEnd/>
            <a:tailEnd/>
          </a:ln>
          <a:effectLst/>
        </p:spPr>
        <p:txBody>
          <a:bodyPr/>
          <a:lstStyle/>
          <a:p>
            <a:endParaRPr lang="en-US"/>
          </a:p>
        </p:txBody>
      </p:sp>
      <p:sp>
        <p:nvSpPr>
          <p:cNvPr id="64166" name="Freeform 678"/>
          <p:cNvSpPr>
            <a:spLocks/>
          </p:cNvSpPr>
          <p:nvPr/>
        </p:nvSpPr>
        <p:spPr bwMode="auto">
          <a:xfrm>
            <a:off x="3176588" y="2228850"/>
            <a:ext cx="31750" cy="31750"/>
          </a:xfrm>
          <a:custGeom>
            <a:avLst/>
            <a:gdLst/>
            <a:ahLst/>
            <a:cxnLst>
              <a:cxn ang="0">
                <a:pos x="9" y="16"/>
              </a:cxn>
              <a:cxn ang="0">
                <a:pos x="6" y="16"/>
              </a:cxn>
              <a:cxn ang="0">
                <a:pos x="9" y="16"/>
              </a:cxn>
              <a:cxn ang="0">
                <a:pos x="12" y="16"/>
              </a:cxn>
              <a:cxn ang="0">
                <a:pos x="12" y="12"/>
              </a:cxn>
              <a:cxn ang="0">
                <a:pos x="16" y="12"/>
              </a:cxn>
              <a:cxn ang="0">
                <a:pos x="16" y="8"/>
              </a:cxn>
              <a:cxn ang="0">
                <a:pos x="0" y="8"/>
              </a:cxn>
              <a:cxn ang="0">
                <a:pos x="3" y="8"/>
              </a:cxn>
              <a:cxn ang="0">
                <a:pos x="3" y="4"/>
              </a:cxn>
              <a:cxn ang="0">
                <a:pos x="3" y="0"/>
              </a:cxn>
              <a:cxn ang="0">
                <a:pos x="6" y="0"/>
              </a:cxn>
              <a:cxn ang="0">
                <a:pos x="3" y="4"/>
              </a:cxn>
              <a:cxn ang="0">
                <a:pos x="9" y="16"/>
              </a:cxn>
            </a:cxnLst>
            <a:rect l="0" t="0" r="r" b="b"/>
            <a:pathLst>
              <a:path w="17" h="17">
                <a:moveTo>
                  <a:pt x="9" y="16"/>
                </a:moveTo>
                <a:lnTo>
                  <a:pt x="6" y="16"/>
                </a:lnTo>
                <a:lnTo>
                  <a:pt x="9" y="16"/>
                </a:lnTo>
                <a:lnTo>
                  <a:pt x="12" y="16"/>
                </a:lnTo>
                <a:lnTo>
                  <a:pt x="12" y="12"/>
                </a:lnTo>
                <a:lnTo>
                  <a:pt x="16" y="12"/>
                </a:lnTo>
                <a:lnTo>
                  <a:pt x="16" y="8"/>
                </a:lnTo>
                <a:lnTo>
                  <a:pt x="0" y="8"/>
                </a:lnTo>
                <a:lnTo>
                  <a:pt x="3" y="8"/>
                </a:lnTo>
                <a:lnTo>
                  <a:pt x="3" y="4"/>
                </a:lnTo>
                <a:lnTo>
                  <a:pt x="3" y="0"/>
                </a:lnTo>
                <a:lnTo>
                  <a:pt x="6" y="0"/>
                </a:lnTo>
                <a:lnTo>
                  <a:pt x="3" y="4"/>
                </a:lnTo>
                <a:lnTo>
                  <a:pt x="9" y="16"/>
                </a:lnTo>
              </a:path>
            </a:pathLst>
          </a:custGeom>
          <a:solidFill>
            <a:srgbClr val="000000"/>
          </a:solidFill>
          <a:ln w="9525" cap="rnd">
            <a:noFill/>
            <a:round/>
            <a:headEnd/>
            <a:tailEnd/>
          </a:ln>
          <a:effectLst/>
        </p:spPr>
        <p:txBody>
          <a:bodyPr/>
          <a:lstStyle/>
          <a:p>
            <a:endParaRPr lang="en-US"/>
          </a:p>
        </p:txBody>
      </p:sp>
      <p:sp>
        <p:nvSpPr>
          <p:cNvPr id="64167" name="Freeform 679"/>
          <p:cNvSpPr>
            <a:spLocks/>
          </p:cNvSpPr>
          <p:nvPr/>
        </p:nvSpPr>
        <p:spPr bwMode="auto">
          <a:xfrm>
            <a:off x="3181350" y="2233613"/>
            <a:ext cx="31750" cy="30162"/>
          </a:xfrm>
          <a:custGeom>
            <a:avLst/>
            <a:gdLst/>
            <a:ahLst/>
            <a:cxnLst>
              <a:cxn ang="0">
                <a:pos x="0" y="16"/>
              </a:cxn>
              <a:cxn ang="0">
                <a:pos x="8" y="16"/>
              </a:cxn>
              <a:cxn ang="0">
                <a:pos x="16" y="16"/>
              </a:cxn>
              <a:cxn ang="0">
                <a:pos x="16" y="12"/>
              </a:cxn>
              <a:cxn ang="0">
                <a:pos x="0" y="0"/>
              </a:cxn>
              <a:cxn ang="0">
                <a:pos x="0" y="16"/>
              </a:cxn>
            </a:cxnLst>
            <a:rect l="0" t="0" r="r" b="b"/>
            <a:pathLst>
              <a:path w="17" h="17">
                <a:moveTo>
                  <a:pt x="0" y="16"/>
                </a:moveTo>
                <a:lnTo>
                  <a:pt x="8" y="16"/>
                </a:lnTo>
                <a:lnTo>
                  <a:pt x="16" y="16"/>
                </a:lnTo>
                <a:lnTo>
                  <a:pt x="16" y="12"/>
                </a:lnTo>
                <a:lnTo>
                  <a:pt x="0" y="0"/>
                </a:lnTo>
                <a:lnTo>
                  <a:pt x="0" y="16"/>
                </a:lnTo>
              </a:path>
            </a:pathLst>
          </a:custGeom>
          <a:solidFill>
            <a:srgbClr val="000000"/>
          </a:solidFill>
          <a:ln w="9525" cap="rnd">
            <a:noFill/>
            <a:round/>
            <a:headEnd/>
            <a:tailEnd/>
          </a:ln>
          <a:effectLst/>
        </p:spPr>
        <p:txBody>
          <a:bodyPr/>
          <a:lstStyle/>
          <a:p>
            <a:endParaRPr lang="en-US"/>
          </a:p>
        </p:txBody>
      </p:sp>
      <p:sp>
        <p:nvSpPr>
          <p:cNvPr id="64168" name="Freeform 680"/>
          <p:cNvSpPr>
            <a:spLocks/>
          </p:cNvSpPr>
          <p:nvPr/>
        </p:nvSpPr>
        <p:spPr bwMode="auto">
          <a:xfrm>
            <a:off x="3176588" y="2233613"/>
            <a:ext cx="31750" cy="30162"/>
          </a:xfrm>
          <a:custGeom>
            <a:avLst/>
            <a:gdLst/>
            <a:ahLst/>
            <a:cxnLst>
              <a:cxn ang="0">
                <a:pos x="16" y="0"/>
              </a:cxn>
              <a:cxn ang="0">
                <a:pos x="8" y="16"/>
              </a:cxn>
              <a:cxn ang="0">
                <a:pos x="8" y="0"/>
              </a:cxn>
              <a:cxn ang="0">
                <a:pos x="0" y="16"/>
              </a:cxn>
              <a:cxn ang="0">
                <a:pos x="16" y="0"/>
              </a:cxn>
            </a:cxnLst>
            <a:rect l="0" t="0" r="r" b="b"/>
            <a:pathLst>
              <a:path w="17" h="17">
                <a:moveTo>
                  <a:pt x="16" y="0"/>
                </a:moveTo>
                <a:lnTo>
                  <a:pt x="8" y="16"/>
                </a:lnTo>
                <a:lnTo>
                  <a:pt x="8" y="0"/>
                </a:lnTo>
                <a:lnTo>
                  <a:pt x="0" y="16"/>
                </a:lnTo>
                <a:lnTo>
                  <a:pt x="16" y="0"/>
                </a:lnTo>
              </a:path>
            </a:pathLst>
          </a:custGeom>
          <a:solidFill>
            <a:srgbClr val="000000"/>
          </a:solidFill>
          <a:ln w="9525" cap="rnd">
            <a:noFill/>
            <a:round/>
            <a:headEnd/>
            <a:tailEnd/>
          </a:ln>
          <a:effectLst/>
        </p:spPr>
        <p:txBody>
          <a:bodyPr/>
          <a:lstStyle/>
          <a:p>
            <a:endParaRPr lang="en-US"/>
          </a:p>
        </p:txBody>
      </p:sp>
      <p:sp>
        <p:nvSpPr>
          <p:cNvPr id="64169" name="Freeform 681"/>
          <p:cNvSpPr>
            <a:spLocks/>
          </p:cNvSpPr>
          <p:nvPr/>
        </p:nvSpPr>
        <p:spPr bwMode="auto">
          <a:xfrm>
            <a:off x="3173413" y="2233613"/>
            <a:ext cx="31750" cy="30162"/>
          </a:xfrm>
          <a:custGeom>
            <a:avLst/>
            <a:gdLst/>
            <a:ahLst/>
            <a:cxnLst>
              <a:cxn ang="0">
                <a:pos x="4" y="2"/>
              </a:cxn>
              <a:cxn ang="0">
                <a:pos x="16" y="2"/>
              </a:cxn>
              <a:cxn ang="0">
                <a:pos x="16" y="0"/>
              </a:cxn>
              <a:cxn ang="0">
                <a:pos x="12" y="0"/>
              </a:cxn>
              <a:cxn ang="0">
                <a:pos x="4" y="11"/>
              </a:cxn>
              <a:cxn ang="0">
                <a:pos x="4" y="8"/>
              </a:cxn>
              <a:cxn ang="0">
                <a:pos x="0" y="8"/>
              </a:cxn>
              <a:cxn ang="0">
                <a:pos x="4" y="8"/>
              </a:cxn>
              <a:cxn ang="0">
                <a:pos x="4" y="11"/>
              </a:cxn>
              <a:cxn ang="0">
                <a:pos x="16" y="11"/>
              </a:cxn>
              <a:cxn ang="0">
                <a:pos x="4" y="11"/>
              </a:cxn>
              <a:cxn ang="0">
                <a:pos x="8" y="16"/>
              </a:cxn>
              <a:cxn ang="0">
                <a:pos x="16" y="11"/>
              </a:cxn>
              <a:cxn ang="0">
                <a:pos x="4" y="2"/>
              </a:cxn>
            </a:cxnLst>
            <a:rect l="0" t="0" r="r" b="b"/>
            <a:pathLst>
              <a:path w="17" h="17">
                <a:moveTo>
                  <a:pt x="4" y="2"/>
                </a:moveTo>
                <a:lnTo>
                  <a:pt x="16" y="2"/>
                </a:lnTo>
                <a:lnTo>
                  <a:pt x="16" y="0"/>
                </a:lnTo>
                <a:lnTo>
                  <a:pt x="12" y="0"/>
                </a:lnTo>
                <a:lnTo>
                  <a:pt x="4" y="11"/>
                </a:lnTo>
                <a:lnTo>
                  <a:pt x="4" y="8"/>
                </a:lnTo>
                <a:lnTo>
                  <a:pt x="0" y="8"/>
                </a:lnTo>
                <a:lnTo>
                  <a:pt x="4" y="8"/>
                </a:lnTo>
                <a:lnTo>
                  <a:pt x="4" y="11"/>
                </a:lnTo>
                <a:lnTo>
                  <a:pt x="16" y="11"/>
                </a:lnTo>
                <a:lnTo>
                  <a:pt x="4" y="11"/>
                </a:lnTo>
                <a:lnTo>
                  <a:pt x="8" y="16"/>
                </a:lnTo>
                <a:lnTo>
                  <a:pt x="16" y="11"/>
                </a:lnTo>
                <a:lnTo>
                  <a:pt x="4" y="2"/>
                </a:lnTo>
              </a:path>
            </a:pathLst>
          </a:custGeom>
          <a:solidFill>
            <a:srgbClr val="000000"/>
          </a:solidFill>
          <a:ln w="9525" cap="rnd">
            <a:noFill/>
            <a:round/>
            <a:headEnd/>
            <a:tailEnd/>
          </a:ln>
          <a:effectLst/>
        </p:spPr>
        <p:txBody>
          <a:bodyPr/>
          <a:lstStyle/>
          <a:p>
            <a:endParaRPr lang="en-US"/>
          </a:p>
        </p:txBody>
      </p:sp>
      <p:sp>
        <p:nvSpPr>
          <p:cNvPr id="64170" name="Freeform 682"/>
          <p:cNvSpPr>
            <a:spLocks/>
          </p:cNvSpPr>
          <p:nvPr/>
        </p:nvSpPr>
        <p:spPr bwMode="auto">
          <a:xfrm>
            <a:off x="3176588" y="2233613"/>
            <a:ext cx="31750" cy="30162"/>
          </a:xfrm>
          <a:custGeom>
            <a:avLst/>
            <a:gdLst/>
            <a:ahLst/>
            <a:cxnLst>
              <a:cxn ang="0">
                <a:pos x="8" y="0"/>
              </a:cxn>
              <a:cxn ang="0">
                <a:pos x="12" y="0"/>
              </a:cxn>
              <a:cxn ang="0">
                <a:pos x="8" y="0"/>
              </a:cxn>
              <a:cxn ang="0">
                <a:pos x="4" y="0"/>
              </a:cxn>
              <a:cxn ang="0">
                <a:pos x="0" y="0"/>
              </a:cxn>
              <a:cxn ang="0">
                <a:pos x="0" y="4"/>
              </a:cxn>
              <a:cxn ang="0">
                <a:pos x="12" y="16"/>
              </a:cxn>
              <a:cxn ang="0">
                <a:pos x="8" y="16"/>
              </a:cxn>
              <a:cxn ang="0">
                <a:pos x="12" y="16"/>
              </a:cxn>
              <a:cxn ang="0">
                <a:pos x="16" y="16"/>
              </a:cxn>
              <a:cxn ang="0">
                <a:pos x="8" y="0"/>
              </a:cxn>
            </a:cxnLst>
            <a:rect l="0" t="0" r="r" b="b"/>
            <a:pathLst>
              <a:path w="17" h="17">
                <a:moveTo>
                  <a:pt x="8" y="0"/>
                </a:moveTo>
                <a:lnTo>
                  <a:pt x="12" y="0"/>
                </a:lnTo>
                <a:lnTo>
                  <a:pt x="8" y="0"/>
                </a:lnTo>
                <a:lnTo>
                  <a:pt x="4" y="0"/>
                </a:lnTo>
                <a:lnTo>
                  <a:pt x="0" y="0"/>
                </a:lnTo>
                <a:lnTo>
                  <a:pt x="0" y="4"/>
                </a:lnTo>
                <a:lnTo>
                  <a:pt x="12" y="16"/>
                </a:lnTo>
                <a:lnTo>
                  <a:pt x="8" y="16"/>
                </a:lnTo>
                <a:lnTo>
                  <a:pt x="12" y="16"/>
                </a:lnTo>
                <a:lnTo>
                  <a:pt x="16" y="16"/>
                </a:lnTo>
                <a:lnTo>
                  <a:pt x="8" y="0"/>
                </a:lnTo>
              </a:path>
            </a:pathLst>
          </a:custGeom>
          <a:solidFill>
            <a:srgbClr val="000000"/>
          </a:solidFill>
          <a:ln w="9525" cap="rnd">
            <a:noFill/>
            <a:round/>
            <a:headEnd/>
            <a:tailEnd/>
          </a:ln>
          <a:effectLst/>
        </p:spPr>
        <p:txBody>
          <a:bodyPr/>
          <a:lstStyle/>
          <a:p>
            <a:endParaRPr lang="en-US"/>
          </a:p>
        </p:txBody>
      </p:sp>
      <p:sp>
        <p:nvSpPr>
          <p:cNvPr id="64171" name="Freeform 683"/>
          <p:cNvSpPr>
            <a:spLocks/>
          </p:cNvSpPr>
          <p:nvPr/>
        </p:nvSpPr>
        <p:spPr bwMode="auto">
          <a:xfrm>
            <a:off x="3184525" y="2233613"/>
            <a:ext cx="31750" cy="30162"/>
          </a:xfrm>
          <a:custGeom>
            <a:avLst/>
            <a:gdLst/>
            <a:ahLst/>
            <a:cxnLst>
              <a:cxn ang="0">
                <a:pos x="0" y="4"/>
              </a:cxn>
              <a:cxn ang="0">
                <a:pos x="0" y="0"/>
              </a:cxn>
              <a:cxn ang="0">
                <a:pos x="10" y="16"/>
              </a:cxn>
              <a:cxn ang="0">
                <a:pos x="16" y="12"/>
              </a:cxn>
              <a:cxn ang="0">
                <a:pos x="0" y="4"/>
              </a:cxn>
            </a:cxnLst>
            <a:rect l="0" t="0" r="r" b="b"/>
            <a:pathLst>
              <a:path w="17" h="17">
                <a:moveTo>
                  <a:pt x="0" y="4"/>
                </a:moveTo>
                <a:lnTo>
                  <a:pt x="0" y="0"/>
                </a:lnTo>
                <a:lnTo>
                  <a:pt x="10" y="16"/>
                </a:lnTo>
                <a:lnTo>
                  <a:pt x="16" y="12"/>
                </a:lnTo>
                <a:lnTo>
                  <a:pt x="0" y="4"/>
                </a:lnTo>
              </a:path>
            </a:pathLst>
          </a:custGeom>
          <a:solidFill>
            <a:srgbClr val="000000"/>
          </a:solidFill>
          <a:ln w="9525" cap="rnd">
            <a:noFill/>
            <a:round/>
            <a:headEnd/>
            <a:tailEnd/>
          </a:ln>
          <a:effectLst/>
        </p:spPr>
        <p:txBody>
          <a:bodyPr/>
          <a:lstStyle/>
          <a:p>
            <a:endParaRPr lang="en-US"/>
          </a:p>
        </p:txBody>
      </p:sp>
      <p:sp>
        <p:nvSpPr>
          <p:cNvPr id="64172" name="Freeform 684"/>
          <p:cNvSpPr>
            <a:spLocks/>
          </p:cNvSpPr>
          <p:nvPr/>
        </p:nvSpPr>
        <p:spPr bwMode="auto">
          <a:xfrm>
            <a:off x="3181350" y="2228850"/>
            <a:ext cx="31750" cy="31750"/>
          </a:xfrm>
          <a:custGeom>
            <a:avLst/>
            <a:gdLst/>
            <a:ahLst/>
            <a:cxnLst>
              <a:cxn ang="0">
                <a:pos x="12" y="8"/>
              </a:cxn>
              <a:cxn ang="0">
                <a:pos x="6" y="16"/>
              </a:cxn>
              <a:cxn ang="0">
                <a:pos x="3" y="16"/>
              </a:cxn>
              <a:cxn ang="0">
                <a:pos x="3" y="12"/>
              </a:cxn>
              <a:cxn ang="0">
                <a:pos x="0" y="12"/>
              </a:cxn>
              <a:cxn ang="0">
                <a:pos x="0" y="8"/>
              </a:cxn>
              <a:cxn ang="0">
                <a:pos x="3" y="8"/>
              </a:cxn>
              <a:cxn ang="0">
                <a:pos x="12" y="16"/>
              </a:cxn>
              <a:cxn ang="0">
                <a:pos x="12" y="12"/>
              </a:cxn>
              <a:cxn ang="0">
                <a:pos x="16" y="12"/>
              </a:cxn>
              <a:cxn ang="0">
                <a:pos x="16" y="8"/>
              </a:cxn>
              <a:cxn ang="0">
                <a:pos x="12" y="8"/>
              </a:cxn>
              <a:cxn ang="0">
                <a:pos x="12" y="4"/>
              </a:cxn>
              <a:cxn ang="0">
                <a:pos x="9" y="0"/>
              </a:cxn>
              <a:cxn ang="0">
                <a:pos x="6" y="0"/>
              </a:cxn>
              <a:cxn ang="0">
                <a:pos x="0" y="8"/>
              </a:cxn>
              <a:cxn ang="0">
                <a:pos x="6" y="0"/>
              </a:cxn>
              <a:cxn ang="0">
                <a:pos x="0" y="0"/>
              </a:cxn>
              <a:cxn ang="0">
                <a:pos x="0" y="8"/>
              </a:cxn>
              <a:cxn ang="0">
                <a:pos x="12" y="8"/>
              </a:cxn>
            </a:cxnLst>
            <a:rect l="0" t="0" r="r" b="b"/>
            <a:pathLst>
              <a:path w="17" h="17">
                <a:moveTo>
                  <a:pt x="12" y="8"/>
                </a:moveTo>
                <a:lnTo>
                  <a:pt x="6" y="16"/>
                </a:lnTo>
                <a:lnTo>
                  <a:pt x="3" y="16"/>
                </a:lnTo>
                <a:lnTo>
                  <a:pt x="3" y="12"/>
                </a:lnTo>
                <a:lnTo>
                  <a:pt x="0" y="12"/>
                </a:lnTo>
                <a:lnTo>
                  <a:pt x="0" y="8"/>
                </a:lnTo>
                <a:lnTo>
                  <a:pt x="3" y="8"/>
                </a:lnTo>
                <a:lnTo>
                  <a:pt x="12" y="16"/>
                </a:lnTo>
                <a:lnTo>
                  <a:pt x="12" y="12"/>
                </a:lnTo>
                <a:lnTo>
                  <a:pt x="16" y="12"/>
                </a:lnTo>
                <a:lnTo>
                  <a:pt x="16" y="8"/>
                </a:lnTo>
                <a:lnTo>
                  <a:pt x="12" y="8"/>
                </a:lnTo>
                <a:lnTo>
                  <a:pt x="12" y="4"/>
                </a:lnTo>
                <a:lnTo>
                  <a:pt x="9" y="0"/>
                </a:lnTo>
                <a:lnTo>
                  <a:pt x="6" y="0"/>
                </a:lnTo>
                <a:lnTo>
                  <a:pt x="0" y="8"/>
                </a:lnTo>
                <a:lnTo>
                  <a:pt x="6" y="0"/>
                </a:lnTo>
                <a:lnTo>
                  <a:pt x="0" y="0"/>
                </a:lnTo>
                <a:lnTo>
                  <a:pt x="0" y="8"/>
                </a:lnTo>
                <a:lnTo>
                  <a:pt x="12" y="8"/>
                </a:lnTo>
              </a:path>
            </a:pathLst>
          </a:custGeom>
          <a:solidFill>
            <a:srgbClr val="000000"/>
          </a:solidFill>
          <a:ln w="9525" cap="rnd">
            <a:noFill/>
            <a:round/>
            <a:headEnd/>
            <a:tailEnd/>
          </a:ln>
          <a:effectLst/>
        </p:spPr>
        <p:txBody>
          <a:bodyPr/>
          <a:lstStyle/>
          <a:p>
            <a:endParaRPr lang="en-US"/>
          </a:p>
        </p:txBody>
      </p:sp>
      <p:sp>
        <p:nvSpPr>
          <p:cNvPr id="64173" name="Freeform 685"/>
          <p:cNvSpPr>
            <a:spLocks/>
          </p:cNvSpPr>
          <p:nvPr/>
        </p:nvSpPr>
        <p:spPr bwMode="auto">
          <a:xfrm>
            <a:off x="3176588" y="2228850"/>
            <a:ext cx="31750" cy="31750"/>
          </a:xfrm>
          <a:custGeom>
            <a:avLst/>
            <a:gdLst/>
            <a:ahLst/>
            <a:cxnLst>
              <a:cxn ang="0">
                <a:pos x="16" y="8"/>
              </a:cxn>
              <a:cxn ang="0">
                <a:pos x="9" y="16"/>
              </a:cxn>
              <a:cxn ang="0">
                <a:pos x="12" y="16"/>
              </a:cxn>
              <a:cxn ang="0">
                <a:pos x="16" y="12"/>
              </a:cxn>
              <a:cxn ang="0">
                <a:pos x="16" y="8"/>
              </a:cxn>
              <a:cxn ang="0">
                <a:pos x="3" y="8"/>
              </a:cxn>
              <a:cxn ang="0">
                <a:pos x="3" y="4"/>
              </a:cxn>
              <a:cxn ang="0">
                <a:pos x="3" y="0"/>
              </a:cxn>
              <a:cxn ang="0">
                <a:pos x="6" y="0"/>
              </a:cxn>
              <a:cxn ang="0">
                <a:pos x="9" y="0"/>
              </a:cxn>
              <a:cxn ang="0">
                <a:pos x="0" y="8"/>
              </a:cxn>
              <a:cxn ang="0">
                <a:pos x="16" y="8"/>
              </a:cxn>
            </a:cxnLst>
            <a:rect l="0" t="0" r="r" b="b"/>
            <a:pathLst>
              <a:path w="17" h="17">
                <a:moveTo>
                  <a:pt x="16" y="8"/>
                </a:moveTo>
                <a:lnTo>
                  <a:pt x="9" y="16"/>
                </a:lnTo>
                <a:lnTo>
                  <a:pt x="12" y="16"/>
                </a:lnTo>
                <a:lnTo>
                  <a:pt x="16" y="12"/>
                </a:lnTo>
                <a:lnTo>
                  <a:pt x="16" y="8"/>
                </a:lnTo>
                <a:lnTo>
                  <a:pt x="3" y="8"/>
                </a:lnTo>
                <a:lnTo>
                  <a:pt x="3" y="4"/>
                </a:lnTo>
                <a:lnTo>
                  <a:pt x="3" y="0"/>
                </a:lnTo>
                <a:lnTo>
                  <a:pt x="6" y="0"/>
                </a:lnTo>
                <a:lnTo>
                  <a:pt x="9" y="0"/>
                </a:lnTo>
                <a:lnTo>
                  <a:pt x="0" y="8"/>
                </a:lnTo>
                <a:lnTo>
                  <a:pt x="16" y="8"/>
                </a:lnTo>
              </a:path>
            </a:pathLst>
          </a:custGeom>
          <a:solidFill>
            <a:srgbClr val="000000"/>
          </a:solidFill>
          <a:ln w="9525" cap="rnd">
            <a:noFill/>
            <a:round/>
            <a:headEnd/>
            <a:tailEnd/>
          </a:ln>
          <a:effectLst/>
        </p:spPr>
        <p:txBody>
          <a:bodyPr/>
          <a:lstStyle/>
          <a:p>
            <a:endParaRPr lang="en-US"/>
          </a:p>
        </p:txBody>
      </p:sp>
      <p:sp>
        <p:nvSpPr>
          <p:cNvPr id="64174" name="Freeform 686"/>
          <p:cNvSpPr>
            <a:spLocks/>
          </p:cNvSpPr>
          <p:nvPr/>
        </p:nvSpPr>
        <p:spPr bwMode="auto">
          <a:xfrm>
            <a:off x="3192463" y="2225675"/>
            <a:ext cx="31750" cy="30163"/>
          </a:xfrm>
          <a:custGeom>
            <a:avLst/>
            <a:gdLst/>
            <a:ahLst/>
            <a:cxnLst>
              <a:cxn ang="0">
                <a:pos x="16" y="10"/>
              </a:cxn>
              <a:cxn ang="0">
                <a:pos x="3" y="5"/>
              </a:cxn>
              <a:cxn ang="0">
                <a:pos x="0" y="5"/>
              </a:cxn>
              <a:cxn ang="0">
                <a:pos x="3" y="5"/>
              </a:cxn>
              <a:cxn ang="0">
                <a:pos x="3" y="16"/>
              </a:cxn>
              <a:cxn ang="0">
                <a:pos x="7" y="16"/>
              </a:cxn>
              <a:cxn ang="0">
                <a:pos x="12" y="16"/>
              </a:cxn>
              <a:cxn ang="0">
                <a:pos x="12" y="13"/>
              </a:cxn>
              <a:cxn ang="0">
                <a:pos x="0" y="10"/>
              </a:cxn>
              <a:cxn ang="0">
                <a:pos x="16" y="10"/>
              </a:cxn>
              <a:cxn ang="0">
                <a:pos x="16" y="0"/>
              </a:cxn>
              <a:cxn ang="0">
                <a:pos x="3" y="5"/>
              </a:cxn>
              <a:cxn ang="0">
                <a:pos x="16" y="10"/>
              </a:cxn>
            </a:cxnLst>
            <a:rect l="0" t="0" r="r" b="b"/>
            <a:pathLst>
              <a:path w="17" h="17">
                <a:moveTo>
                  <a:pt x="16" y="10"/>
                </a:moveTo>
                <a:lnTo>
                  <a:pt x="3" y="5"/>
                </a:lnTo>
                <a:lnTo>
                  <a:pt x="0" y="5"/>
                </a:lnTo>
                <a:lnTo>
                  <a:pt x="3" y="5"/>
                </a:lnTo>
                <a:lnTo>
                  <a:pt x="3" y="16"/>
                </a:lnTo>
                <a:lnTo>
                  <a:pt x="7" y="16"/>
                </a:lnTo>
                <a:lnTo>
                  <a:pt x="12" y="16"/>
                </a:lnTo>
                <a:lnTo>
                  <a:pt x="12" y="13"/>
                </a:lnTo>
                <a:lnTo>
                  <a:pt x="0" y="10"/>
                </a:lnTo>
                <a:lnTo>
                  <a:pt x="16" y="10"/>
                </a:lnTo>
                <a:lnTo>
                  <a:pt x="16" y="0"/>
                </a:lnTo>
                <a:lnTo>
                  <a:pt x="3" y="5"/>
                </a:lnTo>
                <a:lnTo>
                  <a:pt x="16" y="10"/>
                </a:lnTo>
              </a:path>
            </a:pathLst>
          </a:custGeom>
          <a:solidFill>
            <a:srgbClr val="000000"/>
          </a:solidFill>
          <a:ln w="9525" cap="rnd">
            <a:noFill/>
            <a:round/>
            <a:headEnd/>
            <a:tailEnd/>
          </a:ln>
          <a:effectLst/>
        </p:spPr>
        <p:txBody>
          <a:bodyPr/>
          <a:lstStyle/>
          <a:p>
            <a:endParaRPr lang="en-US"/>
          </a:p>
        </p:txBody>
      </p:sp>
      <p:sp>
        <p:nvSpPr>
          <p:cNvPr id="64175" name="Freeform 687"/>
          <p:cNvSpPr>
            <a:spLocks/>
          </p:cNvSpPr>
          <p:nvPr/>
        </p:nvSpPr>
        <p:spPr bwMode="auto">
          <a:xfrm>
            <a:off x="3192463" y="2233613"/>
            <a:ext cx="31750" cy="30162"/>
          </a:xfrm>
          <a:custGeom>
            <a:avLst/>
            <a:gdLst/>
            <a:ahLst/>
            <a:cxnLst>
              <a:cxn ang="0">
                <a:pos x="12" y="16"/>
              </a:cxn>
              <a:cxn ang="0">
                <a:pos x="7" y="16"/>
              </a:cxn>
              <a:cxn ang="0">
                <a:pos x="12" y="16"/>
              </a:cxn>
              <a:cxn ang="0">
                <a:pos x="12" y="12"/>
              </a:cxn>
              <a:cxn ang="0">
                <a:pos x="16" y="12"/>
              </a:cxn>
              <a:cxn ang="0">
                <a:pos x="16" y="8"/>
              </a:cxn>
              <a:cxn ang="0">
                <a:pos x="16" y="4"/>
              </a:cxn>
              <a:cxn ang="0">
                <a:pos x="16" y="8"/>
              </a:cxn>
              <a:cxn ang="0">
                <a:pos x="0" y="8"/>
              </a:cxn>
              <a:cxn ang="0">
                <a:pos x="0" y="12"/>
              </a:cxn>
              <a:cxn ang="0">
                <a:pos x="0" y="8"/>
              </a:cxn>
              <a:cxn ang="0">
                <a:pos x="0" y="4"/>
              </a:cxn>
              <a:cxn ang="0">
                <a:pos x="3" y="0"/>
              </a:cxn>
              <a:cxn ang="0">
                <a:pos x="7" y="0"/>
              </a:cxn>
              <a:cxn ang="0">
                <a:pos x="0" y="4"/>
              </a:cxn>
              <a:cxn ang="0">
                <a:pos x="12" y="16"/>
              </a:cxn>
            </a:cxnLst>
            <a:rect l="0" t="0" r="r" b="b"/>
            <a:pathLst>
              <a:path w="17" h="17">
                <a:moveTo>
                  <a:pt x="12" y="16"/>
                </a:moveTo>
                <a:lnTo>
                  <a:pt x="7" y="16"/>
                </a:lnTo>
                <a:lnTo>
                  <a:pt x="12" y="16"/>
                </a:lnTo>
                <a:lnTo>
                  <a:pt x="12" y="12"/>
                </a:lnTo>
                <a:lnTo>
                  <a:pt x="16" y="12"/>
                </a:lnTo>
                <a:lnTo>
                  <a:pt x="16" y="8"/>
                </a:lnTo>
                <a:lnTo>
                  <a:pt x="16" y="4"/>
                </a:lnTo>
                <a:lnTo>
                  <a:pt x="16" y="8"/>
                </a:lnTo>
                <a:lnTo>
                  <a:pt x="0" y="8"/>
                </a:lnTo>
                <a:lnTo>
                  <a:pt x="0" y="12"/>
                </a:lnTo>
                <a:lnTo>
                  <a:pt x="0" y="8"/>
                </a:lnTo>
                <a:lnTo>
                  <a:pt x="0" y="4"/>
                </a:lnTo>
                <a:lnTo>
                  <a:pt x="3" y="0"/>
                </a:lnTo>
                <a:lnTo>
                  <a:pt x="7" y="0"/>
                </a:lnTo>
                <a:lnTo>
                  <a:pt x="0" y="4"/>
                </a:lnTo>
                <a:lnTo>
                  <a:pt x="12" y="16"/>
                </a:lnTo>
              </a:path>
            </a:pathLst>
          </a:custGeom>
          <a:solidFill>
            <a:srgbClr val="000000"/>
          </a:solidFill>
          <a:ln w="9525" cap="rnd">
            <a:noFill/>
            <a:round/>
            <a:headEnd/>
            <a:tailEnd/>
          </a:ln>
          <a:effectLst/>
        </p:spPr>
        <p:txBody>
          <a:bodyPr/>
          <a:lstStyle/>
          <a:p>
            <a:endParaRPr lang="en-US"/>
          </a:p>
        </p:txBody>
      </p:sp>
      <p:sp>
        <p:nvSpPr>
          <p:cNvPr id="64176" name="Freeform 688"/>
          <p:cNvSpPr>
            <a:spLocks/>
          </p:cNvSpPr>
          <p:nvPr/>
        </p:nvSpPr>
        <p:spPr bwMode="auto">
          <a:xfrm>
            <a:off x="3192463" y="2233613"/>
            <a:ext cx="31750" cy="30162"/>
          </a:xfrm>
          <a:custGeom>
            <a:avLst/>
            <a:gdLst/>
            <a:ahLst/>
            <a:cxnLst>
              <a:cxn ang="0">
                <a:pos x="4" y="0"/>
              </a:cxn>
              <a:cxn ang="0">
                <a:pos x="4" y="16"/>
              </a:cxn>
              <a:cxn ang="0">
                <a:pos x="9" y="16"/>
              </a:cxn>
              <a:cxn ang="0">
                <a:pos x="16" y="16"/>
              </a:cxn>
              <a:cxn ang="0">
                <a:pos x="0" y="4"/>
              </a:cxn>
              <a:cxn ang="0">
                <a:pos x="4" y="0"/>
              </a:cxn>
              <a:cxn ang="0">
                <a:pos x="4" y="16"/>
              </a:cxn>
              <a:cxn ang="0">
                <a:pos x="4" y="0"/>
              </a:cxn>
            </a:cxnLst>
            <a:rect l="0" t="0" r="r" b="b"/>
            <a:pathLst>
              <a:path w="17" h="17">
                <a:moveTo>
                  <a:pt x="4" y="0"/>
                </a:moveTo>
                <a:lnTo>
                  <a:pt x="4" y="16"/>
                </a:lnTo>
                <a:lnTo>
                  <a:pt x="9" y="16"/>
                </a:lnTo>
                <a:lnTo>
                  <a:pt x="16" y="16"/>
                </a:lnTo>
                <a:lnTo>
                  <a:pt x="0" y="4"/>
                </a:lnTo>
                <a:lnTo>
                  <a:pt x="4" y="0"/>
                </a:lnTo>
                <a:lnTo>
                  <a:pt x="4" y="16"/>
                </a:lnTo>
                <a:lnTo>
                  <a:pt x="4" y="0"/>
                </a:lnTo>
              </a:path>
            </a:pathLst>
          </a:custGeom>
          <a:solidFill>
            <a:srgbClr val="000000"/>
          </a:solidFill>
          <a:ln w="9525" cap="rnd">
            <a:noFill/>
            <a:round/>
            <a:headEnd/>
            <a:tailEnd/>
          </a:ln>
          <a:effectLst/>
        </p:spPr>
        <p:txBody>
          <a:bodyPr/>
          <a:lstStyle/>
          <a:p>
            <a:endParaRPr lang="en-US"/>
          </a:p>
        </p:txBody>
      </p:sp>
      <p:sp>
        <p:nvSpPr>
          <p:cNvPr id="64177" name="Freeform 689"/>
          <p:cNvSpPr>
            <a:spLocks/>
          </p:cNvSpPr>
          <p:nvPr/>
        </p:nvSpPr>
        <p:spPr bwMode="auto">
          <a:xfrm>
            <a:off x="3184525" y="2228850"/>
            <a:ext cx="31750" cy="31750"/>
          </a:xfrm>
          <a:custGeom>
            <a:avLst/>
            <a:gdLst/>
            <a:ahLst/>
            <a:cxnLst>
              <a:cxn ang="0">
                <a:pos x="8" y="3"/>
              </a:cxn>
              <a:cxn ang="0">
                <a:pos x="16" y="9"/>
              </a:cxn>
              <a:cxn ang="0">
                <a:pos x="16" y="12"/>
              </a:cxn>
              <a:cxn ang="0">
                <a:pos x="16" y="9"/>
              </a:cxn>
              <a:cxn ang="0">
                <a:pos x="16" y="6"/>
              </a:cxn>
              <a:cxn ang="0">
                <a:pos x="16" y="3"/>
              </a:cxn>
              <a:cxn ang="0">
                <a:pos x="12" y="3"/>
              </a:cxn>
              <a:cxn ang="0">
                <a:pos x="12" y="0"/>
              </a:cxn>
              <a:cxn ang="0">
                <a:pos x="4" y="12"/>
              </a:cxn>
              <a:cxn ang="0">
                <a:pos x="0" y="12"/>
              </a:cxn>
              <a:cxn ang="0">
                <a:pos x="0" y="9"/>
              </a:cxn>
              <a:cxn ang="0">
                <a:pos x="0" y="6"/>
              </a:cxn>
              <a:cxn ang="0">
                <a:pos x="0" y="9"/>
              </a:cxn>
              <a:cxn ang="0">
                <a:pos x="8" y="16"/>
              </a:cxn>
              <a:cxn ang="0">
                <a:pos x="8" y="3"/>
              </a:cxn>
            </a:cxnLst>
            <a:rect l="0" t="0" r="r" b="b"/>
            <a:pathLst>
              <a:path w="17" h="17">
                <a:moveTo>
                  <a:pt x="8" y="3"/>
                </a:moveTo>
                <a:lnTo>
                  <a:pt x="16" y="9"/>
                </a:lnTo>
                <a:lnTo>
                  <a:pt x="16" y="12"/>
                </a:lnTo>
                <a:lnTo>
                  <a:pt x="16" y="9"/>
                </a:lnTo>
                <a:lnTo>
                  <a:pt x="16" y="6"/>
                </a:lnTo>
                <a:lnTo>
                  <a:pt x="16" y="3"/>
                </a:lnTo>
                <a:lnTo>
                  <a:pt x="12" y="3"/>
                </a:lnTo>
                <a:lnTo>
                  <a:pt x="12" y="0"/>
                </a:lnTo>
                <a:lnTo>
                  <a:pt x="4" y="12"/>
                </a:lnTo>
                <a:lnTo>
                  <a:pt x="0" y="12"/>
                </a:lnTo>
                <a:lnTo>
                  <a:pt x="0" y="9"/>
                </a:lnTo>
                <a:lnTo>
                  <a:pt x="0" y="6"/>
                </a:lnTo>
                <a:lnTo>
                  <a:pt x="0" y="9"/>
                </a:lnTo>
                <a:lnTo>
                  <a:pt x="8" y="16"/>
                </a:lnTo>
                <a:lnTo>
                  <a:pt x="8" y="3"/>
                </a:lnTo>
              </a:path>
            </a:pathLst>
          </a:custGeom>
          <a:solidFill>
            <a:srgbClr val="000000"/>
          </a:solidFill>
          <a:ln w="9525" cap="rnd">
            <a:noFill/>
            <a:round/>
            <a:headEnd/>
            <a:tailEnd/>
          </a:ln>
          <a:effectLst/>
        </p:spPr>
        <p:txBody>
          <a:bodyPr/>
          <a:lstStyle/>
          <a:p>
            <a:endParaRPr lang="en-US"/>
          </a:p>
        </p:txBody>
      </p:sp>
      <p:sp>
        <p:nvSpPr>
          <p:cNvPr id="64178" name="Freeform 690"/>
          <p:cNvSpPr>
            <a:spLocks/>
          </p:cNvSpPr>
          <p:nvPr/>
        </p:nvSpPr>
        <p:spPr bwMode="auto">
          <a:xfrm>
            <a:off x="3184525" y="2233613"/>
            <a:ext cx="31750" cy="30162"/>
          </a:xfrm>
          <a:custGeom>
            <a:avLst/>
            <a:gdLst/>
            <a:ahLst/>
            <a:cxnLst>
              <a:cxn ang="0">
                <a:pos x="0" y="8"/>
              </a:cxn>
              <a:cxn ang="0">
                <a:pos x="8" y="0"/>
              </a:cxn>
              <a:cxn ang="0">
                <a:pos x="8" y="16"/>
              </a:cxn>
              <a:cxn ang="0">
                <a:pos x="16" y="8"/>
              </a:cxn>
              <a:cxn ang="0">
                <a:pos x="8" y="16"/>
              </a:cxn>
              <a:cxn ang="0">
                <a:pos x="16" y="16"/>
              </a:cxn>
              <a:cxn ang="0">
                <a:pos x="16" y="8"/>
              </a:cxn>
              <a:cxn ang="0">
                <a:pos x="0" y="8"/>
              </a:cxn>
            </a:cxnLst>
            <a:rect l="0" t="0" r="r" b="b"/>
            <a:pathLst>
              <a:path w="17" h="17">
                <a:moveTo>
                  <a:pt x="0" y="8"/>
                </a:moveTo>
                <a:lnTo>
                  <a:pt x="8" y="0"/>
                </a:lnTo>
                <a:lnTo>
                  <a:pt x="8" y="16"/>
                </a:lnTo>
                <a:lnTo>
                  <a:pt x="16" y="8"/>
                </a:lnTo>
                <a:lnTo>
                  <a:pt x="8"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64179" name="Freeform 691"/>
          <p:cNvSpPr>
            <a:spLocks/>
          </p:cNvSpPr>
          <p:nvPr/>
        </p:nvSpPr>
        <p:spPr bwMode="auto">
          <a:xfrm>
            <a:off x="3184525" y="2233613"/>
            <a:ext cx="31750" cy="30162"/>
          </a:xfrm>
          <a:custGeom>
            <a:avLst/>
            <a:gdLst/>
            <a:ahLst/>
            <a:cxnLst>
              <a:cxn ang="0">
                <a:pos x="16" y="16"/>
              </a:cxn>
              <a:cxn ang="0">
                <a:pos x="0" y="8"/>
              </a:cxn>
              <a:cxn ang="0">
                <a:pos x="0" y="16"/>
              </a:cxn>
              <a:cxn ang="0">
                <a:pos x="16" y="16"/>
              </a:cxn>
              <a:cxn ang="0">
                <a:pos x="16" y="8"/>
              </a:cxn>
              <a:cxn ang="0">
                <a:pos x="0" y="0"/>
              </a:cxn>
              <a:cxn ang="0">
                <a:pos x="16" y="16"/>
              </a:cxn>
            </a:cxnLst>
            <a:rect l="0" t="0" r="r" b="b"/>
            <a:pathLst>
              <a:path w="17" h="17">
                <a:moveTo>
                  <a:pt x="16" y="16"/>
                </a:moveTo>
                <a:lnTo>
                  <a:pt x="0" y="8"/>
                </a:lnTo>
                <a:lnTo>
                  <a:pt x="0" y="16"/>
                </a:lnTo>
                <a:lnTo>
                  <a:pt x="16" y="16"/>
                </a:ln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180" name="Freeform 692"/>
          <p:cNvSpPr>
            <a:spLocks/>
          </p:cNvSpPr>
          <p:nvPr/>
        </p:nvSpPr>
        <p:spPr bwMode="auto">
          <a:xfrm>
            <a:off x="3184525" y="2228850"/>
            <a:ext cx="31750" cy="31750"/>
          </a:xfrm>
          <a:custGeom>
            <a:avLst/>
            <a:gdLst/>
            <a:ahLst/>
            <a:cxnLst>
              <a:cxn ang="0">
                <a:pos x="12" y="0"/>
              </a:cxn>
              <a:cxn ang="0">
                <a:pos x="8" y="12"/>
              </a:cxn>
              <a:cxn ang="0">
                <a:pos x="4" y="12"/>
              </a:cxn>
              <a:cxn ang="0">
                <a:pos x="0" y="12"/>
              </a:cxn>
              <a:cxn ang="0">
                <a:pos x="0" y="9"/>
              </a:cxn>
              <a:cxn ang="0">
                <a:pos x="0" y="12"/>
              </a:cxn>
              <a:cxn ang="0">
                <a:pos x="4" y="12"/>
              </a:cxn>
              <a:cxn ang="0">
                <a:pos x="8" y="16"/>
              </a:cxn>
              <a:cxn ang="0">
                <a:pos x="12" y="12"/>
              </a:cxn>
              <a:cxn ang="0">
                <a:pos x="16" y="12"/>
              </a:cxn>
              <a:cxn ang="0">
                <a:pos x="16" y="9"/>
              </a:cxn>
              <a:cxn ang="0">
                <a:pos x="0" y="3"/>
              </a:cxn>
              <a:cxn ang="0">
                <a:pos x="4" y="3"/>
              </a:cxn>
              <a:cxn ang="0">
                <a:pos x="8" y="0"/>
              </a:cxn>
              <a:cxn ang="0">
                <a:pos x="12" y="3"/>
              </a:cxn>
              <a:cxn ang="0">
                <a:pos x="16" y="3"/>
              </a:cxn>
              <a:cxn ang="0">
                <a:pos x="12" y="3"/>
              </a:cxn>
              <a:cxn ang="0">
                <a:pos x="12" y="0"/>
              </a:cxn>
              <a:cxn ang="0">
                <a:pos x="8" y="0"/>
              </a:cxn>
              <a:cxn ang="0">
                <a:pos x="4" y="12"/>
              </a:cxn>
              <a:cxn ang="0">
                <a:pos x="12" y="0"/>
              </a:cxn>
            </a:cxnLst>
            <a:rect l="0" t="0" r="r" b="b"/>
            <a:pathLst>
              <a:path w="17" h="17">
                <a:moveTo>
                  <a:pt x="12" y="0"/>
                </a:moveTo>
                <a:lnTo>
                  <a:pt x="8" y="12"/>
                </a:lnTo>
                <a:lnTo>
                  <a:pt x="4" y="12"/>
                </a:lnTo>
                <a:lnTo>
                  <a:pt x="0" y="12"/>
                </a:lnTo>
                <a:lnTo>
                  <a:pt x="0" y="9"/>
                </a:lnTo>
                <a:lnTo>
                  <a:pt x="0" y="12"/>
                </a:lnTo>
                <a:lnTo>
                  <a:pt x="4" y="12"/>
                </a:lnTo>
                <a:lnTo>
                  <a:pt x="8" y="16"/>
                </a:lnTo>
                <a:lnTo>
                  <a:pt x="12" y="12"/>
                </a:lnTo>
                <a:lnTo>
                  <a:pt x="16" y="12"/>
                </a:lnTo>
                <a:lnTo>
                  <a:pt x="16" y="9"/>
                </a:lnTo>
                <a:lnTo>
                  <a:pt x="0" y="3"/>
                </a:lnTo>
                <a:lnTo>
                  <a:pt x="4" y="3"/>
                </a:lnTo>
                <a:lnTo>
                  <a:pt x="8" y="0"/>
                </a:lnTo>
                <a:lnTo>
                  <a:pt x="12" y="3"/>
                </a:lnTo>
                <a:lnTo>
                  <a:pt x="16" y="3"/>
                </a:lnTo>
                <a:lnTo>
                  <a:pt x="12" y="3"/>
                </a:lnTo>
                <a:lnTo>
                  <a:pt x="12" y="0"/>
                </a:lnTo>
                <a:lnTo>
                  <a:pt x="8" y="0"/>
                </a:lnTo>
                <a:lnTo>
                  <a:pt x="4" y="12"/>
                </a:lnTo>
                <a:lnTo>
                  <a:pt x="12" y="0"/>
                </a:lnTo>
              </a:path>
            </a:pathLst>
          </a:custGeom>
          <a:solidFill>
            <a:srgbClr val="000000"/>
          </a:solidFill>
          <a:ln w="9525" cap="rnd">
            <a:noFill/>
            <a:round/>
            <a:headEnd/>
            <a:tailEnd/>
          </a:ln>
          <a:effectLst/>
        </p:spPr>
        <p:txBody>
          <a:bodyPr/>
          <a:lstStyle/>
          <a:p>
            <a:endParaRPr lang="en-US"/>
          </a:p>
        </p:txBody>
      </p:sp>
      <p:sp>
        <p:nvSpPr>
          <p:cNvPr id="64181" name="Freeform 693"/>
          <p:cNvSpPr>
            <a:spLocks/>
          </p:cNvSpPr>
          <p:nvPr/>
        </p:nvSpPr>
        <p:spPr bwMode="auto">
          <a:xfrm>
            <a:off x="1660525" y="1900238"/>
            <a:ext cx="1600200" cy="909637"/>
          </a:xfrm>
          <a:custGeom>
            <a:avLst/>
            <a:gdLst/>
            <a:ahLst/>
            <a:cxnLst>
              <a:cxn ang="0">
                <a:pos x="96" y="26"/>
              </a:cxn>
              <a:cxn ang="0">
                <a:pos x="85" y="19"/>
              </a:cxn>
              <a:cxn ang="0">
                <a:pos x="58" y="45"/>
              </a:cxn>
              <a:cxn ang="0">
                <a:pos x="15" y="117"/>
              </a:cxn>
              <a:cxn ang="0">
                <a:pos x="0" y="149"/>
              </a:cxn>
              <a:cxn ang="0">
                <a:pos x="0" y="189"/>
              </a:cxn>
              <a:cxn ang="0">
                <a:pos x="9" y="208"/>
              </a:cxn>
              <a:cxn ang="0">
                <a:pos x="11" y="223"/>
              </a:cxn>
              <a:cxn ang="0">
                <a:pos x="11" y="253"/>
              </a:cxn>
              <a:cxn ang="0">
                <a:pos x="28" y="279"/>
              </a:cxn>
              <a:cxn ang="0">
                <a:pos x="58" y="319"/>
              </a:cxn>
              <a:cxn ang="0">
                <a:pos x="247" y="381"/>
              </a:cxn>
              <a:cxn ang="0">
                <a:pos x="270" y="419"/>
              </a:cxn>
              <a:cxn ang="0">
                <a:pos x="322" y="421"/>
              </a:cxn>
              <a:cxn ang="0">
                <a:pos x="360" y="476"/>
              </a:cxn>
              <a:cxn ang="0">
                <a:pos x="400" y="498"/>
              </a:cxn>
              <a:cxn ang="0">
                <a:pos x="405" y="451"/>
              </a:cxn>
              <a:cxn ang="0">
                <a:pos x="434" y="440"/>
              </a:cxn>
              <a:cxn ang="0">
                <a:pos x="471" y="423"/>
              </a:cxn>
              <a:cxn ang="0">
                <a:pos x="505" y="432"/>
              </a:cxn>
              <a:cxn ang="0">
                <a:pos x="530" y="434"/>
              </a:cxn>
              <a:cxn ang="0">
                <a:pos x="539" y="430"/>
              </a:cxn>
              <a:cxn ang="0">
                <a:pos x="522" y="421"/>
              </a:cxn>
              <a:cxn ang="0">
                <a:pos x="547" y="417"/>
              </a:cxn>
              <a:cxn ang="0">
                <a:pos x="573" y="419"/>
              </a:cxn>
              <a:cxn ang="0">
                <a:pos x="613" y="423"/>
              </a:cxn>
              <a:cxn ang="0">
                <a:pos x="658" y="445"/>
              </a:cxn>
              <a:cxn ang="0">
                <a:pos x="671" y="470"/>
              </a:cxn>
              <a:cxn ang="0">
                <a:pos x="703" y="500"/>
              </a:cxn>
              <a:cxn ang="0">
                <a:pos x="696" y="447"/>
              </a:cxn>
              <a:cxn ang="0">
                <a:pos x="681" y="408"/>
              </a:cxn>
              <a:cxn ang="0">
                <a:pos x="692" y="370"/>
              </a:cxn>
              <a:cxn ang="0">
                <a:pos x="724" y="340"/>
              </a:cxn>
              <a:cxn ang="0">
                <a:pos x="745" y="319"/>
              </a:cxn>
              <a:cxn ang="0">
                <a:pos x="760" y="300"/>
              </a:cxn>
              <a:cxn ang="0">
                <a:pos x="754" y="287"/>
              </a:cxn>
              <a:cxn ang="0">
                <a:pos x="748" y="274"/>
              </a:cxn>
              <a:cxn ang="0">
                <a:pos x="739" y="251"/>
              </a:cxn>
              <a:cxn ang="0">
                <a:pos x="748" y="245"/>
              </a:cxn>
              <a:cxn ang="0">
                <a:pos x="752" y="274"/>
              </a:cxn>
              <a:cxn ang="0">
                <a:pos x="762" y="245"/>
              </a:cxn>
              <a:cxn ang="0">
                <a:pos x="769" y="238"/>
              </a:cxn>
              <a:cxn ang="0">
                <a:pos x="773" y="213"/>
              </a:cxn>
              <a:cxn ang="0">
                <a:pos x="805" y="204"/>
              </a:cxn>
              <a:cxn ang="0">
                <a:pos x="799" y="202"/>
              </a:cxn>
              <a:cxn ang="0">
                <a:pos x="782" y="200"/>
              </a:cxn>
              <a:cxn ang="0">
                <a:pos x="803" y="189"/>
              </a:cxn>
              <a:cxn ang="0">
                <a:pos x="831" y="181"/>
              </a:cxn>
              <a:cxn ang="0">
                <a:pos x="820" y="174"/>
              </a:cxn>
              <a:cxn ang="0">
                <a:pos x="814" y="155"/>
              </a:cxn>
              <a:cxn ang="0">
                <a:pos x="828" y="134"/>
              </a:cxn>
              <a:cxn ang="0">
                <a:pos x="856" y="117"/>
              </a:cxn>
              <a:cxn ang="0">
                <a:pos x="839" y="81"/>
              </a:cxn>
              <a:cxn ang="0">
                <a:pos x="807" y="102"/>
              </a:cxn>
              <a:cxn ang="0">
                <a:pos x="741" y="140"/>
              </a:cxn>
              <a:cxn ang="0">
                <a:pos x="696" y="168"/>
              </a:cxn>
              <a:cxn ang="0">
                <a:pos x="664" y="196"/>
              </a:cxn>
              <a:cxn ang="0">
                <a:pos x="641" y="191"/>
              </a:cxn>
              <a:cxn ang="0">
                <a:pos x="607" y="128"/>
              </a:cxn>
              <a:cxn ang="0">
                <a:pos x="543" y="94"/>
              </a:cxn>
              <a:cxn ang="0">
                <a:pos x="507" y="96"/>
              </a:cxn>
              <a:cxn ang="0">
                <a:pos x="469" y="87"/>
              </a:cxn>
            </a:cxnLst>
            <a:rect l="0" t="0" r="r" b="b"/>
            <a:pathLst>
              <a:path w="861" h="501">
                <a:moveTo>
                  <a:pt x="173" y="28"/>
                </a:moveTo>
                <a:lnTo>
                  <a:pt x="100" y="0"/>
                </a:lnTo>
                <a:lnTo>
                  <a:pt x="98" y="2"/>
                </a:lnTo>
                <a:lnTo>
                  <a:pt x="96" y="4"/>
                </a:lnTo>
                <a:lnTo>
                  <a:pt x="94" y="4"/>
                </a:lnTo>
                <a:lnTo>
                  <a:pt x="94" y="6"/>
                </a:lnTo>
                <a:lnTo>
                  <a:pt x="96" y="6"/>
                </a:lnTo>
                <a:lnTo>
                  <a:pt x="98" y="6"/>
                </a:lnTo>
                <a:lnTo>
                  <a:pt x="98" y="9"/>
                </a:lnTo>
                <a:lnTo>
                  <a:pt x="98" y="11"/>
                </a:lnTo>
                <a:lnTo>
                  <a:pt x="98" y="13"/>
                </a:lnTo>
                <a:lnTo>
                  <a:pt x="96" y="13"/>
                </a:lnTo>
                <a:lnTo>
                  <a:pt x="94" y="13"/>
                </a:lnTo>
                <a:lnTo>
                  <a:pt x="94" y="15"/>
                </a:lnTo>
                <a:lnTo>
                  <a:pt x="94" y="17"/>
                </a:lnTo>
                <a:lnTo>
                  <a:pt x="94" y="19"/>
                </a:lnTo>
                <a:lnTo>
                  <a:pt x="96" y="21"/>
                </a:lnTo>
                <a:lnTo>
                  <a:pt x="96" y="23"/>
                </a:lnTo>
                <a:lnTo>
                  <a:pt x="96" y="26"/>
                </a:lnTo>
                <a:lnTo>
                  <a:pt x="96" y="28"/>
                </a:lnTo>
                <a:lnTo>
                  <a:pt x="96" y="30"/>
                </a:lnTo>
                <a:lnTo>
                  <a:pt x="94" y="32"/>
                </a:lnTo>
                <a:lnTo>
                  <a:pt x="94" y="34"/>
                </a:lnTo>
                <a:lnTo>
                  <a:pt x="92" y="34"/>
                </a:lnTo>
                <a:lnTo>
                  <a:pt x="92" y="36"/>
                </a:lnTo>
                <a:lnTo>
                  <a:pt x="89" y="36"/>
                </a:lnTo>
                <a:lnTo>
                  <a:pt x="87" y="36"/>
                </a:lnTo>
                <a:lnTo>
                  <a:pt x="87" y="34"/>
                </a:lnTo>
                <a:lnTo>
                  <a:pt x="87" y="32"/>
                </a:lnTo>
                <a:lnTo>
                  <a:pt x="85" y="32"/>
                </a:lnTo>
                <a:lnTo>
                  <a:pt x="87" y="32"/>
                </a:lnTo>
                <a:lnTo>
                  <a:pt x="87" y="30"/>
                </a:lnTo>
                <a:lnTo>
                  <a:pt x="89" y="28"/>
                </a:lnTo>
                <a:lnTo>
                  <a:pt x="89" y="26"/>
                </a:lnTo>
                <a:lnTo>
                  <a:pt x="89" y="23"/>
                </a:lnTo>
                <a:lnTo>
                  <a:pt x="87" y="23"/>
                </a:lnTo>
                <a:lnTo>
                  <a:pt x="87" y="21"/>
                </a:lnTo>
                <a:lnTo>
                  <a:pt x="85" y="19"/>
                </a:lnTo>
                <a:lnTo>
                  <a:pt x="81" y="19"/>
                </a:lnTo>
                <a:lnTo>
                  <a:pt x="79" y="17"/>
                </a:lnTo>
                <a:lnTo>
                  <a:pt x="77" y="15"/>
                </a:lnTo>
                <a:lnTo>
                  <a:pt x="75" y="13"/>
                </a:lnTo>
                <a:lnTo>
                  <a:pt x="72" y="11"/>
                </a:lnTo>
                <a:lnTo>
                  <a:pt x="68" y="11"/>
                </a:lnTo>
                <a:lnTo>
                  <a:pt x="66" y="11"/>
                </a:lnTo>
                <a:lnTo>
                  <a:pt x="64" y="13"/>
                </a:lnTo>
                <a:lnTo>
                  <a:pt x="62" y="15"/>
                </a:lnTo>
                <a:lnTo>
                  <a:pt x="62" y="19"/>
                </a:lnTo>
                <a:lnTo>
                  <a:pt x="60" y="21"/>
                </a:lnTo>
                <a:lnTo>
                  <a:pt x="62" y="26"/>
                </a:lnTo>
                <a:lnTo>
                  <a:pt x="62" y="30"/>
                </a:lnTo>
                <a:lnTo>
                  <a:pt x="60" y="32"/>
                </a:lnTo>
                <a:lnTo>
                  <a:pt x="60" y="36"/>
                </a:lnTo>
                <a:lnTo>
                  <a:pt x="60" y="38"/>
                </a:lnTo>
                <a:lnTo>
                  <a:pt x="62" y="38"/>
                </a:lnTo>
                <a:lnTo>
                  <a:pt x="64" y="38"/>
                </a:lnTo>
                <a:lnTo>
                  <a:pt x="58" y="45"/>
                </a:lnTo>
                <a:lnTo>
                  <a:pt x="58" y="47"/>
                </a:lnTo>
                <a:lnTo>
                  <a:pt x="55" y="47"/>
                </a:lnTo>
                <a:lnTo>
                  <a:pt x="55" y="49"/>
                </a:lnTo>
                <a:lnTo>
                  <a:pt x="55" y="51"/>
                </a:lnTo>
                <a:lnTo>
                  <a:pt x="55" y="53"/>
                </a:lnTo>
                <a:lnTo>
                  <a:pt x="55" y="55"/>
                </a:lnTo>
                <a:lnTo>
                  <a:pt x="51" y="64"/>
                </a:lnTo>
                <a:lnTo>
                  <a:pt x="47" y="70"/>
                </a:lnTo>
                <a:lnTo>
                  <a:pt x="43" y="77"/>
                </a:lnTo>
                <a:lnTo>
                  <a:pt x="36" y="83"/>
                </a:lnTo>
                <a:lnTo>
                  <a:pt x="32" y="89"/>
                </a:lnTo>
                <a:lnTo>
                  <a:pt x="26" y="96"/>
                </a:lnTo>
                <a:lnTo>
                  <a:pt x="21" y="102"/>
                </a:lnTo>
                <a:lnTo>
                  <a:pt x="15" y="109"/>
                </a:lnTo>
                <a:lnTo>
                  <a:pt x="17" y="111"/>
                </a:lnTo>
                <a:lnTo>
                  <a:pt x="17" y="113"/>
                </a:lnTo>
                <a:lnTo>
                  <a:pt x="17" y="115"/>
                </a:lnTo>
                <a:lnTo>
                  <a:pt x="17" y="117"/>
                </a:lnTo>
                <a:lnTo>
                  <a:pt x="15" y="117"/>
                </a:lnTo>
                <a:lnTo>
                  <a:pt x="15" y="119"/>
                </a:lnTo>
                <a:lnTo>
                  <a:pt x="13" y="119"/>
                </a:lnTo>
                <a:lnTo>
                  <a:pt x="13" y="121"/>
                </a:lnTo>
                <a:lnTo>
                  <a:pt x="13" y="123"/>
                </a:lnTo>
                <a:lnTo>
                  <a:pt x="15" y="126"/>
                </a:lnTo>
                <a:lnTo>
                  <a:pt x="15" y="128"/>
                </a:lnTo>
                <a:lnTo>
                  <a:pt x="13" y="130"/>
                </a:lnTo>
                <a:lnTo>
                  <a:pt x="13" y="132"/>
                </a:lnTo>
                <a:lnTo>
                  <a:pt x="11" y="134"/>
                </a:lnTo>
                <a:lnTo>
                  <a:pt x="11" y="136"/>
                </a:lnTo>
                <a:lnTo>
                  <a:pt x="9" y="136"/>
                </a:lnTo>
                <a:lnTo>
                  <a:pt x="9" y="138"/>
                </a:lnTo>
                <a:lnTo>
                  <a:pt x="6" y="140"/>
                </a:lnTo>
                <a:lnTo>
                  <a:pt x="4" y="140"/>
                </a:lnTo>
                <a:lnTo>
                  <a:pt x="2" y="143"/>
                </a:lnTo>
                <a:lnTo>
                  <a:pt x="2" y="145"/>
                </a:lnTo>
                <a:lnTo>
                  <a:pt x="0" y="145"/>
                </a:lnTo>
                <a:lnTo>
                  <a:pt x="0" y="147"/>
                </a:lnTo>
                <a:lnTo>
                  <a:pt x="0" y="149"/>
                </a:lnTo>
                <a:lnTo>
                  <a:pt x="0" y="151"/>
                </a:lnTo>
                <a:lnTo>
                  <a:pt x="2" y="153"/>
                </a:lnTo>
                <a:lnTo>
                  <a:pt x="2" y="155"/>
                </a:lnTo>
                <a:lnTo>
                  <a:pt x="2" y="157"/>
                </a:lnTo>
                <a:lnTo>
                  <a:pt x="4" y="157"/>
                </a:lnTo>
                <a:lnTo>
                  <a:pt x="2" y="160"/>
                </a:lnTo>
                <a:lnTo>
                  <a:pt x="0" y="162"/>
                </a:lnTo>
                <a:lnTo>
                  <a:pt x="0" y="164"/>
                </a:lnTo>
                <a:lnTo>
                  <a:pt x="0" y="166"/>
                </a:lnTo>
                <a:lnTo>
                  <a:pt x="0" y="168"/>
                </a:lnTo>
                <a:lnTo>
                  <a:pt x="0" y="170"/>
                </a:lnTo>
                <a:lnTo>
                  <a:pt x="0" y="172"/>
                </a:lnTo>
                <a:lnTo>
                  <a:pt x="0" y="174"/>
                </a:lnTo>
                <a:lnTo>
                  <a:pt x="0" y="177"/>
                </a:lnTo>
                <a:lnTo>
                  <a:pt x="0" y="179"/>
                </a:lnTo>
                <a:lnTo>
                  <a:pt x="0" y="181"/>
                </a:lnTo>
                <a:lnTo>
                  <a:pt x="0" y="185"/>
                </a:lnTo>
                <a:lnTo>
                  <a:pt x="0" y="187"/>
                </a:lnTo>
                <a:lnTo>
                  <a:pt x="0" y="189"/>
                </a:lnTo>
                <a:lnTo>
                  <a:pt x="2" y="191"/>
                </a:lnTo>
                <a:lnTo>
                  <a:pt x="2" y="194"/>
                </a:lnTo>
                <a:lnTo>
                  <a:pt x="2" y="196"/>
                </a:lnTo>
                <a:lnTo>
                  <a:pt x="4" y="198"/>
                </a:lnTo>
                <a:lnTo>
                  <a:pt x="6" y="198"/>
                </a:lnTo>
                <a:lnTo>
                  <a:pt x="9" y="196"/>
                </a:lnTo>
                <a:lnTo>
                  <a:pt x="9" y="194"/>
                </a:lnTo>
                <a:lnTo>
                  <a:pt x="9" y="191"/>
                </a:lnTo>
                <a:lnTo>
                  <a:pt x="11" y="191"/>
                </a:lnTo>
                <a:lnTo>
                  <a:pt x="11" y="194"/>
                </a:lnTo>
                <a:lnTo>
                  <a:pt x="11" y="196"/>
                </a:lnTo>
                <a:lnTo>
                  <a:pt x="11" y="198"/>
                </a:lnTo>
                <a:lnTo>
                  <a:pt x="11" y="202"/>
                </a:lnTo>
                <a:lnTo>
                  <a:pt x="11" y="204"/>
                </a:lnTo>
                <a:lnTo>
                  <a:pt x="11" y="206"/>
                </a:lnTo>
                <a:lnTo>
                  <a:pt x="11" y="208"/>
                </a:lnTo>
                <a:lnTo>
                  <a:pt x="13" y="211"/>
                </a:lnTo>
                <a:lnTo>
                  <a:pt x="11" y="208"/>
                </a:lnTo>
                <a:lnTo>
                  <a:pt x="9" y="208"/>
                </a:lnTo>
                <a:lnTo>
                  <a:pt x="9" y="206"/>
                </a:lnTo>
                <a:lnTo>
                  <a:pt x="9" y="204"/>
                </a:lnTo>
                <a:lnTo>
                  <a:pt x="6" y="202"/>
                </a:lnTo>
                <a:lnTo>
                  <a:pt x="6" y="200"/>
                </a:lnTo>
                <a:lnTo>
                  <a:pt x="4" y="200"/>
                </a:lnTo>
                <a:lnTo>
                  <a:pt x="4" y="202"/>
                </a:lnTo>
                <a:lnTo>
                  <a:pt x="2" y="204"/>
                </a:lnTo>
                <a:lnTo>
                  <a:pt x="2" y="206"/>
                </a:lnTo>
                <a:lnTo>
                  <a:pt x="2" y="208"/>
                </a:lnTo>
                <a:lnTo>
                  <a:pt x="2" y="211"/>
                </a:lnTo>
                <a:lnTo>
                  <a:pt x="2" y="213"/>
                </a:lnTo>
                <a:lnTo>
                  <a:pt x="2" y="215"/>
                </a:lnTo>
                <a:lnTo>
                  <a:pt x="4" y="217"/>
                </a:lnTo>
                <a:lnTo>
                  <a:pt x="6" y="217"/>
                </a:lnTo>
                <a:lnTo>
                  <a:pt x="6" y="219"/>
                </a:lnTo>
                <a:lnTo>
                  <a:pt x="9" y="219"/>
                </a:lnTo>
                <a:lnTo>
                  <a:pt x="11" y="219"/>
                </a:lnTo>
                <a:lnTo>
                  <a:pt x="11" y="221"/>
                </a:lnTo>
                <a:lnTo>
                  <a:pt x="11" y="223"/>
                </a:lnTo>
                <a:lnTo>
                  <a:pt x="9" y="223"/>
                </a:lnTo>
                <a:lnTo>
                  <a:pt x="6" y="223"/>
                </a:lnTo>
                <a:lnTo>
                  <a:pt x="6" y="226"/>
                </a:lnTo>
                <a:lnTo>
                  <a:pt x="6" y="228"/>
                </a:lnTo>
                <a:lnTo>
                  <a:pt x="4" y="228"/>
                </a:lnTo>
                <a:lnTo>
                  <a:pt x="4" y="230"/>
                </a:lnTo>
                <a:lnTo>
                  <a:pt x="4" y="232"/>
                </a:lnTo>
                <a:lnTo>
                  <a:pt x="6" y="234"/>
                </a:lnTo>
                <a:lnTo>
                  <a:pt x="6" y="236"/>
                </a:lnTo>
                <a:lnTo>
                  <a:pt x="9" y="236"/>
                </a:lnTo>
                <a:lnTo>
                  <a:pt x="9" y="238"/>
                </a:lnTo>
                <a:lnTo>
                  <a:pt x="11" y="240"/>
                </a:lnTo>
                <a:lnTo>
                  <a:pt x="11" y="243"/>
                </a:lnTo>
                <a:lnTo>
                  <a:pt x="13" y="245"/>
                </a:lnTo>
                <a:lnTo>
                  <a:pt x="13" y="247"/>
                </a:lnTo>
                <a:lnTo>
                  <a:pt x="13" y="249"/>
                </a:lnTo>
                <a:lnTo>
                  <a:pt x="11" y="249"/>
                </a:lnTo>
                <a:lnTo>
                  <a:pt x="11" y="251"/>
                </a:lnTo>
                <a:lnTo>
                  <a:pt x="11" y="253"/>
                </a:lnTo>
                <a:lnTo>
                  <a:pt x="11" y="255"/>
                </a:lnTo>
                <a:lnTo>
                  <a:pt x="11" y="257"/>
                </a:lnTo>
                <a:lnTo>
                  <a:pt x="13" y="257"/>
                </a:lnTo>
                <a:lnTo>
                  <a:pt x="15" y="257"/>
                </a:lnTo>
                <a:lnTo>
                  <a:pt x="15" y="260"/>
                </a:lnTo>
                <a:lnTo>
                  <a:pt x="15" y="262"/>
                </a:lnTo>
                <a:lnTo>
                  <a:pt x="15" y="264"/>
                </a:lnTo>
                <a:lnTo>
                  <a:pt x="15" y="266"/>
                </a:lnTo>
                <a:lnTo>
                  <a:pt x="13" y="268"/>
                </a:lnTo>
                <a:lnTo>
                  <a:pt x="13" y="270"/>
                </a:lnTo>
                <a:lnTo>
                  <a:pt x="13" y="272"/>
                </a:lnTo>
                <a:lnTo>
                  <a:pt x="15" y="272"/>
                </a:lnTo>
                <a:lnTo>
                  <a:pt x="17" y="274"/>
                </a:lnTo>
                <a:lnTo>
                  <a:pt x="19" y="274"/>
                </a:lnTo>
                <a:lnTo>
                  <a:pt x="21" y="277"/>
                </a:lnTo>
                <a:lnTo>
                  <a:pt x="23" y="277"/>
                </a:lnTo>
                <a:lnTo>
                  <a:pt x="26" y="277"/>
                </a:lnTo>
                <a:lnTo>
                  <a:pt x="28" y="277"/>
                </a:lnTo>
                <a:lnTo>
                  <a:pt x="28" y="279"/>
                </a:lnTo>
                <a:lnTo>
                  <a:pt x="30" y="281"/>
                </a:lnTo>
                <a:lnTo>
                  <a:pt x="32" y="281"/>
                </a:lnTo>
                <a:lnTo>
                  <a:pt x="32" y="283"/>
                </a:lnTo>
                <a:lnTo>
                  <a:pt x="34" y="285"/>
                </a:lnTo>
                <a:lnTo>
                  <a:pt x="36" y="287"/>
                </a:lnTo>
                <a:lnTo>
                  <a:pt x="36" y="289"/>
                </a:lnTo>
                <a:lnTo>
                  <a:pt x="38" y="289"/>
                </a:lnTo>
                <a:lnTo>
                  <a:pt x="41" y="289"/>
                </a:lnTo>
                <a:lnTo>
                  <a:pt x="43" y="291"/>
                </a:lnTo>
                <a:lnTo>
                  <a:pt x="45" y="294"/>
                </a:lnTo>
                <a:lnTo>
                  <a:pt x="47" y="296"/>
                </a:lnTo>
                <a:lnTo>
                  <a:pt x="49" y="298"/>
                </a:lnTo>
                <a:lnTo>
                  <a:pt x="51" y="302"/>
                </a:lnTo>
                <a:lnTo>
                  <a:pt x="53" y="304"/>
                </a:lnTo>
                <a:lnTo>
                  <a:pt x="55" y="306"/>
                </a:lnTo>
                <a:lnTo>
                  <a:pt x="58" y="311"/>
                </a:lnTo>
                <a:lnTo>
                  <a:pt x="60" y="313"/>
                </a:lnTo>
                <a:lnTo>
                  <a:pt x="60" y="317"/>
                </a:lnTo>
                <a:lnTo>
                  <a:pt x="58" y="319"/>
                </a:lnTo>
                <a:lnTo>
                  <a:pt x="58" y="321"/>
                </a:lnTo>
                <a:lnTo>
                  <a:pt x="58" y="323"/>
                </a:lnTo>
                <a:lnTo>
                  <a:pt x="55" y="323"/>
                </a:lnTo>
                <a:lnTo>
                  <a:pt x="55" y="325"/>
                </a:lnTo>
                <a:lnTo>
                  <a:pt x="55" y="328"/>
                </a:lnTo>
                <a:lnTo>
                  <a:pt x="58" y="328"/>
                </a:lnTo>
                <a:lnTo>
                  <a:pt x="58" y="330"/>
                </a:lnTo>
                <a:lnTo>
                  <a:pt x="102" y="332"/>
                </a:lnTo>
                <a:lnTo>
                  <a:pt x="102" y="334"/>
                </a:lnTo>
                <a:lnTo>
                  <a:pt x="100" y="334"/>
                </a:lnTo>
                <a:lnTo>
                  <a:pt x="100" y="336"/>
                </a:lnTo>
                <a:lnTo>
                  <a:pt x="162" y="368"/>
                </a:lnTo>
                <a:lnTo>
                  <a:pt x="198" y="374"/>
                </a:lnTo>
                <a:lnTo>
                  <a:pt x="213" y="377"/>
                </a:lnTo>
                <a:lnTo>
                  <a:pt x="215" y="368"/>
                </a:lnTo>
                <a:lnTo>
                  <a:pt x="243" y="374"/>
                </a:lnTo>
                <a:lnTo>
                  <a:pt x="245" y="377"/>
                </a:lnTo>
                <a:lnTo>
                  <a:pt x="245" y="379"/>
                </a:lnTo>
                <a:lnTo>
                  <a:pt x="247" y="381"/>
                </a:lnTo>
                <a:lnTo>
                  <a:pt x="249" y="383"/>
                </a:lnTo>
                <a:lnTo>
                  <a:pt x="249" y="385"/>
                </a:lnTo>
                <a:lnTo>
                  <a:pt x="251" y="385"/>
                </a:lnTo>
                <a:lnTo>
                  <a:pt x="251" y="389"/>
                </a:lnTo>
                <a:lnTo>
                  <a:pt x="253" y="389"/>
                </a:lnTo>
                <a:lnTo>
                  <a:pt x="256" y="391"/>
                </a:lnTo>
                <a:lnTo>
                  <a:pt x="258" y="394"/>
                </a:lnTo>
                <a:lnTo>
                  <a:pt x="260" y="394"/>
                </a:lnTo>
                <a:lnTo>
                  <a:pt x="260" y="396"/>
                </a:lnTo>
                <a:lnTo>
                  <a:pt x="262" y="398"/>
                </a:lnTo>
                <a:lnTo>
                  <a:pt x="262" y="400"/>
                </a:lnTo>
                <a:lnTo>
                  <a:pt x="262" y="402"/>
                </a:lnTo>
                <a:lnTo>
                  <a:pt x="264" y="404"/>
                </a:lnTo>
                <a:lnTo>
                  <a:pt x="264" y="406"/>
                </a:lnTo>
                <a:lnTo>
                  <a:pt x="264" y="408"/>
                </a:lnTo>
                <a:lnTo>
                  <a:pt x="266" y="411"/>
                </a:lnTo>
                <a:lnTo>
                  <a:pt x="266" y="413"/>
                </a:lnTo>
                <a:lnTo>
                  <a:pt x="268" y="415"/>
                </a:lnTo>
                <a:lnTo>
                  <a:pt x="270" y="419"/>
                </a:lnTo>
                <a:lnTo>
                  <a:pt x="275" y="423"/>
                </a:lnTo>
                <a:lnTo>
                  <a:pt x="279" y="428"/>
                </a:lnTo>
                <a:lnTo>
                  <a:pt x="283" y="430"/>
                </a:lnTo>
                <a:lnTo>
                  <a:pt x="285" y="434"/>
                </a:lnTo>
                <a:lnTo>
                  <a:pt x="290" y="434"/>
                </a:lnTo>
                <a:lnTo>
                  <a:pt x="294" y="434"/>
                </a:lnTo>
                <a:lnTo>
                  <a:pt x="298" y="432"/>
                </a:lnTo>
                <a:lnTo>
                  <a:pt x="300" y="430"/>
                </a:lnTo>
                <a:lnTo>
                  <a:pt x="300" y="428"/>
                </a:lnTo>
                <a:lnTo>
                  <a:pt x="302" y="425"/>
                </a:lnTo>
                <a:lnTo>
                  <a:pt x="305" y="423"/>
                </a:lnTo>
                <a:lnTo>
                  <a:pt x="307" y="421"/>
                </a:lnTo>
                <a:lnTo>
                  <a:pt x="309" y="419"/>
                </a:lnTo>
                <a:lnTo>
                  <a:pt x="311" y="419"/>
                </a:lnTo>
                <a:lnTo>
                  <a:pt x="313" y="419"/>
                </a:lnTo>
                <a:lnTo>
                  <a:pt x="315" y="419"/>
                </a:lnTo>
                <a:lnTo>
                  <a:pt x="317" y="419"/>
                </a:lnTo>
                <a:lnTo>
                  <a:pt x="319" y="421"/>
                </a:lnTo>
                <a:lnTo>
                  <a:pt x="322" y="421"/>
                </a:lnTo>
                <a:lnTo>
                  <a:pt x="322" y="423"/>
                </a:lnTo>
                <a:lnTo>
                  <a:pt x="324" y="423"/>
                </a:lnTo>
                <a:lnTo>
                  <a:pt x="328" y="428"/>
                </a:lnTo>
                <a:lnTo>
                  <a:pt x="332" y="432"/>
                </a:lnTo>
                <a:lnTo>
                  <a:pt x="334" y="436"/>
                </a:lnTo>
                <a:lnTo>
                  <a:pt x="339" y="440"/>
                </a:lnTo>
                <a:lnTo>
                  <a:pt x="341" y="445"/>
                </a:lnTo>
                <a:lnTo>
                  <a:pt x="343" y="449"/>
                </a:lnTo>
                <a:lnTo>
                  <a:pt x="347" y="453"/>
                </a:lnTo>
                <a:lnTo>
                  <a:pt x="351" y="459"/>
                </a:lnTo>
                <a:lnTo>
                  <a:pt x="354" y="462"/>
                </a:lnTo>
                <a:lnTo>
                  <a:pt x="354" y="464"/>
                </a:lnTo>
                <a:lnTo>
                  <a:pt x="356" y="466"/>
                </a:lnTo>
                <a:lnTo>
                  <a:pt x="356" y="468"/>
                </a:lnTo>
                <a:lnTo>
                  <a:pt x="356" y="470"/>
                </a:lnTo>
                <a:lnTo>
                  <a:pt x="356" y="472"/>
                </a:lnTo>
                <a:lnTo>
                  <a:pt x="358" y="474"/>
                </a:lnTo>
                <a:lnTo>
                  <a:pt x="358" y="476"/>
                </a:lnTo>
                <a:lnTo>
                  <a:pt x="360" y="476"/>
                </a:lnTo>
                <a:lnTo>
                  <a:pt x="362" y="479"/>
                </a:lnTo>
                <a:lnTo>
                  <a:pt x="364" y="479"/>
                </a:lnTo>
                <a:lnTo>
                  <a:pt x="364" y="481"/>
                </a:lnTo>
                <a:lnTo>
                  <a:pt x="366" y="481"/>
                </a:lnTo>
                <a:lnTo>
                  <a:pt x="366" y="483"/>
                </a:lnTo>
                <a:lnTo>
                  <a:pt x="366" y="485"/>
                </a:lnTo>
                <a:lnTo>
                  <a:pt x="368" y="487"/>
                </a:lnTo>
                <a:lnTo>
                  <a:pt x="368" y="489"/>
                </a:lnTo>
                <a:lnTo>
                  <a:pt x="371" y="491"/>
                </a:lnTo>
                <a:lnTo>
                  <a:pt x="375" y="493"/>
                </a:lnTo>
                <a:lnTo>
                  <a:pt x="379" y="493"/>
                </a:lnTo>
                <a:lnTo>
                  <a:pt x="381" y="496"/>
                </a:lnTo>
                <a:lnTo>
                  <a:pt x="385" y="496"/>
                </a:lnTo>
                <a:lnTo>
                  <a:pt x="390" y="496"/>
                </a:lnTo>
                <a:lnTo>
                  <a:pt x="394" y="498"/>
                </a:lnTo>
                <a:lnTo>
                  <a:pt x="396" y="500"/>
                </a:lnTo>
                <a:lnTo>
                  <a:pt x="398" y="500"/>
                </a:lnTo>
                <a:lnTo>
                  <a:pt x="400" y="500"/>
                </a:lnTo>
                <a:lnTo>
                  <a:pt x="400" y="498"/>
                </a:lnTo>
                <a:lnTo>
                  <a:pt x="403" y="498"/>
                </a:lnTo>
                <a:lnTo>
                  <a:pt x="400" y="496"/>
                </a:lnTo>
                <a:lnTo>
                  <a:pt x="398" y="493"/>
                </a:lnTo>
                <a:lnTo>
                  <a:pt x="396" y="493"/>
                </a:lnTo>
                <a:lnTo>
                  <a:pt x="396" y="491"/>
                </a:lnTo>
                <a:lnTo>
                  <a:pt x="396" y="489"/>
                </a:lnTo>
                <a:lnTo>
                  <a:pt x="394" y="485"/>
                </a:lnTo>
                <a:lnTo>
                  <a:pt x="394" y="483"/>
                </a:lnTo>
                <a:lnTo>
                  <a:pt x="394" y="479"/>
                </a:lnTo>
                <a:lnTo>
                  <a:pt x="394" y="474"/>
                </a:lnTo>
                <a:lnTo>
                  <a:pt x="394" y="470"/>
                </a:lnTo>
                <a:lnTo>
                  <a:pt x="396" y="468"/>
                </a:lnTo>
                <a:lnTo>
                  <a:pt x="398" y="464"/>
                </a:lnTo>
                <a:lnTo>
                  <a:pt x="403" y="462"/>
                </a:lnTo>
                <a:lnTo>
                  <a:pt x="403" y="459"/>
                </a:lnTo>
                <a:lnTo>
                  <a:pt x="403" y="457"/>
                </a:lnTo>
                <a:lnTo>
                  <a:pt x="403" y="455"/>
                </a:lnTo>
                <a:lnTo>
                  <a:pt x="405" y="453"/>
                </a:lnTo>
                <a:lnTo>
                  <a:pt x="405" y="451"/>
                </a:lnTo>
                <a:lnTo>
                  <a:pt x="407" y="451"/>
                </a:lnTo>
                <a:lnTo>
                  <a:pt x="409" y="451"/>
                </a:lnTo>
                <a:lnTo>
                  <a:pt x="411" y="451"/>
                </a:lnTo>
                <a:lnTo>
                  <a:pt x="413" y="451"/>
                </a:lnTo>
                <a:lnTo>
                  <a:pt x="415" y="453"/>
                </a:lnTo>
                <a:lnTo>
                  <a:pt x="417" y="453"/>
                </a:lnTo>
                <a:lnTo>
                  <a:pt x="417" y="451"/>
                </a:lnTo>
                <a:lnTo>
                  <a:pt x="417" y="449"/>
                </a:lnTo>
                <a:lnTo>
                  <a:pt x="415" y="447"/>
                </a:lnTo>
                <a:lnTo>
                  <a:pt x="413" y="445"/>
                </a:lnTo>
                <a:lnTo>
                  <a:pt x="415" y="445"/>
                </a:lnTo>
                <a:lnTo>
                  <a:pt x="417" y="445"/>
                </a:lnTo>
                <a:lnTo>
                  <a:pt x="420" y="445"/>
                </a:lnTo>
                <a:lnTo>
                  <a:pt x="422" y="445"/>
                </a:lnTo>
                <a:lnTo>
                  <a:pt x="424" y="445"/>
                </a:lnTo>
                <a:lnTo>
                  <a:pt x="426" y="445"/>
                </a:lnTo>
                <a:lnTo>
                  <a:pt x="428" y="445"/>
                </a:lnTo>
                <a:lnTo>
                  <a:pt x="432" y="442"/>
                </a:lnTo>
                <a:lnTo>
                  <a:pt x="434" y="440"/>
                </a:lnTo>
                <a:lnTo>
                  <a:pt x="437" y="438"/>
                </a:lnTo>
                <a:lnTo>
                  <a:pt x="439" y="436"/>
                </a:lnTo>
                <a:lnTo>
                  <a:pt x="439" y="434"/>
                </a:lnTo>
                <a:lnTo>
                  <a:pt x="439" y="430"/>
                </a:lnTo>
                <a:lnTo>
                  <a:pt x="439" y="428"/>
                </a:lnTo>
                <a:lnTo>
                  <a:pt x="439" y="423"/>
                </a:lnTo>
                <a:lnTo>
                  <a:pt x="441" y="425"/>
                </a:lnTo>
                <a:lnTo>
                  <a:pt x="443" y="425"/>
                </a:lnTo>
                <a:lnTo>
                  <a:pt x="445" y="428"/>
                </a:lnTo>
                <a:lnTo>
                  <a:pt x="447" y="430"/>
                </a:lnTo>
                <a:lnTo>
                  <a:pt x="449" y="430"/>
                </a:lnTo>
                <a:lnTo>
                  <a:pt x="452" y="430"/>
                </a:lnTo>
                <a:lnTo>
                  <a:pt x="454" y="428"/>
                </a:lnTo>
                <a:lnTo>
                  <a:pt x="458" y="428"/>
                </a:lnTo>
                <a:lnTo>
                  <a:pt x="460" y="428"/>
                </a:lnTo>
                <a:lnTo>
                  <a:pt x="462" y="425"/>
                </a:lnTo>
                <a:lnTo>
                  <a:pt x="466" y="425"/>
                </a:lnTo>
                <a:lnTo>
                  <a:pt x="466" y="423"/>
                </a:lnTo>
                <a:lnTo>
                  <a:pt x="471" y="423"/>
                </a:lnTo>
                <a:lnTo>
                  <a:pt x="475" y="425"/>
                </a:lnTo>
                <a:lnTo>
                  <a:pt x="479" y="428"/>
                </a:lnTo>
                <a:lnTo>
                  <a:pt x="481" y="430"/>
                </a:lnTo>
                <a:lnTo>
                  <a:pt x="486" y="430"/>
                </a:lnTo>
                <a:lnTo>
                  <a:pt x="488" y="432"/>
                </a:lnTo>
                <a:lnTo>
                  <a:pt x="492" y="432"/>
                </a:lnTo>
                <a:lnTo>
                  <a:pt x="494" y="430"/>
                </a:lnTo>
                <a:lnTo>
                  <a:pt x="496" y="430"/>
                </a:lnTo>
                <a:lnTo>
                  <a:pt x="496" y="428"/>
                </a:lnTo>
                <a:lnTo>
                  <a:pt x="494" y="428"/>
                </a:lnTo>
                <a:lnTo>
                  <a:pt x="496" y="428"/>
                </a:lnTo>
                <a:lnTo>
                  <a:pt x="498" y="428"/>
                </a:lnTo>
                <a:lnTo>
                  <a:pt x="498" y="430"/>
                </a:lnTo>
                <a:lnTo>
                  <a:pt x="500" y="430"/>
                </a:lnTo>
                <a:lnTo>
                  <a:pt x="500" y="432"/>
                </a:lnTo>
                <a:lnTo>
                  <a:pt x="500" y="434"/>
                </a:lnTo>
                <a:lnTo>
                  <a:pt x="503" y="434"/>
                </a:lnTo>
                <a:lnTo>
                  <a:pt x="503" y="432"/>
                </a:lnTo>
                <a:lnTo>
                  <a:pt x="505" y="432"/>
                </a:lnTo>
                <a:lnTo>
                  <a:pt x="507" y="434"/>
                </a:lnTo>
                <a:lnTo>
                  <a:pt x="507" y="436"/>
                </a:lnTo>
                <a:lnTo>
                  <a:pt x="507" y="438"/>
                </a:lnTo>
                <a:lnTo>
                  <a:pt x="509" y="438"/>
                </a:lnTo>
                <a:lnTo>
                  <a:pt x="511" y="438"/>
                </a:lnTo>
                <a:lnTo>
                  <a:pt x="513" y="438"/>
                </a:lnTo>
                <a:lnTo>
                  <a:pt x="515" y="438"/>
                </a:lnTo>
                <a:lnTo>
                  <a:pt x="518" y="436"/>
                </a:lnTo>
                <a:lnTo>
                  <a:pt x="520" y="434"/>
                </a:lnTo>
                <a:lnTo>
                  <a:pt x="522" y="434"/>
                </a:lnTo>
                <a:lnTo>
                  <a:pt x="522" y="436"/>
                </a:lnTo>
                <a:lnTo>
                  <a:pt x="522" y="438"/>
                </a:lnTo>
                <a:lnTo>
                  <a:pt x="524" y="440"/>
                </a:lnTo>
                <a:lnTo>
                  <a:pt x="526" y="440"/>
                </a:lnTo>
                <a:lnTo>
                  <a:pt x="526" y="438"/>
                </a:lnTo>
                <a:lnTo>
                  <a:pt x="528" y="438"/>
                </a:lnTo>
                <a:lnTo>
                  <a:pt x="528" y="436"/>
                </a:lnTo>
                <a:lnTo>
                  <a:pt x="528" y="434"/>
                </a:lnTo>
                <a:lnTo>
                  <a:pt x="530" y="434"/>
                </a:lnTo>
                <a:lnTo>
                  <a:pt x="530" y="436"/>
                </a:lnTo>
                <a:lnTo>
                  <a:pt x="532" y="436"/>
                </a:lnTo>
                <a:lnTo>
                  <a:pt x="535" y="436"/>
                </a:lnTo>
                <a:lnTo>
                  <a:pt x="537" y="436"/>
                </a:lnTo>
                <a:lnTo>
                  <a:pt x="539" y="436"/>
                </a:lnTo>
                <a:lnTo>
                  <a:pt x="541" y="436"/>
                </a:lnTo>
                <a:lnTo>
                  <a:pt x="543" y="436"/>
                </a:lnTo>
                <a:lnTo>
                  <a:pt x="543" y="438"/>
                </a:lnTo>
                <a:lnTo>
                  <a:pt x="543" y="440"/>
                </a:lnTo>
                <a:lnTo>
                  <a:pt x="545" y="440"/>
                </a:lnTo>
                <a:lnTo>
                  <a:pt x="545" y="438"/>
                </a:lnTo>
                <a:lnTo>
                  <a:pt x="547" y="438"/>
                </a:lnTo>
                <a:lnTo>
                  <a:pt x="547" y="436"/>
                </a:lnTo>
                <a:lnTo>
                  <a:pt x="545" y="434"/>
                </a:lnTo>
                <a:lnTo>
                  <a:pt x="543" y="434"/>
                </a:lnTo>
                <a:lnTo>
                  <a:pt x="541" y="434"/>
                </a:lnTo>
                <a:lnTo>
                  <a:pt x="541" y="432"/>
                </a:lnTo>
                <a:lnTo>
                  <a:pt x="539" y="432"/>
                </a:lnTo>
                <a:lnTo>
                  <a:pt x="539" y="430"/>
                </a:lnTo>
                <a:lnTo>
                  <a:pt x="539" y="428"/>
                </a:lnTo>
                <a:lnTo>
                  <a:pt x="541" y="428"/>
                </a:lnTo>
                <a:lnTo>
                  <a:pt x="541" y="425"/>
                </a:lnTo>
                <a:lnTo>
                  <a:pt x="543" y="425"/>
                </a:lnTo>
                <a:lnTo>
                  <a:pt x="543" y="423"/>
                </a:lnTo>
                <a:lnTo>
                  <a:pt x="541" y="423"/>
                </a:lnTo>
                <a:lnTo>
                  <a:pt x="541" y="421"/>
                </a:lnTo>
                <a:lnTo>
                  <a:pt x="539" y="421"/>
                </a:lnTo>
                <a:lnTo>
                  <a:pt x="539" y="423"/>
                </a:lnTo>
                <a:lnTo>
                  <a:pt x="537" y="423"/>
                </a:lnTo>
                <a:lnTo>
                  <a:pt x="535" y="423"/>
                </a:lnTo>
                <a:lnTo>
                  <a:pt x="535" y="421"/>
                </a:lnTo>
                <a:lnTo>
                  <a:pt x="535" y="419"/>
                </a:lnTo>
                <a:lnTo>
                  <a:pt x="532" y="419"/>
                </a:lnTo>
                <a:lnTo>
                  <a:pt x="530" y="421"/>
                </a:lnTo>
                <a:lnTo>
                  <a:pt x="528" y="421"/>
                </a:lnTo>
                <a:lnTo>
                  <a:pt x="526" y="421"/>
                </a:lnTo>
                <a:lnTo>
                  <a:pt x="524" y="421"/>
                </a:lnTo>
                <a:lnTo>
                  <a:pt x="522" y="421"/>
                </a:lnTo>
                <a:lnTo>
                  <a:pt x="522" y="419"/>
                </a:lnTo>
                <a:lnTo>
                  <a:pt x="520" y="419"/>
                </a:lnTo>
                <a:lnTo>
                  <a:pt x="522" y="417"/>
                </a:lnTo>
                <a:lnTo>
                  <a:pt x="522" y="415"/>
                </a:lnTo>
                <a:lnTo>
                  <a:pt x="524" y="415"/>
                </a:lnTo>
                <a:lnTo>
                  <a:pt x="526" y="415"/>
                </a:lnTo>
                <a:lnTo>
                  <a:pt x="528" y="415"/>
                </a:lnTo>
                <a:lnTo>
                  <a:pt x="532" y="417"/>
                </a:lnTo>
                <a:lnTo>
                  <a:pt x="535" y="417"/>
                </a:lnTo>
                <a:lnTo>
                  <a:pt x="537" y="419"/>
                </a:lnTo>
                <a:lnTo>
                  <a:pt x="539" y="419"/>
                </a:lnTo>
                <a:lnTo>
                  <a:pt x="541" y="419"/>
                </a:lnTo>
                <a:lnTo>
                  <a:pt x="543" y="417"/>
                </a:lnTo>
                <a:lnTo>
                  <a:pt x="541" y="417"/>
                </a:lnTo>
                <a:lnTo>
                  <a:pt x="539" y="417"/>
                </a:lnTo>
                <a:lnTo>
                  <a:pt x="541" y="417"/>
                </a:lnTo>
                <a:lnTo>
                  <a:pt x="543" y="417"/>
                </a:lnTo>
                <a:lnTo>
                  <a:pt x="545" y="417"/>
                </a:lnTo>
                <a:lnTo>
                  <a:pt x="547" y="417"/>
                </a:lnTo>
                <a:lnTo>
                  <a:pt x="549" y="417"/>
                </a:lnTo>
                <a:lnTo>
                  <a:pt x="552" y="417"/>
                </a:lnTo>
                <a:lnTo>
                  <a:pt x="554" y="415"/>
                </a:lnTo>
                <a:lnTo>
                  <a:pt x="556" y="415"/>
                </a:lnTo>
                <a:lnTo>
                  <a:pt x="558" y="415"/>
                </a:lnTo>
                <a:lnTo>
                  <a:pt x="560" y="415"/>
                </a:lnTo>
                <a:lnTo>
                  <a:pt x="562" y="415"/>
                </a:lnTo>
                <a:lnTo>
                  <a:pt x="564" y="415"/>
                </a:lnTo>
                <a:lnTo>
                  <a:pt x="562" y="413"/>
                </a:lnTo>
                <a:lnTo>
                  <a:pt x="562" y="411"/>
                </a:lnTo>
                <a:lnTo>
                  <a:pt x="564" y="411"/>
                </a:lnTo>
                <a:lnTo>
                  <a:pt x="566" y="408"/>
                </a:lnTo>
                <a:lnTo>
                  <a:pt x="566" y="411"/>
                </a:lnTo>
                <a:lnTo>
                  <a:pt x="566" y="413"/>
                </a:lnTo>
                <a:lnTo>
                  <a:pt x="566" y="415"/>
                </a:lnTo>
                <a:lnTo>
                  <a:pt x="566" y="417"/>
                </a:lnTo>
                <a:lnTo>
                  <a:pt x="569" y="417"/>
                </a:lnTo>
                <a:lnTo>
                  <a:pt x="571" y="419"/>
                </a:lnTo>
                <a:lnTo>
                  <a:pt x="573" y="419"/>
                </a:lnTo>
                <a:lnTo>
                  <a:pt x="573" y="417"/>
                </a:lnTo>
                <a:lnTo>
                  <a:pt x="575" y="417"/>
                </a:lnTo>
                <a:lnTo>
                  <a:pt x="577" y="415"/>
                </a:lnTo>
                <a:lnTo>
                  <a:pt x="579" y="415"/>
                </a:lnTo>
                <a:lnTo>
                  <a:pt x="581" y="415"/>
                </a:lnTo>
                <a:lnTo>
                  <a:pt x="584" y="413"/>
                </a:lnTo>
                <a:lnTo>
                  <a:pt x="586" y="413"/>
                </a:lnTo>
                <a:lnTo>
                  <a:pt x="588" y="411"/>
                </a:lnTo>
                <a:lnTo>
                  <a:pt x="590" y="411"/>
                </a:lnTo>
                <a:lnTo>
                  <a:pt x="594" y="411"/>
                </a:lnTo>
                <a:lnTo>
                  <a:pt x="596" y="413"/>
                </a:lnTo>
                <a:lnTo>
                  <a:pt x="598" y="415"/>
                </a:lnTo>
                <a:lnTo>
                  <a:pt x="601" y="417"/>
                </a:lnTo>
                <a:lnTo>
                  <a:pt x="603" y="417"/>
                </a:lnTo>
                <a:lnTo>
                  <a:pt x="605" y="419"/>
                </a:lnTo>
                <a:lnTo>
                  <a:pt x="607" y="419"/>
                </a:lnTo>
                <a:lnTo>
                  <a:pt x="609" y="421"/>
                </a:lnTo>
                <a:lnTo>
                  <a:pt x="611" y="423"/>
                </a:lnTo>
                <a:lnTo>
                  <a:pt x="613" y="423"/>
                </a:lnTo>
                <a:lnTo>
                  <a:pt x="618" y="425"/>
                </a:lnTo>
                <a:lnTo>
                  <a:pt x="620" y="423"/>
                </a:lnTo>
                <a:lnTo>
                  <a:pt x="622" y="423"/>
                </a:lnTo>
                <a:lnTo>
                  <a:pt x="624" y="421"/>
                </a:lnTo>
                <a:lnTo>
                  <a:pt x="626" y="419"/>
                </a:lnTo>
                <a:lnTo>
                  <a:pt x="628" y="417"/>
                </a:lnTo>
                <a:lnTo>
                  <a:pt x="630" y="417"/>
                </a:lnTo>
                <a:lnTo>
                  <a:pt x="633" y="417"/>
                </a:lnTo>
                <a:lnTo>
                  <a:pt x="637" y="417"/>
                </a:lnTo>
                <a:lnTo>
                  <a:pt x="641" y="419"/>
                </a:lnTo>
                <a:lnTo>
                  <a:pt x="645" y="421"/>
                </a:lnTo>
                <a:lnTo>
                  <a:pt x="647" y="425"/>
                </a:lnTo>
                <a:lnTo>
                  <a:pt x="652" y="428"/>
                </a:lnTo>
                <a:lnTo>
                  <a:pt x="656" y="432"/>
                </a:lnTo>
                <a:lnTo>
                  <a:pt x="658" y="436"/>
                </a:lnTo>
                <a:lnTo>
                  <a:pt x="660" y="440"/>
                </a:lnTo>
                <a:lnTo>
                  <a:pt x="660" y="442"/>
                </a:lnTo>
                <a:lnTo>
                  <a:pt x="660" y="445"/>
                </a:lnTo>
                <a:lnTo>
                  <a:pt x="658" y="445"/>
                </a:lnTo>
                <a:lnTo>
                  <a:pt x="658" y="447"/>
                </a:lnTo>
                <a:lnTo>
                  <a:pt x="658" y="449"/>
                </a:lnTo>
                <a:lnTo>
                  <a:pt x="656" y="449"/>
                </a:lnTo>
                <a:lnTo>
                  <a:pt x="658" y="451"/>
                </a:lnTo>
                <a:lnTo>
                  <a:pt x="658" y="453"/>
                </a:lnTo>
                <a:lnTo>
                  <a:pt x="660" y="453"/>
                </a:lnTo>
                <a:lnTo>
                  <a:pt x="662" y="453"/>
                </a:lnTo>
                <a:lnTo>
                  <a:pt x="664" y="453"/>
                </a:lnTo>
                <a:lnTo>
                  <a:pt x="667" y="453"/>
                </a:lnTo>
                <a:lnTo>
                  <a:pt x="667" y="455"/>
                </a:lnTo>
                <a:lnTo>
                  <a:pt x="667" y="457"/>
                </a:lnTo>
                <a:lnTo>
                  <a:pt x="667" y="459"/>
                </a:lnTo>
                <a:lnTo>
                  <a:pt x="664" y="459"/>
                </a:lnTo>
                <a:lnTo>
                  <a:pt x="664" y="462"/>
                </a:lnTo>
                <a:lnTo>
                  <a:pt x="664" y="464"/>
                </a:lnTo>
                <a:lnTo>
                  <a:pt x="664" y="466"/>
                </a:lnTo>
                <a:lnTo>
                  <a:pt x="667" y="468"/>
                </a:lnTo>
                <a:lnTo>
                  <a:pt x="669" y="470"/>
                </a:lnTo>
                <a:lnTo>
                  <a:pt x="671" y="470"/>
                </a:lnTo>
                <a:lnTo>
                  <a:pt x="671" y="472"/>
                </a:lnTo>
                <a:lnTo>
                  <a:pt x="671" y="470"/>
                </a:lnTo>
                <a:lnTo>
                  <a:pt x="673" y="470"/>
                </a:lnTo>
                <a:lnTo>
                  <a:pt x="675" y="474"/>
                </a:lnTo>
                <a:lnTo>
                  <a:pt x="677" y="476"/>
                </a:lnTo>
                <a:lnTo>
                  <a:pt x="679" y="481"/>
                </a:lnTo>
                <a:lnTo>
                  <a:pt x="681" y="483"/>
                </a:lnTo>
                <a:lnTo>
                  <a:pt x="686" y="485"/>
                </a:lnTo>
                <a:lnTo>
                  <a:pt x="688" y="489"/>
                </a:lnTo>
                <a:lnTo>
                  <a:pt x="690" y="491"/>
                </a:lnTo>
                <a:lnTo>
                  <a:pt x="692" y="496"/>
                </a:lnTo>
                <a:lnTo>
                  <a:pt x="694" y="496"/>
                </a:lnTo>
                <a:lnTo>
                  <a:pt x="696" y="496"/>
                </a:lnTo>
                <a:lnTo>
                  <a:pt x="694" y="498"/>
                </a:lnTo>
                <a:lnTo>
                  <a:pt x="694" y="500"/>
                </a:lnTo>
                <a:lnTo>
                  <a:pt x="696" y="500"/>
                </a:lnTo>
                <a:lnTo>
                  <a:pt x="699" y="500"/>
                </a:lnTo>
                <a:lnTo>
                  <a:pt x="701" y="500"/>
                </a:lnTo>
                <a:lnTo>
                  <a:pt x="703" y="500"/>
                </a:lnTo>
                <a:lnTo>
                  <a:pt x="705" y="498"/>
                </a:lnTo>
                <a:lnTo>
                  <a:pt x="707" y="498"/>
                </a:lnTo>
                <a:lnTo>
                  <a:pt x="709" y="496"/>
                </a:lnTo>
                <a:lnTo>
                  <a:pt x="709" y="493"/>
                </a:lnTo>
                <a:lnTo>
                  <a:pt x="711" y="489"/>
                </a:lnTo>
                <a:lnTo>
                  <a:pt x="711" y="487"/>
                </a:lnTo>
                <a:lnTo>
                  <a:pt x="711" y="483"/>
                </a:lnTo>
                <a:lnTo>
                  <a:pt x="711" y="481"/>
                </a:lnTo>
                <a:lnTo>
                  <a:pt x="711" y="479"/>
                </a:lnTo>
                <a:lnTo>
                  <a:pt x="711" y="474"/>
                </a:lnTo>
                <a:lnTo>
                  <a:pt x="711" y="472"/>
                </a:lnTo>
                <a:lnTo>
                  <a:pt x="709" y="468"/>
                </a:lnTo>
                <a:lnTo>
                  <a:pt x="709" y="464"/>
                </a:lnTo>
                <a:lnTo>
                  <a:pt x="707" y="462"/>
                </a:lnTo>
                <a:lnTo>
                  <a:pt x="705" y="457"/>
                </a:lnTo>
                <a:lnTo>
                  <a:pt x="703" y="455"/>
                </a:lnTo>
                <a:lnTo>
                  <a:pt x="701" y="451"/>
                </a:lnTo>
                <a:lnTo>
                  <a:pt x="699" y="449"/>
                </a:lnTo>
                <a:lnTo>
                  <a:pt x="696" y="447"/>
                </a:lnTo>
                <a:lnTo>
                  <a:pt x="696" y="445"/>
                </a:lnTo>
                <a:lnTo>
                  <a:pt x="696" y="442"/>
                </a:lnTo>
                <a:lnTo>
                  <a:pt x="696" y="440"/>
                </a:lnTo>
                <a:lnTo>
                  <a:pt x="696" y="438"/>
                </a:lnTo>
                <a:lnTo>
                  <a:pt x="696" y="436"/>
                </a:lnTo>
                <a:lnTo>
                  <a:pt x="696" y="434"/>
                </a:lnTo>
                <a:lnTo>
                  <a:pt x="694" y="432"/>
                </a:lnTo>
                <a:lnTo>
                  <a:pt x="692" y="430"/>
                </a:lnTo>
                <a:lnTo>
                  <a:pt x="690" y="428"/>
                </a:lnTo>
                <a:lnTo>
                  <a:pt x="690" y="425"/>
                </a:lnTo>
                <a:lnTo>
                  <a:pt x="688" y="423"/>
                </a:lnTo>
                <a:lnTo>
                  <a:pt x="686" y="423"/>
                </a:lnTo>
                <a:lnTo>
                  <a:pt x="686" y="421"/>
                </a:lnTo>
                <a:lnTo>
                  <a:pt x="684" y="419"/>
                </a:lnTo>
                <a:lnTo>
                  <a:pt x="684" y="417"/>
                </a:lnTo>
                <a:lnTo>
                  <a:pt x="684" y="415"/>
                </a:lnTo>
                <a:lnTo>
                  <a:pt x="684" y="413"/>
                </a:lnTo>
                <a:lnTo>
                  <a:pt x="681" y="411"/>
                </a:lnTo>
                <a:lnTo>
                  <a:pt x="681" y="408"/>
                </a:lnTo>
                <a:lnTo>
                  <a:pt x="679" y="408"/>
                </a:lnTo>
                <a:lnTo>
                  <a:pt x="679" y="406"/>
                </a:lnTo>
                <a:lnTo>
                  <a:pt x="677" y="406"/>
                </a:lnTo>
                <a:lnTo>
                  <a:pt x="677" y="402"/>
                </a:lnTo>
                <a:lnTo>
                  <a:pt x="677" y="400"/>
                </a:lnTo>
                <a:lnTo>
                  <a:pt x="679" y="396"/>
                </a:lnTo>
                <a:lnTo>
                  <a:pt x="679" y="394"/>
                </a:lnTo>
                <a:lnTo>
                  <a:pt x="681" y="389"/>
                </a:lnTo>
                <a:lnTo>
                  <a:pt x="681" y="387"/>
                </a:lnTo>
                <a:lnTo>
                  <a:pt x="681" y="385"/>
                </a:lnTo>
                <a:lnTo>
                  <a:pt x="681" y="381"/>
                </a:lnTo>
                <a:lnTo>
                  <a:pt x="684" y="379"/>
                </a:lnTo>
                <a:lnTo>
                  <a:pt x="686" y="379"/>
                </a:lnTo>
                <a:lnTo>
                  <a:pt x="686" y="377"/>
                </a:lnTo>
                <a:lnTo>
                  <a:pt x="688" y="377"/>
                </a:lnTo>
                <a:lnTo>
                  <a:pt x="690" y="374"/>
                </a:lnTo>
                <a:lnTo>
                  <a:pt x="690" y="372"/>
                </a:lnTo>
                <a:lnTo>
                  <a:pt x="690" y="370"/>
                </a:lnTo>
                <a:lnTo>
                  <a:pt x="692" y="370"/>
                </a:lnTo>
                <a:lnTo>
                  <a:pt x="692" y="372"/>
                </a:lnTo>
                <a:lnTo>
                  <a:pt x="694" y="372"/>
                </a:lnTo>
                <a:lnTo>
                  <a:pt x="694" y="370"/>
                </a:lnTo>
                <a:lnTo>
                  <a:pt x="696" y="368"/>
                </a:lnTo>
                <a:lnTo>
                  <a:pt x="701" y="366"/>
                </a:lnTo>
                <a:lnTo>
                  <a:pt x="703" y="362"/>
                </a:lnTo>
                <a:lnTo>
                  <a:pt x="705" y="359"/>
                </a:lnTo>
                <a:lnTo>
                  <a:pt x="707" y="357"/>
                </a:lnTo>
                <a:lnTo>
                  <a:pt x="709" y="353"/>
                </a:lnTo>
                <a:lnTo>
                  <a:pt x="711" y="349"/>
                </a:lnTo>
                <a:lnTo>
                  <a:pt x="711" y="347"/>
                </a:lnTo>
                <a:lnTo>
                  <a:pt x="711" y="345"/>
                </a:lnTo>
                <a:lnTo>
                  <a:pt x="713" y="345"/>
                </a:lnTo>
                <a:lnTo>
                  <a:pt x="716" y="342"/>
                </a:lnTo>
                <a:lnTo>
                  <a:pt x="718" y="342"/>
                </a:lnTo>
                <a:lnTo>
                  <a:pt x="718" y="340"/>
                </a:lnTo>
                <a:lnTo>
                  <a:pt x="720" y="340"/>
                </a:lnTo>
                <a:lnTo>
                  <a:pt x="722" y="340"/>
                </a:lnTo>
                <a:lnTo>
                  <a:pt x="724" y="340"/>
                </a:lnTo>
                <a:lnTo>
                  <a:pt x="726" y="340"/>
                </a:lnTo>
                <a:lnTo>
                  <a:pt x="728" y="340"/>
                </a:lnTo>
                <a:lnTo>
                  <a:pt x="730" y="338"/>
                </a:lnTo>
                <a:lnTo>
                  <a:pt x="733" y="336"/>
                </a:lnTo>
                <a:lnTo>
                  <a:pt x="735" y="334"/>
                </a:lnTo>
                <a:lnTo>
                  <a:pt x="737" y="330"/>
                </a:lnTo>
                <a:lnTo>
                  <a:pt x="741" y="328"/>
                </a:lnTo>
                <a:lnTo>
                  <a:pt x="745" y="325"/>
                </a:lnTo>
                <a:lnTo>
                  <a:pt x="748" y="323"/>
                </a:lnTo>
                <a:lnTo>
                  <a:pt x="752" y="321"/>
                </a:lnTo>
                <a:lnTo>
                  <a:pt x="756" y="321"/>
                </a:lnTo>
                <a:lnTo>
                  <a:pt x="758" y="319"/>
                </a:lnTo>
                <a:lnTo>
                  <a:pt x="758" y="317"/>
                </a:lnTo>
                <a:lnTo>
                  <a:pt x="756" y="317"/>
                </a:lnTo>
                <a:lnTo>
                  <a:pt x="754" y="317"/>
                </a:lnTo>
                <a:lnTo>
                  <a:pt x="752" y="317"/>
                </a:lnTo>
                <a:lnTo>
                  <a:pt x="750" y="319"/>
                </a:lnTo>
                <a:lnTo>
                  <a:pt x="748" y="319"/>
                </a:lnTo>
                <a:lnTo>
                  <a:pt x="745" y="319"/>
                </a:lnTo>
                <a:lnTo>
                  <a:pt x="743" y="317"/>
                </a:lnTo>
                <a:lnTo>
                  <a:pt x="745" y="317"/>
                </a:lnTo>
                <a:lnTo>
                  <a:pt x="748" y="317"/>
                </a:lnTo>
                <a:lnTo>
                  <a:pt x="750" y="315"/>
                </a:lnTo>
                <a:lnTo>
                  <a:pt x="748" y="313"/>
                </a:lnTo>
                <a:lnTo>
                  <a:pt x="748" y="311"/>
                </a:lnTo>
                <a:lnTo>
                  <a:pt x="748" y="308"/>
                </a:lnTo>
                <a:lnTo>
                  <a:pt x="748" y="306"/>
                </a:lnTo>
                <a:lnTo>
                  <a:pt x="750" y="306"/>
                </a:lnTo>
                <a:lnTo>
                  <a:pt x="752" y="306"/>
                </a:lnTo>
                <a:lnTo>
                  <a:pt x="752" y="308"/>
                </a:lnTo>
                <a:lnTo>
                  <a:pt x="752" y="311"/>
                </a:lnTo>
                <a:lnTo>
                  <a:pt x="756" y="311"/>
                </a:lnTo>
                <a:lnTo>
                  <a:pt x="758" y="311"/>
                </a:lnTo>
                <a:lnTo>
                  <a:pt x="760" y="308"/>
                </a:lnTo>
                <a:lnTo>
                  <a:pt x="760" y="306"/>
                </a:lnTo>
                <a:lnTo>
                  <a:pt x="762" y="304"/>
                </a:lnTo>
                <a:lnTo>
                  <a:pt x="762" y="302"/>
                </a:lnTo>
                <a:lnTo>
                  <a:pt x="760" y="300"/>
                </a:lnTo>
                <a:lnTo>
                  <a:pt x="758" y="298"/>
                </a:lnTo>
                <a:lnTo>
                  <a:pt x="756" y="298"/>
                </a:lnTo>
                <a:lnTo>
                  <a:pt x="754" y="298"/>
                </a:lnTo>
                <a:lnTo>
                  <a:pt x="754" y="300"/>
                </a:lnTo>
                <a:lnTo>
                  <a:pt x="752" y="302"/>
                </a:lnTo>
                <a:lnTo>
                  <a:pt x="750" y="302"/>
                </a:lnTo>
                <a:lnTo>
                  <a:pt x="750" y="300"/>
                </a:lnTo>
                <a:lnTo>
                  <a:pt x="748" y="298"/>
                </a:lnTo>
                <a:lnTo>
                  <a:pt x="750" y="298"/>
                </a:lnTo>
                <a:lnTo>
                  <a:pt x="752" y="298"/>
                </a:lnTo>
                <a:lnTo>
                  <a:pt x="754" y="298"/>
                </a:lnTo>
                <a:lnTo>
                  <a:pt x="756" y="296"/>
                </a:lnTo>
                <a:lnTo>
                  <a:pt x="758" y="296"/>
                </a:lnTo>
                <a:lnTo>
                  <a:pt x="758" y="294"/>
                </a:lnTo>
                <a:lnTo>
                  <a:pt x="758" y="291"/>
                </a:lnTo>
                <a:lnTo>
                  <a:pt x="756" y="291"/>
                </a:lnTo>
                <a:lnTo>
                  <a:pt x="756" y="289"/>
                </a:lnTo>
                <a:lnTo>
                  <a:pt x="754" y="289"/>
                </a:lnTo>
                <a:lnTo>
                  <a:pt x="754" y="287"/>
                </a:lnTo>
                <a:lnTo>
                  <a:pt x="756" y="287"/>
                </a:lnTo>
                <a:lnTo>
                  <a:pt x="756" y="285"/>
                </a:lnTo>
                <a:lnTo>
                  <a:pt x="756" y="283"/>
                </a:lnTo>
                <a:lnTo>
                  <a:pt x="756" y="281"/>
                </a:lnTo>
                <a:lnTo>
                  <a:pt x="754" y="281"/>
                </a:lnTo>
                <a:lnTo>
                  <a:pt x="752" y="281"/>
                </a:lnTo>
                <a:lnTo>
                  <a:pt x="750" y="281"/>
                </a:lnTo>
                <a:lnTo>
                  <a:pt x="748" y="281"/>
                </a:lnTo>
                <a:lnTo>
                  <a:pt x="748" y="283"/>
                </a:lnTo>
                <a:lnTo>
                  <a:pt x="745" y="283"/>
                </a:lnTo>
                <a:lnTo>
                  <a:pt x="743" y="283"/>
                </a:lnTo>
                <a:lnTo>
                  <a:pt x="743" y="281"/>
                </a:lnTo>
                <a:lnTo>
                  <a:pt x="743" y="279"/>
                </a:lnTo>
                <a:lnTo>
                  <a:pt x="745" y="279"/>
                </a:lnTo>
                <a:lnTo>
                  <a:pt x="748" y="279"/>
                </a:lnTo>
                <a:lnTo>
                  <a:pt x="748" y="277"/>
                </a:lnTo>
                <a:lnTo>
                  <a:pt x="750" y="277"/>
                </a:lnTo>
                <a:lnTo>
                  <a:pt x="748" y="277"/>
                </a:lnTo>
                <a:lnTo>
                  <a:pt x="748" y="274"/>
                </a:lnTo>
                <a:lnTo>
                  <a:pt x="745" y="272"/>
                </a:lnTo>
                <a:lnTo>
                  <a:pt x="745" y="270"/>
                </a:lnTo>
                <a:lnTo>
                  <a:pt x="745" y="268"/>
                </a:lnTo>
                <a:lnTo>
                  <a:pt x="745" y="266"/>
                </a:lnTo>
                <a:lnTo>
                  <a:pt x="748" y="264"/>
                </a:lnTo>
                <a:lnTo>
                  <a:pt x="745" y="264"/>
                </a:lnTo>
                <a:lnTo>
                  <a:pt x="743" y="264"/>
                </a:lnTo>
                <a:lnTo>
                  <a:pt x="743" y="262"/>
                </a:lnTo>
                <a:lnTo>
                  <a:pt x="741" y="262"/>
                </a:lnTo>
                <a:lnTo>
                  <a:pt x="741" y="260"/>
                </a:lnTo>
                <a:lnTo>
                  <a:pt x="743" y="260"/>
                </a:lnTo>
                <a:lnTo>
                  <a:pt x="745" y="260"/>
                </a:lnTo>
                <a:lnTo>
                  <a:pt x="745" y="257"/>
                </a:lnTo>
                <a:lnTo>
                  <a:pt x="743" y="257"/>
                </a:lnTo>
                <a:lnTo>
                  <a:pt x="743" y="255"/>
                </a:lnTo>
                <a:lnTo>
                  <a:pt x="741" y="255"/>
                </a:lnTo>
                <a:lnTo>
                  <a:pt x="741" y="253"/>
                </a:lnTo>
                <a:lnTo>
                  <a:pt x="739" y="253"/>
                </a:lnTo>
                <a:lnTo>
                  <a:pt x="739" y="251"/>
                </a:lnTo>
                <a:lnTo>
                  <a:pt x="739" y="249"/>
                </a:lnTo>
                <a:lnTo>
                  <a:pt x="739" y="247"/>
                </a:lnTo>
                <a:lnTo>
                  <a:pt x="739" y="245"/>
                </a:lnTo>
                <a:lnTo>
                  <a:pt x="739" y="243"/>
                </a:lnTo>
                <a:lnTo>
                  <a:pt x="739" y="240"/>
                </a:lnTo>
                <a:lnTo>
                  <a:pt x="741" y="238"/>
                </a:lnTo>
                <a:lnTo>
                  <a:pt x="741" y="236"/>
                </a:lnTo>
                <a:lnTo>
                  <a:pt x="743" y="236"/>
                </a:lnTo>
                <a:lnTo>
                  <a:pt x="743" y="234"/>
                </a:lnTo>
                <a:lnTo>
                  <a:pt x="745" y="234"/>
                </a:lnTo>
                <a:lnTo>
                  <a:pt x="745" y="232"/>
                </a:lnTo>
                <a:lnTo>
                  <a:pt x="748" y="232"/>
                </a:lnTo>
                <a:lnTo>
                  <a:pt x="748" y="234"/>
                </a:lnTo>
                <a:lnTo>
                  <a:pt x="745" y="234"/>
                </a:lnTo>
                <a:lnTo>
                  <a:pt x="745" y="236"/>
                </a:lnTo>
                <a:lnTo>
                  <a:pt x="745" y="238"/>
                </a:lnTo>
                <a:lnTo>
                  <a:pt x="745" y="240"/>
                </a:lnTo>
                <a:lnTo>
                  <a:pt x="748" y="243"/>
                </a:lnTo>
                <a:lnTo>
                  <a:pt x="748" y="245"/>
                </a:lnTo>
                <a:lnTo>
                  <a:pt x="745" y="245"/>
                </a:lnTo>
                <a:lnTo>
                  <a:pt x="745" y="247"/>
                </a:lnTo>
                <a:lnTo>
                  <a:pt x="748" y="247"/>
                </a:lnTo>
                <a:lnTo>
                  <a:pt x="748" y="249"/>
                </a:lnTo>
                <a:lnTo>
                  <a:pt x="748" y="251"/>
                </a:lnTo>
                <a:lnTo>
                  <a:pt x="748" y="253"/>
                </a:lnTo>
                <a:lnTo>
                  <a:pt x="748" y="255"/>
                </a:lnTo>
                <a:lnTo>
                  <a:pt x="750" y="257"/>
                </a:lnTo>
                <a:lnTo>
                  <a:pt x="750" y="260"/>
                </a:lnTo>
                <a:lnTo>
                  <a:pt x="752" y="260"/>
                </a:lnTo>
                <a:lnTo>
                  <a:pt x="752" y="262"/>
                </a:lnTo>
                <a:lnTo>
                  <a:pt x="754" y="262"/>
                </a:lnTo>
                <a:lnTo>
                  <a:pt x="754" y="264"/>
                </a:lnTo>
                <a:lnTo>
                  <a:pt x="754" y="266"/>
                </a:lnTo>
                <a:lnTo>
                  <a:pt x="754" y="268"/>
                </a:lnTo>
                <a:lnTo>
                  <a:pt x="754" y="270"/>
                </a:lnTo>
                <a:lnTo>
                  <a:pt x="754" y="272"/>
                </a:lnTo>
                <a:lnTo>
                  <a:pt x="752" y="272"/>
                </a:lnTo>
                <a:lnTo>
                  <a:pt x="752" y="274"/>
                </a:lnTo>
                <a:lnTo>
                  <a:pt x="752" y="277"/>
                </a:lnTo>
                <a:lnTo>
                  <a:pt x="754" y="277"/>
                </a:lnTo>
                <a:lnTo>
                  <a:pt x="754" y="274"/>
                </a:lnTo>
                <a:lnTo>
                  <a:pt x="756" y="274"/>
                </a:lnTo>
                <a:lnTo>
                  <a:pt x="756" y="272"/>
                </a:lnTo>
                <a:lnTo>
                  <a:pt x="758" y="272"/>
                </a:lnTo>
                <a:lnTo>
                  <a:pt x="758" y="270"/>
                </a:lnTo>
                <a:lnTo>
                  <a:pt x="758" y="268"/>
                </a:lnTo>
                <a:lnTo>
                  <a:pt x="760" y="268"/>
                </a:lnTo>
                <a:lnTo>
                  <a:pt x="760" y="266"/>
                </a:lnTo>
                <a:lnTo>
                  <a:pt x="762" y="264"/>
                </a:lnTo>
                <a:lnTo>
                  <a:pt x="765" y="257"/>
                </a:lnTo>
                <a:lnTo>
                  <a:pt x="765" y="255"/>
                </a:lnTo>
                <a:lnTo>
                  <a:pt x="767" y="253"/>
                </a:lnTo>
                <a:lnTo>
                  <a:pt x="767" y="251"/>
                </a:lnTo>
                <a:lnTo>
                  <a:pt x="765" y="249"/>
                </a:lnTo>
                <a:lnTo>
                  <a:pt x="765" y="247"/>
                </a:lnTo>
                <a:lnTo>
                  <a:pt x="762" y="247"/>
                </a:lnTo>
                <a:lnTo>
                  <a:pt x="762" y="245"/>
                </a:lnTo>
                <a:lnTo>
                  <a:pt x="760" y="245"/>
                </a:lnTo>
                <a:lnTo>
                  <a:pt x="760" y="243"/>
                </a:lnTo>
                <a:lnTo>
                  <a:pt x="758" y="240"/>
                </a:lnTo>
                <a:lnTo>
                  <a:pt x="756" y="238"/>
                </a:lnTo>
                <a:lnTo>
                  <a:pt x="756" y="236"/>
                </a:lnTo>
                <a:lnTo>
                  <a:pt x="754" y="234"/>
                </a:lnTo>
                <a:lnTo>
                  <a:pt x="756" y="234"/>
                </a:lnTo>
                <a:lnTo>
                  <a:pt x="756" y="236"/>
                </a:lnTo>
                <a:lnTo>
                  <a:pt x="758" y="236"/>
                </a:lnTo>
                <a:lnTo>
                  <a:pt x="758" y="238"/>
                </a:lnTo>
                <a:lnTo>
                  <a:pt x="760" y="238"/>
                </a:lnTo>
                <a:lnTo>
                  <a:pt x="762" y="238"/>
                </a:lnTo>
                <a:lnTo>
                  <a:pt x="762" y="240"/>
                </a:lnTo>
                <a:lnTo>
                  <a:pt x="765" y="240"/>
                </a:lnTo>
                <a:lnTo>
                  <a:pt x="767" y="240"/>
                </a:lnTo>
                <a:lnTo>
                  <a:pt x="767" y="243"/>
                </a:lnTo>
                <a:lnTo>
                  <a:pt x="769" y="243"/>
                </a:lnTo>
                <a:lnTo>
                  <a:pt x="769" y="240"/>
                </a:lnTo>
                <a:lnTo>
                  <a:pt x="769" y="238"/>
                </a:lnTo>
                <a:lnTo>
                  <a:pt x="771" y="238"/>
                </a:lnTo>
                <a:lnTo>
                  <a:pt x="771" y="236"/>
                </a:lnTo>
                <a:lnTo>
                  <a:pt x="771" y="234"/>
                </a:lnTo>
                <a:lnTo>
                  <a:pt x="771" y="232"/>
                </a:lnTo>
                <a:lnTo>
                  <a:pt x="771" y="230"/>
                </a:lnTo>
                <a:lnTo>
                  <a:pt x="771" y="228"/>
                </a:lnTo>
                <a:lnTo>
                  <a:pt x="773" y="228"/>
                </a:lnTo>
                <a:lnTo>
                  <a:pt x="773" y="226"/>
                </a:lnTo>
                <a:lnTo>
                  <a:pt x="775" y="223"/>
                </a:lnTo>
                <a:lnTo>
                  <a:pt x="775" y="221"/>
                </a:lnTo>
                <a:lnTo>
                  <a:pt x="775" y="219"/>
                </a:lnTo>
                <a:lnTo>
                  <a:pt x="775" y="217"/>
                </a:lnTo>
                <a:lnTo>
                  <a:pt x="773" y="217"/>
                </a:lnTo>
                <a:lnTo>
                  <a:pt x="771" y="217"/>
                </a:lnTo>
                <a:lnTo>
                  <a:pt x="769" y="217"/>
                </a:lnTo>
                <a:lnTo>
                  <a:pt x="771" y="217"/>
                </a:lnTo>
                <a:lnTo>
                  <a:pt x="771" y="215"/>
                </a:lnTo>
                <a:lnTo>
                  <a:pt x="773" y="215"/>
                </a:lnTo>
                <a:lnTo>
                  <a:pt x="773" y="213"/>
                </a:lnTo>
                <a:lnTo>
                  <a:pt x="775" y="215"/>
                </a:lnTo>
                <a:lnTo>
                  <a:pt x="777" y="215"/>
                </a:lnTo>
                <a:lnTo>
                  <a:pt x="779" y="215"/>
                </a:lnTo>
                <a:lnTo>
                  <a:pt x="782" y="215"/>
                </a:lnTo>
                <a:lnTo>
                  <a:pt x="784" y="215"/>
                </a:lnTo>
                <a:lnTo>
                  <a:pt x="786" y="215"/>
                </a:lnTo>
                <a:lnTo>
                  <a:pt x="786" y="213"/>
                </a:lnTo>
                <a:lnTo>
                  <a:pt x="788" y="213"/>
                </a:lnTo>
                <a:lnTo>
                  <a:pt x="790" y="213"/>
                </a:lnTo>
                <a:lnTo>
                  <a:pt x="790" y="211"/>
                </a:lnTo>
                <a:lnTo>
                  <a:pt x="792" y="211"/>
                </a:lnTo>
                <a:lnTo>
                  <a:pt x="794" y="211"/>
                </a:lnTo>
                <a:lnTo>
                  <a:pt x="794" y="208"/>
                </a:lnTo>
                <a:lnTo>
                  <a:pt x="796" y="208"/>
                </a:lnTo>
                <a:lnTo>
                  <a:pt x="799" y="208"/>
                </a:lnTo>
                <a:lnTo>
                  <a:pt x="801" y="208"/>
                </a:lnTo>
                <a:lnTo>
                  <a:pt x="801" y="206"/>
                </a:lnTo>
                <a:lnTo>
                  <a:pt x="803" y="206"/>
                </a:lnTo>
                <a:lnTo>
                  <a:pt x="805" y="204"/>
                </a:lnTo>
                <a:lnTo>
                  <a:pt x="805" y="202"/>
                </a:lnTo>
                <a:lnTo>
                  <a:pt x="807" y="202"/>
                </a:lnTo>
                <a:lnTo>
                  <a:pt x="807" y="200"/>
                </a:lnTo>
                <a:lnTo>
                  <a:pt x="809" y="200"/>
                </a:lnTo>
                <a:lnTo>
                  <a:pt x="809" y="198"/>
                </a:lnTo>
                <a:lnTo>
                  <a:pt x="809" y="196"/>
                </a:lnTo>
                <a:lnTo>
                  <a:pt x="811" y="196"/>
                </a:lnTo>
                <a:lnTo>
                  <a:pt x="809" y="196"/>
                </a:lnTo>
                <a:lnTo>
                  <a:pt x="807" y="198"/>
                </a:lnTo>
                <a:lnTo>
                  <a:pt x="807" y="200"/>
                </a:lnTo>
                <a:lnTo>
                  <a:pt x="805" y="200"/>
                </a:lnTo>
                <a:lnTo>
                  <a:pt x="805" y="198"/>
                </a:lnTo>
                <a:lnTo>
                  <a:pt x="803" y="198"/>
                </a:lnTo>
                <a:lnTo>
                  <a:pt x="803" y="196"/>
                </a:lnTo>
                <a:lnTo>
                  <a:pt x="801" y="196"/>
                </a:lnTo>
                <a:lnTo>
                  <a:pt x="801" y="198"/>
                </a:lnTo>
                <a:lnTo>
                  <a:pt x="799" y="198"/>
                </a:lnTo>
                <a:lnTo>
                  <a:pt x="799" y="200"/>
                </a:lnTo>
                <a:lnTo>
                  <a:pt x="799" y="202"/>
                </a:lnTo>
                <a:lnTo>
                  <a:pt x="796" y="202"/>
                </a:lnTo>
                <a:lnTo>
                  <a:pt x="794" y="202"/>
                </a:lnTo>
                <a:lnTo>
                  <a:pt x="792" y="204"/>
                </a:lnTo>
                <a:lnTo>
                  <a:pt x="790" y="204"/>
                </a:lnTo>
                <a:lnTo>
                  <a:pt x="788" y="204"/>
                </a:lnTo>
                <a:lnTo>
                  <a:pt x="786" y="204"/>
                </a:lnTo>
                <a:lnTo>
                  <a:pt x="784" y="206"/>
                </a:lnTo>
                <a:lnTo>
                  <a:pt x="782" y="206"/>
                </a:lnTo>
                <a:lnTo>
                  <a:pt x="779" y="206"/>
                </a:lnTo>
                <a:lnTo>
                  <a:pt x="777" y="208"/>
                </a:lnTo>
                <a:lnTo>
                  <a:pt x="775" y="208"/>
                </a:lnTo>
                <a:lnTo>
                  <a:pt x="773" y="211"/>
                </a:lnTo>
                <a:lnTo>
                  <a:pt x="773" y="208"/>
                </a:lnTo>
                <a:lnTo>
                  <a:pt x="775" y="206"/>
                </a:lnTo>
                <a:lnTo>
                  <a:pt x="775" y="204"/>
                </a:lnTo>
                <a:lnTo>
                  <a:pt x="777" y="204"/>
                </a:lnTo>
                <a:lnTo>
                  <a:pt x="777" y="202"/>
                </a:lnTo>
                <a:lnTo>
                  <a:pt x="779" y="202"/>
                </a:lnTo>
                <a:lnTo>
                  <a:pt x="782" y="200"/>
                </a:lnTo>
                <a:lnTo>
                  <a:pt x="784" y="200"/>
                </a:lnTo>
                <a:lnTo>
                  <a:pt x="786" y="198"/>
                </a:lnTo>
                <a:lnTo>
                  <a:pt x="788" y="198"/>
                </a:lnTo>
                <a:lnTo>
                  <a:pt x="788" y="196"/>
                </a:lnTo>
                <a:lnTo>
                  <a:pt x="788" y="194"/>
                </a:lnTo>
                <a:lnTo>
                  <a:pt x="790" y="194"/>
                </a:lnTo>
                <a:lnTo>
                  <a:pt x="790" y="196"/>
                </a:lnTo>
                <a:lnTo>
                  <a:pt x="792" y="196"/>
                </a:lnTo>
                <a:lnTo>
                  <a:pt x="794" y="194"/>
                </a:lnTo>
                <a:lnTo>
                  <a:pt x="796" y="194"/>
                </a:lnTo>
                <a:lnTo>
                  <a:pt x="799" y="194"/>
                </a:lnTo>
                <a:lnTo>
                  <a:pt x="799" y="191"/>
                </a:lnTo>
                <a:lnTo>
                  <a:pt x="801" y="191"/>
                </a:lnTo>
                <a:lnTo>
                  <a:pt x="801" y="189"/>
                </a:lnTo>
                <a:lnTo>
                  <a:pt x="801" y="187"/>
                </a:lnTo>
                <a:lnTo>
                  <a:pt x="801" y="189"/>
                </a:lnTo>
                <a:lnTo>
                  <a:pt x="803" y="189"/>
                </a:lnTo>
                <a:lnTo>
                  <a:pt x="803" y="191"/>
                </a:lnTo>
                <a:lnTo>
                  <a:pt x="803" y="189"/>
                </a:lnTo>
                <a:lnTo>
                  <a:pt x="805" y="189"/>
                </a:lnTo>
                <a:lnTo>
                  <a:pt x="807" y="189"/>
                </a:lnTo>
                <a:lnTo>
                  <a:pt x="807" y="187"/>
                </a:lnTo>
                <a:lnTo>
                  <a:pt x="807" y="185"/>
                </a:lnTo>
                <a:lnTo>
                  <a:pt x="809" y="187"/>
                </a:lnTo>
                <a:lnTo>
                  <a:pt x="811" y="187"/>
                </a:lnTo>
                <a:lnTo>
                  <a:pt x="814" y="187"/>
                </a:lnTo>
                <a:lnTo>
                  <a:pt x="814" y="185"/>
                </a:lnTo>
                <a:lnTo>
                  <a:pt x="816" y="185"/>
                </a:lnTo>
                <a:lnTo>
                  <a:pt x="816" y="183"/>
                </a:lnTo>
                <a:lnTo>
                  <a:pt x="818" y="183"/>
                </a:lnTo>
                <a:lnTo>
                  <a:pt x="818" y="181"/>
                </a:lnTo>
                <a:lnTo>
                  <a:pt x="820" y="181"/>
                </a:lnTo>
                <a:lnTo>
                  <a:pt x="822" y="181"/>
                </a:lnTo>
                <a:lnTo>
                  <a:pt x="822" y="183"/>
                </a:lnTo>
                <a:lnTo>
                  <a:pt x="824" y="183"/>
                </a:lnTo>
                <a:lnTo>
                  <a:pt x="826" y="183"/>
                </a:lnTo>
                <a:lnTo>
                  <a:pt x="828" y="183"/>
                </a:lnTo>
                <a:lnTo>
                  <a:pt x="831" y="181"/>
                </a:lnTo>
                <a:lnTo>
                  <a:pt x="833" y="181"/>
                </a:lnTo>
                <a:lnTo>
                  <a:pt x="835" y="181"/>
                </a:lnTo>
                <a:lnTo>
                  <a:pt x="835" y="179"/>
                </a:lnTo>
                <a:lnTo>
                  <a:pt x="835" y="177"/>
                </a:lnTo>
                <a:lnTo>
                  <a:pt x="833" y="177"/>
                </a:lnTo>
                <a:lnTo>
                  <a:pt x="833" y="174"/>
                </a:lnTo>
                <a:lnTo>
                  <a:pt x="831" y="172"/>
                </a:lnTo>
                <a:lnTo>
                  <a:pt x="831" y="174"/>
                </a:lnTo>
                <a:lnTo>
                  <a:pt x="833" y="177"/>
                </a:lnTo>
                <a:lnTo>
                  <a:pt x="833" y="179"/>
                </a:lnTo>
                <a:lnTo>
                  <a:pt x="831" y="179"/>
                </a:lnTo>
                <a:lnTo>
                  <a:pt x="828" y="179"/>
                </a:lnTo>
                <a:lnTo>
                  <a:pt x="826" y="179"/>
                </a:lnTo>
                <a:lnTo>
                  <a:pt x="824" y="179"/>
                </a:lnTo>
                <a:lnTo>
                  <a:pt x="824" y="177"/>
                </a:lnTo>
                <a:lnTo>
                  <a:pt x="822" y="177"/>
                </a:lnTo>
                <a:lnTo>
                  <a:pt x="820" y="174"/>
                </a:lnTo>
                <a:lnTo>
                  <a:pt x="822" y="174"/>
                </a:lnTo>
                <a:lnTo>
                  <a:pt x="820" y="174"/>
                </a:lnTo>
                <a:lnTo>
                  <a:pt x="820" y="172"/>
                </a:lnTo>
                <a:lnTo>
                  <a:pt x="818" y="172"/>
                </a:lnTo>
                <a:lnTo>
                  <a:pt x="818" y="170"/>
                </a:lnTo>
                <a:lnTo>
                  <a:pt x="818" y="168"/>
                </a:lnTo>
                <a:lnTo>
                  <a:pt x="816" y="168"/>
                </a:lnTo>
                <a:lnTo>
                  <a:pt x="816" y="166"/>
                </a:lnTo>
                <a:lnTo>
                  <a:pt x="816" y="164"/>
                </a:lnTo>
                <a:lnTo>
                  <a:pt x="814" y="164"/>
                </a:lnTo>
                <a:lnTo>
                  <a:pt x="814" y="162"/>
                </a:lnTo>
                <a:lnTo>
                  <a:pt x="816" y="162"/>
                </a:lnTo>
                <a:lnTo>
                  <a:pt x="816" y="160"/>
                </a:lnTo>
                <a:lnTo>
                  <a:pt x="818" y="157"/>
                </a:lnTo>
                <a:lnTo>
                  <a:pt x="820" y="157"/>
                </a:lnTo>
                <a:lnTo>
                  <a:pt x="822" y="157"/>
                </a:lnTo>
                <a:lnTo>
                  <a:pt x="822" y="155"/>
                </a:lnTo>
                <a:lnTo>
                  <a:pt x="820" y="155"/>
                </a:lnTo>
                <a:lnTo>
                  <a:pt x="818" y="155"/>
                </a:lnTo>
                <a:lnTo>
                  <a:pt x="816" y="155"/>
                </a:lnTo>
                <a:lnTo>
                  <a:pt x="814" y="155"/>
                </a:lnTo>
                <a:lnTo>
                  <a:pt x="811" y="155"/>
                </a:lnTo>
                <a:lnTo>
                  <a:pt x="811" y="157"/>
                </a:lnTo>
                <a:lnTo>
                  <a:pt x="809" y="157"/>
                </a:lnTo>
                <a:lnTo>
                  <a:pt x="809" y="160"/>
                </a:lnTo>
                <a:lnTo>
                  <a:pt x="807" y="160"/>
                </a:lnTo>
                <a:lnTo>
                  <a:pt x="814" y="151"/>
                </a:lnTo>
                <a:lnTo>
                  <a:pt x="820" y="151"/>
                </a:lnTo>
                <a:lnTo>
                  <a:pt x="818" y="149"/>
                </a:lnTo>
                <a:lnTo>
                  <a:pt x="818" y="147"/>
                </a:lnTo>
                <a:lnTo>
                  <a:pt x="820" y="145"/>
                </a:lnTo>
                <a:lnTo>
                  <a:pt x="822" y="145"/>
                </a:lnTo>
                <a:lnTo>
                  <a:pt x="820" y="143"/>
                </a:lnTo>
                <a:lnTo>
                  <a:pt x="822" y="140"/>
                </a:lnTo>
                <a:lnTo>
                  <a:pt x="824" y="140"/>
                </a:lnTo>
                <a:lnTo>
                  <a:pt x="824" y="138"/>
                </a:lnTo>
                <a:lnTo>
                  <a:pt x="824" y="136"/>
                </a:lnTo>
                <a:lnTo>
                  <a:pt x="826" y="136"/>
                </a:lnTo>
                <a:lnTo>
                  <a:pt x="826" y="134"/>
                </a:lnTo>
                <a:lnTo>
                  <a:pt x="828" y="134"/>
                </a:lnTo>
                <a:lnTo>
                  <a:pt x="831" y="134"/>
                </a:lnTo>
                <a:lnTo>
                  <a:pt x="831" y="136"/>
                </a:lnTo>
                <a:lnTo>
                  <a:pt x="831" y="134"/>
                </a:lnTo>
                <a:lnTo>
                  <a:pt x="831" y="132"/>
                </a:lnTo>
                <a:lnTo>
                  <a:pt x="833" y="130"/>
                </a:lnTo>
                <a:lnTo>
                  <a:pt x="833" y="128"/>
                </a:lnTo>
                <a:lnTo>
                  <a:pt x="833" y="126"/>
                </a:lnTo>
                <a:lnTo>
                  <a:pt x="835" y="126"/>
                </a:lnTo>
                <a:lnTo>
                  <a:pt x="837" y="126"/>
                </a:lnTo>
                <a:lnTo>
                  <a:pt x="839" y="126"/>
                </a:lnTo>
                <a:lnTo>
                  <a:pt x="839" y="128"/>
                </a:lnTo>
                <a:lnTo>
                  <a:pt x="841" y="128"/>
                </a:lnTo>
                <a:lnTo>
                  <a:pt x="843" y="126"/>
                </a:lnTo>
                <a:lnTo>
                  <a:pt x="845" y="126"/>
                </a:lnTo>
                <a:lnTo>
                  <a:pt x="848" y="123"/>
                </a:lnTo>
                <a:lnTo>
                  <a:pt x="850" y="121"/>
                </a:lnTo>
                <a:lnTo>
                  <a:pt x="852" y="121"/>
                </a:lnTo>
                <a:lnTo>
                  <a:pt x="854" y="119"/>
                </a:lnTo>
                <a:lnTo>
                  <a:pt x="856" y="117"/>
                </a:lnTo>
                <a:lnTo>
                  <a:pt x="858" y="115"/>
                </a:lnTo>
                <a:lnTo>
                  <a:pt x="858" y="113"/>
                </a:lnTo>
                <a:lnTo>
                  <a:pt x="860" y="113"/>
                </a:lnTo>
                <a:lnTo>
                  <a:pt x="860" y="111"/>
                </a:lnTo>
                <a:lnTo>
                  <a:pt x="860" y="109"/>
                </a:lnTo>
                <a:lnTo>
                  <a:pt x="858" y="106"/>
                </a:lnTo>
                <a:lnTo>
                  <a:pt x="856" y="104"/>
                </a:lnTo>
                <a:lnTo>
                  <a:pt x="854" y="104"/>
                </a:lnTo>
                <a:lnTo>
                  <a:pt x="854" y="102"/>
                </a:lnTo>
                <a:lnTo>
                  <a:pt x="852" y="102"/>
                </a:lnTo>
                <a:lnTo>
                  <a:pt x="850" y="102"/>
                </a:lnTo>
                <a:lnTo>
                  <a:pt x="850" y="100"/>
                </a:lnTo>
                <a:lnTo>
                  <a:pt x="850" y="98"/>
                </a:lnTo>
                <a:lnTo>
                  <a:pt x="848" y="98"/>
                </a:lnTo>
                <a:lnTo>
                  <a:pt x="845" y="98"/>
                </a:lnTo>
                <a:lnTo>
                  <a:pt x="843" y="94"/>
                </a:lnTo>
                <a:lnTo>
                  <a:pt x="841" y="89"/>
                </a:lnTo>
                <a:lnTo>
                  <a:pt x="839" y="85"/>
                </a:lnTo>
                <a:lnTo>
                  <a:pt x="839" y="81"/>
                </a:lnTo>
                <a:lnTo>
                  <a:pt x="837" y="77"/>
                </a:lnTo>
                <a:lnTo>
                  <a:pt x="833" y="74"/>
                </a:lnTo>
                <a:lnTo>
                  <a:pt x="831" y="72"/>
                </a:lnTo>
                <a:lnTo>
                  <a:pt x="824" y="70"/>
                </a:lnTo>
                <a:lnTo>
                  <a:pt x="824" y="72"/>
                </a:lnTo>
                <a:lnTo>
                  <a:pt x="824" y="74"/>
                </a:lnTo>
                <a:lnTo>
                  <a:pt x="822" y="74"/>
                </a:lnTo>
                <a:lnTo>
                  <a:pt x="820" y="74"/>
                </a:lnTo>
                <a:lnTo>
                  <a:pt x="818" y="74"/>
                </a:lnTo>
                <a:lnTo>
                  <a:pt x="818" y="72"/>
                </a:lnTo>
                <a:lnTo>
                  <a:pt x="816" y="72"/>
                </a:lnTo>
                <a:lnTo>
                  <a:pt x="816" y="70"/>
                </a:lnTo>
                <a:lnTo>
                  <a:pt x="814" y="77"/>
                </a:lnTo>
                <a:lnTo>
                  <a:pt x="814" y="81"/>
                </a:lnTo>
                <a:lnTo>
                  <a:pt x="811" y="85"/>
                </a:lnTo>
                <a:lnTo>
                  <a:pt x="809" y="89"/>
                </a:lnTo>
                <a:lnTo>
                  <a:pt x="809" y="94"/>
                </a:lnTo>
                <a:lnTo>
                  <a:pt x="807" y="98"/>
                </a:lnTo>
                <a:lnTo>
                  <a:pt x="807" y="102"/>
                </a:lnTo>
                <a:lnTo>
                  <a:pt x="807" y="106"/>
                </a:lnTo>
                <a:lnTo>
                  <a:pt x="807" y="109"/>
                </a:lnTo>
                <a:lnTo>
                  <a:pt x="805" y="111"/>
                </a:lnTo>
                <a:lnTo>
                  <a:pt x="803" y="111"/>
                </a:lnTo>
                <a:lnTo>
                  <a:pt x="801" y="113"/>
                </a:lnTo>
                <a:lnTo>
                  <a:pt x="801" y="115"/>
                </a:lnTo>
                <a:lnTo>
                  <a:pt x="799" y="115"/>
                </a:lnTo>
                <a:lnTo>
                  <a:pt x="799" y="117"/>
                </a:lnTo>
                <a:lnTo>
                  <a:pt x="796" y="117"/>
                </a:lnTo>
                <a:lnTo>
                  <a:pt x="794" y="117"/>
                </a:lnTo>
                <a:lnTo>
                  <a:pt x="767" y="126"/>
                </a:lnTo>
                <a:lnTo>
                  <a:pt x="748" y="130"/>
                </a:lnTo>
                <a:lnTo>
                  <a:pt x="748" y="132"/>
                </a:lnTo>
                <a:lnTo>
                  <a:pt x="745" y="132"/>
                </a:lnTo>
                <a:lnTo>
                  <a:pt x="743" y="132"/>
                </a:lnTo>
                <a:lnTo>
                  <a:pt x="741" y="134"/>
                </a:lnTo>
                <a:lnTo>
                  <a:pt x="741" y="136"/>
                </a:lnTo>
                <a:lnTo>
                  <a:pt x="741" y="138"/>
                </a:lnTo>
                <a:lnTo>
                  <a:pt x="741" y="140"/>
                </a:lnTo>
                <a:lnTo>
                  <a:pt x="741" y="143"/>
                </a:lnTo>
                <a:lnTo>
                  <a:pt x="739" y="145"/>
                </a:lnTo>
                <a:lnTo>
                  <a:pt x="737" y="147"/>
                </a:lnTo>
                <a:lnTo>
                  <a:pt x="735" y="149"/>
                </a:lnTo>
                <a:lnTo>
                  <a:pt x="733" y="149"/>
                </a:lnTo>
                <a:lnTo>
                  <a:pt x="730" y="151"/>
                </a:lnTo>
                <a:lnTo>
                  <a:pt x="728" y="153"/>
                </a:lnTo>
                <a:lnTo>
                  <a:pt x="726" y="153"/>
                </a:lnTo>
                <a:lnTo>
                  <a:pt x="724" y="155"/>
                </a:lnTo>
                <a:lnTo>
                  <a:pt x="724" y="157"/>
                </a:lnTo>
                <a:lnTo>
                  <a:pt x="724" y="160"/>
                </a:lnTo>
                <a:lnTo>
                  <a:pt x="726" y="160"/>
                </a:lnTo>
                <a:lnTo>
                  <a:pt x="722" y="162"/>
                </a:lnTo>
                <a:lnTo>
                  <a:pt x="718" y="164"/>
                </a:lnTo>
                <a:lnTo>
                  <a:pt x="713" y="166"/>
                </a:lnTo>
                <a:lnTo>
                  <a:pt x="707" y="166"/>
                </a:lnTo>
                <a:lnTo>
                  <a:pt x="703" y="166"/>
                </a:lnTo>
                <a:lnTo>
                  <a:pt x="699" y="168"/>
                </a:lnTo>
                <a:lnTo>
                  <a:pt x="696" y="168"/>
                </a:lnTo>
                <a:lnTo>
                  <a:pt x="694" y="170"/>
                </a:lnTo>
                <a:lnTo>
                  <a:pt x="692" y="172"/>
                </a:lnTo>
                <a:lnTo>
                  <a:pt x="692" y="174"/>
                </a:lnTo>
                <a:lnTo>
                  <a:pt x="692" y="177"/>
                </a:lnTo>
                <a:lnTo>
                  <a:pt x="690" y="177"/>
                </a:lnTo>
                <a:lnTo>
                  <a:pt x="690" y="179"/>
                </a:lnTo>
                <a:lnTo>
                  <a:pt x="688" y="181"/>
                </a:lnTo>
                <a:lnTo>
                  <a:pt x="688" y="183"/>
                </a:lnTo>
                <a:lnTo>
                  <a:pt x="686" y="183"/>
                </a:lnTo>
                <a:lnTo>
                  <a:pt x="686" y="185"/>
                </a:lnTo>
                <a:lnTo>
                  <a:pt x="684" y="187"/>
                </a:lnTo>
                <a:lnTo>
                  <a:pt x="681" y="187"/>
                </a:lnTo>
                <a:lnTo>
                  <a:pt x="679" y="189"/>
                </a:lnTo>
                <a:lnTo>
                  <a:pt x="677" y="191"/>
                </a:lnTo>
                <a:lnTo>
                  <a:pt x="675" y="191"/>
                </a:lnTo>
                <a:lnTo>
                  <a:pt x="673" y="194"/>
                </a:lnTo>
                <a:lnTo>
                  <a:pt x="671" y="194"/>
                </a:lnTo>
                <a:lnTo>
                  <a:pt x="667" y="196"/>
                </a:lnTo>
                <a:lnTo>
                  <a:pt x="664" y="196"/>
                </a:lnTo>
                <a:lnTo>
                  <a:pt x="660" y="198"/>
                </a:lnTo>
                <a:lnTo>
                  <a:pt x="658" y="198"/>
                </a:lnTo>
                <a:lnTo>
                  <a:pt x="654" y="200"/>
                </a:lnTo>
                <a:lnTo>
                  <a:pt x="652" y="202"/>
                </a:lnTo>
                <a:lnTo>
                  <a:pt x="647" y="204"/>
                </a:lnTo>
                <a:lnTo>
                  <a:pt x="645" y="206"/>
                </a:lnTo>
                <a:lnTo>
                  <a:pt x="645" y="208"/>
                </a:lnTo>
                <a:lnTo>
                  <a:pt x="643" y="208"/>
                </a:lnTo>
                <a:lnTo>
                  <a:pt x="641" y="208"/>
                </a:lnTo>
                <a:lnTo>
                  <a:pt x="639" y="208"/>
                </a:lnTo>
                <a:lnTo>
                  <a:pt x="637" y="208"/>
                </a:lnTo>
                <a:lnTo>
                  <a:pt x="637" y="206"/>
                </a:lnTo>
                <a:lnTo>
                  <a:pt x="635" y="206"/>
                </a:lnTo>
                <a:lnTo>
                  <a:pt x="635" y="204"/>
                </a:lnTo>
                <a:lnTo>
                  <a:pt x="635" y="202"/>
                </a:lnTo>
                <a:lnTo>
                  <a:pt x="637" y="200"/>
                </a:lnTo>
                <a:lnTo>
                  <a:pt x="637" y="198"/>
                </a:lnTo>
                <a:lnTo>
                  <a:pt x="639" y="196"/>
                </a:lnTo>
                <a:lnTo>
                  <a:pt x="641" y="191"/>
                </a:lnTo>
                <a:lnTo>
                  <a:pt x="641" y="189"/>
                </a:lnTo>
                <a:lnTo>
                  <a:pt x="643" y="187"/>
                </a:lnTo>
                <a:lnTo>
                  <a:pt x="643" y="185"/>
                </a:lnTo>
                <a:lnTo>
                  <a:pt x="643" y="181"/>
                </a:lnTo>
                <a:lnTo>
                  <a:pt x="643" y="179"/>
                </a:lnTo>
                <a:lnTo>
                  <a:pt x="645" y="179"/>
                </a:lnTo>
                <a:lnTo>
                  <a:pt x="643" y="172"/>
                </a:lnTo>
                <a:lnTo>
                  <a:pt x="641" y="164"/>
                </a:lnTo>
                <a:lnTo>
                  <a:pt x="639" y="157"/>
                </a:lnTo>
                <a:lnTo>
                  <a:pt x="637" y="149"/>
                </a:lnTo>
                <a:lnTo>
                  <a:pt x="633" y="143"/>
                </a:lnTo>
                <a:lnTo>
                  <a:pt x="628" y="138"/>
                </a:lnTo>
                <a:lnTo>
                  <a:pt x="620" y="136"/>
                </a:lnTo>
                <a:lnTo>
                  <a:pt x="611" y="134"/>
                </a:lnTo>
                <a:lnTo>
                  <a:pt x="609" y="134"/>
                </a:lnTo>
                <a:lnTo>
                  <a:pt x="609" y="132"/>
                </a:lnTo>
                <a:lnTo>
                  <a:pt x="609" y="130"/>
                </a:lnTo>
                <a:lnTo>
                  <a:pt x="609" y="128"/>
                </a:lnTo>
                <a:lnTo>
                  <a:pt x="607" y="128"/>
                </a:lnTo>
                <a:lnTo>
                  <a:pt x="605" y="128"/>
                </a:lnTo>
                <a:lnTo>
                  <a:pt x="607" y="126"/>
                </a:lnTo>
                <a:lnTo>
                  <a:pt x="605" y="121"/>
                </a:lnTo>
                <a:lnTo>
                  <a:pt x="603" y="119"/>
                </a:lnTo>
                <a:lnTo>
                  <a:pt x="601" y="117"/>
                </a:lnTo>
                <a:lnTo>
                  <a:pt x="598" y="117"/>
                </a:lnTo>
                <a:lnTo>
                  <a:pt x="596" y="115"/>
                </a:lnTo>
                <a:lnTo>
                  <a:pt x="592" y="113"/>
                </a:lnTo>
                <a:lnTo>
                  <a:pt x="590" y="113"/>
                </a:lnTo>
                <a:lnTo>
                  <a:pt x="586" y="109"/>
                </a:lnTo>
                <a:lnTo>
                  <a:pt x="579" y="106"/>
                </a:lnTo>
                <a:lnTo>
                  <a:pt x="575" y="104"/>
                </a:lnTo>
                <a:lnTo>
                  <a:pt x="571" y="102"/>
                </a:lnTo>
                <a:lnTo>
                  <a:pt x="564" y="100"/>
                </a:lnTo>
                <a:lnTo>
                  <a:pt x="560" y="98"/>
                </a:lnTo>
                <a:lnTo>
                  <a:pt x="554" y="96"/>
                </a:lnTo>
                <a:lnTo>
                  <a:pt x="547" y="94"/>
                </a:lnTo>
                <a:lnTo>
                  <a:pt x="545" y="94"/>
                </a:lnTo>
                <a:lnTo>
                  <a:pt x="543" y="94"/>
                </a:lnTo>
                <a:lnTo>
                  <a:pt x="541" y="94"/>
                </a:lnTo>
                <a:lnTo>
                  <a:pt x="541" y="96"/>
                </a:lnTo>
                <a:lnTo>
                  <a:pt x="539" y="96"/>
                </a:lnTo>
                <a:lnTo>
                  <a:pt x="537" y="96"/>
                </a:lnTo>
                <a:lnTo>
                  <a:pt x="537" y="98"/>
                </a:lnTo>
                <a:lnTo>
                  <a:pt x="532" y="100"/>
                </a:lnTo>
                <a:lnTo>
                  <a:pt x="537" y="98"/>
                </a:lnTo>
                <a:lnTo>
                  <a:pt x="532" y="100"/>
                </a:lnTo>
                <a:lnTo>
                  <a:pt x="530" y="100"/>
                </a:lnTo>
                <a:lnTo>
                  <a:pt x="526" y="100"/>
                </a:lnTo>
                <a:lnTo>
                  <a:pt x="524" y="100"/>
                </a:lnTo>
                <a:lnTo>
                  <a:pt x="520" y="98"/>
                </a:lnTo>
                <a:lnTo>
                  <a:pt x="518" y="98"/>
                </a:lnTo>
                <a:lnTo>
                  <a:pt x="513" y="98"/>
                </a:lnTo>
                <a:lnTo>
                  <a:pt x="511" y="100"/>
                </a:lnTo>
                <a:lnTo>
                  <a:pt x="509" y="100"/>
                </a:lnTo>
                <a:lnTo>
                  <a:pt x="509" y="98"/>
                </a:lnTo>
                <a:lnTo>
                  <a:pt x="509" y="96"/>
                </a:lnTo>
                <a:lnTo>
                  <a:pt x="507" y="96"/>
                </a:lnTo>
                <a:lnTo>
                  <a:pt x="505" y="96"/>
                </a:lnTo>
                <a:lnTo>
                  <a:pt x="503" y="96"/>
                </a:lnTo>
                <a:lnTo>
                  <a:pt x="500" y="98"/>
                </a:lnTo>
                <a:lnTo>
                  <a:pt x="498" y="96"/>
                </a:lnTo>
                <a:lnTo>
                  <a:pt x="496" y="94"/>
                </a:lnTo>
                <a:lnTo>
                  <a:pt x="494" y="94"/>
                </a:lnTo>
                <a:lnTo>
                  <a:pt x="492" y="92"/>
                </a:lnTo>
                <a:lnTo>
                  <a:pt x="488" y="92"/>
                </a:lnTo>
                <a:lnTo>
                  <a:pt x="486" y="89"/>
                </a:lnTo>
                <a:lnTo>
                  <a:pt x="483" y="89"/>
                </a:lnTo>
                <a:lnTo>
                  <a:pt x="479" y="89"/>
                </a:lnTo>
                <a:lnTo>
                  <a:pt x="477" y="89"/>
                </a:lnTo>
                <a:lnTo>
                  <a:pt x="477" y="92"/>
                </a:lnTo>
                <a:lnTo>
                  <a:pt x="477" y="94"/>
                </a:lnTo>
                <a:lnTo>
                  <a:pt x="475" y="92"/>
                </a:lnTo>
                <a:lnTo>
                  <a:pt x="473" y="92"/>
                </a:lnTo>
                <a:lnTo>
                  <a:pt x="471" y="89"/>
                </a:lnTo>
                <a:lnTo>
                  <a:pt x="469" y="89"/>
                </a:lnTo>
                <a:lnTo>
                  <a:pt x="469" y="87"/>
                </a:lnTo>
                <a:lnTo>
                  <a:pt x="466" y="87"/>
                </a:lnTo>
                <a:lnTo>
                  <a:pt x="464" y="87"/>
                </a:lnTo>
                <a:lnTo>
                  <a:pt x="464" y="85"/>
                </a:lnTo>
                <a:lnTo>
                  <a:pt x="464" y="81"/>
                </a:lnTo>
                <a:lnTo>
                  <a:pt x="460" y="74"/>
                </a:lnTo>
                <a:lnTo>
                  <a:pt x="456" y="74"/>
                </a:lnTo>
                <a:lnTo>
                  <a:pt x="454" y="79"/>
                </a:lnTo>
                <a:lnTo>
                  <a:pt x="434" y="79"/>
                </a:lnTo>
                <a:lnTo>
                  <a:pt x="434" y="77"/>
                </a:lnTo>
                <a:lnTo>
                  <a:pt x="341" y="66"/>
                </a:lnTo>
                <a:lnTo>
                  <a:pt x="185" y="30"/>
                </a:lnTo>
                <a:lnTo>
                  <a:pt x="173" y="28"/>
                </a:lnTo>
              </a:path>
            </a:pathLst>
          </a:custGeom>
          <a:solidFill>
            <a:srgbClr val="E5E5E5"/>
          </a:solidFill>
          <a:ln w="9525" cap="rnd">
            <a:noFill/>
            <a:round/>
            <a:headEnd/>
            <a:tailEnd/>
          </a:ln>
          <a:effectLst/>
        </p:spPr>
        <p:txBody>
          <a:bodyPr/>
          <a:lstStyle/>
          <a:p>
            <a:endParaRPr lang="en-US"/>
          </a:p>
        </p:txBody>
      </p:sp>
      <p:sp>
        <p:nvSpPr>
          <p:cNvPr id="64182" name="Freeform 694"/>
          <p:cNvSpPr>
            <a:spLocks/>
          </p:cNvSpPr>
          <p:nvPr/>
        </p:nvSpPr>
        <p:spPr bwMode="auto">
          <a:xfrm>
            <a:off x="1838325" y="1893888"/>
            <a:ext cx="149225" cy="66675"/>
          </a:xfrm>
          <a:custGeom>
            <a:avLst/>
            <a:gdLst/>
            <a:ahLst/>
            <a:cxnLst>
              <a:cxn ang="0">
                <a:pos x="6" y="8"/>
              </a:cxn>
              <a:cxn ang="0">
                <a:pos x="2" y="8"/>
              </a:cxn>
              <a:cxn ang="0">
                <a:pos x="74" y="36"/>
              </a:cxn>
              <a:cxn ang="0">
                <a:pos x="79" y="27"/>
              </a:cxn>
              <a:cxn ang="0">
                <a:pos x="4" y="0"/>
              </a:cxn>
              <a:cxn ang="0">
                <a:pos x="0" y="2"/>
              </a:cxn>
              <a:cxn ang="0">
                <a:pos x="4" y="0"/>
              </a:cxn>
              <a:cxn ang="0">
                <a:pos x="2" y="0"/>
              </a:cxn>
              <a:cxn ang="0">
                <a:pos x="0" y="2"/>
              </a:cxn>
              <a:cxn ang="0">
                <a:pos x="6" y="8"/>
              </a:cxn>
            </a:cxnLst>
            <a:rect l="0" t="0" r="r" b="b"/>
            <a:pathLst>
              <a:path w="80" h="37">
                <a:moveTo>
                  <a:pt x="6" y="8"/>
                </a:moveTo>
                <a:lnTo>
                  <a:pt x="2" y="8"/>
                </a:lnTo>
                <a:lnTo>
                  <a:pt x="74" y="36"/>
                </a:lnTo>
                <a:lnTo>
                  <a:pt x="79" y="27"/>
                </a:lnTo>
                <a:lnTo>
                  <a:pt x="4" y="0"/>
                </a:lnTo>
                <a:lnTo>
                  <a:pt x="0" y="2"/>
                </a:lnTo>
                <a:lnTo>
                  <a:pt x="4" y="0"/>
                </a:lnTo>
                <a:lnTo>
                  <a:pt x="2" y="0"/>
                </a:lnTo>
                <a:lnTo>
                  <a:pt x="0" y="2"/>
                </a:lnTo>
                <a:lnTo>
                  <a:pt x="6" y="8"/>
                </a:lnTo>
              </a:path>
            </a:pathLst>
          </a:custGeom>
          <a:solidFill>
            <a:srgbClr val="000000"/>
          </a:solidFill>
          <a:ln w="9525" cap="rnd">
            <a:noFill/>
            <a:round/>
            <a:headEnd/>
            <a:tailEnd/>
          </a:ln>
          <a:effectLst/>
        </p:spPr>
        <p:txBody>
          <a:bodyPr/>
          <a:lstStyle/>
          <a:p>
            <a:endParaRPr lang="en-US"/>
          </a:p>
        </p:txBody>
      </p:sp>
      <p:sp>
        <p:nvSpPr>
          <p:cNvPr id="64183" name="Freeform 695"/>
          <p:cNvSpPr>
            <a:spLocks/>
          </p:cNvSpPr>
          <p:nvPr/>
        </p:nvSpPr>
        <p:spPr bwMode="auto">
          <a:xfrm>
            <a:off x="1830388" y="1897063"/>
            <a:ext cx="31750" cy="30162"/>
          </a:xfrm>
          <a:custGeom>
            <a:avLst/>
            <a:gdLst/>
            <a:ahLst/>
            <a:cxnLst>
              <a:cxn ang="0">
                <a:pos x="3" y="4"/>
              </a:cxn>
              <a:cxn ang="0">
                <a:pos x="6" y="13"/>
              </a:cxn>
              <a:cxn ang="0">
                <a:pos x="9" y="13"/>
              </a:cxn>
              <a:cxn ang="0">
                <a:pos x="9" y="9"/>
              </a:cxn>
              <a:cxn ang="0">
                <a:pos x="12" y="9"/>
              </a:cxn>
              <a:cxn ang="0">
                <a:pos x="12" y="7"/>
              </a:cxn>
              <a:cxn ang="0">
                <a:pos x="16" y="7"/>
              </a:cxn>
              <a:cxn ang="0">
                <a:pos x="6" y="0"/>
              </a:cxn>
              <a:cxn ang="0">
                <a:pos x="3" y="2"/>
              </a:cxn>
              <a:cxn ang="0">
                <a:pos x="0" y="4"/>
              </a:cxn>
              <a:cxn ang="0">
                <a:pos x="3" y="16"/>
              </a:cxn>
              <a:cxn ang="0">
                <a:pos x="3" y="4"/>
              </a:cxn>
            </a:cxnLst>
            <a:rect l="0" t="0" r="r" b="b"/>
            <a:pathLst>
              <a:path w="17" h="17">
                <a:moveTo>
                  <a:pt x="3" y="4"/>
                </a:moveTo>
                <a:lnTo>
                  <a:pt x="6" y="13"/>
                </a:lnTo>
                <a:lnTo>
                  <a:pt x="9" y="13"/>
                </a:lnTo>
                <a:lnTo>
                  <a:pt x="9" y="9"/>
                </a:lnTo>
                <a:lnTo>
                  <a:pt x="12" y="9"/>
                </a:lnTo>
                <a:lnTo>
                  <a:pt x="12" y="7"/>
                </a:lnTo>
                <a:lnTo>
                  <a:pt x="16" y="7"/>
                </a:lnTo>
                <a:lnTo>
                  <a:pt x="6" y="0"/>
                </a:lnTo>
                <a:lnTo>
                  <a:pt x="3" y="2"/>
                </a:lnTo>
                <a:lnTo>
                  <a:pt x="0" y="4"/>
                </a:lnTo>
                <a:lnTo>
                  <a:pt x="3" y="16"/>
                </a:lnTo>
                <a:lnTo>
                  <a:pt x="3" y="4"/>
                </a:lnTo>
              </a:path>
            </a:pathLst>
          </a:custGeom>
          <a:solidFill>
            <a:srgbClr val="000000"/>
          </a:solidFill>
          <a:ln w="9525" cap="rnd">
            <a:noFill/>
            <a:round/>
            <a:headEnd/>
            <a:tailEnd/>
          </a:ln>
          <a:effectLst/>
        </p:spPr>
        <p:txBody>
          <a:bodyPr/>
          <a:lstStyle/>
          <a:p>
            <a:endParaRPr lang="en-US"/>
          </a:p>
        </p:txBody>
      </p:sp>
      <p:sp>
        <p:nvSpPr>
          <p:cNvPr id="64184" name="Freeform 696"/>
          <p:cNvSpPr>
            <a:spLocks/>
          </p:cNvSpPr>
          <p:nvPr/>
        </p:nvSpPr>
        <p:spPr bwMode="auto">
          <a:xfrm>
            <a:off x="1835150" y="1905000"/>
            <a:ext cx="31750" cy="30163"/>
          </a:xfrm>
          <a:custGeom>
            <a:avLst/>
            <a:gdLst/>
            <a:ahLst/>
            <a:cxnLst>
              <a:cxn ang="0">
                <a:pos x="16" y="7"/>
              </a:cxn>
              <a:cxn ang="0">
                <a:pos x="16" y="3"/>
              </a:cxn>
              <a:cxn ang="0">
                <a:pos x="12" y="3"/>
              </a:cxn>
              <a:cxn ang="0">
                <a:pos x="12" y="0"/>
              </a:cxn>
              <a:cxn ang="0">
                <a:pos x="8" y="0"/>
              </a:cxn>
              <a:cxn ang="0">
                <a:pos x="4" y="0"/>
              </a:cxn>
              <a:cxn ang="0">
                <a:pos x="0" y="0"/>
              </a:cxn>
              <a:cxn ang="0">
                <a:pos x="0" y="16"/>
              </a:cxn>
              <a:cxn ang="0">
                <a:pos x="0" y="12"/>
              </a:cxn>
              <a:cxn ang="0">
                <a:pos x="16" y="7"/>
              </a:cxn>
            </a:cxnLst>
            <a:rect l="0" t="0" r="r" b="b"/>
            <a:pathLst>
              <a:path w="17" h="17">
                <a:moveTo>
                  <a:pt x="16" y="7"/>
                </a:moveTo>
                <a:lnTo>
                  <a:pt x="16" y="3"/>
                </a:lnTo>
                <a:lnTo>
                  <a:pt x="12" y="3"/>
                </a:lnTo>
                <a:lnTo>
                  <a:pt x="12" y="0"/>
                </a:lnTo>
                <a:lnTo>
                  <a:pt x="8" y="0"/>
                </a:lnTo>
                <a:lnTo>
                  <a:pt x="4" y="0"/>
                </a:lnTo>
                <a:lnTo>
                  <a:pt x="0" y="0"/>
                </a:lnTo>
                <a:lnTo>
                  <a:pt x="0" y="16"/>
                </a:lnTo>
                <a:lnTo>
                  <a:pt x="0" y="12"/>
                </a:lnTo>
                <a:lnTo>
                  <a:pt x="16" y="7"/>
                </a:lnTo>
              </a:path>
            </a:pathLst>
          </a:custGeom>
          <a:solidFill>
            <a:srgbClr val="000000"/>
          </a:solidFill>
          <a:ln w="9525" cap="rnd">
            <a:noFill/>
            <a:round/>
            <a:headEnd/>
            <a:tailEnd/>
          </a:ln>
          <a:effectLst/>
        </p:spPr>
        <p:txBody>
          <a:bodyPr/>
          <a:lstStyle/>
          <a:p>
            <a:endParaRPr lang="en-US"/>
          </a:p>
        </p:txBody>
      </p:sp>
      <p:sp>
        <p:nvSpPr>
          <p:cNvPr id="64185" name="Freeform 697"/>
          <p:cNvSpPr>
            <a:spLocks/>
          </p:cNvSpPr>
          <p:nvPr/>
        </p:nvSpPr>
        <p:spPr bwMode="auto">
          <a:xfrm>
            <a:off x="1835150" y="1911350"/>
            <a:ext cx="31750" cy="31750"/>
          </a:xfrm>
          <a:custGeom>
            <a:avLst/>
            <a:gdLst/>
            <a:ahLst/>
            <a:cxnLst>
              <a:cxn ang="0">
                <a:pos x="16" y="16"/>
              </a:cxn>
              <a:cxn ang="0">
                <a:pos x="12" y="16"/>
              </a:cxn>
              <a:cxn ang="0">
                <a:pos x="16" y="16"/>
              </a:cxn>
              <a:cxn ang="0">
                <a:pos x="16" y="12"/>
              </a:cxn>
              <a:cxn ang="0">
                <a:pos x="16" y="8"/>
              </a:cxn>
              <a:cxn ang="0">
                <a:pos x="16" y="5"/>
              </a:cxn>
              <a:cxn ang="0">
                <a:pos x="16" y="0"/>
              </a:cxn>
              <a:cxn ang="0">
                <a:pos x="0" y="5"/>
              </a:cxn>
              <a:cxn ang="0">
                <a:pos x="0" y="8"/>
              </a:cxn>
              <a:cxn ang="0">
                <a:pos x="16" y="16"/>
              </a:cxn>
            </a:cxnLst>
            <a:rect l="0" t="0" r="r" b="b"/>
            <a:pathLst>
              <a:path w="17" h="17">
                <a:moveTo>
                  <a:pt x="16" y="16"/>
                </a:moveTo>
                <a:lnTo>
                  <a:pt x="12" y="16"/>
                </a:lnTo>
                <a:lnTo>
                  <a:pt x="16" y="16"/>
                </a:lnTo>
                <a:lnTo>
                  <a:pt x="16" y="12"/>
                </a:lnTo>
                <a:lnTo>
                  <a:pt x="16" y="8"/>
                </a:lnTo>
                <a:lnTo>
                  <a:pt x="16" y="5"/>
                </a:lnTo>
                <a:lnTo>
                  <a:pt x="16" y="0"/>
                </a:lnTo>
                <a:lnTo>
                  <a:pt x="0" y="5"/>
                </a:lnTo>
                <a:lnTo>
                  <a:pt x="0" y="8"/>
                </a:lnTo>
                <a:lnTo>
                  <a:pt x="16" y="16"/>
                </a:lnTo>
              </a:path>
            </a:pathLst>
          </a:custGeom>
          <a:solidFill>
            <a:srgbClr val="000000"/>
          </a:solidFill>
          <a:ln w="9525" cap="rnd">
            <a:noFill/>
            <a:round/>
            <a:headEnd/>
            <a:tailEnd/>
          </a:ln>
          <a:effectLst/>
        </p:spPr>
        <p:txBody>
          <a:bodyPr/>
          <a:lstStyle/>
          <a:p>
            <a:endParaRPr lang="en-US"/>
          </a:p>
        </p:txBody>
      </p:sp>
      <p:sp>
        <p:nvSpPr>
          <p:cNvPr id="64186" name="Freeform 698"/>
          <p:cNvSpPr>
            <a:spLocks/>
          </p:cNvSpPr>
          <p:nvPr/>
        </p:nvSpPr>
        <p:spPr bwMode="auto">
          <a:xfrm>
            <a:off x="1825625" y="1917700"/>
            <a:ext cx="31750" cy="30163"/>
          </a:xfrm>
          <a:custGeom>
            <a:avLst/>
            <a:gdLst/>
            <a:ahLst/>
            <a:cxnLst>
              <a:cxn ang="0">
                <a:pos x="11" y="12"/>
              </a:cxn>
              <a:cxn ang="0">
                <a:pos x="11" y="16"/>
              </a:cxn>
              <a:cxn ang="0">
                <a:pos x="13" y="16"/>
              </a:cxn>
              <a:cxn ang="0">
                <a:pos x="13" y="12"/>
              </a:cxn>
              <a:cxn ang="0">
                <a:pos x="16" y="12"/>
              </a:cxn>
              <a:cxn ang="0">
                <a:pos x="6" y="4"/>
              </a:cxn>
              <a:cxn ang="0">
                <a:pos x="6" y="0"/>
              </a:cxn>
              <a:cxn ang="0">
                <a:pos x="6" y="4"/>
              </a:cxn>
              <a:cxn ang="0">
                <a:pos x="3" y="4"/>
              </a:cxn>
              <a:cxn ang="0">
                <a:pos x="0" y="8"/>
              </a:cxn>
              <a:cxn ang="0">
                <a:pos x="0" y="12"/>
              </a:cxn>
              <a:cxn ang="0">
                <a:pos x="0" y="8"/>
              </a:cxn>
              <a:cxn ang="0">
                <a:pos x="11" y="12"/>
              </a:cxn>
            </a:cxnLst>
            <a:rect l="0" t="0" r="r" b="b"/>
            <a:pathLst>
              <a:path w="17" h="17">
                <a:moveTo>
                  <a:pt x="11" y="12"/>
                </a:moveTo>
                <a:lnTo>
                  <a:pt x="11" y="16"/>
                </a:lnTo>
                <a:lnTo>
                  <a:pt x="13" y="16"/>
                </a:lnTo>
                <a:lnTo>
                  <a:pt x="13" y="12"/>
                </a:lnTo>
                <a:lnTo>
                  <a:pt x="16" y="12"/>
                </a:lnTo>
                <a:lnTo>
                  <a:pt x="6" y="4"/>
                </a:lnTo>
                <a:lnTo>
                  <a:pt x="6" y="0"/>
                </a:lnTo>
                <a:lnTo>
                  <a:pt x="6" y="4"/>
                </a:lnTo>
                <a:lnTo>
                  <a:pt x="3" y="4"/>
                </a:lnTo>
                <a:lnTo>
                  <a:pt x="0" y="8"/>
                </a:lnTo>
                <a:lnTo>
                  <a:pt x="0" y="12"/>
                </a:lnTo>
                <a:lnTo>
                  <a:pt x="0" y="8"/>
                </a:lnTo>
                <a:lnTo>
                  <a:pt x="11" y="12"/>
                </a:lnTo>
              </a:path>
            </a:pathLst>
          </a:custGeom>
          <a:solidFill>
            <a:srgbClr val="000000"/>
          </a:solidFill>
          <a:ln w="9525" cap="rnd">
            <a:noFill/>
            <a:round/>
            <a:headEnd/>
            <a:tailEnd/>
          </a:ln>
          <a:effectLst/>
        </p:spPr>
        <p:txBody>
          <a:bodyPr/>
          <a:lstStyle/>
          <a:p>
            <a:endParaRPr lang="en-US"/>
          </a:p>
        </p:txBody>
      </p:sp>
      <p:sp>
        <p:nvSpPr>
          <p:cNvPr id="64187" name="Freeform 699"/>
          <p:cNvSpPr>
            <a:spLocks/>
          </p:cNvSpPr>
          <p:nvPr/>
        </p:nvSpPr>
        <p:spPr bwMode="auto">
          <a:xfrm>
            <a:off x="1825625" y="1924050"/>
            <a:ext cx="31750" cy="33338"/>
          </a:xfrm>
          <a:custGeom>
            <a:avLst/>
            <a:gdLst/>
            <a:ahLst/>
            <a:cxnLst>
              <a:cxn ang="0">
                <a:pos x="16" y="17"/>
              </a:cxn>
              <a:cxn ang="0">
                <a:pos x="16" y="15"/>
              </a:cxn>
              <a:cxn ang="0">
                <a:pos x="16" y="13"/>
              </a:cxn>
              <a:cxn ang="0">
                <a:pos x="16" y="10"/>
              </a:cxn>
              <a:cxn ang="0">
                <a:pos x="16" y="8"/>
              </a:cxn>
              <a:cxn ang="0">
                <a:pos x="16" y="6"/>
              </a:cxn>
              <a:cxn ang="0">
                <a:pos x="13" y="6"/>
              </a:cxn>
              <a:cxn ang="0">
                <a:pos x="13" y="4"/>
              </a:cxn>
              <a:cxn ang="0">
                <a:pos x="13" y="2"/>
              </a:cxn>
              <a:cxn ang="0">
                <a:pos x="0" y="0"/>
              </a:cxn>
              <a:cxn ang="0">
                <a:pos x="0" y="2"/>
              </a:cxn>
              <a:cxn ang="0">
                <a:pos x="0" y="4"/>
              </a:cxn>
              <a:cxn ang="0">
                <a:pos x="0" y="6"/>
              </a:cxn>
              <a:cxn ang="0">
                <a:pos x="0" y="8"/>
              </a:cxn>
              <a:cxn ang="0">
                <a:pos x="4" y="8"/>
              </a:cxn>
              <a:cxn ang="0">
                <a:pos x="4" y="10"/>
              </a:cxn>
              <a:cxn ang="0">
                <a:pos x="4" y="13"/>
              </a:cxn>
              <a:cxn ang="0">
                <a:pos x="4" y="15"/>
              </a:cxn>
              <a:cxn ang="0">
                <a:pos x="16" y="17"/>
              </a:cxn>
            </a:cxnLst>
            <a:rect l="0" t="0" r="r" b="b"/>
            <a:pathLst>
              <a:path w="17" h="18">
                <a:moveTo>
                  <a:pt x="16" y="17"/>
                </a:moveTo>
                <a:lnTo>
                  <a:pt x="16" y="15"/>
                </a:lnTo>
                <a:lnTo>
                  <a:pt x="16" y="13"/>
                </a:lnTo>
                <a:lnTo>
                  <a:pt x="16" y="10"/>
                </a:lnTo>
                <a:lnTo>
                  <a:pt x="16" y="8"/>
                </a:lnTo>
                <a:lnTo>
                  <a:pt x="16" y="6"/>
                </a:lnTo>
                <a:lnTo>
                  <a:pt x="13" y="6"/>
                </a:lnTo>
                <a:lnTo>
                  <a:pt x="13" y="4"/>
                </a:lnTo>
                <a:lnTo>
                  <a:pt x="13" y="2"/>
                </a:lnTo>
                <a:lnTo>
                  <a:pt x="0" y="0"/>
                </a:lnTo>
                <a:lnTo>
                  <a:pt x="0" y="2"/>
                </a:lnTo>
                <a:lnTo>
                  <a:pt x="0" y="4"/>
                </a:lnTo>
                <a:lnTo>
                  <a:pt x="0" y="6"/>
                </a:lnTo>
                <a:lnTo>
                  <a:pt x="0" y="8"/>
                </a:lnTo>
                <a:lnTo>
                  <a:pt x="4" y="8"/>
                </a:lnTo>
                <a:lnTo>
                  <a:pt x="4" y="10"/>
                </a:lnTo>
                <a:lnTo>
                  <a:pt x="4" y="13"/>
                </a:lnTo>
                <a:lnTo>
                  <a:pt x="4" y="15"/>
                </a:lnTo>
                <a:lnTo>
                  <a:pt x="16" y="17"/>
                </a:lnTo>
              </a:path>
            </a:pathLst>
          </a:custGeom>
          <a:solidFill>
            <a:srgbClr val="000000"/>
          </a:solidFill>
          <a:ln w="9525" cap="rnd">
            <a:noFill/>
            <a:round/>
            <a:headEnd/>
            <a:tailEnd/>
          </a:ln>
          <a:effectLst/>
        </p:spPr>
        <p:txBody>
          <a:bodyPr/>
          <a:lstStyle/>
          <a:p>
            <a:endParaRPr lang="en-US"/>
          </a:p>
        </p:txBody>
      </p:sp>
      <p:sp>
        <p:nvSpPr>
          <p:cNvPr id="64188" name="Freeform 700"/>
          <p:cNvSpPr>
            <a:spLocks/>
          </p:cNvSpPr>
          <p:nvPr/>
        </p:nvSpPr>
        <p:spPr bwMode="auto">
          <a:xfrm>
            <a:off x="1822450" y="1951038"/>
            <a:ext cx="30163" cy="31750"/>
          </a:xfrm>
          <a:custGeom>
            <a:avLst/>
            <a:gdLst/>
            <a:ahLst/>
            <a:cxnLst>
              <a:cxn ang="0">
                <a:pos x="6" y="16"/>
              </a:cxn>
              <a:cxn ang="0">
                <a:pos x="8" y="16"/>
              </a:cxn>
              <a:cxn ang="0">
                <a:pos x="8" y="13"/>
              </a:cxn>
              <a:cxn ang="0">
                <a:pos x="11" y="13"/>
              </a:cxn>
              <a:cxn ang="0">
                <a:pos x="11" y="10"/>
              </a:cxn>
              <a:cxn ang="0">
                <a:pos x="13" y="10"/>
              </a:cxn>
              <a:cxn ang="0">
                <a:pos x="13" y="8"/>
              </a:cxn>
              <a:cxn ang="0">
                <a:pos x="13" y="5"/>
              </a:cxn>
              <a:cxn ang="0">
                <a:pos x="16" y="5"/>
              </a:cxn>
              <a:cxn ang="0">
                <a:pos x="16" y="2"/>
              </a:cxn>
              <a:cxn ang="0">
                <a:pos x="6" y="0"/>
              </a:cxn>
              <a:cxn ang="0">
                <a:pos x="6" y="2"/>
              </a:cxn>
              <a:cxn ang="0">
                <a:pos x="2" y="2"/>
              </a:cxn>
              <a:cxn ang="0">
                <a:pos x="2" y="5"/>
              </a:cxn>
              <a:cxn ang="0">
                <a:pos x="0" y="5"/>
              </a:cxn>
              <a:cxn ang="0">
                <a:pos x="6" y="16"/>
              </a:cxn>
            </a:cxnLst>
            <a:rect l="0" t="0" r="r" b="b"/>
            <a:pathLst>
              <a:path w="17" h="17">
                <a:moveTo>
                  <a:pt x="6" y="16"/>
                </a:moveTo>
                <a:lnTo>
                  <a:pt x="8" y="16"/>
                </a:lnTo>
                <a:lnTo>
                  <a:pt x="8" y="13"/>
                </a:lnTo>
                <a:lnTo>
                  <a:pt x="11" y="13"/>
                </a:lnTo>
                <a:lnTo>
                  <a:pt x="11" y="10"/>
                </a:lnTo>
                <a:lnTo>
                  <a:pt x="13" y="10"/>
                </a:lnTo>
                <a:lnTo>
                  <a:pt x="13" y="8"/>
                </a:lnTo>
                <a:lnTo>
                  <a:pt x="13" y="5"/>
                </a:lnTo>
                <a:lnTo>
                  <a:pt x="16" y="5"/>
                </a:lnTo>
                <a:lnTo>
                  <a:pt x="16" y="2"/>
                </a:lnTo>
                <a:lnTo>
                  <a:pt x="6" y="0"/>
                </a:lnTo>
                <a:lnTo>
                  <a:pt x="6" y="2"/>
                </a:lnTo>
                <a:lnTo>
                  <a:pt x="2" y="2"/>
                </a:lnTo>
                <a:lnTo>
                  <a:pt x="2" y="5"/>
                </a:lnTo>
                <a:lnTo>
                  <a:pt x="0" y="5"/>
                </a:lnTo>
                <a:lnTo>
                  <a:pt x="6" y="16"/>
                </a:lnTo>
              </a:path>
            </a:pathLst>
          </a:custGeom>
          <a:solidFill>
            <a:srgbClr val="000000"/>
          </a:solidFill>
          <a:ln w="9525" cap="rnd">
            <a:noFill/>
            <a:round/>
            <a:headEnd/>
            <a:tailEnd/>
          </a:ln>
          <a:effectLst/>
        </p:spPr>
        <p:txBody>
          <a:bodyPr/>
          <a:lstStyle/>
          <a:p>
            <a:endParaRPr lang="en-US"/>
          </a:p>
        </p:txBody>
      </p:sp>
      <p:sp>
        <p:nvSpPr>
          <p:cNvPr id="64189" name="Freeform 701"/>
          <p:cNvSpPr>
            <a:spLocks/>
          </p:cNvSpPr>
          <p:nvPr/>
        </p:nvSpPr>
        <p:spPr bwMode="auto">
          <a:xfrm>
            <a:off x="1806575" y="1951038"/>
            <a:ext cx="31750" cy="31750"/>
          </a:xfrm>
          <a:custGeom>
            <a:avLst/>
            <a:gdLst/>
            <a:ahLst/>
            <a:cxnLst>
              <a:cxn ang="0">
                <a:pos x="2" y="5"/>
              </a:cxn>
              <a:cxn ang="0">
                <a:pos x="9" y="10"/>
              </a:cxn>
              <a:cxn ang="0">
                <a:pos x="7" y="10"/>
              </a:cxn>
              <a:cxn ang="0">
                <a:pos x="4" y="10"/>
              </a:cxn>
              <a:cxn ang="0">
                <a:pos x="4" y="8"/>
              </a:cxn>
              <a:cxn ang="0">
                <a:pos x="4" y="10"/>
              </a:cxn>
              <a:cxn ang="0">
                <a:pos x="4" y="13"/>
              </a:cxn>
              <a:cxn ang="0">
                <a:pos x="7" y="13"/>
              </a:cxn>
              <a:cxn ang="0">
                <a:pos x="7" y="16"/>
              </a:cxn>
              <a:cxn ang="0">
                <a:pos x="9" y="16"/>
              </a:cxn>
              <a:cxn ang="0">
                <a:pos x="12" y="16"/>
              </a:cxn>
              <a:cxn ang="0">
                <a:pos x="16" y="16"/>
              </a:cxn>
              <a:cxn ang="0">
                <a:pos x="9" y="5"/>
              </a:cxn>
              <a:cxn ang="0">
                <a:pos x="12" y="5"/>
              </a:cxn>
              <a:cxn ang="0">
                <a:pos x="16" y="5"/>
              </a:cxn>
              <a:cxn ang="0">
                <a:pos x="16" y="8"/>
              </a:cxn>
              <a:cxn ang="0">
                <a:pos x="16" y="5"/>
              </a:cxn>
              <a:cxn ang="0">
                <a:pos x="16" y="2"/>
              </a:cxn>
              <a:cxn ang="0">
                <a:pos x="12" y="2"/>
              </a:cxn>
              <a:cxn ang="0">
                <a:pos x="12" y="0"/>
              </a:cxn>
              <a:cxn ang="0">
                <a:pos x="9" y="0"/>
              </a:cxn>
              <a:cxn ang="0">
                <a:pos x="7" y="0"/>
              </a:cxn>
              <a:cxn ang="0">
                <a:pos x="12" y="8"/>
              </a:cxn>
              <a:cxn ang="0">
                <a:pos x="2" y="5"/>
              </a:cxn>
              <a:cxn ang="0">
                <a:pos x="0" y="13"/>
              </a:cxn>
              <a:cxn ang="0">
                <a:pos x="9" y="10"/>
              </a:cxn>
              <a:cxn ang="0">
                <a:pos x="2" y="5"/>
              </a:cxn>
            </a:cxnLst>
            <a:rect l="0" t="0" r="r" b="b"/>
            <a:pathLst>
              <a:path w="17" h="17">
                <a:moveTo>
                  <a:pt x="2" y="5"/>
                </a:moveTo>
                <a:lnTo>
                  <a:pt x="9" y="10"/>
                </a:lnTo>
                <a:lnTo>
                  <a:pt x="7" y="10"/>
                </a:lnTo>
                <a:lnTo>
                  <a:pt x="4" y="10"/>
                </a:lnTo>
                <a:lnTo>
                  <a:pt x="4" y="8"/>
                </a:lnTo>
                <a:lnTo>
                  <a:pt x="4" y="10"/>
                </a:lnTo>
                <a:lnTo>
                  <a:pt x="4" y="13"/>
                </a:lnTo>
                <a:lnTo>
                  <a:pt x="7" y="13"/>
                </a:lnTo>
                <a:lnTo>
                  <a:pt x="7" y="16"/>
                </a:lnTo>
                <a:lnTo>
                  <a:pt x="9" y="16"/>
                </a:lnTo>
                <a:lnTo>
                  <a:pt x="12" y="16"/>
                </a:lnTo>
                <a:lnTo>
                  <a:pt x="16" y="16"/>
                </a:lnTo>
                <a:lnTo>
                  <a:pt x="9" y="5"/>
                </a:lnTo>
                <a:lnTo>
                  <a:pt x="12" y="5"/>
                </a:lnTo>
                <a:lnTo>
                  <a:pt x="16" y="5"/>
                </a:lnTo>
                <a:lnTo>
                  <a:pt x="16" y="8"/>
                </a:lnTo>
                <a:lnTo>
                  <a:pt x="16" y="5"/>
                </a:lnTo>
                <a:lnTo>
                  <a:pt x="16" y="2"/>
                </a:lnTo>
                <a:lnTo>
                  <a:pt x="12" y="2"/>
                </a:lnTo>
                <a:lnTo>
                  <a:pt x="12" y="0"/>
                </a:lnTo>
                <a:lnTo>
                  <a:pt x="9" y="0"/>
                </a:lnTo>
                <a:lnTo>
                  <a:pt x="7" y="0"/>
                </a:lnTo>
                <a:lnTo>
                  <a:pt x="12" y="8"/>
                </a:lnTo>
                <a:lnTo>
                  <a:pt x="2" y="5"/>
                </a:lnTo>
                <a:lnTo>
                  <a:pt x="0" y="13"/>
                </a:lnTo>
                <a:lnTo>
                  <a:pt x="9" y="10"/>
                </a:lnTo>
                <a:lnTo>
                  <a:pt x="2" y="5"/>
                </a:lnTo>
              </a:path>
            </a:pathLst>
          </a:custGeom>
          <a:solidFill>
            <a:srgbClr val="000000"/>
          </a:solidFill>
          <a:ln w="9525" cap="rnd">
            <a:noFill/>
            <a:round/>
            <a:headEnd/>
            <a:tailEnd/>
          </a:ln>
          <a:effectLst/>
        </p:spPr>
        <p:txBody>
          <a:bodyPr/>
          <a:lstStyle/>
          <a:p>
            <a:endParaRPr lang="en-US"/>
          </a:p>
        </p:txBody>
      </p:sp>
      <p:sp>
        <p:nvSpPr>
          <p:cNvPr id="64190" name="Freeform 702"/>
          <p:cNvSpPr>
            <a:spLocks/>
          </p:cNvSpPr>
          <p:nvPr/>
        </p:nvSpPr>
        <p:spPr bwMode="auto">
          <a:xfrm>
            <a:off x="1811338" y="1943100"/>
            <a:ext cx="30162" cy="30163"/>
          </a:xfrm>
          <a:custGeom>
            <a:avLst/>
            <a:gdLst/>
            <a:ahLst/>
            <a:cxnLst>
              <a:cxn ang="0">
                <a:pos x="4" y="0"/>
              </a:cxn>
              <a:cxn ang="0">
                <a:pos x="4" y="4"/>
              </a:cxn>
              <a:cxn ang="0">
                <a:pos x="4" y="7"/>
              </a:cxn>
              <a:cxn ang="0">
                <a:pos x="2" y="7"/>
              </a:cxn>
              <a:cxn ang="0">
                <a:pos x="2" y="10"/>
              </a:cxn>
              <a:cxn ang="0">
                <a:pos x="0" y="13"/>
              </a:cxn>
              <a:cxn ang="0">
                <a:pos x="9" y="16"/>
              </a:cxn>
              <a:cxn ang="0">
                <a:pos x="13" y="16"/>
              </a:cxn>
              <a:cxn ang="0">
                <a:pos x="13" y="13"/>
              </a:cxn>
              <a:cxn ang="0">
                <a:pos x="13" y="10"/>
              </a:cxn>
              <a:cxn ang="0">
                <a:pos x="16" y="10"/>
              </a:cxn>
              <a:cxn ang="0">
                <a:pos x="16" y="7"/>
              </a:cxn>
              <a:cxn ang="0">
                <a:pos x="4" y="0"/>
              </a:cxn>
            </a:cxnLst>
            <a:rect l="0" t="0" r="r" b="b"/>
            <a:pathLst>
              <a:path w="17" h="17">
                <a:moveTo>
                  <a:pt x="4" y="0"/>
                </a:moveTo>
                <a:lnTo>
                  <a:pt x="4" y="4"/>
                </a:lnTo>
                <a:lnTo>
                  <a:pt x="4" y="7"/>
                </a:lnTo>
                <a:lnTo>
                  <a:pt x="2" y="7"/>
                </a:lnTo>
                <a:lnTo>
                  <a:pt x="2" y="10"/>
                </a:lnTo>
                <a:lnTo>
                  <a:pt x="0" y="13"/>
                </a:lnTo>
                <a:lnTo>
                  <a:pt x="9" y="16"/>
                </a:lnTo>
                <a:lnTo>
                  <a:pt x="13" y="16"/>
                </a:lnTo>
                <a:lnTo>
                  <a:pt x="13" y="13"/>
                </a:lnTo>
                <a:lnTo>
                  <a:pt x="13" y="10"/>
                </a:lnTo>
                <a:lnTo>
                  <a:pt x="16" y="10"/>
                </a:lnTo>
                <a:lnTo>
                  <a:pt x="16" y="7"/>
                </a:lnTo>
                <a:lnTo>
                  <a:pt x="4" y="0"/>
                </a:lnTo>
              </a:path>
            </a:pathLst>
          </a:custGeom>
          <a:solidFill>
            <a:srgbClr val="000000"/>
          </a:solidFill>
          <a:ln w="9525" cap="rnd">
            <a:noFill/>
            <a:round/>
            <a:headEnd/>
            <a:tailEnd/>
          </a:ln>
          <a:effectLst/>
        </p:spPr>
        <p:txBody>
          <a:bodyPr/>
          <a:lstStyle/>
          <a:p>
            <a:endParaRPr lang="en-US"/>
          </a:p>
        </p:txBody>
      </p:sp>
      <p:sp>
        <p:nvSpPr>
          <p:cNvPr id="64191" name="Freeform 703"/>
          <p:cNvSpPr>
            <a:spLocks/>
          </p:cNvSpPr>
          <p:nvPr/>
        </p:nvSpPr>
        <p:spPr bwMode="auto">
          <a:xfrm>
            <a:off x="1814513" y="1931988"/>
            <a:ext cx="31750" cy="30162"/>
          </a:xfrm>
          <a:custGeom>
            <a:avLst/>
            <a:gdLst/>
            <a:ahLst/>
            <a:cxnLst>
              <a:cxn ang="0">
                <a:pos x="4" y="13"/>
              </a:cxn>
              <a:cxn ang="0">
                <a:pos x="0" y="2"/>
              </a:cxn>
              <a:cxn ang="0">
                <a:pos x="0" y="5"/>
              </a:cxn>
              <a:cxn ang="0">
                <a:pos x="0" y="8"/>
              </a:cxn>
              <a:cxn ang="0">
                <a:pos x="2" y="13"/>
              </a:cxn>
              <a:cxn ang="0">
                <a:pos x="2" y="16"/>
              </a:cxn>
              <a:cxn ang="0">
                <a:pos x="2" y="13"/>
              </a:cxn>
              <a:cxn ang="0">
                <a:pos x="2" y="8"/>
              </a:cxn>
              <a:cxn ang="0">
                <a:pos x="13" y="16"/>
              </a:cxn>
              <a:cxn ang="0">
                <a:pos x="13" y="13"/>
              </a:cxn>
              <a:cxn ang="0">
                <a:pos x="13" y="8"/>
              </a:cxn>
              <a:cxn ang="0">
                <a:pos x="13" y="5"/>
              </a:cxn>
              <a:cxn ang="0">
                <a:pos x="11" y="5"/>
              </a:cxn>
              <a:cxn ang="0">
                <a:pos x="11" y="2"/>
              </a:cxn>
              <a:cxn ang="0">
                <a:pos x="11" y="5"/>
              </a:cxn>
              <a:cxn ang="0">
                <a:pos x="11" y="8"/>
              </a:cxn>
              <a:cxn ang="0">
                <a:pos x="7" y="0"/>
              </a:cxn>
              <a:cxn ang="0">
                <a:pos x="11" y="8"/>
              </a:cxn>
              <a:cxn ang="0">
                <a:pos x="16" y="0"/>
              </a:cxn>
              <a:cxn ang="0">
                <a:pos x="7" y="0"/>
              </a:cxn>
              <a:cxn ang="0">
                <a:pos x="4" y="13"/>
              </a:cxn>
            </a:cxnLst>
            <a:rect l="0" t="0" r="r" b="b"/>
            <a:pathLst>
              <a:path w="17" h="17">
                <a:moveTo>
                  <a:pt x="4" y="13"/>
                </a:moveTo>
                <a:lnTo>
                  <a:pt x="0" y="2"/>
                </a:lnTo>
                <a:lnTo>
                  <a:pt x="0" y="5"/>
                </a:lnTo>
                <a:lnTo>
                  <a:pt x="0" y="8"/>
                </a:lnTo>
                <a:lnTo>
                  <a:pt x="2" y="13"/>
                </a:lnTo>
                <a:lnTo>
                  <a:pt x="2" y="16"/>
                </a:lnTo>
                <a:lnTo>
                  <a:pt x="2" y="13"/>
                </a:lnTo>
                <a:lnTo>
                  <a:pt x="2" y="8"/>
                </a:lnTo>
                <a:lnTo>
                  <a:pt x="13" y="16"/>
                </a:lnTo>
                <a:lnTo>
                  <a:pt x="13" y="13"/>
                </a:lnTo>
                <a:lnTo>
                  <a:pt x="13" y="8"/>
                </a:lnTo>
                <a:lnTo>
                  <a:pt x="13" y="5"/>
                </a:lnTo>
                <a:lnTo>
                  <a:pt x="11" y="5"/>
                </a:lnTo>
                <a:lnTo>
                  <a:pt x="11" y="2"/>
                </a:lnTo>
                <a:lnTo>
                  <a:pt x="11" y="5"/>
                </a:lnTo>
                <a:lnTo>
                  <a:pt x="11" y="8"/>
                </a:lnTo>
                <a:lnTo>
                  <a:pt x="7" y="0"/>
                </a:lnTo>
                <a:lnTo>
                  <a:pt x="11" y="8"/>
                </a:lnTo>
                <a:lnTo>
                  <a:pt x="16" y="0"/>
                </a:lnTo>
                <a:lnTo>
                  <a:pt x="7" y="0"/>
                </a:lnTo>
                <a:lnTo>
                  <a:pt x="4" y="13"/>
                </a:lnTo>
              </a:path>
            </a:pathLst>
          </a:custGeom>
          <a:solidFill>
            <a:srgbClr val="000000"/>
          </a:solidFill>
          <a:ln w="9525" cap="rnd">
            <a:noFill/>
            <a:round/>
            <a:headEnd/>
            <a:tailEnd/>
          </a:ln>
          <a:effectLst/>
        </p:spPr>
        <p:txBody>
          <a:bodyPr/>
          <a:lstStyle/>
          <a:p>
            <a:endParaRPr lang="en-US"/>
          </a:p>
        </p:txBody>
      </p:sp>
      <p:sp>
        <p:nvSpPr>
          <p:cNvPr id="64192" name="Freeform 704"/>
          <p:cNvSpPr>
            <a:spLocks/>
          </p:cNvSpPr>
          <p:nvPr/>
        </p:nvSpPr>
        <p:spPr bwMode="auto">
          <a:xfrm>
            <a:off x="1779588" y="1908175"/>
            <a:ext cx="47625" cy="41275"/>
          </a:xfrm>
          <a:custGeom>
            <a:avLst/>
            <a:gdLst/>
            <a:ahLst/>
            <a:cxnLst>
              <a:cxn ang="0">
                <a:pos x="4" y="11"/>
              </a:cxn>
              <a:cxn ang="0">
                <a:pos x="6" y="11"/>
              </a:cxn>
              <a:cxn ang="0">
                <a:pos x="8" y="13"/>
              </a:cxn>
              <a:cxn ang="0">
                <a:pos x="11" y="13"/>
              </a:cxn>
              <a:cxn ang="0">
                <a:pos x="11" y="15"/>
              </a:cxn>
              <a:cxn ang="0">
                <a:pos x="13" y="15"/>
              </a:cxn>
              <a:cxn ang="0">
                <a:pos x="13" y="17"/>
              </a:cxn>
              <a:cxn ang="0">
                <a:pos x="15" y="17"/>
              </a:cxn>
              <a:cxn ang="0">
                <a:pos x="17" y="19"/>
              </a:cxn>
              <a:cxn ang="0">
                <a:pos x="19" y="19"/>
              </a:cxn>
              <a:cxn ang="0">
                <a:pos x="19" y="22"/>
              </a:cxn>
              <a:cxn ang="0">
                <a:pos x="21" y="22"/>
              </a:cxn>
              <a:cxn ang="0">
                <a:pos x="23" y="22"/>
              </a:cxn>
              <a:cxn ang="0">
                <a:pos x="25" y="13"/>
              </a:cxn>
              <a:cxn ang="0">
                <a:pos x="23" y="13"/>
              </a:cxn>
              <a:cxn ang="0">
                <a:pos x="23" y="11"/>
              </a:cxn>
              <a:cxn ang="0">
                <a:pos x="21" y="11"/>
              </a:cxn>
              <a:cxn ang="0">
                <a:pos x="19" y="11"/>
              </a:cxn>
              <a:cxn ang="0">
                <a:pos x="19" y="9"/>
              </a:cxn>
              <a:cxn ang="0">
                <a:pos x="17" y="9"/>
              </a:cxn>
              <a:cxn ang="0">
                <a:pos x="17" y="7"/>
              </a:cxn>
              <a:cxn ang="0">
                <a:pos x="15" y="7"/>
              </a:cxn>
              <a:cxn ang="0">
                <a:pos x="15" y="5"/>
              </a:cxn>
              <a:cxn ang="0">
                <a:pos x="13" y="5"/>
              </a:cxn>
              <a:cxn ang="0">
                <a:pos x="11" y="2"/>
              </a:cxn>
              <a:cxn ang="0">
                <a:pos x="8" y="2"/>
              </a:cxn>
              <a:cxn ang="0">
                <a:pos x="6" y="2"/>
              </a:cxn>
              <a:cxn ang="0">
                <a:pos x="4" y="0"/>
              </a:cxn>
              <a:cxn ang="0">
                <a:pos x="2" y="2"/>
              </a:cxn>
              <a:cxn ang="0">
                <a:pos x="0" y="2"/>
              </a:cxn>
              <a:cxn ang="0">
                <a:pos x="4" y="11"/>
              </a:cxn>
            </a:cxnLst>
            <a:rect l="0" t="0" r="r" b="b"/>
            <a:pathLst>
              <a:path w="26" h="23">
                <a:moveTo>
                  <a:pt x="4" y="11"/>
                </a:moveTo>
                <a:lnTo>
                  <a:pt x="6" y="11"/>
                </a:lnTo>
                <a:lnTo>
                  <a:pt x="8" y="13"/>
                </a:lnTo>
                <a:lnTo>
                  <a:pt x="11" y="13"/>
                </a:lnTo>
                <a:lnTo>
                  <a:pt x="11" y="15"/>
                </a:lnTo>
                <a:lnTo>
                  <a:pt x="13" y="15"/>
                </a:lnTo>
                <a:lnTo>
                  <a:pt x="13" y="17"/>
                </a:lnTo>
                <a:lnTo>
                  <a:pt x="15" y="17"/>
                </a:lnTo>
                <a:lnTo>
                  <a:pt x="17" y="19"/>
                </a:lnTo>
                <a:lnTo>
                  <a:pt x="19" y="19"/>
                </a:lnTo>
                <a:lnTo>
                  <a:pt x="19" y="22"/>
                </a:lnTo>
                <a:lnTo>
                  <a:pt x="21" y="22"/>
                </a:lnTo>
                <a:lnTo>
                  <a:pt x="23" y="22"/>
                </a:lnTo>
                <a:lnTo>
                  <a:pt x="25" y="13"/>
                </a:lnTo>
                <a:lnTo>
                  <a:pt x="23" y="13"/>
                </a:lnTo>
                <a:lnTo>
                  <a:pt x="23" y="11"/>
                </a:lnTo>
                <a:lnTo>
                  <a:pt x="21" y="11"/>
                </a:lnTo>
                <a:lnTo>
                  <a:pt x="19" y="11"/>
                </a:lnTo>
                <a:lnTo>
                  <a:pt x="19" y="9"/>
                </a:lnTo>
                <a:lnTo>
                  <a:pt x="17" y="9"/>
                </a:lnTo>
                <a:lnTo>
                  <a:pt x="17" y="7"/>
                </a:lnTo>
                <a:lnTo>
                  <a:pt x="15" y="7"/>
                </a:lnTo>
                <a:lnTo>
                  <a:pt x="15" y="5"/>
                </a:lnTo>
                <a:lnTo>
                  <a:pt x="13" y="5"/>
                </a:lnTo>
                <a:lnTo>
                  <a:pt x="11" y="2"/>
                </a:lnTo>
                <a:lnTo>
                  <a:pt x="8" y="2"/>
                </a:lnTo>
                <a:lnTo>
                  <a:pt x="6" y="2"/>
                </a:lnTo>
                <a:lnTo>
                  <a:pt x="4" y="0"/>
                </a:lnTo>
                <a:lnTo>
                  <a:pt x="2" y="2"/>
                </a:lnTo>
                <a:lnTo>
                  <a:pt x="0" y="2"/>
                </a:lnTo>
                <a:lnTo>
                  <a:pt x="4" y="11"/>
                </a:lnTo>
              </a:path>
            </a:pathLst>
          </a:custGeom>
          <a:solidFill>
            <a:srgbClr val="000000"/>
          </a:solidFill>
          <a:ln w="9525" cap="rnd">
            <a:noFill/>
            <a:round/>
            <a:headEnd/>
            <a:tailEnd/>
          </a:ln>
          <a:effectLst/>
        </p:spPr>
        <p:txBody>
          <a:bodyPr/>
          <a:lstStyle/>
          <a:p>
            <a:endParaRPr lang="en-US"/>
          </a:p>
        </p:txBody>
      </p:sp>
      <p:sp>
        <p:nvSpPr>
          <p:cNvPr id="64193" name="Freeform 705"/>
          <p:cNvSpPr>
            <a:spLocks/>
          </p:cNvSpPr>
          <p:nvPr/>
        </p:nvSpPr>
        <p:spPr bwMode="auto">
          <a:xfrm>
            <a:off x="1762125" y="1911350"/>
            <a:ext cx="31750" cy="60325"/>
          </a:xfrm>
          <a:custGeom>
            <a:avLst/>
            <a:gdLst/>
            <a:ahLst/>
            <a:cxnLst>
              <a:cxn ang="0">
                <a:pos x="11" y="30"/>
              </a:cxn>
              <a:cxn ang="0">
                <a:pos x="11" y="32"/>
              </a:cxn>
              <a:cxn ang="0">
                <a:pos x="11" y="30"/>
              </a:cxn>
              <a:cxn ang="0">
                <a:pos x="11" y="28"/>
              </a:cxn>
              <a:cxn ang="0">
                <a:pos x="13" y="28"/>
              </a:cxn>
              <a:cxn ang="0">
                <a:pos x="13" y="26"/>
              </a:cxn>
              <a:cxn ang="0">
                <a:pos x="13" y="24"/>
              </a:cxn>
              <a:cxn ang="0">
                <a:pos x="13" y="22"/>
              </a:cxn>
              <a:cxn ang="0">
                <a:pos x="13" y="20"/>
              </a:cxn>
              <a:cxn ang="0">
                <a:pos x="13" y="17"/>
              </a:cxn>
              <a:cxn ang="0">
                <a:pos x="13" y="15"/>
              </a:cxn>
              <a:cxn ang="0">
                <a:pos x="13" y="13"/>
              </a:cxn>
              <a:cxn ang="0">
                <a:pos x="13" y="11"/>
              </a:cxn>
              <a:cxn ang="0">
                <a:pos x="13" y="9"/>
              </a:cxn>
              <a:cxn ang="0">
                <a:pos x="16" y="9"/>
              </a:cxn>
              <a:cxn ang="0">
                <a:pos x="11" y="0"/>
              </a:cxn>
              <a:cxn ang="0">
                <a:pos x="8" y="3"/>
              </a:cxn>
              <a:cxn ang="0">
                <a:pos x="6" y="3"/>
              </a:cxn>
              <a:cxn ang="0">
                <a:pos x="6" y="5"/>
              </a:cxn>
              <a:cxn ang="0">
                <a:pos x="3" y="5"/>
              </a:cxn>
              <a:cxn ang="0">
                <a:pos x="3" y="7"/>
              </a:cxn>
              <a:cxn ang="0">
                <a:pos x="3" y="9"/>
              </a:cxn>
              <a:cxn ang="0">
                <a:pos x="3" y="11"/>
              </a:cxn>
              <a:cxn ang="0">
                <a:pos x="0" y="11"/>
              </a:cxn>
              <a:cxn ang="0">
                <a:pos x="0" y="13"/>
              </a:cxn>
              <a:cxn ang="0">
                <a:pos x="0" y="15"/>
              </a:cxn>
              <a:cxn ang="0">
                <a:pos x="0" y="17"/>
              </a:cxn>
              <a:cxn ang="0">
                <a:pos x="0" y="20"/>
              </a:cxn>
              <a:cxn ang="0">
                <a:pos x="0" y="22"/>
              </a:cxn>
              <a:cxn ang="0">
                <a:pos x="0" y="24"/>
              </a:cxn>
              <a:cxn ang="0">
                <a:pos x="0" y="26"/>
              </a:cxn>
              <a:cxn ang="0">
                <a:pos x="0" y="28"/>
              </a:cxn>
              <a:cxn ang="0">
                <a:pos x="11" y="30"/>
              </a:cxn>
            </a:cxnLst>
            <a:rect l="0" t="0" r="r" b="b"/>
            <a:pathLst>
              <a:path w="17" h="33">
                <a:moveTo>
                  <a:pt x="11" y="30"/>
                </a:moveTo>
                <a:lnTo>
                  <a:pt x="11" y="32"/>
                </a:lnTo>
                <a:lnTo>
                  <a:pt x="11" y="30"/>
                </a:lnTo>
                <a:lnTo>
                  <a:pt x="11" y="28"/>
                </a:lnTo>
                <a:lnTo>
                  <a:pt x="13" y="28"/>
                </a:lnTo>
                <a:lnTo>
                  <a:pt x="13" y="26"/>
                </a:lnTo>
                <a:lnTo>
                  <a:pt x="13" y="24"/>
                </a:lnTo>
                <a:lnTo>
                  <a:pt x="13" y="22"/>
                </a:lnTo>
                <a:lnTo>
                  <a:pt x="13" y="20"/>
                </a:lnTo>
                <a:lnTo>
                  <a:pt x="13" y="17"/>
                </a:lnTo>
                <a:lnTo>
                  <a:pt x="13" y="15"/>
                </a:lnTo>
                <a:lnTo>
                  <a:pt x="13" y="13"/>
                </a:lnTo>
                <a:lnTo>
                  <a:pt x="13" y="11"/>
                </a:lnTo>
                <a:lnTo>
                  <a:pt x="13" y="9"/>
                </a:lnTo>
                <a:lnTo>
                  <a:pt x="16" y="9"/>
                </a:lnTo>
                <a:lnTo>
                  <a:pt x="11" y="0"/>
                </a:lnTo>
                <a:lnTo>
                  <a:pt x="8" y="3"/>
                </a:lnTo>
                <a:lnTo>
                  <a:pt x="6" y="3"/>
                </a:lnTo>
                <a:lnTo>
                  <a:pt x="6" y="5"/>
                </a:lnTo>
                <a:lnTo>
                  <a:pt x="3" y="5"/>
                </a:lnTo>
                <a:lnTo>
                  <a:pt x="3" y="7"/>
                </a:lnTo>
                <a:lnTo>
                  <a:pt x="3" y="9"/>
                </a:lnTo>
                <a:lnTo>
                  <a:pt x="3" y="11"/>
                </a:lnTo>
                <a:lnTo>
                  <a:pt x="0" y="11"/>
                </a:lnTo>
                <a:lnTo>
                  <a:pt x="0" y="13"/>
                </a:lnTo>
                <a:lnTo>
                  <a:pt x="0" y="15"/>
                </a:lnTo>
                <a:lnTo>
                  <a:pt x="0" y="17"/>
                </a:lnTo>
                <a:lnTo>
                  <a:pt x="0" y="20"/>
                </a:lnTo>
                <a:lnTo>
                  <a:pt x="0" y="22"/>
                </a:lnTo>
                <a:lnTo>
                  <a:pt x="0" y="24"/>
                </a:lnTo>
                <a:lnTo>
                  <a:pt x="0" y="26"/>
                </a:lnTo>
                <a:lnTo>
                  <a:pt x="0" y="28"/>
                </a:lnTo>
                <a:lnTo>
                  <a:pt x="11" y="30"/>
                </a:lnTo>
              </a:path>
            </a:pathLst>
          </a:custGeom>
          <a:solidFill>
            <a:srgbClr val="000000"/>
          </a:solidFill>
          <a:ln w="9525" cap="rnd">
            <a:noFill/>
            <a:round/>
            <a:headEnd/>
            <a:tailEnd/>
          </a:ln>
          <a:effectLst/>
        </p:spPr>
        <p:txBody>
          <a:bodyPr/>
          <a:lstStyle/>
          <a:p>
            <a:endParaRPr lang="en-US"/>
          </a:p>
        </p:txBody>
      </p:sp>
      <p:sp>
        <p:nvSpPr>
          <p:cNvPr id="64194" name="Freeform 706"/>
          <p:cNvSpPr>
            <a:spLocks/>
          </p:cNvSpPr>
          <p:nvPr/>
        </p:nvSpPr>
        <p:spPr bwMode="auto">
          <a:xfrm>
            <a:off x="1762125" y="1958975"/>
            <a:ext cx="33338" cy="30163"/>
          </a:xfrm>
          <a:custGeom>
            <a:avLst/>
            <a:gdLst/>
            <a:ahLst/>
            <a:cxnLst>
              <a:cxn ang="0">
                <a:pos x="11" y="11"/>
              </a:cxn>
              <a:cxn ang="0">
                <a:pos x="7" y="2"/>
              </a:cxn>
              <a:cxn ang="0">
                <a:pos x="9" y="2"/>
              </a:cxn>
              <a:cxn ang="0">
                <a:pos x="9" y="5"/>
              </a:cxn>
              <a:cxn ang="0">
                <a:pos x="0" y="2"/>
              </a:cxn>
              <a:cxn ang="0">
                <a:pos x="0" y="5"/>
              </a:cxn>
              <a:cxn ang="0">
                <a:pos x="0" y="8"/>
              </a:cxn>
              <a:cxn ang="0">
                <a:pos x="0" y="11"/>
              </a:cxn>
              <a:cxn ang="0">
                <a:pos x="3" y="11"/>
              </a:cxn>
              <a:cxn ang="0">
                <a:pos x="5" y="11"/>
              </a:cxn>
              <a:cxn ang="0">
                <a:pos x="5" y="16"/>
              </a:cxn>
              <a:cxn ang="0">
                <a:pos x="7" y="16"/>
              </a:cxn>
              <a:cxn ang="0">
                <a:pos x="9" y="16"/>
              </a:cxn>
              <a:cxn ang="0">
                <a:pos x="5" y="5"/>
              </a:cxn>
              <a:cxn ang="0">
                <a:pos x="11" y="11"/>
              </a:cxn>
              <a:cxn ang="0">
                <a:pos x="17" y="0"/>
              </a:cxn>
              <a:cxn ang="0">
                <a:pos x="7" y="2"/>
              </a:cxn>
              <a:cxn ang="0">
                <a:pos x="11" y="11"/>
              </a:cxn>
            </a:cxnLst>
            <a:rect l="0" t="0" r="r" b="b"/>
            <a:pathLst>
              <a:path w="18" h="17">
                <a:moveTo>
                  <a:pt x="11" y="11"/>
                </a:moveTo>
                <a:lnTo>
                  <a:pt x="7" y="2"/>
                </a:lnTo>
                <a:lnTo>
                  <a:pt x="9" y="2"/>
                </a:lnTo>
                <a:lnTo>
                  <a:pt x="9" y="5"/>
                </a:lnTo>
                <a:lnTo>
                  <a:pt x="0" y="2"/>
                </a:lnTo>
                <a:lnTo>
                  <a:pt x="0" y="5"/>
                </a:lnTo>
                <a:lnTo>
                  <a:pt x="0" y="8"/>
                </a:lnTo>
                <a:lnTo>
                  <a:pt x="0" y="11"/>
                </a:lnTo>
                <a:lnTo>
                  <a:pt x="3" y="11"/>
                </a:lnTo>
                <a:lnTo>
                  <a:pt x="5" y="11"/>
                </a:lnTo>
                <a:lnTo>
                  <a:pt x="5" y="16"/>
                </a:lnTo>
                <a:lnTo>
                  <a:pt x="7" y="16"/>
                </a:lnTo>
                <a:lnTo>
                  <a:pt x="9" y="16"/>
                </a:lnTo>
                <a:lnTo>
                  <a:pt x="5" y="5"/>
                </a:lnTo>
                <a:lnTo>
                  <a:pt x="11" y="11"/>
                </a:lnTo>
                <a:lnTo>
                  <a:pt x="17" y="0"/>
                </a:lnTo>
                <a:lnTo>
                  <a:pt x="7" y="2"/>
                </a:lnTo>
                <a:lnTo>
                  <a:pt x="11" y="11"/>
                </a:lnTo>
              </a:path>
            </a:pathLst>
          </a:custGeom>
          <a:solidFill>
            <a:srgbClr val="000000"/>
          </a:solidFill>
          <a:ln w="9525" cap="rnd">
            <a:noFill/>
            <a:round/>
            <a:headEnd/>
            <a:tailEnd/>
          </a:ln>
          <a:effectLst/>
        </p:spPr>
        <p:txBody>
          <a:bodyPr/>
          <a:lstStyle/>
          <a:p>
            <a:endParaRPr lang="en-US"/>
          </a:p>
        </p:txBody>
      </p:sp>
      <p:sp>
        <p:nvSpPr>
          <p:cNvPr id="64195" name="Freeform 707"/>
          <p:cNvSpPr>
            <a:spLocks/>
          </p:cNvSpPr>
          <p:nvPr/>
        </p:nvSpPr>
        <p:spPr bwMode="auto">
          <a:xfrm>
            <a:off x="1758950" y="1965325"/>
            <a:ext cx="31750" cy="31750"/>
          </a:xfrm>
          <a:custGeom>
            <a:avLst/>
            <a:gdLst/>
            <a:ahLst/>
            <a:cxnLst>
              <a:cxn ang="0">
                <a:pos x="11" y="16"/>
              </a:cxn>
              <a:cxn ang="0">
                <a:pos x="16" y="5"/>
              </a:cxn>
              <a:cxn ang="0">
                <a:pos x="8" y="0"/>
              </a:cxn>
              <a:cxn ang="0">
                <a:pos x="2" y="10"/>
              </a:cxn>
              <a:cxn ang="0">
                <a:pos x="0" y="10"/>
              </a:cxn>
              <a:cxn ang="0">
                <a:pos x="11" y="16"/>
              </a:cxn>
            </a:cxnLst>
            <a:rect l="0" t="0" r="r" b="b"/>
            <a:pathLst>
              <a:path w="17" h="17">
                <a:moveTo>
                  <a:pt x="11" y="16"/>
                </a:moveTo>
                <a:lnTo>
                  <a:pt x="16" y="5"/>
                </a:lnTo>
                <a:lnTo>
                  <a:pt x="8" y="0"/>
                </a:lnTo>
                <a:lnTo>
                  <a:pt x="2" y="10"/>
                </a:lnTo>
                <a:lnTo>
                  <a:pt x="0" y="10"/>
                </a:lnTo>
                <a:lnTo>
                  <a:pt x="11" y="16"/>
                </a:lnTo>
              </a:path>
            </a:pathLst>
          </a:custGeom>
          <a:solidFill>
            <a:srgbClr val="000000"/>
          </a:solidFill>
          <a:ln w="9525" cap="rnd">
            <a:noFill/>
            <a:round/>
            <a:headEnd/>
            <a:tailEnd/>
          </a:ln>
          <a:effectLst/>
        </p:spPr>
        <p:txBody>
          <a:bodyPr/>
          <a:lstStyle/>
          <a:p>
            <a:endParaRPr lang="en-US"/>
          </a:p>
        </p:txBody>
      </p:sp>
      <p:sp>
        <p:nvSpPr>
          <p:cNvPr id="64196" name="Freeform 708"/>
          <p:cNvSpPr>
            <a:spLocks/>
          </p:cNvSpPr>
          <p:nvPr/>
        </p:nvSpPr>
        <p:spPr bwMode="auto">
          <a:xfrm>
            <a:off x="1758950" y="1978025"/>
            <a:ext cx="31750" cy="31750"/>
          </a:xfrm>
          <a:custGeom>
            <a:avLst/>
            <a:gdLst/>
            <a:ahLst/>
            <a:cxnLst>
              <a:cxn ang="0">
                <a:pos x="16" y="16"/>
              </a:cxn>
              <a:cxn ang="0">
                <a:pos x="8" y="8"/>
              </a:cxn>
              <a:cxn ang="0">
                <a:pos x="0" y="0"/>
              </a:cxn>
              <a:cxn ang="0">
                <a:pos x="16" y="16"/>
              </a:cxn>
            </a:cxnLst>
            <a:rect l="0" t="0" r="r" b="b"/>
            <a:pathLst>
              <a:path w="17" h="17">
                <a:moveTo>
                  <a:pt x="16" y="16"/>
                </a:moveTo>
                <a:lnTo>
                  <a:pt x="8"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197" name="Freeform 709"/>
          <p:cNvSpPr>
            <a:spLocks/>
          </p:cNvSpPr>
          <p:nvPr/>
        </p:nvSpPr>
        <p:spPr bwMode="auto">
          <a:xfrm>
            <a:off x="1758950" y="1978025"/>
            <a:ext cx="31750" cy="31750"/>
          </a:xfrm>
          <a:custGeom>
            <a:avLst/>
            <a:gdLst/>
            <a:ahLst/>
            <a:cxnLst>
              <a:cxn ang="0">
                <a:pos x="12" y="16"/>
              </a:cxn>
              <a:cxn ang="0">
                <a:pos x="12" y="12"/>
              </a:cxn>
              <a:cxn ang="0">
                <a:pos x="16" y="12"/>
              </a:cxn>
              <a:cxn ang="0">
                <a:pos x="16" y="8"/>
              </a:cxn>
              <a:cxn ang="0">
                <a:pos x="0" y="0"/>
              </a:cxn>
              <a:cxn ang="0">
                <a:pos x="0" y="4"/>
              </a:cxn>
              <a:cxn ang="0">
                <a:pos x="12" y="16"/>
              </a:cxn>
            </a:cxnLst>
            <a:rect l="0" t="0" r="r" b="b"/>
            <a:pathLst>
              <a:path w="17" h="17">
                <a:moveTo>
                  <a:pt x="12" y="16"/>
                </a:moveTo>
                <a:lnTo>
                  <a:pt x="12" y="12"/>
                </a:lnTo>
                <a:lnTo>
                  <a:pt x="16" y="12"/>
                </a:lnTo>
                <a:lnTo>
                  <a:pt x="16" y="8"/>
                </a:lnTo>
                <a:lnTo>
                  <a:pt x="0" y="0"/>
                </a:lnTo>
                <a:lnTo>
                  <a:pt x="0" y="4"/>
                </a:lnTo>
                <a:lnTo>
                  <a:pt x="12" y="16"/>
                </a:lnTo>
              </a:path>
            </a:pathLst>
          </a:custGeom>
          <a:solidFill>
            <a:srgbClr val="000000"/>
          </a:solidFill>
          <a:ln w="9525" cap="rnd">
            <a:noFill/>
            <a:round/>
            <a:headEnd/>
            <a:tailEnd/>
          </a:ln>
          <a:effectLst/>
        </p:spPr>
        <p:txBody>
          <a:bodyPr/>
          <a:lstStyle/>
          <a:p>
            <a:endParaRPr lang="en-US"/>
          </a:p>
        </p:txBody>
      </p:sp>
      <p:sp>
        <p:nvSpPr>
          <p:cNvPr id="64198" name="Freeform 710"/>
          <p:cNvSpPr>
            <a:spLocks/>
          </p:cNvSpPr>
          <p:nvPr/>
        </p:nvSpPr>
        <p:spPr bwMode="auto">
          <a:xfrm>
            <a:off x="1754188" y="1982788"/>
            <a:ext cx="31750" cy="30162"/>
          </a:xfrm>
          <a:custGeom>
            <a:avLst/>
            <a:gdLst/>
            <a:ahLst/>
            <a:cxnLst>
              <a:cxn ang="0">
                <a:pos x="16" y="16"/>
              </a:cxn>
              <a:cxn ang="0">
                <a:pos x="16" y="13"/>
              </a:cxn>
              <a:cxn ang="0">
                <a:pos x="16" y="10"/>
              </a:cxn>
              <a:cxn ang="0">
                <a:pos x="16" y="8"/>
              </a:cxn>
              <a:cxn ang="0">
                <a:pos x="16" y="5"/>
              </a:cxn>
              <a:cxn ang="0">
                <a:pos x="16" y="8"/>
              </a:cxn>
              <a:cxn ang="0">
                <a:pos x="3" y="0"/>
              </a:cxn>
              <a:cxn ang="0">
                <a:pos x="0" y="2"/>
              </a:cxn>
              <a:cxn ang="0">
                <a:pos x="0" y="5"/>
              </a:cxn>
              <a:cxn ang="0">
                <a:pos x="0" y="8"/>
              </a:cxn>
              <a:cxn ang="0">
                <a:pos x="0" y="10"/>
              </a:cxn>
              <a:cxn ang="0">
                <a:pos x="16" y="16"/>
              </a:cxn>
            </a:cxnLst>
            <a:rect l="0" t="0" r="r" b="b"/>
            <a:pathLst>
              <a:path w="17" h="17">
                <a:moveTo>
                  <a:pt x="16" y="16"/>
                </a:moveTo>
                <a:lnTo>
                  <a:pt x="16" y="13"/>
                </a:lnTo>
                <a:lnTo>
                  <a:pt x="16" y="10"/>
                </a:lnTo>
                <a:lnTo>
                  <a:pt x="16" y="8"/>
                </a:lnTo>
                <a:lnTo>
                  <a:pt x="16" y="5"/>
                </a:lnTo>
                <a:lnTo>
                  <a:pt x="16" y="8"/>
                </a:lnTo>
                <a:lnTo>
                  <a:pt x="3" y="0"/>
                </a:lnTo>
                <a:lnTo>
                  <a:pt x="0" y="2"/>
                </a:lnTo>
                <a:lnTo>
                  <a:pt x="0" y="5"/>
                </a:lnTo>
                <a:lnTo>
                  <a:pt x="0" y="8"/>
                </a:lnTo>
                <a:lnTo>
                  <a:pt x="0" y="10"/>
                </a:lnTo>
                <a:lnTo>
                  <a:pt x="16" y="16"/>
                </a:lnTo>
              </a:path>
            </a:pathLst>
          </a:custGeom>
          <a:solidFill>
            <a:srgbClr val="000000"/>
          </a:solidFill>
          <a:ln w="9525" cap="rnd">
            <a:noFill/>
            <a:round/>
            <a:headEnd/>
            <a:tailEnd/>
          </a:ln>
          <a:effectLst/>
        </p:spPr>
        <p:txBody>
          <a:bodyPr/>
          <a:lstStyle/>
          <a:p>
            <a:endParaRPr lang="en-US"/>
          </a:p>
        </p:txBody>
      </p:sp>
      <p:sp>
        <p:nvSpPr>
          <p:cNvPr id="64199" name="Freeform 711"/>
          <p:cNvSpPr>
            <a:spLocks/>
          </p:cNvSpPr>
          <p:nvPr/>
        </p:nvSpPr>
        <p:spPr bwMode="auto">
          <a:xfrm>
            <a:off x="1676400" y="1997075"/>
            <a:ext cx="96838" cy="111125"/>
          </a:xfrm>
          <a:custGeom>
            <a:avLst/>
            <a:gdLst/>
            <a:ahLst/>
            <a:cxnLst>
              <a:cxn ang="0">
                <a:pos x="10" y="60"/>
              </a:cxn>
              <a:cxn ang="0">
                <a:pos x="12" y="56"/>
              </a:cxn>
              <a:cxn ang="0">
                <a:pos x="14" y="53"/>
              </a:cxn>
              <a:cxn ang="0">
                <a:pos x="19" y="49"/>
              </a:cxn>
              <a:cxn ang="0">
                <a:pos x="21" y="47"/>
              </a:cxn>
              <a:cxn ang="0">
                <a:pos x="23" y="43"/>
              </a:cxn>
              <a:cxn ang="0">
                <a:pos x="27" y="39"/>
              </a:cxn>
              <a:cxn ang="0">
                <a:pos x="29" y="34"/>
              </a:cxn>
              <a:cxn ang="0">
                <a:pos x="32" y="32"/>
              </a:cxn>
              <a:cxn ang="0">
                <a:pos x="36" y="28"/>
              </a:cxn>
              <a:cxn ang="0">
                <a:pos x="38" y="26"/>
              </a:cxn>
              <a:cxn ang="0">
                <a:pos x="40" y="21"/>
              </a:cxn>
              <a:cxn ang="0">
                <a:pos x="42" y="17"/>
              </a:cxn>
              <a:cxn ang="0">
                <a:pos x="46" y="13"/>
              </a:cxn>
              <a:cxn ang="0">
                <a:pos x="49" y="9"/>
              </a:cxn>
              <a:cxn ang="0">
                <a:pos x="51" y="4"/>
              </a:cxn>
              <a:cxn ang="0">
                <a:pos x="42" y="2"/>
              </a:cxn>
              <a:cxn ang="0">
                <a:pos x="40" y="7"/>
              </a:cxn>
              <a:cxn ang="0">
                <a:pos x="36" y="11"/>
              </a:cxn>
              <a:cxn ang="0">
                <a:pos x="34" y="15"/>
              </a:cxn>
              <a:cxn ang="0">
                <a:pos x="32" y="17"/>
              </a:cxn>
              <a:cxn ang="0">
                <a:pos x="29" y="21"/>
              </a:cxn>
              <a:cxn ang="0">
                <a:pos x="25" y="26"/>
              </a:cxn>
              <a:cxn ang="0">
                <a:pos x="23" y="30"/>
              </a:cxn>
              <a:cxn ang="0">
                <a:pos x="21" y="32"/>
              </a:cxn>
              <a:cxn ang="0">
                <a:pos x="19" y="36"/>
              </a:cxn>
              <a:cxn ang="0">
                <a:pos x="14" y="39"/>
              </a:cxn>
              <a:cxn ang="0">
                <a:pos x="12" y="43"/>
              </a:cxn>
              <a:cxn ang="0">
                <a:pos x="8" y="47"/>
              </a:cxn>
              <a:cxn ang="0">
                <a:pos x="6" y="51"/>
              </a:cxn>
              <a:cxn ang="0">
                <a:pos x="4" y="53"/>
              </a:cxn>
              <a:cxn ang="0">
                <a:pos x="4" y="53"/>
              </a:cxn>
              <a:cxn ang="0">
                <a:pos x="4" y="60"/>
              </a:cxn>
            </a:cxnLst>
            <a:rect l="0" t="0" r="r" b="b"/>
            <a:pathLst>
              <a:path w="52" h="61">
                <a:moveTo>
                  <a:pt x="8" y="53"/>
                </a:moveTo>
                <a:lnTo>
                  <a:pt x="10" y="60"/>
                </a:lnTo>
                <a:lnTo>
                  <a:pt x="10" y="58"/>
                </a:lnTo>
                <a:lnTo>
                  <a:pt x="12" y="56"/>
                </a:lnTo>
                <a:lnTo>
                  <a:pt x="14" y="56"/>
                </a:lnTo>
                <a:lnTo>
                  <a:pt x="14" y="53"/>
                </a:lnTo>
                <a:lnTo>
                  <a:pt x="17" y="51"/>
                </a:lnTo>
                <a:lnTo>
                  <a:pt x="19" y="49"/>
                </a:lnTo>
                <a:lnTo>
                  <a:pt x="19" y="47"/>
                </a:lnTo>
                <a:lnTo>
                  <a:pt x="21" y="47"/>
                </a:lnTo>
                <a:lnTo>
                  <a:pt x="23" y="45"/>
                </a:lnTo>
                <a:lnTo>
                  <a:pt x="23" y="43"/>
                </a:lnTo>
                <a:lnTo>
                  <a:pt x="25" y="41"/>
                </a:lnTo>
                <a:lnTo>
                  <a:pt x="27" y="39"/>
                </a:lnTo>
                <a:lnTo>
                  <a:pt x="29" y="36"/>
                </a:lnTo>
                <a:lnTo>
                  <a:pt x="29" y="34"/>
                </a:lnTo>
                <a:lnTo>
                  <a:pt x="32" y="34"/>
                </a:lnTo>
                <a:lnTo>
                  <a:pt x="32" y="32"/>
                </a:lnTo>
                <a:lnTo>
                  <a:pt x="34" y="30"/>
                </a:lnTo>
                <a:lnTo>
                  <a:pt x="36" y="28"/>
                </a:lnTo>
                <a:lnTo>
                  <a:pt x="36" y="26"/>
                </a:lnTo>
                <a:lnTo>
                  <a:pt x="38" y="26"/>
                </a:lnTo>
                <a:lnTo>
                  <a:pt x="38" y="24"/>
                </a:lnTo>
                <a:lnTo>
                  <a:pt x="40" y="21"/>
                </a:lnTo>
                <a:lnTo>
                  <a:pt x="42" y="19"/>
                </a:lnTo>
                <a:lnTo>
                  <a:pt x="42" y="17"/>
                </a:lnTo>
                <a:lnTo>
                  <a:pt x="44" y="15"/>
                </a:lnTo>
                <a:lnTo>
                  <a:pt x="46" y="13"/>
                </a:lnTo>
                <a:lnTo>
                  <a:pt x="46" y="11"/>
                </a:lnTo>
                <a:lnTo>
                  <a:pt x="49" y="9"/>
                </a:lnTo>
                <a:lnTo>
                  <a:pt x="49" y="7"/>
                </a:lnTo>
                <a:lnTo>
                  <a:pt x="51" y="4"/>
                </a:lnTo>
                <a:lnTo>
                  <a:pt x="42" y="0"/>
                </a:lnTo>
                <a:lnTo>
                  <a:pt x="42" y="2"/>
                </a:lnTo>
                <a:lnTo>
                  <a:pt x="40" y="4"/>
                </a:lnTo>
                <a:lnTo>
                  <a:pt x="40" y="7"/>
                </a:lnTo>
                <a:lnTo>
                  <a:pt x="38" y="9"/>
                </a:lnTo>
                <a:lnTo>
                  <a:pt x="36" y="11"/>
                </a:lnTo>
                <a:lnTo>
                  <a:pt x="36" y="13"/>
                </a:lnTo>
                <a:lnTo>
                  <a:pt x="34" y="15"/>
                </a:lnTo>
                <a:lnTo>
                  <a:pt x="34" y="17"/>
                </a:lnTo>
                <a:lnTo>
                  <a:pt x="32" y="17"/>
                </a:lnTo>
                <a:lnTo>
                  <a:pt x="29" y="19"/>
                </a:lnTo>
                <a:lnTo>
                  <a:pt x="29" y="21"/>
                </a:lnTo>
                <a:lnTo>
                  <a:pt x="27" y="24"/>
                </a:lnTo>
                <a:lnTo>
                  <a:pt x="25" y="26"/>
                </a:lnTo>
                <a:lnTo>
                  <a:pt x="25" y="28"/>
                </a:lnTo>
                <a:lnTo>
                  <a:pt x="23" y="30"/>
                </a:lnTo>
                <a:lnTo>
                  <a:pt x="21" y="30"/>
                </a:lnTo>
                <a:lnTo>
                  <a:pt x="21" y="32"/>
                </a:lnTo>
                <a:lnTo>
                  <a:pt x="19" y="34"/>
                </a:lnTo>
                <a:lnTo>
                  <a:pt x="19" y="36"/>
                </a:lnTo>
                <a:lnTo>
                  <a:pt x="17" y="39"/>
                </a:lnTo>
                <a:lnTo>
                  <a:pt x="14" y="39"/>
                </a:lnTo>
                <a:lnTo>
                  <a:pt x="14" y="41"/>
                </a:lnTo>
                <a:lnTo>
                  <a:pt x="12" y="43"/>
                </a:lnTo>
                <a:lnTo>
                  <a:pt x="10" y="45"/>
                </a:lnTo>
                <a:lnTo>
                  <a:pt x="8" y="47"/>
                </a:lnTo>
                <a:lnTo>
                  <a:pt x="6" y="49"/>
                </a:lnTo>
                <a:lnTo>
                  <a:pt x="6" y="51"/>
                </a:lnTo>
                <a:lnTo>
                  <a:pt x="4" y="51"/>
                </a:lnTo>
                <a:lnTo>
                  <a:pt x="4" y="53"/>
                </a:lnTo>
                <a:lnTo>
                  <a:pt x="4" y="60"/>
                </a:lnTo>
                <a:lnTo>
                  <a:pt x="4" y="53"/>
                </a:lnTo>
                <a:lnTo>
                  <a:pt x="0" y="58"/>
                </a:lnTo>
                <a:lnTo>
                  <a:pt x="4" y="60"/>
                </a:lnTo>
                <a:lnTo>
                  <a:pt x="8" y="53"/>
                </a:lnTo>
              </a:path>
            </a:pathLst>
          </a:custGeom>
          <a:solidFill>
            <a:srgbClr val="000000"/>
          </a:solidFill>
          <a:ln w="9525" cap="rnd">
            <a:noFill/>
            <a:round/>
            <a:headEnd/>
            <a:tailEnd/>
          </a:ln>
          <a:effectLst/>
        </p:spPr>
        <p:txBody>
          <a:bodyPr/>
          <a:lstStyle/>
          <a:p>
            <a:endParaRPr lang="en-US"/>
          </a:p>
        </p:txBody>
      </p:sp>
      <p:sp>
        <p:nvSpPr>
          <p:cNvPr id="64200" name="Freeform 712"/>
          <p:cNvSpPr>
            <a:spLocks/>
          </p:cNvSpPr>
          <p:nvPr/>
        </p:nvSpPr>
        <p:spPr bwMode="auto">
          <a:xfrm>
            <a:off x="1684338" y="2093913"/>
            <a:ext cx="31750" cy="30162"/>
          </a:xfrm>
          <a:custGeom>
            <a:avLst/>
            <a:gdLst/>
            <a:ahLst/>
            <a:cxnLst>
              <a:cxn ang="0">
                <a:pos x="12" y="16"/>
              </a:cxn>
              <a:cxn ang="0">
                <a:pos x="12" y="13"/>
              </a:cxn>
              <a:cxn ang="0">
                <a:pos x="16" y="10"/>
              </a:cxn>
              <a:cxn ang="0">
                <a:pos x="12" y="7"/>
              </a:cxn>
              <a:cxn ang="0">
                <a:pos x="12" y="4"/>
              </a:cxn>
              <a:cxn ang="0">
                <a:pos x="9" y="0"/>
              </a:cxn>
              <a:cxn ang="0">
                <a:pos x="6" y="0"/>
              </a:cxn>
              <a:cxn ang="0">
                <a:pos x="0" y="10"/>
              </a:cxn>
              <a:cxn ang="0">
                <a:pos x="3" y="13"/>
              </a:cxn>
              <a:cxn ang="0">
                <a:pos x="3" y="10"/>
              </a:cxn>
              <a:cxn ang="0">
                <a:pos x="0" y="10"/>
              </a:cxn>
              <a:cxn ang="0">
                <a:pos x="12" y="16"/>
              </a:cxn>
            </a:cxnLst>
            <a:rect l="0" t="0" r="r" b="b"/>
            <a:pathLst>
              <a:path w="17" h="17">
                <a:moveTo>
                  <a:pt x="12" y="16"/>
                </a:moveTo>
                <a:lnTo>
                  <a:pt x="12" y="13"/>
                </a:lnTo>
                <a:lnTo>
                  <a:pt x="16" y="10"/>
                </a:lnTo>
                <a:lnTo>
                  <a:pt x="12" y="7"/>
                </a:lnTo>
                <a:lnTo>
                  <a:pt x="12" y="4"/>
                </a:lnTo>
                <a:lnTo>
                  <a:pt x="9" y="0"/>
                </a:lnTo>
                <a:lnTo>
                  <a:pt x="6" y="0"/>
                </a:lnTo>
                <a:lnTo>
                  <a:pt x="0" y="10"/>
                </a:lnTo>
                <a:lnTo>
                  <a:pt x="3" y="13"/>
                </a:lnTo>
                <a:lnTo>
                  <a:pt x="3" y="10"/>
                </a:lnTo>
                <a:lnTo>
                  <a:pt x="0" y="10"/>
                </a:lnTo>
                <a:lnTo>
                  <a:pt x="12" y="16"/>
                </a:lnTo>
              </a:path>
            </a:pathLst>
          </a:custGeom>
          <a:solidFill>
            <a:srgbClr val="000000"/>
          </a:solidFill>
          <a:ln w="9525" cap="rnd">
            <a:noFill/>
            <a:round/>
            <a:headEnd/>
            <a:tailEnd/>
          </a:ln>
          <a:effectLst/>
        </p:spPr>
        <p:txBody>
          <a:bodyPr/>
          <a:lstStyle/>
          <a:p>
            <a:endParaRPr lang="en-US"/>
          </a:p>
        </p:txBody>
      </p:sp>
      <p:sp>
        <p:nvSpPr>
          <p:cNvPr id="64201" name="Freeform 713"/>
          <p:cNvSpPr>
            <a:spLocks/>
          </p:cNvSpPr>
          <p:nvPr/>
        </p:nvSpPr>
        <p:spPr bwMode="auto">
          <a:xfrm>
            <a:off x="1676400" y="2106613"/>
            <a:ext cx="31750" cy="30162"/>
          </a:xfrm>
          <a:custGeom>
            <a:avLst/>
            <a:gdLst/>
            <a:ahLst/>
            <a:cxnLst>
              <a:cxn ang="0">
                <a:pos x="13" y="12"/>
              </a:cxn>
              <a:cxn ang="0">
                <a:pos x="10" y="12"/>
              </a:cxn>
              <a:cxn ang="0">
                <a:pos x="10" y="16"/>
              </a:cxn>
              <a:cxn ang="0">
                <a:pos x="13" y="12"/>
              </a:cxn>
              <a:cxn ang="0">
                <a:pos x="16" y="8"/>
              </a:cxn>
              <a:cxn ang="0">
                <a:pos x="5" y="0"/>
              </a:cxn>
              <a:cxn ang="0">
                <a:pos x="2" y="4"/>
              </a:cxn>
              <a:cxn ang="0">
                <a:pos x="2" y="8"/>
              </a:cxn>
              <a:cxn ang="0">
                <a:pos x="0" y="8"/>
              </a:cxn>
              <a:cxn ang="0">
                <a:pos x="13" y="12"/>
              </a:cxn>
            </a:cxnLst>
            <a:rect l="0" t="0" r="r" b="b"/>
            <a:pathLst>
              <a:path w="17" h="17">
                <a:moveTo>
                  <a:pt x="13" y="12"/>
                </a:moveTo>
                <a:lnTo>
                  <a:pt x="10" y="12"/>
                </a:lnTo>
                <a:lnTo>
                  <a:pt x="10" y="16"/>
                </a:lnTo>
                <a:lnTo>
                  <a:pt x="13" y="12"/>
                </a:lnTo>
                <a:lnTo>
                  <a:pt x="16" y="8"/>
                </a:lnTo>
                <a:lnTo>
                  <a:pt x="5" y="0"/>
                </a:lnTo>
                <a:lnTo>
                  <a:pt x="2" y="4"/>
                </a:lnTo>
                <a:lnTo>
                  <a:pt x="2" y="8"/>
                </a:lnTo>
                <a:lnTo>
                  <a:pt x="0" y="8"/>
                </a:lnTo>
                <a:lnTo>
                  <a:pt x="13" y="12"/>
                </a:lnTo>
              </a:path>
            </a:pathLst>
          </a:custGeom>
          <a:solidFill>
            <a:srgbClr val="000000"/>
          </a:solidFill>
          <a:ln w="9525" cap="rnd">
            <a:noFill/>
            <a:round/>
            <a:headEnd/>
            <a:tailEnd/>
          </a:ln>
          <a:effectLst/>
        </p:spPr>
        <p:txBody>
          <a:bodyPr/>
          <a:lstStyle/>
          <a:p>
            <a:endParaRPr lang="en-US"/>
          </a:p>
        </p:txBody>
      </p:sp>
      <p:sp>
        <p:nvSpPr>
          <p:cNvPr id="64202" name="Freeform 714"/>
          <p:cNvSpPr>
            <a:spLocks/>
          </p:cNvSpPr>
          <p:nvPr/>
        </p:nvSpPr>
        <p:spPr bwMode="auto">
          <a:xfrm>
            <a:off x="1676400" y="2112963"/>
            <a:ext cx="31750" cy="33337"/>
          </a:xfrm>
          <a:custGeom>
            <a:avLst/>
            <a:gdLst/>
            <a:ahLst/>
            <a:cxnLst>
              <a:cxn ang="0">
                <a:pos x="12" y="15"/>
              </a:cxn>
              <a:cxn ang="0">
                <a:pos x="12" y="17"/>
              </a:cxn>
              <a:cxn ang="0">
                <a:pos x="12" y="15"/>
              </a:cxn>
              <a:cxn ang="0">
                <a:pos x="12" y="13"/>
              </a:cxn>
              <a:cxn ang="0">
                <a:pos x="16" y="13"/>
              </a:cxn>
              <a:cxn ang="0">
                <a:pos x="16" y="11"/>
              </a:cxn>
              <a:cxn ang="0">
                <a:pos x="16" y="9"/>
              </a:cxn>
              <a:cxn ang="0">
                <a:pos x="16" y="6"/>
              </a:cxn>
              <a:cxn ang="0">
                <a:pos x="16" y="4"/>
              </a:cxn>
              <a:cxn ang="0">
                <a:pos x="16" y="2"/>
              </a:cxn>
              <a:cxn ang="0">
                <a:pos x="0" y="0"/>
              </a:cxn>
              <a:cxn ang="0">
                <a:pos x="0" y="2"/>
              </a:cxn>
              <a:cxn ang="0">
                <a:pos x="0" y="4"/>
              </a:cxn>
              <a:cxn ang="0">
                <a:pos x="0" y="6"/>
              </a:cxn>
              <a:cxn ang="0">
                <a:pos x="0" y="9"/>
              </a:cxn>
              <a:cxn ang="0">
                <a:pos x="0" y="11"/>
              </a:cxn>
              <a:cxn ang="0">
                <a:pos x="0" y="13"/>
              </a:cxn>
              <a:cxn ang="0">
                <a:pos x="12" y="15"/>
              </a:cxn>
            </a:cxnLst>
            <a:rect l="0" t="0" r="r" b="b"/>
            <a:pathLst>
              <a:path w="17" h="18">
                <a:moveTo>
                  <a:pt x="12" y="15"/>
                </a:moveTo>
                <a:lnTo>
                  <a:pt x="12" y="17"/>
                </a:lnTo>
                <a:lnTo>
                  <a:pt x="12" y="15"/>
                </a:lnTo>
                <a:lnTo>
                  <a:pt x="12" y="13"/>
                </a:lnTo>
                <a:lnTo>
                  <a:pt x="16" y="13"/>
                </a:lnTo>
                <a:lnTo>
                  <a:pt x="16" y="11"/>
                </a:lnTo>
                <a:lnTo>
                  <a:pt x="16" y="9"/>
                </a:lnTo>
                <a:lnTo>
                  <a:pt x="16" y="6"/>
                </a:lnTo>
                <a:lnTo>
                  <a:pt x="16" y="4"/>
                </a:lnTo>
                <a:lnTo>
                  <a:pt x="16" y="2"/>
                </a:lnTo>
                <a:lnTo>
                  <a:pt x="0" y="0"/>
                </a:lnTo>
                <a:lnTo>
                  <a:pt x="0" y="2"/>
                </a:lnTo>
                <a:lnTo>
                  <a:pt x="0" y="4"/>
                </a:lnTo>
                <a:lnTo>
                  <a:pt x="0" y="6"/>
                </a:lnTo>
                <a:lnTo>
                  <a:pt x="0" y="9"/>
                </a:lnTo>
                <a:lnTo>
                  <a:pt x="0" y="11"/>
                </a:lnTo>
                <a:lnTo>
                  <a:pt x="0" y="13"/>
                </a:lnTo>
                <a:lnTo>
                  <a:pt x="12" y="15"/>
                </a:lnTo>
              </a:path>
            </a:pathLst>
          </a:custGeom>
          <a:solidFill>
            <a:srgbClr val="000000"/>
          </a:solidFill>
          <a:ln w="9525" cap="rnd">
            <a:noFill/>
            <a:round/>
            <a:headEnd/>
            <a:tailEnd/>
          </a:ln>
          <a:effectLst/>
        </p:spPr>
        <p:txBody>
          <a:bodyPr/>
          <a:lstStyle/>
          <a:p>
            <a:endParaRPr lang="en-US"/>
          </a:p>
        </p:txBody>
      </p:sp>
      <p:sp>
        <p:nvSpPr>
          <p:cNvPr id="64203" name="Freeform 715"/>
          <p:cNvSpPr>
            <a:spLocks/>
          </p:cNvSpPr>
          <p:nvPr/>
        </p:nvSpPr>
        <p:spPr bwMode="auto">
          <a:xfrm>
            <a:off x="1663700" y="2136775"/>
            <a:ext cx="31750" cy="30163"/>
          </a:xfrm>
          <a:custGeom>
            <a:avLst/>
            <a:gdLst/>
            <a:ahLst/>
            <a:cxnLst>
              <a:cxn ang="0">
                <a:pos x="7" y="16"/>
              </a:cxn>
              <a:cxn ang="0">
                <a:pos x="4" y="16"/>
              </a:cxn>
              <a:cxn ang="0">
                <a:pos x="7" y="16"/>
              </a:cxn>
              <a:cxn ang="0">
                <a:pos x="7" y="13"/>
              </a:cxn>
              <a:cxn ang="0">
                <a:pos x="9" y="13"/>
              </a:cxn>
              <a:cxn ang="0">
                <a:pos x="9" y="10"/>
              </a:cxn>
              <a:cxn ang="0">
                <a:pos x="11" y="10"/>
              </a:cxn>
              <a:cxn ang="0">
                <a:pos x="11" y="8"/>
              </a:cxn>
              <a:cxn ang="0">
                <a:pos x="13" y="8"/>
              </a:cxn>
              <a:cxn ang="0">
                <a:pos x="13" y="6"/>
              </a:cxn>
              <a:cxn ang="0">
                <a:pos x="16" y="4"/>
              </a:cxn>
              <a:cxn ang="0">
                <a:pos x="16" y="2"/>
              </a:cxn>
              <a:cxn ang="0">
                <a:pos x="7" y="0"/>
              </a:cxn>
              <a:cxn ang="0">
                <a:pos x="7" y="2"/>
              </a:cxn>
              <a:cxn ang="0">
                <a:pos x="4" y="2"/>
              </a:cxn>
              <a:cxn ang="0">
                <a:pos x="4" y="4"/>
              </a:cxn>
              <a:cxn ang="0">
                <a:pos x="2" y="4"/>
              </a:cxn>
              <a:cxn ang="0">
                <a:pos x="2" y="6"/>
              </a:cxn>
              <a:cxn ang="0">
                <a:pos x="0" y="6"/>
              </a:cxn>
              <a:cxn ang="0">
                <a:pos x="7" y="16"/>
              </a:cxn>
            </a:cxnLst>
            <a:rect l="0" t="0" r="r" b="b"/>
            <a:pathLst>
              <a:path w="17" h="17">
                <a:moveTo>
                  <a:pt x="7" y="16"/>
                </a:moveTo>
                <a:lnTo>
                  <a:pt x="4" y="16"/>
                </a:lnTo>
                <a:lnTo>
                  <a:pt x="7" y="16"/>
                </a:lnTo>
                <a:lnTo>
                  <a:pt x="7" y="13"/>
                </a:lnTo>
                <a:lnTo>
                  <a:pt x="9" y="13"/>
                </a:lnTo>
                <a:lnTo>
                  <a:pt x="9" y="10"/>
                </a:lnTo>
                <a:lnTo>
                  <a:pt x="11" y="10"/>
                </a:lnTo>
                <a:lnTo>
                  <a:pt x="11" y="8"/>
                </a:lnTo>
                <a:lnTo>
                  <a:pt x="13" y="8"/>
                </a:lnTo>
                <a:lnTo>
                  <a:pt x="13" y="6"/>
                </a:lnTo>
                <a:lnTo>
                  <a:pt x="16" y="4"/>
                </a:lnTo>
                <a:lnTo>
                  <a:pt x="16" y="2"/>
                </a:lnTo>
                <a:lnTo>
                  <a:pt x="7" y="0"/>
                </a:lnTo>
                <a:lnTo>
                  <a:pt x="7" y="2"/>
                </a:lnTo>
                <a:lnTo>
                  <a:pt x="4" y="2"/>
                </a:lnTo>
                <a:lnTo>
                  <a:pt x="4" y="4"/>
                </a:lnTo>
                <a:lnTo>
                  <a:pt x="2" y="4"/>
                </a:lnTo>
                <a:lnTo>
                  <a:pt x="2" y="6"/>
                </a:lnTo>
                <a:lnTo>
                  <a:pt x="0" y="6"/>
                </a:lnTo>
                <a:lnTo>
                  <a:pt x="7" y="16"/>
                </a:lnTo>
              </a:path>
            </a:pathLst>
          </a:custGeom>
          <a:solidFill>
            <a:srgbClr val="000000"/>
          </a:solidFill>
          <a:ln w="9525" cap="rnd">
            <a:noFill/>
            <a:round/>
            <a:headEnd/>
            <a:tailEnd/>
          </a:ln>
          <a:effectLst/>
        </p:spPr>
        <p:txBody>
          <a:bodyPr/>
          <a:lstStyle/>
          <a:p>
            <a:endParaRPr lang="en-US"/>
          </a:p>
        </p:txBody>
      </p:sp>
      <p:sp>
        <p:nvSpPr>
          <p:cNvPr id="64204" name="Freeform 716"/>
          <p:cNvSpPr>
            <a:spLocks/>
          </p:cNvSpPr>
          <p:nvPr/>
        </p:nvSpPr>
        <p:spPr bwMode="auto">
          <a:xfrm>
            <a:off x="1652588" y="2147888"/>
            <a:ext cx="31750" cy="31750"/>
          </a:xfrm>
          <a:custGeom>
            <a:avLst/>
            <a:gdLst/>
            <a:ahLst/>
            <a:cxnLst>
              <a:cxn ang="0">
                <a:pos x="9" y="13"/>
              </a:cxn>
              <a:cxn ang="0">
                <a:pos x="9" y="11"/>
              </a:cxn>
              <a:cxn ang="0">
                <a:pos x="12" y="11"/>
              </a:cxn>
              <a:cxn ang="0">
                <a:pos x="12" y="9"/>
              </a:cxn>
              <a:cxn ang="0">
                <a:pos x="16" y="9"/>
              </a:cxn>
              <a:cxn ang="0">
                <a:pos x="7" y="0"/>
              </a:cxn>
              <a:cxn ang="0">
                <a:pos x="7" y="2"/>
              </a:cxn>
              <a:cxn ang="0">
                <a:pos x="4" y="2"/>
              </a:cxn>
              <a:cxn ang="0">
                <a:pos x="4" y="4"/>
              </a:cxn>
              <a:cxn ang="0">
                <a:pos x="2" y="4"/>
              </a:cxn>
              <a:cxn ang="0">
                <a:pos x="2" y="7"/>
              </a:cxn>
              <a:cxn ang="0">
                <a:pos x="0" y="7"/>
              </a:cxn>
              <a:cxn ang="0">
                <a:pos x="0" y="9"/>
              </a:cxn>
              <a:cxn ang="0">
                <a:pos x="0" y="11"/>
              </a:cxn>
              <a:cxn ang="0">
                <a:pos x="0" y="13"/>
              </a:cxn>
              <a:cxn ang="0">
                <a:pos x="0" y="15"/>
              </a:cxn>
              <a:cxn ang="0">
                <a:pos x="0" y="17"/>
              </a:cxn>
              <a:cxn ang="0">
                <a:pos x="2" y="17"/>
              </a:cxn>
              <a:cxn ang="0">
                <a:pos x="9" y="13"/>
              </a:cxn>
            </a:cxnLst>
            <a:rect l="0" t="0" r="r" b="b"/>
            <a:pathLst>
              <a:path w="17" h="18">
                <a:moveTo>
                  <a:pt x="9" y="13"/>
                </a:moveTo>
                <a:lnTo>
                  <a:pt x="9" y="11"/>
                </a:lnTo>
                <a:lnTo>
                  <a:pt x="12" y="11"/>
                </a:lnTo>
                <a:lnTo>
                  <a:pt x="12" y="9"/>
                </a:lnTo>
                <a:lnTo>
                  <a:pt x="16" y="9"/>
                </a:lnTo>
                <a:lnTo>
                  <a:pt x="7" y="0"/>
                </a:lnTo>
                <a:lnTo>
                  <a:pt x="7" y="2"/>
                </a:lnTo>
                <a:lnTo>
                  <a:pt x="4" y="2"/>
                </a:lnTo>
                <a:lnTo>
                  <a:pt x="4" y="4"/>
                </a:lnTo>
                <a:lnTo>
                  <a:pt x="2" y="4"/>
                </a:lnTo>
                <a:lnTo>
                  <a:pt x="2" y="7"/>
                </a:lnTo>
                <a:lnTo>
                  <a:pt x="0" y="7"/>
                </a:lnTo>
                <a:lnTo>
                  <a:pt x="0" y="9"/>
                </a:lnTo>
                <a:lnTo>
                  <a:pt x="0" y="11"/>
                </a:lnTo>
                <a:lnTo>
                  <a:pt x="0" y="13"/>
                </a:lnTo>
                <a:lnTo>
                  <a:pt x="0" y="15"/>
                </a:lnTo>
                <a:lnTo>
                  <a:pt x="0" y="17"/>
                </a:lnTo>
                <a:lnTo>
                  <a:pt x="2" y="17"/>
                </a:lnTo>
                <a:lnTo>
                  <a:pt x="9" y="13"/>
                </a:lnTo>
              </a:path>
            </a:pathLst>
          </a:custGeom>
          <a:solidFill>
            <a:srgbClr val="000000"/>
          </a:solidFill>
          <a:ln w="9525" cap="rnd">
            <a:noFill/>
            <a:round/>
            <a:headEnd/>
            <a:tailEnd/>
          </a:ln>
          <a:effectLst/>
        </p:spPr>
        <p:txBody>
          <a:bodyPr/>
          <a:lstStyle/>
          <a:p>
            <a:endParaRPr lang="en-US"/>
          </a:p>
        </p:txBody>
      </p:sp>
      <p:sp>
        <p:nvSpPr>
          <p:cNvPr id="64205" name="Freeform 717"/>
          <p:cNvSpPr>
            <a:spLocks/>
          </p:cNvSpPr>
          <p:nvPr/>
        </p:nvSpPr>
        <p:spPr bwMode="auto">
          <a:xfrm>
            <a:off x="1655763" y="2171700"/>
            <a:ext cx="33337" cy="30163"/>
          </a:xfrm>
          <a:custGeom>
            <a:avLst/>
            <a:gdLst/>
            <a:ahLst/>
            <a:cxnLst>
              <a:cxn ang="0">
                <a:pos x="8" y="16"/>
              </a:cxn>
              <a:cxn ang="0">
                <a:pos x="8" y="4"/>
              </a:cxn>
              <a:cxn ang="0">
                <a:pos x="8" y="7"/>
              </a:cxn>
              <a:cxn ang="0">
                <a:pos x="8" y="4"/>
              </a:cxn>
              <a:cxn ang="0">
                <a:pos x="8" y="2"/>
              </a:cxn>
              <a:cxn ang="0">
                <a:pos x="6" y="2"/>
              </a:cxn>
              <a:cxn ang="0">
                <a:pos x="6" y="0"/>
              </a:cxn>
              <a:cxn ang="0">
                <a:pos x="0" y="4"/>
              </a:cxn>
              <a:cxn ang="0">
                <a:pos x="0" y="7"/>
              </a:cxn>
              <a:cxn ang="0">
                <a:pos x="0" y="9"/>
              </a:cxn>
              <a:cxn ang="0">
                <a:pos x="0" y="13"/>
              </a:cxn>
              <a:cxn ang="0">
                <a:pos x="2" y="13"/>
              </a:cxn>
              <a:cxn ang="0">
                <a:pos x="2" y="16"/>
              </a:cxn>
              <a:cxn ang="0">
                <a:pos x="4" y="16"/>
              </a:cxn>
              <a:cxn ang="0">
                <a:pos x="4" y="4"/>
              </a:cxn>
              <a:cxn ang="0">
                <a:pos x="8" y="16"/>
              </a:cxn>
              <a:cxn ang="0">
                <a:pos x="17" y="9"/>
              </a:cxn>
              <a:cxn ang="0">
                <a:pos x="8" y="4"/>
              </a:cxn>
              <a:cxn ang="0">
                <a:pos x="8" y="16"/>
              </a:cxn>
            </a:cxnLst>
            <a:rect l="0" t="0" r="r" b="b"/>
            <a:pathLst>
              <a:path w="18" h="17">
                <a:moveTo>
                  <a:pt x="8" y="16"/>
                </a:moveTo>
                <a:lnTo>
                  <a:pt x="8" y="4"/>
                </a:lnTo>
                <a:lnTo>
                  <a:pt x="8" y="7"/>
                </a:lnTo>
                <a:lnTo>
                  <a:pt x="8" y="4"/>
                </a:lnTo>
                <a:lnTo>
                  <a:pt x="8" y="2"/>
                </a:lnTo>
                <a:lnTo>
                  <a:pt x="6" y="2"/>
                </a:lnTo>
                <a:lnTo>
                  <a:pt x="6" y="0"/>
                </a:lnTo>
                <a:lnTo>
                  <a:pt x="0" y="4"/>
                </a:lnTo>
                <a:lnTo>
                  <a:pt x="0" y="7"/>
                </a:lnTo>
                <a:lnTo>
                  <a:pt x="0" y="9"/>
                </a:lnTo>
                <a:lnTo>
                  <a:pt x="0" y="13"/>
                </a:lnTo>
                <a:lnTo>
                  <a:pt x="2" y="13"/>
                </a:lnTo>
                <a:lnTo>
                  <a:pt x="2" y="16"/>
                </a:lnTo>
                <a:lnTo>
                  <a:pt x="4" y="16"/>
                </a:lnTo>
                <a:lnTo>
                  <a:pt x="4" y="4"/>
                </a:lnTo>
                <a:lnTo>
                  <a:pt x="8" y="16"/>
                </a:lnTo>
                <a:lnTo>
                  <a:pt x="17" y="9"/>
                </a:lnTo>
                <a:lnTo>
                  <a:pt x="8" y="4"/>
                </a:lnTo>
                <a:lnTo>
                  <a:pt x="8" y="16"/>
                </a:lnTo>
              </a:path>
            </a:pathLst>
          </a:custGeom>
          <a:solidFill>
            <a:srgbClr val="000000"/>
          </a:solidFill>
          <a:ln w="9525" cap="rnd">
            <a:noFill/>
            <a:round/>
            <a:headEnd/>
            <a:tailEnd/>
          </a:ln>
          <a:effectLst/>
        </p:spPr>
        <p:txBody>
          <a:bodyPr/>
          <a:lstStyle/>
          <a:p>
            <a:endParaRPr lang="en-US"/>
          </a:p>
        </p:txBody>
      </p:sp>
      <p:sp>
        <p:nvSpPr>
          <p:cNvPr id="64206" name="Freeform 718"/>
          <p:cNvSpPr>
            <a:spLocks/>
          </p:cNvSpPr>
          <p:nvPr/>
        </p:nvSpPr>
        <p:spPr bwMode="auto">
          <a:xfrm>
            <a:off x="1652588" y="2178050"/>
            <a:ext cx="31750" cy="36513"/>
          </a:xfrm>
          <a:custGeom>
            <a:avLst/>
            <a:gdLst/>
            <a:ahLst/>
            <a:cxnLst>
              <a:cxn ang="0">
                <a:pos x="12" y="19"/>
              </a:cxn>
              <a:cxn ang="0">
                <a:pos x="12" y="17"/>
              </a:cxn>
              <a:cxn ang="0">
                <a:pos x="12" y="15"/>
              </a:cxn>
              <a:cxn ang="0">
                <a:pos x="12" y="13"/>
              </a:cxn>
              <a:cxn ang="0">
                <a:pos x="12" y="11"/>
              </a:cxn>
              <a:cxn ang="0">
                <a:pos x="16" y="9"/>
              </a:cxn>
              <a:cxn ang="0">
                <a:pos x="9" y="0"/>
              </a:cxn>
              <a:cxn ang="0">
                <a:pos x="9" y="2"/>
              </a:cxn>
              <a:cxn ang="0">
                <a:pos x="6" y="2"/>
              </a:cxn>
              <a:cxn ang="0">
                <a:pos x="3" y="4"/>
              </a:cxn>
              <a:cxn ang="0">
                <a:pos x="3" y="7"/>
              </a:cxn>
              <a:cxn ang="0">
                <a:pos x="0" y="7"/>
              </a:cxn>
              <a:cxn ang="0">
                <a:pos x="0" y="9"/>
              </a:cxn>
              <a:cxn ang="0">
                <a:pos x="0" y="11"/>
              </a:cxn>
              <a:cxn ang="0">
                <a:pos x="0" y="13"/>
              </a:cxn>
              <a:cxn ang="0">
                <a:pos x="0" y="15"/>
              </a:cxn>
              <a:cxn ang="0">
                <a:pos x="0" y="17"/>
              </a:cxn>
              <a:cxn ang="0">
                <a:pos x="0" y="19"/>
              </a:cxn>
              <a:cxn ang="0">
                <a:pos x="12" y="19"/>
              </a:cxn>
            </a:cxnLst>
            <a:rect l="0" t="0" r="r" b="b"/>
            <a:pathLst>
              <a:path w="17" h="20">
                <a:moveTo>
                  <a:pt x="12" y="19"/>
                </a:moveTo>
                <a:lnTo>
                  <a:pt x="12" y="17"/>
                </a:lnTo>
                <a:lnTo>
                  <a:pt x="12" y="15"/>
                </a:lnTo>
                <a:lnTo>
                  <a:pt x="12" y="13"/>
                </a:lnTo>
                <a:lnTo>
                  <a:pt x="12" y="11"/>
                </a:lnTo>
                <a:lnTo>
                  <a:pt x="16" y="9"/>
                </a:lnTo>
                <a:lnTo>
                  <a:pt x="9" y="0"/>
                </a:lnTo>
                <a:lnTo>
                  <a:pt x="9" y="2"/>
                </a:lnTo>
                <a:lnTo>
                  <a:pt x="6" y="2"/>
                </a:lnTo>
                <a:lnTo>
                  <a:pt x="3" y="4"/>
                </a:lnTo>
                <a:lnTo>
                  <a:pt x="3" y="7"/>
                </a:lnTo>
                <a:lnTo>
                  <a:pt x="0" y="7"/>
                </a:lnTo>
                <a:lnTo>
                  <a:pt x="0" y="9"/>
                </a:lnTo>
                <a:lnTo>
                  <a:pt x="0" y="11"/>
                </a:lnTo>
                <a:lnTo>
                  <a:pt x="0" y="13"/>
                </a:lnTo>
                <a:lnTo>
                  <a:pt x="0" y="15"/>
                </a:lnTo>
                <a:lnTo>
                  <a:pt x="0" y="17"/>
                </a:lnTo>
                <a:lnTo>
                  <a:pt x="0" y="19"/>
                </a:lnTo>
                <a:lnTo>
                  <a:pt x="12" y="19"/>
                </a:lnTo>
              </a:path>
            </a:pathLst>
          </a:custGeom>
          <a:solidFill>
            <a:srgbClr val="000000"/>
          </a:solidFill>
          <a:ln w="9525" cap="rnd">
            <a:noFill/>
            <a:round/>
            <a:headEnd/>
            <a:tailEnd/>
          </a:ln>
          <a:effectLst/>
        </p:spPr>
        <p:txBody>
          <a:bodyPr/>
          <a:lstStyle/>
          <a:p>
            <a:endParaRPr lang="en-US"/>
          </a:p>
        </p:txBody>
      </p:sp>
      <p:sp>
        <p:nvSpPr>
          <p:cNvPr id="64207" name="Freeform 719"/>
          <p:cNvSpPr>
            <a:spLocks/>
          </p:cNvSpPr>
          <p:nvPr/>
        </p:nvSpPr>
        <p:spPr bwMode="auto">
          <a:xfrm>
            <a:off x="1652588" y="2212975"/>
            <a:ext cx="31750" cy="36513"/>
          </a:xfrm>
          <a:custGeom>
            <a:avLst/>
            <a:gdLst/>
            <a:ahLst/>
            <a:cxnLst>
              <a:cxn ang="0">
                <a:pos x="16" y="19"/>
              </a:cxn>
              <a:cxn ang="0">
                <a:pos x="16" y="17"/>
              </a:cxn>
              <a:cxn ang="0">
                <a:pos x="16" y="15"/>
              </a:cxn>
              <a:cxn ang="0">
                <a:pos x="12" y="15"/>
              </a:cxn>
              <a:cxn ang="0">
                <a:pos x="12" y="13"/>
              </a:cxn>
              <a:cxn ang="0">
                <a:pos x="12" y="11"/>
              </a:cxn>
              <a:cxn ang="0">
                <a:pos x="12" y="9"/>
              </a:cxn>
              <a:cxn ang="0">
                <a:pos x="12" y="7"/>
              </a:cxn>
              <a:cxn ang="0">
                <a:pos x="12" y="5"/>
              </a:cxn>
              <a:cxn ang="0">
                <a:pos x="12" y="2"/>
              </a:cxn>
              <a:cxn ang="0">
                <a:pos x="12" y="0"/>
              </a:cxn>
              <a:cxn ang="0">
                <a:pos x="0" y="0"/>
              </a:cxn>
              <a:cxn ang="0">
                <a:pos x="0" y="2"/>
              </a:cxn>
              <a:cxn ang="0">
                <a:pos x="0" y="5"/>
              </a:cxn>
              <a:cxn ang="0">
                <a:pos x="0" y="7"/>
              </a:cxn>
              <a:cxn ang="0">
                <a:pos x="0" y="9"/>
              </a:cxn>
              <a:cxn ang="0">
                <a:pos x="0" y="11"/>
              </a:cxn>
              <a:cxn ang="0">
                <a:pos x="0" y="13"/>
              </a:cxn>
              <a:cxn ang="0">
                <a:pos x="0" y="15"/>
              </a:cxn>
              <a:cxn ang="0">
                <a:pos x="0" y="17"/>
              </a:cxn>
              <a:cxn ang="0">
                <a:pos x="0" y="19"/>
              </a:cxn>
              <a:cxn ang="0">
                <a:pos x="3" y="19"/>
              </a:cxn>
              <a:cxn ang="0">
                <a:pos x="16" y="19"/>
              </a:cxn>
            </a:cxnLst>
            <a:rect l="0" t="0" r="r" b="b"/>
            <a:pathLst>
              <a:path w="17" h="20">
                <a:moveTo>
                  <a:pt x="16" y="19"/>
                </a:moveTo>
                <a:lnTo>
                  <a:pt x="16" y="17"/>
                </a:lnTo>
                <a:lnTo>
                  <a:pt x="16" y="15"/>
                </a:lnTo>
                <a:lnTo>
                  <a:pt x="12" y="15"/>
                </a:lnTo>
                <a:lnTo>
                  <a:pt x="12" y="13"/>
                </a:lnTo>
                <a:lnTo>
                  <a:pt x="12" y="11"/>
                </a:lnTo>
                <a:lnTo>
                  <a:pt x="12" y="9"/>
                </a:lnTo>
                <a:lnTo>
                  <a:pt x="12" y="7"/>
                </a:lnTo>
                <a:lnTo>
                  <a:pt x="12" y="5"/>
                </a:lnTo>
                <a:lnTo>
                  <a:pt x="12" y="2"/>
                </a:lnTo>
                <a:lnTo>
                  <a:pt x="12" y="0"/>
                </a:lnTo>
                <a:lnTo>
                  <a:pt x="0" y="0"/>
                </a:lnTo>
                <a:lnTo>
                  <a:pt x="0" y="2"/>
                </a:lnTo>
                <a:lnTo>
                  <a:pt x="0" y="5"/>
                </a:lnTo>
                <a:lnTo>
                  <a:pt x="0" y="7"/>
                </a:lnTo>
                <a:lnTo>
                  <a:pt x="0" y="9"/>
                </a:lnTo>
                <a:lnTo>
                  <a:pt x="0" y="11"/>
                </a:lnTo>
                <a:lnTo>
                  <a:pt x="0" y="13"/>
                </a:lnTo>
                <a:lnTo>
                  <a:pt x="0" y="15"/>
                </a:lnTo>
                <a:lnTo>
                  <a:pt x="0" y="17"/>
                </a:lnTo>
                <a:lnTo>
                  <a:pt x="0" y="19"/>
                </a:lnTo>
                <a:lnTo>
                  <a:pt x="3" y="19"/>
                </a:lnTo>
                <a:lnTo>
                  <a:pt x="16" y="19"/>
                </a:lnTo>
              </a:path>
            </a:pathLst>
          </a:custGeom>
          <a:solidFill>
            <a:srgbClr val="000000"/>
          </a:solidFill>
          <a:ln w="9525" cap="rnd">
            <a:noFill/>
            <a:round/>
            <a:headEnd/>
            <a:tailEnd/>
          </a:ln>
          <a:effectLst/>
        </p:spPr>
        <p:txBody>
          <a:bodyPr/>
          <a:lstStyle/>
          <a:p>
            <a:endParaRPr lang="en-US"/>
          </a:p>
        </p:txBody>
      </p:sp>
      <p:sp>
        <p:nvSpPr>
          <p:cNvPr id="64208" name="Freeform 720"/>
          <p:cNvSpPr>
            <a:spLocks/>
          </p:cNvSpPr>
          <p:nvPr/>
        </p:nvSpPr>
        <p:spPr bwMode="auto">
          <a:xfrm>
            <a:off x="1655763" y="2247900"/>
            <a:ext cx="31750" cy="30163"/>
          </a:xfrm>
          <a:custGeom>
            <a:avLst/>
            <a:gdLst/>
            <a:ahLst/>
            <a:cxnLst>
              <a:cxn ang="0">
                <a:pos x="12" y="4"/>
              </a:cxn>
              <a:cxn ang="0">
                <a:pos x="16" y="4"/>
              </a:cxn>
              <a:cxn ang="0">
                <a:pos x="16" y="0"/>
              </a:cxn>
              <a:cxn ang="0">
                <a:pos x="0" y="0"/>
              </a:cxn>
              <a:cxn ang="0">
                <a:pos x="0" y="4"/>
              </a:cxn>
              <a:cxn ang="0">
                <a:pos x="0" y="7"/>
              </a:cxn>
              <a:cxn ang="0">
                <a:pos x="0" y="10"/>
              </a:cxn>
              <a:cxn ang="0">
                <a:pos x="4" y="13"/>
              </a:cxn>
              <a:cxn ang="0">
                <a:pos x="4" y="16"/>
              </a:cxn>
              <a:cxn ang="0">
                <a:pos x="8" y="16"/>
              </a:cxn>
              <a:cxn ang="0">
                <a:pos x="12" y="16"/>
              </a:cxn>
              <a:cxn ang="0">
                <a:pos x="16" y="16"/>
              </a:cxn>
              <a:cxn ang="0">
                <a:pos x="12" y="4"/>
              </a:cxn>
            </a:cxnLst>
            <a:rect l="0" t="0" r="r" b="b"/>
            <a:pathLst>
              <a:path w="17" h="17">
                <a:moveTo>
                  <a:pt x="12" y="4"/>
                </a:moveTo>
                <a:lnTo>
                  <a:pt x="16" y="4"/>
                </a:lnTo>
                <a:lnTo>
                  <a:pt x="16" y="0"/>
                </a:lnTo>
                <a:lnTo>
                  <a:pt x="0" y="0"/>
                </a:lnTo>
                <a:lnTo>
                  <a:pt x="0" y="4"/>
                </a:lnTo>
                <a:lnTo>
                  <a:pt x="0" y="7"/>
                </a:lnTo>
                <a:lnTo>
                  <a:pt x="0" y="10"/>
                </a:lnTo>
                <a:lnTo>
                  <a:pt x="4" y="13"/>
                </a:lnTo>
                <a:lnTo>
                  <a:pt x="4" y="16"/>
                </a:lnTo>
                <a:lnTo>
                  <a:pt x="8" y="16"/>
                </a:lnTo>
                <a:lnTo>
                  <a:pt x="12" y="16"/>
                </a:lnTo>
                <a:lnTo>
                  <a:pt x="16" y="16"/>
                </a:lnTo>
                <a:lnTo>
                  <a:pt x="12" y="4"/>
                </a:lnTo>
              </a:path>
            </a:pathLst>
          </a:custGeom>
          <a:solidFill>
            <a:srgbClr val="000000"/>
          </a:solidFill>
          <a:ln w="9525" cap="rnd">
            <a:noFill/>
            <a:round/>
            <a:headEnd/>
            <a:tailEnd/>
          </a:ln>
          <a:effectLst/>
        </p:spPr>
        <p:txBody>
          <a:bodyPr/>
          <a:lstStyle/>
          <a:p>
            <a:endParaRPr lang="en-US"/>
          </a:p>
        </p:txBody>
      </p:sp>
      <p:sp>
        <p:nvSpPr>
          <p:cNvPr id="64209" name="Freeform 721"/>
          <p:cNvSpPr>
            <a:spLocks/>
          </p:cNvSpPr>
          <p:nvPr/>
        </p:nvSpPr>
        <p:spPr bwMode="auto">
          <a:xfrm>
            <a:off x="1666875" y="2236788"/>
            <a:ext cx="31750" cy="33337"/>
          </a:xfrm>
          <a:custGeom>
            <a:avLst/>
            <a:gdLst/>
            <a:ahLst/>
            <a:cxnLst>
              <a:cxn ang="0">
                <a:pos x="16" y="6"/>
              </a:cxn>
              <a:cxn ang="0">
                <a:pos x="7" y="2"/>
              </a:cxn>
              <a:cxn ang="0">
                <a:pos x="2" y="4"/>
              </a:cxn>
              <a:cxn ang="0">
                <a:pos x="0" y="4"/>
              </a:cxn>
              <a:cxn ang="0">
                <a:pos x="0" y="6"/>
              </a:cxn>
              <a:cxn ang="0">
                <a:pos x="0" y="9"/>
              </a:cxn>
              <a:cxn ang="0">
                <a:pos x="0" y="11"/>
              </a:cxn>
              <a:cxn ang="0">
                <a:pos x="0" y="9"/>
              </a:cxn>
              <a:cxn ang="0">
                <a:pos x="2" y="17"/>
              </a:cxn>
              <a:cxn ang="0">
                <a:pos x="7" y="17"/>
              </a:cxn>
              <a:cxn ang="0">
                <a:pos x="10" y="15"/>
              </a:cxn>
              <a:cxn ang="0">
                <a:pos x="10" y="13"/>
              </a:cxn>
              <a:cxn ang="0">
                <a:pos x="13" y="13"/>
              </a:cxn>
              <a:cxn ang="0">
                <a:pos x="13" y="11"/>
              </a:cxn>
              <a:cxn ang="0">
                <a:pos x="2" y="6"/>
              </a:cxn>
              <a:cxn ang="0">
                <a:pos x="16" y="6"/>
              </a:cxn>
              <a:cxn ang="0">
                <a:pos x="13" y="0"/>
              </a:cxn>
              <a:cxn ang="0">
                <a:pos x="7" y="2"/>
              </a:cxn>
              <a:cxn ang="0">
                <a:pos x="16" y="6"/>
              </a:cxn>
            </a:cxnLst>
            <a:rect l="0" t="0" r="r" b="b"/>
            <a:pathLst>
              <a:path w="17" h="18">
                <a:moveTo>
                  <a:pt x="16" y="6"/>
                </a:moveTo>
                <a:lnTo>
                  <a:pt x="7" y="2"/>
                </a:lnTo>
                <a:lnTo>
                  <a:pt x="2" y="4"/>
                </a:lnTo>
                <a:lnTo>
                  <a:pt x="0" y="4"/>
                </a:lnTo>
                <a:lnTo>
                  <a:pt x="0" y="6"/>
                </a:lnTo>
                <a:lnTo>
                  <a:pt x="0" y="9"/>
                </a:lnTo>
                <a:lnTo>
                  <a:pt x="0" y="11"/>
                </a:lnTo>
                <a:lnTo>
                  <a:pt x="0" y="9"/>
                </a:lnTo>
                <a:lnTo>
                  <a:pt x="2" y="17"/>
                </a:lnTo>
                <a:lnTo>
                  <a:pt x="7" y="17"/>
                </a:lnTo>
                <a:lnTo>
                  <a:pt x="10" y="15"/>
                </a:lnTo>
                <a:lnTo>
                  <a:pt x="10" y="13"/>
                </a:lnTo>
                <a:lnTo>
                  <a:pt x="13" y="13"/>
                </a:lnTo>
                <a:lnTo>
                  <a:pt x="13" y="11"/>
                </a:lnTo>
                <a:lnTo>
                  <a:pt x="2" y="6"/>
                </a:lnTo>
                <a:lnTo>
                  <a:pt x="16" y="6"/>
                </a:lnTo>
                <a:lnTo>
                  <a:pt x="13" y="0"/>
                </a:lnTo>
                <a:lnTo>
                  <a:pt x="7" y="2"/>
                </a:lnTo>
                <a:lnTo>
                  <a:pt x="16" y="6"/>
                </a:lnTo>
              </a:path>
            </a:pathLst>
          </a:custGeom>
          <a:solidFill>
            <a:srgbClr val="000000"/>
          </a:solidFill>
          <a:ln w="9525" cap="rnd">
            <a:noFill/>
            <a:round/>
            <a:headEnd/>
            <a:tailEnd/>
          </a:ln>
          <a:effectLst/>
        </p:spPr>
        <p:txBody>
          <a:bodyPr/>
          <a:lstStyle/>
          <a:p>
            <a:endParaRPr lang="en-US"/>
          </a:p>
        </p:txBody>
      </p:sp>
      <p:sp>
        <p:nvSpPr>
          <p:cNvPr id="64210" name="Freeform 722"/>
          <p:cNvSpPr>
            <a:spLocks/>
          </p:cNvSpPr>
          <p:nvPr/>
        </p:nvSpPr>
        <p:spPr bwMode="auto">
          <a:xfrm>
            <a:off x="1671638" y="2247900"/>
            <a:ext cx="31750" cy="52388"/>
          </a:xfrm>
          <a:custGeom>
            <a:avLst/>
            <a:gdLst/>
            <a:ahLst/>
            <a:cxnLst>
              <a:cxn ang="0">
                <a:pos x="6" y="24"/>
              </a:cxn>
              <a:cxn ang="0">
                <a:pos x="13" y="17"/>
              </a:cxn>
              <a:cxn ang="0">
                <a:pos x="11" y="17"/>
              </a:cxn>
              <a:cxn ang="0">
                <a:pos x="11" y="15"/>
              </a:cxn>
              <a:cxn ang="0">
                <a:pos x="11" y="13"/>
              </a:cxn>
              <a:cxn ang="0">
                <a:pos x="11" y="11"/>
              </a:cxn>
              <a:cxn ang="0">
                <a:pos x="11" y="9"/>
              </a:cxn>
              <a:cxn ang="0">
                <a:pos x="11" y="7"/>
              </a:cxn>
              <a:cxn ang="0">
                <a:pos x="11" y="5"/>
              </a:cxn>
              <a:cxn ang="0">
                <a:pos x="11" y="3"/>
              </a:cxn>
              <a:cxn ang="0">
                <a:pos x="11" y="0"/>
              </a:cxn>
              <a:cxn ang="0">
                <a:pos x="0" y="0"/>
              </a:cxn>
              <a:cxn ang="0">
                <a:pos x="0" y="3"/>
              </a:cxn>
              <a:cxn ang="0">
                <a:pos x="0" y="5"/>
              </a:cxn>
              <a:cxn ang="0">
                <a:pos x="0" y="7"/>
              </a:cxn>
              <a:cxn ang="0">
                <a:pos x="0" y="9"/>
              </a:cxn>
              <a:cxn ang="0">
                <a:pos x="0" y="11"/>
              </a:cxn>
              <a:cxn ang="0">
                <a:pos x="0" y="13"/>
              </a:cxn>
              <a:cxn ang="0">
                <a:pos x="0" y="15"/>
              </a:cxn>
              <a:cxn ang="0">
                <a:pos x="0" y="17"/>
              </a:cxn>
              <a:cxn ang="0">
                <a:pos x="0" y="20"/>
              </a:cxn>
              <a:cxn ang="0">
                <a:pos x="8" y="15"/>
              </a:cxn>
              <a:cxn ang="0">
                <a:pos x="6" y="24"/>
              </a:cxn>
              <a:cxn ang="0">
                <a:pos x="16" y="28"/>
              </a:cxn>
              <a:cxn ang="0">
                <a:pos x="13" y="17"/>
              </a:cxn>
              <a:cxn ang="0">
                <a:pos x="6" y="24"/>
              </a:cxn>
            </a:cxnLst>
            <a:rect l="0" t="0" r="r" b="b"/>
            <a:pathLst>
              <a:path w="17" h="29">
                <a:moveTo>
                  <a:pt x="6" y="24"/>
                </a:moveTo>
                <a:lnTo>
                  <a:pt x="13" y="17"/>
                </a:lnTo>
                <a:lnTo>
                  <a:pt x="11" y="17"/>
                </a:lnTo>
                <a:lnTo>
                  <a:pt x="11" y="15"/>
                </a:lnTo>
                <a:lnTo>
                  <a:pt x="11" y="13"/>
                </a:lnTo>
                <a:lnTo>
                  <a:pt x="11" y="11"/>
                </a:lnTo>
                <a:lnTo>
                  <a:pt x="11" y="9"/>
                </a:lnTo>
                <a:lnTo>
                  <a:pt x="11" y="7"/>
                </a:lnTo>
                <a:lnTo>
                  <a:pt x="11" y="5"/>
                </a:lnTo>
                <a:lnTo>
                  <a:pt x="11" y="3"/>
                </a:lnTo>
                <a:lnTo>
                  <a:pt x="11" y="0"/>
                </a:lnTo>
                <a:lnTo>
                  <a:pt x="0" y="0"/>
                </a:lnTo>
                <a:lnTo>
                  <a:pt x="0" y="3"/>
                </a:lnTo>
                <a:lnTo>
                  <a:pt x="0" y="5"/>
                </a:lnTo>
                <a:lnTo>
                  <a:pt x="0" y="7"/>
                </a:lnTo>
                <a:lnTo>
                  <a:pt x="0" y="9"/>
                </a:lnTo>
                <a:lnTo>
                  <a:pt x="0" y="11"/>
                </a:lnTo>
                <a:lnTo>
                  <a:pt x="0" y="13"/>
                </a:lnTo>
                <a:lnTo>
                  <a:pt x="0" y="15"/>
                </a:lnTo>
                <a:lnTo>
                  <a:pt x="0" y="17"/>
                </a:lnTo>
                <a:lnTo>
                  <a:pt x="0" y="20"/>
                </a:lnTo>
                <a:lnTo>
                  <a:pt x="8" y="15"/>
                </a:lnTo>
                <a:lnTo>
                  <a:pt x="6" y="24"/>
                </a:lnTo>
                <a:lnTo>
                  <a:pt x="16" y="28"/>
                </a:lnTo>
                <a:lnTo>
                  <a:pt x="13" y="17"/>
                </a:lnTo>
                <a:lnTo>
                  <a:pt x="6" y="24"/>
                </a:lnTo>
              </a:path>
            </a:pathLst>
          </a:custGeom>
          <a:solidFill>
            <a:srgbClr val="000000"/>
          </a:solidFill>
          <a:ln w="9525" cap="rnd">
            <a:noFill/>
            <a:round/>
            <a:headEnd/>
            <a:tailEnd/>
          </a:ln>
          <a:effectLst/>
        </p:spPr>
        <p:txBody>
          <a:bodyPr/>
          <a:lstStyle/>
          <a:p>
            <a:endParaRPr lang="en-US"/>
          </a:p>
        </p:txBody>
      </p:sp>
      <p:sp>
        <p:nvSpPr>
          <p:cNvPr id="64211" name="Freeform 723"/>
          <p:cNvSpPr>
            <a:spLocks/>
          </p:cNvSpPr>
          <p:nvPr/>
        </p:nvSpPr>
        <p:spPr bwMode="auto">
          <a:xfrm>
            <a:off x="1660525" y="2252663"/>
            <a:ext cx="31750" cy="39687"/>
          </a:xfrm>
          <a:custGeom>
            <a:avLst/>
            <a:gdLst/>
            <a:ahLst/>
            <a:cxnLst>
              <a:cxn ang="0">
                <a:pos x="11" y="8"/>
              </a:cxn>
              <a:cxn ang="0">
                <a:pos x="2" y="10"/>
              </a:cxn>
              <a:cxn ang="0">
                <a:pos x="4" y="10"/>
              </a:cxn>
              <a:cxn ang="0">
                <a:pos x="4" y="12"/>
              </a:cxn>
              <a:cxn ang="0">
                <a:pos x="4" y="14"/>
              </a:cxn>
              <a:cxn ang="0">
                <a:pos x="4" y="17"/>
              </a:cxn>
              <a:cxn ang="0">
                <a:pos x="7" y="17"/>
              </a:cxn>
              <a:cxn ang="0">
                <a:pos x="7" y="19"/>
              </a:cxn>
              <a:cxn ang="0">
                <a:pos x="11" y="19"/>
              </a:cxn>
              <a:cxn ang="0">
                <a:pos x="11" y="21"/>
              </a:cxn>
              <a:cxn ang="0">
                <a:pos x="13" y="21"/>
              </a:cxn>
              <a:cxn ang="0">
                <a:pos x="16" y="12"/>
              </a:cxn>
              <a:cxn ang="0">
                <a:pos x="16" y="10"/>
              </a:cxn>
              <a:cxn ang="0">
                <a:pos x="16" y="8"/>
              </a:cxn>
              <a:cxn ang="0">
                <a:pos x="13" y="8"/>
              </a:cxn>
              <a:cxn ang="0">
                <a:pos x="13" y="6"/>
              </a:cxn>
              <a:cxn ang="0">
                <a:pos x="13" y="4"/>
              </a:cxn>
              <a:cxn ang="0">
                <a:pos x="11" y="4"/>
              </a:cxn>
              <a:cxn ang="0">
                <a:pos x="7" y="2"/>
              </a:cxn>
              <a:cxn ang="0">
                <a:pos x="0" y="6"/>
              </a:cxn>
              <a:cxn ang="0">
                <a:pos x="7" y="2"/>
              </a:cxn>
              <a:cxn ang="0">
                <a:pos x="0" y="0"/>
              </a:cxn>
              <a:cxn ang="0">
                <a:pos x="0" y="6"/>
              </a:cxn>
              <a:cxn ang="0">
                <a:pos x="11" y="8"/>
              </a:cxn>
            </a:cxnLst>
            <a:rect l="0" t="0" r="r" b="b"/>
            <a:pathLst>
              <a:path w="17" h="22">
                <a:moveTo>
                  <a:pt x="11" y="8"/>
                </a:moveTo>
                <a:lnTo>
                  <a:pt x="2" y="10"/>
                </a:lnTo>
                <a:lnTo>
                  <a:pt x="4" y="10"/>
                </a:lnTo>
                <a:lnTo>
                  <a:pt x="4" y="12"/>
                </a:lnTo>
                <a:lnTo>
                  <a:pt x="4" y="14"/>
                </a:lnTo>
                <a:lnTo>
                  <a:pt x="4" y="17"/>
                </a:lnTo>
                <a:lnTo>
                  <a:pt x="7" y="17"/>
                </a:lnTo>
                <a:lnTo>
                  <a:pt x="7" y="19"/>
                </a:lnTo>
                <a:lnTo>
                  <a:pt x="11" y="19"/>
                </a:lnTo>
                <a:lnTo>
                  <a:pt x="11" y="21"/>
                </a:lnTo>
                <a:lnTo>
                  <a:pt x="13" y="21"/>
                </a:lnTo>
                <a:lnTo>
                  <a:pt x="16" y="12"/>
                </a:lnTo>
                <a:lnTo>
                  <a:pt x="16" y="10"/>
                </a:lnTo>
                <a:lnTo>
                  <a:pt x="16" y="8"/>
                </a:lnTo>
                <a:lnTo>
                  <a:pt x="13" y="8"/>
                </a:lnTo>
                <a:lnTo>
                  <a:pt x="13" y="6"/>
                </a:lnTo>
                <a:lnTo>
                  <a:pt x="13" y="4"/>
                </a:lnTo>
                <a:lnTo>
                  <a:pt x="11" y="4"/>
                </a:lnTo>
                <a:lnTo>
                  <a:pt x="7" y="2"/>
                </a:lnTo>
                <a:lnTo>
                  <a:pt x="0" y="6"/>
                </a:lnTo>
                <a:lnTo>
                  <a:pt x="7" y="2"/>
                </a:lnTo>
                <a:lnTo>
                  <a:pt x="0" y="0"/>
                </a:lnTo>
                <a:lnTo>
                  <a:pt x="0" y="6"/>
                </a:lnTo>
                <a:lnTo>
                  <a:pt x="11" y="8"/>
                </a:lnTo>
              </a:path>
            </a:pathLst>
          </a:custGeom>
          <a:solidFill>
            <a:srgbClr val="000000"/>
          </a:solidFill>
          <a:ln w="9525" cap="rnd">
            <a:noFill/>
            <a:round/>
            <a:headEnd/>
            <a:tailEnd/>
          </a:ln>
          <a:effectLst/>
        </p:spPr>
        <p:txBody>
          <a:bodyPr/>
          <a:lstStyle/>
          <a:p>
            <a:endParaRPr lang="en-US"/>
          </a:p>
        </p:txBody>
      </p:sp>
      <p:sp>
        <p:nvSpPr>
          <p:cNvPr id="64212" name="Freeform 724"/>
          <p:cNvSpPr>
            <a:spLocks/>
          </p:cNvSpPr>
          <p:nvPr/>
        </p:nvSpPr>
        <p:spPr bwMode="auto">
          <a:xfrm>
            <a:off x="1655763" y="2263775"/>
            <a:ext cx="31750" cy="33338"/>
          </a:xfrm>
          <a:custGeom>
            <a:avLst/>
            <a:gdLst/>
            <a:ahLst/>
            <a:cxnLst>
              <a:cxn ang="0">
                <a:pos x="11" y="13"/>
              </a:cxn>
              <a:cxn ang="0">
                <a:pos x="11" y="11"/>
              </a:cxn>
              <a:cxn ang="0">
                <a:pos x="11" y="8"/>
              </a:cxn>
              <a:cxn ang="0">
                <a:pos x="11" y="6"/>
              </a:cxn>
              <a:cxn ang="0">
                <a:pos x="11" y="4"/>
              </a:cxn>
              <a:cxn ang="0">
                <a:pos x="16" y="4"/>
              </a:cxn>
              <a:cxn ang="0">
                <a:pos x="16" y="2"/>
              </a:cxn>
              <a:cxn ang="0">
                <a:pos x="2" y="0"/>
              </a:cxn>
              <a:cxn ang="0">
                <a:pos x="2" y="2"/>
              </a:cxn>
              <a:cxn ang="0">
                <a:pos x="0" y="2"/>
              </a:cxn>
              <a:cxn ang="0">
                <a:pos x="0" y="4"/>
              </a:cxn>
              <a:cxn ang="0">
                <a:pos x="0" y="6"/>
              </a:cxn>
              <a:cxn ang="0">
                <a:pos x="0" y="8"/>
              </a:cxn>
              <a:cxn ang="0">
                <a:pos x="0" y="11"/>
              </a:cxn>
              <a:cxn ang="0">
                <a:pos x="0" y="13"/>
              </a:cxn>
              <a:cxn ang="0">
                <a:pos x="0" y="15"/>
              </a:cxn>
              <a:cxn ang="0">
                <a:pos x="0" y="17"/>
              </a:cxn>
              <a:cxn ang="0">
                <a:pos x="11" y="13"/>
              </a:cxn>
            </a:cxnLst>
            <a:rect l="0" t="0" r="r" b="b"/>
            <a:pathLst>
              <a:path w="17" h="18">
                <a:moveTo>
                  <a:pt x="11" y="13"/>
                </a:moveTo>
                <a:lnTo>
                  <a:pt x="11" y="11"/>
                </a:lnTo>
                <a:lnTo>
                  <a:pt x="11" y="8"/>
                </a:lnTo>
                <a:lnTo>
                  <a:pt x="11" y="6"/>
                </a:lnTo>
                <a:lnTo>
                  <a:pt x="11" y="4"/>
                </a:lnTo>
                <a:lnTo>
                  <a:pt x="16" y="4"/>
                </a:lnTo>
                <a:lnTo>
                  <a:pt x="16" y="2"/>
                </a:lnTo>
                <a:lnTo>
                  <a:pt x="2" y="0"/>
                </a:lnTo>
                <a:lnTo>
                  <a:pt x="2" y="2"/>
                </a:lnTo>
                <a:lnTo>
                  <a:pt x="0" y="2"/>
                </a:lnTo>
                <a:lnTo>
                  <a:pt x="0" y="4"/>
                </a:lnTo>
                <a:lnTo>
                  <a:pt x="0" y="6"/>
                </a:lnTo>
                <a:lnTo>
                  <a:pt x="0" y="8"/>
                </a:lnTo>
                <a:lnTo>
                  <a:pt x="0" y="11"/>
                </a:lnTo>
                <a:lnTo>
                  <a:pt x="0" y="13"/>
                </a:lnTo>
                <a:lnTo>
                  <a:pt x="0" y="15"/>
                </a:lnTo>
                <a:lnTo>
                  <a:pt x="0" y="17"/>
                </a:lnTo>
                <a:lnTo>
                  <a:pt x="11" y="13"/>
                </a:lnTo>
              </a:path>
            </a:pathLst>
          </a:custGeom>
          <a:solidFill>
            <a:srgbClr val="000000"/>
          </a:solidFill>
          <a:ln w="9525" cap="rnd">
            <a:noFill/>
            <a:round/>
            <a:headEnd/>
            <a:tailEnd/>
          </a:ln>
          <a:effectLst/>
        </p:spPr>
        <p:txBody>
          <a:bodyPr/>
          <a:lstStyle/>
          <a:p>
            <a:endParaRPr lang="en-US"/>
          </a:p>
        </p:txBody>
      </p:sp>
      <p:sp>
        <p:nvSpPr>
          <p:cNvPr id="64213" name="Freeform 725"/>
          <p:cNvSpPr>
            <a:spLocks/>
          </p:cNvSpPr>
          <p:nvPr/>
        </p:nvSpPr>
        <p:spPr bwMode="auto">
          <a:xfrm>
            <a:off x="1655763" y="2287588"/>
            <a:ext cx="33337" cy="30162"/>
          </a:xfrm>
          <a:custGeom>
            <a:avLst/>
            <a:gdLst/>
            <a:ahLst/>
            <a:cxnLst>
              <a:cxn ang="0">
                <a:pos x="17" y="9"/>
              </a:cxn>
              <a:cxn ang="0">
                <a:pos x="13" y="3"/>
              </a:cxn>
              <a:cxn ang="0">
                <a:pos x="11" y="3"/>
              </a:cxn>
              <a:cxn ang="0">
                <a:pos x="8" y="3"/>
              </a:cxn>
              <a:cxn ang="0">
                <a:pos x="8" y="0"/>
              </a:cxn>
              <a:cxn ang="0">
                <a:pos x="0" y="6"/>
              </a:cxn>
              <a:cxn ang="0">
                <a:pos x="2" y="6"/>
              </a:cxn>
              <a:cxn ang="0">
                <a:pos x="2" y="9"/>
              </a:cxn>
              <a:cxn ang="0">
                <a:pos x="4" y="12"/>
              </a:cxn>
              <a:cxn ang="0">
                <a:pos x="6" y="12"/>
              </a:cxn>
              <a:cxn ang="0">
                <a:pos x="6" y="16"/>
              </a:cxn>
              <a:cxn ang="0">
                <a:pos x="8" y="16"/>
              </a:cxn>
              <a:cxn ang="0">
                <a:pos x="11" y="16"/>
              </a:cxn>
              <a:cxn ang="0">
                <a:pos x="13" y="16"/>
              </a:cxn>
              <a:cxn ang="0">
                <a:pos x="8" y="9"/>
              </a:cxn>
              <a:cxn ang="0">
                <a:pos x="17" y="9"/>
              </a:cxn>
              <a:cxn ang="0">
                <a:pos x="17" y="3"/>
              </a:cxn>
              <a:cxn ang="0">
                <a:pos x="13" y="3"/>
              </a:cxn>
              <a:cxn ang="0">
                <a:pos x="17" y="9"/>
              </a:cxn>
            </a:cxnLst>
            <a:rect l="0" t="0" r="r" b="b"/>
            <a:pathLst>
              <a:path w="18" h="17">
                <a:moveTo>
                  <a:pt x="17" y="9"/>
                </a:moveTo>
                <a:lnTo>
                  <a:pt x="13" y="3"/>
                </a:lnTo>
                <a:lnTo>
                  <a:pt x="11" y="3"/>
                </a:lnTo>
                <a:lnTo>
                  <a:pt x="8" y="3"/>
                </a:lnTo>
                <a:lnTo>
                  <a:pt x="8" y="0"/>
                </a:lnTo>
                <a:lnTo>
                  <a:pt x="0" y="6"/>
                </a:lnTo>
                <a:lnTo>
                  <a:pt x="2" y="6"/>
                </a:lnTo>
                <a:lnTo>
                  <a:pt x="2" y="9"/>
                </a:lnTo>
                <a:lnTo>
                  <a:pt x="4" y="12"/>
                </a:lnTo>
                <a:lnTo>
                  <a:pt x="6" y="12"/>
                </a:lnTo>
                <a:lnTo>
                  <a:pt x="6" y="16"/>
                </a:lnTo>
                <a:lnTo>
                  <a:pt x="8" y="16"/>
                </a:lnTo>
                <a:lnTo>
                  <a:pt x="11" y="16"/>
                </a:lnTo>
                <a:lnTo>
                  <a:pt x="13" y="16"/>
                </a:lnTo>
                <a:lnTo>
                  <a:pt x="8" y="9"/>
                </a:lnTo>
                <a:lnTo>
                  <a:pt x="17" y="9"/>
                </a:lnTo>
                <a:lnTo>
                  <a:pt x="17" y="3"/>
                </a:lnTo>
                <a:lnTo>
                  <a:pt x="13" y="3"/>
                </a:lnTo>
                <a:lnTo>
                  <a:pt x="17" y="9"/>
                </a:lnTo>
              </a:path>
            </a:pathLst>
          </a:custGeom>
          <a:solidFill>
            <a:srgbClr val="000000"/>
          </a:solidFill>
          <a:ln w="9525" cap="rnd">
            <a:noFill/>
            <a:round/>
            <a:headEnd/>
            <a:tailEnd/>
          </a:ln>
          <a:effectLst/>
        </p:spPr>
        <p:txBody>
          <a:bodyPr/>
          <a:lstStyle/>
          <a:p>
            <a:endParaRPr lang="en-US"/>
          </a:p>
        </p:txBody>
      </p:sp>
      <p:sp>
        <p:nvSpPr>
          <p:cNvPr id="64214" name="Freeform 726"/>
          <p:cNvSpPr>
            <a:spLocks/>
          </p:cNvSpPr>
          <p:nvPr/>
        </p:nvSpPr>
        <p:spPr bwMode="auto">
          <a:xfrm>
            <a:off x="1671638" y="2298700"/>
            <a:ext cx="31750" cy="30163"/>
          </a:xfrm>
          <a:custGeom>
            <a:avLst/>
            <a:gdLst/>
            <a:ahLst/>
            <a:cxnLst>
              <a:cxn ang="0">
                <a:pos x="5" y="16"/>
              </a:cxn>
              <a:cxn ang="0">
                <a:pos x="16" y="7"/>
              </a:cxn>
              <a:cxn ang="0">
                <a:pos x="16" y="3"/>
              </a:cxn>
              <a:cxn ang="0">
                <a:pos x="16" y="0"/>
              </a:cxn>
              <a:cxn ang="0">
                <a:pos x="0" y="0"/>
              </a:cxn>
              <a:cxn ang="0">
                <a:pos x="0" y="3"/>
              </a:cxn>
              <a:cxn ang="0">
                <a:pos x="0" y="7"/>
              </a:cxn>
              <a:cxn ang="0">
                <a:pos x="8" y="0"/>
              </a:cxn>
              <a:cxn ang="0">
                <a:pos x="5" y="16"/>
              </a:cxn>
              <a:cxn ang="0">
                <a:pos x="16" y="16"/>
              </a:cxn>
              <a:cxn ang="0">
                <a:pos x="16" y="7"/>
              </a:cxn>
              <a:cxn ang="0">
                <a:pos x="5" y="16"/>
              </a:cxn>
            </a:cxnLst>
            <a:rect l="0" t="0" r="r" b="b"/>
            <a:pathLst>
              <a:path w="17" h="17">
                <a:moveTo>
                  <a:pt x="5" y="16"/>
                </a:moveTo>
                <a:lnTo>
                  <a:pt x="16" y="7"/>
                </a:lnTo>
                <a:lnTo>
                  <a:pt x="16" y="3"/>
                </a:lnTo>
                <a:lnTo>
                  <a:pt x="16" y="0"/>
                </a:lnTo>
                <a:lnTo>
                  <a:pt x="0" y="0"/>
                </a:lnTo>
                <a:lnTo>
                  <a:pt x="0" y="3"/>
                </a:lnTo>
                <a:lnTo>
                  <a:pt x="0" y="7"/>
                </a:lnTo>
                <a:lnTo>
                  <a:pt x="8" y="0"/>
                </a:lnTo>
                <a:lnTo>
                  <a:pt x="5" y="16"/>
                </a:lnTo>
                <a:lnTo>
                  <a:pt x="16" y="16"/>
                </a:lnTo>
                <a:lnTo>
                  <a:pt x="16" y="7"/>
                </a:lnTo>
                <a:lnTo>
                  <a:pt x="5" y="16"/>
                </a:lnTo>
              </a:path>
            </a:pathLst>
          </a:custGeom>
          <a:solidFill>
            <a:srgbClr val="000000"/>
          </a:solidFill>
          <a:ln w="9525" cap="rnd">
            <a:noFill/>
            <a:round/>
            <a:headEnd/>
            <a:tailEnd/>
          </a:ln>
          <a:effectLst/>
        </p:spPr>
        <p:txBody>
          <a:bodyPr/>
          <a:lstStyle/>
          <a:p>
            <a:endParaRPr lang="en-US"/>
          </a:p>
        </p:txBody>
      </p:sp>
      <p:sp>
        <p:nvSpPr>
          <p:cNvPr id="64215" name="Freeform 727"/>
          <p:cNvSpPr>
            <a:spLocks/>
          </p:cNvSpPr>
          <p:nvPr/>
        </p:nvSpPr>
        <p:spPr bwMode="auto">
          <a:xfrm>
            <a:off x="1660525" y="2298700"/>
            <a:ext cx="31750" cy="30163"/>
          </a:xfrm>
          <a:custGeom>
            <a:avLst/>
            <a:gdLst/>
            <a:ahLst/>
            <a:cxnLst>
              <a:cxn ang="0">
                <a:pos x="13" y="13"/>
              </a:cxn>
              <a:cxn ang="0">
                <a:pos x="13" y="16"/>
              </a:cxn>
              <a:cxn ang="0">
                <a:pos x="13" y="13"/>
              </a:cxn>
              <a:cxn ang="0">
                <a:pos x="16" y="13"/>
              </a:cxn>
              <a:cxn ang="0">
                <a:pos x="16" y="11"/>
              </a:cxn>
              <a:cxn ang="0">
                <a:pos x="13" y="11"/>
              </a:cxn>
              <a:cxn ang="0">
                <a:pos x="16" y="0"/>
              </a:cxn>
              <a:cxn ang="0">
                <a:pos x="13" y="0"/>
              </a:cxn>
              <a:cxn ang="0">
                <a:pos x="8" y="0"/>
              </a:cxn>
              <a:cxn ang="0">
                <a:pos x="5" y="0"/>
              </a:cxn>
              <a:cxn ang="0">
                <a:pos x="5" y="2"/>
              </a:cxn>
              <a:cxn ang="0">
                <a:pos x="2" y="2"/>
              </a:cxn>
              <a:cxn ang="0">
                <a:pos x="2" y="4"/>
              </a:cxn>
              <a:cxn ang="0">
                <a:pos x="2" y="8"/>
              </a:cxn>
              <a:cxn ang="0">
                <a:pos x="0" y="8"/>
              </a:cxn>
              <a:cxn ang="0">
                <a:pos x="0" y="11"/>
              </a:cxn>
              <a:cxn ang="0">
                <a:pos x="2" y="8"/>
              </a:cxn>
              <a:cxn ang="0">
                <a:pos x="0" y="11"/>
              </a:cxn>
              <a:cxn ang="0">
                <a:pos x="13" y="13"/>
              </a:cxn>
            </a:cxnLst>
            <a:rect l="0" t="0" r="r" b="b"/>
            <a:pathLst>
              <a:path w="17" h="17">
                <a:moveTo>
                  <a:pt x="13" y="13"/>
                </a:moveTo>
                <a:lnTo>
                  <a:pt x="13" y="16"/>
                </a:lnTo>
                <a:lnTo>
                  <a:pt x="13" y="13"/>
                </a:lnTo>
                <a:lnTo>
                  <a:pt x="16" y="13"/>
                </a:lnTo>
                <a:lnTo>
                  <a:pt x="16" y="11"/>
                </a:lnTo>
                <a:lnTo>
                  <a:pt x="13" y="11"/>
                </a:lnTo>
                <a:lnTo>
                  <a:pt x="16" y="0"/>
                </a:lnTo>
                <a:lnTo>
                  <a:pt x="13" y="0"/>
                </a:lnTo>
                <a:lnTo>
                  <a:pt x="8" y="0"/>
                </a:lnTo>
                <a:lnTo>
                  <a:pt x="5" y="0"/>
                </a:lnTo>
                <a:lnTo>
                  <a:pt x="5" y="2"/>
                </a:lnTo>
                <a:lnTo>
                  <a:pt x="2" y="2"/>
                </a:lnTo>
                <a:lnTo>
                  <a:pt x="2" y="4"/>
                </a:lnTo>
                <a:lnTo>
                  <a:pt x="2" y="8"/>
                </a:lnTo>
                <a:lnTo>
                  <a:pt x="0" y="8"/>
                </a:lnTo>
                <a:lnTo>
                  <a:pt x="0" y="11"/>
                </a:lnTo>
                <a:lnTo>
                  <a:pt x="2" y="8"/>
                </a:lnTo>
                <a:lnTo>
                  <a:pt x="0" y="11"/>
                </a:lnTo>
                <a:lnTo>
                  <a:pt x="13" y="13"/>
                </a:lnTo>
              </a:path>
            </a:pathLst>
          </a:custGeom>
          <a:solidFill>
            <a:srgbClr val="000000"/>
          </a:solidFill>
          <a:ln w="9525" cap="rnd">
            <a:noFill/>
            <a:round/>
            <a:headEnd/>
            <a:tailEnd/>
          </a:ln>
          <a:effectLst/>
        </p:spPr>
        <p:txBody>
          <a:bodyPr/>
          <a:lstStyle/>
          <a:p>
            <a:endParaRPr lang="en-US"/>
          </a:p>
        </p:txBody>
      </p:sp>
      <p:sp>
        <p:nvSpPr>
          <p:cNvPr id="64216" name="Freeform 728"/>
          <p:cNvSpPr>
            <a:spLocks/>
          </p:cNvSpPr>
          <p:nvPr/>
        </p:nvSpPr>
        <p:spPr bwMode="auto">
          <a:xfrm>
            <a:off x="1660525" y="2314575"/>
            <a:ext cx="31750" cy="33338"/>
          </a:xfrm>
          <a:custGeom>
            <a:avLst/>
            <a:gdLst/>
            <a:ahLst/>
            <a:cxnLst>
              <a:cxn ang="0">
                <a:pos x="16" y="12"/>
              </a:cxn>
              <a:cxn ang="0">
                <a:pos x="16" y="10"/>
              </a:cxn>
              <a:cxn ang="0">
                <a:pos x="13" y="8"/>
              </a:cxn>
              <a:cxn ang="0">
                <a:pos x="13" y="6"/>
              </a:cxn>
              <a:cxn ang="0">
                <a:pos x="11" y="6"/>
              </a:cxn>
              <a:cxn ang="0">
                <a:pos x="11" y="4"/>
              </a:cxn>
              <a:cxn ang="0">
                <a:pos x="9" y="4"/>
              </a:cxn>
              <a:cxn ang="0">
                <a:pos x="9" y="2"/>
              </a:cxn>
              <a:cxn ang="0">
                <a:pos x="0" y="0"/>
              </a:cxn>
              <a:cxn ang="0">
                <a:pos x="0" y="2"/>
              </a:cxn>
              <a:cxn ang="0">
                <a:pos x="0" y="4"/>
              </a:cxn>
              <a:cxn ang="0">
                <a:pos x="0" y="6"/>
              </a:cxn>
              <a:cxn ang="0">
                <a:pos x="2" y="6"/>
              </a:cxn>
              <a:cxn ang="0">
                <a:pos x="2" y="8"/>
              </a:cxn>
              <a:cxn ang="0">
                <a:pos x="2" y="10"/>
              </a:cxn>
              <a:cxn ang="0">
                <a:pos x="4" y="10"/>
              </a:cxn>
              <a:cxn ang="0">
                <a:pos x="4" y="12"/>
              </a:cxn>
              <a:cxn ang="0">
                <a:pos x="6" y="12"/>
              </a:cxn>
              <a:cxn ang="0">
                <a:pos x="6" y="15"/>
              </a:cxn>
              <a:cxn ang="0">
                <a:pos x="6" y="17"/>
              </a:cxn>
              <a:cxn ang="0">
                <a:pos x="16" y="12"/>
              </a:cxn>
            </a:cxnLst>
            <a:rect l="0" t="0" r="r" b="b"/>
            <a:pathLst>
              <a:path w="17" h="18">
                <a:moveTo>
                  <a:pt x="16" y="12"/>
                </a:moveTo>
                <a:lnTo>
                  <a:pt x="16" y="10"/>
                </a:lnTo>
                <a:lnTo>
                  <a:pt x="13" y="8"/>
                </a:lnTo>
                <a:lnTo>
                  <a:pt x="13" y="6"/>
                </a:lnTo>
                <a:lnTo>
                  <a:pt x="11" y="6"/>
                </a:lnTo>
                <a:lnTo>
                  <a:pt x="11" y="4"/>
                </a:lnTo>
                <a:lnTo>
                  <a:pt x="9" y="4"/>
                </a:lnTo>
                <a:lnTo>
                  <a:pt x="9" y="2"/>
                </a:lnTo>
                <a:lnTo>
                  <a:pt x="0" y="0"/>
                </a:lnTo>
                <a:lnTo>
                  <a:pt x="0" y="2"/>
                </a:lnTo>
                <a:lnTo>
                  <a:pt x="0" y="4"/>
                </a:lnTo>
                <a:lnTo>
                  <a:pt x="0" y="6"/>
                </a:lnTo>
                <a:lnTo>
                  <a:pt x="2" y="6"/>
                </a:lnTo>
                <a:lnTo>
                  <a:pt x="2" y="8"/>
                </a:lnTo>
                <a:lnTo>
                  <a:pt x="2" y="10"/>
                </a:lnTo>
                <a:lnTo>
                  <a:pt x="4" y="10"/>
                </a:lnTo>
                <a:lnTo>
                  <a:pt x="4" y="12"/>
                </a:lnTo>
                <a:lnTo>
                  <a:pt x="6" y="12"/>
                </a:lnTo>
                <a:lnTo>
                  <a:pt x="6" y="15"/>
                </a:lnTo>
                <a:lnTo>
                  <a:pt x="6" y="17"/>
                </a:lnTo>
                <a:lnTo>
                  <a:pt x="16" y="12"/>
                </a:lnTo>
              </a:path>
            </a:pathLst>
          </a:custGeom>
          <a:solidFill>
            <a:srgbClr val="000000"/>
          </a:solidFill>
          <a:ln w="9525" cap="rnd">
            <a:noFill/>
            <a:round/>
            <a:headEnd/>
            <a:tailEnd/>
          </a:ln>
          <a:effectLst/>
        </p:spPr>
        <p:txBody>
          <a:bodyPr/>
          <a:lstStyle/>
          <a:p>
            <a:endParaRPr lang="en-US"/>
          </a:p>
        </p:txBody>
      </p:sp>
      <p:sp>
        <p:nvSpPr>
          <p:cNvPr id="64217" name="Freeform 729"/>
          <p:cNvSpPr>
            <a:spLocks/>
          </p:cNvSpPr>
          <p:nvPr/>
        </p:nvSpPr>
        <p:spPr bwMode="auto">
          <a:xfrm>
            <a:off x="1671638" y="2336800"/>
            <a:ext cx="31750" cy="41275"/>
          </a:xfrm>
          <a:custGeom>
            <a:avLst/>
            <a:gdLst/>
            <a:ahLst/>
            <a:cxnLst>
              <a:cxn ang="0">
                <a:pos x="4" y="13"/>
              </a:cxn>
              <a:cxn ang="0">
                <a:pos x="13" y="17"/>
              </a:cxn>
              <a:cxn ang="0">
                <a:pos x="13" y="15"/>
              </a:cxn>
              <a:cxn ang="0">
                <a:pos x="13" y="13"/>
              </a:cxn>
              <a:cxn ang="0">
                <a:pos x="13" y="11"/>
              </a:cxn>
              <a:cxn ang="0">
                <a:pos x="16" y="11"/>
              </a:cxn>
              <a:cxn ang="0">
                <a:pos x="16" y="9"/>
              </a:cxn>
              <a:cxn ang="0">
                <a:pos x="16" y="7"/>
              </a:cxn>
              <a:cxn ang="0">
                <a:pos x="16" y="5"/>
              </a:cxn>
              <a:cxn ang="0">
                <a:pos x="16" y="3"/>
              </a:cxn>
              <a:cxn ang="0">
                <a:pos x="13" y="0"/>
              </a:cxn>
              <a:cxn ang="0">
                <a:pos x="0" y="5"/>
              </a:cxn>
              <a:cxn ang="0">
                <a:pos x="4" y="5"/>
              </a:cxn>
              <a:cxn ang="0">
                <a:pos x="4" y="7"/>
              </a:cxn>
              <a:cxn ang="0">
                <a:pos x="4" y="9"/>
              </a:cxn>
              <a:cxn ang="0">
                <a:pos x="0" y="9"/>
              </a:cxn>
              <a:cxn ang="0">
                <a:pos x="0" y="11"/>
              </a:cxn>
              <a:cxn ang="0">
                <a:pos x="0" y="13"/>
              </a:cxn>
              <a:cxn ang="0">
                <a:pos x="0" y="15"/>
              </a:cxn>
              <a:cxn ang="0">
                <a:pos x="0" y="17"/>
              </a:cxn>
              <a:cxn ang="0">
                <a:pos x="7" y="22"/>
              </a:cxn>
              <a:cxn ang="0">
                <a:pos x="0" y="17"/>
              </a:cxn>
              <a:cxn ang="0">
                <a:pos x="0" y="22"/>
              </a:cxn>
              <a:cxn ang="0">
                <a:pos x="7" y="22"/>
              </a:cxn>
              <a:cxn ang="0">
                <a:pos x="4" y="13"/>
              </a:cxn>
            </a:cxnLst>
            <a:rect l="0" t="0" r="r" b="b"/>
            <a:pathLst>
              <a:path w="17" h="23">
                <a:moveTo>
                  <a:pt x="4" y="13"/>
                </a:moveTo>
                <a:lnTo>
                  <a:pt x="13" y="17"/>
                </a:lnTo>
                <a:lnTo>
                  <a:pt x="13" y="15"/>
                </a:lnTo>
                <a:lnTo>
                  <a:pt x="13" y="13"/>
                </a:lnTo>
                <a:lnTo>
                  <a:pt x="13" y="11"/>
                </a:lnTo>
                <a:lnTo>
                  <a:pt x="16" y="11"/>
                </a:lnTo>
                <a:lnTo>
                  <a:pt x="16" y="9"/>
                </a:lnTo>
                <a:lnTo>
                  <a:pt x="16" y="7"/>
                </a:lnTo>
                <a:lnTo>
                  <a:pt x="16" y="5"/>
                </a:lnTo>
                <a:lnTo>
                  <a:pt x="16" y="3"/>
                </a:lnTo>
                <a:lnTo>
                  <a:pt x="13" y="0"/>
                </a:lnTo>
                <a:lnTo>
                  <a:pt x="0" y="5"/>
                </a:lnTo>
                <a:lnTo>
                  <a:pt x="4" y="5"/>
                </a:lnTo>
                <a:lnTo>
                  <a:pt x="4" y="7"/>
                </a:lnTo>
                <a:lnTo>
                  <a:pt x="4" y="9"/>
                </a:lnTo>
                <a:lnTo>
                  <a:pt x="0" y="9"/>
                </a:lnTo>
                <a:lnTo>
                  <a:pt x="0" y="11"/>
                </a:lnTo>
                <a:lnTo>
                  <a:pt x="0" y="13"/>
                </a:lnTo>
                <a:lnTo>
                  <a:pt x="0" y="15"/>
                </a:lnTo>
                <a:lnTo>
                  <a:pt x="0" y="17"/>
                </a:lnTo>
                <a:lnTo>
                  <a:pt x="7" y="22"/>
                </a:lnTo>
                <a:lnTo>
                  <a:pt x="0" y="17"/>
                </a:lnTo>
                <a:lnTo>
                  <a:pt x="0" y="22"/>
                </a:lnTo>
                <a:lnTo>
                  <a:pt x="7" y="22"/>
                </a:lnTo>
                <a:lnTo>
                  <a:pt x="4" y="13"/>
                </a:lnTo>
              </a:path>
            </a:pathLst>
          </a:custGeom>
          <a:solidFill>
            <a:srgbClr val="000000"/>
          </a:solidFill>
          <a:ln w="9525" cap="rnd">
            <a:noFill/>
            <a:round/>
            <a:headEnd/>
            <a:tailEnd/>
          </a:ln>
          <a:effectLst/>
        </p:spPr>
        <p:txBody>
          <a:bodyPr/>
          <a:lstStyle/>
          <a:p>
            <a:endParaRPr lang="en-US"/>
          </a:p>
        </p:txBody>
      </p:sp>
      <p:sp>
        <p:nvSpPr>
          <p:cNvPr id="64218" name="Freeform 730"/>
          <p:cNvSpPr>
            <a:spLocks/>
          </p:cNvSpPr>
          <p:nvPr/>
        </p:nvSpPr>
        <p:spPr bwMode="auto">
          <a:xfrm>
            <a:off x="1676400" y="2360613"/>
            <a:ext cx="31750" cy="30162"/>
          </a:xfrm>
          <a:custGeom>
            <a:avLst/>
            <a:gdLst/>
            <a:ahLst/>
            <a:cxnLst>
              <a:cxn ang="0">
                <a:pos x="16" y="7"/>
              </a:cxn>
              <a:cxn ang="0">
                <a:pos x="16" y="3"/>
              </a:cxn>
              <a:cxn ang="0">
                <a:pos x="12" y="3"/>
              </a:cxn>
              <a:cxn ang="0">
                <a:pos x="12" y="0"/>
              </a:cxn>
              <a:cxn ang="0">
                <a:pos x="9" y="0"/>
              </a:cxn>
              <a:cxn ang="0">
                <a:pos x="6" y="0"/>
              </a:cxn>
              <a:cxn ang="0">
                <a:pos x="3" y="0"/>
              </a:cxn>
              <a:cxn ang="0">
                <a:pos x="0" y="0"/>
              </a:cxn>
              <a:cxn ang="0">
                <a:pos x="3" y="16"/>
              </a:cxn>
              <a:cxn ang="0">
                <a:pos x="16" y="7"/>
              </a:cxn>
            </a:cxnLst>
            <a:rect l="0" t="0" r="r" b="b"/>
            <a:pathLst>
              <a:path w="17" h="17">
                <a:moveTo>
                  <a:pt x="16" y="7"/>
                </a:moveTo>
                <a:lnTo>
                  <a:pt x="16" y="3"/>
                </a:lnTo>
                <a:lnTo>
                  <a:pt x="12" y="3"/>
                </a:lnTo>
                <a:lnTo>
                  <a:pt x="12" y="0"/>
                </a:lnTo>
                <a:lnTo>
                  <a:pt x="9" y="0"/>
                </a:lnTo>
                <a:lnTo>
                  <a:pt x="6" y="0"/>
                </a:lnTo>
                <a:lnTo>
                  <a:pt x="3" y="0"/>
                </a:lnTo>
                <a:lnTo>
                  <a:pt x="0" y="0"/>
                </a:lnTo>
                <a:lnTo>
                  <a:pt x="3" y="16"/>
                </a:lnTo>
                <a:lnTo>
                  <a:pt x="16" y="7"/>
                </a:lnTo>
              </a:path>
            </a:pathLst>
          </a:custGeom>
          <a:solidFill>
            <a:srgbClr val="000000"/>
          </a:solidFill>
          <a:ln w="9525" cap="rnd">
            <a:noFill/>
            <a:round/>
            <a:headEnd/>
            <a:tailEnd/>
          </a:ln>
          <a:effectLst/>
        </p:spPr>
        <p:txBody>
          <a:bodyPr/>
          <a:lstStyle/>
          <a:p>
            <a:endParaRPr lang="en-US"/>
          </a:p>
        </p:txBody>
      </p:sp>
      <p:sp>
        <p:nvSpPr>
          <p:cNvPr id="64219" name="Freeform 731"/>
          <p:cNvSpPr>
            <a:spLocks/>
          </p:cNvSpPr>
          <p:nvPr/>
        </p:nvSpPr>
        <p:spPr bwMode="auto">
          <a:xfrm>
            <a:off x="1676400" y="2366963"/>
            <a:ext cx="31750" cy="33337"/>
          </a:xfrm>
          <a:custGeom>
            <a:avLst/>
            <a:gdLst/>
            <a:ahLst/>
            <a:cxnLst>
              <a:cxn ang="0">
                <a:pos x="8" y="11"/>
              </a:cxn>
              <a:cxn ang="0">
                <a:pos x="10" y="13"/>
              </a:cxn>
              <a:cxn ang="0">
                <a:pos x="10" y="11"/>
              </a:cxn>
              <a:cxn ang="0">
                <a:pos x="13" y="11"/>
              </a:cxn>
              <a:cxn ang="0">
                <a:pos x="13" y="9"/>
              </a:cxn>
              <a:cxn ang="0">
                <a:pos x="13" y="7"/>
              </a:cxn>
              <a:cxn ang="0">
                <a:pos x="16" y="5"/>
              </a:cxn>
              <a:cxn ang="0">
                <a:pos x="13" y="3"/>
              </a:cxn>
              <a:cxn ang="0">
                <a:pos x="13" y="0"/>
              </a:cxn>
              <a:cxn ang="0">
                <a:pos x="2" y="5"/>
              </a:cxn>
              <a:cxn ang="0">
                <a:pos x="2" y="7"/>
              </a:cxn>
              <a:cxn ang="0">
                <a:pos x="0" y="7"/>
              </a:cxn>
              <a:cxn ang="0">
                <a:pos x="0" y="9"/>
              </a:cxn>
              <a:cxn ang="0">
                <a:pos x="0" y="11"/>
              </a:cxn>
              <a:cxn ang="0">
                <a:pos x="0" y="13"/>
              </a:cxn>
              <a:cxn ang="0">
                <a:pos x="0" y="15"/>
              </a:cxn>
              <a:cxn ang="0">
                <a:pos x="0" y="17"/>
              </a:cxn>
              <a:cxn ang="0">
                <a:pos x="8" y="11"/>
              </a:cxn>
            </a:cxnLst>
            <a:rect l="0" t="0" r="r" b="b"/>
            <a:pathLst>
              <a:path w="17" h="18">
                <a:moveTo>
                  <a:pt x="8" y="11"/>
                </a:moveTo>
                <a:lnTo>
                  <a:pt x="10" y="13"/>
                </a:lnTo>
                <a:lnTo>
                  <a:pt x="10" y="11"/>
                </a:lnTo>
                <a:lnTo>
                  <a:pt x="13" y="11"/>
                </a:lnTo>
                <a:lnTo>
                  <a:pt x="13" y="9"/>
                </a:lnTo>
                <a:lnTo>
                  <a:pt x="13" y="7"/>
                </a:lnTo>
                <a:lnTo>
                  <a:pt x="16" y="5"/>
                </a:lnTo>
                <a:lnTo>
                  <a:pt x="13" y="3"/>
                </a:lnTo>
                <a:lnTo>
                  <a:pt x="13" y="0"/>
                </a:lnTo>
                <a:lnTo>
                  <a:pt x="2" y="5"/>
                </a:lnTo>
                <a:lnTo>
                  <a:pt x="2" y="7"/>
                </a:lnTo>
                <a:lnTo>
                  <a:pt x="0" y="7"/>
                </a:lnTo>
                <a:lnTo>
                  <a:pt x="0" y="9"/>
                </a:lnTo>
                <a:lnTo>
                  <a:pt x="0" y="11"/>
                </a:lnTo>
                <a:lnTo>
                  <a:pt x="0" y="13"/>
                </a:lnTo>
                <a:lnTo>
                  <a:pt x="0" y="15"/>
                </a:lnTo>
                <a:lnTo>
                  <a:pt x="0" y="17"/>
                </a:lnTo>
                <a:lnTo>
                  <a:pt x="8" y="11"/>
                </a:lnTo>
              </a:path>
            </a:pathLst>
          </a:custGeom>
          <a:solidFill>
            <a:srgbClr val="000000"/>
          </a:solidFill>
          <a:ln w="9525" cap="rnd">
            <a:noFill/>
            <a:round/>
            <a:headEnd/>
            <a:tailEnd/>
          </a:ln>
          <a:effectLst/>
        </p:spPr>
        <p:txBody>
          <a:bodyPr/>
          <a:lstStyle/>
          <a:p>
            <a:endParaRPr lang="en-US"/>
          </a:p>
        </p:txBody>
      </p:sp>
      <p:sp>
        <p:nvSpPr>
          <p:cNvPr id="64220" name="Freeform 732"/>
          <p:cNvSpPr>
            <a:spLocks/>
          </p:cNvSpPr>
          <p:nvPr/>
        </p:nvSpPr>
        <p:spPr bwMode="auto">
          <a:xfrm>
            <a:off x="1676400" y="2387600"/>
            <a:ext cx="33338" cy="30163"/>
          </a:xfrm>
          <a:custGeom>
            <a:avLst/>
            <a:gdLst/>
            <a:ahLst/>
            <a:cxnLst>
              <a:cxn ang="0">
                <a:pos x="17" y="4"/>
              </a:cxn>
              <a:cxn ang="0">
                <a:pos x="14" y="4"/>
              </a:cxn>
              <a:cxn ang="0">
                <a:pos x="14" y="2"/>
              </a:cxn>
              <a:cxn ang="0">
                <a:pos x="12" y="2"/>
              </a:cxn>
              <a:cxn ang="0">
                <a:pos x="10" y="2"/>
              </a:cxn>
              <a:cxn ang="0">
                <a:pos x="8" y="2"/>
              </a:cxn>
              <a:cxn ang="0">
                <a:pos x="8" y="0"/>
              </a:cxn>
              <a:cxn ang="0">
                <a:pos x="6" y="0"/>
              </a:cxn>
              <a:cxn ang="0">
                <a:pos x="0" y="7"/>
              </a:cxn>
              <a:cxn ang="0">
                <a:pos x="2" y="7"/>
              </a:cxn>
              <a:cxn ang="0">
                <a:pos x="2" y="11"/>
              </a:cxn>
              <a:cxn ang="0">
                <a:pos x="4" y="11"/>
              </a:cxn>
              <a:cxn ang="0">
                <a:pos x="4" y="13"/>
              </a:cxn>
              <a:cxn ang="0">
                <a:pos x="6" y="13"/>
              </a:cxn>
              <a:cxn ang="0">
                <a:pos x="8" y="13"/>
              </a:cxn>
              <a:cxn ang="0">
                <a:pos x="10" y="13"/>
              </a:cxn>
              <a:cxn ang="0">
                <a:pos x="12" y="16"/>
              </a:cxn>
              <a:cxn ang="0">
                <a:pos x="14" y="16"/>
              </a:cxn>
              <a:cxn ang="0">
                <a:pos x="17" y="4"/>
              </a:cxn>
            </a:cxnLst>
            <a:rect l="0" t="0" r="r" b="b"/>
            <a:pathLst>
              <a:path w="18" h="17">
                <a:moveTo>
                  <a:pt x="17" y="4"/>
                </a:moveTo>
                <a:lnTo>
                  <a:pt x="14" y="4"/>
                </a:lnTo>
                <a:lnTo>
                  <a:pt x="14" y="2"/>
                </a:lnTo>
                <a:lnTo>
                  <a:pt x="12" y="2"/>
                </a:lnTo>
                <a:lnTo>
                  <a:pt x="10" y="2"/>
                </a:lnTo>
                <a:lnTo>
                  <a:pt x="8" y="2"/>
                </a:lnTo>
                <a:lnTo>
                  <a:pt x="8" y="0"/>
                </a:lnTo>
                <a:lnTo>
                  <a:pt x="6" y="0"/>
                </a:lnTo>
                <a:lnTo>
                  <a:pt x="0" y="7"/>
                </a:lnTo>
                <a:lnTo>
                  <a:pt x="2" y="7"/>
                </a:lnTo>
                <a:lnTo>
                  <a:pt x="2" y="11"/>
                </a:lnTo>
                <a:lnTo>
                  <a:pt x="4" y="11"/>
                </a:lnTo>
                <a:lnTo>
                  <a:pt x="4" y="13"/>
                </a:lnTo>
                <a:lnTo>
                  <a:pt x="6" y="13"/>
                </a:lnTo>
                <a:lnTo>
                  <a:pt x="8" y="13"/>
                </a:lnTo>
                <a:lnTo>
                  <a:pt x="10" y="13"/>
                </a:lnTo>
                <a:lnTo>
                  <a:pt x="12" y="16"/>
                </a:lnTo>
                <a:lnTo>
                  <a:pt x="14" y="16"/>
                </a:lnTo>
                <a:lnTo>
                  <a:pt x="17" y="4"/>
                </a:lnTo>
              </a:path>
            </a:pathLst>
          </a:custGeom>
          <a:solidFill>
            <a:srgbClr val="000000"/>
          </a:solidFill>
          <a:ln w="9525" cap="rnd">
            <a:noFill/>
            <a:round/>
            <a:headEnd/>
            <a:tailEnd/>
          </a:ln>
          <a:effectLst/>
        </p:spPr>
        <p:txBody>
          <a:bodyPr/>
          <a:lstStyle/>
          <a:p>
            <a:endParaRPr lang="en-US"/>
          </a:p>
        </p:txBody>
      </p:sp>
      <p:sp>
        <p:nvSpPr>
          <p:cNvPr id="64221" name="Freeform 733"/>
          <p:cNvSpPr>
            <a:spLocks/>
          </p:cNvSpPr>
          <p:nvPr/>
        </p:nvSpPr>
        <p:spPr bwMode="auto">
          <a:xfrm>
            <a:off x="1703388" y="2393950"/>
            <a:ext cx="34925" cy="36513"/>
          </a:xfrm>
          <a:custGeom>
            <a:avLst/>
            <a:gdLst/>
            <a:ahLst/>
            <a:cxnLst>
              <a:cxn ang="0">
                <a:pos x="18" y="13"/>
              </a:cxn>
              <a:cxn ang="0">
                <a:pos x="15" y="13"/>
              </a:cxn>
              <a:cxn ang="0">
                <a:pos x="15" y="11"/>
              </a:cxn>
              <a:cxn ang="0">
                <a:pos x="13" y="11"/>
              </a:cxn>
              <a:cxn ang="0">
                <a:pos x="13" y="9"/>
              </a:cxn>
              <a:cxn ang="0">
                <a:pos x="13" y="7"/>
              </a:cxn>
              <a:cxn ang="0">
                <a:pos x="11" y="7"/>
              </a:cxn>
              <a:cxn ang="0">
                <a:pos x="11" y="5"/>
              </a:cxn>
              <a:cxn ang="0">
                <a:pos x="9" y="5"/>
              </a:cxn>
              <a:cxn ang="0">
                <a:pos x="9" y="2"/>
              </a:cxn>
              <a:cxn ang="0">
                <a:pos x="7" y="2"/>
              </a:cxn>
              <a:cxn ang="0">
                <a:pos x="5" y="0"/>
              </a:cxn>
              <a:cxn ang="0">
                <a:pos x="3" y="0"/>
              </a:cxn>
              <a:cxn ang="0">
                <a:pos x="0" y="9"/>
              </a:cxn>
              <a:cxn ang="0">
                <a:pos x="3" y="9"/>
              </a:cxn>
              <a:cxn ang="0">
                <a:pos x="3" y="11"/>
              </a:cxn>
              <a:cxn ang="0">
                <a:pos x="5" y="11"/>
              </a:cxn>
              <a:cxn ang="0">
                <a:pos x="5" y="13"/>
              </a:cxn>
              <a:cxn ang="0">
                <a:pos x="7" y="15"/>
              </a:cxn>
              <a:cxn ang="0">
                <a:pos x="9" y="17"/>
              </a:cxn>
              <a:cxn ang="0">
                <a:pos x="9" y="19"/>
              </a:cxn>
              <a:cxn ang="0">
                <a:pos x="11" y="19"/>
              </a:cxn>
              <a:cxn ang="0">
                <a:pos x="18" y="13"/>
              </a:cxn>
            </a:cxnLst>
            <a:rect l="0" t="0" r="r" b="b"/>
            <a:pathLst>
              <a:path w="19" h="20">
                <a:moveTo>
                  <a:pt x="18" y="13"/>
                </a:moveTo>
                <a:lnTo>
                  <a:pt x="15" y="13"/>
                </a:lnTo>
                <a:lnTo>
                  <a:pt x="15" y="11"/>
                </a:lnTo>
                <a:lnTo>
                  <a:pt x="13" y="11"/>
                </a:lnTo>
                <a:lnTo>
                  <a:pt x="13" y="9"/>
                </a:lnTo>
                <a:lnTo>
                  <a:pt x="13" y="7"/>
                </a:lnTo>
                <a:lnTo>
                  <a:pt x="11" y="7"/>
                </a:lnTo>
                <a:lnTo>
                  <a:pt x="11" y="5"/>
                </a:lnTo>
                <a:lnTo>
                  <a:pt x="9" y="5"/>
                </a:lnTo>
                <a:lnTo>
                  <a:pt x="9" y="2"/>
                </a:lnTo>
                <a:lnTo>
                  <a:pt x="7" y="2"/>
                </a:lnTo>
                <a:lnTo>
                  <a:pt x="5" y="0"/>
                </a:lnTo>
                <a:lnTo>
                  <a:pt x="3" y="0"/>
                </a:lnTo>
                <a:lnTo>
                  <a:pt x="0" y="9"/>
                </a:lnTo>
                <a:lnTo>
                  <a:pt x="3" y="9"/>
                </a:lnTo>
                <a:lnTo>
                  <a:pt x="3" y="11"/>
                </a:lnTo>
                <a:lnTo>
                  <a:pt x="5" y="11"/>
                </a:lnTo>
                <a:lnTo>
                  <a:pt x="5" y="13"/>
                </a:lnTo>
                <a:lnTo>
                  <a:pt x="7" y="15"/>
                </a:lnTo>
                <a:lnTo>
                  <a:pt x="9" y="17"/>
                </a:lnTo>
                <a:lnTo>
                  <a:pt x="9" y="19"/>
                </a:lnTo>
                <a:lnTo>
                  <a:pt x="11" y="19"/>
                </a:lnTo>
                <a:lnTo>
                  <a:pt x="18" y="13"/>
                </a:lnTo>
              </a:path>
            </a:pathLst>
          </a:custGeom>
          <a:solidFill>
            <a:srgbClr val="000000"/>
          </a:solidFill>
          <a:ln w="9525" cap="rnd">
            <a:noFill/>
            <a:round/>
            <a:headEnd/>
            <a:tailEnd/>
          </a:ln>
          <a:effectLst/>
        </p:spPr>
        <p:txBody>
          <a:bodyPr/>
          <a:lstStyle/>
          <a:p>
            <a:endParaRPr lang="en-US"/>
          </a:p>
        </p:txBody>
      </p:sp>
      <p:sp>
        <p:nvSpPr>
          <p:cNvPr id="64222" name="Freeform 734"/>
          <p:cNvSpPr>
            <a:spLocks/>
          </p:cNvSpPr>
          <p:nvPr/>
        </p:nvSpPr>
        <p:spPr bwMode="auto">
          <a:xfrm>
            <a:off x="1722438" y="2417763"/>
            <a:ext cx="31750" cy="31750"/>
          </a:xfrm>
          <a:custGeom>
            <a:avLst/>
            <a:gdLst/>
            <a:ahLst/>
            <a:cxnLst>
              <a:cxn ang="0">
                <a:pos x="16" y="5"/>
              </a:cxn>
              <a:cxn ang="0">
                <a:pos x="16" y="2"/>
              </a:cxn>
              <a:cxn ang="0">
                <a:pos x="13" y="2"/>
              </a:cxn>
              <a:cxn ang="0">
                <a:pos x="11" y="2"/>
              </a:cxn>
              <a:cxn ang="0">
                <a:pos x="11" y="0"/>
              </a:cxn>
              <a:cxn ang="0">
                <a:pos x="8" y="0"/>
              </a:cxn>
              <a:cxn ang="0">
                <a:pos x="0" y="8"/>
              </a:cxn>
              <a:cxn ang="0">
                <a:pos x="2" y="8"/>
              </a:cxn>
              <a:cxn ang="0">
                <a:pos x="2" y="13"/>
              </a:cxn>
              <a:cxn ang="0">
                <a:pos x="4" y="13"/>
              </a:cxn>
              <a:cxn ang="0">
                <a:pos x="8" y="13"/>
              </a:cxn>
              <a:cxn ang="0">
                <a:pos x="8" y="16"/>
              </a:cxn>
              <a:cxn ang="0">
                <a:pos x="16" y="5"/>
              </a:cxn>
            </a:cxnLst>
            <a:rect l="0" t="0" r="r" b="b"/>
            <a:pathLst>
              <a:path w="17" h="17">
                <a:moveTo>
                  <a:pt x="16" y="5"/>
                </a:moveTo>
                <a:lnTo>
                  <a:pt x="16" y="2"/>
                </a:lnTo>
                <a:lnTo>
                  <a:pt x="13" y="2"/>
                </a:lnTo>
                <a:lnTo>
                  <a:pt x="11" y="2"/>
                </a:lnTo>
                <a:lnTo>
                  <a:pt x="11" y="0"/>
                </a:lnTo>
                <a:lnTo>
                  <a:pt x="8" y="0"/>
                </a:lnTo>
                <a:lnTo>
                  <a:pt x="0" y="8"/>
                </a:lnTo>
                <a:lnTo>
                  <a:pt x="2" y="8"/>
                </a:lnTo>
                <a:lnTo>
                  <a:pt x="2" y="13"/>
                </a:lnTo>
                <a:lnTo>
                  <a:pt x="4" y="13"/>
                </a:lnTo>
                <a:lnTo>
                  <a:pt x="8" y="13"/>
                </a:lnTo>
                <a:lnTo>
                  <a:pt x="8" y="16"/>
                </a:lnTo>
                <a:lnTo>
                  <a:pt x="16" y="5"/>
                </a:lnTo>
              </a:path>
            </a:pathLst>
          </a:custGeom>
          <a:solidFill>
            <a:srgbClr val="000000"/>
          </a:solidFill>
          <a:ln w="9525" cap="rnd">
            <a:noFill/>
            <a:round/>
            <a:headEnd/>
            <a:tailEnd/>
          </a:ln>
          <a:effectLst/>
        </p:spPr>
        <p:txBody>
          <a:bodyPr/>
          <a:lstStyle/>
          <a:p>
            <a:endParaRPr lang="en-US"/>
          </a:p>
        </p:txBody>
      </p:sp>
      <p:sp>
        <p:nvSpPr>
          <p:cNvPr id="64223" name="Freeform 735"/>
          <p:cNvSpPr>
            <a:spLocks/>
          </p:cNvSpPr>
          <p:nvPr/>
        </p:nvSpPr>
        <p:spPr bwMode="auto">
          <a:xfrm>
            <a:off x="1736725" y="2425700"/>
            <a:ext cx="44450" cy="52388"/>
          </a:xfrm>
          <a:custGeom>
            <a:avLst/>
            <a:gdLst/>
            <a:ahLst/>
            <a:cxnLst>
              <a:cxn ang="0">
                <a:pos x="23" y="28"/>
              </a:cxn>
              <a:cxn ang="0">
                <a:pos x="23" y="26"/>
              </a:cxn>
              <a:cxn ang="0">
                <a:pos x="23" y="24"/>
              </a:cxn>
              <a:cxn ang="0">
                <a:pos x="21" y="22"/>
              </a:cxn>
              <a:cxn ang="0">
                <a:pos x="21" y="19"/>
              </a:cxn>
              <a:cxn ang="0">
                <a:pos x="21" y="17"/>
              </a:cxn>
              <a:cxn ang="0">
                <a:pos x="19" y="17"/>
              </a:cxn>
              <a:cxn ang="0">
                <a:pos x="19" y="15"/>
              </a:cxn>
              <a:cxn ang="0">
                <a:pos x="19" y="13"/>
              </a:cxn>
              <a:cxn ang="0">
                <a:pos x="17" y="13"/>
              </a:cxn>
              <a:cxn ang="0">
                <a:pos x="17" y="11"/>
              </a:cxn>
              <a:cxn ang="0">
                <a:pos x="14" y="11"/>
              </a:cxn>
              <a:cxn ang="0">
                <a:pos x="14" y="9"/>
              </a:cxn>
              <a:cxn ang="0">
                <a:pos x="12" y="9"/>
              </a:cxn>
              <a:cxn ang="0">
                <a:pos x="12" y="7"/>
              </a:cxn>
              <a:cxn ang="0">
                <a:pos x="10" y="7"/>
              </a:cxn>
              <a:cxn ang="0">
                <a:pos x="10" y="5"/>
              </a:cxn>
              <a:cxn ang="0">
                <a:pos x="8" y="5"/>
              </a:cxn>
              <a:cxn ang="0">
                <a:pos x="8" y="2"/>
              </a:cxn>
              <a:cxn ang="0">
                <a:pos x="6" y="0"/>
              </a:cxn>
              <a:cxn ang="0">
                <a:pos x="0" y="7"/>
              </a:cxn>
              <a:cxn ang="0">
                <a:pos x="0" y="9"/>
              </a:cxn>
              <a:cxn ang="0">
                <a:pos x="2" y="9"/>
              </a:cxn>
              <a:cxn ang="0">
                <a:pos x="2" y="11"/>
              </a:cxn>
              <a:cxn ang="0">
                <a:pos x="4" y="11"/>
              </a:cxn>
              <a:cxn ang="0">
                <a:pos x="4" y="13"/>
              </a:cxn>
              <a:cxn ang="0">
                <a:pos x="6" y="13"/>
              </a:cxn>
              <a:cxn ang="0">
                <a:pos x="6" y="15"/>
              </a:cxn>
              <a:cxn ang="0">
                <a:pos x="8" y="15"/>
              </a:cxn>
              <a:cxn ang="0">
                <a:pos x="8" y="17"/>
              </a:cxn>
              <a:cxn ang="0">
                <a:pos x="10" y="17"/>
              </a:cxn>
              <a:cxn ang="0">
                <a:pos x="10" y="19"/>
              </a:cxn>
              <a:cxn ang="0">
                <a:pos x="12" y="19"/>
              </a:cxn>
              <a:cxn ang="0">
                <a:pos x="12" y="22"/>
              </a:cxn>
              <a:cxn ang="0">
                <a:pos x="12" y="24"/>
              </a:cxn>
              <a:cxn ang="0">
                <a:pos x="14" y="26"/>
              </a:cxn>
              <a:cxn ang="0">
                <a:pos x="14" y="28"/>
              </a:cxn>
              <a:cxn ang="0">
                <a:pos x="23" y="28"/>
              </a:cxn>
            </a:cxnLst>
            <a:rect l="0" t="0" r="r" b="b"/>
            <a:pathLst>
              <a:path w="24" h="29">
                <a:moveTo>
                  <a:pt x="23" y="28"/>
                </a:moveTo>
                <a:lnTo>
                  <a:pt x="23" y="26"/>
                </a:lnTo>
                <a:lnTo>
                  <a:pt x="23" y="24"/>
                </a:lnTo>
                <a:lnTo>
                  <a:pt x="21" y="22"/>
                </a:lnTo>
                <a:lnTo>
                  <a:pt x="21" y="19"/>
                </a:lnTo>
                <a:lnTo>
                  <a:pt x="21" y="17"/>
                </a:lnTo>
                <a:lnTo>
                  <a:pt x="19" y="17"/>
                </a:lnTo>
                <a:lnTo>
                  <a:pt x="19" y="15"/>
                </a:lnTo>
                <a:lnTo>
                  <a:pt x="19" y="13"/>
                </a:lnTo>
                <a:lnTo>
                  <a:pt x="17" y="13"/>
                </a:lnTo>
                <a:lnTo>
                  <a:pt x="17" y="11"/>
                </a:lnTo>
                <a:lnTo>
                  <a:pt x="14" y="11"/>
                </a:lnTo>
                <a:lnTo>
                  <a:pt x="14" y="9"/>
                </a:lnTo>
                <a:lnTo>
                  <a:pt x="12" y="9"/>
                </a:lnTo>
                <a:lnTo>
                  <a:pt x="12" y="7"/>
                </a:lnTo>
                <a:lnTo>
                  <a:pt x="10" y="7"/>
                </a:lnTo>
                <a:lnTo>
                  <a:pt x="10" y="5"/>
                </a:lnTo>
                <a:lnTo>
                  <a:pt x="8" y="5"/>
                </a:lnTo>
                <a:lnTo>
                  <a:pt x="8" y="2"/>
                </a:lnTo>
                <a:lnTo>
                  <a:pt x="6" y="0"/>
                </a:lnTo>
                <a:lnTo>
                  <a:pt x="0" y="7"/>
                </a:lnTo>
                <a:lnTo>
                  <a:pt x="0" y="9"/>
                </a:lnTo>
                <a:lnTo>
                  <a:pt x="2" y="9"/>
                </a:lnTo>
                <a:lnTo>
                  <a:pt x="2" y="11"/>
                </a:lnTo>
                <a:lnTo>
                  <a:pt x="4" y="11"/>
                </a:lnTo>
                <a:lnTo>
                  <a:pt x="4" y="13"/>
                </a:lnTo>
                <a:lnTo>
                  <a:pt x="6" y="13"/>
                </a:lnTo>
                <a:lnTo>
                  <a:pt x="6" y="15"/>
                </a:lnTo>
                <a:lnTo>
                  <a:pt x="8" y="15"/>
                </a:lnTo>
                <a:lnTo>
                  <a:pt x="8" y="17"/>
                </a:lnTo>
                <a:lnTo>
                  <a:pt x="10" y="17"/>
                </a:lnTo>
                <a:lnTo>
                  <a:pt x="10" y="19"/>
                </a:lnTo>
                <a:lnTo>
                  <a:pt x="12" y="19"/>
                </a:lnTo>
                <a:lnTo>
                  <a:pt x="12" y="22"/>
                </a:lnTo>
                <a:lnTo>
                  <a:pt x="12" y="24"/>
                </a:lnTo>
                <a:lnTo>
                  <a:pt x="14" y="26"/>
                </a:lnTo>
                <a:lnTo>
                  <a:pt x="14" y="28"/>
                </a:lnTo>
                <a:lnTo>
                  <a:pt x="23" y="28"/>
                </a:lnTo>
              </a:path>
            </a:pathLst>
          </a:custGeom>
          <a:solidFill>
            <a:srgbClr val="000000"/>
          </a:solidFill>
          <a:ln w="9525" cap="rnd">
            <a:noFill/>
            <a:round/>
            <a:headEnd/>
            <a:tailEnd/>
          </a:ln>
          <a:effectLst/>
        </p:spPr>
        <p:txBody>
          <a:bodyPr/>
          <a:lstStyle/>
          <a:p>
            <a:endParaRPr lang="en-US"/>
          </a:p>
        </p:txBody>
      </p:sp>
      <p:sp>
        <p:nvSpPr>
          <p:cNvPr id="64224" name="Freeform 736"/>
          <p:cNvSpPr>
            <a:spLocks/>
          </p:cNvSpPr>
          <p:nvPr/>
        </p:nvSpPr>
        <p:spPr bwMode="auto">
          <a:xfrm>
            <a:off x="1754188" y="2476500"/>
            <a:ext cx="31750" cy="30163"/>
          </a:xfrm>
          <a:custGeom>
            <a:avLst/>
            <a:gdLst/>
            <a:ahLst/>
            <a:cxnLst>
              <a:cxn ang="0">
                <a:pos x="11" y="9"/>
              </a:cxn>
              <a:cxn ang="0">
                <a:pos x="13" y="9"/>
              </a:cxn>
              <a:cxn ang="0">
                <a:pos x="13" y="7"/>
              </a:cxn>
              <a:cxn ang="0">
                <a:pos x="13" y="4"/>
              </a:cxn>
              <a:cxn ang="0">
                <a:pos x="13" y="2"/>
              </a:cxn>
              <a:cxn ang="0">
                <a:pos x="16" y="2"/>
              </a:cxn>
              <a:cxn ang="0">
                <a:pos x="16" y="0"/>
              </a:cxn>
              <a:cxn ang="0">
                <a:pos x="4" y="0"/>
              </a:cxn>
              <a:cxn ang="0">
                <a:pos x="2" y="0"/>
              </a:cxn>
              <a:cxn ang="0">
                <a:pos x="2" y="2"/>
              </a:cxn>
              <a:cxn ang="0">
                <a:pos x="2" y="4"/>
              </a:cxn>
              <a:cxn ang="0">
                <a:pos x="0" y="4"/>
              </a:cxn>
              <a:cxn ang="0">
                <a:pos x="0" y="7"/>
              </a:cxn>
              <a:cxn ang="0">
                <a:pos x="0" y="9"/>
              </a:cxn>
              <a:cxn ang="0">
                <a:pos x="0" y="13"/>
              </a:cxn>
              <a:cxn ang="0">
                <a:pos x="0" y="16"/>
              </a:cxn>
              <a:cxn ang="0">
                <a:pos x="2" y="16"/>
              </a:cxn>
              <a:cxn ang="0">
                <a:pos x="11" y="9"/>
              </a:cxn>
            </a:cxnLst>
            <a:rect l="0" t="0" r="r" b="b"/>
            <a:pathLst>
              <a:path w="17" h="17">
                <a:moveTo>
                  <a:pt x="11" y="9"/>
                </a:moveTo>
                <a:lnTo>
                  <a:pt x="13" y="9"/>
                </a:lnTo>
                <a:lnTo>
                  <a:pt x="13" y="7"/>
                </a:lnTo>
                <a:lnTo>
                  <a:pt x="13" y="4"/>
                </a:lnTo>
                <a:lnTo>
                  <a:pt x="13" y="2"/>
                </a:lnTo>
                <a:lnTo>
                  <a:pt x="16" y="2"/>
                </a:lnTo>
                <a:lnTo>
                  <a:pt x="16" y="0"/>
                </a:lnTo>
                <a:lnTo>
                  <a:pt x="4" y="0"/>
                </a:lnTo>
                <a:lnTo>
                  <a:pt x="2" y="0"/>
                </a:lnTo>
                <a:lnTo>
                  <a:pt x="2" y="2"/>
                </a:lnTo>
                <a:lnTo>
                  <a:pt x="2" y="4"/>
                </a:lnTo>
                <a:lnTo>
                  <a:pt x="0" y="4"/>
                </a:lnTo>
                <a:lnTo>
                  <a:pt x="0" y="7"/>
                </a:lnTo>
                <a:lnTo>
                  <a:pt x="0" y="9"/>
                </a:lnTo>
                <a:lnTo>
                  <a:pt x="0" y="13"/>
                </a:lnTo>
                <a:lnTo>
                  <a:pt x="0" y="16"/>
                </a:lnTo>
                <a:lnTo>
                  <a:pt x="2" y="16"/>
                </a:lnTo>
                <a:lnTo>
                  <a:pt x="11" y="9"/>
                </a:lnTo>
              </a:path>
            </a:pathLst>
          </a:custGeom>
          <a:solidFill>
            <a:srgbClr val="000000"/>
          </a:solidFill>
          <a:ln w="9525" cap="rnd">
            <a:noFill/>
            <a:round/>
            <a:headEnd/>
            <a:tailEnd/>
          </a:ln>
          <a:effectLst/>
        </p:spPr>
        <p:txBody>
          <a:bodyPr/>
          <a:lstStyle/>
          <a:p>
            <a:endParaRPr lang="en-US"/>
          </a:p>
        </p:txBody>
      </p:sp>
      <p:sp>
        <p:nvSpPr>
          <p:cNvPr id="64225" name="Freeform 737"/>
          <p:cNvSpPr>
            <a:spLocks/>
          </p:cNvSpPr>
          <p:nvPr/>
        </p:nvSpPr>
        <p:spPr bwMode="auto">
          <a:xfrm>
            <a:off x="1758950" y="2490788"/>
            <a:ext cx="31750" cy="31750"/>
          </a:xfrm>
          <a:custGeom>
            <a:avLst/>
            <a:gdLst/>
            <a:ahLst/>
            <a:cxnLst>
              <a:cxn ang="0">
                <a:pos x="11" y="0"/>
              </a:cxn>
              <a:cxn ang="0">
                <a:pos x="16" y="0"/>
              </a:cxn>
              <a:cxn ang="0">
                <a:pos x="0" y="8"/>
              </a:cxn>
              <a:cxn ang="0">
                <a:pos x="0" y="12"/>
              </a:cxn>
              <a:cxn ang="0">
                <a:pos x="4" y="12"/>
              </a:cxn>
              <a:cxn ang="0">
                <a:pos x="11" y="16"/>
              </a:cxn>
              <a:cxn ang="0">
                <a:pos x="11" y="0"/>
              </a:cxn>
            </a:cxnLst>
            <a:rect l="0" t="0" r="r" b="b"/>
            <a:pathLst>
              <a:path w="17" h="17">
                <a:moveTo>
                  <a:pt x="11" y="0"/>
                </a:moveTo>
                <a:lnTo>
                  <a:pt x="16" y="0"/>
                </a:lnTo>
                <a:lnTo>
                  <a:pt x="0" y="8"/>
                </a:lnTo>
                <a:lnTo>
                  <a:pt x="0" y="12"/>
                </a:lnTo>
                <a:lnTo>
                  <a:pt x="4" y="12"/>
                </a:lnTo>
                <a:lnTo>
                  <a:pt x="11" y="16"/>
                </a:lnTo>
                <a:lnTo>
                  <a:pt x="11" y="0"/>
                </a:lnTo>
              </a:path>
            </a:pathLst>
          </a:custGeom>
          <a:solidFill>
            <a:srgbClr val="000000"/>
          </a:solidFill>
          <a:ln w="9525" cap="rnd">
            <a:noFill/>
            <a:round/>
            <a:headEnd/>
            <a:tailEnd/>
          </a:ln>
          <a:effectLst/>
        </p:spPr>
        <p:txBody>
          <a:bodyPr/>
          <a:lstStyle/>
          <a:p>
            <a:endParaRPr lang="en-US"/>
          </a:p>
        </p:txBody>
      </p:sp>
      <p:sp>
        <p:nvSpPr>
          <p:cNvPr id="64226" name="Freeform 738"/>
          <p:cNvSpPr>
            <a:spLocks/>
          </p:cNvSpPr>
          <p:nvPr/>
        </p:nvSpPr>
        <p:spPr bwMode="auto">
          <a:xfrm>
            <a:off x="1768475" y="2490788"/>
            <a:ext cx="82550" cy="31750"/>
          </a:xfrm>
          <a:custGeom>
            <a:avLst/>
            <a:gdLst/>
            <a:ahLst/>
            <a:cxnLst>
              <a:cxn ang="0">
                <a:pos x="44" y="16"/>
              </a:cxn>
              <a:cxn ang="0">
                <a:pos x="44" y="4"/>
              </a:cxn>
              <a:cxn ang="0">
                <a:pos x="0" y="0"/>
              </a:cxn>
              <a:cxn ang="0">
                <a:pos x="0" y="13"/>
              </a:cxn>
              <a:cxn ang="0">
                <a:pos x="44" y="16"/>
              </a:cxn>
              <a:cxn ang="0">
                <a:pos x="44" y="4"/>
              </a:cxn>
              <a:cxn ang="0">
                <a:pos x="44" y="16"/>
              </a:cxn>
            </a:cxnLst>
            <a:rect l="0" t="0" r="r" b="b"/>
            <a:pathLst>
              <a:path w="45" h="17">
                <a:moveTo>
                  <a:pt x="44" y="16"/>
                </a:moveTo>
                <a:lnTo>
                  <a:pt x="44" y="4"/>
                </a:lnTo>
                <a:lnTo>
                  <a:pt x="0" y="0"/>
                </a:lnTo>
                <a:lnTo>
                  <a:pt x="0" y="13"/>
                </a:lnTo>
                <a:lnTo>
                  <a:pt x="44" y="16"/>
                </a:lnTo>
                <a:lnTo>
                  <a:pt x="44" y="4"/>
                </a:lnTo>
                <a:lnTo>
                  <a:pt x="44" y="16"/>
                </a:lnTo>
              </a:path>
            </a:pathLst>
          </a:custGeom>
          <a:solidFill>
            <a:srgbClr val="000000"/>
          </a:solidFill>
          <a:ln w="9525" cap="rnd">
            <a:noFill/>
            <a:round/>
            <a:headEnd/>
            <a:tailEnd/>
          </a:ln>
          <a:effectLst/>
        </p:spPr>
        <p:txBody>
          <a:bodyPr/>
          <a:lstStyle/>
          <a:p>
            <a:endParaRPr lang="en-US"/>
          </a:p>
        </p:txBody>
      </p:sp>
      <p:sp>
        <p:nvSpPr>
          <p:cNvPr id="64227" name="Freeform 739"/>
          <p:cNvSpPr>
            <a:spLocks/>
          </p:cNvSpPr>
          <p:nvPr/>
        </p:nvSpPr>
        <p:spPr bwMode="auto">
          <a:xfrm>
            <a:off x="1838325" y="2497138"/>
            <a:ext cx="31750" cy="30162"/>
          </a:xfrm>
          <a:custGeom>
            <a:avLst/>
            <a:gdLst/>
            <a:ahLst/>
            <a:cxnLst>
              <a:cxn ang="0">
                <a:pos x="8" y="5"/>
              </a:cxn>
              <a:cxn ang="0">
                <a:pos x="11" y="13"/>
              </a:cxn>
              <a:cxn ang="0">
                <a:pos x="11" y="10"/>
              </a:cxn>
              <a:cxn ang="0">
                <a:pos x="16" y="10"/>
              </a:cxn>
              <a:cxn ang="0">
                <a:pos x="16" y="8"/>
              </a:cxn>
              <a:cxn ang="0">
                <a:pos x="11" y="10"/>
              </a:cxn>
              <a:cxn ang="0">
                <a:pos x="8" y="10"/>
              </a:cxn>
              <a:cxn ang="0">
                <a:pos x="8" y="0"/>
              </a:cxn>
              <a:cxn ang="0">
                <a:pos x="5" y="0"/>
              </a:cxn>
              <a:cxn ang="0">
                <a:pos x="2" y="2"/>
              </a:cxn>
              <a:cxn ang="0">
                <a:pos x="2" y="5"/>
              </a:cxn>
              <a:cxn ang="0">
                <a:pos x="0" y="5"/>
              </a:cxn>
              <a:cxn ang="0">
                <a:pos x="0" y="8"/>
              </a:cxn>
              <a:cxn ang="0">
                <a:pos x="2" y="16"/>
              </a:cxn>
              <a:cxn ang="0">
                <a:pos x="8" y="5"/>
              </a:cxn>
            </a:cxnLst>
            <a:rect l="0" t="0" r="r" b="b"/>
            <a:pathLst>
              <a:path w="17" h="17">
                <a:moveTo>
                  <a:pt x="8" y="5"/>
                </a:moveTo>
                <a:lnTo>
                  <a:pt x="11" y="13"/>
                </a:lnTo>
                <a:lnTo>
                  <a:pt x="11" y="10"/>
                </a:lnTo>
                <a:lnTo>
                  <a:pt x="16" y="10"/>
                </a:lnTo>
                <a:lnTo>
                  <a:pt x="16" y="8"/>
                </a:lnTo>
                <a:lnTo>
                  <a:pt x="11" y="10"/>
                </a:lnTo>
                <a:lnTo>
                  <a:pt x="8" y="10"/>
                </a:lnTo>
                <a:lnTo>
                  <a:pt x="8" y="0"/>
                </a:lnTo>
                <a:lnTo>
                  <a:pt x="5" y="0"/>
                </a:lnTo>
                <a:lnTo>
                  <a:pt x="2" y="2"/>
                </a:lnTo>
                <a:lnTo>
                  <a:pt x="2" y="5"/>
                </a:lnTo>
                <a:lnTo>
                  <a:pt x="0" y="5"/>
                </a:lnTo>
                <a:lnTo>
                  <a:pt x="0" y="8"/>
                </a:lnTo>
                <a:lnTo>
                  <a:pt x="2" y="16"/>
                </a:lnTo>
                <a:lnTo>
                  <a:pt x="8" y="5"/>
                </a:lnTo>
              </a:path>
            </a:pathLst>
          </a:custGeom>
          <a:solidFill>
            <a:srgbClr val="000000"/>
          </a:solidFill>
          <a:ln w="9525" cap="rnd">
            <a:noFill/>
            <a:round/>
            <a:headEnd/>
            <a:tailEnd/>
          </a:ln>
          <a:effectLst/>
        </p:spPr>
        <p:txBody>
          <a:bodyPr/>
          <a:lstStyle/>
          <a:p>
            <a:endParaRPr lang="en-US"/>
          </a:p>
        </p:txBody>
      </p:sp>
      <p:sp>
        <p:nvSpPr>
          <p:cNvPr id="64228" name="Freeform 740"/>
          <p:cNvSpPr>
            <a:spLocks/>
          </p:cNvSpPr>
          <p:nvPr/>
        </p:nvSpPr>
        <p:spPr bwMode="auto">
          <a:xfrm>
            <a:off x="1841500" y="2503488"/>
            <a:ext cx="125413" cy="74612"/>
          </a:xfrm>
          <a:custGeom>
            <a:avLst/>
            <a:gdLst/>
            <a:ahLst/>
            <a:cxnLst>
              <a:cxn ang="0">
                <a:pos x="64" y="32"/>
              </a:cxn>
              <a:cxn ang="0">
                <a:pos x="66" y="32"/>
              </a:cxn>
              <a:cxn ang="0">
                <a:pos x="4" y="0"/>
              </a:cxn>
              <a:cxn ang="0">
                <a:pos x="0" y="8"/>
              </a:cxn>
              <a:cxn ang="0">
                <a:pos x="62" y="40"/>
              </a:cxn>
              <a:cxn ang="0">
                <a:pos x="64" y="32"/>
              </a:cxn>
            </a:cxnLst>
            <a:rect l="0" t="0" r="r" b="b"/>
            <a:pathLst>
              <a:path w="67" h="41">
                <a:moveTo>
                  <a:pt x="64" y="32"/>
                </a:moveTo>
                <a:lnTo>
                  <a:pt x="66" y="32"/>
                </a:lnTo>
                <a:lnTo>
                  <a:pt x="4" y="0"/>
                </a:lnTo>
                <a:lnTo>
                  <a:pt x="0" y="8"/>
                </a:lnTo>
                <a:lnTo>
                  <a:pt x="62" y="40"/>
                </a:lnTo>
                <a:lnTo>
                  <a:pt x="64" y="32"/>
                </a:lnTo>
              </a:path>
            </a:pathLst>
          </a:custGeom>
          <a:solidFill>
            <a:srgbClr val="000000"/>
          </a:solidFill>
          <a:ln w="9525" cap="rnd">
            <a:noFill/>
            <a:round/>
            <a:headEnd/>
            <a:tailEnd/>
          </a:ln>
          <a:effectLst/>
        </p:spPr>
        <p:txBody>
          <a:bodyPr/>
          <a:lstStyle/>
          <a:p>
            <a:endParaRPr lang="en-US"/>
          </a:p>
        </p:txBody>
      </p:sp>
      <p:sp>
        <p:nvSpPr>
          <p:cNvPr id="64229" name="Freeform 741"/>
          <p:cNvSpPr>
            <a:spLocks/>
          </p:cNvSpPr>
          <p:nvPr/>
        </p:nvSpPr>
        <p:spPr bwMode="auto">
          <a:xfrm>
            <a:off x="1957388" y="2562225"/>
            <a:ext cx="73025" cy="30163"/>
          </a:xfrm>
          <a:custGeom>
            <a:avLst/>
            <a:gdLst/>
            <a:ahLst/>
            <a:cxnLst>
              <a:cxn ang="0">
                <a:pos x="38" y="6"/>
              </a:cxn>
              <a:cxn ang="0">
                <a:pos x="2" y="0"/>
              </a:cxn>
              <a:cxn ang="0">
                <a:pos x="0" y="8"/>
              </a:cxn>
              <a:cxn ang="0">
                <a:pos x="36" y="16"/>
              </a:cxn>
              <a:cxn ang="0">
                <a:pos x="38" y="6"/>
              </a:cxn>
            </a:cxnLst>
            <a:rect l="0" t="0" r="r" b="b"/>
            <a:pathLst>
              <a:path w="39" h="17">
                <a:moveTo>
                  <a:pt x="38" y="6"/>
                </a:moveTo>
                <a:lnTo>
                  <a:pt x="2" y="0"/>
                </a:lnTo>
                <a:lnTo>
                  <a:pt x="0" y="8"/>
                </a:lnTo>
                <a:lnTo>
                  <a:pt x="36" y="16"/>
                </a:lnTo>
                <a:lnTo>
                  <a:pt x="38" y="6"/>
                </a:lnTo>
              </a:path>
            </a:pathLst>
          </a:custGeom>
          <a:solidFill>
            <a:srgbClr val="000000"/>
          </a:solidFill>
          <a:ln w="9525" cap="rnd">
            <a:noFill/>
            <a:round/>
            <a:headEnd/>
            <a:tailEnd/>
          </a:ln>
          <a:effectLst/>
        </p:spPr>
        <p:txBody>
          <a:bodyPr/>
          <a:lstStyle/>
          <a:p>
            <a:endParaRPr lang="en-US"/>
          </a:p>
        </p:txBody>
      </p:sp>
      <p:sp>
        <p:nvSpPr>
          <p:cNvPr id="64230" name="Freeform 742"/>
          <p:cNvSpPr>
            <a:spLocks/>
          </p:cNvSpPr>
          <p:nvPr/>
        </p:nvSpPr>
        <p:spPr bwMode="auto">
          <a:xfrm>
            <a:off x="2024063" y="2573338"/>
            <a:ext cx="41275" cy="30162"/>
          </a:xfrm>
          <a:custGeom>
            <a:avLst/>
            <a:gdLst/>
            <a:ahLst/>
            <a:cxnLst>
              <a:cxn ang="0">
                <a:pos x="13" y="5"/>
              </a:cxn>
              <a:cxn ang="0">
                <a:pos x="17" y="2"/>
              </a:cxn>
              <a:cxn ang="0">
                <a:pos x="2" y="0"/>
              </a:cxn>
              <a:cxn ang="0">
                <a:pos x="0" y="13"/>
              </a:cxn>
              <a:cxn ang="0">
                <a:pos x="17" y="16"/>
              </a:cxn>
              <a:cxn ang="0">
                <a:pos x="21" y="10"/>
              </a:cxn>
              <a:cxn ang="0">
                <a:pos x="17" y="16"/>
              </a:cxn>
              <a:cxn ang="0">
                <a:pos x="19" y="16"/>
              </a:cxn>
              <a:cxn ang="0">
                <a:pos x="21" y="10"/>
              </a:cxn>
              <a:cxn ang="0">
                <a:pos x="13" y="5"/>
              </a:cxn>
            </a:cxnLst>
            <a:rect l="0" t="0" r="r" b="b"/>
            <a:pathLst>
              <a:path w="22" h="17">
                <a:moveTo>
                  <a:pt x="13" y="5"/>
                </a:moveTo>
                <a:lnTo>
                  <a:pt x="17" y="2"/>
                </a:lnTo>
                <a:lnTo>
                  <a:pt x="2" y="0"/>
                </a:lnTo>
                <a:lnTo>
                  <a:pt x="0" y="13"/>
                </a:lnTo>
                <a:lnTo>
                  <a:pt x="17" y="16"/>
                </a:lnTo>
                <a:lnTo>
                  <a:pt x="21" y="10"/>
                </a:lnTo>
                <a:lnTo>
                  <a:pt x="17" y="16"/>
                </a:lnTo>
                <a:lnTo>
                  <a:pt x="19" y="16"/>
                </a:lnTo>
                <a:lnTo>
                  <a:pt x="21" y="10"/>
                </a:lnTo>
                <a:lnTo>
                  <a:pt x="13" y="5"/>
                </a:lnTo>
              </a:path>
            </a:pathLst>
          </a:custGeom>
          <a:solidFill>
            <a:srgbClr val="000000"/>
          </a:solidFill>
          <a:ln w="9525" cap="rnd">
            <a:noFill/>
            <a:round/>
            <a:headEnd/>
            <a:tailEnd/>
          </a:ln>
          <a:effectLst/>
        </p:spPr>
        <p:txBody>
          <a:bodyPr/>
          <a:lstStyle/>
          <a:p>
            <a:endParaRPr lang="en-US"/>
          </a:p>
        </p:txBody>
      </p:sp>
      <p:sp>
        <p:nvSpPr>
          <p:cNvPr id="64231" name="Freeform 743"/>
          <p:cNvSpPr>
            <a:spLocks/>
          </p:cNvSpPr>
          <p:nvPr/>
        </p:nvSpPr>
        <p:spPr bwMode="auto">
          <a:xfrm>
            <a:off x="2047875" y="2562225"/>
            <a:ext cx="31750" cy="30163"/>
          </a:xfrm>
          <a:custGeom>
            <a:avLst/>
            <a:gdLst/>
            <a:ahLst/>
            <a:cxnLst>
              <a:cxn ang="0">
                <a:pos x="9" y="0"/>
              </a:cxn>
              <a:cxn ang="0">
                <a:pos x="3" y="4"/>
              </a:cxn>
              <a:cxn ang="0">
                <a:pos x="0" y="12"/>
              </a:cxn>
              <a:cxn ang="0">
                <a:pos x="12" y="16"/>
              </a:cxn>
              <a:cxn ang="0">
                <a:pos x="16" y="7"/>
              </a:cxn>
              <a:cxn ang="0">
                <a:pos x="6" y="9"/>
              </a:cxn>
              <a:cxn ang="0">
                <a:pos x="9" y="0"/>
              </a:cxn>
              <a:cxn ang="0">
                <a:pos x="3" y="0"/>
              </a:cxn>
              <a:cxn ang="0">
                <a:pos x="3" y="4"/>
              </a:cxn>
              <a:cxn ang="0">
                <a:pos x="9" y="0"/>
              </a:cxn>
            </a:cxnLst>
            <a:rect l="0" t="0" r="r" b="b"/>
            <a:pathLst>
              <a:path w="17" h="17">
                <a:moveTo>
                  <a:pt x="9" y="0"/>
                </a:moveTo>
                <a:lnTo>
                  <a:pt x="3" y="4"/>
                </a:lnTo>
                <a:lnTo>
                  <a:pt x="0" y="12"/>
                </a:lnTo>
                <a:lnTo>
                  <a:pt x="12" y="16"/>
                </a:lnTo>
                <a:lnTo>
                  <a:pt x="16" y="7"/>
                </a:lnTo>
                <a:lnTo>
                  <a:pt x="6" y="9"/>
                </a:lnTo>
                <a:lnTo>
                  <a:pt x="9" y="0"/>
                </a:lnTo>
                <a:lnTo>
                  <a:pt x="3" y="0"/>
                </a:lnTo>
                <a:lnTo>
                  <a:pt x="3" y="4"/>
                </a:lnTo>
                <a:lnTo>
                  <a:pt x="9" y="0"/>
                </a:lnTo>
              </a:path>
            </a:pathLst>
          </a:custGeom>
          <a:solidFill>
            <a:srgbClr val="000000"/>
          </a:solidFill>
          <a:ln w="9525" cap="rnd">
            <a:noFill/>
            <a:round/>
            <a:headEnd/>
            <a:tailEnd/>
          </a:ln>
          <a:effectLst/>
        </p:spPr>
        <p:txBody>
          <a:bodyPr/>
          <a:lstStyle/>
          <a:p>
            <a:endParaRPr lang="en-US"/>
          </a:p>
        </p:txBody>
      </p:sp>
      <p:sp>
        <p:nvSpPr>
          <p:cNvPr id="64232" name="Freeform 744"/>
          <p:cNvSpPr>
            <a:spLocks/>
          </p:cNvSpPr>
          <p:nvPr/>
        </p:nvSpPr>
        <p:spPr bwMode="auto">
          <a:xfrm>
            <a:off x="2055813" y="2562225"/>
            <a:ext cx="65087" cy="30163"/>
          </a:xfrm>
          <a:custGeom>
            <a:avLst/>
            <a:gdLst/>
            <a:ahLst/>
            <a:cxnLst>
              <a:cxn ang="0">
                <a:pos x="34" y="8"/>
              </a:cxn>
              <a:cxn ang="0">
                <a:pos x="32" y="6"/>
              </a:cxn>
              <a:cxn ang="0">
                <a:pos x="2" y="0"/>
              </a:cxn>
              <a:cxn ang="0">
                <a:pos x="0" y="8"/>
              </a:cxn>
              <a:cxn ang="0">
                <a:pos x="30" y="16"/>
              </a:cxn>
              <a:cxn ang="0">
                <a:pos x="26" y="13"/>
              </a:cxn>
              <a:cxn ang="0">
                <a:pos x="34" y="8"/>
              </a:cxn>
              <a:cxn ang="0">
                <a:pos x="34" y="6"/>
              </a:cxn>
              <a:cxn ang="0">
                <a:pos x="32" y="6"/>
              </a:cxn>
              <a:cxn ang="0">
                <a:pos x="34" y="8"/>
              </a:cxn>
            </a:cxnLst>
            <a:rect l="0" t="0" r="r" b="b"/>
            <a:pathLst>
              <a:path w="35" h="17">
                <a:moveTo>
                  <a:pt x="34" y="8"/>
                </a:moveTo>
                <a:lnTo>
                  <a:pt x="32" y="6"/>
                </a:lnTo>
                <a:lnTo>
                  <a:pt x="2" y="0"/>
                </a:lnTo>
                <a:lnTo>
                  <a:pt x="0" y="8"/>
                </a:lnTo>
                <a:lnTo>
                  <a:pt x="30" y="16"/>
                </a:lnTo>
                <a:lnTo>
                  <a:pt x="26" y="13"/>
                </a:lnTo>
                <a:lnTo>
                  <a:pt x="34" y="8"/>
                </a:lnTo>
                <a:lnTo>
                  <a:pt x="34" y="6"/>
                </a:lnTo>
                <a:lnTo>
                  <a:pt x="32" y="6"/>
                </a:lnTo>
                <a:lnTo>
                  <a:pt x="34" y="8"/>
                </a:lnTo>
              </a:path>
            </a:pathLst>
          </a:custGeom>
          <a:solidFill>
            <a:srgbClr val="000000"/>
          </a:solidFill>
          <a:ln w="9525" cap="rnd">
            <a:noFill/>
            <a:round/>
            <a:headEnd/>
            <a:tailEnd/>
          </a:ln>
          <a:effectLst/>
        </p:spPr>
        <p:txBody>
          <a:bodyPr/>
          <a:lstStyle/>
          <a:p>
            <a:endParaRPr lang="en-US"/>
          </a:p>
        </p:txBody>
      </p:sp>
      <p:sp>
        <p:nvSpPr>
          <p:cNvPr id="64233" name="Freeform 745"/>
          <p:cNvSpPr>
            <a:spLocks/>
          </p:cNvSpPr>
          <p:nvPr/>
        </p:nvSpPr>
        <p:spPr bwMode="auto">
          <a:xfrm>
            <a:off x="2105025" y="2576513"/>
            <a:ext cx="36513" cy="36512"/>
          </a:xfrm>
          <a:custGeom>
            <a:avLst/>
            <a:gdLst/>
            <a:ahLst/>
            <a:cxnLst>
              <a:cxn ang="0">
                <a:pos x="17" y="15"/>
              </a:cxn>
              <a:cxn ang="0">
                <a:pos x="12" y="9"/>
              </a:cxn>
              <a:cxn ang="0">
                <a:pos x="14" y="9"/>
              </a:cxn>
              <a:cxn ang="0">
                <a:pos x="12" y="9"/>
              </a:cxn>
              <a:cxn ang="0">
                <a:pos x="12" y="7"/>
              </a:cxn>
              <a:cxn ang="0">
                <a:pos x="10" y="5"/>
              </a:cxn>
              <a:cxn ang="0">
                <a:pos x="10" y="2"/>
              </a:cxn>
              <a:cxn ang="0">
                <a:pos x="8" y="0"/>
              </a:cxn>
              <a:cxn ang="0">
                <a:pos x="0" y="5"/>
              </a:cxn>
              <a:cxn ang="0">
                <a:pos x="2" y="5"/>
              </a:cxn>
              <a:cxn ang="0">
                <a:pos x="2" y="7"/>
              </a:cxn>
              <a:cxn ang="0">
                <a:pos x="2" y="9"/>
              </a:cxn>
              <a:cxn ang="0">
                <a:pos x="4" y="9"/>
              </a:cxn>
              <a:cxn ang="0">
                <a:pos x="4" y="11"/>
              </a:cxn>
              <a:cxn ang="0">
                <a:pos x="6" y="13"/>
              </a:cxn>
              <a:cxn ang="0">
                <a:pos x="6" y="15"/>
              </a:cxn>
              <a:cxn ang="0">
                <a:pos x="8" y="15"/>
              </a:cxn>
              <a:cxn ang="0">
                <a:pos x="8" y="17"/>
              </a:cxn>
              <a:cxn ang="0">
                <a:pos x="10" y="17"/>
              </a:cxn>
              <a:cxn ang="0">
                <a:pos x="12" y="17"/>
              </a:cxn>
              <a:cxn ang="0">
                <a:pos x="12" y="19"/>
              </a:cxn>
              <a:cxn ang="0">
                <a:pos x="8" y="13"/>
              </a:cxn>
              <a:cxn ang="0">
                <a:pos x="17" y="15"/>
              </a:cxn>
              <a:cxn ang="0">
                <a:pos x="19" y="9"/>
              </a:cxn>
              <a:cxn ang="0">
                <a:pos x="12" y="9"/>
              </a:cxn>
              <a:cxn ang="0">
                <a:pos x="17" y="15"/>
              </a:cxn>
            </a:cxnLst>
            <a:rect l="0" t="0" r="r" b="b"/>
            <a:pathLst>
              <a:path w="20" h="20">
                <a:moveTo>
                  <a:pt x="17" y="15"/>
                </a:moveTo>
                <a:lnTo>
                  <a:pt x="12" y="9"/>
                </a:lnTo>
                <a:lnTo>
                  <a:pt x="14" y="9"/>
                </a:lnTo>
                <a:lnTo>
                  <a:pt x="12" y="9"/>
                </a:lnTo>
                <a:lnTo>
                  <a:pt x="12" y="7"/>
                </a:lnTo>
                <a:lnTo>
                  <a:pt x="10" y="5"/>
                </a:lnTo>
                <a:lnTo>
                  <a:pt x="10" y="2"/>
                </a:lnTo>
                <a:lnTo>
                  <a:pt x="8" y="0"/>
                </a:lnTo>
                <a:lnTo>
                  <a:pt x="0" y="5"/>
                </a:lnTo>
                <a:lnTo>
                  <a:pt x="2" y="5"/>
                </a:lnTo>
                <a:lnTo>
                  <a:pt x="2" y="7"/>
                </a:lnTo>
                <a:lnTo>
                  <a:pt x="2" y="9"/>
                </a:lnTo>
                <a:lnTo>
                  <a:pt x="4" y="9"/>
                </a:lnTo>
                <a:lnTo>
                  <a:pt x="4" y="11"/>
                </a:lnTo>
                <a:lnTo>
                  <a:pt x="6" y="13"/>
                </a:lnTo>
                <a:lnTo>
                  <a:pt x="6" y="15"/>
                </a:lnTo>
                <a:lnTo>
                  <a:pt x="8" y="15"/>
                </a:lnTo>
                <a:lnTo>
                  <a:pt x="8" y="17"/>
                </a:lnTo>
                <a:lnTo>
                  <a:pt x="10" y="17"/>
                </a:lnTo>
                <a:lnTo>
                  <a:pt x="12" y="17"/>
                </a:lnTo>
                <a:lnTo>
                  <a:pt x="12" y="19"/>
                </a:lnTo>
                <a:lnTo>
                  <a:pt x="8" y="13"/>
                </a:lnTo>
                <a:lnTo>
                  <a:pt x="17" y="15"/>
                </a:lnTo>
                <a:lnTo>
                  <a:pt x="19" y="9"/>
                </a:lnTo>
                <a:lnTo>
                  <a:pt x="12" y="9"/>
                </a:lnTo>
                <a:lnTo>
                  <a:pt x="17" y="15"/>
                </a:lnTo>
              </a:path>
            </a:pathLst>
          </a:custGeom>
          <a:solidFill>
            <a:srgbClr val="000000"/>
          </a:solidFill>
          <a:ln w="9525" cap="rnd">
            <a:noFill/>
            <a:round/>
            <a:headEnd/>
            <a:tailEnd/>
          </a:ln>
          <a:effectLst/>
        </p:spPr>
        <p:txBody>
          <a:bodyPr/>
          <a:lstStyle/>
          <a:p>
            <a:endParaRPr lang="en-US"/>
          </a:p>
        </p:txBody>
      </p:sp>
      <p:sp>
        <p:nvSpPr>
          <p:cNvPr id="64234" name="Freeform 746"/>
          <p:cNvSpPr>
            <a:spLocks/>
          </p:cNvSpPr>
          <p:nvPr/>
        </p:nvSpPr>
        <p:spPr bwMode="auto">
          <a:xfrm>
            <a:off x="2119313" y="2600325"/>
            <a:ext cx="36512" cy="30163"/>
          </a:xfrm>
          <a:custGeom>
            <a:avLst/>
            <a:gdLst/>
            <a:ahLst/>
            <a:cxnLst>
              <a:cxn ang="0">
                <a:pos x="19" y="13"/>
              </a:cxn>
              <a:cxn ang="0">
                <a:pos x="19" y="16"/>
              </a:cxn>
              <a:cxn ang="0">
                <a:pos x="19" y="13"/>
              </a:cxn>
              <a:cxn ang="0">
                <a:pos x="19" y="11"/>
              </a:cxn>
              <a:cxn ang="0">
                <a:pos x="19" y="9"/>
              </a:cxn>
              <a:cxn ang="0">
                <a:pos x="17" y="9"/>
              </a:cxn>
              <a:cxn ang="0">
                <a:pos x="17" y="6"/>
              </a:cxn>
              <a:cxn ang="0">
                <a:pos x="15" y="6"/>
              </a:cxn>
              <a:cxn ang="0">
                <a:pos x="13" y="4"/>
              </a:cxn>
              <a:cxn ang="0">
                <a:pos x="11" y="4"/>
              </a:cxn>
              <a:cxn ang="0">
                <a:pos x="11" y="2"/>
              </a:cxn>
              <a:cxn ang="0">
                <a:pos x="9" y="2"/>
              </a:cxn>
              <a:cxn ang="0">
                <a:pos x="0" y="0"/>
              </a:cxn>
              <a:cxn ang="0">
                <a:pos x="0" y="2"/>
              </a:cxn>
              <a:cxn ang="0">
                <a:pos x="0" y="4"/>
              </a:cxn>
              <a:cxn ang="0">
                <a:pos x="2" y="6"/>
              </a:cxn>
              <a:cxn ang="0">
                <a:pos x="2" y="9"/>
              </a:cxn>
              <a:cxn ang="0">
                <a:pos x="4" y="9"/>
              </a:cxn>
              <a:cxn ang="0">
                <a:pos x="4" y="11"/>
              </a:cxn>
              <a:cxn ang="0">
                <a:pos x="6" y="11"/>
              </a:cxn>
              <a:cxn ang="0">
                <a:pos x="9" y="13"/>
              </a:cxn>
              <a:cxn ang="0">
                <a:pos x="11" y="13"/>
              </a:cxn>
              <a:cxn ang="0">
                <a:pos x="11" y="16"/>
              </a:cxn>
              <a:cxn ang="0">
                <a:pos x="19" y="13"/>
              </a:cxn>
            </a:cxnLst>
            <a:rect l="0" t="0" r="r" b="b"/>
            <a:pathLst>
              <a:path w="20" h="17">
                <a:moveTo>
                  <a:pt x="19" y="13"/>
                </a:moveTo>
                <a:lnTo>
                  <a:pt x="19" y="16"/>
                </a:lnTo>
                <a:lnTo>
                  <a:pt x="19" y="13"/>
                </a:lnTo>
                <a:lnTo>
                  <a:pt x="19" y="11"/>
                </a:lnTo>
                <a:lnTo>
                  <a:pt x="19" y="9"/>
                </a:lnTo>
                <a:lnTo>
                  <a:pt x="17" y="9"/>
                </a:lnTo>
                <a:lnTo>
                  <a:pt x="17" y="6"/>
                </a:lnTo>
                <a:lnTo>
                  <a:pt x="15" y="6"/>
                </a:lnTo>
                <a:lnTo>
                  <a:pt x="13" y="4"/>
                </a:lnTo>
                <a:lnTo>
                  <a:pt x="11" y="4"/>
                </a:lnTo>
                <a:lnTo>
                  <a:pt x="11" y="2"/>
                </a:lnTo>
                <a:lnTo>
                  <a:pt x="9" y="2"/>
                </a:lnTo>
                <a:lnTo>
                  <a:pt x="0" y="0"/>
                </a:lnTo>
                <a:lnTo>
                  <a:pt x="0" y="2"/>
                </a:lnTo>
                <a:lnTo>
                  <a:pt x="0" y="4"/>
                </a:lnTo>
                <a:lnTo>
                  <a:pt x="2" y="6"/>
                </a:lnTo>
                <a:lnTo>
                  <a:pt x="2" y="9"/>
                </a:lnTo>
                <a:lnTo>
                  <a:pt x="4" y="9"/>
                </a:lnTo>
                <a:lnTo>
                  <a:pt x="4" y="11"/>
                </a:lnTo>
                <a:lnTo>
                  <a:pt x="6" y="11"/>
                </a:lnTo>
                <a:lnTo>
                  <a:pt x="9" y="13"/>
                </a:lnTo>
                <a:lnTo>
                  <a:pt x="11" y="13"/>
                </a:lnTo>
                <a:lnTo>
                  <a:pt x="11" y="16"/>
                </a:lnTo>
                <a:lnTo>
                  <a:pt x="19" y="13"/>
                </a:lnTo>
              </a:path>
            </a:pathLst>
          </a:custGeom>
          <a:solidFill>
            <a:srgbClr val="000000"/>
          </a:solidFill>
          <a:ln w="9525" cap="rnd">
            <a:noFill/>
            <a:round/>
            <a:headEnd/>
            <a:tailEnd/>
          </a:ln>
          <a:effectLst/>
        </p:spPr>
        <p:txBody>
          <a:bodyPr/>
          <a:lstStyle/>
          <a:p>
            <a:endParaRPr lang="en-US"/>
          </a:p>
        </p:txBody>
      </p:sp>
      <p:sp>
        <p:nvSpPr>
          <p:cNvPr id="64235" name="Freeform 747"/>
          <p:cNvSpPr>
            <a:spLocks/>
          </p:cNvSpPr>
          <p:nvPr/>
        </p:nvSpPr>
        <p:spPr bwMode="auto">
          <a:xfrm>
            <a:off x="2139950" y="2624138"/>
            <a:ext cx="31750" cy="36512"/>
          </a:xfrm>
          <a:custGeom>
            <a:avLst/>
            <a:gdLst/>
            <a:ahLst/>
            <a:cxnLst>
              <a:cxn ang="0">
                <a:pos x="16" y="15"/>
              </a:cxn>
              <a:cxn ang="0">
                <a:pos x="12" y="13"/>
              </a:cxn>
              <a:cxn ang="0">
                <a:pos x="12" y="10"/>
              </a:cxn>
              <a:cxn ang="0">
                <a:pos x="10" y="10"/>
              </a:cxn>
              <a:cxn ang="0">
                <a:pos x="10" y="8"/>
              </a:cxn>
              <a:cxn ang="0">
                <a:pos x="10" y="6"/>
              </a:cxn>
              <a:cxn ang="0">
                <a:pos x="10" y="4"/>
              </a:cxn>
              <a:cxn ang="0">
                <a:pos x="10" y="2"/>
              </a:cxn>
              <a:cxn ang="0">
                <a:pos x="8" y="2"/>
              </a:cxn>
              <a:cxn ang="0">
                <a:pos x="8" y="0"/>
              </a:cxn>
              <a:cxn ang="0">
                <a:pos x="0" y="2"/>
              </a:cxn>
              <a:cxn ang="0">
                <a:pos x="0" y="4"/>
              </a:cxn>
              <a:cxn ang="0">
                <a:pos x="2" y="6"/>
              </a:cxn>
              <a:cxn ang="0">
                <a:pos x="2" y="8"/>
              </a:cxn>
              <a:cxn ang="0">
                <a:pos x="2" y="10"/>
              </a:cxn>
              <a:cxn ang="0">
                <a:pos x="2" y="13"/>
              </a:cxn>
              <a:cxn ang="0">
                <a:pos x="4" y="13"/>
              </a:cxn>
              <a:cxn ang="0">
                <a:pos x="4" y="15"/>
              </a:cxn>
              <a:cxn ang="0">
                <a:pos x="4" y="17"/>
              </a:cxn>
              <a:cxn ang="0">
                <a:pos x="6" y="17"/>
              </a:cxn>
              <a:cxn ang="0">
                <a:pos x="6" y="19"/>
              </a:cxn>
              <a:cxn ang="0">
                <a:pos x="16" y="15"/>
              </a:cxn>
            </a:cxnLst>
            <a:rect l="0" t="0" r="r" b="b"/>
            <a:pathLst>
              <a:path w="17" h="20">
                <a:moveTo>
                  <a:pt x="16" y="15"/>
                </a:moveTo>
                <a:lnTo>
                  <a:pt x="12" y="13"/>
                </a:lnTo>
                <a:lnTo>
                  <a:pt x="12" y="10"/>
                </a:lnTo>
                <a:lnTo>
                  <a:pt x="10" y="10"/>
                </a:lnTo>
                <a:lnTo>
                  <a:pt x="10" y="8"/>
                </a:lnTo>
                <a:lnTo>
                  <a:pt x="10" y="6"/>
                </a:lnTo>
                <a:lnTo>
                  <a:pt x="10" y="4"/>
                </a:lnTo>
                <a:lnTo>
                  <a:pt x="10" y="2"/>
                </a:lnTo>
                <a:lnTo>
                  <a:pt x="8" y="2"/>
                </a:lnTo>
                <a:lnTo>
                  <a:pt x="8" y="0"/>
                </a:lnTo>
                <a:lnTo>
                  <a:pt x="0" y="2"/>
                </a:lnTo>
                <a:lnTo>
                  <a:pt x="0" y="4"/>
                </a:lnTo>
                <a:lnTo>
                  <a:pt x="2" y="6"/>
                </a:lnTo>
                <a:lnTo>
                  <a:pt x="2" y="8"/>
                </a:lnTo>
                <a:lnTo>
                  <a:pt x="2" y="10"/>
                </a:lnTo>
                <a:lnTo>
                  <a:pt x="2" y="13"/>
                </a:lnTo>
                <a:lnTo>
                  <a:pt x="4" y="13"/>
                </a:lnTo>
                <a:lnTo>
                  <a:pt x="4" y="15"/>
                </a:lnTo>
                <a:lnTo>
                  <a:pt x="4" y="17"/>
                </a:lnTo>
                <a:lnTo>
                  <a:pt x="6" y="17"/>
                </a:lnTo>
                <a:lnTo>
                  <a:pt x="6" y="19"/>
                </a:lnTo>
                <a:lnTo>
                  <a:pt x="16" y="15"/>
                </a:lnTo>
              </a:path>
            </a:pathLst>
          </a:custGeom>
          <a:solidFill>
            <a:srgbClr val="000000"/>
          </a:solidFill>
          <a:ln w="9525" cap="rnd">
            <a:noFill/>
            <a:round/>
            <a:headEnd/>
            <a:tailEnd/>
          </a:ln>
          <a:effectLst/>
        </p:spPr>
        <p:txBody>
          <a:bodyPr/>
          <a:lstStyle/>
          <a:p>
            <a:endParaRPr lang="en-US"/>
          </a:p>
        </p:txBody>
      </p:sp>
      <p:sp>
        <p:nvSpPr>
          <p:cNvPr id="64236" name="Freeform 748"/>
          <p:cNvSpPr>
            <a:spLocks/>
          </p:cNvSpPr>
          <p:nvPr/>
        </p:nvSpPr>
        <p:spPr bwMode="auto">
          <a:xfrm>
            <a:off x="2151063" y="2651125"/>
            <a:ext cx="71437" cy="50800"/>
          </a:xfrm>
          <a:custGeom>
            <a:avLst/>
            <a:gdLst/>
            <a:ahLst/>
            <a:cxnLst>
              <a:cxn ang="0">
                <a:pos x="30" y="17"/>
              </a:cxn>
              <a:cxn ang="0">
                <a:pos x="28" y="17"/>
              </a:cxn>
              <a:cxn ang="0">
                <a:pos x="26" y="17"/>
              </a:cxn>
              <a:cxn ang="0">
                <a:pos x="24" y="17"/>
              </a:cxn>
              <a:cxn ang="0">
                <a:pos x="24" y="15"/>
              </a:cxn>
              <a:cxn ang="0">
                <a:pos x="21" y="15"/>
              </a:cxn>
              <a:cxn ang="0">
                <a:pos x="19" y="12"/>
              </a:cxn>
              <a:cxn ang="0">
                <a:pos x="17" y="12"/>
              </a:cxn>
              <a:cxn ang="0">
                <a:pos x="17" y="10"/>
              </a:cxn>
              <a:cxn ang="0">
                <a:pos x="15" y="8"/>
              </a:cxn>
              <a:cxn ang="0">
                <a:pos x="13" y="6"/>
              </a:cxn>
              <a:cxn ang="0">
                <a:pos x="13" y="4"/>
              </a:cxn>
              <a:cxn ang="0">
                <a:pos x="11" y="4"/>
              </a:cxn>
              <a:cxn ang="0">
                <a:pos x="11" y="2"/>
              </a:cxn>
              <a:cxn ang="0">
                <a:pos x="9" y="2"/>
              </a:cxn>
              <a:cxn ang="0">
                <a:pos x="9" y="0"/>
              </a:cxn>
              <a:cxn ang="0">
                <a:pos x="0" y="4"/>
              </a:cxn>
              <a:cxn ang="0">
                <a:pos x="2" y="6"/>
              </a:cxn>
              <a:cxn ang="0">
                <a:pos x="2" y="8"/>
              </a:cxn>
              <a:cxn ang="0">
                <a:pos x="4" y="8"/>
              </a:cxn>
              <a:cxn ang="0">
                <a:pos x="4" y="10"/>
              </a:cxn>
              <a:cxn ang="0">
                <a:pos x="6" y="12"/>
              </a:cxn>
              <a:cxn ang="0">
                <a:pos x="9" y="15"/>
              </a:cxn>
              <a:cxn ang="0">
                <a:pos x="11" y="17"/>
              </a:cxn>
              <a:cxn ang="0">
                <a:pos x="13" y="19"/>
              </a:cxn>
              <a:cxn ang="0">
                <a:pos x="15" y="21"/>
              </a:cxn>
              <a:cxn ang="0">
                <a:pos x="17" y="21"/>
              </a:cxn>
              <a:cxn ang="0">
                <a:pos x="17" y="23"/>
              </a:cxn>
              <a:cxn ang="0">
                <a:pos x="19" y="23"/>
              </a:cxn>
              <a:cxn ang="0">
                <a:pos x="21" y="25"/>
              </a:cxn>
              <a:cxn ang="0">
                <a:pos x="24" y="25"/>
              </a:cxn>
              <a:cxn ang="0">
                <a:pos x="26" y="25"/>
              </a:cxn>
              <a:cxn ang="0">
                <a:pos x="28" y="27"/>
              </a:cxn>
              <a:cxn ang="0">
                <a:pos x="30" y="27"/>
              </a:cxn>
              <a:cxn ang="0">
                <a:pos x="30" y="25"/>
              </a:cxn>
              <a:cxn ang="0">
                <a:pos x="32" y="25"/>
              </a:cxn>
              <a:cxn ang="0">
                <a:pos x="34" y="25"/>
              </a:cxn>
              <a:cxn ang="0">
                <a:pos x="36" y="23"/>
              </a:cxn>
              <a:cxn ang="0">
                <a:pos x="38" y="23"/>
              </a:cxn>
              <a:cxn ang="0">
                <a:pos x="30" y="17"/>
              </a:cxn>
            </a:cxnLst>
            <a:rect l="0" t="0" r="r" b="b"/>
            <a:pathLst>
              <a:path w="39" h="28">
                <a:moveTo>
                  <a:pt x="30" y="17"/>
                </a:moveTo>
                <a:lnTo>
                  <a:pt x="28" y="17"/>
                </a:lnTo>
                <a:lnTo>
                  <a:pt x="26" y="17"/>
                </a:lnTo>
                <a:lnTo>
                  <a:pt x="24" y="17"/>
                </a:lnTo>
                <a:lnTo>
                  <a:pt x="24" y="15"/>
                </a:lnTo>
                <a:lnTo>
                  <a:pt x="21" y="15"/>
                </a:lnTo>
                <a:lnTo>
                  <a:pt x="19" y="12"/>
                </a:lnTo>
                <a:lnTo>
                  <a:pt x="17" y="12"/>
                </a:lnTo>
                <a:lnTo>
                  <a:pt x="17" y="10"/>
                </a:lnTo>
                <a:lnTo>
                  <a:pt x="15" y="8"/>
                </a:lnTo>
                <a:lnTo>
                  <a:pt x="13" y="6"/>
                </a:lnTo>
                <a:lnTo>
                  <a:pt x="13" y="4"/>
                </a:lnTo>
                <a:lnTo>
                  <a:pt x="11" y="4"/>
                </a:lnTo>
                <a:lnTo>
                  <a:pt x="11" y="2"/>
                </a:lnTo>
                <a:lnTo>
                  <a:pt x="9" y="2"/>
                </a:lnTo>
                <a:lnTo>
                  <a:pt x="9" y="0"/>
                </a:lnTo>
                <a:lnTo>
                  <a:pt x="0" y="4"/>
                </a:lnTo>
                <a:lnTo>
                  <a:pt x="2" y="6"/>
                </a:lnTo>
                <a:lnTo>
                  <a:pt x="2" y="8"/>
                </a:lnTo>
                <a:lnTo>
                  <a:pt x="4" y="8"/>
                </a:lnTo>
                <a:lnTo>
                  <a:pt x="4" y="10"/>
                </a:lnTo>
                <a:lnTo>
                  <a:pt x="6" y="12"/>
                </a:lnTo>
                <a:lnTo>
                  <a:pt x="9" y="15"/>
                </a:lnTo>
                <a:lnTo>
                  <a:pt x="11" y="17"/>
                </a:lnTo>
                <a:lnTo>
                  <a:pt x="13" y="19"/>
                </a:lnTo>
                <a:lnTo>
                  <a:pt x="15" y="21"/>
                </a:lnTo>
                <a:lnTo>
                  <a:pt x="17" y="21"/>
                </a:lnTo>
                <a:lnTo>
                  <a:pt x="17" y="23"/>
                </a:lnTo>
                <a:lnTo>
                  <a:pt x="19" y="23"/>
                </a:lnTo>
                <a:lnTo>
                  <a:pt x="21" y="25"/>
                </a:lnTo>
                <a:lnTo>
                  <a:pt x="24" y="25"/>
                </a:lnTo>
                <a:lnTo>
                  <a:pt x="26" y="25"/>
                </a:lnTo>
                <a:lnTo>
                  <a:pt x="28" y="27"/>
                </a:lnTo>
                <a:lnTo>
                  <a:pt x="30" y="27"/>
                </a:lnTo>
                <a:lnTo>
                  <a:pt x="30" y="25"/>
                </a:lnTo>
                <a:lnTo>
                  <a:pt x="32" y="25"/>
                </a:lnTo>
                <a:lnTo>
                  <a:pt x="34" y="25"/>
                </a:lnTo>
                <a:lnTo>
                  <a:pt x="36" y="23"/>
                </a:lnTo>
                <a:lnTo>
                  <a:pt x="38" y="23"/>
                </a:lnTo>
                <a:lnTo>
                  <a:pt x="30" y="17"/>
                </a:lnTo>
              </a:path>
            </a:pathLst>
          </a:custGeom>
          <a:solidFill>
            <a:srgbClr val="000000"/>
          </a:solidFill>
          <a:ln w="9525" cap="rnd">
            <a:noFill/>
            <a:round/>
            <a:headEnd/>
            <a:tailEnd/>
          </a:ln>
          <a:effectLst/>
        </p:spPr>
        <p:txBody>
          <a:bodyPr/>
          <a:lstStyle/>
          <a:p>
            <a:endParaRPr lang="en-US"/>
          </a:p>
        </p:txBody>
      </p:sp>
      <p:sp>
        <p:nvSpPr>
          <p:cNvPr id="64237" name="Freeform 749"/>
          <p:cNvSpPr>
            <a:spLocks/>
          </p:cNvSpPr>
          <p:nvPr/>
        </p:nvSpPr>
        <p:spPr bwMode="auto">
          <a:xfrm>
            <a:off x="2206625" y="2654300"/>
            <a:ext cx="36513" cy="39688"/>
          </a:xfrm>
          <a:custGeom>
            <a:avLst/>
            <a:gdLst/>
            <a:ahLst/>
            <a:cxnLst>
              <a:cxn ang="0">
                <a:pos x="15" y="0"/>
              </a:cxn>
              <a:cxn ang="0">
                <a:pos x="17" y="0"/>
              </a:cxn>
              <a:cxn ang="0">
                <a:pos x="15" y="0"/>
              </a:cxn>
              <a:cxn ang="0">
                <a:pos x="13" y="0"/>
              </a:cxn>
              <a:cxn ang="0">
                <a:pos x="11" y="2"/>
              </a:cxn>
              <a:cxn ang="0">
                <a:pos x="8" y="2"/>
              </a:cxn>
              <a:cxn ang="0">
                <a:pos x="8" y="4"/>
              </a:cxn>
              <a:cxn ang="0">
                <a:pos x="6" y="4"/>
              </a:cxn>
              <a:cxn ang="0">
                <a:pos x="6" y="6"/>
              </a:cxn>
              <a:cxn ang="0">
                <a:pos x="6" y="8"/>
              </a:cxn>
              <a:cxn ang="0">
                <a:pos x="4" y="8"/>
              </a:cxn>
              <a:cxn ang="0">
                <a:pos x="4" y="10"/>
              </a:cxn>
              <a:cxn ang="0">
                <a:pos x="2" y="13"/>
              </a:cxn>
              <a:cxn ang="0">
                <a:pos x="2" y="15"/>
              </a:cxn>
              <a:cxn ang="0">
                <a:pos x="0" y="15"/>
              </a:cxn>
              <a:cxn ang="0">
                <a:pos x="8" y="21"/>
              </a:cxn>
              <a:cxn ang="0">
                <a:pos x="8" y="19"/>
              </a:cxn>
              <a:cxn ang="0">
                <a:pos x="11" y="17"/>
              </a:cxn>
              <a:cxn ang="0">
                <a:pos x="11" y="15"/>
              </a:cxn>
              <a:cxn ang="0">
                <a:pos x="13" y="15"/>
              </a:cxn>
              <a:cxn ang="0">
                <a:pos x="13" y="13"/>
              </a:cxn>
              <a:cxn ang="0">
                <a:pos x="13" y="10"/>
              </a:cxn>
              <a:cxn ang="0">
                <a:pos x="15" y="10"/>
              </a:cxn>
              <a:cxn ang="0">
                <a:pos x="15" y="8"/>
              </a:cxn>
              <a:cxn ang="0">
                <a:pos x="17" y="8"/>
              </a:cxn>
              <a:cxn ang="0">
                <a:pos x="19" y="8"/>
              </a:cxn>
              <a:cxn ang="0">
                <a:pos x="15" y="0"/>
              </a:cxn>
            </a:cxnLst>
            <a:rect l="0" t="0" r="r" b="b"/>
            <a:pathLst>
              <a:path w="20" h="22">
                <a:moveTo>
                  <a:pt x="15" y="0"/>
                </a:moveTo>
                <a:lnTo>
                  <a:pt x="17" y="0"/>
                </a:lnTo>
                <a:lnTo>
                  <a:pt x="15" y="0"/>
                </a:lnTo>
                <a:lnTo>
                  <a:pt x="13" y="0"/>
                </a:lnTo>
                <a:lnTo>
                  <a:pt x="11" y="2"/>
                </a:lnTo>
                <a:lnTo>
                  <a:pt x="8" y="2"/>
                </a:lnTo>
                <a:lnTo>
                  <a:pt x="8" y="4"/>
                </a:lnTo>
                <a:lnTo>
                  <a:pt x="6" y="4"/>
                </a:lnTo>
                <a:lnTo>
                  <a:pt x="6" y="6"/>
                </a:lnTo>
                <a:lnTo>
                  <a:pt x="6" y="8"/>
                </a:lnTo>
                <a:lnTo>
                  <a:pt x="4" y="8"/>
                </a:lnTo>
                <a:lnTo>
                  <a:pt x="4" y="10"/>
                </a:lnTo>
                <a:lnTo>
                  <a:pt x="2" y="13"/>
                </a:lnTo>
                <a:lnTo>
                  <a:pt x="2" y="15"/>
                </a:lnTo>
                <a:lnTo>
                  <a:pt x="0" y="15"/>
                </a:lnTo>
                <a:lnTo>
                  <a:pt x="8" y="21"/>
                </a:lnTo>
                <a:lnTo>
                  <a:pt x="8" y="19"/>
                </a:lnTo>
                <a:lnTo>
                  <a:pt x="11" y="17"/>
                </a:lnTo>
                <a:lnTo>
                  <a:pt x="11" y="15"/>
                </a:lnTo>
                <a:lnTo>
                  <a:pt x="13" y="15"/>
                </a:lnTo>
                <a:lnTo>
                  <a:pt x="13" y="13"/>
                </a:lnTo>
                <a:lnTo>
                  <a:pt x="13" y="10"/>
                </a:lnTo>
                <a:lnTo>
                  <a:pt x="15" y="10"/>
                </a:lnTo>
                <a:lnTo>
                  <a:pt x="15" y="8"/>
                </a:lnTo>
                <a:lnTo>
                  <a:pt x="17" y="8"/>
                </a:lnTo>
                <a:lnTo>
                  <a:pt x="19" y="8"/>
                </a:lnTo>
                <a:lnTo>
                  <a:pt x="15" y="0"/>
                </a:lnTo>
              </a:path>
            </a:pathLst>
          </a:custGeom>
          <a:solidFill>
            <a:srgbClr val="000000"/>
          </a:solidFill>
          <a:ln w="9525" cap="rnd">
            <a:noFill/>
            <a:round/>
            <a:headEnd/>
            <a:tailEnd/>
          </a:ln>
          <a:effectLst/>
        </p:spPr>
        <p:txBody>
          <a:bodyPr/>
          <a:lstStyle/>
          <a:p>
            <a:endParaRPr lang="en-US"/>
          </a:p>
        </p:txBody>
      </p:sp>
      <p:sp>
        <p:nvSpPr>
          <p:cNvPr id="64238" name="Freeform 750"/>
          <p:cNvSpPr>
            <a:spLocks/>
          </p:cNvSpPr>
          <p:nvPr/>
        </p:nvSpPr>
        <p:spPr bwMode="auto">
          <a:xfrm>
            <a:off x="2235200" y="2651125"/>
            <a:ext cx="33338" cy="30163"/>
          </a:xfrm>
          <a:custGeom>
            <a:avLst/>
            <a:gdLst/>
            <a:ahLst/>
            <a:cxnLst>
              <a:cxn ang="0">
                <a:pos x="17" y="6"/>
              </a:cxn>
              <a:cxn ang="0">
                <a:pos x="15" y="6"/>
              </a:cxn>
              <a:cxn ang="0">
                <a:pos x="15" y="4"/>
              </a:cxn>
              <a:cxn ang="0">
                <a:pos x="13" y="4"/>
              </a:cxn>
              <a:cxn ang="0">
                <a:pos x="10" y="4"/>
              </a:cxn>
              <a:cxn ang="0">
                <a:pos x="10" y="2"/>
              </a:cxn>
              <a:cxn ang="0">
                <a:pos x="8" y="2"/>
              </a:cxn>
              <a:cxn ang="0">
                <a:pos x="6" y="2"/>
              </a:cxn>
              <a:cxn ang="0">
                <a:pos x="6" y="0"/>
              </a:cxn>
              <a:cxn ang="0">
                <a:pos x="4" y="0"/>
              </a:cxn>
              <a:cxn ang="0">
                <a:pos x="2" y="0"/>
              </a:cxn>
              <a:cxn ang="0">
                <a:pos x="2" y="2"/>
              </a:cxn>
              <a:cxn ang="0">
                <a:pos x="0" y="2"/>
              </a:cxn>
              <a:cxn ang="0">
                <a:pos x="4" y="10"/>
              </a:cxn>
              <a:cxn ang="0">
                <a:pos x="6" y="10"/>
              </a:cxn>
              <a:cxn ang="0">
                <a:pos x="8" y="10"/>
              </a:cxn>
              <a:cxn ang="0">
                <a:pos x="8" y="12"/>
              </a:cxn>
              <a:cxn ang="0">
                <a:pos x="10" y="12"/>
              </a:cxn>
              <a:cxn ang="0">
                <a:pos x="10" y="16"/>
              </a:cxn>
              <a:cxn ang="0">
                <a:pos x="13" y="16"/>
              </a:cxn>
              <a:cxn ang="0">
                <a:pos x="17" y="6"/>
              </a:cxn>
            </a:cxnLst>
            <a:rect l="0" t="0" r="r" b="b"/>
            <a:pathLst>
              <a:path w="18" h="17">
                <a:moveTo>
                  <a:pt x="17" y="6"/>
                </a:moveTo>
                <a:lnTo>
                  <a:pt x="15" y="6"/>
                </a:lnTo>
                <a:lnTo>
                  <a:pt x="15" y="4"/>
                </a:lnTo>
                <a:lnTo>
                  <a:pt x="13" y="4"/>
                </a:lnTo>
                <a:lnTo>
                  <a:pt x="10" y="4"/>
                </a:lnTo>
                <a:lnTo>
                  <a:pt x="10" y="2"/>
                </a:lnTo>
                <a:lnTo>
                  <a:pt x="8" y="2"/>
                </a:lnTo>
                <a:lnTo>
                  <a:pt x="6" y="2"/>
                </a:lnTo>
                <a:lnTo>
                  <a:pt x="6" y="0"/>
                </a:lnTo>
                <a:lnTo>
                  <a:pt x="4" y="0"/>
                </a:lnTo>
                <a:lnTo>
                  <a:pt x="2" y="0"/>
                </a:lnTo>
                <a:lnTo>
                  <a:pt x="2" y="2"/>
                </a:lnTo>
                <a:lnTo>
                  <a:pt x="0" y="2"/>
                </a:lnTo>
                <a:lnTo>
                  <a:pt x="4" y="10"/>
                </a:lnTo>
                <a:lnTo>
                  <a:pt x="6" y="10"/>
                </a:lnTo>
                <a:lnTo>
                  <a:pt x="8" y="10"/>
                </a:lnTo>
                <a:lnTo>
                  <a:pt x="8" y="12"/>
                </a:lnTo>
                <a:lnTo>
                  <a:pt x="10" y="12"/>
                </a:lnTo>
                <a:lnTo>
                  <a:pt x="10" y="16"/>
                </a:lnTo>
                <a:lnTo>
                  <a:pt x="13" y="16"/>
                </a:lnTo>
                <a:lnTo>
                  <a:pt x="17" y="6"/>
                </a:lnTo>
              </a:path>
            </a:pathLst>
          </a:custGeom>
          <a:solidFill>
            <a:srgbClr val="000000"/>
          </a:solidFill>
          <a:ln w="9525" cap="rnd">
            <a:noFill/>
            <a:round/>
            <a:headEnd/>
            <a:tailEnd/>
          </a:ln>
          <a:effectLst/>
        </p:spPr>
        <p:txBody>
          <a:bodyPr/>
          <a:lstStyle/>
          <a:p>
            <a:endParaRPr lang="en-US"/>
          </a:p>
        </p:txBody>
      </p:sp>
      <p:sp>
        <p:nvSpPr>
          <p:cNvPr id="64239" name="Freeform 751"/>
          <p:cNvSpPr>
            <a:spLocks/>
          </p:cNvSpPr>
          <p:nvPr/>
        </p:nvSpPr>
        <p:spPr bwMode="auto">
          <a:xfrm>
            <a:off x="2259013" y="2662238"/>
            <a:ext cx="60325" cy="79375"/>
          </a:xfrm>
          <a:custGeom>
            <a:avLst/>
            <a:gdLst/>
            <a:ahLst/>
            <a:cxnLst>
              <a:cxn ang="0">
                <a:pos x="32" y="36"/>
              </a:cxn>
              <a:cxn ang="0">
                <a:pos x="29" y="34"/>
              </a:cxn>
              <a:cxn ang="0">
                <a:pos x="29" y="32"/>
              </a:cxn>
              <a:cxn ang="0">
                <a:pos x="27" y="32"/>
              </a:cxn>
              <a:cxn ang="0">
                <a:pos x="27" y="30"/>
              </a:cxn>
              <a:cxn ang="0">
                <a:pos x="25" y="28"/>
              </a:cxn>
              <a:cxn ang="0">
                <a:pos x="25" y="26"/>
              </a:cxn>
              <a:cxn ang="0">
                <a:pos x="23" y="26"/>
              </a:cxn>
              <a:cxn ang="0">
                <a:pos x="23" y="23"/>
              </a:cxn>
              <a:cxn ang="0">
                <a:pos x="23" y="21"/>
              </a:cxn>
              <a:cxn ang="0">
                <a:pos x="21" y="21"/>
              </a:cxn>
              <a:cxn ang="0">
                <a:pos x="21" y="19"/>
              </a:cxn>
              <a:cxn ang="0">
                <a:pos x="19" y="17"/>
              </a:cxn>
              <a:cxn ang="0">
                <a:pos x="17" y="15"/>
              </a:cxn>
              <a:cxn ang="0">
                <a:pos x="17" y="13"/>
              </a:cxn>
              <a:cxn ang="0">
                <a:pos x="15" y="11"/>
              </a:cxn>
              <a:cxn ang="0">
                <a:pos x="12" y="9"/>
              </a:cxn>
              <a:cxn ang="0">
                <a:pos x="10" y="6"/>
              </a:cxn>
              <a:cxn ang="0">
                <a:pos x="8" y="4"/>
              </a:cxn>
              <a:cxn ang="0">
                <a:pos x="6" y="2"/>
              </a:cxn>
              <a:cxn ang="0">
                <a:pos x="4" y="0"/>
              </a:cxn>
              <a:cxn ang="0">
                <a:pos x="0" y="9"/>
              </a:cxn>
              <a:cxn ang="0">
                <a:pos x="2" y="11"/>
              </a:cxn>
              <a:cxn ang="0">
                <a:pos x="4" y="11"/>
              </a:cxn>
              <a:cxn ang="0">
                <a:pos x="4" y="13"/>
              </a:cxn>
              <a:cxn ang="0">
                <a:pos x="6" y="15"/>
              </a:cxn>
              <a:cxn ang="0">
                <a:pos x="8" y="15"/>
              </a:cxn>
              <a:cxn ang="0">
                <a:pos x="8" y="17"/>
              </a:cxn>
              <a:cxn ang="0">
                <a:pos x="10" y="19"/>
              </a:cxn>
              <a:cxn ang="0">
                <a:pos x="10" y="21"/>
              </a:cxn>
              <a:cxn ang="0">
                <a:pos x="12" y="21"/>
              </a:cxn>
              <a:cxn ang="0">
                <a:pos x="12" y="23"/>
              </a:cxn>
              <a:cxn ang="0">
                <a:pos x="15" y="26"/>
              </a:cxn>
              <a:cxn ang="0">
                <a:pos x="15" y="28"/>
              </a:cxn>
              <a:cxn ang="0">
                <a:pos x="17" y="30"/>
              </a:cxn>
              <a:cxn ang="0">
                <a:pos x="17" y="32"/>
              </a:cxn>
              <a:cxn ang="0">
                <a:pos x="19" y="32"/>
              </a:cxn>
              <a:cxn ang="0">
                <a:pos x="19" y="34"/>
              </a:cxn>
              <a:cxn ang="0">
                <a:pos x="19" y="36"/>
              </a:cxn>
              <a:cxn ang="0">
                <a:pos x="21" y="36"/>
              </a:cxn>
              <a:cxn ang="0">
                <a:pos x="21" y="38"/>
              </a:cxn>
              <a:cxn ang="0">
                <a:pos x="23" y="38"/>
              </a:cxn>
              <a:cxn ang="0">
                <a:pos x="23" y="40"/>
              </a:cxn>
              <a:cxn ang="0">
                <a:pos x="25" y="40"/>
              </a:cxn>
              <a:cxn ang="0">
                <a:pos x="25" y="43"/>
              </a:cxn>
              <a:cxn ang="0">
                <a:pos x="32" y="36"/>
              </a:cxn>
            </a:cxnLst>
            <a:rect l="0" t="0" r="r" b="b"/>
            <a:pathLst>
              <a:path w="33" h="44">
                <a:moveTo>
                  <a:pt x="32" y="36"/>
                </a:moveTo>
                <a:lnTo>
                  <a:pt x="29" y="34"/>
                </a:lnTo>
                <a:lnTo>
                  <a:pt x="29" y="32"/>
                </a:lnTo>
                <a:lnTo>
                  <a:pt x="27" y="32"/>
                </a:lnTo>
                <a:lnTo>
                  <a:pt x="27" y="30"/>
                </a:lnTo>
                <a:lnTo>
                  <a:pt x="25" y="28"/>
                </a:lnTo>
                <a:lnTo>
                  <a:pt x="25" y="26"/>
                </a:lnTo>
                <a:lnTo>
                  <a:pt x="23" y="26"/>
                </a:lnTo>
                <a:lnTo>
                  <a:pt x="23" y="23"/>
                </a:lnTo>
                <a:lnTo>
                  <a:pt x="23" y="21"/>
                </a:lnTo>
                <a:lnTo>
                  <a:pt x="21" y="21"/>
                </a:lnTo>
                <a:lnTo>
                  <a:pt x="21" y="19"/>
                </a:lnTo>
                <a:lnTo>
                  <a:pt x="19" y="17"/>
                </a:lnTo>
                <a:lnTo>
                  <a:pt x="17" y="15"/>
                </a:lnTo>
                <a:lnTo>
                  <a:pt x="17" y="13"/>
                </a:lnTo>
                <a:lnTo>
                  <a:pt x="15" y="11"/>
                </a:lnTo>
                <a:lnTo>
                  <a:pt x="12" y="9"/>
                </a:lnTo>
                <a:lnTo>
                  <a:pt x="10" y="6"/>
                </a:lnTo>
                <a:lnTo>
                  <a:pt x="8" y="4"/>
                </a:lnTo>
                <a:lnTo>
                  <a:pt x="6" y="2"/>
                </a:lnTo>
                <a:lnTo>
                  <a:pt x="4" y="0"/>
                </a:lnTo>
                <a:lnTo>
                  <a:pt x="0" y="9"/>
                </a:lnTo>
                <a:lnTo>
                  <a:pt x="2" y="11"/>
                </a:lnTo>
                <a:lnTo>
                  <a:pt x="4" y="11"/>
                </a:lnTo>
                <a:lnTo>
                  <a:pt x="4" y="13"/>
                </a:lnTo>
                <a:lnTo>
                  <a:pt x="6" y="15"/>
                </a:lnTo>
                <a:lnTo>
                  <a:pt x="8" y="15"/>
                </a:lnTo>
                <a:lnTo>
                  <a:pt x="8" y="17"/>
                </a:lnTo>
                <a:lnTo>
                  <a:pt x="10" y="19"/>
                </a:lnTo>
                <a:lnTo>
                  <a:pt x="10" y="21"/>
                </a:lnTo>
                <a:lnTo>
                  <a:pt x="12" y="21"/>
                </a:lnTo>
                <a:lnTo>
                  <a:pt x="12" y="23"/>
                </a:lnTo>
                <a:lnTo>
                  <a:pt x="15" y="26"/>
                </a:lnTo>
                <a:lnTo>
                  <a:pt x="15" y="28"/>
                </a:lnTo>
                <a:lnTo>
                  <a:pt x="17" y="30"/>
                </a:lnTo>
                <a:lnTo>
                  <a:pt x="17" y="32"/>
                </a:lnTo>
                <a:lnTo>
                  <a:pt x="19" y="32"/>
                </a:lnTo>
                <a:lnTo>
                  <a:pt x="19" y="34"/>
                </a:lnTo>
                <a:lnTo>
                  <a:pt x="19" y="36"/>
                </a:lnTo>
                <a:lnTo>
                  <a:pt x="21" y="36"/>
                </a:lnTo>
                <a:lnTo>
                  <a:pt x="21" y="38"/>
                </a:lnTo>
                <a:lnTo>
                  <a:pt x="23" y="38"/>
                </a:lnTo>
                <a:lnTo>
                  <a:pt x="23" y="40"/>
                </a:lnTo>
                <a:lnTo>
                  <a:pt x="25" y="40"/>
                </a:lnTo>
                <a:lnTo>
                  <a:pt x="25" y="43"/>
                </a:lnTo>
                <a:lnTo>
                  <a:pt x="32" y="36"/>
                </a:lnTo>
              </a:path>
            </a:pathLst>
          </a:custGeom>
          <a:solidFill>
            <a:srgbClr val="000000"/>
          </a:solidFill>
          <a:ln w="9525" cap="rnd">
            <a:noFill/>
            <a:round/>
            <a:headEnd/>
            <a:tailEnd/>
          </a:ln>
          <a:effectLst/>
        </p:spPr>
        <p:txBody>
          <a:bodyPr/>
          <a:lstStyle/>
          <a:p>
            <a:endParaRPr lang="en-US"/>
          </a:p>
        </p:txBody>
      </p:sp>
      <p:sp>
        <p:nvSpPr>
          <p:cNvPr id="64240" name="Freeform 752"/>
          <p:cNvSpPr>
            <a:spLocks/>
          </p:cNvSpPr>
          <p:nvPr/>
        </p:nvSpPr>
        <p:spPr bwMode="auto">
          <a:xfrm>
            <a:off x="2305050" y="2727325"/>
            <a:ext cx="31750" cy="39688"/>
          </a:xfrm>
          <a:custGeom>
            <a:avLst/>
            <a:gdLst/>
            <a:ahLst/>
            <a:cxnLst>
              <a:cxn ang="0">
                <a:pos x="16" y="17"/>
              </a:cxn>
              <a:cxn ang="0">
                <a:pos x="13" y="17"/>
              </a:cxn>
              <a:cxn ang="0">
                <a:pos x="13" y="15"/>
              </a:cxn>
              <a:cxn ang="0">
                <a:pos x="13" y="13"/>
              </a:cxn>
              <a:cxn ang="0">
                <a:pos x="13" y="11"/>
              </a:cxn>
              <a:cxn ang="0">
                <a:pos x="13" y="9"/>
              </a:cxn>
              <a:cxn ang="0">
                <a:pos x="11" y="9"/>
              </a:cxn>
              <a:cxn ang="0">
                <a:pos x="11" y="7"/>
              </a:cxn>
              <a:cxn ang="0">
                <a:pos x="11" y="4"/>
              </a:cxn>
              <a:cxn ang="0">
                <a:pos x="9" y="4"/>
              </a:cxn>
              <a:cxn ang="0">
                <a:pos x="9" y="2"/>
              </a:cxn>
              <a:cxn ang="0">
                <a:pos x="7" y="0"/>
              </a:cxn>
              <a:cxn ang="0">
                <a:pos x="0" y="7"/>
              </a:cxn>
              <a:cxn ang="0">
                <a:pos x="2" y="9"/>
              </a:cxn>
              <a:cxn ang="0">
                <a:pos x="2" y="11"/>
              </a:cxn>
              <a:cxn ang="0">
                <a:pos x="4" y="13"/>
              </a:cxn>
              <a:cxn ang="0">
                <a:pos x="4" y="15"/>
              </a:cxn>
              <a:cxn ang="0">
                <a:pos x="4" y="17"/>
              </a:cxn>
              <a:cxn ang="0">
                <a:pos x="4" y="19"/>
              </a:cxn>
              <a:cxn ang="0">
                <a:pos x="7" y="19"/>
              </a:cxn>
              <a:cxn ang="0">
                <a:pos x="7" y="21"/>
              </a:cxn>
              <a:cxn ang="0">
                <a:pos x="16" y="17"/>
              </a:cxn>
            </a:cxnLst>
            <a:rect l="0" t="0" r="r" b="b"/>
            <a:pathLst>
              <a:path w="17" h="22">
                <a:moveTo>
                  <a:pt x="16" y="17"/>
                </a:moveTo>
                <a:lnTo>
                  <a:pt x="13" y="17"/>
                </a:lnTo>
                <a:lnTo>
                  <a:pt x="13" y="15"/>
                </a:lnTo>
                <a:lnTo>
                  <a:pt x="13" y="13"/>
                </a:lnTo>
                <a:lnTo>
                  <a:pt x="13" y="11"/>
                </a:lnTo>
                <a:lnTo>
                  <a:pt x="13" y="9"/>
                </a:lnTo>
                <a:lnTo>
                  <a:pt x="11" y="9"/>
                </a:lnTo>
                <a:lnTo>
                  <a:pt x="11" y="7"/>
                </a:lnTo>
                <a:lnTo>
                  <a:pt x="11" y="4"/>
                </a:lnTo>
                <a:lnTo>
                  <a:pt x="9" y="4"/>
                </a:lnTo>
                <a:lnTo>
                  <a:pt x="9" y="2"/>
                </a:lnTo>
                <a:lnTo>
                  <a:pt x="7" y="0"/>
                </a:lnTo>
                <a:lnTo>
                  <a:pt x="0" y="7"/>
                </a:lnTo>
                <a:lnTo>
                  <a:pt x="2" y="9"/>
                </a:lnTo>
                <a:lnTo>
                  <a:pt x="2" y="11"/>
                </a:lnTo>
                <a:lnTo>
                  <a:pt x="4" y="13"/>
                </a:lnTo>
                <a:lnTo>
                  <a:pt x="4" y="15"/>
                </a:lnTo>
                <a:lnTo>
                  <a:pt x="4" y="17"/>
                </a:lnTo>
                <a:lnTo>
                  <a:pt x="4" y="19"/>
                </a:lnTo>
                <a:lnTo>
                  <a:pt x="7" y="19"/>
                </a:lnTo>
                <a:lnTo>
                  <a:pt x="7" y="21"/>
                </a:lnTo>
                <a:lnTo>
                  <a:pt x="16" y="17"/>
                </a:lnTo>
              </a:path>
            </a:pathLst>
          </a:custGeom>
          <a:solidFill>
            <a:srgbClr val="000000"/>
          </a:solidFill>
          <a:ln w="9525" cap="rnd">
            <a:noFill/>
            <a:round/>
            <a:headEnd/>
            <a:tailEnd/>
          </a:ln>
          <a:effectLst/>
        </p:spPr>
        <p:txBody>
          <a:bodyPr/>
          <a:lstStyle/>
          <a:p>
            <a:endParaRPr lang="en-US"/>
          </a:p>
        </p:txBody>
      </p:sp>
      <p:sp>
        <p:nvSpPr>
          <p:cNvPr id="64241" name="Freeform 753"/>
          <p:cNvSpPr>
            <a:spLocks/>
          </p:cNvSpPr>
          <p:nvPr/>
        </p:nvSpPr>
        <p:spPr bwMode="auto">
          <a:xfrm>
            <a:off x="2317750" y="2757488"/>
            <a:ext cx="33338" cy="31750"/>
          </a:xfrm>
          <a:custGeom>
            <a:avLst/>
            <a:gdLst/>
            <a:ahLst/>
            <a:cxnLst>
              <a:cxn ang="0">
                <a:pos x="17" y="13"/>
              </a:cxn>
              <a:cxn ang="0">
                <a:pos x="17" y="10"/>
              </a:cxn>
              <a:cxn ang="0">
                <a:pos x="14" y="10"/>
              </a:cxn>
              <a:cxn ang="0">
                <a:pos x="14" y="5"/>
              </a:cxn>
              <a:cxn ang="0">
                <a:pos x="12" y="5"/>
              </a:cxn>
              <a:cxn ang="0">
                <a:pos x="12" y="2"/>
              </a:cxn>
              <a:cxn ang="0">
                <a:pos x="10" y="2"/>
              </a:cxn>
              <a:cxn ang="0">
                <a:pos x="8" y="2"/>
              </a:cxn>
              <a:cxn ang="0">
                <a:pos x="8" y="0"/>
              </a:cxn>
              <a:cxn ang="0">
                <a:pos x="0" y="5"/>
              </a:cxn>
              <a:cxn ang="0">
                <a:pos x="0" y="10"/>
              </a:cxn>
              <a:cxn ang="0">
                <a:pos x="2" y="10"/>
              </a:cxn>
              <a:cxn ang="0">
                <a:pos x="2" y="13"/>
              </a:cxn>
              <a:cxn ang="0">
                <a:pos x="4" y="13"/>
              </a:cxn>
              <a:cxn ang="0">
                <a:pos x="6" y="13"/>
              </a:cxn>
              <a:cxn ang="0">
                <a:pos x="6" y="16"/>
              </a:cxn>
              <a:cxn ang="0">
                <a:pos x="8" y="16"/>
              </a:cxn>
              <a:cxn ang="0">
                <a:pos x="17" y="13"/>
              </a:cxn>
            </a:cxnLst>
            <a:rect l="0" t="0" r="r" b="b"/>
            <a:pathLst>
              <a:path w="18" h="17">
                <a:moveTo>
                  <a:pt x="17" y="13"/>
                </a:moveTo>
                <a:lnTo>
                  <a:pt x="17" y="10"/>
                </a:lnTo>
                <a:lnTo>
                  <a:pt x="14" y="10"/>
                </a:lnTo>
                <a:lnTo>
                  <a:pt x="14" y="5"/>
                </a:lnTo>
                <a:lnTo>
                  <a:pt x="12" y="5"/>
                </a:lnTo>
                <a:lnTo>
                  <a:pt x="12" y="2"/>
                </a:lnTo>
                <a:lnTo>
                  <a:pt x="10" y="2"/>
                </a:lnTo>
                <a:lnTo>
                  <a:pt x="8" y="2"/>
                </a:lnTo>
                <a:lnTo>
                  <a:pt x="8" y="0"/>
                </a:lnTo>
                <a:lnTo>
                  <a:pt x="0" y="5"/>
                </a:lnTo>
                <a:lnTo>
                  <a:pt x="0" y="10"/>
                </a:lnTo>
                <a:lnTo>
                  <a:pt x="2" y="10"/>
                </a:lnTo>
                <a:lnTo>
                  <a:pt x="2" y="13"/>
                </a:lnTo>
                <a:lnTo>
                  <a:pt x="4" y="13"/>
                </a:lnTo>
                <a:lnTo>
                  <a:pt x="6" y="13"/>
                </a:lnTo>
                <a:lnTo>
                  <a:pt x="6" y="16"/>
                </a:lnTo>
                <a:lnTo>
                  <a:pt x="8" y="16"/>
                </a:lnTo>
                <a:lnTo>
                  <a:pt x="17" y="13"/>
                </a:lnTo>
              </a:path>
            </a:pathLst>
          </a:custGeom>
          <a:solidFill>
            <a:srgbClr val="000000"/>
          </a:solidFill>
          <a:ln w="9525" cap="rnd">
            <a:noFill/>
            <a:round/>
            <a:headEnd/>
            <a:tailEnd/>
          </a:ln>
          <a:effectLst/>
        </p:spPr>
        <p:txBody>
          <a:bodyPr/>
          <a:lstStyle/>
          <a:p>
            <a:endParaRPr lang="en-US"/>
          </a:p>
        </p:txBody>
      </p:sp>
      <p:sp>
        <p:nvSpPr>
          <p:cNvPr id="64242" name="Freeform 754"/>
          <p:cNvSpPr>
            <a:spLocks/>
          </p:cNvSpPr>
          <p:nvPr/>
        </p:nvSpPr>
        <p:spPr bwMode="auto">
          <a:xfrm>
            <a:off x="2333625" y="2774950"/>
            <a:ext cx="30163" cy="30163"/>
          </a:xfrm>
          <a:custGeom>
            <a:avLst/>
            <a:gdLst/>
            <a:ahLst/>
            <a:cxnLst>
              <a:cxn ang="0">
                <a:pos x="16" y="9"/>
              </a:cxn>
              <a:cxn ang="0">
                <a:pos x="16" y="6"/>
              </a:cxn>
              <a:cxn ang="0">
                <a:pos x="13" y="6"/>
              </a:cxn>
              <a:cxn ang="0">
                <a:pos x="13" y="3"/>
              </a:cxn>
              <a:cxn ang="0">
                <a:pos x="13" y="0"/>
              </a:cxn>
              <a:cxn ang="0">
                <a:pos x="0" y="3"/>
              </a:cxn>
              <a:cxn ang="0">
                <a:pos x="0" y="6"/>
              </a:cxn>
              <a:cxn ang="0">
                <a:pos x="0" y="9"/>
              </a:cxn>
              <a:cxn ang="0">
                <a:pos x="2" y="9"/>
              </a:cxn>
              <a:cxn ang="0">
                <a:pos x="2" y="12"/>
              </a:cxn>
              <a:cxn ang="0">
                <a:pos x="2" y="16"/>
              </a:cxn>
              <a:cxn ang="0">
                <a:pos x="5" y="16"/>
              </a:cxn>
              <a:cxn ang="0">
                <a:pos x="2" y="16"/>
              </a:cxn>
              <a:cxn ang="0">
                <a:pos x="16" y="9"/>
              </a:cxn>
            </a:cxnLst>
            <a:rect l="0" t="0" r="r" b="b"/>
            <a:pathLst>
              <a:path w="17" h="17">
                <a:moveTo>
                  <a:pt x="16" y="9"/>
                </a:moveTo>
                <a:lnTo>
                  <a:pt x="16" y="6"/>
                </a:lnTo>
                <a:lnTo>
                  <a:pt x="13" y="6"/>
                </a:lnTo>
                <a:lnTo>
                  <a:pt x="13" y="3"/>
                </a:lnTo>
                <a:lnTo>
                  <a:pt x="13" y="0"/>
                </a:lnTo>
                <a:lnTo>
                  <a:pt x="0" y="3"/>
                </a:lnTo>
                <a:lnTo>
                  <a:pt x="0" y="6"/>
                </a:lnTo>
                <a:lnTo>
                  <a:pt x="0" y="9"/>
                </a:lnTo>
                <a:lnTo>
                  <a:pt x="2" y="9"/>
                </a:lnTo>
                <a:lnTo>
                  <a:pt x="2" y="12"/>
                </a:lnTo>
                <a:lnTo>
                  <a:pt x="2" y="16"/>
                </a:lnTo>
                <a:lnTo>
                  <a:pt x="5" y="16"/>
                </a:lnTo>
                <a:lnTo>
                  <a:pt x="2" y="16"/>
                </a:lnTo>
                <a:lnTo>
                  <a:pt x="16" y="9"/>
                </a:lnTo>
              </a:path>
            </a:pathLst>
          </a:custGeom>
          <a:solidFill>
            <a:srgbClr val="000000"/>
          </a:solidFill>
          <a:ln w="9525" cap="rnd">
            <a:noFill/>
            <a:round/>
            <a:headEnd/>
            <a:tailEnd/>
          </a:ln>
          <a:effectLst/>
        </p:spPr>
        <p:txBody>
          <a:bodyPr/>
          <a:lstStyle/>
          <a:p>
            <a:endParaRPr lang="en-US"/>
          </a:p>
        </p:txBody>
      </p:sp>
      <p:sp>
        <p:nvSpPr>
          <p:cNvPr id="64243" name="Freeform 755"/>
          <p:cNvSpPr>
            <a:spLocks/>
          </p:cNvSpPr>
          <p:nvPr/>
        </p:nvSpPr>
        <p:spPr bwMode="auto">
          <a:xfrm>
            <a:off x="2336800" y="2784475"/>
            <a:ext cx="68263" cy="36513"/>
          </a:xfrm>
          <a:custGeom>
            <a:avLst/>
            <a:gdLst/>
            <a:ahLst/>
            <a:cxnLst>
              <a:cxn ang="0">
                <a:pos x="30" y="11"/>
              </a:cxn>
              <a:cxn ang="0">
                <a:pos x="36" y="11"/>
              </a:cxn>
              <a:cxn ang="0">
                <a:pos x="34" y="9"/>
              </a:cxn>
              <a:cxn ang="0">
                <a:pos x="32" y="6"/>
              </a:cxn>
              <a:cxn ang="0">
                <a:pos x="30" y="6"/>
              </a:cxn>
              <a:cxn ang="0">
                <a:pos x="28" y="4"/>
              </a:cxn>
              <a:cxn ang="0">
                <a:pos x="26" y="4"/>
              </a:cxn>
              <a:cxn ang="0">
                <a:pos x="24" y="4"/>
              </a:cxn>
              <a:cxn ang="0">
                <a:pos x="21" y="4"/>
              </a:cxn>
              <a:cxn ang="0">
                <a:pos x="19" y="4"/>
              </a:cxn>
              <a:cxn ang="0">
                <a:pos x="17" y="4"/>
              </a:cxn>
              <a:cxn ang="0">
                <a:pos x="15" y="2"/>
              </a:cxn>
              <a:cxn ang="0">
                <a:pos x="13" y="2"/>
              </a:cxn>
              <a:cxn ang="0">
                <a:pos x="11" y="2"/>
              </a:cxn>
              <a:cxn ang="0">
                <a:pos x="9" y="2"/>
              </a:cxn>
              <a:cxn ang="0">
                <a:pos x="9" y="0"/>
              </a:cxn>
              <a:cxn ang="0">
                <a:pos x="0" y="4"/>
              </a:cxn>
              <a:cxn ang="0">
                <a:pos x="2" y="6"/>
              </a:cxn>
              <a:cxn ang="0">
                <a:pos x="4" y="9"/>
              </a:cxn>
              <a:cxn ang="0">
                <a:pos x="7" y="9"/>
              </a:cxn>
              <a:cxn ang="0">
                <a:pos x="7" y="11"/>
              </a:cxn>
              <a:cxn ang="0">
                <a:pos x="9" y="11"/>
              </a:cxn>
              <a:cxn ang="0">
                <a:pos x="11" y="11"/>
              </a:cxn>
              <a:cxn ang="0">
                <a:pos x="13" y="11"/>
              </a:cxn>
              <a:cxn ang="0">
                <a:pos x="13" y="13"/>
              </a:cxn>
              <a:cxn ang="0">
                <a:pos x="15" y="13"/>
              </a:cxn>
              <a:cxn ang="0">
                <a:pos x="17" y="13"/>
              </a:cxn>
              <a:cxn ang="0">
                <a:pos x="19" y="13"/>
              </a:cxn>
              <a:cxn ang="0">
                <a:pos x="21" y="13"/>
              </a:cxn>
              <a:cxn ang="0">
                <a:pos x="24" y="13"/>
              </a:cxn>
              <a:cxn ang="0">
                <a:pos x="26" y="13"/>
              </a:cxn>
              <a:cxn ang="0">
                <a:pos x="26" y="15"/>
              </a:cxn>
              <a:cxn ang="0">
                <a:pos x="28" y="15"/>
              </a:cxn>
              <a:cxn ang="0">
                <a:pos x="30" y="15"/>
              </a:cxn>
              <a:cxn ang="0">
                <a:pos x="36" y="17"/>
              </a:cxn>
              <a:cxn ang="0">
                <a:pos x="30" y="15"/>
              </a:cxn>
              <a:cxn ang="0">
                <a:pos x="32" y="19"/>
              </a:cxn>
              <a:cxn ang="0">
                <a:pos x="36" y="17"/>
              </a:cxn>
              <a:cxn ang="0">
                <a:pos x="30" y="11"/>
              </a:cxn>
            </a:cxnLst>
            <a:rect l="0" t="0" r="r" b="b"/>
            <a:pathLst>
              <a:path w="37" h="20">
                <a:moveTo>
                  <a:pt x="30" y="11"/>
                </a:moveTo>
                <a:lnTo>
                  <a:pt x="36" y="11"/>
                </a:lnTo>
                <a:lnTo>
                  <a:pt x="34" y="9"/>
                </a:lnTo>
                <a:lnTo>
                  <a:pt x="32" y="6"/>
                </a:lnTo>
                <a:lnTo>
                  <a:pt x="30" y="6"/>
                </a:lnTo>
                <a:lnTo>
                  <a:pt x="28" y="4"/>
                </a:lnTo>
                <a:lnTo>
                  <a:pt x="26" y="4"/>
                </a:lnTo>
                <a:lnTo>
                  <a:pt x="24" y="4"/>
                </a:lnTo>
                <a:lnTo>
                  <a:pt x="21" y="4"/>
                </a:lnTo>
                <a:lnTo>
                  <a:pt x="19" y="4"/>
                </a:lnTo>
                <a:lnTo>
                  <a:pt x="17" y="4"/>
                </a:lnTo>
                <a:lnTo>
                  <a:pt x="15" y="2"/>
                </a:lnTo>
                <a:lnTo>
                  <a:pt x="13" y="2"/>
                </a:lnTo>
                <a:lnTo>
                  <a:pt x="11" y="2"/>
                </a:lnTo>
                <a:lnTo>
                  <a:pt x="9" y="2"/>
                </a:lnTo>
                <a:lnTo>
                  <a:pt x="9" y="0"/>
                </a:lnTo>
                <a:lnTo>
                  <a:pt x="0" y="4"/>
                </a:lnTo>
                <a:lnTo>
                  <a:pt x="2" y="6"/>
                </a:lnTo>
                <a:lnTo>
                  <a:pt x="4" y="9"/>
                </a:lnTo>
                <a:lnTo>
                  <a:pt x="7" y="9"/>
                </a:lnTo>
                <a:lnTo>
                  <a:pt x="7" y="11"/>
                </a:lnTo>
                <a:lnTo>
                  <a:pt x="9" y="11"/>
                </a:lnTo>
                <a:lnTo>
                  <a:pt x="11" y="11"/>
                </a:lnTo>
                <a:lnTo>
                  <a:pt x="13" y="11"/>
                </a:lnTo>
                <a:lnTo>
                  <a:pt x="13" y="13"/>
                </a:lnTo>
                <a:lnTo>
                  <a:pt x="15" y="13"/>
                </a:lnTo>
                <a:lnTo>
                  <a:pt x="17" y="13"/>
                </a:lnTo>
                <a:lnTo>
                  <a:pt x="19" y="13"/>
                </a:lnTo>
                <a:lnTo>
                  <a:pt x="21" y="13"/>
                </a:lnTo>
                <a:lnTo>
                  <a:pt x="24" y="13"/>
                </a:lnTo>
                <a:lnTo>
                  <a:pt x="26" y="13"/>
                </a:lnTo>
                <a:lnTo>
                  <a:pt x="26" y="15"/>
                </a:lnTo>
                <a:lnTo>
                  <a:pt x="28" y="15"/>
                </a:lnTo>
                <a:lnTo>
                  <a:pt x="30" y="15"/>
                </a:lnTo>
                <a:lnTo>
                  <a:pt x="36" y="17"/>
                </a:lnTo>
                <a:lnTo>
                  <a:pt x="30" y="15"/>
                </a:lnTo>
                <a:lnTo>
                  <a:pt x="32" y="19"/>
                </a:lnTo>
                <a:lnTo>
                  <a:pt x="36" y="17"/>
                </a:lnTo>
                <a:lnTo>
                  <a:pt x="30" y="11"/>
                </a:lnTo>
              </a:path>
            </a:pathLst>
          </a:custGeom>
          <a:solidFill>
            <a:srgbClr val="000000"/>
          </a:solidFill>
          <a:ln w="9525" cap="rnd">
            <a:noFill/>
            <a:round/>
            <a:headEnd/>
            <a:tailEnd/>
          </a:ln>
          <a:effectLst/>
        </p:spPr>
        <p:txBody>
          <a:bodyPr/>
          <a:lstStyle/>
          <a:p>
            <a:endParaRPr lang="en-US"/>
          </a:p>
        </p:txBody>
      </p:sp>
      <p:sp>
        <p:nvSpPr>
          <p:cNvPr id="64244" name="Freeform 756"/>
          <p:cNvSpPr>
            <a:spLocks/>
          </p:cNvSpPr>
          <p:nvPr/>
        </p:nvSpPr>
        <p:spPr bwMode="auto">
          <a:xfrm>
            <a:off x="2392363" y="2795588"/>
            <a:ext cx="31750" cy="31750"/>
          </a:xfrm>
          <a:custGeom>
            <a:avLst/>
            <a:gdLst/>
            <a:ahLst/>
            <a:cxnLst>
              <a:cxn ang="0">
                <a:pos x="4" y="10"/>
              </a:cxn>
              <a:cxn ang="0">
                <a:pos x="4" y="7"/>
              </a:cxn>
              <a:cxn ang="0">
                <a:pos x="4" y="4"/>
              </a:cxn>
              <a:cxn ang="0">
                <a:pos x="4" y="0"/>
              </a:cxn>
              <a:cxn ang="0">
                <a:pos x="7" y="0"/>
              </a:cxn>
              <a:cxn ang="0">
                <a:pos x="4" y="0"/>
              </a:cxn>
              <a:cxn ang="0">
                <a:pos x="4" y="4"/>
              </a:cxn>
              <a:cxn ang="0">
                <a:pos x="2" y="4"/>
              </a:cxn>
              <a:cxn ang="0">
                <a:pos x="0" y="4"/>
              </a:cxn>
              <a:cxn ang="0">
                <a:pos x="0" y="7"/>
              </a:cxn>
              <a:cxn ang="0">
                <a:pos x="7" y="16"/>
              </a:cxn>
              <a:cxn ang="0">
                <a:pos x="7" y="13"/>
              </a:cxn>
              <a:cxn ang="0">
                <a:pos x="11" y="13"/>
              </a:cxn>
              <a:cxn ang="0">
                <a:pos x="13" y="13"/>
              </a:cxn>
              <a:cxn ang="0">
                <a:pos x="16" y="10"/>
              </a:cxn>
              <a:cxn ang="0">
                <a:pos x="16" y="7"/>
              </a:cxn>
              <a:cxn ang="0">
                <a:pos x="16" y="4"/>
              </a:cxn>
              <a:cxn ang="0">
                <a:pos x="13" y="0"/>
              </a:cxn>
              <a:cxn ang="0">
                <a:pos x="4" y="10"/>
              </a:cxn>
            </a:cxnLst>
            <a:rect l="0" t="0" r="r" b="b"/>
            <a:pathLst>
              <a:path w="17" h="17">
                <a:moveTo>
                  <a:pt x="4" y="10"/>
                </a:moveTo>
                <a:lnTo>
                  <a:pt x="4" y="7"/>
                </a:lnTo>
                <a:lnTo>
                  <a:pt x="4" y="4"/>
                </a:lnTo>
                <a:lnTo>
                  <a:pt x="4" y="0"/>
                </a:lnTo>
                <a:lnTo>
                  <a:pt x="7" y="0"/>
                </a:lnTo>
                <a:lnTo>
                  <a:pt x="4" y="0"/>
                </a:lnTo>
                <a:lnTo>
                  <a:pt x="4" y="4"/>
                </a:lnTo>
                <a:lnTo>
                  <a:pt x="2" y="4"/>
                </a:lnTo>
                <a:lnTo>
                  <a:pt x="0" y="4"/>
                </a:lnTo>
                <a:lnTo>
                  <a:pt x="0" y="7"/>
                </a:lnTo>
                <a:lnTo>
                  <a:pt x="7" y="16"/>
                </a:lnTo>
                <a:lnTo>
                  <a:pt x="7" y="13"/>
                </a:lnTo>
                <a:lnTo>
                  <a:pt x="11" y="13"/>
                </a:lnTo>
                <a:lnTo>
                  <a:pt x="13" y="13"/>
                </a:lnTo>
                <a:lnTo>
                  <a:pt x="16" y="10"/>
                </a:lnTo>
                <a:lnTo>
                  <a:pt x="16" y="7"/>
                </a:lnTo>
                <a:lnTo>
                  <a:pt x="16" y="4"/>
                </a:lnTo>
                <a:lnTo>
                  <a:pt x="13" y="0"/>
                </a:lnTo>
                <a:lnTo>
                  <a:pt x="4" y="10"/>
                </a:lnTo>
              </a:path>
            </a:pathLst>
          </a:custGeom>
          <a:solidFill>
            <a:srgbClr val="000000"/>
          </a:solidFill>
          <a:ln w="9525" cap="rnd">
            <a:noFill/>
            <a:round/>
            <a:headEnd/>
            <a:tailEnd/>
          </a:ln>
          <a:effectLst/>
        </p:spPr>
        <p:txBody>
          <a:bodyPr/>
          <a:lstStyle/>
          <a:p>
            <a:endParaRPr lang="en-US"/>
          </a:p>
        </p:txBody>
      </p:sp>
      <p:sp>
        <p:nvSpPr>
          <p:cNvPr id="64245" name="Freeform 757"/>
          <p:cNvSpPr>
            <a:spLocks/>
          </p:cNvSpPr>
          <p:nvPr/>
        </p:nvSpPr>
        <p:spPr bwMode="auto">
          <a:xfrm>
            <a:off x="2389188" y="2789238"/>
            <a:ext cx="31750" cy="30162"/>
          </a:xfrm>
          <a:custGeom>
            <a:avLst/>
            <a:gdLst/>
            <a:ahLst/>
            <a:cxnLst>
              <a:cxn ang="0">
                <a:pos x="0" y="2"/>
              </a:cxn>
              <a:cxn ang="0">
                <a:pos x="0" y="0"/>
              </a:cxn>
              <a:cxn ang="0">
                <a:pos x="0" y="2"/>
              </a:cxn>
              <a:cxn ang="0">
                <a:pos x="0" y="5"/>
              </a:cxn>
              <a:cxn ang="0">
                <a:pos x="2" y="10"/>
              </a:cxn>
              <a:cxn ang="0">
                <a:pos x="2" y="13"/>
              </a:cxn>
              <a:cxn ang="0">
                <a:pos x="4" y="13"/>
              </a:cxn>
              <a:cxn ang="0">
                <a:pos x="4" y="16"/>
              </a:cxn>
              <a:cxn ang="0">
                <a:pos x="7" y="16"/>
              </a:cxn>
              <a:cxn ang="0">
                <a:pos x="16" y="5"/>
              </a:cxn>
              <a:cxn ang="0">
                <a:pos x="13" y="5"/>
              </a:cxn>
              <a:cxn ang="0">
                <a:pos x="13" y="2"/>
              </a:cxn>
              <a:cxn ang="0">
                <a:pos x="9" y="2"/>
              </a:cxn>
              <a:cxn ang="0">
                <a:pos x="9" y="0"/>
              </a:cxn>
              <a:cxn ang="0">
                <a:pos x="0" y="2"/>
              </a:cxn>
            </a:cxnLst>
            <a:rect l="0" t="0" r="r" b="b"/>
            <a:pathLst>
              <a:path w="17" h="17">
                <a:moveTo>
                  <a:pt x="0" y="2"/>
                </a:moveTo>
                <a:lnTo>
                  <a:pt x="0" y="0"/>
                </a:lnTo>
                <a:lnTo>
                  <a:pt x="0" y="2"/>
                </a:lnTo>
                <a:lnTo>
                  <a:pt x="0" y="5"/>
                </a:lnTo>
                <a:lnTo>
                  <a:pt x="2" y="10"/>
                </a:lnTo>
                <a:lnTo>
                  <a:pt x="2" y="13"/>
                </a:lnTo>
                <a:lnTo>
                  <a:pt x="4" y="13"/>
                </a:lnTo>
                <a:lnTo>
                  <a:pt x="4" y="16"/>
                </a:lnTo>
                <a:lnTo>
                  <a:pt x="7" y="16"/>
                </a:lnTo>
                <a:lnTo>
                  <a:pt x="16" y="5"/>
                </a:lnTo>
                <a:lnTo>
                  <a:pt x="13" y="5"/>
                </a:lnTo>
                <a:lnTo>
                  <a:pt x="13" y="2"/>
                </a:lnTo>
                <a:lnTo>
                  <a:pt x="9" y="2"/>
                </a:lnTo>
                <a:lnTo>
                  <a:pt x="9" y="0"/>
                </a:lnTo>
                <a:lnTo>
                  <a:pt x="0" y="2"/>
                </a:lnTo>
              </a:path>
            </a:pathLst>
          </a:custGeom>
          <a:solidFill>
            <a:srgbClr val="000000"/>
          </a:solidFill>
          <a:ln w="9525" cap="rnd">
            <a:noFill/>
            <a:round/>
            <a:headEnd/>
            <a:tailEnd/>
          </a:ln>
          <a:effectLst/>
        </p:spPr>
        <p:txBody>
          <a:bodyPr/>
          <a:lstStyle/>
          <a:p>
            <a:endParaRPr lang="en-US"/>
          </a:p>
        </p:txBody>
      </p:sp>
      <p:sp>
        <p:nvSpPr>
          <p:cNvPr id="64246" name="Freeform 758"/>
          <p:cNvSpPr>
            <a:spLocks/>
          </p:cNvSpPr>
          <p:nvPr/>
        </p:nvSpPr>
        <p:spPr bwMode="auto">
          <a:xfrm>
            <a:off x="2384425" y="2730500"/>
            <a:ext cx="31750" cy="63500"/>
          </a:xfrm>
          <a:custGeom>
            <a:avLst/>
            <a:gdLst/>
            <a:ahLst/>
            <a:cxnLst>
              <a:cxn ang="0">
                <a:pos x="8" y="0"/>
              </a:cxn>
              <a:cxn ang="0">
                <a:pos x="8" y="2"/>
              </a:cxn>
              <a:cxn ang="0">
                <a:pos x="6" y="2"/>
              </a:cxn>
              <a:cxn ang="0">
                <a:pos x="6" y="5"/>
              </a:cxn>
              <a:cxn ang="0">
                <a:pos x="4" y="5"/>
              </a:cxn>
              <a:cxn ang="0">
                <a:pos x="4" y="7"/>
              </a:cxn>
              <a:cxn ang="0">
                <a:pos x="2" y="7"/>
              </a:cxn>
              <a:cxn ang="0">
                <a:pos x="2" y="9"/>
              </a:cxn>
              <a:cxn ang="0">
                <a:pos x="2" y="11"/>
              </a:cxn>
              <a:cxn ang="0">
                <a:pos x="0" y="11"/>
              </a:cxn>
              <a:cxn ang="0">
                <a:pos x="0" y="13"/>
              </a:cxn>
              <a:cxn ang="0">
                <a:pos x="0" y="15"/>
              </a:cxn>
              <a:cxn ang="0">
                <a:pos x="0" y="17"/>
              </a:cxn>
              <a:cxn ang="0">
                <a:pos x="0" y="19"/>
              </a:cxn>
              <a:cxn ang="0">
                <a:pos x="0" y="22"/>
              </a:cxn>
              <a:cxn ang="0">
                <a:pos x="0" y="24"/>
              </a:cxn>
              <a:cxn ang="0">
                <a:pos x="0" y="26"/>
              </a:cxn>
              <a:cxn ang="0">
                <a:pos x="0" y="28"/>
              </a:cxn>
              <a:cxn ang="0">
                <a:pos x="0" y="30"/>
              </a:cxn>
              <a:cxn ang="0">
                <a:pos x="2" y="32"/>
              </a:cxn>
              <a:cxn ang="0">
                <a:pos x="2" y="34"/>
              </a:cxn>
              <a:cxn ang="0">
                <a:pos x="10" y="32"/>
              </a:cxn>
              <a:cxn ang="0">
                <a:pos x="10" y="30"/>
              </a:cxn>
              <a:cxn ang="0">
                <a:pos x="8" y="28"/>
              </a:cxn>
              <a:cxn ang="0">
                <a:pos x="8" y="26"/>
              </a:cxn>
              <a:cxn ang="0">
                <a:pos x="8" y="24"/>
              </a:cxn>
              <a:cxn ang="0">
                <a:pos x="8" y="22"/>
              </a:cxn>
              <a:cxn ang="0">
                <a:pos x="8" y="19"/>
              </a:cxn>
              <a:cxn ang="0">
                <a:pos x="8" y="17"/>
              </a:cxn>
              <a:cxn ang="0">
                <a:pos x="8" y="15"/>
              </a:cxn>
              <a:cxn ang="0">
                <a:pos x="8" y="13"/>
              </a:cxn>
              <a:cxn ang="0">
                <a:pos x="10" y="13"/>
              </a:cxn>
              <a:cxn ang="0">
                <a:pos x="10" y="11"/>
              </a:cxn>
              <a:cxn ang="0">
                <a:pos x="13" y="11"/>
              </a:cxn>
              <a:cxn ang="0">
                <a:pos x="13" y="9"/>
              </a:cxn>
              <a:cxn ang="0">
                <a:pos x="16" y="9"/>
              </a:cxn>
              <a:cxn ang="0">
                <a:pos x="16" y="7"/>
              </a:cxn>
              <a:cxn ang="0">
                <a:pos x="8" y="0"/>
              </a:cxn>
            </a:cxnLst>
            <a:rect l="0" t="0" r="r" b="b"/>
            <a:pathLst>
              <a:path w="17" h="35">
                <a:moveTo>
                  <a:pt x="8" y="0"/>
                </a:moveTo>
                <a:lnTo>
                  <a:pt x="8" y="2"/>
                </a:lnTo>
                <a:lnTo>
                  <a:pt x="6" y="2"/>
                </a:lnTo>
                <a:lnTo>
                  <a:pt x="6" y="5"/>
                </a:lnTo>
                <a:lnTo>
                  <a:pt x="4" y="5"/>
                </a:lnTo>
                <a:lnTo>
                  <a:pt x="4" y="7"/>
                </a:lnTo>
                <a:lnTo>
                  <a:pt x="2" y="7"/>
                </a:lnTo>
                <a:lnTo>
                  <a:pt x="2" y="9"/>
                </a:lnTo>
                <a:lnTo>
                  <a:pt x="2" y="11"/>
                </a:lnTo>
                <a:lnTo>
                  <a:pt x="0" y="11"/>
                </a:lnTo>
                <a:lnTo>
                  <a:pt x="0" y="13"/>
                </a:lnTo>
                <a:lnTo>
                  <a:pt x="0" y="15"/>
                </a:lnTo>
                <a:lnTo>
                  <a:pt x="0" y="17"/>
                </a:lnTo>
                <a:lnTo>
                  <a:pt x="0" y="19"/>
                </a:lnTo>
                <a:lnTo>
                  <a:pt x="0" y="22"/>
                </a:lnTo>
                <a:lnTo>
                  <a:pt x="0" y="24"/>
                </a:lnTo>
                <a:lnTo>
                  <a:pt x="0" y="26"/>
                </a:lnTo>
                <a:lnTo>
                  <a:pt x="0" y="28"/>
                </a:lnTo>
                <a:lnTo>
                  <a:pt x="0" y="30"/>
                </a:lnTo>
                <a:lnTo>
                  <a:pt x="2" y="32"/>
                </a:lnTo>
                <a:lnTo>
                  <a:pt x="2" y="34"/>
                </a:lnTo>
                <a:lnTo>
                  <a:pt x="10" y="32"/>
                </a:lnTo>
                <a:lnTo>
                  <a:pt x="10" y="30"/>
                </a:lnTo>
                <a:lnTo>
                  <a:pt x="8" y="28"/>
                </a:lnTo>
                <a:lnTo>
                  <a:pt x="8" y="26"/>
                </a:lnTo>
                <a:lnTo>
                  <a:pt x="8" y="24"/>
                </a:lnTo>
                <a:lnTo>
                  <a:pt x="8" y="22"/>
                </a:lnTo>
                <a:lnTo>
                  <a:pt x="8" y="19"/>
                </a:lnTo>
                <a:lnTo>
                  <a:pt x="8" y="17"/>
                </a:lnTo>
                <a:lnTo>
                  <a:pt x="8" y="15"/>
                </a:lnTo>
                <a:lnTo>
                  <a:pt x="8" y="13"/>
                </a:lnTo>
                <a:lnTo>
                  <a:pt x="10" y="13"/>
                </a:lnTo>
                <a:lnTo>
                  <a:pt x="10" y="11"/>
                </a:lnTo>
                <a:lnTo>
                  <a:pt x="13" y="11"/>
                </a:lnTo>
                <a:lnTo>
                  <a:pt x="13" y="9"/>
                </a:lnTo>
                <a:lnTo>
                  <a:pt x="16" y="9"/>
                </a:lnTo>
                <a:lnTo>
                  <a:pt x="16" y="7"/>
                </a:lnTo>
                <a:lnTo>
                  <a:pt x="8" y="0"/>
                </a:lnTo>
              </a:path>
            </a:pathLst>
          </a:custGeom>
          <a:solidFill>
            <a:srgbClr val="000000"/>
          </a:solidFill>
          <a:ln w="9525" cap="rnd">
            <a:noFill/>
            <a:round/>
            <a:headEnd/>
            <a:tailEnd/>
          </a:ln>
          <a:effectLst/>
        </p:spPr>
        <p:txBody>
          <a:bodyPr/>
          <a:lstStyle/>
          <a:p>
            <a:endParaRPr lang="en-US"/>
          </a:p>
        </p:txBody>
      </p:sp>
      <p:sp>
        <p:nvSpPr>
          <p:cNvPr id="64247" name="Freeform 759"/>
          <p:cNvSpPr>
            <a:spLocks/>
          </p:cNvSpPr>
          <p:nvPr/>
        </p:nvSpPr>
        <p:spPr bwMode="auto">
          <a:xfrm>
            <a:off x="2400300" y="2724150"/>
            <a:ext cx="31750" cy="30163"/>
          </a:xfrm>
          <a:custGeom>
            <a:avLst/>
            <a:gdLst/>
            <a:ahLst/>
            <a:cxnLst>
              <a:cxn ang="0">
                <a:pos x="0" y="0"/>
              </a:cxn>
              <a:cxn ang="0">
                <a:pos x="0" y="2"/>
              </a:cxn>
              <a:cxn ang="0">
                <a:pos x="0" y="5"/>
              </a:cxn>
              <a:cxn ang="0">
                <a:pos x="0" y="8"/>
              </a:cxn>
              <a:cxn ang="0">
                <a:pos x="0" y="5"/>
              </a:cxn>
              <a:cxn ang="0">
                <a:pos x="12" y="16"/>
              </a:cxn>
              <a:cxn ang="0">
                <a:pos x="16" y="16"/>
              </a:cxn>
              <a:cxn ang="0">
                <a:pos x="16" y="13"/>
              </a:cxn>
              <a:cxn ang="0">
                <a:pos x="16" y="8"/>
              </a:cxn>
              <a:cxn ang="0">
                <a:pos x="16" y="5"/>
              </a:cxn>
              <a:cxn ang="0">
                <a:pos x="16" y="2"/>
              </a:cxn>
              <a:cxn ang="0">
                <a:pos x="16" y="5"/>
              </a:cxn>
              <a:cxn ang="0">
                <a:pos x="0" y="0"/>
              </a:cxn>
            </a:cxnLst>
            <a:rect l="0" t="0" r="r" b="b"/>
            <a:pathLst>
              <a:path w="17" h="17">
                <a:moveTo>
                  <a:pt x="0" y="0"/>
                </a:moveTo>
                <a:lnTo>
                  <a:pt x="0" y="2"/>
                </a:lnTo>
                <a:lnTo>
                  <a:pt x="0" y="5"/>
                </a:lnTo>
                <a:lnTo>
                  <a:pt x="0" y="8"/>
                </a:lnTo>
                <a:lnTo>
                  <a:pt x="0" y="5"/>
                </a:lnTo>
                <a:lnTo>
                  <a:pt x="12" y="16"/>
                </a:lnTo>
                <a:lnTo>
                  <a:pt x="16" y="16"/>
                </a:lnTo>
                <a:lnTo>
                  <a:pt x="16" y="13"/>
                </a:lnTo>
                <a:lnTo>
                  <a:pt x="16" y="8"/>
                </a:lnTo>
                <a:lnTo>
                  <a:pt x="16" y="5"/>
                </a:lnTo>
                <a:lnTo>
                  <a:pt x="16" y="2"/>
                </a:lnTo>
                <a:lnTo>
                  <a:pt x="16" y="5"/>
                </a:lnTo>
                <a:lnTo>
                  <a:pt x="0" y="0"/>
                </a:lnTo>
              </a:path>
            </a:pathLst>
          </a:custGeom>
          <a:solidFill>
            <a:srgbClr val="000000"/>
          </a:solidFill>
          <a:ln w="9525" cap="rnd">
            <a:noFill/>
            <a:round/>
            <a:headEnd/>
            <a:tailEnd/>
          </a:ln>
          <a:effectLst/>
        </p:spPr>
        <p:txBody>
          <a:bodyPr/>
          <a:lstStyle/>
          <a:p>
            <a:endParaRPr lang="en-US"/>
          </a:p>
        </p:txBody>
      </p:sp>
      <p:sp>
        <p:nvSpPr>
          <p:cNvPr id="64248" name="Freeform 760"/>
          <p:cNvSpPr>
            <a:spLocks/>
          </p:cNvSpPr>
          <p:nvPr/>
        </p:nvSpPr>
        <p:spPr bwMode="auto">
          <a:xfrm>
            <a:off x="2400300" y="2713038"/>
            <a:ext cx="46038" cy="30162"/>
          </a:xfrm>
          <a:custGeom>
            <a:avLst/>
            <a:gdLst/>
            <a:ahLst/>
            <a:cxnLst>
              <a:cxn ang="0">
                <a:pos x="15" y="5"/>
              </a:cxn>
              <a:cxn ang="0">
                <a:pos x="22" y="2"/>
              </a:cxn>
              <a:cxn ang="0">
                <a:pos x="19" y="2"/>
              </a:cxn>
              <a:cxn ang="0">
                <a:pos x="17" y="2"/>
              </a:cxn>
              <a:cxn ang="0">
                <a:pos x="17" y="0"/>
              </a:cxn>
              <a:cxn ang="0">
                <a:pos x="15" y="0"/>
              </a:cxn>
              <a:cxn ang="0">
                <a:pos x="13" y="0"/>
              </a:cxn>
              <a:cxn ang="0">
                <a:pos x="11" y="0"/>
              </a:cxn>
              <a:cxn ang="0">
                <a:pos x="9" y="0"/>
              </a:cxn>
              <a:cxn ang="0">
                <a:pos x="7" y="0"/>
              </a:cxn>
              <a:cxn ang="0">
                <a:pos x="5" y="2"/>
              </a:cxn>
              <a:cxn ang="0">
                <a:pos x="2" y="2"/>
              </a:cxn>
              <a:cxn ang="0">
                <a:pos x="2" y="5"/>
              </a:cxn>
              <a:cxn ang="0">
                <a:pos x="0" y="5"/>
              </a:cxn>
              <a:cxn ang="0">
                <a:pos x="0" y="8"/>
              </a:cxn>
              <a:cxn ang="0">
                <a:pos x="9" y="13"/>
              </a:cxn>
              <a:cxn ang="0">
                <a:pos x="9" y="10"/>
              </a:cxn>
              <a:cxn ang="0">
                <a:pos x="11" y="10"/>
              </a:cxn>
              <a:cxn ang="0">
                <a:pos x="13" y="10"/>
              </a:cxn>
              <a:cxn ang="0">
                <a:pos x="15" y="10"/>
              </a:cxn>
              <a:cxn ang="0">
                <a:pos x="15" y="13"/>
              </a:cxn>
              <a:cxn ang="0">
                <a:pos x="17" y="13"/>
              </a:cxn>
              <a:cxn ang="0">
                <a:pos x="24" y="8"/>
              </a:cxn>
              <a:cxn ang="0">
                <a:pos x="17" y="13"/>
              </a:cxn>
              <a:cxn ang="0">
                <a:pos x="24" y="16"/>
              </a:cxn>
              <a:cxn ang="0">
                <a:pos x="24" y="8"/>
              </a:cxn>
              <a:cxn ang="0">
                <a:pos x="15" y="5"/>
              </a:cxn>
            </a:cxnLst>
            <a:rect l="0" t="0" r="r" b="b"/>
            <a:pathLst>
              <a:path w="25" h="17">
                <a:moveTo>
                  <a:pt x="15" y="5"/>
                </a:moveTo>
                <a:lnTo>
                  <a:pt x="22" y="2"/>
                </a:lnTo>
                <a:lnTo>
                  <a:pt x="19" y="2"/>
                </a:lnTo>
                <a:lnTo>
                  <a:pt x="17" y="2"/>
                </a:lnTo>
                <a:lnTo>
                  <a:pt x="17" y="0"/>
                </a:lnTo>
                <a:lnTo>
                  <a:pt x="15" y="0"/>
                </a:lnTo>
                <a:lnTo>
                  <a:pt x="13" y="0"/>
                </a:lnTo>
                <a:lnTo>
                  <a:pt x="11" y="0"/>
                </a:lnTo>
                <a:lnTo>
                  <a:pt x="9" y="0"/>
                </a:lnTo>
                <a:lnTo>
                  <a:pt x="7" y="0"/>
                </a:lnTo>
                <a:lnTo>
                  <a:pt x="5" y="2"/>
                </a:lnTo>
                <a:lnTo>
                  <a:pt x="2" y="2"/>
                </a:lnTo>
                <a:lnTo>
                  <a:pt x="2" y="5"/>
                </a:lnTo>
                <a:lnTo>
                  <a:pt x="0" y="5"/>
                </a:lnTo>
                <a:lnTo>
                  <a:pt x="0" y="8"/>
                </a:lnTo>
                <a:lnTo>
                  <a:pt x="9" y="13"/>
                </a:lnTo>
                <a:lnTo>
                  <a:pt x="9" y="10"/>
                </a:lnTo>
                <a:lnTo>
                  <a:pt x="11" y="10"/>
                </a:lnTo>
                <a:lnTo>
                  <a:pt x="13" y="10"/>
                </a:lnTo>
                <a:lnTo>
                  <a:pt x="15" y="10"/>
                </a:lnTo>
                <a:lnTo>
                  <a:pt x="15" y="13"/>
                </a:lnTo>
                <a:lnTo>
                  <a:pt x="17" y="13"/>
                </a:lnTo>
                <a:lnTo>
                  <a:pt x="24" y="8"/>
                </a:lnTo>
                <a:lnTo>
                  <a:pt x="17" y="13"/>
                </a:lnTo>
                <a:lnTo>
                  <a:pt x="24" y="16"/>
                </a:lnTo>
                <a:lnTo>
                  <a:pt x="24" y="8"/>
                </a:lnTo>
                <a:lnTo>
                  <a:pt x="15" y="5"/>
                </a:lnTo>
              </a:path>
            </a:pathLst>
          </a:custGeom>
          <a:solidFill>
            <a:srgbClr val="000000"/>
          </a:solidFill>
          <a:ln w="9525" cap="rnd">
            <a:noFill/>
            <a:round/>
            <a:headEnd/>
            <a:tailEnd/>
          </a:ln>
          <a:effectLst/>
        </p:spPr>
        <p:txBody>
          <a:bodyPr/>
          <a:lstStyle/>
          <a:p>
            <a:endParaRPr lang="en-US"/>
          </a:p>
        </p:txBody>
      </p:sp>
      <p:sp>
        <p:nvSpPr>
          <p:cNvPr id="64249" name="Freeform 761"/>
          <p:cNvSpPr>
            <a:spLocks/>
          </p:cNvSpPr>
          <p:nvPr/>
        </p:nvSpPr>
        <p:spPr bwMode="auto">
          <a:xfrm>
            <a:off x="2420938" y="2700338"/>
            <a:ext cx="31750" cy="30162"/>
          </a:xfrm>
          <a:custGeom>
            <a:avLst/>
            <a:gdLst/>
            <a:ahLst/>
            <a:cxnLst>
              <a:cxn ang="0">
                <a:pos x="4" y="0"/>
              </a:cxn>
              <a:cxn ang="0">
                <a:pos x="0" y="8"/>
              </a:cxn>
              <a:cxn ang="0">
                <a:pos x="2" y="8"/>
              </a:cxn>
              <a:cxn ang="0">
                <a:pos x="2" y="11"/>
              </a:cxn>
              <a:cxn ang="0">
                <a:pos x="4" y="13"/>
              </a:cxn>
              <a:cxn ang="0">
                <a:pos x="16" y="16"/>
              </a:cxn>
              <a:cxn ang="0">
                <a:pos x="16" y="13"/>
              </a:cxn>
              <a:cxn ang="0">
                <a:pos x="16" y="11"/>
              </a:cxn>
              <a:cxn ang="0">
                <a:pos x="16" y="8"/>
              </a:cxn>
              <a:cxn ang="0">
                <a:pos x="13" y="8"/>
              </a:cxn>
              <a:cxn ang="0">
                <a:pos x="13" y="6"/>
              </a:cxn>
              <a:cxn ang="0">
                <a:pos x="9" y="6"/>
              </a:cxn>
              <a:cxn ang="0">
                <a:pos x="4" y="11"/>
              </a:cxn>
              <a:cxn ang="0">
                <a:pos x="4" y="0"/>
              </a:cxn>
              <a:cxn ang="0">
                <a:pos x="0" y="0"/>
              </a:cxn>
              <a:cxn ang="0">
                <a:pos x="0" y="8"/>
              </a:cxn>
              <a:cxn ang="0">
                <a:pos x="4" y="0"/>
              </a:cxn>
            </a:cxnLst>
            <a:rect l="0" t="0" r="r" b="b"/>
            <a:pathLst>
              <a:path w="17" h="17">
                <a:moveTo>
                  <a:pt x="4" y="0"/>
                </a:moveTo>
                <a:lnTo>
                  <a:pt x="0" y="8"/>
                </a:lnTo>
                <a:lnTo>
                  <a:pt x="2" y="8"/>
                </a:lnTo>
                <a:lnTo>
                  <a:pt x="2" y="11"/>
                </a:lnTo>
                <a:lnTo>
                  <a:pt x="4" y="13"/>
                </a:lnTo>
                <a:lnTo>
                  <a:pt x="16" y="16"/>
                </a:lnTo>
                <a:lnTo>
                  <a:pt x="16" y="13"/>
                </a:lnTo>
                <a:lnTo>
                  <a:pt x="16" y="11"/>
                </a:lnTo>
                <a:lnTo>
                  <a:pt x="16" y="8"/>
                </a:lnTo>
                <a:lnTo>
                  <a:pt x="13" y="8"/>
                </a:lnTo>
                <a:lnTo>
                  <a:pt x="13" y="6"/>
                </a:lnTo>
                <a:lnTo>
                  <a:pt x="9" y="6"/>
                </a:lnTo>
                <a:lnTo>
                  <a:pt x="4" y="11"/>
                </a:lnTo>
                <a:lnTo>
                  <a:pt x="4" y="0"/>
                </a:lnTo>
                <a:lnTo>
                  <a:pt x="0" y="0"/>
                </a:lnTo>
                <a:lnTo>
                  <a:pt x="0" y="8"/>
                </a:lnTo>
                <a:lnTo>
                  <a:pt x="4" y="0"/>
                </a:lnTo>
              </a:path>
            </a:pathLst>
          </a:custGeom>
          <a:solidFill>
            <a:srgbClr val="000000"/>
          </a:solidFill>
          <a:ln w="9525" cap="rnd">
            <a:noFill/>
            <a:round/>
            <a:headEnd/>
            <a:tailEnd/>
          </a:ln>
          <a:effectLst/>
        </p:spPr>
        <p:txBody>
          <a:bodyPr/>
          <a:lstStyle/>
          <a:p>
            <a:endParaRPr lang="en-US"/>
          </a:p>
        </p:txBody>
      </p:sp>
      <p:sp>
        <p:nvSpPr>
          <p:cNvPr id="64250" name="Freeform 762"/>
          <p:cNvSpPr>
            <a:spLocks/>
          </p:cNvSpPr>
          <p:nvPr/>
        </p:nvSpPr>
        <p:spPr bwMode="auto">
          <a:xfrm>
            <a:off x="2427288" y="2700338"/>
            <a:ext cx="33337" cy="30162"/>
          </a:xfrm>
          <a:custGeom>
            <a:avLst/>
            <a:gdLst/>
            <a:ahLst/>
            <a:cxnLst>
              <a:cxn ang="0">
                <a:pos x="15" y="0"/>
              </a:cxn>
              <a:cxn ang="0">
                <a:pos x="13" y="0"/>
              </a:cxn>
              <a:cxn ang="0">
                <a:pos x="11" y="0"/>
              </a:cxn>
              <a:cxn ang="0">
                <a:pos x="9" y="0"/>
              </a:cxn>
              <a:cxn ang="0">
                <a:pos x="7" y="0"/>
              </a:cxn>
              <a:cxn ang="0">
                <a:pos x="4" y="0"/>
              </a:cxn>
              <a:cxn ang="0">
                <a:pos x="2" y="0"/>
              </a:cxn>
              <a:cxn ang="0">
                <a:pos x="0" y="0"/>
              </a:cxn>
              <a:cxn ang="0">
                <a:pos x="0" y="16"/>
              </a:cxn>
              <a:cxn ang="0">
                <a:pos x="2" y="16"/>
              </a:cxn>
              <a:cxn ang="0">
                <a:pos x="4" y="16"/>
              </a:cxn>
              <a:cxn ang="0">
                <a:pos x="7" y="16"/>
              </a:cxn>
              <a:cxn ang="0">
                <a:pos x="9" y="16"/>
              </a:cxn>
              <a:cxn ang="0">
                <a:pos x="11" y="16"/>
              </a:cxn>
              <a:cxn ang="0">
                <a:pos x="13" y="16"/>
              </a:cxn>
              <a:cxn ang="0">
                <a:pos x="15" y="16"/>
              </a:cxn>
              <a:cxn ang="0">
                <a:pos x="17" y="16"/>
              </a:cxn>
              <a:cxn ang="0">
                <a:pos x="15" y="0"/>
              </a:cxn>
            </a:cxnLst>
            <a:rect l="0" t="0" r="r" b="b"/>
            <a:pathLst>
              <a:path w="18" h="17">
                <a:moveTo>
                  <a:pt x="15" y="0"/>
                </a:moveTo>
                <a:lnTo>
                  <a:pt x="13" y="0"/>
                </a:lnTo>
                <a:lnTo>
                  <a:pt x="11" y="0"/>
                </a:lnTo>
                <a:lnTo>
                  <a:pt x="9" y="0"/>
                </a:lnTo>
                <a:lnTo>
                  <a:pt x="7" y="0"/>
                </a:lnTo>
                <a:lnTo>
                  <a:pt x="4" y="0"/>
                </a:lnTo>
                <a:lnTo>
                  <a:pt x="2" y="0"/>
                </a:lnTo>
                <a:lnTo>
                  <a:pt x="0" y="0"/>
                </a:lnTo>
                <a:lnTo>
                  <a:pt x="0" y="16"/>
                </a:lnTo>
                <a:lnTo>
                  <a:pt x="2" y="16"/>
                </a:lnTo>
                <a:lnTo>
                  <a:pt x="4" y="16"/>
                </a:lnTo>
                <a:lnTo>
                  <a:pt x="7" y="16"/>
                </a:lnTo>
                <a:lnTo>
                  <a:pt x="9" y="16"/>
                </a:lnTo>
                <a:lnTo>
                  <a:pt x="11" y="16"/>
                </a:lnTo>
                <a:lnTo>
                  <a:pt x="13" y="16"/>
                </a:lnTo>
                <a:lnTo>
                  <a:pt x="15" y="16"/>
                </a:lnTo>
                <a:lnTo>
                  <a:pt x="17" y="16"/>
                </a:lnTo>
                <a:lnTo>
                  <a:pt x="15" y="0"/>
                </a:lnTo>
              </a:path>
            </a:pathLst>
          </a:custGeom>
          <a:solidFill>
            <a:srgbClr val="000000"/>
          </a:solidFill>
          <a:ln w="9525" cap="rnd">
            <a:noFill/>
            <a:round/>
            <a:headEnd/>
            <a:tailEnd/>
          </a:ln>
          <a:effectLst/>
        </p:spPr>
        <p:txBody>
          <a:bodyPr/>
          <a:lstStyle/>
          <a:p>
            <a:endParaRPr lang="en-US"/>
          </a:p>
        </p:txBody>
      </p:sp>
      <p:sp>
        <p:nvSpPr>
          <p:cNvPr id="64251" name="Freeform 763"/>
          <p:cNvSpPr>
            <a:spLocks/>
          </p:cNvSpPr>
          <p:nvPr/>
        </p:nvSpPr>
        <p:spPr bwMode="auto">
          <a:xfrm>
            <a:off x="2455863" y="2662238"/>
            <a:ext cx="31750" cy="55562"/>
          </a:xfrm>
          <a:custGeom>
            <a:avLst/>
            <a:gdLst/>
            <a:ahLst/>
            <a:cxnLst>
              <a:cxn ang="0">
                <a:pos x="11" y="0"/>
              </a:cxn>
              <a:cxn ang="0">
                <a:pos x="6" y="6"/>
              </a:cxn>
              <a:cxn ang="0">
                <a:pos x="6" y="9"/>
              </a:cxn>
              <a:cxn ang="0">
                <a:pos x="6" y="11"/>
              </a:cxn>
              <a:cxn ang="0">
                <a:pos x="6" y="13"/>
              </a:cxn>
              <a:cxn ang="0">
                <a:pos x="6" y="15"/>
              </a:cxn>
              <a:cxn ang="0">
                <a:pos x="6" y="17"/>
              </a:cxn>
              <a:cxn ang="0">
                <a:pos x="4" y="17"/>
              </a:cxn>
              <a:cxn ang="0">
                <a:pos x="4" y="19"/>
              </a:cxn>
              <a:cxn ang="0">
                <a:pos x="2" y="19"/>
              </a:cxn>
              <a:cxn ang="0">
                <a:pos x="2" y="21"/>
              </a:cxn>
              <a:cxn ang="0">
                <a:pos x="0" y="21"/>
              </a:cxn>
              <a:cxn ang="0">
                <a:pos x="2" y="30"/>
              </a:cxn>
              <a:cxn ang="0">
                <a:pos x="4" y="30"/>
              </a:cxn>
              <a:cxn ang="0">
                <a:pos x="6" y="28"/>
              </a:cxn>
              <a:cxn ang="0">
                <a:pos x="9" y="28"/>
              </a:cxn>
              <a:cxn ang="0">
                <a:pos x="9" y="26"/>
              </a:cxn>
              <a:cxn ang="0">
                <a:pos x="11" y="26"/>
              </a:cxn>
              <a:cxn ang="0">
                <a:pos x="11" y="23"/>
              </a:cxn>
              <a:cxn ang="0">
                <a:pos x="13" y="23"/>
              </a:cxn>
              <a:cxn ang="0">
                <a:pos x="13" y="21"/>
              </a:cxn>
              <a:cxn ang="0">
                <a:pos x="16" y="19"/>
              </a:cxn>
              <a:cxn ang="0">
                <a:pos x="16" y="17"/>
              </a:cxn>
              <a:cxn ang="0">
                <a:pos x="16" y="15"/>
              </a:cxn>
              <a:cxn ang="0">
                <a:pos x="16" y="13"/>
              </a:cxn>
              <a:cxn ang="0">
                <a:pos x="16" y="11"/>
              </a:cxn>
              <a:cxn ang="0">
                <a:pos x="16" y="9"/>
              </a:cxn>
              <a:cxn ang="0">
                <a:pos x="16" y="6"/>
              </a:cxn>
              <a:cxn ang="0">
                <a:pos x="16" y="4"/>
              </a:cxn>
              <a:cxn ang="0">
                <a:pos x="11" y="11"/>
              </a:cxn>
              <a:cxn ang="0">
                <a:pos x="11" y="0"/>
              </a:cxn>
              <a:cxn ang="0">
                <a:pos x="4" y="0"/>
              </a:cxn>
              <a:cxn ang="0">
                <a:pos x="6" y="6"/>
              </a:cxn>
              <a:cxn ang="0">
                <a:pos x="11" y="0"/>
              </a:cxn>
            </a:cxnLst>
            <a:rect l="0" t="0" r="r" b="b"/>
            <a:pathLst>
              <a:path w="17" h="31">
                <a:moveTo>
                  <a:pt x="11" y="0"/>
                </a:moveTo>
                <a:lnTo>
                  <a:pt x="6" y="6"/>
                </a:lnTo>
                <a:lnTo>
                  <a:pt x="6" y="9"/>
                </a:lnTo>
                <a:lnTo>
                  <a:pt x="6" y="11"/>
                </a:lnTo>
                <a:lnTo>
                  <a:pt x="6" y="13"/>
                </a:lnTo>
                <a:lnTo>
                  <a:pt x="6" y="15"/>
                </a:lnTo>
                <a:lnTo>
                  <a:pt x="6" y="17"/>
                </a:lnTo>
                <a:lnTo>
                  <a:pt x="4" y="17"/>
                </a:lnTo>
                <a:lnTo>
                  <a:pt x="4" y="19"/>
                </a:lnTo>
                <a:lnTo>
                  <a:pt x="2" y="19"/>
                </a:lnTo>
                <a:lnTo>
                  <a:pt x="2" y="21"/>
                </a:lnTo>
                <a:lnTo>
                  <a:pt x="0" y="21"/>
                </a:lnTo>
                <a:lnTo>
                  <a:pt x="2" y="30"/>
                </a:lnTo>
                <a:lnTo>
                  <a:pt x="4" y="30"/>
                </a:lnTo>
                <a:lnTo>
                  <a:pt x="6" y="28"/>
                </a:lnTo>
                <a:lnTo>
                  <a:pt x="9" y="28"/>
                </a:lnTo>
                <a:lnTo>
                  <a:pt x="9" y="26"/>
                </a:lnTo>
                <a:lnTo>
                  <a:pt x="11" y="26"/>
                </a:lnTo>
                <a:lnTo>
                  <a:pt x="11" y="23"/>
                </a:lnTo>
                <a:lnTo>
                  <a:pt x="13" y="23"/>
                </a:lnTo>
                <a:lnTo>
                  <a:pt x="13" y="21"/>
                </a:lnTo>
                <a:lnTo>
                  <a:pt x="16" y="19"/>
                </a:lnTo>
                <a:lnTo>
                  <a:pt x="16" y="17"/>
                </a:lnTo>
                <a:lnTo>
                  <a:pt x="16" y="15"/>
                </a:lnTo>
                <a:lnTo>
                  <a:pt x="16" y="13"/>
                </a:lnTo>
                <a:lnTo>
                  <a:pt x="16" y="11"/>
                </a:lnTo>
                <a:lnTo>
                  <a:pt x="16" y="9"/>
                </a:lnTo>
                <a:lnTo>
                  <a:pt x="16" y="6"/>
                </a:lnTo>
                <a:lnTo>
                  <a:pt x="16" y="4"/>
                </a:lnTo>
                <a:lnTo>
                  <a:pt x="11" y="11"/>
                </a:lnTo>
                <a:lnTo>
                  <a:pt x="11" y="0"/>
                </a:lnTo>
                <a:lnTo>
                  <a:pt x="4" y="0"/>
                </a:lnTo>
                <a:lnTo>
                  <a:pt x="6" y="6"/>
                </a:lnTo>
                <a:lnTo>
                  <a:pt x="11" y="0"/>
                </a:lnTo>
              </a:path>
            </a:pathLst>
          </a:custGeom>
          <a:solidFill>
            <a:srgbClr val="000000"/>
          </a:solidFill>
          <a:ln w="9525" cap="rnd">
            <a:noFill/>
            <a:round/>
            <a:headEnd/>
            <a:tailEnd/>
          </a:ln>
          <a:effectLst/>
        </p:spPr>
        <p:txBody>
          <a:bodyPr/>
          <a:lstStyle/>
          <a:p>
            <a:endParaRPr lang="en-US"/>
          </a:p>
        </p:txBody>
      </p:sp>
      <p:sp>
        <p:nvSpPr>
          <p:cNvPr id="64252" name="Freeform 764"/>
          <p:cNvSpPr>
            <a:spLocks/>
          </p:cNvSpPr>
          <p:nvPr/>
        </p:nvSpPr>
        <p:spPr bwMode="auto">
          <a:xfrm>
            <a:off x="2476500" y="2662238"/>
            <a:ext cx="31750" cy="30162"/>
          </a:xfrm>
          <a:custGeom>
            <a:avLst/>
            <a:gdLst/>
            <a:ahLst/>
            <a:cxnLst>
              <a:cxn ang="0">
                <a:pos x="16" y="6"/>
              </a:cxn>
              <a:cxn ang="0">
                <a:pos x="16" y="4"/>
              </a:cxn>
              <a:cxn ang="0">
                <a:pos x="12" y="4"/>
              </a:cxn>
              <a:cxn ang="0">
                <a:pos x="12" y="2"/>
              </a:cxn>
              <a:cxn ang="0">
                <a:pos x="8" y="2"/>
              </a:cxn>
              <a:cxn ang="0">
                <a:pos x="4" y="2"/>
              </a:cxn>
              <a:cxn ang="0">
                <a:pos x="4" y="0"/>
              </a:cxn>
              <a:cxn ang="0">
                <a:pos x="0" y="0"/>
              </a:cxn>
              <a:cxn ang="0">
                <a:pos x="0" y="11"/>
              </a:cxn>
              <a:cxn ang="0">
                <a:pos x="4" y="11"/>
              </a:cxn>
              <a:cxn ang="0">
                <a:pos x="4" y="13"/>
              </a:cxn>
              <a:cxn ang="0">
                <a:pos x="8" y="13"/>
              </a:cxn>
              <a:cxn ang="0">
                <a:pos x="12" y="13"/>
              </a:cxn>
              <a:cxn ang="0">
                <a:pos x="12" y="16"/>
              </a:cxn>
              <a:cxn ang="0">
                <a:pos x="12" y="13"/>
              </a:cxn>
              <a:cxn ang="0">
                <a:pos x="16" y="6"/>
              </a:cxn>
            </a:cxnLst>
            <a:rect l="0" t="0" r="r" b="b"/>
            <a:pathLst>
              <a:path w="17" h="17">
                <a:moveTo>
                  <a:pt x="16" y="6"/>
                </a:moveTo>
                <a:lnTo>
                  <a:pt x="16" y="4"/>
                </a:lnTo>
                <a:lnTo>
                  <a:pt x="12" y="4"/>
                </a:lnTo>
                <a:lnTo>
                  <a:pt x="12" y="2"/>
                </a:lnTo>
                <a:lnTo>
                  <a:pt x="8" y="2"/>
                </a:lnTo>
                <a:lnTo>
                  <a:pt x="4" y="2"/>
                </a:lnTo>
                <a:lnTo>
                  <a:pt x="4" y="0"/>
                </a:lnTo>
                <a:lnTo>
                  <a:pt x="0" y="0"/>
                </a:lnTo>
                <a:lnTo>
                  <a:pt x="0" y="11"/>
                </a:lnTo>
                <a:lnTo>
                  <a:pt x="4" y="11"/>
                </a:lnTo>
                <a:lnTo>
                  <a:pt x="4" y="13"/>
                </a:lnTo>
                <a:lnTo>
                  <a:pt x="8" y="13"/>
                </a:lnTo>
                <a:lnTo>
                  <a:pt x="12" y="13"/>
                </a:lnTo>
                <a:lnTo>
                  <a:pt x="12" y="16"/>
                </a:lnTo>
                <a:lnTo>
                  <a:pt x="12" y="13"/>
                </a:lnTo>
                <a:lnTo>
                  <a:pt x="16" y="6"/>
                </a:lnTo>
              </a:path>
            </a:pathLst>
          </a:custGeom>
          <a:solidFill>
            <a:srgbClr val="000000"/>
          </a:solidFill>
          <a:ln w="9525" cap="rnd">
            <a:noFill/>
            <a:round/>
            <a:headEnd/>
            <a:tailEnd/>
          </a:ln>
          <a:effectLst/>
        </p:spPr>
        <p:txBody>
          <a:bodyPr/>
          <a:lstStyle/>
          <a:p>
            <a:endParaRPr lang="en-US"/>
          </a:p>
        </p:txBody>
      </p:sp>
      <p:sp>
        <p:nvSpPr>
          <p:cNvPr id="64253" name="Freeform 765"/>
          <p:cNvSpPr>
            <a:spLocks/>
          </p:cNvSpPr>
          <p:nvPr/>
        </p:nvSpPr>
        <p:spPr bwMode="auto">
          <a:xfrm>
            <a:off x="2487613" y="2662238"/>
            <a:ext cx="46037" cy="30162"/>
          </a:xfrm>
          <a:custGeom>
            <a:avLst/>
            <a:gdLst/>
            <a:ahLst/>
            <a:cxnLst>
              <a:cxn ang="0">
                <a:pos x="21" y="0"/>
              </a:cxn>
              <a:cxn ang="0">
                <a:pos x="19" y="0"/>
              </a:cxn>
              <a:cxn ang="0">
                <a:pos x="19" y="2"/>
              </a:cxn>
              <a:cxn ang="0">
                <a:pos x="17" y="2"/>
              </a:cxn>
              <a:cxn ang="0">
                <a:pos x="15" y="2"/>
              </a:cxn>
              <a:cxn ang="0">
                <a:pos x="13" y="4"/>
              </a:cxn>
              <a:cxn ang="0">
                <a:pos x="11" y="4"/>
              </a:cxn>
              <a:cxn ang="0">
                <a:pos x="9" y="4"/>
              </a:cxn>
              <a:cxn ang="0">
                <a:pos x="7" y="4"/>
              </a:cxn>
              <a:cxn ang="0">
                <a:pos x="7" y="6"/>
              </a:cxn>
              <a:cxn ang="0">
                <a:pos x="4" y="6"/>
              </a:cxn>
              <a:cxn ang="0">
                <a:pos x="2" y="6"/>
              </a:cxn>
              <a:cxn ang="0">
                <a:pos x="0" y="13"/>
              </a:cxn>
              <a:cxn ang="0">
                <a:pos x="0" y="16"/>
              </a:cxn>
              <a:cxn ang="0">
                <a:pos x="2" y="16"/>
              </a:cxn>
              <a:cxn ang="0">
                <a:pos x="4" y="16"/>
              </a:cxn>
              <a:cxn ang="0">
                <a:pos x="7" y="16"/>
              </a:cxn>
              <a:cxn ang="0">
                <a:pos x="9" y="16"/>
              </a:cxn>
              <a:cxn ang="0">
                <a:pos x="11" y="16"/>
              </a:cxn>
              <a:cxn ang="0">
                <a:pos x="11" y="13"/>
              </a:cxn>
              <a:cxn ang="0">
                <a:pos x="13" y="13"/>
              </a:cxn>
              <a:cxn ang="0">
                <a:pos x="15" y="13"/>
              </a:cxn>
              <a:cxn ang="0">
                <a:pos x="17" y="13"/>
              </a:cxn>
              <a:cxn ang="0">
                <a:pos x="17" y="11"/>
              </a:cxn>
              <a:cxn ang="0">
                <a:pos x="19" y="11"/>
              </a:cxn>
              <a:cxn ang="0">
                <a:pos x="21" y="11"/>
              </a:cxn>
              <a:cxn ang="0">
                <a:pos x="21" y="9"/>
              </a:cxn>
              <a:cxn ang="0">
                <a:pos x="24" y="9"/>
              </a:cxn>
              <a:cxn ang="0">
                <a:pos x="21" y="9"/>
              </a:cxn>
              <a:cxn ang="0">
                <a:pos x="21" y="0"/>
              </a:cxn>
            </a:cxnLst>
            <a:rect l="0" t="0" r="r" b="b"/>
            <a:pathLst>
              <a:path w="25" h="17">
                <a:moveTo>
                  <a:pt x="21" y="0"/>
                </a:moveTo>
                <a:lnTo>
                  <a:pt x="19" y="0"/>
                </a:lnTo>
                <a:lnTo>
                  <a:pt x="19" y="2"/>
                </a:lnTo>
                <a:lnTo>
                  <a:pt x="17" y="2"/>
                </a:lnTo>
                <a:lnTo>
                  <a:pt x="15" y="2"/>
                </a:lnTo>
                <a:lnTo>
                  <a:pt x="13" y="4"/>
                </a:lnTo>
                <a:lnTo>
                  <a:pt x="11" y="4"/>
                </a:lnTo>
                <a:lnTo>
                  <a:pt x="9" y="4"/>
                </a:lnTo>
                <a:lnTo>
                  <a:pt x="7" y="4"/>
                </a:lnTo>
                <a:lnTo>
                  <a:pt x="7" y="6"/>
                </a:lnTo>
                <a:lnTo>
                  <a:pt x="4" y="6"/>
                </a:lnTo>
                <a:lnTo>
                  <a:pt x="2" y="6"/>
                </a:lnTo>
                <a:lnTo>
                  <a:pt x="0" y="13"/>
                </a:lnTo>
                <a:lnTo>
                  <a:pt x="0" y="16"/>
                </a:lnTo>
                <a:lnTo>
                  <a:pt x="2" y="16"/>
                </a:lnTo>
                <a:lnTo>
                  <a:pt x="4" y="16"/>
                </a:lnTo>
                <a:lnTo>
                  <a:pt x="7" y="16"/>
                </a:lnTo>
                <a:lnTo>
                  <a:pt x="9" y="16"/>
                </a:lnTo>
                <a:lnTo>
                  <a:pt x="11" y="16"/>
                </a:lnTo>
                <a:lnTo>
                  <a:pt x="11" y="13"/>
                </a:lnTo>
                <a:lnTo>
                  <a:pt x="13" y="13"/>
                </a:lnTo>
                <a:lnTo>
                  <a:pt x="15" y="13"/>
                </a:lnTo>
                <a:lnTo>
                  <a:pt x="17" y="13"/>
                </a:lnTo>
                <a:lnTo>
                  <a:pt x="17" y="11"/>
                </a:lnTo>
                <a:lnTo>
                  <a:pt x="19" y="11"/>
                </a:lnTo>
                <a:lnTo>
                  <a:pt x="21" y="11"/>
                </a:lnTo>
                <a:lnTo>
                  <a:pt x="21" y="9"/>
                </a:lnTo>
                <a:lnTo>
                  <a:pt x="24" y="9"/>
                </a:lnTo>
                <a:lnTo>
                  <a:pt x="21" y="9"/>
                </a:lnTo>
                <a:lnTo>
                  <a:pt x="21" y="0"/>
                </a:lnTo>
              </a:path>
            </a:pathLst>
          </a:custGeom>
          <a:solidFill>
            <a:srgbClr val="000000"/>
          </a:solidFill>
          <a:ln w="9525" cap="rnd">
            <a:noFill/>
            <a:round/>
            <a:headEnd/>
            <a:tailEnd/>
          </a:ln>
          <a:effectLst/>
        </p:spPr>
        <p:txBody>
          <a:bodyPr/>
          <a:lstStyle/>
          <a:p>
            <a:endParaRPr lang="en-US"/>
          </a:p>
        </p:txBody>
      </p:sp>
      <p:sp>
        <p:nvSpPr>
          <p:cNvPr id="64254" name="Freeform 766"/>
          <p:cNvSpPr>
            <a:spLocks/>
          </p:cNvSpPr>
          <p:nvPr/>
        </p:nvSpPr>
        <p:spPr bwMode="auto">
          <a:xfrm>
            <a:off x="2525713" y="2662238"/>
            <a:ext cx="61912" cy="31750"/>
          </a:xfrm>
          <a:custGeom>
            <a:avLst/>
            <a:gdLst/>
            <a:ahLst/>
            <a:cxnLst>
              <a:cxn ang="0">
                <a:pos x="26" y="6"/>
              </a:cxn>
              <a:cxn ang="0">
                <a:pos x="24" y="9"/>
              </a:cxn>
              <a:cxn ang="0">
                <a:pos x="22" y="9"/>
              </a:cxn>
              <a:cxn ang="0">
                <a:pos x="22" y="6"/>
              </a:cxn>
              <a:cxn ang="0">
                <a:pos x="20" y="6"/>
              </a:cxn>
              <a:cxn ang="0">
                <a:pos x="17" y="6"/>
              </a:cxn>
              <a:cxn ang="0">
                <a:pos x="17" y="4"/>
              </a:cxn>
              <a:cxn ang="0">
                <a:pos x="15" y="4"/>
              </a:cxn>
              <a:cxn ang="0">
                <a:pos x="13" y="4"/>
              </a:cxn>
              <a:cxn ang="0">
                <a:pos x="13" y="2"/>
              </a:cxn>
              <a:cxn ang="0">
                <a:pos x="11" y="2"/>
              </a:cxn>
              <a:cxn ang="0">
                <a:pos x="9" y="2"/>
              </a:cxn>
              <a:cxn ang="0">
                <a:pos x="7" y="0"/>
              </a:cxn>
              <a:cxn ang="0">
                <a:pos x="5" y="0"/>
              </a:cxn>
              <a:cxn ang="0">
                <a:pos x="3" y="0"/>
              </a:cxn>
              <a:cxn ang="0">
                <a:pos x="0" y="0"/>
              </a:cxn>
              <a:cxn ang="0">
                <a:pos x="0" y="9"/>
              </a:cxn>
              <a:cxn ang="0">
                <a:pos x="3" y="9"/>
              </a:cxn>
              <a:cxn ang="0">
                <a:pos x="5" y="9"/>
              </a:cxn>
              <a:cxn ang="0">
                <a:pos x="7" y="11"/>
              </a:cxn>
              <a:cxn ang="0">
                <a:pos x="9" y="11"/>
              </a:cxn>
              <a:cxn ang="0">
                <a:pos x="11" y="11"/>
              </a:cxn>
              <a:cxn ang="0">
                <a:pos x="11" y="13"/>
              </a:cxn>
              <a:cxn ang="0">
                <a:pos x="13" y="13"/>
              </a:cxn>
              <a:cxn ang="0">
                <a:pos x="15" y="15"/>
              </a:cxn>
              <a:cxn ang="0">
                <a:pos x="17" y="15"/>
              </a:cxn>
              <a:cxn ang="0">
                <a:pos x="20" y="17"/>
              </a:cxn>
              <a:cxn ang="0">
                <a:pos x="22" y="17"/>
              </a:cxn>
              <a:cxn ang="0">
                <a:pos x="24" y="17"/>
              </a:cxn>
              <a:cxn ang="0">
                <a:pos x="26" y="17"/>
              </a:cxn>
              <a:cxn ang="0">
                <a:pos x="28" y="15"/>
              </a:cxn>
              <a:cxn ang="0">
                <a:pos x="30" y="15"/>
              </a:cxn>
              <a:cxn ang="0">
                <a:pos x="32" y="15"/>
              </a:cxn>
              <a:cxn ang="0">
                <a:pos x="30" y="15"/>
              </a:cxn>
              <a:cxn ang="0">
                <a:pos x="26" y="6"/>
              </a:cxn>
            </a:cxnLst>
            <a:rect l="0" t="0" r="r" b="b"/>
            <a:pathLst>
              <a:path w="33" h="18">
                <a:moveTo>
                  <a:pt x="26" y="6"/>
                </a:moveTo>
                <a:lnTo>
                  <a:pt x="24" y="9"/>
                </a:lnTo>
                <a:lnTo>
                  <a:pt x="22" y="9"/>
                </a:lnTo>
                <a:lnTo>
                  <a:pt x="22" y="6"/>
                </a:lnTo>
                <a:lnTo>
                  <a:pt x="20" y="6"/>
                </a:lnTo>
                <a:lnTo>
                  <a:pt x="17" y="6"/>
                </a:lnTo>
                <a:lnTo>
                  <a:pt x="17" y="4"/>
                </a:lnTo>
                <a:lnTo>
                  <a:pt x="15" y="4"/>
                </a:lnTo>
                <a:lnTo>
                  <a:pt x="13" y="4"/>
                </a:lnTo>
                <a:lnTo>
                  <a:pt x="13" y="2"/>
                </a:lnTo>
                <a:lnTo>
                  <a:pt x="11" y="2"/>
                </a:lnTo>
                <a:lnTo>
                  <a:pt x="9" y="2"/>
                </a:lnTo>
                <a:lnTo>
                  <a:pt x="7" y="0"/>
                </a:lnTo>
                <a:lnTo>
                  <a:pt x="5" y="0"/>
                </a:lnTo>
                <a:lnTo>
                  <a:pt x="3" y="0"/>
                </a:lnTo>
                <a:lnTo>
                  <a:pt x="0" y="0"/>
                </a:lnTo>
                <a:lnTo>
                  <a:pt x="0" y="9"/>
                </a:lnTo>
                <a:lnTo>
                  <a:pt x="3" y="9"/>
                </a:lnTo>
                <a:lnTo>
                  <a:pt x="5" y="9"/>
                </a:lnTo>
                <a:lnTo>
                  <a:pt x="7" y="11"/>
                </a:lnTo>
                <a:lnTo>
                  <a:pt x="9" y="11"/>
                </a:lnTo>
                <a:lnTo>
                  <a:pt x="11" y="11"/>
                </a:lnTo>
                <a:lnTo>
                  <a:pt x="11" y="13"/>
                </a:lnTo>
                <a:lnTo>
                  <a:pt x="13" y="13"/>
                </a:lnTo>
                <a:lnTo>
                  <a:pt x="15" y="15"/>
                </a:lnTo>
                <a:lnTo>
                  <a:pt x="17" y="15"/>
                </a:lnTo>
                <a:lnTo>
                  <a:pt x="20" y="17"/>
                </a:lnTo>
                <a:lnTo>
                  <a:pt x="22" y="17"/>
                </a:lnTo>
                <a:lnTo>
                  <a:pt x="24" y="17"/>
                </a:lnTo>
                <a:lnTo>
                  <a:pt x="26" y="17"/>
                </a:lnTo>
                <a:lnTo>
                  <a:pt x="28" y="15"/>
                </a:lnTo>
                <a:lnTo>
                  <a:pt x="30" y="15"/>
                </a:lnTo>
                <a:lnTo>
                  <a:pt x="32" y="15"/>
                </a:lnTo>
                <a:lnTo>
                  <a:pt x="30" y="15"/>
                </a:lnTo>
                <a:lnTo>
                  <a:pt x="26" y="6"/>
                </a:lnTo>
              </a:path>
            </a:pathLst>
          </a:custGeom>
          <a:solidFill>
            <a:srgbClr val="000000"/>
          </a:solidFill>
          <a:ln w="9525" cap="rnd">
            <a:noFill/>
            <a:round/>
            <a:headEnd/>
            <a:tailEnd/>
          </a:ln>
          <a:effectLst/>
        </p:spPr>
        <p:txBody>
          <a:bodyPr/>
          <a:lstStyle/>
          <a:p>
            <a:endParaRPr lang="en-US"/>
          </a:p>
        </p:txBody>
      </p:sp>
      <p:sp>
        <p:nvSpPr>
          <p:cNvPr id="64255" name="Freeform 767"/>
          <p:cNvSpPr>
            <a:spLocks/>
          </p:cNvSpPr>
          <p:nvPr/>
        </p:nvSpPr>
        <p:spPr bwMode="auto">
          <a:xfrm>
            <a:off x="2574925" y="2668588"/>
            <a:ext cx="31750" cy="31750"/>
          </a:xfrm>
          <a:custGeom>
            <a:avLst/>
            <a:gdLst/>
            <a:ahLst/>
            <a:cxnLst>
              <a:cxn ang="0">
                <a:pos x="0" y="0"/>
              </a:cxn>
              <a:cxn ang="0">
                <a:pos x="4" y="13"/>
              </a:cxn>
              <a:cxn ang="0">
                <a:pos x="0" y="13"/>
              </a:cxn>
              <a:cxn ang="0">
                <a:pos x="0" y="10"/>
              </a:cxn>
              <a:cxn ang="0">
                <a:pos x="0" y="7"/>
              </a:cxn>
              <a:cxn ang="0">
                <a:pos x="0" y="2"/>
              </a:cxn>
              <a:cxn ang="0">
                <a:pos x="8" y="16"/>
              </a:cxn>
              <a:cxn ang="0">
                <a:pos x="12" y="16"/>
              </a:cxn>
              <a:cxn ang="0">
                <a:pos x="12" y="13"/>
              </a:cxn>
              <a:cxn ang="0">
                <a:pos x="16" y="10"/>
              </a:cxn>
              <a:cxn ang="0">
                <a:pos x="16" y="7"/>
              </a:cxn>
              <a:cxn ang="0">
                <a:pos x="16" y="2"/>
              </a:cxn>
              <a:cxn ang="0">
                <a:pos x="12" y="2"/>
              </a:cxn>
              <a:cxn ang="0">
                <a:pos x="12" y="0"/>
              </a:cxn>
              <a:cxn ang="0">
                <a:pos x="8" y="0"/>
              </a:cxn>
              <a:cxn ang="0">
                <a:pos x="4" y="0"/>
              </a:cxn>
              <a:cxn ang="0">
                <a:pos x="0" y="0"/>
              </a:cxn>
              <a:cxn ang="0">
                <a:pos x="8" y="13"/>
              </a:cxn>
              <a:cxn ang="0">
                <a:pos x="0" y="0"/>
              </a:cxn>
            </a:cxnLst>
            <a:rect l="0" t="0" r="r" b="b"/>
            <a:pathLst>
              <a:path w="17" h="17">
                <a:moveTo>
                  <a:pt x="0" y="0"/>
                </a:moveTo>
                <a:lnTo>
                  <a:pt x="4" y="13"/>
                </a:lnTo>
                <a:lnTo>
                  <a:pt x="0" y="13"/>
                </a:lnTo>
                <a:lnTo>
                  <a:pt x="0" y="10"/>
                </a:lnTo>
                <a:lnTo>
                  <a:pt x="0" y="7"/>
                </a:lnTo>
                <a:lnTo>
                  <a:pt x="0" y="2"/>
                </a:lnTo>
                <a:lnTo>
                  <a:pt x="8" y="16"/>
                </a:lnTo>
                <a:lnTo>
                  <a:pt x="12" y="16"/>
                </a:lnTo>
                <a:lnTo>
                  <a:pt x="12" y="13"/>
                </a:lnTo>
                <a:lnTo>
                  <a:pt x="16" y="10"/>
                </a:lnTo>
                <a:lnTo>
                  <a:pt x="16" y="7"/>
                </a:lnTo>
                <a:lnTo>
                  <a:pt x="16" y="2"/>
                </a:lnTo>
                <a:lnTo>
                  <a:pt x="12" y="2"/>
                </a:lnTo>
                <a:lnTo>
                  <a:pt x="12" y="0"/>
                </a:lnTo>
                <a:lnTo>
                  <a:pt x="8" y="0"/>
                </a:lnTo>
                <a:lnTo>
                  <a:pt x="4" y="0"/>
                </a:lnTo>
                <a:lnTo>
                  <a:pt x="0" y="0"/>
                </a:lnTo>
                <a:lnTo>
                  <a:pt x="8" y="13"/>
                </a:lnTo>
                <a:lnTo>
                  <a:pt x="0" y="0"/>
                </a:lnTo>
              </a:path>
            </a:pathLst>
          </a:custGeom>
          <a:solidFill>
            <a:srgbClr val="000000"/>
          </a:solidFill>
          <a:ln w="9525" cap="rnd">
            <a:noFill/>
            <a:round/>
            <a:headEnd/>
            <a:tailEnd/>
          </a:ln>
          <a:effectLst/>
        </p:spPr>
        <p:txBody>
          <a:bodyPr/>
          <a:lstStyle/>
          <a:p>
            <a:endParaRPr lang="en-US"/>
          </a:p>
        </p:txBody>
      </p:sp>
      <p:sp>
        <p:nvSpPr>
          <p:cNvPr id="64256" name="Freeform 768"/>
          <p:cNvSpPr>
            <a:spLocks/>
          </p:cNvSpPr>
          <p:nvPr/>
        </p:nvSpPr>
        <p:spPr bwMode="auto">
          <a:xfrm>
            <a:off x="2574925" y="2668588"/>
            <a:ext cx="31750" cy="31750"/>
          </a:xfrm>
          <a:custGeom>
            <a:avLst/>
            <a:gdLst/>
            <a:ahLst/>
            <a:cxnLst>
              <a:cxn ang="0">
                <a:pos x="16" y="8"/>
              </a:cxn>
              <a:cxn ang="0">
                <a:pos x="16" y="3"/>
              </a:cxn>
              <a:cxn ang="0">
                <a:pos x="11" y="3"/>
              </a:cxn>
              <a:cxn ang="0">
                <a:pos x="11" y="0"/>
              </a:cxn>
              <a:cxn ang="0">
                <a:pos x="8" y="0"/>
              </a:cxn>
              <a:cxn ang="0">
                <a:pos x="5" y="0"/>
              </a:cxn>
              <a:cxn ang="0">
                <a:pos x="2" y="0"/>
              </a:cxn>
              <a:cxn ang="0">
                <a:pos x="0" y="0"/>
              </a:cxn>
              <a:cxn ang="0">
                <a:pos x="5" y="16"/>
              </a:cxn>
              <a:cxn ang="0">
                <a:pos x="2" y="16"/>
              </a:cxn>
              <a:cxn ang="0">
                <a:pos x="5" y="16"/>
              </a:cxn>
              <a:cxn ang="0">
                <a:pos x="16" y="8"/>
              </a:cxn>
            </a:cxnLst>
            <a:rect l="0" t="0" r="r" b="b"/>
            <a:pathLst>
              <a:path w="17" h="17">
                <a:moveTo>
                  <a:pt x="16" y="8"/>
                </a:moveTo>
                <a:lnTo>
                  <a:pt x="16" y="3"/>
                </a:lnTo>
                <a:lnTo>
                  <a:pt x="11" y="3"/>
                </a:lnTo>
                <a:lnTo>
                  <a:pt x="11" y="0"/>
                </a:lnTo>
                <a:lnTo>
                  <a:pt x="8" y="0"/>
                </a:lnTo>
                <a:lnTo>
                  <a:pt x="5" y="0"/>
                </a:lnTo>
                <a:lnTo>
                  <a:pt x="2" y="0"/>
                </a:lnTo>
                <a:lnTo>
                  <a:pt x="0" y="0"/>
                </a:lnTo>
                <a:lnTo>
                  <a:pt x="5" y="16"/>
                </a:lnTo>
                <a:lnTo>
                  <a:pt x="2" y="16"/>
                </a:lnTo>
                <a:lnTo>
                  <a:pt x="5" y="16"/>
                </a:lnTo>
                <a:lnTo>
                  <a:pt x="16" y="8"/>
                </a:lnTo>
              </a:path>
            </a:pathLst>
          </a:custGeom>
          <a:solidFill>
            <a:srgbClr val="000000"/>
          </a:solidFill>
          <a:ln w="9525" cap="rnd">
            <a:noFill/>
            <a:round/>
            <a:headEnd/>
            <a:tailEnd/>
          </a:ln>
          <a:effectLst/>
        </p:spPr>
        <p:txBody>
          <a:bodyPr/>
          <a:lstStyle/>
          <a:p>
            <a:endParaRPr lang="en-US"/>
          </a:p>
        </p:txBody>
      </p:sp>
      <p:sp>
        <p:nvSpPr>
          <p:cNvPr id="64257" name="Freeform 769"/>
          <p:cNvSpPr>
            <a:spLocks/>
          </p:cNvSpPr>
          <p:nvPr/>
        </p:nvSpPr>
        <p:spPr bwMode="auto">
          <a:xfrm>
            <a:off x="2578100" y="2678113"/>
            <a:ext cx="31750" cy="30162"/>
          </a:xfrm>
          <a:custGeom>
            <a:avLst/>
            <a:gdLst/>
            <a:ahLst/>
            <a:cxnLst>
              <a:cxn ang="0">
                <a:pos x="8" y="0"/>
              </a:cxn>
              <a:cxn ang="0">
                <a:pos x="13" y="4"/>
              </a:cxn>
              <a:cxn ang="0">
                <a:pos x="16" y="8"/>
              </a:cxn>
              <a:cxn ang="0">
                <a:pos x="16" y="4"/>
              </a:cxn>
              <a:cxn ang="0">
                <a:pos x="16" y="0"/>
              </a:cxn>
              <a:cxn ang="0">
                <a:pos x="13" y="0"/>
              </a:cxn>
              <a:cxn ang="0">
                <a:pos x="2" y="8"/>
              </a:cxn>
              <a:cxn ang="0">
                <a:pos x="0" y="8"/>
              </a:cxn>
              <a:cxn ang="0">
                <a:pos x="0" y="4"/>
              </a:cxn>
              <a:cxn ang="0">
                <a:pos x="0" y="8"/>
              </a:cxn>
              <a:cxn ang="0">
                <a:pos x="0" y="12"/>
              </a:cxn>
              <a:cxn ang="0">
                <a:pos x="2" y="12"/>
              </a:cxn>
              <a:cxn ang="0">
                <a:pos x="2" y="16"/>
              </a:cxn>
              <a:cxn ang="0">
                <a:pos x="5" y="16"/>
              </a:cxn>
              <a:cxn ang="0">
                <a:pos x="8" y="0"/>
              </a:cxn>
            </a:cxnLst>
            <a:rect l="0" t="0" r="r" b="b"/>
            <a:pathLst>
              <a:path w="17" h="17">
                <a:moveTo>
                  <a:pt x="8" y="0"/>
                </a:moveTo>
                <a:lnTo>
                  <a:pt x="13" y="4"/>
                </a:lnTo>
                <a:lnTo>
                  <a:pt x="16" y="8"/>
                </a:lnTo>
                <a:lnTo>
                  <a:pt x="16" y="4"/>
                </a:lnTo>
                <a:lnTo>
                  <a:pt x="16" y="0"/>
                </a:lnTo>
                <a:lnTo>
                  <a:pt x="13" y="0"/>
                </a:lnTo>
                <a:lnTo>
                  <a:pt x="2" y="8"/>
                </a:lnTo>
                <a:lnTo>
                  <a:pt x="0" y="8"/>
                </a:lnTo>
                <a:lnTo>
                  <a:pt x="0" y="4"/>
                </a:lnTo>
                <a:lnTo>
                  <a:pt x="0" y="8"/>
                </a:lnTo>
                <a:lnTo>
                  <a:pt x="0" y="12"/>
                </a:lnTo>
                <a:lnTo>
                  <a:pt x="2" y="12"/>
                </a:lnTo>
                <a:lnTo>
                  <a:pt x="2" y="16"/>
                </a:lnTo>
                <a:lnTo>
                  <a:pt x="5" y="16"/>
                </a:lnTo>
                <a:lnTo>
                  <a:pt x="8" y="0"/>
                </a:lnTo>
              </a:path>
            </a:pathLst>
          </a:custGeom>
          <a:solidFill>
            <a:srgbClr val="000000"/>
          </a:solidFill>
          <a:ln w="9525" cap="rnd">
            <a:noFill/>
            <a:round/>
            <a:headEnd/>
            <a:tailEnd/>
          </a:ln>
          <a:effectLst/>
        </p:spPr>
        <p:txBody>
          <a:bodyPr/>
          <a:lstStyle/>
          <a:p>
            <a:endParaRPr lang="en-US"/>
          </a:p>
        </p:txBody>
      </p:sp>
      <p:sp>
        <p:nvSpPr>
          <p:cNvPr id="64258" name="Freeform 770"/>
          <p:cNvSpPr>
            <a:spLocks/>
          </p:cNvSpPr>
          <p:nvPr/>
        </p:nvSpPr>
        <p:spPr bwMode="auto">
          <a:xfrm>
            <a:off x="2586038" y="2678113"/>
            <a:ext cx="31750" cy="30162"/>
          </a:xfrm>
          <a:custGeom>
            <a:avLst/>
            <a:gdLst/>
            <a:ahLst/>
            <a:cxnLst>
              <a:cxn ang="0">
                <a:pos x="16" y="3"/>
              </a:cxn>
              <a:cxn ang="0">
                <a:pos x="13" y="3"/>
              </a:cxn>
              <a:cxn ang="0">
                <a:pos x="13" y="0"/>
              </a:cxn>
              <a:cxn ang="0">
                <a:pos x="10" y="0"/>
              </a:cxn>
              <a:cxn ang="0">
                <a:pos x="7" y="0"/>
              </a:cxn>
              <a:cxn ang="0">
                <a:pos x="2" y="0"/>
              </a:cxn>
              <a:cxn ang="0">
                <a:pos x="0" y="12"/>
              </a:cxn>
              <a:cxn ang="0">
                <a:pos x="0" y="16"/>
              </a:cxn>
              <a:cxn ang="0">
                <a:pos x="2" y="16"/>
              </a:cxn>
              <a:cxn ang="0">
                <a:pos x="7" y="16"/>
              </a:cxn>
              <a:cxn ang="0">
                <a:pos x="10" y="16"/>
              </a:cxn>
              <a:cxn ang="0">
                <a:pos x="10" y="12"/>
              </a:cxn>
              <a:cxn ang="0">
                <a:pos x="16" y="3"/>
              </a:cxn>
            </a:cxnLst>
            <a:rect l="0" t="0" r="r" b="b"/>
            <a:pathLst>
              <a:path w="17" h="17">
                <a:moveTo>
                  <a:pt x="16" y="3"/>
                </a:moveTo>
                <a:lnTo>
                  <a:pt x="13" y="3"/>
                </a:lnTo>
                <a:lnTo>
                  <a:pt x="13" y="0"/>
                </a:lnTo>
                <a:lnTo>
                  <a:pt x="10" y="0"/>
                </a:lnTo>
                <a:lnTo>
                  <a:pt x="7" y="0"/>
                </a:lnTo>
                <a:lnTo>
                  <a:pt x="2" y="0"/>
                </a:lnTo>
                <a:lnTo>
                  <a:pt x="0" y="12"/>
                </a:lnTo>
                <a:lnTo>
                  <a:pt x="0" y="16"/>
                </a:lnTo>
                <a:lnTo>
                  <a:pt x="2" y="16"/>
                </a:lnTo>
                <a:lnTo>
                  <a:pt x="7" y="16"/>
                </a:lnTo>
                <a:lnTo>
                  <a:pt x="10" y="16"/>
                </a:lnTo>
                <a:lnTo>
                  <a:pt x="10" y="12"/>
                </a:lnTo>
                <a:lnTo>
                  <a:pt x="16" y="3"/>
                </a:lnTo>
              </a:path>
            </a:pathLst>
          </a:custGeom>
          <a:solidFill>
            <a:srgbClr val="000000"/>
          </a:solidFill>
          <a:ln w="9525" cap="rnd">
            <a:noFill/>
            <a:round/>
            <a:headEnd/>
            <a:tailEnd/>
          </a:ln>
          <a:effectLst/>
        </p:spPr>
        <p:txBody>
          <a:bodyPr/>
          <a:lstStyle/>
          <a:p>
            <a:endParaRPr lang="en-US"/>
          </a:p>
        </p:txBody>
      </p:sp>
      <p:sp>
        <p:nvSpPr>
          <p:cNvPr id="64259" name="Freeform 771"/>
          <p:cNvSpPr>
            <a:spLocks/>
          </p:cNvSpPr>
          <p:nvPr/>
        </p:nvSpPr>
        <p:spPr bwMode="auto">
          <a:xfrm>
            <a:off x="2595563" y="2681288"/>
            <a:ext cx="31750" cy="31750"/>
          </a:xfrm>
          <a:custGeom>
            <a:avLst/>
            <a:gdLst/>
            <a:ahLst/>
            <a:cxnLst>
              <a:cxn ang="0">
                <a:pos x="12" y="6"/>
              </a:cxn>
              <a:cxn ang="0">
                <a:pos x="16" y="6"/>
              </a:cxn>
              <a:cxn ang="0">
                <a:pos x="16" y="9"/>
              </a:cxn>
              <a:cxn ang="0">
                <a:pos x="16" y="6"/>
              </a:cxn>
              <a:cxn ang="0">
                <a:pos x="16" y="3"/>
              </a:cxn>
              <a:cxn ang="0">
                <a:pos x="16" y="0"/>
              </a:cxn>
              <a:cxn ang="0">
                <a:pos x="12" y="0"/>
              </a:cxn>
              <a:cxn ang="0">
                <a:pos x="4" y="9"/>
              </a:cxn>
              <a:cxn ang="0">
                <a:pos x="0" y="9"/>
              </a:cxn>
              <a:cxn ang="0">
                <a:pos x="0" y="6"/>
              </a:cxn>
              <a:cxn ang="0">
                <a:pos x="0" y="9"/>
              </a:cxn>
              <a:cxn ang="0">
                <a:pos x="0" y="12"/>
              </a:cxn>
              <a:cxn ang="0">
                <a:pos x="0" y="16"/>
              </a:cxn>
              <a:cxn ang="0">
                <a:pos x="4" y="16"/>
              </a:cxn>
              <a:cxn ang="0">
                <a:pos x="12" y="6"/>
              </a:cxn>
            </a:cxnLst>
            <a:rect l="0" t="0" r="r" b="b"/>
            <a:pathLst>
              <a:path w="17" h="17">
                <a:moveTo>
                  <a:pt x="12" y="6"/>
                </a:moveTo>
                <a:lnTo>
                  <a:pt x="16" y="6"/>
                </a:lnTo>
                <a:lnTo>
                  <a:pt x="16" y="9"/>
                </a:lnTo>
                <a:lnTo>
                  <a:pt x="16" y="6"/>
                </a:lnTo>
                <a:lnTo>
                  <a:pt x="16" y="3"/>
                </a:lnTo>
                <a:lnTo>
                  <a:pt x="16" y="0"/>
                </a:lnTo>
                <a:lnTo>
                  <a:pt x="12" y="0"/>
                </a:lnTo>
                <a:lnTo>
                  <a:pt x="4" y="9"/>
                </a:lnTo>
                <a:lnTo>
                  <a:pt x="0" y="9"/>
                </a:lnTo>
                <a:lnTo>
                  <a:pt x="0" y="6"/>
                </a:lnTo>
                <a:lnTo>
                  <a:pt x="0" y="9"/>
                </a:lnTo>
                <a:lnTo>
                  <a:pt x="0" y="12"/>
                </a:lnTo>
                <a:lnTo>
                  <a:pt x="0" y="16"/>
                </a:lnTo>
                <a:lnTo>
                  <a:pt x="4" y="16"/>
                </a:lnTo>
                <a:lnTo>
                  <a:pt x="12" y="6"/>
                </a:lnTo>
              </a:path>
            </a:pathLst>
          </a:custGeom>
          <a:solidFill>
            <a:srgbClr val="000000"/>
          </a:solidFill>
          <a:ln w="9525" cap="rnd">
            <a:noFill/>
            <a:round/>
            <a:headEnd/>
            <a:tailEnd/>
          </a:ln>
          <a:effectLst/>
        </p:spPr>
        <p:txBody>
          <a:bodyPr/>
          <a:lstStyle/>
          <a:p>
            <a:endParaRPr lang="en-US"/>
          </a:p>
        </p:txBody>
      </p:sp>
      <p:sp>
        <p:nvSpPr>
          <p:cNvPr id="64260" name="Freeform 772"/>
          <p:cNvSpPr>
            <a:spLocks/>
          </p:cNvSpPr>
          <p:nvPr/>
        </p:nvSpPr>
        <p:spPr bwMode="auto">
          <a:xfrm>
            <a:off x="2598738" y="2678113"/>
            <a:ext cx="41275" cy="33337"/>
          </a:xfrm>
          <a:custGeom>
            <a:avLst/>
            <a:gdLst/>
            <a:ahLst/>
            <a:cxnLst>
              <a:cxn ang="0">
                <a:pos x="21" y="6"/>
              </a:cxn>
              <a:cxn ang="0">
                <a:pos x="17" y="2"/>
              </a:cxn>
              <a:cxn ang="0">
                <a:pos x="15" y="2"/>
              </a:cxn>
              <a:cxn ang="0">
                <a:pos x="13" y="2"/>
              </a:cxn>
              <a:cxn ang="0">
                <a:pos x="13" y="4"/>
              </a:cxn>
              <a:cxn ang="0">
                <a:pos x="10" y="4"/>
              </a:cxn>
              <a:cxn ang="0">
                <a:pos x="8" y="4"/>
              </a:cxn>
              <a:cxn ang="0">
                <a:pos x="8" y="6"/>
              </a:cxn>
              <a:cxn ang="0">
                <a:pos x="6" y="6"/>
              </a:cxn>
              <a:cxn ang="0">
                <a:pos x="4" y="6"/>
              </a:cxn>
              <a:cxn ang="0">
                <a:pos x="0" y="12"/>
              </a:cxn>
              <a:cxn ang="0">
                <a:pos x="0" y="14"/>
              </a:cxn>
              <a:cxn ang="0">
                <a:pos x="2" y="14"/>
              </a:cxn>
              <a:cxn ang="0">
                <a:pos x="4" y="14"/>
              </a:cxn>
              <a:cxn ang="0">
                <a:pos x="6" y="14"/>
              </a:cxn>
              <a:cxn ang="0">
                <a:pos x="6" y="17"/>
              </a:cxn>
              <a:cxn ang="0">
                <a:pos x="8" y="14"/>
              </a:cxn>
              <a:cxn ang="0">
                <a:pos x="10" y="14"/>
              </a:cxn>
              <a:cxn ang="0">
                <a:pos x="13" y="14"/>
              </a:cxn>
              <a:cxn ang="0">
                <a:pos x="13" y="12"/>
              </a:cxn>
              <a:cxn ang="0">
                <a:pos x="15" y="12"/>
              </a:cxn>
              <a:cxn ang="0">
                <a:pos x="15" y="10"/>
              </a:cxn>
              <a:cxn ang="0">
                <a:pos x="17" y="10"/>
              </a:cxn>
              <a:cxn ang="0">
                <a:pos x="19" y="10"/>
              </a:cxn>
              <a:cxn ang="0">
                <a:pos x="13" y="6"/>
              </a:cxn>
              <a:cxn ang="0">
                <a:pos x="21" y="6"/>
              </a:cxn>
              <a:cxn ang="0">
                <a:pos x="21" y="0"/>
              </a:cxn>
              <a:cxn ang="0">
                <a:pos x="17" y="2"/>
              </a:cxn>
              <a:cxn ang="0">
                <a:pos x="21" y="6"/>
              </a:cxn>
            </a:cxnLst>
            <a:rect l="0" t="0" r="r" b="b"/>
            <a:pathLst>
              <a:path w="22" h="18">
                <a:moveTo>
                  <a:pt x="21" y="6"/>
                </a:moveTo>
                <a:lnTo>
                  <a:pt x="17" y="2"/>
                </a:lnTo>
                <a:lnTo>
                  <a:pt x="15" y="2"/>
                </a:lnTo>
                <a:lnTo>
                  <a:pt x="13" y="2"/>
                </a:lnTo>
                <a:lnTo>
                  <a:pt x="13" y="4"/>
                </a:lnTo>
                <a:lnTo>
                  <a:pt x="10" y="4"/>
                </a:lnTo>
                <a:lnTo>
                  <a:pt x="8" y="4"/>
                </a:lnTo>
                <a:lnTo>
                  <a:pt x="8" y="6"/>
                </a:lnTo>
                <a:lnTo>
                  <a:pt x="6" y="6"/>
                </a:lnTo>
                <a:lnTo>
                  <a:pt x="4" y="6"/>
                </a:lnTo>
                <a:lnTo>
                  <a:pt x="0" y="12"/>
                </a:lnTo>
                <a:lnTo>
                  <a:pt x="0" y="14"/>
                </a:lnTo>
                <a:lnTo>
                  <a:pt x="2" y="14"/>
                </a:lnTo>
                <a:lnTo>
                  <a:pt x="4" y="14"/>
                </a:lnTo>
                <a:lnTo>
                  <a:pt x="6" y="14"/>
                </a:lnTo>
                <a:lnTo>
                  <a:pt x="6" y="17"/>
                </a:lnTo>
                <a:lnTo>
                  <a:pt x="8" y="14"/>
                </a:lnTo>
                <a:lnTo>
                  <a:pt x="10" y="14"/>
                </a:lnTo>
                <a:lnTo>
                  <a:pt x="13" y="14"/>
                </a:lnTo>
                <a:lnTo>
                  <a:pt x="13" y="12"/>
                </a:lnTo>
                <a:lnTo>
                  <a:pt x="15" y="12"/>
                </a:lnTo>
                <a:lnTo>
                  <a:pt x="15" y="10"/>
                </a:lnTo>
                <a:lnTo>
                  <a:pt x="17" y="10"/>
                </a:lnTo>
                <a:lnTo>
                  <a:pt x="19" y="10"/>
                </a:lnTo>
                <a:lnTo>
                  <a:pt x="13" y="6"/>
                </a:lnTo>
                <a:lnTo>
                  <a:pt x="21" y="6"/>
                </a:lnTo>
                <a:lnTo>
                  <a:pt x="21" y="0"/>
                </a:lnTo>
                <a:lnTo>
                  <a:pt x="17" y="2"/>
                </a:lnTo>
                <a:lnTo>
                  <a:pt x="21" y="6"/>
                </a:lnTo>
              </a:path>
            </a:pathLst>
          </a:custGeom>
          <a:solidFill>
            <a:srgbClr val="000000"/>
          </a:solidFill>
          <a:ln w="9525" cap="rnd">
            <a:noFill/>
            <a:round/>
            <a:headEnd/>
            <a:tailEnd/>
          </a:ln>
          <a:effectLst/>
        </p:spPr>
        <p:txBody>
          <a:bodyPr/>
          <a:lstStyle/>
          <a:p>
            <a:endParaRPr lang="en-US"/>
          </a:p>
        </p:txBody>
      </p:sp>
      <p:sp>
        <p:nvSpPr>
          <p:cNvPr id="64261" name="Freeform 773"/>
          <p:cNvSpPr>
            <a:spLocks/>
          </p:cNvSpPr>
          <p:nvPr/>
        </p:nvSpPr>
        <p:spPr bwMode="auto">
          <a:xfrm>
            <a:off x="2622550" y="2689225"/>
            <a:ext cx="31750" cy="30163"/>
          </a:xfrm>
          <a:custGeom>
            <a:avLst/>
            <a:gdLst/>
            <a:ahLst/>
            <a:cxnLst>
              <a:cxn ang="0">
                <a:pos x="16" y="4"/>
              </a:cxn>
              <a:cxn ang="0">
                <a:pos x="16" y="0"/>
              </a:cxn>
              <a:cxn ang="0">
                <a:pos x="0" y="0"/>
              </a:cxn>
              <a:cxn ang="0">
                <a:pos x="0" y="4"/>
              </a:cxn>
              <a:cxn ang="0">
                <a:pos x="0" y="8"/>
              </a:cxn>
              <a:cxn ang="0">
                <a:pos x="0" y="12"/>
              </a:cxn>
              <a:cxn ang="0">
                <a:pos x="4" y="12"/>
              </a:cxn>
              <a:cxn ang="0">
                <a:pos x="4" y="16"/>
              </a:cxn>
              <a:cxn ang="0">
                <a:pos x="16" y="4"/>
              </a:cxn>
            </a:cxnLst>
            <a:rect l="0" t="0" r="r" b="b"/>
            <a:pathLst>
              <a:path w="17" h="17">
                <a:moveTo>
                  <a:pt x="16" y="4"/>
                </a:moveTo>
                <a:lnTo>
                  <a:pt x="16" y="0"/>
                </a:lnTo>
                <a:lnTo>
                  <a:pt x="0" y="0"/>
                </a:lnTo>
                <a:lnTo>
                  <a:pt x="0" y="4"/>
                </a:lnTo>
                <a:lnTo>
                  <a:pt x="0" y="8"/>
                </a:lnTo>
                <a:lnTo>
                  <a:pt x="0" y="12"/>
                </a:lnTo>
                <a:lnTo>
                  <a:pt x="4" y="12"/>
                </a:lnTo>
                <a:lnTo>
                  <a:pt x="4" y="16"/>
                </a:lnTo>
                <a:lnTo>
                  <a:pt x="16" y="4"/>
                </a:lnTo>
              </a:path>
            </a:pathLst>
          </a:custGeom>
          <a:solidFill>
            <a:srgbClr val="000000"/>
          </a:solidFill>
          <a:ln w="9525" cap="rnd">
            <a:noFill/>
            <a:round/>
            <a:headEnd/>
            <a:tailEnd/>
          </a:ln>
          <a:effectLst/>
        </p:spPr>
        <p:txBody>
          <a:bodyPr/>
          <a:lstStyle/>
          <a:p>
            <a:endParaRPr lang="en-US"/>
          </a:p>
        </p:txBody>
      </p:sp>
      <p:sp>
        <p:nvSpPr>
          <p:cNvPr id="64262" name="Freeform 774"/>
          <p:cNvSpPr>
            <a:spLocks/>
          </p:cNvSpPr>
          <p:nvPr/>
        </p:nvSpPr>
        <p:spPr bwMode="auto">
          <a:xfrm>
            <a:off x="2627313" y="2686050"/>
            <a:ext cx="31750" cy="30163"/>
          </a:xfrm>
          <a:custGeom>
            <a:avLst/>
            <a:gdLst/>
            <a:ahLst/>
            <a:cxnLst>
              <a:cxn ang="0">
                <a:pos x="16" y="0"/>
              </a:cxn>
              <a:cxn ang="0">
                <a:pos x="5" y="2"/>
              </a:cxn>
              <a:cxn ang="0">
                <a:pos x="5" y="4"/>
              </a:cxn>
              <a:cxn ang="0">
                <a:pos x="8" y="4"/>
              </a:cxn>
              <a:cxn ang="0">
                <a:pos x="0" y="12"/>
              </a:cxn>
              <a:cxn ang="0">
                <a:pos x="2" y="12"/>
              </a:cxn>
              <a:cxn ang="0">
                <a:pos x="2" y="16"/>
              </a:cxn>
              <a:cxn ang="0">
                <a:pos x="5" y="16"/>
              </a:cxn>
              <a:cxn ang="0">
                <a:pos x="8" y="16"/>
              </a:cxn>
              <a:cxn ang="0">
                <a:pos x="10" y="16"/>
              </a:cxn>
              <a:cxn ang="0">
                <a:pos x="10" y="12"/>
              </a:cxn>
              <a:cxn ang="0">
                <a:pos x="13" y="12"/>
              </a:cxn>
              <a:cxn ang="0">
                <a:pos x="13" y="9"/>
              </a:cxn>
              <a:cxn ang="0">
                <a:pos x="16" y="9"/>
              </a:cxn>
              <a:cxn ang="0">
                <a:pos x="16" y="7"/>
              </a:cxn>
              <a:cxn ang="0">
                <a:pos x="16" y="4"/>
              </a:cxn>
              <a:cxn ang="0">
                <a:pos x="16" y="2"/>
              </a:cxn>
              <a:cxn ang="0">
                <a:pos x="16" y="0"/>
              </a:cxn>
              <a:cxn ang="0">
                <a:pos x="5" y="4"/>
              </a:cxn>
              <a:cxn ang="0">
                <a:pos x="16" y="0"/>
              </a:cxn>
            </a:cxnLst>
            <a:rect l="0" t="0" r="r" b="b"/>
            <a:pathLst>
              <a:path w="17" h="17">
                <a:moveTo>
                  <a:pt x="16" y="0"/>
                </a:moveTo>
                <a:lnTo>
                  <a:pt x="5" y="2"/>
                </a:lnTo>
                <a:lnTo>
                  <a:pt x="5" y="4"/>
                </a:lnTo>
                <a:lnTo>
                  <a:pt x="8" y="4"/>
                </a:lnTo>
                <a:lnTo>
                  <a:pt x="0" y="12"/>
                </a:lnTo>
                <a:lnTo>
                  <a:pt x="2" y="12"/>
                </a:lnTo>
                <a:lnTo>
                  <a:pt x="2" y="16"/>
                </a:lnTo>
                <a:lnTo>
                  <a:pt x="5" y="16"/>
                </a:lnTo>
                <a:lnTo>
                  <a:pt x="8" y="16"/>
                </a:lnTo>
                <a:lnTo>
                  <a:pt x="10" y="16"/>
                </a:lnTo>
                <a:lnTo>
                  <a:pt x="10" y="12"/>
                </a:lnTo>
                <a:lnTo>
                  <a:pt x="13" y="12"/>
                </a:lnTo>
                <a:lnTo>
                  <a:pt x="13" y="9"/>
                </a:lnTo>
                <a:lnTo>
                  <a:pt x="16" y="9"/>
                </a:lnTo>
                <a:lnTo>
                  <a:pt x="16" y="7"/>
                </a:lnTo>
                <a:lnTo>
                  <a:pt x="16" y="4"/>
                </a:lnTo>
                <a:lnTo>
                  <a:pt x="16" y="2"/>
                </a:lnTo>
                <a:lnTo>
                  <a:pt x="16" y="0"/>
                </a:lnTo>
                <a:lnTo>
                  <a:pt x="5" y="4"/>
                </a:lnTo>
                <a:lnTo>
                  <a:pt x="16" y="0"/>
                </a:lnTo>
              </a:path>
            </a:pathLst>
          </a:custGeom>
          <a:solidFill>
            <a:srgbClr val="000000"/>
          </a:solidFill>
          <a:ln w="9525" cap="rnd">
            <a:noFill/>
            <a:round/>
            <a:headEnd/>
            <a:tailEnd/>
          </a:ln>
          <a:effectLst/>
        </p:spPr>
        <p:txBody>
          <a:bodyPr/>
          <a:lstStyle/>
          <a:p>
            <a:endParaRPr lang="en-US"/>
          </a:p>
        </p:txBody>
      </p:sp>
      <p:sp>
        <p:nvSpPr>
          <p:cNvPr id="64263" name="Freeform 775"/>
          <p:cNvSpPr>
            <a:spLocks/>
          </p:cNvSpPr>
          <p:nvPr/>
        </p:nvSpPr>
        <p:spPr bwMode="auto">
          <a:xfrm>
            <a:off x="2633663" y="2686050"/>
            <a:ext cx="38100" cy="30163"/>
          </a:xfrm>
          <a:custGeom>
            <a:avLst/>
            <a:gdLst/>
            <a:ahLst/>
            <a:cxnLst>
              <a:cxn ang="0">
                <a:pos x="19" y="0"/>
              </a:cxn>
              <a:cxn ang="0">
                <a:pos x="17" y="0"/>
              </a:cxn>
              <a:cxn ang="0">
                <a:pos x="15" y="0"/>
              </a:cxn>
              <a:cxn ang="0">
                <a:pos x="13" y="0"/>
              </a:cxn>
              <a:cxn ang="0">
                <a:pos x="11" y="0"/>
              </a:cxn>
              <a:cxn ang="0">
                <a:pos x="8" y="0"/>
              </a:cxn>
              <a:cxn ang="0">
                <a:pos x="0" y="8"/>
              </a:cxn>
              <a:cxn ang="0">
                <a:pos x="2" y="8"/>
              </a:cxn>
              <a:cxn ang="0">
                <a:pos x="2" y="12"/>
              </a:cxn>
              <a:cxn ang="0">
                <a:pos x="4" y="12"/>
              </a:cxn>
              <a:cxn ang="0">
                <a:pos x="4" y="16"/>
              </a:cxn>
              <a:cxn ang="0">
                <a:pos x="6" y="16"/>
              </a:cxn>
              <a:cxn ang="0">
                <a:pos x="8" y="16"/>
              </a:cxn>
              <a:cxn ang="0">
                <a:pos x="11" y="16"/>
              </a:cxn>
              <a:cxn ang="0">
                <a:pos x="13" y="16"/>
              </a:cxn>
              <a:cxn ang="0">
                <a:pos x="15" y="16"/>
              </a:cxn>
              <a:cxn ang="0">
                <a:pos x="17" y="16"/>
              </a:cxn>
              <a:cxn ang="0">
                <a:pos x="15" y="16"/>
              </a:cxn>
              <a:cxn ang="0">
                <a:pos x="19" y="0"/>
              </a:cxn>
            </a:cxnLst>
            <a:rect l="0" t="0" r="r" b="b"/>
            <a:pathLst>
              <a:path w="20" h="17">
                <a:moveTo>
                  <a:pt x="19" y="0"/>
                </a:moveTo>
                <a:lnTo>
                  <a:pt x="17" y="0"/>
                </a:lnTo>
                <a:lnTo>
                  <a:pt x="15" y="0"/>
                </a:lnTo>
                <a:lnTo>
                  <a:pt x="13" y="0"/>
                </a:lnTo>
                <a:lnTo>
                  <a:pt x="11" y="0"/>
                </a:lnTo>
                <a:lnTo>
                  <a:pt x="8" y="0"/>
                </a:lnTo>
                <a:lnTo>
                  <a:pt x="0" y="8"/>
                </a:lnTo>
                <a:lnTo>
                  <a:pt x="2" y="8"/>
                </a:lnTo>
                <a:lnTo>
                  <a:pt x="2" y="12"/>
                </a:lnTo>
                <a:lnTo>
                  <a:pt x="4" y="12"/>
                </a:lnTo>
                <a:lnTo>
                  <a:pt x="4" y="16"/>
                </a:lnTo>
                <a:lnTo>
                  <a:pt x="6" y="16"/>
                </a:lnTo>
                <a:lnTo>
                  <a:pt x="8" y="16"/>
                </a:lnTo>
                <a:lnTo>
                  <a:pt x="11" y="16"/>
                </a:lnTo>
                <a:lnTo>
                  <a:pt x="13" y="16"/>
                </a:lnTo>
                <a:lnTo>
                  <a:pt x="15" y="16"/>
                </a:lnTo>
                <a:lnTo>
                  <a:pt x="17" y="16"/>
                </a:lnTo>
                <a:lnTo>
                  <a:pt x="15" y="16"/>
                </a:lnTo>
                <a:lnTo>
                  <a:pt x="19" y="0"/>
                </a:lnTo>
              </a:path>
            </a:pathLst>
          </a:custGeom>
          <a:solidFill>
            <a:srgbClr val="000000"/>
          </a:solidFill>
          <a:ln w="9525" cap="rnd">
            <a:noFill/>
            <a:round/>
            <a:headEnd/>
            <a:tailEnd/>
          </a:ln>
          <a:effectLst/>
        </p:spPr>
        <p:txBody>
          <a:bodyPr/>
          <a:lstStyle/>
          <a:p>
            <a:endParaRPr lang="en-US"/>
          </a:p>
        </p:txBody>
      </p:sp>
      <p:sp>
        <p:nvSpPr>
          <p:cNvPr id="64264" name="Freeform 776"/>
          <p:cNvSpPr>
            <a:spLocks/>
          </p:cNvSpPr>
          <p:nvPr/>
        </p:nvSpPr>
        <p:spPr bwMode="auto">
          <a:xfrm>
            <a:off x="2659063" y="2686050"/>
            <a:ext cx="30162" cy="30163"/>
          </a:xfrm>
          <a:custGeom>
            <a:avLst/>
            <a:gdLst/>
            <a:ahLst/>
            <a:cxnLst>
              <a:cxn ang="0">
                <a:pos x="12" y="4"/>
              </a:cxn>
              <a:cxn ang="0">
                <a:pos x="16" y="9"/>
              </a:cxn>
              <a:cxn ang="0">
                <a:pos x="16" y="7"/>
              </a:cxn>
              <a:cxn ang="0">
                <a:pos x="16" y="4"/>
              </a:cxn>
              <a:cxn ang="0">
                <a:pos x="16" y="2"/>
              </a:cxn>
              <a:cxn ang="0">
                <a:pos x="12" y="2"/>
              </a:cxn>
              <a:cxn ang="0">
                <a:pos x="12" y="0"/>
              </a:cxn>
              <a:cxn ang="0">
                <a:pos x="9" y="0"/>
              </a:cxn>
              <a:cxn ang="0">
                <a:pos x="3" y="9"/>
              </a:cxn>
              <a:cxn ang="0">
                <a:pos x="3" y="7"/>
              </a:cxn>
              <a:cxn ang="0">
                <a:pos x="6" y="16"/>
              </a:cxn>
              <a:cxn ang="0">
                <a:pos x="3" y="7"/>
              </a:cxn>
              <a:cxn ang="0">
                <a:pos x="0" y="12"/>
              </a:cxn>
              <a:cxn ang="0">
                <a:pos x="6" y="16"/>
              </a:cxn>
              <a:cxn ang="0">
                <a:pos x="12" y="4"/>
              </a:cxn>
            </a:cxnLst>
            <a:rect l="0" t="0" r="r" b="b"/>
            <a:pathLst>
              <a:path w="17" h="17">
                <a:moveTo>
                  <a:pt x="12" y="4"/>
                </a:moveTo>
                <a:lnTo>
                  <a:pt x="16" y="9"/>
                </a:lnTo>
                <a:lnTo>
                  <a:pt x="16" y="7"/>
                </a:lnTo>
                <a:lnTo>
                  <a:pt x="16" y="4"/>
                </a:lnTo>
                <a:lnTo>
                  <a:pt x="16" y="2"/>
                </a:lnTo>
                <a:lnTo>
                  <a:pt x="12" y="2"/>
                </a:lnTo>
                <a:lnTo>
                  <a:pt x="12" y="0"/>
                </a:lnTo>
                <a:lnTo>
                  <a:pt x="9" y="0"/>
                </a:lnTo>
                <a:lnTo>
                  <a:pt x="3" y="9"/>
                </a:lnTo>
                <a:lnTo>
                  <a:pt x="3" y="7"/>
                </a:lnTo>
                <a:lnTo>
                  <a:pt x="6" y="16"/>
                </a:lnTo>
                <a:lnTo>
                  <a:pt x="3" y="7"/>
                </a:lnTo>
                <a:lnTo>
                  <a:pt x="0" y="12"/>
                </a:lnTo>
                <a:lnTo>
                  <a:pt x="6" y="16"/>
                </a:lnTo>
                <a:lnTo>
                  <a:pt x="12" y="4"/>
                </a:lnTo>
              </a:path>
            </a:pathLst>
          </a:custGeom>
          <a:solidFill>
            <a:srgbClr val="000000"/>
          </a:solidFill>
          <a:ln w="9525" cap="rnd">
            <a:noFill/>
            <a:round/>
            <a:headEnd/>
            <a:tailEnd/>
          </a:ln>
          <a:effectLst/>
        </p:spPr>
        <p:txBody>
          <a:bodyPr/>
          <a:lstStyle/>
          <a:p>
            <a:endParaRPr lang="en-US"/>
          </a:p>
        </p:txBody>
      </p:sp>
      <p:sp>
        <p:nvSpPr>
          <p:cNvPr id="64265" name="Freeform 777"/>
          <p:cNvSpPr>
            <a:spLocks/>
          </p:cNvSpPr>
          <p:nvPr/>
        </p:nvSpPr>
        <p:spPr bwMode="auto">
          <a:xfrm>
            <a:off x="2665413" y="2692400"/>
            <a:ext cx="31750" cy="31750"/>
          </a:xfrm>
          <a:custGeom>
            <a:avLst/>
            <a:gdLst/>
            <a:ahLst/>
            <a:cxnLst>
              <a:cxn ang="0">
                <a:pos x="2" y="3"/>
              </a:cxn>
              <a:cxn ang="0">
                <a:pos x="2" y="0"/>
              </a:cxn>
              <a:cxn ang="0">
                <a:pos x="5" y="0"/>
              </a:cxn>
              <a:cxn ang="0">
                <a:pos x="0" y="16"/>
              </a:cxn>
              <a:cxn ang="0">
                <a:pos x="2" y="16"/>
              </a:cxn>
              <a:cxn ang="0">
                <a:pos x="5" y="16"/>
              </a:cxn>
              <a:cxn ang="0">
                <a:pos x="8" y="16"/>
              </a:cxn>
              <a:cxn ang="0">
                <a:pos x="8" y="10"/>
              </a:cxn>
              <a:cxn ang="0">
                <a:pos x="11" y="10"/>
              </a:cxn>
              <a:cxn ang="0">
                <a:pos x="11" y="7"/>
              </a:cxn>
              <a:cxn ang="0">
                <a:pos x="16" y="7"/>
              </a:cxn>
              <a:cxn ang="0">
                <a:pos x="16" y="3"/>
              </a:cxn>
              <a:cxn ang="0">
                <a:pos x="2" y="3"/>
              </a:cxn>
            </a:cxnLst>
            <a:rect l="0" t="0" r="r" b="b"/>
            <a:pathLst>
              <a:path w="17" h="17">
                <a:moveTo>
                  <a:pt x="2" y="3"/>
                </a:moveTo>
                <a:lnTo>
                  <a:pt x="2" y="0"/>
                </a:lnTo>
                <a:lnTo>
                  <a:pt x="5" y="0"/>
                </a:lnTo>
                <a:lnTo>
                  <a:pt x="0" y="16"/>
                </a:lnTo>
                <a:lnTo>
                  <a:pt x="2" y="16"/>
                </a:lnTo>
                <a:lnTo>
                  <a:pt x="5" y="16"/>
                </a:lnTo>
                <a:lnTo>
                  <a:pt x="8" y="16"/>
                </a:lnTo>
                <a:lnTo>
                  <a:pt x="8" y="10"/>
                </a:lnTo>
                <a:lnTo>
                  <a:pt x="11" y="10"/>
                </a:lnTo>
                <a:lnTo>
                  <a:pt x="11" y="7"/>
                </a:lnTo>
                <a:lnTo>
                  <a:pt x="16" y="7"/>
                </a:lnTo>
                <a:lnTo>
                  <a:pt x="16" y="3"/>
                </a:lnTo>
                <a:lnTo>
                  <a:pt x="2" y="3"/>
                </a:lnTo>
              </a:path>
            </a:pathLst>
          </a:custGeom>
          <a:solidFill>
            <a:srgbClr val="000000"/>
          </a:solidFill>
          <a:ln w="9525" cap="rnd">
            <a:noFill/>
            <a:round/>
            <a:headEnd/>
            <a:tailEnd/>
          </a:ln>
          <a:effectLst/>
        </p:spPr>
        <p:txBody>
          <a:bodyPr/>
          <a:lstStyle/>
          <a:p>
            <a:endParaRPr lang="en-US"/>
          </a:p>
        </p:txBody>
      </p:sp>
      <p:sp>
        <p:nvSpPr>
          <p:cNvPr id="64266" name="Freeform 778"/>
          <p:cNvSpPr>
            <a:spLocks/>
          </p:cNvSpPr>
          <p:nvPr/>
        </p:nvSpPr>
        <p:spPr bwMode="auto">
          <a:xfrm>
            <a:off x="2649538" y="2673350"/>
            <a:ext cx="38100" cy="30163"/>
          </a:xfrm>
          <a:custGeom>
            <a:avLst/>
            <a:gdLst/>
            <a:ahLst/>
            <a:cxnLst>
              <a:cxn ang="0">
                <a:pos x="3" y="3"/>
              </a:cxn>
              <a:cxn ang="0">
                <a:pos x="3" y="0"/>
              </a:cxn>
              <a:cxn ang="0">
                <a:pos x="3" y="3"/>
              </a:cxn>
              <a:cxn ang="0">
                <a:pos x="0" y="3"/>
              </a:cxn>
              <a:cxn ang="0">
                <a:pos x="0" y="6"/>
              </a:cxn>
              <a:cxn ang="0">
                <a:pos x="3" y="8"/>
              </a:cxn>
              <a:cxn ang="0">
                <a:pos x="3" y="11"/>
              </a:cxn>
              <a:cxn ang="0">
                <a:pos x="5" y="11"/>
              </a:cxn>
              <a:cxn ang="0">
                <a:pos x="5" y="13"/>
              </a:cxn>
              <a:cxn ang="0">
                <a:pos x="7" y="13"/>
              </a:cxn>
              <a:cxn ang="0">
                <a:pos x="9" y="16"/>
              </a:cxn>
              <a:cxn ang="0">
                <a:pos x="11" y="16"/>
              </a:cxn>
              <a:cxn ang="0">
                <a:pos x="20" y="16"/>
              </a:cxn>
              <a:cxn ang="0">
                <a:pos x="20" y="13"/>
              </a:cxn>
              <a:cxn ang="0">
                <a:pos x="17" y="11"/>
              </a:cxn>
              <a:cxn ang="0">
                <a:pos x="17" y="8"/>
              </a:cxn>
              <a:cxn ang="0">
                <a:pos x="15" y="8"/>
              </a:cxn>
              <a:cxn ang="0">
                <a:pos x="15" y="6"/>
              </a:cxn>
              <a:cxn ang="0">
                <a:pos x="13" y="6"/>
              </a:cxn>
              <a:cxn ang="0">
                <a:pos x="11" y="6"/>
              </a:cxn>
              <a:cxn ang="0">
                <a:pos x="11" y="3"/>
              </a:cxn>
              <a:cxn ang="0">
                <a:pos x="9" y="3"/>
              </a:cxn>
              <a:cxn ang="0">
                <a:pos x="11" y="3"/>
              </a:cxn>
              <a:cxn ang="0">
                <a:pos x="11" y="6"/>
              </a:cxn>
              <a:cxn ang="0">
                <a:pos x="11" y="3"/>
              </a:cxn>
              <a:cxn ang="0">
                <a:pos x="3" y="3"/>
              </a:cxn>
            </a:cxnLst>
            <a:rect l="0" t="0" r="r" b="b"/>
            <a:pathLst>
              <a:path w="21" h="17">
                <a:moveTo>
                  <a:pt x="3" y="3"/>
                </a:moveTo>
                <a:lnTo>
                  <a:pt x="3" y="0"/>
                </a:lnTo>
                <a:lnTo>
                  <a:pt x="3" y="3"/>
                </a:lnTo>
                <a:lnTo>
                  <a:pt x="0" y="3"/>
                </a:lnTo>
                <a:lnTo>
                  <a:pt x="0" y="6"/>
                </a:lnTo>
                <a:lnTo>
                  <a:pt x="3" y="8"/>
                </a:lnTo>
                <a:lnTo>
                  <a:pt x="3" y="11"/>
                </a:lnTo>
                <a:lnTo>
                  <a:pt x="5" y="11"/>
                </a:lnTo>
                <a:lnTo>
                  <a:pt x="5" y="13"/>
                </a:lnTo>
                <a:lnTo>
                  <a:pt x="7" y="13"/>
                </a:lnTo>
                <a:lnTo>
                  <a:pt x="9" y="16"/>
                </a:lnTo>
                <a:lnTo>
                  <a:pt x="11" y="16"/>
                </a:lnTo>
                <a:lnTo>
                  <a:pt x="20" y="16"/>
                </a:lnTo>
                <a:lnTo>
                  <a:pt x="20" y="13"/>
                </a:lnTo>
                <a:lnTo>
                  <a:pt x="17" y="11"/>
                </a:lnTo>
                <a:lnTo>
                  <a:pt x="17" y="8"/>
                </a:lnTo>
                <a:lnTo>
                  <a:pt x="15" y="8"/>
                </a:lnTo>
                <a:lnTo>
                  <a:pt x="15" y="6"/>
                </a:lnTo>
                <a:lnTo>
                  <a:pt x="13" y="6"/>
                </a:lnTo>
                <a:lnTo>
                  <a:pt x="11" y="6"/>
                </a:lnTo>
                <a:lnTo>
                  <a:pt x="11" y="3"/>
                </a:lnTo>
                <a:lnTo>
                  <a:pt x="9" y="3"/>
                </a:lnTo>
                <a:lnTo>
                  <a:pt x="11" y="3"/>
                </a:lnTo>
                <a:lnTo>
                  <a:pt x="11" y="6"/>
                </a:lnTo>
                <a:lnTo>
                  <a:pt x="11" y="3"/>
                </a:lnTo>
                <a:lnTo>
                  <a:pt x="3" y="3"/>
                </a:lnTo>
              </a:path>
            </a:pathLst>
          </a:custGeom>
          <a:solidFill>
            <a:srgbClr val="000000"/>
          </a:solidFill>
          <a:ln w="9525" cap="rnd">
            <a:noFill/>
            <a:round/>
            <a:headEnd/>
            <a:tailEnd/>
          </a:ln>
          <a:effectLst/>
        </p:spPr>
        <p:txBody>
          <a:bodyPr/>
          <a:lstStyle/>
          <a:p>
            <a:endParaRPr lang="en-US"/>
          </a:p>
        </p:txBody>
      </p:sp>
      <p:sp>
        <p:nvSpPr>
          <p:cNvPr id="64267" name="Freeform 779"/>
          <p:cNvSpPr>
            <a:spLocks/>
          </p:cNvSpPr>
          <p:nvPr/>
        </p:nvSpPr>
        <p:spPr bwMode="auto">
          <a:xfrm>
            <a:off x="2654300" y="2668588"/>
            <a:ext cx="31750" cy="31750"/>
          </a:xfrm>
          <a:custGeom>
            <a:avLst/>
            <a:gdLst/>
            <a:ahLst/>
            <a:cxnLst>
              <a:cxn ang="0">
                <a:pos x="3" y="8"/>
              </a:cxn>
              <a:cxn ang="0">
                <a:pos x="9" y="0"/>
              </a:cxn>
              <a:cxn ang="0">
                <a:pos x="6" y="0"/>
              </a:cxn>
              <a:cxn ang="0">
                <a:pos x="3" y="0"/>
              </a:cxn>
              <a:cxn ang="0">
                <a:pos x="0" y="0"/>
              </a:cxn>
              <a:cxn ang="0">
                <a:pos x="0" y="3"/>
              </a:cxn>
              <a:cxn ang="0">
                <a:pos x="0" y="8"/>
              </a:cxn>
              <a:cxn ang="0">
                <a:pos x="12" y="8"/>
              </a:cxn>
              <a:cxn ang="0">
                <a:pos x="12" y="12"/>
              </a:cxn>
              <a:cxn ang="0">
                <a:pos x="9" y="12"/>
              </a:cxn>
              <a:cxn ang="0">
                <a:pos x="9" y="16"/>
              </a:cxn>
              <a:cxn ang="0">
                <a:pos x="6" y="16"/>
              </a:cxn>
              <a:cxn ang="0">
                <a:pos x="9" y="16"/>
              </a:cxn>
              <a:cxn ang="0">
                <a:pos x="16" y="8"/>
              </a:cxn>
              <a:cxn ang="0">
                <a:pos x="9" y="16"/>
              </a:cxn>
              <a:cxn ang="0">
                <a:pos x="16" y="16"/>
              </a:cxn>
              <a:cxn ang="0">
                <a:pos x="16" y="8"/>
              </a:cxn>
              <a:cxn ang="0">
                <a:pos x="3" y="8"/>
              </a:cxn>
            </a:cxnLst>
            <a:rect l="0" t="0" r="r" b="b"/>
            <a:pathLst>
              <a:path w="17" h="17">
                <a:moveTo>
                  <a:pt x="3" y="8"/>
                </a:moveTo>
                <a:lnTo>
                  <a:pt x="9" y="0"/>
                </a:lnTo>
                <a:lnTo>
                  <a:pt x="6" y="0"/>
                </a:lnTo>
                <a:lnTo>
                  <a:pt x="3" y="0"/>
                </a:lnTo>
                <a:lnTo>
                  <a:pt x="0" y="0"/>
                </a:lnTo>
                <a:lnTo>
                  <a:pt x="0" y="3"/>
                </a:lnTo>
                <a:lnTo>
                  <a:pt x="0" y="8"/>
                </a:lnTo>
                <a:lnTo>
                  <a:pt x="12" y="8"/>
                </a:lnTo>
                <a:lnTo>
                  <a:pt x="12" y="12"/>
                </a:lnTo>
                <a:lnTo>
                  <a:pt x="9" y="12"/>
                </a:lnTo>
                <a:lnTo>
                  <a:pt x="9" y="16"/>
                </a:lnTo>
                <a:lnTo>
                  <a:pt x="6" y="16"/>
                </a:lnTo>
                <a:lnTo>
                  <a:pt x="9" y="16"/>
                </a:lnTo>
                <a:lnTo>
                  <a:pt x="16" y="8"/>
                </a:lnTo>
                <a:lnTo>
                  <a:pt x="9" y="16"/>
                </a:lnTo>
                <a:lnTo>
                  <a:pt x="16" y="16"/>
                </a:lnTo>
                <a:lnTo>
                  <a:pt x="16" y="8"/>
                </a:lnTo>
                <a:lnTo>
                  <a:pt x="3" y="8"/>
                </a:lnTo>
              </a:path>
            </a:pathLst>
          </a:custGeom>
          <a:solidFill>
            <a:srgbClr val="000000"/>
          </a:solidFill>
          <a:ln w="9525" cap="rnd">
            <a:noFill/>
            <a:round/>
            <a:headEnd/>
            <a:tailEnd/>
          </a:ln>
          <a:effectLst/>
        </p:spPr>
        <p:txBody>
          <a:bodyPr/>
          <a:lstStyle/>
          <a:p>
            <a:endParaRPr lang="en-US"/>
          </a:p>
        </p:txBody>
      </p:sp>
      <p:sp>
        <p:nvSpPr>
          <p:cNvPr id="64268" name="Freeform 780"/>
          <p:cNvSpPr>
            <a:spLocks/>
          </p:cNvSpPr>
          <p:nvPr/>
        </p:nvSpPr>
        <p:spPr bwMode="auto">
          <a:xfrm>
            <a:off x="2659063" y="2665413"/>
            <a:ext cx="30162" cy="30162"/>
          </a:xfrm>
          <a:custGeom>
            <a:avLst/>
            <a:gdLst/>
            <a:ahLst/>
            <a:cxnLst>
              <a:cxn ang="0">
                <a:pos x="4" y="16"/>
              </a:cxn>
              <a:cxn ang="0">
                <a:pos x="4" y="0"/>
              </a:cxn>
              <a:cxn ang="0">
                <a:pos x="2" y="0"/>
              </a:cxn>
              <a:cxn ang="0">
                <a:pos x="2" y="4"/>
              </a:cxn>
              <a:cxn ang="0">
                <a:pos x="0" y="4"/>
              </a:cxn>
              <a:cxn ang="0">
                <a:pos x="0" y="9"/>
              </a:cxn>
              <a:cxn ang="0">
                <a:pos x="0" y="16"/>
              </a:cxn>
              <a:cxn ang="0">
                <a:pos x="8" y="16"/>
              </a:cxn>
              <a:cxn ang="0">
                <a:pos x="8" y="0"/>
              </a:cxn>
              <a:cxn ang="0">
                <a:pos x="8" y="16"/>
              </a:cxn>
              <a:cxn ang="0">
                <a:pos x="16" y="4"/>
              </a:cxn>
              <a:cxn ang="0">
                <a:pos x="8" y="0"/>
              </a:cxn>
              <a:cxn ang="0">
                <a:pos x="4" y="16"/>
              </a:cxn>
            </a:cxnLst>
            <a:rect l="0" t="0" r="r" b="b"/>
            <a:pathLst>
              <a:path w="17" h="17">
                <a:moveTo>
                  <a:pt x="4" y="16"/>
                </a:moveTo>
                <a:lnTo>
                  <a:pt x="4" y="0"/>
                </a:lnTo>
                <a:lnTo>
                  <a:pt x="2" y="0"/>
                </a:lnTo>
                <a:lnTo>
                  <a:pt x="2" y="4"/>
                </a:lnTo>
                <a:lnTo>
                  <a:pt x="0" y="4"/>
                </a:lnTo>
                <a:lnTo>
                  <a:pt x="0" y="9"/>
                </a:lnTo>
                <a:lnTo>
                  <a:pt x="0" y="16"/>
                </a:lnTo>
                <a:lnTo>
                  <a:pt x="8" y="16"/>
                </a:lnTo>
                <a:lnTo>
                  <a:pt x="8" y="0"/>
                </a:lnTo>
                <a:lnTo>
                  <a:pt x="8" y="16"/>
                </a:lnTo>
                <a:lnTo>
                  <a:pt x="16" y="4"/>
                </a:lnTo>
                <a:lnTo>
                  <a:pt x="8" y="0"/>
                </a:lnTo>
                <a:lnTo>
                  <a:pt x="4" y="16"/>
                </a:lnTo>
              </a:path>
            </a:pathLst>
          </a:custGeom>
          <a:solidFill>
            <a:srgbClr val="000000"/>
          </a:solidFill>
          <a:ln w="9525" cap="rnd">
            <a:noFill/>
            <a:round/>
            <a:headEnd/>
            <a:tailEnd/>
          </a:ln>
          <a:effectLst/>
        </p:spPr>
        <p:txBody>
          <a:bodyPr/>
          <a:lstStyle/>
          <a:p>
            <a:endParaRPr lang="en-US"/>
          </a:p>
        </p:txBody>
      </p:sp>
      <p:sp>
        <p:nvSpPr>
          <p:cNvPr id="64269" name="Freeform 781"/>
          <p:cNvSpPr>
            <a:spLocks/>
          </p:cNvSpPr>
          <p:nvPr/>
        </p:nvSpPr>
        <p:spPr bwMode="auto">
          <a:xfrm>
            <a:off x="2659063" y="2662238"/>
            <a:ext cx="30162" cy="30162"/>
          </a:xfrm>
          <a:custGeom>
            <a:avLst/>
            <a:gdLst/>
            <a:ahLst/>
            <a:cxnLst>
              <a:cxn ang="0">
                <a:pos x="0" y="7"/>
              </a:cxn>
              <a:cxn ang="0">
                <a:pos x="0" y="10"/>
              </a:cxn>
              <a:cxn ang="0">
                <a:pos x="0" y="7"/>
              </a:cxn>
              <a:cxn ang="0">
                <a:pos x="0" y="10"/>
              </a:cxn>
              <a:cxn ang="0">
                <a:pos x="4" y="10"/>
              </a:cxn>
              <a:cxn ang="0">
                <a:pos x="4" y="16"/>
              </a:cxn>
              <a:cxn ang="0">
                <a:pos x="8" y="16"/>
              </a:cxn>
              <a:cxn ang="0">
                <a:pos x="16" y="3"/>
              </a:cxn>
              <a:cxn ang="0">
                <a:pos x="16" y="0"/>
              </a:cxn>
              <a:cxn ang="0">
                <a:pos x="12" y="0"/>
              </a:cxn>
              <a:cxn ang="0">
                <a:pos x="16" y="0"/>
              </a:cxn>
              <a:cxn ang="0">
                <a:pos x="0" y="7"/>
              </a:cxn>
            </a:cxnLst>
            <a:rect l="0" t="0" r="r" b="b"/>
            <a:pathLst>
              <a:path w="17" h="17">
                <a:moveTo>
                  <a:pt x="0" y="7"/>
                </a:moveTo>
                <a:lnTo>
                  <a:pt x="0" y="10"/>
                </a:lnTo>
                <a:lnTo>
                  <a:pt x="0" y="7"/>
                </a:lnTo>
                <a:lnTo>
                  <a:pt x="0" y="10"/>
                </a:lnTo>
                <a:lnTo>
                  <a:pt x="4" y="10"/>
                </a:lnTo>
                <a:lnTo>
                  <a:pt x="4" y="16"/>
                </a:lnTo>
                <a:lnTo>
                  <a:pt x="8" y="16"/>
                </a:lnTo>
                <a:lnTo>
                  <a:pt x="16" y="3"/>
                </a:lnTo>
                <a:lnTo>
                  <a:pt x="16" y="0"/>
                </a:lnTo>
                <a:lnTo>
                  <a:pt x="12" y="0"/>
                </a:lnTo>
                <a:lnTo>
                  <a:pt x="16" y="0"/>
                </a:lnTo>
                <a:lnTo>
                  <a:pt x="0" y="7"/>
                </a:lnTo>
              </a:path>
            </a:pathLst>
          </a:custGeom>
          <a:solidFill>
            <a:srgbClr val="000000"/>
          </a:solidFill>
          <a:ln w="9525" cap="rnd">
            <a:noFill/>
            <a:round/>
            <a:headEnd/>
            <a:tailEnd/>
          </a:ln>
          <a:effectLst/>
        </p:spPr>
        <p:txBody>
          <a:bodyPr/>
          <a:lstStyle/>
          <a:p>
            <a:endParaRPr lang="en-US"/>
          </a:p>
        </p:txBody>
      </p:sp>
      <p:sp>
        <p:nvSpPr>
          <p:cNvPr id="64270" name="Freeform 782"/>
          <p:cNvSpPr>
            <a:spLocks/>
          </p:cNvSpPr>
          <p:nvPr/>
        </p:nvSpPr>
        <p:spPr bwMode="auto">
          <a:xfrm>
            <a:off x="2644775" y="2657475"/>
            <a:ext cx="31750" cy="31750"/>
          </a:xfrm>
          <a:custGeom>
            <a:avLst/>
            <a:gdLst/>
            <a:ahLst/>
            <a:cxnLst>
              <a:cxn ang="0">
                <a:pos x="0" y="11"/>
              </a:cxn>
              <a:cxn ang="0">
                <a:pos x="2" y="16"/>
              </a:cxn>
              <a:cxn ang="0">
                <a:pos x="5" y="16"/>
              </a:cxn>
              <a:cxn ang="0">
                <a:pos x="7" y="16"/>
              </a:cxn>
              <a:cxn ang="0">
                <a:pos x="9" y="16"/>
              </a:cxn>
              <a:cxn ang="0">
                <a:pos x="11" y="16"/>
              </a:cxn>
              <a:cxn ang="0">
                <a:pos x="11" y="11"/>
              </a:cxn>
              <a:cxn ang="0">
                <a:pos x="9" y="11"/>
              </a:cxn>
              <a:cxn ang="0">
                <a:pos x="7" y="11"/>
              </a:cxn>
              <a:cxn ang="0">
                <a:pos x="7" y="8"/>
              </a:cxn>
              <a:cxn ang="0">
                <a:pos x="16" y="2"/>
              </a:cxn>
              <a:cxn ang="0">
                <a:pos x="13" y="2"/>
              </a:cxn>
              <a:cxn ang="0">
                <a:pos x="13" y="0"/>
              </a:cxn>
              <a:cxn ang="0">
                <a:pos x="11" y="0"/>
              </a:cxn>
              <a:cxn ang="0">
                <a:pos x="9" y="0"/>
              </a:cxn>
              <a:cxn ang="0">
                <a:pos x="7" y="0"/>
              </a:cxn>
              <a:cxn ang="0">
                <a:pos x="7" y="2"/>
              </a:cxn>
              <a:cxn ang="0">
                <a:pos x="5" y="2"/>
              </a:cxn>
              <a:cxn ang="0">
                <a:pos x="7" y="2"/>
              </a:cxn>
              <a:cxn ang="0">
                <a:pos x="0" y="11"/>
              </a:cxn>
            </a:cxnLst>
            <a:rect l="0" t="0" r="r" b="b"/>
            <a:pathLst>
              <a:path w="17" h="17">
                <a:moveTo>
                  <a:pt x="0" y="11"/>
                </a:moveTo>
                <a:lnTo>
                  <a:pt x="2" y="16"/>
                </a:lnTo>
                <a:lnTo>
                  <a:pt x="5" y="16"/>
                </a:lnTo>
                <a:lnTo>
                  <a:pt x="7" y="16"/>
                </a:lnTo>
                <a:lnTo>
                  <a:pt x="9" y="16"/>
                </a:lnTo>
                <a:lnTo>
                  <a:pt x="11" y="16"/>
                </a:lnTo>
                <a:lnTo>
                  <a:pt x="11" y="11"/>
                </a:lnTo>
                <a:lnTo>
                  <a:pt x="9" y="11"/>
                </a:lnTo>
                <a:lnTo>
                  <a:pt x="7" y="11"/>
                </a:lnTo>
                <a:lnTo>
                  <a:pt x="7" y="8"/>
                </a:lnTo>
                <a:lnTo>
                  <a:pt x="16" y="2"/>
                </a:lnTo>
                <a:lnTo>
                  <a:pt x="13" y="2"/>
                </a:lnTo>
                <a:lnTo>
                  <a:pt x="13" y="0"/>
                </a:lnTo>
                <a:lnTo>
                  <a:pt x="11" y="0"/>
                </a:lnTo>
                <a:lnTo>
                  <a:pt x="9" y="0"/>
                </a:lnTo>
                <a:lnTo>
                  <a:pt x="7" y="0"/>
                </a:lnTo>
                <a:lnTo>
                  <a:pt x="7" y="2"/>
                </a:lnTo>
                <a:lnTo>
                  <a:pt x="5" y="2"/>
                </a:lnTo>
                <a:lnTo>
                  <a:pt x="7" y="2"/>
                </a:lnTo>
                <a:lnTo>
                  <a:pt x="0" y="11"/>
                </a:lnTo>
              </a:path>
            </a:pathLst>
          </a:custGeom>
          <a:solidFill>
            <a:srgbClr val="000000"/>
          </a:solidFill>
          <a:ln w="9525" cap="rnd">
            <a:noFill/>
            <a:round/>
            <a:headEnd/>
            <a:tailEnd/>
          </a:ln>
          <a:effectLst/>
        </p:spPr>
        <p:txBody>
          <a:bodyPr/>
          <a:lstStyle/>
          <a:p>
            <a:endParaRPr lang="en-US"/>
          </a:p>
        </p:txBody>
      </p:sp>
      <p:sp>
        <p:nvSpPr>
          <p:cNvPr id="64271" name="Freeform 783"/>
          <p:cNvSpPr>
            <a:spLocks/>
          </p:cNvSpPr>
          <p:nvPr/>
        </p:nvSpPr>
        <p:spPr bwMode="auto">
          <a:xfrm>
            <a:off x="2641600" y="2654300"/>
            <a:ext cx="31750" cy="31750"/>
          </a:xfrm>
          <a:custGeom>
            <a:avLst/>
            <a:gdLst/>
            <a:ahLst/>
            <a:cxnLst>
              <a:cxn ang="0">
                <a:pos x="10" y="12"/>
              </a:cxn>
              <a:cxn ang="0">
                <a:pos x="0" y="6"/>
              </a:cxn>
              <a:cxn ang="0">
                <a:pos x="0" y="9"/>
              </a:cxn>
              <a:cxn ang="0">
                <a:pos x="0" y="12"/>
              </a:cxn>
              <a:cxn ang="0">
                <a:pos x="2" y="12"/>
              </a:cxn>
              <a:cxn ang="0">
                <a:pos x="2" y="16"/>
              </a:cxn>
              <a:cxn ang="0">
                <a:pos x="13" y="6"/>
              </a:cxn>
              <a:cxn ang="0">
                <a:pos x="13" y="9"/>
              </a:cxn>
              <a:cxn ang="0">
                <a:pos x="16" y="9"/>
              </a:cxn>
              <a:cxn ang="0">
                <a:pos x="16" y="6"/>
              </a:cxn>
              <a:cxn ang="0">
                <a:pos x="5" y="0"/>
              </a:cxn>
              <a:cxn ang="0">
                <a:pos x="16" y="6"/>
              </a:cxn>
              <a:cxn ang="0">
                <a:pos x="16" y="0"/>
              </a:cxn>
              <a:cxn ang="0">
                <a:pos x="5" y="0"/>
              </a:cxn>
              <a:cxn ang="0">
                <a:pos x="10" y="12"/>
              </a:cxn>
            </a:cxnLst>
            <a:rect l="0" t="0" r="r" b="b"/>
            <a:pathLst>
              <a:path w="17" h="17">
                <a:moveTo>
                  <a:pt x="10" y="12"/>
                </a:moveTo>
                <a:lnTo>
                  <a:pt x="0" y="6"/>
                </a:lnTo>
                <a:lnTo>
                  <a:pt x="0" y="9"/>
                </a:lnTo>
                <a:lnTo>
                  <a:pt x="0" y="12"/>
                </a:lnTo>
                <a:lnTo>
                  <a:pt x="2" y="12"/>
                </a:lnTo>
                <a:lnTo>
                  <a:pt x="2" y="16"/>
                </a:lnTo>
                <a:lnTo>
                  <a:pt x="13" y="6"/>
                </a:lnTo>
                <a:lnTo>
                  <a:pt x="13" y="9"/>
                </a:lnTo>
                <a:lnTo>
                  <a:pt x="16" y="9"/>
                </a:lnTo>
                <a:lnTo>
                  <a:pt x="16" y="6"/>
                </a:lnTo>
                <a:lnTo>
                  <a:pt x="5" y="0"/>
                </a:lnTo>
                <a:lnTo>
                  <a:pt x="16" y="6"/>
                </a:lnTo>
                <a:lnTo>
                  <a:pt x="16" y="0"/>
                </a:lnTo>
                <a:lnTo>
                  <a:pt x="5" y="0"/>
                </a:lnTo>
                <a:lnTo>
                  <a:pt x="10" y="12"/>
                </a:lnTo>
              </a:path>
            </a:pathLst>
          </a:custGeom>
          <a:solidFill>
            <a:srgbClr val="000000"/>
          </a:solidFill>
          <a:ln w="9525" cap="rnd">
            <a:noFill/>
            <a:round/>
            <a:headEnd/>
            <a:tailEnd/>
          </a:ln>
          <a:effectLst/>
        </p:spPr>
        <p:txBody>
          <a:bodyPr/>
          <a:lstStyle/>
          <a:p>
            <a:endParaRPr lang="en-US"/>
          </a:p>
        </p:txBody>
      </p:sp>
      <p:sp>
        <p:nvSpPr>
          <p:cNvPr id="64272" name="Freeform 784"/>
          <p:cNvSpPr>
            <a:spLocks/>
          </p:cNvSpPr>
          <p:nvPr/>
        </p:nvSpPr>
        <p:spPr bwMode="auto">
          <a:xfrm>
            <a:off x="2627313" y="2654300"/>
            <a:ext cx="31750" cy="31750"/>
          </a:xfrm>
          <a:custGeom>
            <a:avLst/>
            <a:gdLst/>
            <a:ahLst/>
            <a:cxnLst>
              <a:cxn ang="0">
                <a:pos x="2" y="16"/>
              </a:cxn>
              <a:cxn ang="0">
                <a:pos x="0" y="16"/>
              </a:cxn>
              <a:cxn ang="0">
                <a:pos x="2" y="16"/>
              </a:cxn>
              <a:cxn ang="0">
                <a:pos x="4" y="16"/>
              </a:cxn>
              <a:cxn ang="0">
                <a:pos x="6" y="16"/>
              </a:cxn>
              <a:cxn ang="0">
                <a:pos x="8" y="16"/>
              </a:cxn>
              <a:cxn ang="0">
                <a:pos x="10" y="16"/>
              </a:cxn>
              <a:cxn ang="0">
                <a:pos x="12" y="16"/>
              </a:cxn>
              <a:cxn ang="0">
                <a:pos x="12" y="12"/>
              </a:cxn>
              <a:cxn ang="0">
                <a:pos x="16" y="12"/>
              </a:cxn>
              <a:cxn ang="0">
                <a:pos x="12" y="0"/>
              </a:cxn>
              <a:cxn ang="0">
                <a:pos x="10" y="0"/>
              </a:cxn>
              <a:cxn ang="0">
                <a:pos x="10" y="3"/>
              </a:cxn>
              <a:cxn ang="0">
                <a:pos x="8" y="3"/>
              </a:cxn>
              <a:cxn ang="0">
                <a:pos x="6" y="3"/>
              </a:cxn>
              <a:cxn ang="0">
                <a:pos x="4" y="3"/>
              </a:cxn>
              <a:cxn ang="0">
                <a:pos x="2" y="16"/>
              </a:cxn>
            </a:cxnLst>
            <a:rect l="0" t="0" r="r" b="b"/>
            <a:pathLst>
              <a:path w="17" h="17">
                <a:moveTo>
                  <a:pt x="2" y="16"/>
                </a:moveTo>
                <a:lnTo>
                  <a:pt x="0" y="16"/>
                </a:lnTo>
                <a:lnTo>
                  <a:pt x="2" y="16"/>
                </a:lnTo>
                <a:lnTo>
                  <a:pt x="4" y="16"/>
                </a:lnTo>
                <a:lnTo>
                  <a:pt x="6" y="16"/>
                </a:lnTo>
                <a:lnTo>
                  <a:pt x="8" y="16"/>
                </a:lnTo>
                <a:lnTo>
                  <a:pt x="10" y="16"/>
                </a:lnTo>
                <a:lnTo>
                  <a:pt x="12" y="16"/>
                </a:lnTo>
                <a:lnTo>
                  <a:pt x="12" y="12"/>
                </a:lnTo>
                <a:lnTo>
                  <a:pt x="16" y="12"/>
                </a:lnTo>
                <a:lnTo>
                  <a:pt x="12" y="0"/>
                </a:lnTo>
                <a:lnTo>
                  <a:pt x="10" y="0"/>
                </a:lnTo>
                <a:lnTo>
                  <a:pt x="10" y="3"/>
                </a:lnTo>
                <a:lnTo>
                  <a:pt x="8" y="3"/>
                </a:lnTo>
                <a:lnTo>
                  <a:pt x="6" y="3"/>
                </a:lnTo>
                <a:lnTo>
                  <a:pt x="4" y="3"/>
                </a:lnTo>
                <a:lnTo>
                  <a:pt x="2" y="16"/>
                </a:lnTo>
              </a:path>
            </a:pathLst>
          </a:custGeom>
          <a:solidFill>
            <a:srgbClr val="000000"/>
          </a:solidFill>
          <a:ln w="9525" cap="rnd">
            <a:noFill/>
            <a:round/>
            <a:headEnd/>
            <a:tailEnd/>
          </a:ln>
          <a:effectLst/>
        </p:spPr>
        <p:txBody>
          <a:bodyPr/>
          <a:lstStyle/>
          <a:p>
            <a:endParaRPr lang="en-US"/>
          </a:p>
        </p:txBody>
      </p:sp>
      <p:sp>
        <p:nvSpPr>
          <p:cNvPr id="64273" name="Freeform 785"/>
          <p:cNvSpPr>
            <a:spLocks/>
          </p:cNvSpPr>
          <p:nvPr/>
        </p:nvSpPr>
        <p:spPr bwMode="auto">
          <a:xfrm>
            <a:off x="2617788" y="2647950"/>
            <a:ext cx="31750" cy="30163"/>
          </a:xfrm>
          <a:custGeom>
            <a:avLst/>
            <a:gdLst/>
            <a:ahLst/>
            <a:cxnLst>
              <a:cxn ang="0">
                <a:pos x="13" y="0"/>
              </a:cxn>
              <a:cxn ang="0">
                <a:pos x="10" y="0"/>
              </a:cxn>
              <a:cxn ang="0">
                <a:pos x="7" y="2"/>
              </a:cxn>
              <a:cxn ang="0">
                <a:pos x="4" y="2"/>
              </a:cxn>
              <a:cxn ang="0">
                <a:pos x="4" y="4"/>
              </a:cxn>
              <a:cxn ang="0">
                <a:pos x="0" y="6"/>
              </a:cxn>
              <a:cxn ang="0">
                <a:pos x="0" y="9"/>
              </a:cxn>
              <a:cxn ang="0">
                <a:pos x="0" y="11"/>
              </a:cxn>
              <a:cxn ang="0">
                <a:pos x="4" y="11"/>
              </a:cxn>
              <a:cxn ang="0">
                <a:pos x="4" y="13"/>
              </a:cxn>
              <a:cxn ang="0">
                <a:pos x="7" y="13"/>
              </a:cxn>
              <a:cxn ang="0">
                <a:pos x="7" y="16"/>
              </a:cxn>
              <a:cxn ang="0">
                <a:pos x="10" y="16"/>
              </a:cxn>
              <a:cxn ang="0">
                <a:pos x="13" y="6"/>
              </a:cxn>
              <a:cxn ang="0">
                <a:pos x="13" y="9"/>
              </a:cxn>
              <a:cxn ang="0">
                <a:pos x="16" y="9"/>
              </a:cxn>
              <a:cxn ang="0">
                <a:pos x="13" y="0"/>
              </a:cxn>
            </a:cxnLst>
            <a:rect l="0" t="0" r="r" b="b"/>
            <a:pathLst>
              <a:path w="17" h="17">
                <a:moveTo>
                  <a:pt x="13" y="0"/>
                </a:moveTo>
                <a:lnTo>
                  <a:pt x="10" y="0"/>
                </a:lnTo>
                <a:lnTo>
                  <a:pt x="7" y="2"/>
                </a:lnTo>
                <a:lnTo>
                  <a:pt x="4" y="2"/>
                </a:lnTo>
                <a:lnTo>
                  <a:pt x="4" y="4"/>
                </a:lnTo>
                <a:lnTo>
                  <a:pt x="0" y="6"/>
                </a:lnTo>
                <a:lnTo>
                  <a:pt x="0" y="9"/>
                </a:lnTo>
                <a:lnTo>
                  <a:pt x="0" y="11"/>
                </a:lnTo>
                <a:lnTo>
                  <a:pt x="4" y="11"/>
                </a:lnTo>
                <a:lnTo>
                  <a:pt x="4" y="13"/>
                </a:lnTo>
                <a:lnTo>
                  <a:pt x="7" y="13"/>
                </a:lnTo>
                <a:lnTo>
                  <a:pt x="7" y="16"/>
                </a:lnTo>
                <a:lnTo>
                  <a:pt x="10" y="16"/>
                </a:lnTo>
                <a:lnTo>
                  <a:pt x="13" y="6"/>
                </a:lnTo>
                <a:lnTo>
                  <a:pt x="13" y="9"/>
                </a:lnTo>
                <a:lnTo>
                  <a:pt x="16" y="9"/>
                </a:lnTo>
                <a:lnTo>
                  <a:pt x="13" y="0"/>
                </a:lnTo>
              </a:path>
            </a:pathLst>
          </a:custGeom>
          <a:solidFill>
            <a:srgbClr val="000000"/>
          </a:solidFill>
          <a:ln w="9525" cap="rnd">
            <a:noFill/>
            <a:round/>
            <a:headEnd/>
            <a:tailEnd/>
          </a:ln>
          <a:effectLst/>
        </p:spPr>
        <p:txBody>
          <a:bodyPr/>
          <a:lstStyle/>
          <a:p>
            <a:endParaRPr lang="en-US"/>
          </a:p>
        </p:txBody>
      </p:sp>
      <p:sp>
        <p:nvSpPr>
          <p:cNvPr id="64274" name="Freeform 786"/>
          <p:cNvSpPr>
            <a:spLocks/>
          </p:cNvSpPr>
          <p:nvPr/>
        </p:nvSpPr>
        <p:spPr bwMode="auto">
          <a:xfrm>
            <a:off x="2633663" y="2647950"/>
            <a:ext cx="53975" cy="30163"/>
          </a:xfrm>
          <a:custGeom>
            <a:avLst/>
            <a:gdLst/>
            <a:ahLst/>
            <a:cxnLst>
              <a:cxn ang="0">
                <a:pos x="19" y="16"/>
              </a:cxn>
              <a:cxn ang="0">
                <a:pos x="15" y="5"/>
              </a:cxn>
              <a:cxn ang="0">
                <a:pos x="13" y="5"/>
              </a:cxn>
              <a:cxn ang="0">
                <a:pos x="11" y="5"/>
              </a:cxn>
              <a:cxn ang="0">
                <a:pos x="11" y="2"/>
              </a:cxn>
              <a:cxn ang="0">
                <a:pos x="8" y="2"/>
              </a:cxn>
              <a:cxn ang="0">
                <a:pos x="8" y="0"/>
              </a:cxn>
              <a:cxn ang="0">
                <a:pos x="6" y="0"/>
              </a:cxn>
              <a:cxn ang="0">
                <a:pos x="4" y="0"/>
              </a:cxn>
              <a:cxn ang="0">
                <a:pos x="2" y="0"/>
              </a:cxn>
              <a:cxn ang="0">
                <a:pos x="0" y="0"/>
              </a:cxn>
              <a:cxn ang="0">
                <a:pos x="2" y="10"/>
              </a:cxn>
              <a:cxn ang="0">
                <a:pos x="4" y="10"/>
              </a:cxn>
              <a:cxn ang="0">
                <a:pos x="6" y="13"/>
              </a:cxn>
              <a:cxn ang="0">
                <a:pos x="8" y="13"/>
              </a:cxn>
              <a:cxn ang="0">
                <a:pos x="8" y="16"/>
              </a:cxn>
              <a:cxn ang="0">
                <a:pos x="11" y="16"/>
              </a:cxn>
              <a:cxn ang="0">
                <a:pos x="13" y="16"/>
              </a:cxn>
              <a:cxn ang="0">
                <a:pos x="15" y="16"/>
              </a:cxn>
              <a:cxn ang="0">
                <a:pos x="17" y="16"/>
              </a:cxn>
              <a:cxn ang="0">
                <a:pos x="19" y="16"/>
              </a:cxn>
              <a:cxn ang="0">
                <a:pos x="21" y="16"/>
              </a:cxn>
              <a:cxn ang="0">
                <a:pos x="21" y="13"/>
              </a:cxn>
              <a:cxn ang="0">
                <a:pos x="19" y="2"/>
              </a:cxn>
              <a:cxn ang="0">
                <a:pos x="21" y="13"/>
              </a:cxn>
              <a:cxn ang="0">
                <a:pos x="28" y="5"/>
              </a:cxn>
              <a:cxn ang="0">
                <a:pos x="19" y="2"/>
              </a:cxn>
              <a:cxn ang="0">
                <a:pos x="19" y="16"/>
              </a:cxn>
            </a:cxnLst>
            <a:rect l="0" t="0" r="r" b="b"/>
            <a:pathLst>
              <a:path w="29" h="17">
                <a:moveTo>
                  <a:pt x="19" y="16"/>
                </a:moveTo>
                <a:lnTo>
                  <a:pt x="15" y="5"/>
                </a:lnTo>
                <a:lnTo>
                  <a:pt x="13" y="5"/>
                </a:lnTo>
                <a:lnTo>
                  <a:pt x="11" y="5"/>
                </a:lnTo>
                <a:lnTo>
                  <a:pt x="11" y="2"/>
                </a:lnTo>
                <a:lnTo>
                  <a:pt x="8" y="2"/>
                </a:lnTo>
                <a:lnTo>
                  <a:pt x="8" y="0"/>
                </a:lnTo>
                <a:lnTo>
                  <a:pt x="6" y="0"/>
                </a:lnTo>
                <a:lnTo>
                  <a:pt x="4" y="0"/>
                </a:lnTo>
                <a:lnTo>
                  <a:pt x="2" y="0"/>
                </a:lnTo>
                <a:lnTo>
                  <a:pt x="0" y="0"/>
                </a:lnTo>
                <a:lnTo>
                  <a:pt x="2" y="10"/>
                </a:lnTo>
                <a:lnTo>
                  <a:pt x="4" y="10"/>
                </a:lnTo>
                <a:lnTo>
                  <a:pt x="6" y="13"/>
                </a:lnTo>
                <a:lnTo>
                  <a:pt x="8" y="13"/>
                </a:lnTo>
                <a:lnTo>
                  <a:pt x="8" y="16"/>
                </a:lnTo>
                <a:lnTo>
                  <a:pt x="11" y="16"/>
                </a:lnTo>
                <a:lnTo>
                  <a:pt x="13" y="16"/>
                </a:lnTo>
                <a:lnTo>
                  <a:pt x="15" y="16"/>
                </a:lnTo>
                <a:lnTo>
                  <a:pt x="17" y="16"/>
                </a:lnTo>
                <a:lnTo>
                  <a:pt x="19" y="16"/>
                </a:lnTo>
                <a:lnTo>
                  <a:pt x="21" y="16"/>
                </a:lnTo>
                <a:lnTo>
                  <a:pt x="21" y="13"/>
                </a:lnTo>
                <a:lnTo>
                  <a:pt x="19" y="2"/>
                </a:lnTo>
                <a:lnTo>
                  <a:pt x="21" y="13"/>
                </a:lnTo>
                <a:lnTo>
                  <a:pt x="28" y="5"/>
                </a:lnTo>
                <a:lnTo>
                  <a:pt x="19" y="2"/>
                </a:lnTo>
                <a:lnTo>
                  <a:pt x="19" y="16"/>
                </a:lnTo>
              </a:path>
            </a:pathLst>
          </a:custGeom>
          <a:solidFill>
            <a:srgbClr val="000000"/>
          </a:solidFill>
          <a:ln w="9525" cap="rnd">
            <a:noFill/>
            <a:round/>
            <a:headEnd/>
            <a:tailEnd/>
          </a:ln>
          <a:effectLst/>
        </p:spPr>
        <p:txBody>
          <a:bodyPr/>
          <a:lstStyle/>
          <a:p>
            <a:endParaRPr lang="en-US"/>
          </a:p>
        </p:txBody>
      </p:sp>
      <p:sp>
        <p:nvSpPr>
          <p:cNvPr id="64275" name="Freeform 787"/>
          <p:cNvSpPr>
            <a:spLocks/>
          </p:cNvSpPr>
          <p:nvPr/>
        </p:nvSpPr>
        <p:spPr bwMode="auto">
          <a:xfrm>
            <a:off x="2654300" y="2651125"/>
            <a:ext cx="31750" cy="30163"/>
          </a:xfrm>
          <a:custGeom>
            <a:avLst/>
            <a:gdLst/>
            <a:ahLst/>
            <a:cxnLst>
              <a:cxn ang="0">
                <a:pos x="16" y="3"/>
              </a:cxn>
              <a:cxn ang="0">
                <a:pos x="0" y="6"/>
              </a:cxn>
              <a:cxn ang="0">
                <a:pos x="0" y="9"/>
              </a:cxn>
              <a:cxn ang="0">
                <a:pos x="0" y="12"/>
              </a:cxn>
              <a:cxn ang="0">
                <a:pos x="4" y="12"/>
              </a:cxn>
              <a:cxn ang="0">
                <a:pos x="8" y="12"/>
              </a:cxn>
              <a:cxn ang="0">
                <a:pos x="8" y="16"/>
              </a:cxn>
              <a:cxn ang="0">
                <a:pos x="12" y="16"/>
              </a:cxn>
              <a:cxn ang="0">
                <a:pos x="16" y="16"/>
              </a:cxn>
              <a:cxn ang="0">
                <a:pos x="16" y="0"/>
              </a:cxn>
              <a:cxn ang="0">
                <a:pos x="12" y="0"/>
              </a:cxn>
              <a:cxn ang="0">
                <a:pos x="12" y="3"/>
              </a:cxn>
              <a:cxn ang="0">
                <a:pos x="16" y="3"/>
              </a:cxn>
              <a:cxn ang="0">
                <a:pos x="0" y="6"/>
              </a:cxn>
              <a:cxn ang="0">
                <a:pos x="16" y="3"/>
              </a:cxn>
            </a:cxnLst>
            <a:rect l="0" t="0" r="r" b="b"/>
            <a:pathLst>
              <a:path w="17" h="17">
                <a:moveTo>
                  <a:pt x="16" y="3"/>
                </a:moveTo>
                <a:lnTo>
                  <a:pt x="0" y="6"/>
                </a:lnTo>
                <a:lnTo>
                  <a:pt x="0" y="9"/>
                </a:lnTo>
                <a:lnTo>
                  <a:pt x="0" y="12"/>
                </a:lnTo>
                <a:lnTo>
                  <a:pt x="4" y="12"/>
                </a:lnTo>
                <a:lnTo>
                  <a:pt x="8" y="12"/>
                </a:lnTo>
                <a:lnTo>
                  <a:pt x="8" y="16"/>
                </a:lnTo>
                <a:lnTo>
                  <a:pt x="12" y="16"/>
                </a:lnTo>
                <a:lnTo>
                  <a:pt x="16" y="16"/>
                </a:lnTo>
                <a:lnTo>
                  <a:pt x="16" y="0"/>
                </a:lnTo>
                <a:lnTo>
                  <a:pt x="12" y="0"/>
                </a:lnTo>
                <a:lnTo>
                  <a:pt x="12" y="3"/>
                </a:lnTo>
                <a:lnTo>
                  <a:pt x="16" y="3"/>
                </a:lnTo>
                <a:lnTo>
                  <a:pt x="0" y="6"/>
                </a:lnTo>
                <a:lnTo>
                  <a:pt x="16" y="3"/>
                </a:lnTo>
              </a:path>
            </a:pathLst>
          </a:custGeom>
          <a:solidFill>
            <a:srgbClr val="000000"/>
          </a:solidFill>
          <a:ln w="9525" cap="rnd">
            <a:noFill/>
            <a:round/>
            <a:headEnd/>
            <a:tailEnd/>
          </a:ln>
          <a:effectLst/>
        </p:spPr>
        <p:txBody>
          <a:bodyPr/>
          <a:lstStyle/>
          <a:p>
            <a:endParaRPr lang="en-US"/>
          </a:p>
        </p:txBody>
      </p:sp>
      <p:sp>
        <p:nvSpPr>
          <p:cNvPr id="64276" name="Freeform 788"/>
          <p:cNvSpPr>
            <a:spLocks/>
          </p:cNvSpPr>
          <p:nvPr/>
        </p:nvSpPr>
        <p:spPr bwMode="auto">
          <a:xfrm>
            <a:off x="2654300" y="2654300"/>
            <a:ext cx="31750" cy="31750"/>
          </a:xfrm>
          <a:custGeom>
            <a:avLst/>
            <a:gdLst/>
            <a:ahLst/>
            <a:cxnLst>
              <a:cxn ang="0">
                <a:pos x="16" y="0"/>
              </a:cxn>
              <a:cxn ang="0">
                <a:pos x="8" y="16"/>
              </a:cxn>
              <a:cxn ang="0">
                <a:pos x="0" y="16"/>
              </a:cxn>
              <a:cxn ang="0">
                <a:pos x="16" y="0"/>
              </a:cxn>
            </a:cxnLst>
            <a:rect l="0" t="0" r="r" b="b"/>
            <a:pathLst>
              <a:path w="17" h="17">
                <a:moveTo>
                  <a:pt x="16" y="0"/>
                </a:move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64277" name="Freeform 789"/>
          <p:cNvSpPr>
            <a:spLocks/>
          </p:cNvSpPr>
          <p:nvPr/>
        </p:nvSpPr>
        <p:spPr bwMode="auto">
          <a:xfrm>
            <a:off x="2654300" y="2651125"/>
            <a:ext cx="31750" cy="30163"/>
          </a:xfrm>
          <a:custGeom>
            <a:avLst/>
            <a:gdLst/>
            <a:ahLst/>
            <a:cxnLst>
              <a:cxn ang="0">
                <a:pos x="16" y="0"/>
              </a:cxn>
              <a:cxn ang="0">
                <a:pos x="12" y="0"/>
              </a:cxn>
              <a:cxn ang="0">
                <a:pos x="12" y="3"/>
              </a:cxn>
              <a:cxn ang="0">
                <a:pos x="16" y="3"/>
              </a:cxn>
              <a:cxn ang="0">
                <a:pos x="0" y="6"/>
              </a:cxn>
              <a:cxn ang="0">
                <a:pos x="0" y="9"/>
              </a:cxn>
              <a:cxn ang="0">
                <a:pos x="0" y="12"/>
              </a:cxn>
              <a:cxn ang="0">
                <a:pos x="4" y="12"/>
              </a:cxn>
              <a:cxn ang="0">
                <a:pos x="8" y="12"/>
              </a:cxn>
              <a:cxn ang="0">
                <a:pos x="8" y="16"/>
              </a:cxn>
              <a:cxn ang="0">
                <a:pos x="12" y="16"/>
              </a:cxn>
              <a:cxn ang="0">
                <a:pos x="16" y="16"/>
              </a:cxn>
              <a:cxn ang="0">
                <a:pos x="16" y="0"/>
              </a:cxn>
            </a:cxnLst>
            <a:rect l="0" t="0" r="r" b="b"/>
            <a:pathLst>
              <a:path w="17" h="17">
                <a:moveTo>
                  <a:pt x="16" y="0"/>
                </a:moveTo>
                <a:lnTo>
                  <a:pt x="12" y="0"/>
                </a:lnTo>
                <a:lnTo>
                  <a:pt x="12" y="3"/>
                </a:lnTo>
                <a:lnTo>
                  <a:pt x="16" y="3"/>
                </a:lnTo>
                <a:lnTo>
                  <a:pt x="0" y="6"/>
                </a:lnTo>
                <a:lnTo>
                  <a:pt x="0" y="9"/>
                </a:lnTo>
                <a:lnTo>
                  <a:pt x="0" y="12"/>
                </a:lnTo>
                <a:lnTo>
                  <a:pt x="4" y="12"/>
                </a:lnTo>
                <a:lnTo>
                  <a:pt x="8" y="12"/>
                </a:lnTo>
                <a:lnTo>
                  <a:pt x="8" y="16"/>
                </a:lnTo>
                <a:lnTo>
                  <a:pt x="12"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64278" name="Freeform 790"/>
          <p:cNvSpPr>
            <a:spLocks/>
          </p:cNvSpPr>
          <p:nvPr/>
        </p:nvSpPr>
        <p:spPr bwMode="auto">
          <a:xfrm>
            <a:off x="2670175" y="2647950"/>
            <a:ext cx="33338" cy="30163"/>
          </a:xfrm>
          <a:custGeom>
            <a:avLst/>
            <a:gdLst/>
            <a:ahLst/>
            <a:cxnLst>
              <a:cxn ang="0">
                <a:pos x="15" y="0"/>
              </a:cxn>
              <a:cxn ang="0">
                <a:pos x="13" y="0"/>
              </a:cxn>
              <a:cxn ang="0">
                <a:pos x="11" y="0"/>
              </a:cxn>
              <a:cxn ang="0">
                <a:pos x="9" y="0"/>
              </a:cxn>
              <a:cxn ang="0">
                <a:pos x="6" y="0"/>
              </a:cxn>
              <a:cxn ang="0">
                <a:pos x="6" y="2"/>
              </a:cxn>
              <a:cxn ang="0">
                <a:pos x="4" y="2"/>
              </a:cxn>
              <a:cxn ang="0">
                <a:pos x="2" y="2"/>
              </a:cxn>
              <a:cxn ang="0">
                <a:pos x="0" y="2"/>
              </a:cxn>
              <a:cxn ang="0">
                <a:pos x="0" y="16"/>
              </a:cxn>
              <a:cxn ang="0">
                <a:pos x="2" y="13"/>
              </a:cxn>
              <a:cxn ang="0">
                <a:pos x="4" y="13"/>
              </a:cxn>
              <a:cxn ang="0">
                <a:pos x="6" y="13"/>
              </a:cxn>
              <a:cxn ang="0">
                <a:pos x="9" y="13"/>
              </a:cxn>
              <a:cxn ang="0">
                <a:pos x="11" y="10"/>
              </a:cxn>
              <a:cxn ang="0">
                <a:pos x="13" y="10"/>
              </a:cxn>
              <a:cxn ang="0">
                <a:pos x="15" y="10"/>
              </a:cxn>
              <a:cxn ang="0">
                <a:pos x="17" y="10"/>
              </a:cxn>
              <a:cxn ang="0">
                <a:pos x="15" y="0"/>
              </a:cxn>
            </a:cxnLst>
            <a:rect l="0" t="0" r="r" b="b"/>
            <a:pathLst>
              <a:path w="18" h="17">
                <a:moveTo>
                  <a:pt x="15" y="0"/>
                </a:moveTo>
                <a:lnTo>
                  <a:pt x="13" y="0"/>
                </a:lnTo>
                <a:lnTo>
                  <a:pt x="11" y="0"/>
                </a:lnTo>
                <a:lnTo>
                  <a:pt x="9" y="0"/>
                </a:lnTo>
                <a:lnTo>
                  <a:pt x="6" y="0"/>
                </a:lnTo>
                <a:lnTo>
                  <a:pt x="6" y="2"/>
                </a:lnTo>
                <a:lnTo>
                  <a:pt x="4" y="2"/>
                </a:lnTo>
                <a:lnTo>
                  <a:pt x="2" y="2"/>
                </a:lnTo>
                <a:lnTo>
                  <a:pt x="0" y="2"/>
                </a:lnTo>
                <a:lnTo>
                  <a:pt x="0" y="16"/>
                </a:lnTo>
                <a:lnTo>
                  <a:pt x="2" y="13"/>
                </a:lnTo>
                <a:lnTo>
                  <a:pt x="4" y="13"/>
                </a:lnTo>
                <a:lnTo>
                  <a:pt x="6" y="13"/>
                </a:lnTo>
                <a:lnTo>
                  <a:pt x="9" y="13"/>
                </a:lnTo>
                <a:lnTo>
                  <a:pt x="11" y="10"/>
                </a:lnTo>
                <a:lnTo>
                  <a:pt x="13" y="10"/>
                </a:lnTo>
                <a:lnTo>
                  <a:pt x="15" y="10"/>
                </a:lnTo>
                <a:lnTo>
                  <a:pt x="17" y="10"/>
                </a:lnTo>
                <a:lnTo>
                  <a:pt x="15" y="0"/>
                </a:lnTo>
              </a:path>
            </a:pathLst>
          </a:custGeom>
          <a:solidFill>
            <a:srgbClr val="000000"/>
          </a:solidFill>
          <a:ln w="9525" cap="rnd">
            <a:noFill/>
            <a:round/>
            <a:headEnd/>
            <a:tailEnd/>
          </a:ln>
          <a:effectLst/>
        </p:spPr>
        <p:txBody>
          <a:bodyPr/>
          <a:lstStyle/>
          <a:p>
            <a:endParaRPr lang="en-US"/>
          </a:p>
        </p:txBody>
      </p:sp>
      <p:sp>
        <p:nvSpPr>
          <p:cNvPr id="64279" name="Freeform 791"/>
          <p:cNvSpPr>
            <a:spLocks/>
          </p:cNvSpPr>
          <p:nvPr/>
        </p:nvSpPr>
        <p:spPr bwMode="auto">
          <a:xfrm>
            <a:off x="2697163" y="2647950"/>
            <a:ext cx="31750" cy="30163"/>
          </a:xfrm>
          <a:custGeom>
            <a:avLst/>
            <a:gdLst/>
            <a:ahLst/>
            <a:cxnLst>
              <a:cxn ang="0">
                <a:pos x="8" y="16"/>
              </a:cxn>
              <a:cxn ang="0">
                <a:pos x="12" y="0"/>
              </a:cxn>
              <a:cxn ang="0">
                <a:pos x="8" y="0"/>
              </a:cxn>
              <a:cxn ang="0">
                <a:pos x="4" y="0"/>
              </a:cxn>
              <a:cxn ang="0">
                <a:pos x="0" y="0"/>
              </a:cxn>
              <a:cxn ang="0">
                <a:pos x="4" y="16"/>
              </a:cxn>
              <a:cxn ang="0">
                <a:pos x="8" y="16"/>
              </a:cxn>
              <a:cxn ang="0">
                <a:pos x="12" y="16"/>
              </a:cxn>
              <a:cxn ang="0">
                <a:pos x="16" y="0"/>
              </a:cxn>
              <a:cxn ang="0">
                <a:pos x="8" y="16"/>
              </a:cxn>
            </a:cxnLst>
            <a:rect l="0" t="0" r="r" b="b"/>
            <a:pathLst>
              <a:path w="17" h="17">
                <a:moveTo>
                  <a:pt x="8" y="16"/>
                </a:moveTo>
                <a:lnTo>
                  <a:pt x="12" y="0"/>
                </a:lnTo>
                <a:lnTo>
                  <a:pt x="8" y="0"/>
                </a:lnTo>
                <a:lnTo>
                  <a:pt x="4" y="0"/>
                </a:lnTo>
                <a:lnTo>
                  <a:pt x="0" y="0"/>
                </a:lnTo>
                <a:lnTo>
                  <a:pt x="4" y="16"/>
                </a:lnTo>
                <a:lnTo>
                  <a:pt x="8" y="16"/>
                </a:lnTo>
                <a:lnTo>
                  <a:pt x="12" y="16"/>
                </a:lnTo>
                <a:lnTo>
                  <a:pt x="16" y="0"/>
                </a:lnTo>
                <a:lnTo>
                  <a:pt x="8" y="16"/>
                </a:lnTo>
              </a:path>
            </a:pathLst>
          </a:custGeom>
          <a:solidFill>
            <a:srgbClr val="000000"/>
          </a:solidFill>
          <a:ln w="9525" cap="rnd">
            <a:noFill/>
            <a:round/>
            <a:headEnd/>
            <a:tailEnd/>
          </a:ln>
          <a:effectLst/>
        </p:spPr>
        <p:txBody>
          <a:bodyPr/>
          <a:lstStyle/>
          <a:p>
            <a:endParaRPr lang="en-US"/>
          </a:p>
        </p:txBody>
      </p:sp>
      <p:sp>
        <p:nvSpPr>
          <p:cNvPr id="64280" name="Freeform 792"/>
          <p:cNvSpPr>
            <a:spLocks/>
          </p:cNvSpPr>
          <p:nvPr/>
        </p:nvSpPr>
        <p:spPr bwMode="auto">
          <a:xfrm>
            <a:off x="2697163" y="2630488"/>
            <a:ext cx="31750" cy="33337"/>
          </a:xfrm>
          <a:custGeom>
            <a:avLst/>
            <a:gdLst/>
            <a:ahLst/>
            <a:cxnLst>
              <a:cxn ang="0">
                <a:pos x="16" y="4"/>
              </a:cxn>
              <a:cxn ang="0">
                <a:pos x="5" y="4"/>
              </a:cxn>
              <a:cxn ang="0">
                <a:pos x="2" y="4"/>
              </a:cxn>
              <a:cxn ang="0">
                <a:pos x="2" y="6"/>
              </a:cxn>
              <a:cxn ang="0">
                <a:pos x="0" y="6"/>
              </a:cxn>
              <a:cxn ang="0">
                <a:pos x="0" y="9"/>
              </a:cxn>
              <a:cxn ang="0">
                <a:pos x="0" y="11"/>
              </a:cxn>
              <a:cxn ang="0">
                <a:pos x="0" y="13"/>
              </a:cxn>
              <a:cxn ang="0">
                <a:pos x="0" y="15"/>
              </a:cxn>
              <a:cxn ang="0">
                <a:pos x="2" y="15"/>
              </a:cxn>
              <a:cxn ang="0">
                <a:pos x="5" y="17"/>
              </a:cxn>
              <a:cxn ang="0">
                <a:pos x="11" y="9"/>
              </a:cxn>
              <a:cxn ang="0">
                <a:pos x="11" y="11"/>
              </a:cxn>
              <a:cxn ang="0">
                <a:pos x="11" y="13"/>
              </a:cxn>
              <a:cxn ang="0">
                <a:pos x="8" y="13"/>
              </a:cxn>
              <a:cxn ang="0">
                <a:pos x="11" y="13"/>
              </a:cxn>
              <a:cxn ang="0">
                <a:pos x="11" y="11"/>
              </a:cxn>
              <a:cxn ang="0">
                <a:pos x="16" y="11"/>
              </a:cxn>
              <a:cxn ang="0">
                <a:pos x="5" y="9"/>
              </a:cxn>
              <a:cxn ang="0">
                <a:pos x="16" y="4"/>
              </a:cxn>
              <a:cxn ang="0">
                <a:pos x="11" y="0"/>
              </a:cxn>
              <a:cxn ang="0">
                <a:pos x="5" y="4"/>
              </a:cxn>
              <a:cxn ang="0">
                <a:pos x="16" y="4"/>
              </a:cxn>
            </a:cxnLst>
            <a:rect l="0" t="0" r="r" b="b"/>
            <a:pathLst>
              <a:path w="17" h="18">
                <a:moveTo>
                  <a:pt x="16" y="4"/>
                </a:moveTo>
                <a:lnTo>
                  <a:pt x="5" y="4"/>
                </a:lnTo>
                <a:lnTo>
                  <a:pt x="2" y="4"/>
                </a:lnTo>
                <a:lnTo>
                  <a:pt x="2" y="6"/>
                </a:lnTo>
                <a:lnTo>
                  <a:pt x="0" y="6"/>
                </a:lnTo>
                <a:lnTo>
                  <a:pt x="0" y="9"/>
                </a:lnTo>
                <a:lnTo>
                  <a:pt x="0" y="11"/>
                </a:lnTo>
                <a:lnTo>
                  <a:pt x="0" y="13"/>
                </a:lnTo>
                <a:lnTo>
                  <a:pt x="0" y="15"/>
                </a:lnTo>
                <a:lnTo>
                  <a:pt x="2" y="15"/>
                </a:lnTo>
                <a:lnTo>
                  <a:pt x="5" y="17"/>
                </a:lnTo>
                <a:lnTo>
                  <a:pt x="11" y="9"/>
                </a:lnTo>
                <a:lnTo>
                  <a:pt x="11" y="11"/>
                </a:lnTo>
                <a:lnTo>
                  <a:pt x="11" y="13"/>
                </a:lnTo>
                <a:lnTo>
                  <a:pt x="8" y="13"/>
                </a:lnTo>
                <a:lnTo>
                  <a:pt x="11" y="13"/>
                </a:lnTo>
                <a:lnTo>
                  <a:pt x="11" y="11"/>
                </a:lnTo>
                <a:lnTo>
                  <a:pt x="16" y="11"/>
                </a:lnTo>
                <a:lnTo>
                  <a:pt x="5" y="9"/>
                </a:lnTo>
                <a:lnTo>
                  <a:pt x="16" y="4"/>
                </a:lnTo>
                <a:lnTo>
                  <a:pt x="11" y="0"/>
                </a:lnTo>
                <a:lnTo>
                  <a:pt x="5" y="4"/>
                </a:lnTo>
                <a:lnTo>
                  <a:pt x="16" y="4"/>
                </a:lnTo>
              </a:path>
            </a:pathLst>
          </a:custGeom>
          <a:solidFill>
            <a:srgbClr val="000000"/>
          </a:solidFill>
          <a:ln w="9525" cap="rnd">
            <a:noFill/>
            <a:round/>
            <a:headEnd/>
            <a:tailEnd/>
          </a:ln>
          <a:effectLst/>
        </p:spPr>
        <p:txBody>
          <a:bodyPr/>
          <a:lstStyle/>
          <a:p>
            <a:endParaRPr lang="en-US"/>
          </a:p>
        </p:txBody>
      </p:sp>
      <p:sp>
        <p:nvSpPr>
          <p:cNvPr id="64281" name="Freeform 793"/>
          <p:cNvSpPr>
            <a:spLocks/>
          </p:cNvSpPr>
          <p:nvPr/>
        </p:nvSpPr>
        <p:spPr bwMode="auto">
          <a:xfrm>
            <a:off x="2705100" y="2638425"/>
            <a:ext cx="31750" cy="30163"/>
          </a:xfrm>
          <a:custGeom>
            <a:avLst/>
            <a:gdLst/>
            <a:ahLst/>
            <a:cxnLst>
              <a:cxn ang="0">
                <a:pos x="16" y="7"/>
              </a:cxn>
              <a:cxn ang="0">
                <a:pos x="16" y="9"/>
              </a:cxn>
              <a:cxn ang="0">
                <a:pos x="16" y="7"/>
              </a:cxn>
              <a:cxn ang="0">
                <a:pos x="16" y="5"/>
              </a:cxn>
              <a:cxn ang="0">
                <a:pos x="16" y="2"/>
              </a:cxn>
              <a:cxn ang="0">
                <a:pos x="16" y="0"/>
              </a:cxn>
              <a:cxn ang="0">
                <a:pos x="12" y="0"/>
              </a:cxn>
              <a:cxn ang="0">
                <a:pos x="0" y="5"/>
              </a:cxn>
              <a:cxn ang="0">
                <a:pos x="0" y="7"/>
              </a:cxn>
              <a:cxn ang="0">
                <a:pos x="0" y="9"/>
              </a:cxn>
              <a:cxn ang="0">
                <a:pos x="0" y="11"/>
              </a:cxn>
              <a:cxn ang="0">
                <a:pos x="0" y="13"/>
              </a:cxn>
              <a:cxn ang="0">
                <a:pos x="3" y="13"/>
              </a:cxn>
              <a:cxn ang="0">
                <a:pos x="3" y="16"/>
              </a:cxn>
              <a:cxn ang="0">
                <a:pos x="7" y="16"/>
              </a:cxn>
              <a:cxn ang="0">
                <a:pos x="16" y="7"/>
              </a:cxn>
            </a:cxnLst>
            <a:rect l="0" t="0" r="r" b="b"/>
            <a:pathLst>
              <a:path w="17" h="17">
                <a:moveTo>
                  <a:pt x="16" y="7"/>
                </a:moveTo>
                <a:lnTo>
                  <a:pt x="16" y="9"/>
                </a:lnTo>
                <a:lnTo>
                  <a:pt x="16" y="7"/>
                </a:lnTo>
                <a:lnTo>
                  <a:pt x="16" y="5"/>
                </a:lnTo>
                <a:lnTo>
                  <a:pt x="16" y="2"/>
                </a:lnTo>
                <a:lnTo>
                  <a:pt x="16" y="0"/>
                </a:lnTo>
                <a:lnTo>
                  <a:pt x="12" y="0"/>
                </a:lnTo>
                <a:lnTo>
                  <a:pt x="0" y="5"/>
                </a:lnTo>
                <a:lnTo>
                  <a:pt x="0" y="7"/>
                </a:lnTo>
                <a:lnTo>
                  <a:pt x="0" y="9"/>
                </a:lnTo>
                <a:lnTo>
                  <a:pt x="0" y="11"/>
                </a:lnTo>
                <a:lnTo>
                  <a:pt x="0" y="13"/>
                </a:lnTo>
                <a:lnTo>
                  <a:pt x="3" y="13"/>
                </a:lnTo>
                <a:lnTo>
                  <a:pt x="3" y="16"/>
                </a:lnTo>
                <a:lnTo>
                  <a:pt x="7" y="16"/>
                </a:lnTo>
                <a:lnTo>
                  <a:pt x="16" y="7"/>
                </a:lnTo>
              </a:path>
            </a:pathLst>
          </a:custGeom>
          <a:solidFill>
            <a:srgbClr val="000000"/>
          </a:solidFill>
          <a:ln w="9525" cap="rnd">
            <a:noFill/>
            <a:round/>
            <a:headEnd/>
            <a:tailEnd/>
          </a:ln>
          <a:effectLst/>
        </p:spPr>
        <p:txBody>
          <a:bodyPr/>
          <a:lstStyle/>
          <a:p>
            <a:endParaRPr lang="en-US"/>
          </a:p>
        </p:txBody>
      </p:sp>
      <p:sp>
        <p:nvSpPr>
          <p:cNvPr id="64282" name="Freeform 794"/>
          <p:cNvSpPr>
            <a:spLocks/>
          </p:cNvSpPr>
          <p:nvPr/>
        </p:nvSpPr>
        <p:spPr bwMode="auto">
          <a:xfrm>
            <a:off x="2711450" y="2647950"/>
            <a:ext cx="31750" cy="30163"/>
          </a:xfrm>
          <a:custGeom>
            <a:avLst/>
            <a:gdLst/>
            <a:ahLst/>
            <a:cxnLst>
              <a:cxn ang="0">
                <a:pos x="16" y="0"/>
              </a:cxn>
              <a:cxn ang="0">
                <a:pos x="11" y="0"/>
              </a:cxn>
              <a:cxn ang="0">
                <a:pos x="9" y="0"/>
              </a:cxn>
              <a:cxn ang="0">
                <a:pos x="9" y="2"/>
              </a:cxn>
              <a:cxn ang="0">
                <a:pos x="7" y="2"/>
              </a:cxn>
              <a:cxn ang="0">
                <a:pos x="5" y="2"/>
              </a:cxn>
              <a:cxn ang="0">
                <a:pos x="5" y="5"/>
              </a:cxn>
              <a:cxn ang="0">
                <a:pos x="7" y="5"/>
              </a:cxn>
              <a:cxn ang="0">
                <a:pos x="5" y="5"/>
              </a:cxn>
              <a:cxn ang="0">
                <a:pos x="5" y="2"/>
              </a:cxn>
              <a:cxn ang="0">
                <a:pos x="0" y="13"/>
              </a:cxn>
              <a:cxn ang="0">
                <a:pos x="3" y="16"/>
              </a:cxn>
              <a:cxn ang="0">
                <a:pos x="5" y="16"/>
              </a:cxn>
              <a:cxn ang="0">
                <a:pos x="7" y="16"/>
              </a:cxn>
              <a:cxn ang="0">
                <a:pos x="9" y="16"/>
              </a:cxn>
              <a:cxn ang="0">
                <a:pos x="9" y="13"/>
              </a:cxn>
              <a:cxn ang="0">
                <a:pos x="11" y="13"/>
              </a:cxn>
              <a:cxn ang="0">
                <a:pos x="11" y="10"/>
              </a:cxn>
              <a:cxn ang="0">
                <a:pos x="13" y="10"/>
              </a:cxn>
              <a:cxn ang="0">
                <a:pos x="9" y="10"/>
              </a:cxn>
              <a:cxn ang="0">
                <a:pos x="16" y="0"/>
              </a:cxn>
              <a:cxn ang="0">
                <a:pos x="13" y="0"/>
              </a:cxn>
              <a:cxn ang="0">
                <a:pos x="11" y="0"/>
              </a:cxn>
              <a:cxn ang="0">
                <a:pos x="16" y="0"/>
              </a:cxn>
            </a:cxnLst>
            <a:rect l="0" t="0" r="r" b="b"/>
            <a:pathLst>
              <a:path w="17" h="17">
                <a:moveTo>
                  <a:pt x="16" y="0"/>
                </a:moveTo>
                <a:lnTo>
                  <a:pt x="11" y="0"/>
                </a:lnTo>
                <a:lnTo>
                  <a:pt x="9" y="0"/>
                </a:lnTo>
                <a:lnTo>
                  <a:pt x="9" y="2"/>
                </a:lnTo>
                <a:lnTo>
                  <a:pt x="7" y="2"/>
                </a:lnTo>
                <a:lnTo>
                  <a:pt x="5" y="2"/>
                </a:lnTo>
                <a:lnTo>
                  <a:pt x="5" y="5"/>
                </a:lnTo>
                <a:lnTo>
                  <a:pt x="7" y="5"/>
                </a:lnTo>
                <a:lnTo>
                  <a:pt x="5" y="5"/>
                </a:lnTo>
                <a:lnTo>
                  <a:pt x="5" y="2"/>
                </a:lnTo>
                <a:lnTo>
                  <a:pt x="0" y="13"/>
                </a:lnTo>
                <a:lnTo>
                  <a:pt x="3" y="16"/>
                </a:lnTo>
                <a:lnTo>
                  <a:pt x="5" y="16"/>
                </a:lnTo>
                <a:lnTo>
                  <a:pt x="7" y="16"/>
                </a:lnTo>
                <a:lnTo>
                  <a:pt x="9" y="16"/>
                </a:lnTo>
                <a:lnTo>
                  <a:pt x="9" y="13"/>
                </a:lnTo>
                <a:lnTo>
                  <a:pt x="11" y="13"/>
                </a:lnTo>
                <a:lnTo>
                  <a:pt x="11" y="10"/>
                </a:lnTo>
                <a:lnTo>
                  <a:pt x="13" y="10"/>
                </a:lnTo>
                <a:lnTo>
                  <a:pt x="9" y="10"/>
                </a:lnTo>
                <a:lnTo>
                  <a:pt x="16" y="0"/>
                </a:lnTo>
                <a:lnTo>
                  <a:pt x="13" y="0"/>
                </a:lnTo>
                <a:lnTo>
                  <a:pt x="11" y="0"/>
                </a:lnTo>
                <a:lnTo>
                  <a:pt x="16" y="0"/>
                </a:lnTo>
              </a:path>
            </a:pathLst>
          </a:custGeom>
          <a:solidFill>
            <a:srgbClr val="000000"/>
          </a:solidFill>
          <a:ln w="9525" cap="rnd">
            <a:noFill/>
            <a:round/>
            <a:headEnd/>
            <a:tailEnd/>
          </a:ln>
          <a:effectLst/>
        </p:spPr>
        <p:txBody>
          <a:bodyPr/>
          <a:lstStyle/>
          <a:p>
            <a:endParaRPr lang="en-US"/>
          </a:p>
        </p:txBody>
      </p:sp>
      <p:sp>
        <p:nvSpPr>
          <p:cNvPr id="64283" name="Freeform 795"/>
          <p:cNvSpPr>
            <a:spLocks/>
          </p:cNvSpPr>
          <p:nvPr/>
        </p:nvSpPr>
        <p:spPr bwMode="auto">
          <a:xfrm>
            <a:off x="2728913" y="2647950"/>
            <a:ext cx="31750" cy="30163"/>
          </a:xfrm>
          <a:custGeom>
            <a:avLst/>
            <a:gdLst/>
            <a:ahLst/>
            <a:cxnLst>
              <a:cxn ang="0">
                <a:pos x="16" y="0"/>
              </a:cxn>
              <a:cxn ang="0">
                <a:pos x="10" y="8"/>
              </a:cxn>
              <a:cxn ang="0">
                <a:pos x="0" y="16"/>
              </a:cxn>
              <a:cxn ang="0">
                <a:pos x="16" y="0"/>
              </a:cxn>
              <a:cxn ang="0">
                <a:pos x="10" y="0"/>
              </a:cxn>
              <a:cxn ang="0">
                <a:pos x="5" y="0"/>
              </a:cxn>
              <a:cxn ang="0">
                <a:pos x="16" y="0"/>
              </a:cxn>
            </a:cxnLst>
            <a:rect l="0" t="0" r="r" b="b"/>
            <a:pathLst>
              <a:path w="17" h="17">
                <a:moveTo>
                  <a:pt x="16" y="0"/>
                </a:moveTo>
                <a:lnTo>
                  <a:pt x="10" y="8"/>
                </a:lnTo>
                <a:lnTo>
                  <a:pt x="0" y="16"/>
                </a:lnTo>
                <a:lnTo>
                  <a:pt x="16" y="0"/>
                </a:lnTo>
                <a:lnTo>
                  <a:pt x="10" y="0"/>
                </a:lnTo>
                <a:lnTo>
                  <a:pt x="5" y="0"/>
                </a:lnTo>
                <a:lnTo>
                  <a:pt x="16" y="0"/>
                </a:lnTo>
              </a:path>
            </a:pathLst>
          </a:custGeom>
          <a:solidFill>
            <a:srgbClr val="000000"/>
          </a:solidFill>
          <a:ln w="9525" cap="rnd">
            <a:noFill/>
            <a:round/>
            <a:headEnd/>
            <a:tailEnd/>
          </a:ln>
          <a:effectLst/>
        </p:spPr>
        <p:txBody>
          <a:bodyPr/>
          <a:lstStyle/>
          <a:p>
            <a:endParaRPr lang="en-US"/>
          </a:p>
        </p:txBody>
      </p:sp>
      <p:sp>
        <p:nvSpPr>
          <p:cNvPr id="64284" name="Freeform 796"/>
          <p:cNvSpPr>
            <a:spLocks/>
          </p:cNvSpPr>
          <p:nvPr/>
        </p:nvSpPr>
        <p:spPr bwMode="auto">
          <a:xfrm>
            <a:off x="2728913" y="2638425"/>
            <a:ext cx="44450" cy="30163"/>
          </a:xfrm>
          <a:custGeom>
            <a:avLst/>
            <a:gdLst/>
            <a:ahLst/>
            <a:cxnLst>
              <a:cxn ang="0">
                <a:pos x="23" y="6"/>
              </a:cxn>
              <a:cxn ang="0">
                <a:pos x="23" y="2"/>
              </a:cxn>
              <a:cxn ang="0">
                <a:pos x="21" y="2"/>
              </a:cxn>
              <a:cxn ang="0">
                <a:pos x="19" y="0"/>
              </a:cxn>
              <a:cxn ang="0">
                <a:pos x="17" y="0"/>
              </a:cxn>
              <a:cxn ang="0">
                <a:pos x="15" y="0"/>
              </a:cxn>
              <a:cxn ang="0">
                <a:pos x="13" y="0"/>
              </a:cxn>
              <a:cxn ang="0">
                <a:pos x="11" y="2"/>
              </a:cxn>
              <a:cxn ang="0">
                <a:pos x="9" y="2"/>
              </a:cxn>
              <a:cxn ang="0">
                <a:pos x="6" y="2"/>
              </a:cxn>
              <a:cxn ang="0">
                <a:pos x="4" y="6"/>
              </a:cxn>
              <a:cxn ang="0">
                <a:pos x="2" y="6"/>
              </a:cxn>
              <a:cxn ang="0">
                <a:pos x="4" y="6"/>
              </a:cxn>
              <a:cxn ang="0">
                <a:pos x="6" y="6"/>
              </a:cxn>
              <a:cxn ang="0">
                <a:pos x="0" y="16"/>
              </a:cxn>
              <a:cxn ang="0">
                <a:pos x="2" y="16"/>
              </a:cxn>
              <a:cxn ang="0">
                <a:pos x="4" y="16"/>
              </a:cxn>
              <a:cxn ang="0">
                <a:pos x="6" y="16"/>
              </a:cxn>
              <a:cxn ang="0">
                <a:pos x="9" y="16"/>
              </a:cxn>
              <a:cxn ang="0">
                <a:pos x="9" y="13"/>
              </a:cxn>
              <a:cxn ang="0">
                <a:pos x="11" y="13"/>
              </a:cxn>
              <a:cxn ang="0">
                <a:pos x="13" y="13"/>
              </a:cxn>
              <a:cxn ang="0">
                <a:pos x="15" y="11"/>
              </a:cxn>
              <a:cxn ang="0">
                <a:pos x="17" y="11"/>
              </a:cxn>
              <a:cxn ang="0">
                <a:pos x="17" y="13"/>
              </a:cxn>
              <a:cxn ang="0">
                <a:pos x="23" y="6"/>
              </a:cxn>
            </a:cxnLst>
            <a:rect l="0" t="0" r="r" b="b"/>
            <a:pathLst>
              <a:path w="24" h="17">
                <a:moveTo>
                  <a:pt x="23" y="6"/>
                </a:moveTo>
                <a:lnTo>
                  <a:pt x="23" y="2"/>
                </a:lnTo>
                <a:lnTo>
                  <a:pt x="21" y="2"/>
                </a:lnTo>
                <a:lnTo>
                  <a:pt x="19" y="0"/>
                </a:lnTo>
                <a:lnTo>
                  <a:pt x="17" y="0"/>
                </a:lnTo>
                <a:lnTo>
                  <a:pt x="15" y="0"/>
                </a:lnTo>
                <a:lnTo>
                  <a:pt x="13" y="0"/>
                </a:lnTo>
                <a:lnTo>
                  <a:pt x="11" y="2"/>
                </a:lnTo>
                <a:lnTo>
                  <a:pt x="9" y="2"/>
                </a:lnTo>
                <a:lnTo>
                  <a:pt x="6" y="2"/>
                </a:lnTo>
                <a:lnTo>
                  <a:pt x="4" y="6"/>
                </a:lnTo>
                <a:lnTo>
                  <a:pt x="2" y="6"/>
                </a:lnTo>
                <a:lnTo>
                  <a:pt x="4" y="6"/>
                </a:lnTo>
                <a:lnTo>
                  <a:pt x="6" y="6"/>
                </a:lnTo>
                <a:lnTo>
                  <a:pt x="0" y="16"/>
                </a:lnTo>
                <a:lnTo>
                  <a:pt x="2" y="16"/>
                </a:lnTo>
                <a:lnTo>
                  <a:pt x="4" y="16"/>
                </a:lnTo>
                <a:lnTo>
                  <a:pt x="6" y="16"/>
                </a:lnTo>
                <a:lnTo>
                  <a:pt x="9" y="16"/>
                </a:lnTo>
                <a:lnTo>
                  <a:pt x="9" y="13"/>
                </a:lnTo>
                <a:lnTo>
                  <a:pt x="11" y="13"/>
                </a:lnTo>
                <a:lnTo>
                  <a:pt x="13" y="13"/>
                </a:lnTo>
                <a:lnTo>
                  <a:pt x="15" y="11"/>
                </a:lnTo>
                <a:lnTo>
                  <a:pt x="17" y="11"/>
                </a:lnTo>
                <a:lnTo>
                  <a:pt x="17" y="13"/>
                </a:lnTo>
                <a:lnTo>
                  <a:pt x="23" y="6"/>
                </a:lnTo>
              </a:path>
            </a:pathLst>
          </a:custGeom>
          <a:solidFill>
            <a:srgbClr val="000000"/>
          </a:solidFill>
          <a:ln w="9525" cap="rnd">
            <a:noFill/>
            <a:round/>
            <a:headEnd/>
            <a:tailEnd/>
          </a:ln>
          <a:effectLst/>
        </p:spPr>
        <p:txBody>
          <a:bodyPr/>
          <a:lstStyle/>
          <a:p>
            <a:endParaRPr lang="en-US"/>
          </a:p>
        </p:txBody>
      </p:sp>
      <p:sp>
        <p:nvSpPr>
          <p:cNvPr id="64285" name="Freeform 797"/>
          <p:cNvSpPr>
            <a:spLocks/>
          </p:cNvSpPr>
          <p:nvPr/>
        </p:nvSpPr>
        <p:spPr bwMode="auto">
          <a:xfrm>
            <a:off x="2760663" y="2647950"/>
            <a:ext cx="44450" cy="31750"/>
          </a:xfrm>
          <a:custGeom>
            <a:avLst/>
            <a:gdLst/>
            <a:ahLst/>
            <a:cxnLst>
              <a:cxn ang="0">
                <a:pos x="23" y="8"/>
              </a:cxn>
              <a:cxn ang="0">
                <a:pos x="21" y="8"/>
              </a:cxn>
              <a:cxn ang="0">
                <a:pos x="21" y="6"/>
              </a:cxn>
              <a:cxn ang="0">
                <a:pos x="19" y="6"/>
              </a:cxn>
              <a:cxn ang="0">
                <a:pos x="17" y="6"/>
              </a:cxn>
              <a:cxn ang="0">
                <a:pos x="17" y="4"/>
              </a:cxn>
              <a:cxn ang="0">
                <a:pos x="15" y="4"/>
              </a:cxn>
              <a:cxn ang="0">
                <a:pos x="13" y="4"/>
              </a:cxn>
              <a:cxn ang="0">
                <a:pos x="13" y="2"/>
              </a:cxn>
              <a:cxn ang="0">
                <a:pos x="11" y="2"/>
              </a:cxn>
              <a:cxn ang="0">
                <a:pos x="9" y="0"/>
              </a:cxn>
              <a:cxn ang="0">
                <a:pos x="6" y="0"/>
              </a:cxn>
              <a:cxn ang="0">
                <a:pos x="0" y="6"/>
              </a:cxn>
              <a:cxn ang="0">
                <a:pos x="2" y="6"/>
              </a:cxn>
              <a:cxn ang="0">
                <a:pos x="4" y="8"/>
              </a:cxn>
              <a:cxn ang="0">
                <a:pos x="6" y="8"/>
              </a:cxn>
              <a:cxn ang="0">
                <a:pos x="6" y="10"/>
              </a:cxn>
              <a:cxn ang="0">
                <a:pos x="9" y="10"/>
              </a:cxn>
              <a:cxn ang="0">
                <a:pos x="11" y="12"/>
              </a:cxn>
              <a:cxn ang="0">
                <a:pos x="13" y="12"/>
              </a:cxn>
              <a:cxn ang="0">
                <a:pos x="15" y="14"/>
              </a:cxn>
              <a:cxn ang="0">
                <a:pos x="17" y="14"/>
              </a:cxn>
              <a:cxn ang="0">
                <a:pos x="17" y="17"/>
              </a:cxn>
              <a:cxn ang="0">
                <a:pos x="19" y="17"/>
              </a:cxn>
              <a:cxn ang="0">
                <a:pos x="23" y="8"/>
              </a:cxn>
            </a:cxnLst>
            <a:rect l="0" t="0" r="r" b="b"/>
            <a:pathLst>
              <a:path w="24" h="18">
                <a:moveTo>
                  <a:pt x="23" y="8"/>
                </a:moveTo>
                <a:lnTo>
                  <a:pt x="21" y="8"/>
                </a:lnTo>
                <a:lnTo>
                  <a:pt x="21" y="6"/>
                </a:lnTo>
                <a:lnTo>
                  <a:pt x="19" y="6"/>
                </a:lnTo>
                <a:lnTo>
                  <a:pt x="17" y="6"/>
                </a:lnTo>
                <a:lnTo>
                  <a:pt x="17" y="4"/>
                </a:lnTo>
                <a:lnTo>
                  <a:pt x="15" y="4"/>
                </a:lnTo>
                <a:lnTo>
                  <a:pt x="13" y="4"/>
                </a:lnTo>
                <a:lnTo>
                  <a:pt x="13" y="2"/>
                </a:lnTo>
                <a:lnTo>
                  <a:pt x="11" y="2"/>
                </a:lnTo>
                <a:lnTo>
                  <a:pt x="9" y="0"/>
                </a:lnTo>
                <a:lnTo>
                  <a:pt x="6" y="0"/>
                </a:lnTo>
                <a:lnTo>
                  <a:pt x="0" y="6"/>
                </a:lnTo>
                <a:lnTo>
                  <a:pt x="2" y="6"/>
                </a:lnTo>
                <a:lnTo>
                  <a:pt x="4" y="8"/>
                </a:lnTo>
                <a:lnTo>
                  <a:pt x="6" y="8"/>
                </a:lnTo>
                <a:lnTo>
                  <a:pt x="6" y="10"/>
                </a:lnTo>
                <a:lnTo>
                  <a:pt x="9" y="10"/>
                </a:lnTo>
                <a:lnTo>
                  <a:pt x="11" y="12"/>
                </a:lnTo>
                <a:lnTo>
                  <a:pt x="13" y="12"/>
                </a:lnTo>
                <a:lnTo>
                  <a:pt x="15" y="14"/>
                </a:lnTo>
                <a:lnTo>
                  <a:pt x="17" y="14"/>
                </a:lnTo>
                <a:lnTo>
                  <a:pt x="17" y="17"/>
                </a:lnTo>
                <a:lnTo>
                  <a:pt x="19" y="17"/>
                </a:lnTo>
                <a:lnTo>
                  <a:pt x="23" y="8"/>
                </a:lnTo>
              </a:path>
            </a:pathLst>
          </a:custGeom>
          <a:solidFill>
            <a:srgbClr val="000000"/>
          </a:solidFill>
          <a:ln w="9525" cap="rnd">
            <a:noFill/>
            <a:round/>
            <a:headEnd/>
            <a:tailEnd/>
          </a:ln>
          <a:effectLst/>
        </p:spPr>
        <p:txBody>
          <a:bodyPr/>
          <a:lstStyle/>
          <a:p>
            <a:endParaRPr lang="en-US"/>
          </a:p>
        </p:txBody>
      </p:sp>
      <p:sp>
        <p:nvSpPr>
          <p:cNvPr id="64286" name="Freeform 798"/>
          <p:cNvSpPr>
            <a:spLocks/>
          </p:cNvSpPr>
          <p:nvPr/>
        </p:nvSpPr>
        <p:spPr bwMode="auto">
          <a:xfrm>
            <a:off x="2795588" y="2651125"/>
            <a:ext cx="42862" cy="31750"/>
          </a:xfrm>
          <a:custGeom>
            <a:avLst/>
            <a:gdLst/>
            <a:ahLst/>
            <a:cxnLst>
              <a:cxn ang="0">
                <a:pos x="22" y="0"/>
              </a:cxn>
              <a:cxn ang="0">
                <a:pos x="19" y="0"/>
              </a:cxn>
              <a:cxn ang="0">
                <a:pos x="17" y="0"/>
              </a:cxn>
              <a:cxn ang="0">
                <a:pos x="15" y="0"/>
              </a:cxn>
              <a:cxn ang="0">
                <a:pos x="15" y="2"/>
              </a:cxn>
              <a:cxn ang="0">
                <a:pos x="13" y="2"/>
              </a:cxn>
              <a:cxn ang="0">
                <a:pos x="11" y="4"/>
              </a:cxn>
              <a:cxn ang="0">
                <a:pos x="9" y="6"/>
              </a:cxn>
              <a:cxn ang="0">
                <a:pos x="7" y="6"/>
              </a:cxn>
              <a:cxn ang="0">
                <a:pos x="4" y="6"/>
              </a:cxn>
              <a:cxn ang="0">
                <a:pos x="0" y="15"/>
              </a:cxn>
              <a:cxn ang="0">
                <a:pos x="2" y="15"/>
              </a:cxn>
              <a:cxn ang="0">
                <a:pos x="4" y="17"/>
              </a:cxn>
              <a:cxn ang="0">
                <a:pos x="7" y="17"/>
              </a:cxn>
              <a:cxn ang="0">
                <a:pos x="9" y="15"/>
              </a:cxn>
              <a:cxn ang="0">
                <a:pos x="11" y="15"/>
              </a:cxn>
              <a:cxn ang="0">
                <a:pos x="13" y="15"/>
              </a:cxn>
              <a:cxn ang="0">
                <a:pos x="13" y="12"/>
              </a:cxn>
              <a:cxn ang="0">
                <a:pos x="15" y="12"/>
              </a:cxn>
              <a:cxn ang="0">
                <a:pos x="17" y="10"/>
              </a:cxn>
              <a:cxn ang="0">
                <a:pos x="19" y="8"/>
              </a:cxn>
              <a:cxn ang="0">
                <a:pos x="22" y="8"/>
              </a:cxn>
              <a:cxn ang="0">
                <a:pos x="19" y="8"/>
              </a:cxn>
              <a:cxn ang="0">
                <a:pos x="22" y="0"/>
              </a:cxn>
            </a:cxnLst>
            <a:rect l="0" t="0" r="r" b="b"/>
            <a:pathLst>
              <a:path w="23" h="18">
                <a:moveTo>
                  <a:pt x="22" y="0"/>
                </a:moveTo>
                <a:lnTo>
                  <a:pt x="19" y="0"/>
                </a:lnTo>
                <a:lnTo>
                  <a:pt x="17" y="0"/>
                </a:lnTo>
                <a:lnTo>
                  <a:pt x="15" y="0"/>
                </a:lnTo>
                <a:lnTo>
                  <a:pt x="15" y="2"/>
                </a:lnTo>
                <a:lnTo>
                  <a:pt x="13" y="2"/>
                </a:lnTo>
                <a:lnTo>
                  <a:pt x="11" y="4"/>
                </a:lnTo>
                <a:lnTo>
                  <a:pt x="9" y="6"/>
                </a:lnTo>
                <a:lnTo>
                  <a:pt x="7" y="6"/>
                </a:lnTo>
                <a:lnTo>
                  <a:pt x="4" y="6"/>
                </a:lnTo>
                <a:lnTo>
                  <a:pt x="0" y="15"/>
                </a:lnTo>
                <a:lnTo>
                  <a:pt x="2" y="15"/>
                </a:lnTo>
                <a:lnTo>
                  <a:pt x="4" y="17"/>
                </a:lnTo>
                <a:lnTo>
                  <a:pt x="7" y="17"/>
                </a:lnTo>
                <a:lnTo>
                  <a:pt x="9" y="15"/>
                </a:lnTo>
                <a:lnTo>
                  <a:pt x="11" y="15"/>
                </a:lnTo>
                <a:lnTo>
                  <a:pt x="13" y="15"/>
                </a:lnTo>
                <a:lnTo>
                  <a:pt x="13" y="12"/>
                </a:lnTo>
                <a:lnTo>
                  <a:pt x="15" y="12"/>
                </a:lnTo>
                <a:lnTo>
                  <a:pt x="17" y="10"/>
                </a:lnTo>
                <a:lnTo>
                  <a:pt x="19" y="8"/>
                </a:lnTo>
                <a:lnTo>
                  <a:pt x="22" y="8"/>
                </a:lnTo>
                <a:lnTo>
                  <a:pt x="19" y="8"/>
                </a:lnTo>
                <a:lnTo>
                  <a:pt x="22" y="0"/>
                </a:lnTo>
              </a:path>
            </a:pathLst>
          </a:custGeom>
          <a:solidFill>
            <a:srgbClr val="000000"/>
          </a:solidFill>
          <a:ln w="9525" cap="rnd">
            <a:noFill/>
            <a:round/>
            <a:headEnd/>
            <a:tailEnd/>
          </a:ln>
          <a:effectLst/>
        </p:spPr>
        <p:txBody>
          <a:bodyPr/>
          <a:lstStyle/>
          <a:p>
            <a:endParaRPr lang="en-US"/>
          </a:p>
        </p:txBody>
      </p:sp>
      <p:sp>
        <p:nvSpPr>
          <p:cNvPr id="64287" name="Freeform 799"/>
          <p:cNvSpPr>
            <a:spLocks/>
          </p:cNvSpPr>
          <p:nvPr/>
        </p:nvSpPr>
        <p:spPr bwMode="auto">
          <a:xfrm>
            <a:off x="2830513" y="2651125"/>
            <a:ext cx="65087" cy="53975"/>
          </a:xfrm>
          <a:custGeom>
            <a:avLst/>
            <a:gdLst/>
            <a:ahLst/>
            <a:cxnLst>
              <a:cxn ang="0">
                <a:pos x="34" y="25"/>
              </a:cxn>
              <a:cxn ang="0">
                <a:pos x="34" y="23"/>
              </a:cxn>
              <a:cxn ang="0">
                <a:pos x="32" y="23"/>
              </a:cxn>
              <a:cxn ang="0">
                <a:pos x="32" y="21"/>
              </a:cxn>
              <a:cxn ang="0">
                <a:pos x="30" y="19"/>
              </a:cxn>
              <a:cxn ang="0">
                <a:pos x="30" y="17"/>
              </a:cxn>
              <a:cxn ang="0">
                <a:pos x="28" y="17"/>
              </a:cxn>
              <a:cxn ang="0">
                <a:pos x="28" y="15"/>
              </a:cxn>
              <a:cxn ang="0">
                <a:pos x="26" y="15"/>
              </a:cxn>
              <a:cxn ang="0">
                <a:pos x="26" y="12"/>
              </a:cxn>
              <a:cxn ang="0">
                <a:pos x="24" y="12"/>
              </a:cxn>
              <a:cxn ang="0">
                <a:pos x="24" y="10"/>
              </a:cxn>
              <a:cxn ang="0">
                <a:pos x="22" y="10"/>
              </a:cxn>
              <a:cxn ang="0">
                <a:pos x="22" y="8"/>
              </a:cxn>
              <a:cxn ang="0">
                <a:pos x="20" y="8"/>
              </a:cxn>
              <a:cxn ang="0">
                <a:pos x="20" y="6"/>
              </a:cxn>
              <a:cxn ang="0">
                <a:pos x="17" y="6"/>
              </a:cxn>
              <a:cxn ang="0">
                <a:pos x="15" y="4"/>
              </a:cxn>
              <a:cxn ang="0">
                <a:pos x="13" y="4"/>
              </a:cxn>
              <a:cxn ang="0">
                <a:pos x="13" y="2"/>
              </a:cxn>
              <a:cxn ang="0">
                <a:pos x="11" y="2"/>
              </a:cxn>
              <a:cxn ang="0">
                <a:pos x="9" y="2"/>
              </a:cxn>
              <a:cxn ang="0">
                <a:pos x="9" y="0"/>
              </a:cxn>
              <a:cxn ang="0">
                <a:pos x="7" y="0"/>
              </a:cxn>
              <a:cxn ang="0">
                <a:pos x="5" y="0"/>
              </a:cxn>
              <a:cxn ang="0">
                <a:pos x="3" y="0"/>
              </a:cxn>
              <a:cxn ang="0">
                <a:pos x="0" y="8"/>
              </a:cxn>
              <a:cxn ang="0">
                <a:pos x="3" y="8"/>
              </a:cxn>
              <a:cxn ang="0">
                <a:pos x="5" y="8"/>
              </a:cxn>
              <a:cxn ang="0">
                <a:pos x="7" y="8"/>
              </a:cxn>
              <a:cxn ang="0">
                <a:pos x="7" y="10"/>
              </a:cxn>
              <a:cxn ang="0">
                <a:pos x="9" y="10"/>
              </a:cxn>
              <a:cxn ang="0">
                <a:pos x="11" y="12"/>
              </a:cxn>
              <a:cxn ang="0">
                <a:pos x="13" y="12"/>
              </a:cxn>
              <a:cxn ang="0">
                <a:pos x="13" y="15"/>
              </a:cxn>
              <a:cxn ang="0">
                <a:pos x="15" y="15"/>
              </a:cxn>
              <a:cxn ang="0">
                <a:pos x="15" y="17"/>
              </a:cxn>
              <a:cxn ang="0">
                <a:pos x="17" y="17"/>
              </a:cxn>
              <a:cxn ang="0">
                <a:pos x="20" y="19"/>
              </a:cxn>
              <a:cxn ang="0">
                <a:pos x="20" y="21"/>
              </a:cxn>
              <a:cxn ang="0">
                <a:pos x="22" y="21"/>
              </a:cxn>
              <a:cxn ang="0">
                <a:pos x="22" y="23"/>
              </a:cxn>
              <a:cxn ang="0">
                <a:pos x="24" y="23"/>
              </a:cxn>
              <a:cxn ang="0">
                <a:pos x="24" y="25"/>
              </a:cxn>
              <a:cxn ang="0">
                <a:pos x="24" y="27"/>
              </a:cxn>
              <a:cxn ang="0">
                <a:pos x="26" y="27"/>
              </a:cxn>
              <a:cxn ang="0">
                <a:pos x="26" y="29"/>
              </a:cxn>
              <a:cxn ang="0">
                <a:pos x="34" y="25"/>
              </a:cxn>
            </a:cxnLst>
            <a:rect l="0" t="0" r="r" b="b"/>
            <a:pathLst>
              <a:path w="35" h="30">
                <a:moveTo>
                  <a:pt x="34" y="25"/>
                </a:moveTo>
                <a:lnTo>
                  <a:pt x="34" y="23"/>
                </a:lnTo>
                <a:lnTo>
                  <a:pt x="32" y="23"/>
                </a:lnTo>
                <a:lnTo>
                  <a:pt x="32" y="21"/>
                </a:lnTo>
                <a:lnTo>
                  <a:pt x="30" y="19"/>
                </a:lnTo>
                <a:lnTo>
                  <a:pt x="30" y="17"/>
                </a:lnTo>
                <a:lnTo>
                  <a:pt x="28" y="17"/>
                </a:lnTo>
                <a:lnTo>
                  <a:pt x="28" y="15"/>
                </a:lnTo>
                <a:lnTo>
                  <a:pt x="26" y="15"/>
                </a:lnTo>
                <a:lnTo>
                  <a:pt x="26" y="12"/>
                </a:lnTo>
                <a:lnTo>
                  <a:pt x="24" y="12"/>
                </a:lnTo>
                <a:lnTo>
                  <a:pt x="24" y="10"/>
                </a:lnTo>
                <a:lnTo>
                  <a:pt x="22" y="10"/>
                </a:lnTo>
                <a:lnTo>
                  <a:pt x="22" y="8"/>
                </a:lnTo>
                <a:lnTo>
                  <a:pt x="20" y="8"/>
                </a:lnTo>
                <a:lnTo>
                  <a:pt x="20" y="6"/>
                </a:lnTo>
                <a:lnTo>
                  <a:pt x="17" y="6"/>
                </a:lnTo>
                <a:lnTo>
                  <a:pt x="15" y="4"/>
                </a:lnTo>
                <a:lnTo>
                  <a:pt x="13" y="4"/>
                </a:lnTo>
                <a:lnTo>
                  <a:pt x="13" y="2"/>
                </a:lnTo>
                <a:lnTo>
                  <a:pt x="11" y="2"/>
                </a:lnTo>
                <a:lnTo>
                  <a:pt x="9" y="2"/>
                </a:lnTo>
                <a:lnTo>
                  <a:pt x="9" y="0"/>
                </a:lnTo>
                <a:lnTo>
                  <a:pt x="7" y="0"/>
                </a:lnTo>
                <a:lnTo>
                  <a:pt x="5" y="0"/>
                </a:lnTo>
                <a:lnTo>
                  <a:pt x="3" y="0"/>
                </a:lnTo>
                <a:lnTo>
                  <a:pt x="0" y="8"/>
                </a:lnTo>
                <a:lnTo>
                  <a:pt x="3" y="8"/>
                </a:lnTo>
                <a:lnTo>
                  <a:pt x="5" y="8"/>
                </a:lnTo>
                <a:lnTo>
                  <a:pt x="7" y="8"/>
                </a:lnTo>
                <a:lnTo>
                  <a:pt x="7" y="10"/>
                </a:lnTo>
                <a:lnTo>
                  <a:pt x="9" y="10"/>
                </a:lnTo>
                <a:lnTo>
                  <a:pt x="11" y="12"/>
                </a:lnTo>
                <a:lnTo>
                  <a:pt x="13" y="12"/>
                </a:lnTo>
                <a:lnTo>
                  <a:pt x="13" y="15"/>
                </a:lnTo>
                <a:lnTo>
                  <a:pt x="15" y="15"/>
                </a:lnTo>
                <a:lnTo>
                  <a:pt x="15" y="17"/>
                </a:lnTo>
                <a:lnTo>
                  <a:pt x="17" y="17"/>
                </a:lnTo>
                <a:lnTo>
                  <a:pt x="20" y="19"/>
                </a:lnTo>
                <a:lnTo>
                  <a:pt x="20" y="21"/>
                </a:lnTo>
                <a:lnTo>
                  <a:pt x="22" y="21"/>
                </a:lnTo>
                <a:lnTo>
                  <a:pt x="22" y="23"/>
                </a:lnTo>
                <a:lnTo>
                  <a:pt x="24" y="23"/>
                </a:lnTo>
                <a:lnTo>
                  <a:pt x="24" y="25"/>
                </a:lnTo>
                <a:lnTo>
                  <a:pt x="24" y="27"/>
                </a:lnTo>
                <a:lnTo>
                  <a:pt x="26" y="27"/>
                </a:lnTo>
                <a:lnTo>
                  <a:pt x="26" y="29"/>
                </a:lnTo>
                <a:lnTo>
                  <a:pt x="34" y="25"/>
                </a:lnTo>
              </a:path>
            </a:pathLst>
          </a:custGeom>
          <a:solidFill>
            <a:srgbClr val="000000"/>
          </a:solidFill>
          <a:ln w="9525" cap="rnd">
            <a:noFill/>
            <a:round/>
            <a:headEnd/>
            <a:tailEnd/>
          </a:ln>
          <a:effectLst/>
        </p:spPr>
        <p:txBody>
          <a:bodyPr/>
          <a:lstStyle/>
          <a:p>
            <a:endParaRPr lang="en-US"/>
          </a:p>
        </p:txBody>
      </p:sp>
      <p:sp>
        <p:nvSpPr>
          <p:cNvPr id="64288" name="Freeform 800"/>
          <p:cNvSpPr>
            <a:spLocks/>
          </p:cNvSpPr>
          <p:nvPr/>
        </p:nvSpPr>
        <p:spPr bwMode="auto">
          <a:xfrm>
            <a:off x="2871788" y="2695575"/>
            <a:ext cx="31750" cy="31750"/>
          </a:xfrm>
          <a:custGeom>
            <a:avLst/>
            <a:gdLst/>
            <a:ahLst/>
            <a:cxnLst>
              <a:cxn ang="0">
                <a:pos x="13" y="11"/>
              </a:cxn>
              <a:cxn ang="0">
                <a:pos x="13" y="9"/>
              </a:cxn>
              <a:cxn ang="0">
                <a:pos x="16" y="9"/>
              </a:cxn>
              <a:cxn ang="0">
                <a:pos x="16" y="7"/>
              </a:cxn>
              <a:cxn ang="0">
                <a:pos x="16" y="4"/>
              </a:cxn>
              <a:cxn ang="0">
                <a:pos x="16" y="2"/>
              </a:cxn>
              <a:cxn ang="0">
                <a:pos x="16" y="0"/>
              </a:cxn>
              <a:cxn ang="0">
                <a:pos x="5" y="4"/>
              </a:cxn>
              <a:cxn ang="0">
                <a:pos x="5" y="2"/>
              </a:cxn>
              <a:cxn ang="0">
                <a:pos x="5" y="4"/>
              </a:cxn>
              <a:cxn ang="0">
                <a:pos x="2" y="4"/>
              </a:cxn>
              <a:cxn ang="0">
                <a:pos x="2" y="7"/>
              </a:cxn>
              <a:cxn ang="0">
                <a:pos x="2" y="9"/>
              </a:cxn>
              <a:cxn ang="0">
                <a:pos x="0" y="11"/>
              </a:cxn>
              <a:cxn ang="0">
                <a:pos x="0" y="13"/>
              </a:cxn>
              <a:cxn ang="0">
                <a:pos x="2" y="16"/>
              </a:cxn>
              <a:cxn ang="0">
                <a:pos x="13" y="11"/>
              </a:cxn>
            </a:cxnLst>
            <a:rect l="0" t="0" r="r" b="b"/>
            <a:pathLst>
              <a:path w="17" h="17">
                <a:moveTo>
                  <a:pt x="13" y="11"/>
                </a:moveTo>
                <a:lnTo>
                  <a:pt x="13" y="9"/>
                </a:lnTo>
                <a:lnTo>
                  <a:pt x="16" y="9"/>
                </a:lnTo>
                <a:lnTo>
                  <a:pt x="16" y="7"/>
                </a:lnTo>
                <a:lnTo>
                  <a:pt x="16" y="4"/>
                </a:lnTo>
                <a:lnTo>
                  <a:pt x="16" y="2"/>
                </a:lnTo>
                <a:lnTo>
                  <a:pt x="16" y="0"/>
                </a:lnTo>
                <a:lnTo>
                  <a:pt x="5" y="4"/>
                </a:lnTo>
                <a:lnTo>
                  <a:pt x="5" y="2"/>
                </a:lnTo>
                <a:lnTo>
                  <a:pt x="5" y="4"/>
                </a:lnTo>
                <a:lnTo>
                  <a:pt x="2" y="4"/>
                </a:lnTo>
                <a:lnTo>
                  <a:pt x="2" y="7"/>
                </a:lnTo>
                <a:lnTo>
                  <a:pt x="2" y="9"/>
                </a:lnTo>
                <a:lnTo>
                  <a:pt x="0" y="11"/>
                </a:lnTo>
                <a:lnTo>
                  <a:pt x="0" y="13"/>
                </a:lnTo>
                <a:lnTo>
                  <a:pt x="2" y="16"/>
                </a:lnTo>
                <a:lnTo>
                  <a:pt x="13" y="11"/>
                </a:lnTo>
              </a:path>
            </a:pathLst>
          </a:custGeom>
          <a:solidFill>
            <a:srgbClr val="000000"/>
          </a:solidFill>
          <a:ln w="9525" cap="rnd">
            <a:noFill/>
            <a:round/>
            <a:headEnd/>
            <a:tailEnd/>
          </a:ln>
          <a:effectLst/>
        </p:spPr>
        <p:txBody>
          <a:bodyPr/>
          <a:lstStyle/>
          <a:p>
            <a:endParaRPr lang="en-US"/>
          </a:p>
        </p:txBody>
      </p:sp>
      <p:sp>
        <p:nvSpPr>
          <p:cNvPr id="64289" name="Freeform 801"/>
          <p:cNvSpPr>
            <a:spLocks/>
          </p:cNvSpPr>
          <p:nvPr/>
        </p:nvSpPr>
        <p:spPr bwMode="auto">
          <a:xfrm>
            <a:off x="2876550" y="2716213"/>
            <a:ext cx="33338" cy="30162"/>
          </a:xfrm>
          <a:custGeom>
            <a:avLst/>
            <a:gdLst/>
            <a:ahLst/>
            <a:cxnLst>
              <a:cxn ang="0">
                <a:pos x="17" y="8"/>
              </a:cxn>
              <a:cxn ang="0">
                <a:pos x="15" y="4"/>
              </a:cxn>
              <a:cxn ang="0">
                <a:pos x="13" y="4"/>
              </a:cxn>
              <a:cxn ang="0">
                <a:pos x="13" y="0"/>
              </a:cxn>
              <a:cxn ang="0">
                <a:pos x="10" y="0"/>
              </a:cxn>
              <a:cxn ang="0">
                <a:pos x="8" y="0"/>
              </a:cxn>
              <a:cxn ang="0">
                <a:pos x="6" y="0"/>
              </a:cxn>
              <a:cxn ang="0">
                <a:pos x="8" y="0"/>
              </a:cxn>
              <a:cxn ang="0">
                <a:pos x="8" y="4"/>
              </a:cxn>
              <a:cxn ang="0">
                <a:pos x="8" y="0"/>
              </a:cxn>
              <a:cxn ang="0">
                <a:pos x="0" y="8"/>
              </a:cxn>
              <a:cxn ang="0">
                <a:pos x="0" y="12"/>
              </a:cxn>
              <a:cxn ang="0">
                <a:pos x="2" y="16"/>
              </a:cxn>
              <a:cxn ang="0">
                <a:pos x="4" y="16"/>
              </a:cxn>
              <a:cxn ang="0">
                <a:pos x="6" y="16"/>
              </a:cxn>
              <a:cxn ang="0">
                <a:pos x="8" y="16"/>
              </a:cxn>
              <a:cxn ang="0">
                <a:pos x="10" y="16"/>
              </a:cxn>
              <a:cxn ang="0">
                <a:pos x="8" y="16"/>
              </a:cxn>
              <a:cxn ang="0">
                <a:pos x="8" y="12"/>
              </a:cxn>
              <a:cxn ang="0">
                <a:pos x="8" y="16"/>
              </a:cxn>
              <a:cxn ang="0">
                <a:pos x="17" y="8"/>
              </a:cxn>
            </a:cxnLst>
            <a:rect l="0" t="0" r="r" b="b"/>
            <a:pathLst>
              <a:path w="18" h="17">
                <a:moveTo>
                  <a:pt x="17" y="8"/>
                </a:moveTo>
                <a:lnTo>
                  <a:pt x="15" y="4"/>
                </a:lnTo>
                <a:lnTo>
                  <a:pt x="13" y="4"/>
                </a:lnTo>
                <a:lnTo>
                  <a:pt x="13" y="0"/>
                </a:lnTo>
                <a:lnTo>
                  <a:pt x="10" y="0"/>
                </a:lnTo>
                <a:lnTo>
                  <a:pt x="8" y="0"/>
                </a:lnTo>
                <a:lnTo>
                  <a:pt x="6" y="0"/>
                </a:lnTo>
                <a:lnTo>
                  <a:pt x="8" y="0"/>
                </a:lnTo>
                <a:lnTo>
                  <a:pt x="8" y="4"/>
                </a:lnTo>
                <a:lnTo>
                  <a:pt x="8" y="0"/>
                </a:lnTo>
                <a:lnTo>
                  <a:pt x="0" y="8"/>
                </a:lnTo>
                <a:lnTo>
                  <a:pt x="0" y="12"/>
                </a:lnTo>
                <a:lnTo>
                  <a:pt x="2" y="16"/>
                </a:lnTo>
                <a:lnTo>
                  <a:pt x="4" y="16"/>
                </a:lnTo>
                <a:lnTo>
                  <a:pt x="6" y="16"/>
                </a:lnTo>
                <a:lnTo>
                  <a:pt x="8" y="16"/>
                </a:lnTo>
                <a:lnTo>
                  <a:pt x="10" y="16"/>
                </a:lnTo>
                <a:lnTo>
                  <a:pt x="8" y="16"/>
                </a:lnTo>
                <a:lnTo>
                  <a:pt x="8" y="12"/>
                </a:lnTo>
                <a:lnTo>
                  <a:pt x="8" y="16"/>
                </a:lnTo>
                <a:lnTo>
                  <a:pt x="17" y="8"/>
                </a:lnTo>
              </a:path>
            </a:pathLst>
          </a:custGeom>
          <a:solidFill>
            <a:srgbClr val="000000"/>
          </a:solidFill>
          <a:ln w="9525" cap="rnd">
            <a:noFill/>
            <a:round/>
            <a:headEnd/>
            <a:tailEnd/>
          </a:ln>
          <a:effectLst/>
        </p:spPr>
        <p:txBody>
          <a:bodyPr/>
          <a:lstStyle/>
          <a:p>
            <a:endParaRPr lang="en-US"/>
          </a:p>
        </p:txBody>
      </p:sp>
      <p:sp>
        <p:nvSpPr>
          <p:cNvPr id="64290" name="Freeform 802"/>
          <p:cNvSpPr>
            <a:spLocks/>
          </p:cNvSpPr>
          <p:nvPr/>
        </p:nvSpPr>
        <p:spPr bwMode="auto">
          <a:xfrm>
            <a:off x="2887663" y="2724150"/>
            <a:ext cx="30162" cy="30163"/>
          </a:xfrm>
          <a:custGeom>
            <a:avLst/>
            <a:gdLst/>
            <a:ahLst/>
            <a:cxnLst>
              <a:cxn ang="0">
                <a:pos x="13" y="11"/>
              </a:cxn>
              <a:cxn ang="0">
                <a:pos x="13" y="9"/>
              </a:cxn>
              <a:cxn ang="0">
                <a:pos x="16" y="9"/>
              </a:cxn>
              <a:cxn ang="0">
                <a:pos x="16" y="6"/>
              </a:cxn>
              <a:cxn ang="0">
                <a:pos x="16" y="4"/>
              </a:cxn>
              <a:cxn ang="0">
                <a:pos x="16" y="2"/>
              </a:cxn>
              <a:cxn ang="0">
                <a:pos x="16" y="0"/>
              </a:cxn>
              <a:cxn ang="0">
                <a:pos x="2" y="4"/>
              </a:cxn>
              <a:cxn ang="0">
                <a:pos x="2" y="6"/>
              </a:cxn>
              <a:cxn ang="0">
                <a:pos x="0" y="6"/>
              </a:cxn>
              <a:cxn ang="0">
                <a:pos x="0" y="9"/>
              </a:cxn>
              <a:cxn ang="0">
                <a:pos x="0" y="11"/>
              </a:cxn>
              <a:cxn ang="0">
                <a:pos x="0" y="13"/>
              </a:cxn>
              <a:cxn ang="0">
                <a:pos x="0" y="16"/>
              </a:cxn>
              <a:cxn ang="0">
                <a:pos x="2" y="16"/>
              </a:cxn>
              <a:cxn ang="0">
                <a:pos x="0" y="16"/>
              </a:cxn>
              <a:cxn ang="0">
                <a:pos x="13" y="11"/>
              </a:cxn>
            </a:cxnLst>
            <a:rect l="0" t="0" r="r" b="b"/>
            <a:pathLst>
              <a:path w="17" h="17">
                <a:moveTo>
                  <a:pt x="13" y="11"/>
                </a:moveTo>
                <a:lnTo>
                  <a:pt x="13" y="9"/>
                </a:lnTo>
                <a:lnTo>
                  <a:pt x="16" y="9"/>
                </a:lnTo>
                <a:lnTo>
                  <a:pt x="16" y="6"/>
                </a:lnTo>
                <a:lnTo>
                  <a:pt x="16" y="4"/>
                </a:lnTo>
                <a:lnTo>
                  <a:pt x="16" y="2"/>
                </a:lnTo>
                <a:lnTo>
                  <a:pt x="16" y="0"/>
                </a:lnTo>
                <a:lnTo>
                  <a:pt x="2" y="4"/>
                </a:lnTo>
                <a:lnTo>
                  <a:pt x="2" y="6"/>
                </a:lnTo>
                <a:lnTo>
                  <a:pt x="0" y="6"/>
                </a:lnTo>
                <a:lnTo>
                  <a:pt x="0" y="9"/>
                </a:lnTo>
                <a:lnTo>
                  <a:pt x="0" y="11"/>
                </a:lnTo>
                <a:lnTo>
                  <a:pt x="0" y="13"/>
                </a:lnTo>
                <a:lnTo>
                  <a:pt x="0" y="16"/>
                </a:lnTo>
                <a:lnTo>
                  <a:pt x="2" y="16"/>
                </a:lnTo>
                <a:lnTo>
                  <a:pt x="0" y="16"/>
                </a:lnTo>
                <a:lnTo>
                  <a:pt x="13" y="11"/>
                </a:lnTo>
              </a:path>
            </a:pathLst>
          </a:custGeom>
          <a:solidFill>
            <a:srgbClr val="000000"/>
          </a:solidFill>
          <a:ln w="9525" cap="rnd">
            <a:noFill/>
            <a:round/>
            <a:headEnd/>
            <a:tailEnd/>
          </a:ln>
          <a:effectLst/>
        </p:spPr>
        <p:txBody>
          <a:bodyPr/>
          <a:lstStyle/>
          <a:p>
            <a:endParaRPr lang="en-US"/>
          </a:p>
        </p:txBody>
      </p:sp>
      <p:sp>
        <p:nvSpPr>
          <p:cNvPr id="64291" name="Freeform 803"/>
          <p:cNvSpPr>
            <a:spLocks/>
          </p:cNvSpPr>
          <p:nvPr/>
        </p:nvSpPr>
        <p:spPr bwMode="auto">
          <a:xfrm>
            <a:off x="2887663" y="2743200"/>
            <a:ext cx="30162" cy="31750"/>
          </a:xfrm>
          <a:custGeom>
            <a:avLst/>
            <a:gdLst/>
            <a:ahLst/>
            <a:cxnLst>
              <a:cxn ang="0">
                <a:pos x="7" y="4"/>
              </a:cxn>
              <a:cxn ang="0">
                <a:pos x="13" y="4"/>
              </a:cxn>
              <a:cxn ang="0">
                <a:pos x="13" y="2"/>
              </a:cxn>
              <a:cxn ang="0">
                <a:pos x="11" y="2"/>
              </a:cxn>
              <a:cxn ang="0">
                <a:pos x="9" y="2"/>
              </a:cxn>
              <a:cxn ang="0">
                <a:pos x="9" y="0"/>
              </a:cxn>
              <a:cxn ang="0">
                <a:pos x="0" y="4"/>
              </a:cxn>
              <a:cxn ang="0">
                <a:pos x="2" y="4"/>
              </a:cxn>
              <a:cxn ang="0">
                <a:pos x="2" y="6"/>
              </a:cxn>
              <a:cxn ang="0">
                <a:pos x="2" y="8"/>
              </a:cxn>
              <a:cxn ang="0">
                <a:pos x="4" y="8"/>
              </a:cxn>
              <a:cxn ang="0">
                <a:pos x="7" y="8"/>
              </a:cxn>
              <a:cxn ang="0">
                <a:pos x="7" y="10"/>
              </a:cxn>
              <a:cxn ang="0">
                <a:pos x="16" y="10"/>
              </a:cxn>
              <a:cxn ang="0">
                <a:pos x="7" y="10"/>
              </a:cxn>
              <a:cxn ang="0">
                <a:pos x="11" y="16"/>
              </a:cxn>
              <a:cxn ang="0">
                <a:pos x="16" y="10"/>
              </a:cxn>
              <a:cxn ang="0">
                <a:pos x="7" y="4"/>
              </a:cxn>
            </a:cxnLst>
            <a:rect l="0" t="0" r="r" b="b"/>
            <a:pathLst>
              <a:path w="17" h="17">
                <a:moveTo>
                  <a:pt x="7" y="4"/>
                </a:moveTo>
                <a:lnTo>
                  <a:pt x="13" y="4"/>
                </a:lnTo>
                <a:lnTo>
                  <a:pt x="13" y="2"/>
                </a:lnTo>
                <a:lnTo>
                  <a:pt x="11" y="2"/>
                </a:lnTo>
                <a:lnTo>
                  <a:pt x="9" y="2"/>
                </a:lnTo>
                <a:lnTo>
                  <a:pt x="9" y="0"/>
                </a:lnTo>
                <a:lnTo>
                  <a:pt x="0" y="4"/>
                </a:lnTo>
                <a:lnTo>
                  <a:pt x="2" y="4"/>
                </a:lnTo>
                <a:lnTo>
                  <a:pt x="2" y="6"/>
                </a:lnTo>
                <a:lnTo>
                  <a:pt x="2" y="8"/>
                </a:lnTo>
                <a:lnTo>
                  <a:pt x="4" y="8"/>
                </a:lnTo>
                <a:lnTo>
                  <a:pt x="7" y="8"/>
                </a:lnTo>
                <a:lnTo>
                  <a:pt x="7" y="10"/>
                </a:lnTo>
                <a:lnTo>
                  <a:pt x="16" y="10"/>
                </a:lnTo>
                <a:lnTo>
                  <a:pt x="7" y="10"/>
                </a:lnTo>
                <a:lnTo>
                  <a:pt x="11" y="16"/>
                </a:lnTo>
                <a:lnTo>
                  <a:pt x="16" y="10"/>
                </a:lnTo>
                <a:lnTo>
                  <a:pt x="7" y="4"/>
                </a:lnTo>
              </a:path>
            </a:pathLst>
          </a:custGeom>
          <a:solidFill>
            <a:srgbClr val="000000"/>
          </a:solidFill>
          <a:ln w="9525" cap="rnd">
            <a:noFill/>
            <a:round/>
            <a:headEnd/>
            <a:tailEnd/>
          </a:ln>
          <a:effectLst/>
        </p:spPr>
        <p:txBody>
          <a:bodyPr/>
          <a:lstStyle/>
          <a:p>
            <a:endParaRPr lang="en-US"/>
          </a:p>
        </p:txBody>
      </p:sp>
      <p:sp>
        <p:nvSpPr>
          <p:cNvPr id="64292" name="Freeform 804"/>
          <p:cNvSpPr>
            <a:spLocks/>
          </p:cNvSpPr>
          <p:nvPr/>
        </p:nvSpPr>
        <p:spPr bwMode="auto">
          <a:xfrm>
            <a:off x="2900363" y="2746375"/>
            <a:ext cx="31750" cy="31750"/>
          </a:xfrm>
          <a:custGeom>
            <a:avLst/>
            <a:gdLst/>
            <a:ahLst/>
            <a:cxnLst>
              <a:cxn ang="0">
                <a:pos x="16" y="8"/>
              </a:cxn>
              <a:cxn ang="0">
                <a:pos x="13" y="0"/>
              </a:cxn>
              <a:cxn ang="0">
                <a:pos x="10" y="0"/>
              </a:cxn>
              <a:cxn ang="0">
                <a:pos x="8" y="0"/>
              </a:cxn>
              <a:cxn ang="0">
                <a:pos x="5" y="0"/>
              </a:cxn>
              <a:cxn ang="0">
                <a:pos x="2" y="0"/>
              </a:cxn>
              <a:cxn ang="0">
                <a:pos x="2" y="4"/>
              </a:cxn>
              <a:cxn ang="0">
                <a:pos x="0" y="4"/>
              </a:cxn>
              <a:cxn ang="0">
                <a:pos x="10" y="16"/>
              </a:cxn>
              <a:cxn ang="0">
                <a:pos x="8" y="16"/>
              </a:cxn>
              <a:cxn ang="0">
                <a:pos x="10" y="16"/>
              </a:cxn>
              <a:cxn ang="0">
                <a:pos x="8" y="16"/>
              </a:cxn>
              <a:cxn ang="0">
                <a:pos x="5" y="12"/>
              </a:cxn>
              <a:cxn ang="0">
                <a:pos x="2" y="8"/>
              </a:cxn>
              <a:cxn ang="0">
                <a:pos x="16" y="8"/>
              </a:cxn>
            </a:cxnLst>
            <a:rect l="0" t="0" r="r" b="b"/>
            <a:pathLst>
              <a:path w="17" h="17">
                <a:moveTo>
                  <a:pt x="16" y="8"/>
                </a:moveTo>
                <a:lnTo>
                  <a:pt x="13" y="0"/>
                </a:lnTo>
                <a:lnTo>
                  <a:pt x="10" y="0"/>
                </a:lnTo>
                <a:lnTo>
                  <a:pt x="8" y="0"/>
                </a:lnTo>
                <a:lnTo>
                  <a:pt x="5" y="0"/>
                </a:lnTo>
                <a:lnTo>
                  <a:pt x="2" y="0"/>
                </a:lnTo>
                <a:lnTo>
                  <a:pt x="2" y="4"/>
                </a:lnTo>
                <a:lnTo>
                  <a:pt x="0" y="4"/>
                </a:lnTo>
                <a:lnTo>
                  <a:pt x="10" y="16"/>
                </a:lnTo>
                <a:lnTo>
                  <a:pt x="8" y="16"/>
                </a:lnTo>
                <a:lnTo>
                  <a:pt x="10" y="16"/>
                </a:lnTo>
                <a:lnTo>
                  <a:pt x="8" y="16"/>
                </a:lnTo>
                <a:lnTo>
                  <a:pt x="5" y="12"/>
                </a:lnTo>
                <a:lnTo>
                  <a:pt x="2" y="8"/>
                </a:lnTo>
                <a:lnTo>
                  <a:pt x="16" y="8"/>
                </a:lnTo>
              </a:path>
            </a:pathLst>
          </a:custGeom>
          <a:solidFill>
            <a:srgbClr val="000000"/>
          </a:solidFill>
          <a:ln w="9525" cap="rnd">
            <a:noFill/>
            <a:round/>
            <a:headEnd/>
            <a:tailEnd/>
          </a:ln>
          <a:effectLst/>
        </p:spPr>
        <p:txBody>
          <a:bodyPr/>
          <a:lstStyle/>
          <a:p>
            <a:endParaRPr lang="en-US"/>
          </a:p>
        </p:txBody>
      </p:sp>
      <p:sp>
        <p:nvSpPr>
          <p:cNvPr id="64293" name="Freeform 805"/>
          <p:cNvSpPr>
            <a:spLocks/>
          </p:cNvSpPr>
          <p:nvPr/>
        </p:nvSpPr>
        <p:spPr bwMode="auto">
          <a:xfrm>
            <a:off x="2903538" y="2754313"/>
            <a:ext cx="52387" cy="52387"/>
          </a:xfrm>
          <a:custGeom>
            <a:avLst/>
            <a:gdLst/>
            <a:ahLst/>
            <a:cxnLst>
              <a:cxn ang="0">
                <a:pos x="27" y="23"/>
              </a:cxn>
              <a:cxn ang="0">
                <a:pos x="27" y="21"/>
              </a:cxn>
              <a:cxn ang="0">
                <a:pos x="25" y="21"/>
              </a:cxn>
              <a:cxn ang="0">
                <a:pos x="25" y="19"/>
              </a:cxn>
              <a:cxn ang="0">
                <a:pos x="23" y="17"/>
              </a:cxn>
              <a:cxn ang="0">
                <a:pos x="21" y="15"/>
              </a:cxn>
              <a:cxn ang="0">
                <a:pos x="21" y="13"/>
              </a:cxn>
              <a:cxn ang="0">
                <a:pos x="19" y="13"/>
              </a:cxn>
              <a:cxn ang="0">
                <a:pos x="19" y="11"/>
              </a:cxn>
              <a:cxn ang="0">
                <a:pos x="17" y="11"/>
              </a:cxn>
              <a:cxn ang="0">
                <a:pos x="15" y="11"/>
              </a:cxn>
              <a:cxn ang="0">
                <a:pos x="15" y="9"/>
              </a:cxn>
              <a:cxn ang="0">
                <a:pos x="12" y="6"/>
              </a:cxn>
              <a:cxn ang="0">
                <a:pos x="10" y="4"/>
              </a:cxn>
              <a:cxn ang="0">
                <a:pos x="10" y="2"/>
              </a:cxn>
              <a:cxn ang="0">
                <a:pos x="10" y="0"/>
              </a:cxn>
              <a:cxn ang="0">
                <a:pos x="0" y="0"/>
              </a:cxn>
              <a:cxn ang="0">
                <a:pos x="0" y="2"/>
              </a:cxn>
              <a:cxn ang="0">
                <a:pos x="2" y="4"/>
              </a:cxn>
              <a:cxn ang="0">
                <a:pos x="2" y="6"/>
              </a:cxn>
              <a:cxn ang="0">
                <a:pos x="2" y="9"/>
              </a:cxn>
              <a:cxn ang="0">
                <a:pos x="4" y="9"/>
              </a:cxn>
              <a:cxn ang="0">
                <a:pos x="4" y="11"/>
              </a:cxn>
              <a:cxn ang="0">
                <a:pos x="6" y="11"/>
              </a:cxn>
              <a:cxn ang="0">
                <a:pos x="6" y="13"/>
              </a:cxn>
              <a:cxn ang="0">
                <a:pos x="8" y="15"/>
              </a:cxn>
              <a:cxn ang="0">
                <a:pos x="10" y="17"/>
              </a:cxn>
              <a:cxn ang="0">
                <a:pos x="12" y="19"/>
              </a:cxn>
              <a:cxn ang="0">
                <a:pos x="15" y="21"/>
              </a:cxn>
              <a:cxn ang="0">
                <a:pos x="17" y="21"/>
              </a:cxn>
              <a:cxn ang="0">
                <a:pos x="17" y="23"/>
              </a:cxn>
              <a:cxn ang="0">
                <a:pos x="19" y="26"/>
              </a:cxn>
              <a:cxn ang="0">
                <a:pos x="19" y="28"/>
              </a:cxn>
              <a:cxn ang="0">
                <a:pos x="27" y="23"/>
              </a:cxn>
            </a:cxnLst>
            <a:rect l="0" t="0" r="r" b="b"/>
            <a:pathLst>
              <a:path w="28" h="29">
                <a:moveTo>
                  <a:pt x="27" y="23"/>
                </a:moveTo>
                <a:lnTo>
                  <a:pt x="27" y="21"/>
                </a:lnTo>
                <a:lnTo>
                  <a:pt x="25" y="21"/>
                </a:lnTo>
                <a:lnTo>
                  <a:pt x="25" y="19"/>
                </a:lnTo>
                <a:lnTo>
                  <a:pt x="23" y="17"/>
                </a:lnTo>
                <a:lnTo>
                  <a:pt x="21" y="15"/>
                </a:lnTo>
                <a:lnTo>
                  <a:pt x="21" y="13"/>
                </a:lnTo>
                <a:lnTo>
                  <a:pt x="19" y="13"/>
                </a:lnTo>
                <a:lnTo>
                  <a:pt x="19" y="11"/>
                </a:lnTo>
                <a:lnTo>
                  <a:pt x="17" y="11"/>
                </a:lnTo>
                <a:lnTo>
                  <a:pt x="15" y="11"/>
                </a:lnTo>
                <a:lnTo>
                  <a:pt x="15" y="9"/>
                </a:lnTo>
                <a:lnTo>
                  <a:pt x="12" y="6"/>
                </a:lnTo>
                <a:lnTo>
                  <a:pt x="10" y="4"/>
                </a:lnTo>
                <a:lnTo>
                  <a:pt x="10" y="2"/>
                </a:lnTo>
                <a:lnTo>
                  <a:pt x="10" y="0"/>
                </a:lnTo>
                <a:lnTo>
                  <a:pt x="0" y="0"/>
                </a:lnTo>
                <a:lnTo>
                  <a:pt x="0" y="2"/>
                </a:lnTo>
                <a:lnTo>
                  <a:pt x="2" y="4"/>
                </a:lnTo>
                <a:lnTo>
                  <a:pt x="2" y="6"/>
                </a:lnTo>
                <a:lnTo>
                  <a:pt x="2" y="9"/>
                </a:lnTo>
                <a:lnTo>
                  <a:pt x="4" y="9"/>
                </a:lnTo>
                <a:lnTo>
                  <a:pt x="4" y="11"/>
                </a:lnTo>
                <a:lnTo>
                  <a:pt x="6" y="11"/>
                </a:lnTo>
                <a:lnTo>
                  <a:pt x="6" y="13"/>
                </a:lnTo>
                <a:lnTo>
                  <a:pt x="8" y="15"/>
                </a:lnTo>
                <a:lnTo>
                  <a:pt x="10" y="17"/>
                </a:lnTo>
                <a:lnTo>
                  <a:pt x="12" y="19"/>
                </a:lnTo>
                <a:lnTo>
                  <a:pt x="15" y="21"/>
                </a:lnTo>
                <a:lnTo>
                  <a:pt x="17" y="21"/>
                </a:lnTo>
                <a:lnTo>
                  <a:pt x="17" y="23"/>
                </a:lnTo>
                <a:lnTo>
                  <a:pt x="19" y="26"/>
                </a:lnTo>
                <a:lnTo>
                  <a:pt x="19" y="28"/>
                </a:lnTo>
                <a:lnTo>
                  <a:pt x="27" y="23"/>
                </a:lnTo>
              </a:path>
            </a:pathLst>
          </a:custGeom>
          <a:solidFill>
            <a:srgbClr val="000000"/>
          </a:solidFill>
          <a:ln w="9525" cap="rnd">
            <a:noFill/>
            <a:round/>
            <a:headEnd/>
            <a:tailEnd/>
          </a:ln>
          <a:effectLst/>
        </p:spPr>
        <p:txBody>
          <a:bodyPr/>
          <a:lstStyle/>
          <a:p>
            <a:endParaRPr lang="en-US"/>
          </a:p>
        </p:txBody>
      </p:sp>
      <p:sp>
        <p:nvSpPr>
          <p:cNvPr id="64294" name="Freeform 806"/>
          <p:cNvSpPr>
            <a:spLocks/>
          </p:cNvSpPr>
          <p:nvPr/>
        </p:nvSpPr>
        <p:spPr bwMode="auto">
          <a:xfrm>
            <a:off x="2938463" y="2792413"/>
            <a:ext cx="31750" cy="31750"/>
          </a:xfrm>
          <a:custGeom>
            <a:avLst/>
            <a:gdLst/>
            <a:ahLst/>
            <a:cxnLst>
              <a:cxn ang="0">
                <a:pos x="11" y="13"/>
              </a:cxn>
              <a:cxn ang="0">
                <a:pos x="11" y="0"/>
              </a:cxn>
              <a:cxn ang="0">
                <a:pos x="8" y="0"/>
              </a:cxn>
              <a:cxn ang="0">
                <a:pos x="11" y="0"/>
              </a:cxn>
              <a:cxn ang="0">
                <a:pos x="11" y="2"/>
              </a:cxn>
              <a:cxn ang="0">
                <a:pos x="0" y="10"/>
              </a:cxn>
              <a:cxn ang="0">
                <a:pos x="2" y="10"/>
              </a:cxn>
              <a:cxn ang="0">
                <a:pos x="2" y="13"/>
              </a:cxn>
              <a:cxn ang="0">
                <a:pos x="5" y="13"/>
              </a:cxn>
              <a:cxn ang="0">
                <a:pos x="8" y="13"/>
              </a:cxn>
              <a:cxn ang="0">
                <a:pos x="8" y="16"/>
              </a:cxn>
              <a:cxn ang="0">
                <a:pos x="11" y="16"/>
              </a:cxn>
              <a:cxn ang="0">
                <a:pos x="16" y="16"/>
              </a:cxn>
              <a:cxn ang="0">
                <a:pos x="16" y="13"/>
              </a:cxn>
              <a:cxn ang="0">
                <a:pos x="16" y="0"/>
              </a:cxn>
              <a:cxn ang="0">
                <a:pos x="11" y="13"/>
              </a:cxn>
            </a:cxnLst>
            <a:rect l="0" t="0" r="r" b="b"/>
            <a:pathLst>
              <a:path w="17" h="17">
                <a:moveTo>
                  <a:pt x="11" y="13"/>
                </a:moveTo>
                <a:lnTo>
                  <a:pt x="11" y="0"/>
                </a:lnTo>
                <a:lnTo>
                  <a:pt x="8" y="0"/>
                </a:lnTo>
                <a:lnTo>
                  <a:pt x="11" y="0"/>
                </a:lnTo>
                <a:lnTo>
                  <a:pt x="11" y="2"/>
                </a:lnTo>
                <a:lnTo>
                  <a:pt x="0" y="10"/>
                </a:lnTo>
                <a:lnTo>
                  <a:pt x="2" y="10"/>
                </a:lnTo>
                <a:lnTo>
                  <a:pt x="2" y="13"/>
                </a:lnTo>
                <a:lnTo>
                  <a:pt x="5" y="13"/>
                </a:lnTo>
                <a:lnTo>
                  <a:pt x="8" y="13"/>
                </a:lnTo>
                <a:lnTo>
                  <a:pt x="8" y="16"/>
                </a:lnTo>
                <a:lnTo>
                  <a:pt x="11" y="16"/>
                </a:lnTo>
                <a:lnTo>
                  <a:pt x="16" y="16"/>
                </a:lnTo>
                <a:lnTo>
                  <a:pt x="16" y="13"/>
                </a:lnTo>
                <a:lnTo>
                  <a:pt x="16" y="0"/>
                </a:lnTo>
                <a:lnTo>
                  <a:pt x="11" y="13"/>
                </a:lnTo>
              </a:path>
            </a:pathLst>
          </a:custGeom>
          <a:solidFill>
            <a:srgbClr val="000000"/>
          </a:solidFill>
          <a:ln w="9525" cap="rnd">
            <a:noFill/>
            <a:round/>
            <a:headEnd/>
            <a:tailEnd/>
          </a:ln>
          <a:effectLst/>
        </p:spPr>
        <p:txBody>
          <a:bodyPr/>
          <a:lstStyle/>
          <a:p>
            <a:endParaRPr lang="en-US"/>
          </a:p>
        </p:txBody>
      </p:sp>
      <p:sp>
        <p:nvSpPr>
          <p:cNvPr id="64295" name="Freeform 807"/>
          <p:cNvSpPr>
            <a:spLocks/>
          </p:cNvSpPr>
          <p:nvPr/>
        </p:nvSpPr>
        <p:spPr bwMode="auto">
          <a:xfrm>
            <a:off x="2938463" y="2792413"/>
            <a:ext cx="31750" cy="31750"/>
          </a:xfrm>
          <a:custGeom>
            <a:avLst/>
            <a:gdLst/>
            <a:ahLst/>
            <a:cxnLst>
              <a:cxn ang="0">
                <a:pos x="11" y="6"/>
              </a:cxn>
              <a:cxn ang="0">
                <a:pos x="11" y="8"/>
              </a:cxn>
              <a:cxn ang="0">
                <a:pos x="16" y="8"/>
              </a:cxn>
              <a:cxn ang="0">
                <a:pos x="16" y="11"/>
              </a:cxn>
              <a:cxn ang="0">
                <a:pos x="11" y="11"/>
              </a:cxn>
              <a:cxn ang="0">
                <a:pos x="16" y="0"/>
              </a:cxn>
              <a:cxn ang="0">
                <a:pos x="11" y="0"/>
              </a:cxn>
              <a:cxn ang="0">
                <a:pos x="8" y="0"/>
              </a:cxn>
              <a:cxn ang="0">
                <a:pos x="8" y="2"/>
              </a:cxn>
              <a:cxn ang="0">
                <a:pos x="5" y="2"/>
              </a:cxn>
              <a:cxn ang="0">
                <a:pos x="2" y="2"/>
              </a:cxn>
              <a:cxn ang="0">
                <a:pos x="2" y="6"/>
              </a:cxn>
              <a:cxn ang="0">
                <a:pos x="2" y="8"/>
              </a:cxn>
              <a:cxn ang="0">
                <a:pos x="0" y="8"/>
              </a:cxn>
              <a:cxn ang="0">
                <a:pos x="0" y="11"/>
              </a:cxn>
              <a:cxn ang="0">
                <a:pos x="2" y="11"/>
              </a:cxn>
              <a:cxn ang="0">
                <a:pos x="2" y="13"/>
              </a:cxn>
              <a:cxn ang="0">
                <a:pos x="5" y="16"/>
              </a:cxn>
              <a:cxn ang="0">
                <a:pos x="11" y="6"/>
              </a:cxn>
            </a:cxnLst>
            <a:rect l="0" t="0" r="r" b="b"/>
            <a:pathLst>
              <a:path w="17" h="17">
                <a:moveTo>
                  <a:pt x="11" y="6"/>
                </a:moveTo>
                <a:lnTo>
                  <a:pt x="11" y="8"/>
                </a:lnTo>
                <a:lnTo>
                  <a:pt x="16" y="8"/>
                </a:lnTo>
                <a:lnTo>
                  <a:pt x="16" y="11"/>
                </a:lnTo>
                <a:lnTo>
                  <a:pt x="11" y="11"/>
                </a:lnTo>
                <a:lnTo>
                  <a:pt x="16" y="0"/>
                </a:lnTo>
                <a:lnTo>
                  <a:pt x="11" y="0"/>
                </a:lnTo>
                <a:lnTo>
                  <a:pt x="8" y="0"/>
                </a:lnTo>
                <a:lnTo>
                  <a:pt x="8" y="2"/>
                </a:lnTo>
                <a:lnTo>
                  <a:pt x="5" y="2"/>
                </a:lnTo>
                <a:lnTo>
                  <a:pt x="2" y="2"/>
                </a:lnTo>
                <a:lnTo>
                  <a:pt x="2" y="6"/>
                </a:lnTo>
                <a:lnTo>
                  <a:pt x="2" y="8"/>
                </a:lnTo>
                <a:lnTo>
                  <a:pt x="0" y="8"/>
                </a:lnTo>
                <a:lnTo>
                  <a:pt x="0" y="11"/>
                </a:lnTo>
                <a:lnTo>
                  <a:pt x="2" y="11"/>
                </a:lnTo>
                <a:lnTo>
                  <a:pt x="2" y="13"/>
                </a:lnTo>
                <a:lnTo>
                  <a:pt x="5" y="16"/>
                </a:lnTo>
                <a:lnTo>
                  <a:pt x="11" y="6"/>
                </a:lnTo>
              </a:path>
            </a:pathLst>
          </a:custGeom>
          <a:solidFill>
            <a:srgbClr val="000000"/>
          </a:solidFill>
          <a:ln w="9525" cap="rnd">
            <a:noFill/>
            <a:round/>
            <a:headEnd/>
            <a:tailEnd/>
          </a:ln>
          <a:effectLst/>
        </p:spPr>
        <p:txBody>
          <a:bodyPr/>
          <a:lstStyle/>
          <a:p>
            <a:endParaRPr lang="en-US"/>
          </a:p>
        </p:txBody>
      </p:sp>
      <p:sp>
        <p:nvSpPr>
          <p:cNvPr id="64296" name="Freeform 808"/>
          <p:cNvSpPr>
            <a:spLocks/>
          </p:cNvSpPr>
          <p:nvPr/>
        </p:nvSpPr>
        <p:spPr bwMode="auto">
          <a:xfrm>
            <a:off x="2946400" y="2795588"/>
            <a:ext cx="33338" cy="31750"/>
          </a:xfrm>
          <a:custGeom>
            <a:avLst/>
            <a:gdLst/>
            <a:ahLst/>
            <a:cxnLst>
              <a:cxn ang="0">
                <a:pos x="11" y="0"/>
              </a:cxn>
              <a:cxn ang="0">
                <a:pos x="11" y="4"/>
              </a:cxn>
              <a:cxn ang="0">
                <a:pos x="9" y="4"/>
              </a:cxn>
              <a:cxn ang="0">
                <a:pos x="7" y="4"/>
              </a:cxn>
              <a:cxn ang="0">
                <a:pos x="4" y="4"/>
              </a:cxn>
              <a:cxn ang="0">
                <a:pos x="0" y="16"/>
              </a:cxn>
              <a:cxn ang="0">
                <a:pos x="2" y="16"/>
              </a:cxn>
              <a:cxn ang="0">
                <a:pos x="4" y="16"/>
              </a:cxn>
              <a:cxn ang="0">
                <a:pos x="7" y="16"/>
              </a:cxn>
              <a:cxn ang="0">
                <a:pos x="9" y="16"/>
              </a:cxn>
              <a:cxn ang="0">
                <a:pos x="11" y="16"/>
              </a:cxn>
              <a:cxn ang="0">
                <a:pos x="13" y="16"/>
              </a:cxn>
              <a:cxn ang="0">
                <a:pos x="13" y="13"/>
              </a:cxn>
              <a:cxn ang="0">
                <a:pos x="15" y="13"/>
              </a:cxn>
              <a:cxn ang="0">
                <a:pos x="17" y="13"/>
              </a:cxn>
              <a:cxn ang="0">
                <a:pos x="17" y="10"/>
              </a:cxn>
              <a:cxn ang="0">
                <a:pos x="11" y="0"/>
              </a:cxn>
            </a:cxnLst>
            <a:rect l="0" t="0" r="r" b="b"/>
            <a:pathLst>
              <a:path w="18" h="17">
                <a:moveTo>
                  <a:pt x="11" y="0"/>
                </a:moveTo>
                <a:lnTo>
                  <a:pt x="11" y="4"/>
                </a:lnTo>
                <a:lnTo>
                  <a:pt x="9" y="4"/>
                </a:lnTo>
                <a:lnTo>
                  <a:pt x="7" y="4"/>
                </a:lnTo>
                <a:lnTo>
                  <a:pt x="4" y="4"/>
                </a:lnTo>
                <a:lnTo>
                  <a:pt x="0" y="16"/>
                </a:lnTo>
                <a:lnTo>
                  <a:pt x="2" y="16"/>
                </a:lnTo>
                <a:lnTo>
                  <a:pt x="4" y="16"/>
                </a:lnTo>
                <a:lnTo>
                  <a:pt x="7" y="16"/>
                </a:lnTo>
                <a:lnTo>
                  <a:pt x="9" y="16"/>
                </a:lnTo>
                <a:lnTo>
                  <a:pt x="11" y="16"/>
                </a:lnTo>
                <a:lnTo>
                  <a:pt x="13" y="16"/>
                </a:lnTo>
                <a:lnTo>
                  <a:pt x="13" y="13"/>
                </a:lnTo>
                <a:lnTo>
                  <a:pt x="15" y="13"/>
                </a:lnTo>
                <a:lnTo>
                  <a:pt x="17" y="13"/>
                </a:lnTo>
                <a:lnTo>
                  <a:pt x="17" y="10"/>
                </a:lnTo>
                <a:lnTo>
                  <a:pt x="11" y="0"/>
                </a:lnTo>
              </a:path>
            </a:pathLst>
          </a:custGeom>
          <a:solidFill>
            <a:srgbClr val="000000"/>
          </a:solidFill>
          <a:ln w="9525" cap="rnd">
            <a:noFill/>
            <a:round/>
            <a:headEnd/>
            <a:tailEnd/>
          </a:ln>
          <a:effectLst/>
        </p:spPr>
        <p:txBody>
          <a:bodyPr/>
          <a:lstStyle/>
          <a:p>
            <a:endParaRPr lang="en-US"/>
          </a:p>
        </p:txBody>
      </p:sp>
      <p:sp>
        <p:nvSpPr>
          <p:cNvPr id="64297" name="Freeform 809"/>
          <p:cNvSpPr>
            <a:spLocks/>
          </p:cNvSpPr>
          <p:nvPr/>
        </p:nvSpPr>
        <p:spPr bwMode="auto">
          <a:xfrm>
            <a:off x="2967038" y="2762250"/>
            <a:ext cx="31750" cy="47625"/>
          </a:xfrm>
          <a:custGeom>
            <a:avLst/>
            <a:gdLst/>
            <a:ahLst/>
            <a:cxnLst>
              <a:cxn ang="0">
                <a:pos x="4" y="0"/>
              </a:cxn>
              <a:cxn ang="0">
                <a:pos x="4" y="2"/>
              </a:cxn>
              <a:cxn ang="0">
                <a:pos x="4" y="5"/>
              </a:cxn>
              <a:cxn ang="0">
                <a:pos x="4" y="7"/>
              </a:cxn>
              <a:cxn ang="0">
                <a:pos x="4" y="9"/>
              </a:cxn>
              <a:cxn ang="0">
                <a:pos x="4" y="11"/>
              </a:cxn>
              <a:cxn ang="0">
                <a:pos x="4" y="13"/>
              </a:cxn>
              <a:cxn ang="0">
                <a:pos x="4" y="15"/>
              </a:cxn>
              <a:cxn ang="0">
                <a:pos x="2" y="15"/>
              </a:cxn>
              <a:cxn ang="0">
                <a:pos x="2" y="17"/>
              </a:cxn>
              <a:cxn ang="0">
                <a:pos x="2" y="19"/>
              </a:cxn>
              <a:cxn ang="0">
                <a:pos x="0" y="19"/>
              </a:cxn>
              <a:cxn ang="0">
                <a:pos x="7" y="26"/>
              </a:cxn>
              <a:cxn ang="0">
                <a:pos x="9" y="26"/>
              </a:cxn>
              <a:cxn ang="0">
                <a:pos x="9" y="24"/>
              </a:cxn>
              <a:cxn ang="0">
                <a:pos x="12" y="22"/>
              </a:cxn>
              <a:cxn ang="0">
                <a:pos x="12" y="19"/>
              </a:cxn>
              <a:cxn ang="0">
                <a:pos x="16" y="17"/>
              </a:cxn>
              <a:cxn ang="0">
                <a:pos x="16" y="15"/>
              </a:cxn>
              <a:cxn ang="0">
                <a:pos x="16" y="13"/>
              </a:cxn>
              <a:cxn ang="0">
                <a:pos x="16" y="11"/>
              </a:cxn>
              <a:cxn ang="0">
                <a:pos x="16" y="9"/>
              </a:cxn>
              <a:cxn ang="0">
                <a:pos x="16" y="7"/>
              </a:cxn>
              <a:cxn ang="0">
                <a:pos x="16" y="5"/>
              </a:cxn>
              <a:cxn ang="0">
                <a:pos x="16" y="2"/>
              </a:cxn>
              <a:cxn ang="0">
                <a:pos x="16" y="0"/>
              </a:cxn>
              <a:cxn ang="0">
                <a:pos x="4" y="0"/>
              </a:cxn>
            </a:cxnLst>
            <a:rect l="0" t="0" r="r" b="b"/>
            <a:pathLst>
              <a:path w="17" h="27">
                <a:moveTo>
                  <a:pt x="4" y="0"/>
                </a:moveTo>
                <a:lnTo>
                  <a:pt x="4" y="2"/>
                </a:lnTo>
                <a:lnTo>
                  <a:pt x="4" y="5"/>
                </a:lnTo>
                <a:lnTo>
                  <a:pt x="4" y="7"/>
                </a:lnTo>
                <a:lnTo>
                  <a:pt x="4" y="9"/>
                </a:lnTo>
                <a:lnTo>
                  <a:pt x="4" y="11"/>
                </a:lnTo>
                <a:lnTo>
                  <a:pt x="4" y="13"/>
                </a:lnTo>
                <a:lnTo>
                  <a:pt x="4" y="15"/>
                </a:lnTo>
                <a:lnTo>
                  <a:pt x="2" y="15"/>
                </a:lnTo>
                <a:lnTo>
                  <a:pt x="2" y="17"/>
                </a:lnTo>
                <a:lnTo>
                  <a:pt x="2" y="19"/>
                </a:lnTo>
                <a:lnTo>
                  <a:pt x="0" y="19"/>
                </a:lnTo>
                <a:lnTo>
                  <a:pt x="7" y="26"/>
                </a:lnTo>
                <a:lnTo>
                  <a:pt x="9" y="26"/>
                </a:lnTo>
                <a:lnTo>
                  <a:pt x="9" y="24"/>
                </a:lnTo>
                <a:lnTo>
                  <a:pt x="12" y="22"/>
                </a:lnTo>
                <a:lnTo>
                  <a:pt x="12" y="19"/>
                </a:lnTo>
                <a:lnTo>
                  <a:pt x="16" y="17"/>
                </a:lnTo>
                <a:lnTo>
                  <a:pt x="16" y="15"/>
                </a:lnTo>
                <a:lnTo>
                  <a:pt x="16" y="13"/>
                </a:lnTo>
                <a:lnTo>
                  <a:pt x="16" y="11"/>
                </a:lnTo>
                <a:lnTo>
                  <a:pt x="16" y="9"/>
                </a:lnTo>
                <a:lnTo>
                  <a:pt x="16" y="7"/>
                </a:lnTo>
                <a:lnTo>
                  <a:pt x="16" y="5"/>
                </a:lnTo>
                <a:lnTo>
                  <a:pt x="16" y="2"/>
                </a:lnTo>
                <a:lnTo>
                  <a:pt x="16" y="0"/>
                </a:lnTo>
                <a:lnTo>
                  <a:pt x="4" y="0"/>
                </a:lnTo>
              </a:path>
            </a:pathLst>
          </a:custGeom>
          <a:solidFill>
            <a:srgbClr val="000000"/>
          </a:solidFill>
          <a:ln w="9525" cap="rnd">
            <a:noFill/>
            <a:round/>
            <a:headEnd/>
            <a:tailEnd/>
          </a:ln>
          <a:effectLst/>
        </p:spPr>
        <p:txBody>
          <a:bodyPr/>
          <a:lstStyle/>
          <a:p>
            <a:endParaRPr lang="en-US"/>
          </a:p>
        </p:txBody>
      </p:sp>
      <p:sp>
        <p:nvSpPr>
          <p:cNvPr id="64298" name="Freeform 810"/>
          <p:cNvSpPr>
            <a:spLocks/>
          </p:cNvSpPr>
          <p:nvPr/>
        </p:nvSpPr>
        <p:spPr bwMode="auto">
          <a:xfrm>
            <a:off x="2949575" y="2708275"/>
            <a:ext cx="42863" cy="55563"/>
          </a:xfrm>
          <a:custGeom>
            <a:avLst/>
            <a:gdLst/>
            <a:ahLst/>
            <a:cxnLst>
              <a:cxn ang="0">
                <a:pos x="0" y="6"/>
              </a:cxn>
              <a:cxn ang="0">
                <a:pos x="0" y="8"/>
              </a:cxn>
              <a:cxn ang="0">
                <a:pos x="2" y="8"/>
              </a:cxn>
              <a:cxn ang="0">
                <a:pos x="2" y="10"/>
              </a:cxn>
              <a:cxn ang="0">
                <a:pos x="5" y="12"/>
              </a:cxn>
              <a:cxn ang="0">
                <a:pos x="7" y="14"/>
              </a:cxn>
              <a:cxn ang="0">
                <a:pos x="7" y="17"/>
              </a:cxn>
              <a:cxn ang="0">
                <a:pos x="9" y="19"/>
              </a:cxn>
              <a:cxn ang="0">
                <a:pos x="9" y="21"/>
              </a:cxn>
              <a:cxn ang="0">
                <a:pos x="11" y="21"/>
              </a:cxn>
              <a:cxn ang="0">
                <a:pos x="11" y="23"/>
              </a:cxn>
              <a:cxn ang="0">
                <a:pos x="11" y="25"/>
              </a:cxn>
              <a:cxn ang="0">
                <a:pos x="13" y="27"/>
              </a:cxn>
              <a:cxn ang="0">
                <a:pos x="13" y="29"/>
              </a:cxn>
              <a:cxn ang="0">
                <a:pos x="22" y="29"/>
              </a:cxn>
              <a:cxn ang="0">
                <a:pos x="22" y="27"/>
              </a:cxn>
              <a:cxn ang="0">
                <a:pos x="22" y="25"/>
              </a:cxn>
              <a:cxn ang="0">
                <a:pos x="19" y="23"/>
              </a:cxn>
              <a:cxn ang="0">
                <a:pos x="19" y="21"/>
              </a:cxn>
              <a:cxn ang="0">
                <a:pos x="19" y="19"/>
              </a:cxn>
              <a:cxn ang="0">
                <a:pos x="17" y="17"/>
              </a:cxn>
              <a:cxn ang="0">
                <a:pos x="17" y="14"/>
              </a:cxn>
              <a:cxn ang="0">
                <a:pos x="15" y="12"/>
              </a:cxn>
              <a:cxn ang="0">
                <a:pos x="15" y="10"/>
              </a:cxn>
              <a:cxn ang="0">
                <a:pos x="13" y="10"/>
              </a:cxn>
              <a:cxn ang="0">
                <a:pos x="13" y="8"/>
              </a:cxn>
              <a:cxn ang="0">
                <a:pos x="11" y="8"/>
              </a:cxn>
              <a:cxn ang="0">
                <a:pos x="11" y="6"/>
              </a:cxn>
              <a:cxn ang="0">
                <a:pos x="11" y="4"/>
              </a:cxn>
              <a:cxn ang="0">
                <a:pos x="9" y="4"/>
              </a:cxn>
              <a:cxn ang="0">
                <a:pos x="9" y="2"/>
              </a:cxn>
              <a:cxn ang="0">
                <a:pos x="7" y="0"/>
              </a:cxn>
              <a:cxn ang="0">
                <a:pos x="7" y="2"/>
              </a:cxn>
              <a:cxn ang="0">
                <a:pos x="0" y="6"/>
              </a:cxn>
            </a:cxnLst>
            <a:rect l="0" t="0" r="r" b="b"/>
            <a:pathLst>
              <a:path w="23" h="30">
                <a:moveTo>
                  <a:pt x="0" y="6"/>
                </a:moveTo>
                <a:lnTo>
                  <a:pt x="0" y="8"/>
                </a:lnTo>
                <a:lnTo>
                  <a:pt x="2" y="8"/>
                </a:lnTo>
                <a:lnTo>
                  <a:pt x="2" y="10"/>
                </a:lnTo>
                <a:lnTo>
                  <a:pt x="5" y="12"/>
                </a:lnTo>
                <a:lnTo>
                  <a:pt x="7" y="14"/>
                </a:lnTo>
                <a:lnTo>
                  <a:pt x="7" y="17"/>
                </a:lnTo>
                <a:lnTo>
                  <a:pt x="9" y="19"/>
                </a:lnTo>
                <a:lnTo>
                  <a:pt x="9" y="21"/>
                </a:lnTo>
                <a:lnTo>
                  <a:pt x="11" y="21"/>
                </a:lnTo>
                <a:lnTo>
                  <a:pt x="11" y="23"/>
                </a:lnTo>
                <a:lnTo>
                  <a:pt x="11" y="25"/>
                </a:lnTo>
                <a:lnTo>
                  <a:pt x="13" y="27"/>
                </a:lnTo>
                <a:lnTo>
                  <a:pt x="13" y="29"/>
                </a:lnTo>
                <a:lnTo>
                  <a:pt x="22" y="29"/>
                </a:lnTo>
                <a:lnTo>
                  <a:pt x="22" y="27"/>
                </a:lnTo>
                <a:lnTo>
                  <a:pt x="22" y="25"/>
                </a:lnTo>
                <a:lnTo>
                  <a:pt x="19" y="23"/>
                </a:lnTo>
                <a:lnTo>
                  <a:pt x="19" y="21"/>
                </a:lnTo>
                <a:lnTo>
                  <a:pt x="19" y="19"/>
                </a:lnTo>
                <a:lnTo>
                  <a:pt x="17" y="17"/>
                </a:lnTo>
                <a:lnTo>
                  <a:pt x="17" y="14"/>
                </a:lnTo>
                <a:lnTo>
                  <a:pt x="15" y="12"/>
                </a:lnTo>
                <a:lnTo>
                  <a:pt x="15" y="10"/>
                </a:lnTo>
                <a:lnTo>
                  <a:pt x="13" y="10"/>
                </a:lnTo>
                <a:lnTo>
                  <a:pt x="13" y="8"/>
                </a:lnTo>
                <a:lnTo>
                  <a:pt x="11" y="8"/>
                </a:lnTo>
                <a:lnTo>
                  <a:pt x="11" y="6"/>
                </a:lnTo>
                <a:lnTo>
                  <a:pt x="11" y="4"/>
                </a:lnTo>
                <a:lnTo>
                  <a:pt x="9" y="4"/>
                </a:lnTo>
                <a:lnTo>
                  <a:pt x="9" y="2"/>
                </a:lnTo>
                <a:lnTo>
                  <a:pt x="7" y="0"/>
                </a:lnTo>
                <a:lnTo>
                  <a:pt x="7" y="2"/>
                </a:lnTo>
                <a:lnTo>
                  <a:pt x="0" y="6"/>
                </a:lnTo>
              </a:path>
            </a:pathLst>
          </a:custGeom>
          <a:solidFill>
            <a:srgbClr val="000000"/>
          </a:solidFill>
          <a:ln w="9525" cap="rnd">
            <a:noFill/>
            <a:round/>
            <a:headEnd/>
            <a:tailEnd/>
          </a:ln>
          <a:effectLst/>
        </p:spPr>
        <p:txBody>
          <a:bodyPr/>
          <a:lstStyle/>
          <a:p>
            <a:endParaRPr lang="en-US"/>
          </a:p>
        </p:txBody>
      </p:sp>
      <p:sp>
        <p:nvSpPr>
          <p:cNvPr id="64299" name="Freeform 811"/>
          <p:cNvSpPr>
            <a:spLocks/>
          </p:cNvSpPr>
          <p:nvPr/>
        </p:nvSpPr>
        <p:spPr bwMode="auto">
          <a:xfrm>
            <a:off x="2946400" y="2689225"/>
            <a:ext cx="31750" cy="31750"/>
          </a:xfrm>
          <a:custGeom>
            <a:avLst/>
            <a:gdLst/>
            <a:ahLst/>
            <a:cxnLst>
              <a:cxn ang="0">
                <a:pos x="0" y="4"/>
              </a:cxn>
              <a:cxn ang="0">
                <a:pos x="0" y="6"/>
              </a:cxn>
              <a:cxn ang="0">
                <a:pos x="0" y="8"/>
              </a:cxn>
              <a:cxn ang="0">
                <a:pos x="0" y="11"/>
              </a:cxn>
              <a:cxn ang="0">
                <a:pos x="0" y="13"/>
              </a:cxn>
              <a:cxn ang="0">
                <a:pos x="0" y="15"/>
              </a:cxn>
              <a:cxn ang="0">
                <a:pos x="2" y="15"/>
              </a:cxn>
              <a:cxn ang="0">
                <a:pos x="2" y="17"/>
              </a:cxn>
              <a:cxn ang="0">
                <a:pos x="13" y="13"/>
              </a:cxn>
              <a:cxn ang="0">
                <a:pos x="13" y="11"/>
              </a:cxn>
              <a:cxn ang="0">
                <a:pos x="13" y="8"/>
              </a:cxn>
              <a:cxn ang="0">
                <a:pos x="16" y="6"/>
              </a:cxn>
              <a:cxn ang="0">
                <a:pos x="16" y="4"/>
              </a:cxn>
              <a:cxn ang="0">
                <a:pos x="13" y="4"/>
              </a:cxn>
              <a:cxn ang="0">
                <a:pos x="13" y="2"/>
              </a:cxn>
              <a:cxn ang="0">
                <a:pos x="13" y="0"/>
              </a:cxn>
              <a:cxn ang="0">
                <a:pos x="0" y="4"/>
              </a:cxn>
            </a:cxnLst>
            <a:rect l="0" t="0" r="r" b="b"/>
            <a:pathLst>
              <a:path w="17" h="18">
                <a:moveTo>
                  <a:pt x="0" y="4"/>
                </a:moveTo>
                <a:lnTo>
                  <a:pt x="0" y="6"/>
                </a:lnTo>
                <a:lnTo>
                  <a:pt x="0" y="8"/>
                </a:lnTo>
                <a:lnTo>
                  <a:pt x="0" y="11"/>
                </a:lnTo>
                <a:lnTo>
                  <a:pt x="0" y="13"/>
                </a:lnTo>
                <a:lnTo>
                  <a:pt x="0" y="15"/>
                </a:lnTo>
                <a:lnTo>
                  <a:pt x="2" y="15"/>
                </a:lnTo>
                <a:lnTo>
                  <a:pt x="2" y="17"/>
                </a:lnTo>
                <a:lnTo>
                  <a:pt x="13" y="13"/>
                </a:lnTo>
                <a:lnTo>
                  <a:pt x="13" y="11"/>
                </a:lnTo>
                <a:lnTo>
                  <a:pt x="13" y="8"/>
                </a:lnTo>
                <a:lnTo>
                  <a:pt x="16" y="6"/>
                </a:lnTo>
                <a:lnTo>
                  <a:pt x="16" y="4"/>
                </a:lnTo>
                <a:lnTo>
                  <a:pt x="13" y="4"/>
                </a:lnTo>
                <a:lnTo>
                  <a:pt x="13" y="2"/>
                </a:lnTo>
                <a:lnTo>
                  <a:pt x="13" y="0"/>
                </a:lnTo>
                <a:lnTo>
                  <a:pt x="0" y="4"/>
                </a:lnTo>
              </a:path>
            </a:pathLst>
          </a:custGeom>
          <a:solidFill>
            <a:srgbClr val="000000"/>
          </a:solidFill>
          <a:ln w="9525" cap="rnd">
            <a:noFill/>
            <a:round/>
            <a:headEnd/>
            <a:tailEnd/>
          </a:ln>
          <a:effectLst/>
        </p:spPr>
        <p:txBody>
          <a:bodyPr/>
          <a:lstStyle/>
          <a:p>
            <a:endParaRPr lang="en-US"/>
          </a:p>
        </p:txBody>
      </p:sp>
      <p:sp>
        <p:nvSpPr>
          <p:cNvPr id="64300" name="Freeform 812"/>
          <p:cNvSpPr>
            <a:spLocks/>
          </p:cNvSpPr>
          <p:nvPr/>
        </p:nvSpPr>
        <p:spPr bwMode="auto">
          <a:xfrm>
            <a:off x="2932113" y="2662238"/>
            <a:ext cx="33337" cy="36512"/>
          </a:xfrm>
          <a:custGeom>
            <a:avLst/>
            <a:gdLst/>
            <a:ahLst/>
            <a:cxnLst>
              <a:cxn ang="0">
                <a:pos x="0" y="6"/>
              </a:cxn>
              <a:cxn ang="0">
                <a:pos x="0" y="9"/>
              </a:cxn>
              <a:cxn ang="0">
                <a:pos x="2" y="9"/>
              </a:cxn>
              <a:cxn ang="0">
                <a:pos x="2" y="11"/>
              </a:cxn>
              <a:cxn ang="0">
                <a:pos x="4" y="11"/>
              </a:cxn>
              <a:cxn ang="0">
                <a:pos x="4" y="13"/>
              </a:cxn>
              <a:cxn ang="0">
                <a:pos x="6" y="13"/>
              </a:cxn>
              <a:cxn ang="0">
                <a:pos x="6" y="15"/>
              </a:cxn>
              <a:cxn ang="0">
                <a:pos x="6" y="17"/>
              </a:cxn>
              <a:cxn ang="0">
                <a:pos x="8" y="17"/>
              </a:cxn>
              <a:cxn ang="0">
                <a:pos x="8" y="19"/>
              </a:cxn>
              <a:cxn ang="0">
                <a:pos x="17" y="15"/>
              </a:cxn>
              <a:cxn ang="0">
                <a:pos x="15" y="13"/>
              </a:cxn>
              <a:cxn ang="0">
                <a:pos x="15" y="11"/>
              </a:cxn>
              <a:cxn ang="0">
                <a:pos x="12" y="9"/>
              </a:cxn>
              <a:cxn ang="0">
                <a:pos x="12" y="6"/>
              </a:cxn>
              <a:cxn ang="0">
                <a:pos x="10" y="6"/>
              </a:cxn>
              <a:cxn ang="0">
                <a:pos x="10" y="4"/>
              </a:cxn>
              <a:cxn ang="0">
                <a:pos x="8" y="4"/>
              </a:cxn>
              <a:cxn ang="0">
                <a:pos x="8" y="2"/>
              </a:cxn>
              <a:cxn ang="0">
                <a:pos x="6" y="2"/>
              </a:cxn>
              <a:cxn ang="0">
                <a:pos x="6" y="0"/>
              </a:cxn>
              <a:cxn ang="0">
                <a:pos x="4" y="0"/>
              </a:cxn>
              <a:cxn ang="0">
                <a:pos x="6" y="0"/>
              </a:cxn>
              <a:cxn ang="0">
                <a:pos x="0" y="6"/>
              </a:cxn>
            </a:cxnLst>
            <a:rect l="0" t="0" r="r" b="b"/>
            <a:pathLst>
              <a:path w="18" h="20">
                <a:moveTo>
                  <a:pt x="0" y="6"/>
                </a:moveTo>
                <a:lnTo>
                  <a:pt x="0" y="9"/>
                </a:lnTo>
                <a:lnTo>
                  <a:pt x="2" y="9"/>
                </a:lnTo>
                <a:lnTo>
                  <a:pt x="2" y="11"/>
                </a:lnTo>
                <a:lnTo>
                  <a:pt x="4" y="11"/>
                </a:lnTo>
                <a:lnTo>
                  <a:pt x="4" y="13"/>
                </a:lnTo>
                <a:lnTo>
                  <a:pt x="6" y="13"/>
                </a:lnTo>
                <a:lnTo>
                  <a:pt x="6" y="15"/>
                </a:lnTo>
                <a:lnTo>
                  <a:pt x="6" y="17"/>
                </a:lnTo>
                <a:lnTo>
                  <a:pt x="8" y="17"/>
                </a:lnTo>
                <a:lnTo>
                  <a:pt x="8" y="19"/>
                </a:lnTo>
                <a:lnTo>
                  <a:pt x="17" y="15"/>
                </a:lnTo>
                <a:lnTo>
                  <a:pt x="15" y="13"/>
                </a:lnTo>
                <a:lnTo>
                  <a:pt x="15" y="11"/>
                </a:lnTo>
                <a:lnTo>
                  <a:pt x="12" y="9"/>
                </a:lnTo>
                <a:lnTo>
                  <a:pt x="12" y="6"/>
                </a:lnTo>
                <a:lnTo>
                  <a:pt x="10" y="6"/>
                </a:lnTo>
                <a:lnTo>
                  <a:pt x="10" y="4"/>
                </a:lnTo>
                <a:lnTo>
                  <a:pt x="8" y="4"/>
                </a:lnTo>
                <a:lnTo>
                  <a:pt x="8" y="2"/>
                </a:lnTo>
                <a:lnTo>
                  <a:pt x="6" y="2"/>
                </a:lnTo>
                <a:lnTo>
                  <a:pt x="6" y="0"/>
                </a:lnTo>
                <a:lnTo>
                  <a:pt x="4" y="0"/>
                </a:lnTo>
                <a:lnTo>
                  <a:pt x="6" y="0"/>
                </a:lnTo>
                <a:lnTo>
                  <a:pt x="0" y="6"/>
                </a:lnTo>
              </a:path>
            </a:pathLst>
          </a:custGeom>
          <a:solidFill>
            <a:srgbClr val="000000"/>
          </a:solidFill>
          <a:ln w="9525" cap="rnd">
            <a:noFill/>
            <a:round/>
            <a:headEnd/>
            <a:tailEnd/>
          </a:ln>
          <a:effectLst/>
        </p:spPr>
        <p:txBody>
          <a:bodyPr/>
          <a:lstStyle/>
          <a:p>
            <a:endParaRPr lang="en-US"/>
          </a:p>
        </p:txBody>
      </p:sp>
      <p:sp>
        <p:nvSpPr>
          <p:cNvPr id="64301" name="Freeform 813"/>
          <p:cNvSpPr>
            <a:spLocks/>
          </p:cNvSpPr>
          <p:nvPr/>
        </p:nvSpPr>
        <p:spPr bwMode="auto">
          <a:xfrm>
            <a:off x="2917825" y="2638425"/>
            <a:ext cx="31750" cy="36513"/>
          </a:xfrm>
          <a:custGeom>
            <a:avLst/>
            <a:gdLst/>
            <a:ahLst/>
            <a:cxnLst>
              <a:cxn ang="0">
                <a:pos x="0" y="7"/>
              </a:cxn>
              <a:cxn ang="0">
                <a:pos x="2" y="7"/>
              </a:cxn>
              <a:cxn ang="0">
                <a:pos x="2" y="9"/>
              </a:cxn>
              <a:cxn ang="0">
                <a:pos x="2" y="11"/>
              </a:cxn>
              <a:cxn ang="0">
                <a:pos x="2" y="13"/>
              </a:cxn>
              <a:cxn ang="0">
                <a:pos x="2" y="15"/>
              </a:cxn>
              <a:cxn ang="0">
                <a:pos x="4" y="17"/>
              </a:cxn>
              <a:cxn ang="0">
                <a:pos x="4" y="19"/>
              </a:cxn>
              <a:cxn ang="0">
                <a:pos x="8" y="19"/>
              </a:cxn>
              <a:cxn ang="0">
                <a:pos x="16" y="13"/>
              </a:cxn>
              <a:cxn ang="0">
                <a:pos x="13" y="13"/>
              </a:cxn>
              <a:cxn ang="0">
                <a:pos x="13" y="11"/>
              </a:cxn>
              <a:cxn ang="0">
                <a:pos x="13" y="9"/>
              </a:cxn>
              <a:cxn ang="0">
                <a:pos x="13" y="7"/>
              </a:cxn>
              <a:cxn ang="0">
                <a:pos x="13" y="5"/>
              </a:cxn>
              <a:cxn ang="0">
                <a:pos x="11" y="2"/>
              </a:cxn>
              <a:cxn ang="0">
                <a:pos x="11" y="0"/>
              </a:cxn>
              <a:cxn ang="0">
                <a:pos x="8" y="0"/>
              </a:cxn>
              <a:cxn ang="0">
                <a:pos x="0" y="7"/>
              </a:cxn>
            </a:cxnLst>
            <a:rect l="0" t="0" r="r" b="b"/>
            <a:pathLst>
              <a:path w="17" h="20">
                <a:moveTo>
                  <a:pt x="0" y="7"/>
                </a:moveTo>
                <a:lnTo>
                  <a:pt x="2" y="7"/>
                </a:lnTo>
                <a:lnTo>
                  <a:pt x="2" y="9"/>
                </a:lnTo>
                <a:lnTo>
                  <a:pt x="2" y="11"/>
                </a:lnTo>
                <a:lnTo>
                  <a:pt x="2" y="13"/>
                </a:lnTo>
                <a:lnTo>
                  <a:pt x="2" y="15"/>
                </a:lnTo>
                <a:lnTo>
                  <a:pt x="4" y="17"/>
                </a:lnTo>
                <a:lnTo>
                  <a:pt x="4" y="19"/>
                </a:lnTo>
                <a:lnTo>
                  <a:pt x="8" y="19"/>
                </a:lnTo>
                <a:lnTo>
                  <a:pt x="16" y="13"/>
                </a:lnTo>
                <a:lnTo>
                  <a:pt x="13" y="13"/>
                </a:lnTo>
                <a:lnTo>
                  <a:pt x="13" y="11"/>
                </a:lnTo>
                <a:lnTo>
                  <a:pt x="13" y="9"/>
                </a:lnTo>
                <a:lnTo>
                  <a:pt x="13" y="7"/>
                </a:lnTo>
                <a:lnTo>
                  <a:pt x="13" y="5"/>
                </a:lnTo>
                <a:lnTo>
                  <a:pt x="11" y="2"/>
                </a:lnTo>
                <a:lnTo>
                  <a:pt x="11" y="0"/>
                </a:lnTo>
                <a:lnTo>
                  <a:pt x="8" y="0"/>
                </a:lnTo>
                <a:lnTo>
                  <a:pt x="0" y="7"/>
                </a:lnTo>
              </a:path>
            </a:pathLst>
          </a:custGeom>
          <a:solidFill>
            <a:srgbClr val="000000"/>
          </a:solidFill>
          <a:ln w="9525" cap="rnd">
            <a:noFill/>
            <a:round/>
            <a:headEnd/>
            <a:tailEnd/>
          </a:ln>
          <a:effectLst/>
        </p:spPr>
        <p:txBody>
          <a:bodyPr/>
          <a:lstStyle/>
          <a:p>
            <a:endParaRPr lang="en-US"/>
          </a:p>
        </p:txBody>
      </p:sp>
      <p:sp>
        <p:nvSpPr>
          <p:cNvPr id="64302" name="Freeform 814"/>
          <p:cNvSpPr>
            <a:spLocks/>
          </p:cNvSpPr>
          <p:nvPr/>
        </p:nvSpPr>
        <p:spPr bwMode="auto">
          <a:xfrm>
            <a:off x="2911475" y="2635250"/>
            <a:ext cx="31750" cy="30163"/>
          </a:xfrm>
          <a:custGeom>
            <a:avLst/>
            <a:gdLst/>
            <a:ahLst/>
            <a:cxnLst>
              <a:cxn ang="0">
                <a:pos x="0" y="3"/>
              </a:cxn>
              <a:cxn ang="0">
                <a:pos x="2" y="7"/>
              </a:cxn>
              <a:cxn ang="0">
                <a:pos x="2" y="12"/>
              </a:cxn>
              <a:cxn ang="0">
                <a:pos x="5" y="12"/>
              </a:cxn>
              <a:cxn ang="0">
                <a:pos x="5" y="16"/>
              </a:cxn>
              <a:cxn ang="0">
                <a:pos x="16" y="3"/>
              </a:cxn>
              <a:cxn ang="0">
                <a:pos x="16" y="0"/>
              </a:cxn>
              <a:cxn ang="0">
                <a:pos x="11" y="0"/>
              </a:cxn>
              <a:cxn ang="0">
                <a:pos x="16" y="0"/>
              </a:cxn>
              <a:cxn ang="0">
                <a:pos x="0" y="3"/>
              </a:cxn>
            </a:cxnLst>
            <a:rect l="0" t="0" r="r" b="b"/>
            <a:pathLst>
              <a:path w="17" h="17">
                <a:moveTo>
                  <a:pt x="0" y="3"/>
                </a:moveTo>
                <a:lnTo>
                  <a:pt x="2" y="7"/>
                </a:lnTo>
                <a:lnTo>
                  <a:pt x="2" y="12"/>
                </a:lnTo>
                <a:lnTo>
                  <a:pt x="5" y="12"/>
                </a:lnTo>
                <a:lnTo>
                  <a:pt x="5" y="16"/>
                </a:lnTo>
                <a:lnTo>
                  <a:pt x="16" y="3"/>
                </a:lnTo>
                <a:lnTo>
                  <a:pt x="16" y="0"/>
                </a:lnTo>
                <a:lnTo>
                  <a:pt x="11" y="0"/>
                </a:lnTo>
                <a:lnTo>
                  <a:pt x="16" y="0"/>
                </a:lnTo>
                <a:lnTo>
                  <a:pt x="0" y="3"/>
                </a:lnTo>
              </a:path>
            </a:pathLst>
          </a:custGeom>
          <a:solidFill>
            <a:srgbClr val="000000"/>
          </a:solidFill>
          <a:ln w="9525" cap="rnd">
            <a:noFill/>
            <a:round/>
            <a:headEnd/>
            <a:tailEnd/>
          </a:ln>
          <a:effectLst/>
        </p:spPr>
        <p:txBody>
          <a:bodyPr/>
          <a:lstStyle/>
          <a:p>
            <a:endParaRPr lang="en-US"/>
          </a:p>
        </p:txBody>
      </p:sp>
      <p:sp>
        <p:nvSpPr>
          <p:cNvPr id="64303" name="Freeform 815"/>
          <p:cNvSpPr>
            <a:spLocks/>
          </p:cNvSpPr>
          <p:nvPr/>
        </p:nvSpPr>
        <p:spPr bwMode="auto">
          <a:xfrm>
            <a:off x="2911475" y="2592388"/>
            <a:ext cx="31750" cy="47625"/>
          </a:xfrm>
          <a:custGeom>
            <a:avLst/>
            <a:gdLst/>
            <a:ahLst/>
            <a:cxnLst>
              <a:cxn ang="0">
                <a:pos x="4" y="0"/>
              </a:cxn>
              <a:cxn ang="0">
                <a:pos x="4" y="2"/>
              </a:cxn>
              <a:cxn ang="0">
                <a:pos x="4" y="4"/>
              </a:cxn>
              <a:cxn ang="0">
                <a:pos x="4" y="6"/>
              </a:cxn>
              <a:cxn ang="0">
                <a:pos x="4" y="8"/>
              </a:cxn>
              <a:cxn ang="0">
                <a:pos x="2" y="8"/>
              </a:cxn>
              <a:cxn ang="0">
                <a:pos x="2" y="10"/>
              </a:cxn>
              <a:cxn ang="0">
                <a:pos x="2" y="13"/>
              </a:cxn>
              <a:cxn ang="0">
                <a:pos x="2" y="15"/>
              </a:cxn>
              <a:cxn ang="0">
                <a:pos x="2" y="17"/>
              </a:cxn>
              <a:cxn ang="0">
                <a:pos x="0" y="17"/>
              </a:cxn>
              <a:cxn ang="0">
                <a:pos x="0" y="19"/>
              </a:cxn>
              <a:cxn ang="0">
                <a:pos x="0" y="21"/>
              </a:cxn>
              <a:cxn ang="0">
                <a:pos x="0" y="23"/>
              </a:cxn>
              <a:cxn ang="0">
                <a:pos x="0" y="25"/>
              </a:cxn>
              <a:cxn ang="0">
                <a:pos x="11" y="23"/>
              </a:cxn>
              <a:cxn ang="0">
                <a:pos x="8" y="23"/>
              </a:cxn>
              <a:cxn ang="0">
                <a:pos x="8" y="21"/>
              </a:cxn>
              <a:cxn ang="0">
                <a:pos x="11" y="19"/>
              </a:cxn>
              <a:cxn ang="0">
                <a:pos x="11" y="17"/>
              </a:cxn>
              <a:cxn ang="0">
                <a:pos x="11" y="15"/>
              </a:cxn>
              <a:cxn ang="0">
                <a:pos x="11" y="13"/>
              </a:cxn>
              <a:cxn ang="0">
                <a:pos x="11" y="10"/>
              </a:cxn>
              <a:cxn ang="0">
                <a:pos x="13" y="10"/>
              </a:cxn>
              <a:cxn ang="0">
                <a:pos x="13" y="8"/>
              </a:cxn>
              <a:cxn ang="0">
                <a:pos x="13" y="6"/>
              </a:cxn>
              <a:cxn ang="0">
                <a:pos x="13" y="4"/>
              </a:cxn>
              <a:cxn ang="0">
                <a:pos x="13" y="2"/>
              </a:cxn>
              <a:cxn ang="0">
                <a:pos x="16" y="0"/>
              </a:cxn>
              <a:cxn ang="0">
                <a:pos x="4" y="0"/>
              </a:cxn>
            </a:cxnLst>
            <a:rect l="0" t="0" r="r" b="b"/>
            <a:pathLst>
              <a:path w="17" h="26">
                <a:moveTo>
                  <a:pt x="4" y="0"/>
                </a:moveTo>
                <a:lnTo>
                  <a:pt x="4" y="2"/>
                </a:lnTo>
                <a:lnTo>
                  <a:pt x="4" y="4"/>
                </a:lnTo>
                <a:lnTo>
                  <a:pt x="4" y="6"/>
                </a:lnTo>
                <a:lnTo>
                  <a:pt x="4" y="8"/>
                </a:lnTo>
                <a:lnTo>
                  <a:pt x="2" y="8"/>
                </a:lnTo>
                <a:lnTo>
                  <a:pt x="2" y="10"/>
                </a:lnTo>
                <a:lnTo>
                  <a:pt x="2" y="13"/>
                </a:lnTo>
                <a:lnTo>
                  <a:pt x="2" y="15"/>
                </a:lnTo>
                <a:lnTo>
                  <a:pt x="2" y="17"/>
                </a:lnTo>
                <a:lnTo>
                  <a:pt x="0" y="17"/>
                </a:lnTo>
                <a:lnTo>
                  <a:pt x="0" y="19"/>
                </a:lnTo>
                <a:lnTo>
                  <a:pt x="0" y="21"/>
                </a:lnTo>
                <a:lnTo>
                  <a:pt x="0" y="23"/>
                </a:lnTo>
                <a:lnTo>
                  <a:pt x="0" y="25"/>
                </a:lnTo>
                <a:lnTo>
                  <a:pt x="11" y="23"/>
                </a:lnTo>
                <a:lnTo>
                  <a:pt x="8" y="23"/>
                </a:lnTo>
                <a:lnTo>
                  <a:pt x="8" y="21"/>
                </a:lnTo>
                <a:lnTo>
                  <a:pt x="11" y="19"/>
                </a:lnTo>
                <a:lnTo>
                  <a:pt x="11" y="17"/>
                </a:lnTo>
                <a:lnTo>
                  <a:pt x="11" y="15"/>
                </a:lnTo>
                <a:lnTo>
                  <a:pt x="11" y="13"/>
                </a:lnTo>
                <a:lnTo>
                  <a:pt x="11" y="10"/>
                </a:lnTo>
                <a:lnTo>
                  <a:pt x="13" y="10"/>
                </a:lnTo>
                <a:lnTo>
                  <a:pt x="13" y="8"/>
                </a:lnTo>
                <a:lnTo>
                  <a:pt x="13" y="6"/>
                </a:lnTo>
                <a:lnTo>
                  <a:pt x="13" y="4"/>
                </a:lnTo>
                <a:lnTo>
                  <a:pt x="13" y="2"/>
                </a:lnTo>
                <a:lnTo>
                  <a:pt x="16" y="0"/>
                </a:lnTo>
                <a:lnTo>
                  <a:pt x="4" y="0"/>
                </a:lnTo>
              </a:path>
            </a:pathLst>
          </a:custGeom>
          <a:solidFill>
            <a:srgbClr val="000000"/>
          </a:solidFill>
          <a:ln w="9525" cap="rnd">
            <a:noFill/>
            <a:round/>
            <a:headEnd/>
            <a:tailEnd/>
          </a:ln>
          <a:effectLst/>
        </p:spPr>
        <p:txBody>
          <a:bodyPr/>
          <a:lstStyle/>
          <a:p>
            <a:endParaRPr lang="en-US"/>
          </a:p>
        </p:txBody>
      </p:sp>
      <p:sp>
        <p:nvSpPr>
          <p:cNvPr id="64304" name="Freeform 816"/>
          <p:cNvSpPr>
            <a:spLocks/>
          </p:cNvSpPr>
          <p:nvPr/>
        </p:nvSpPr>
        <p:spPr bwMode="auto">
          <a:xfrm>
            <a:off x="2917825" y="2576513"/>
            <a:ext cx="31750" cy="30162"/>
          </a:xfrm>
          <a:custGeom>
            <a:avLst/>
            <a:gdLst/>
            <a:ahLst/>
            <a:cxnLst>
              <a:cxn ang="0">
                <a:pos x="11" y="0"/>
              </a:cxn>
              <a:cxn ang="0">
                <a:pos x="8" y="0"/>
              </a:cxn>
              <a:cxn ang="0">
                <a:pos x="8" y="2"/>
              </a:cxn>
              <a:cxn ang="0">
                <a:pos x="4" y="2"/>
              </a:cxn>
              <a:cxn ang="0">
                <a:pos x="2" y="2"/>
              </a:cxn>
              <a:cxn ang="0">
                <a:pos x="2" y="7"/>
              </a:cxn>
              <a:cxn ang="0">
                <a:pos x="2" y="10"/>
              </a:cxn>
              <a:cxn ang="0">
                <a:pos x="0" y="10"/>
              </a:cxn>
              <a:cxn ang="0">
                <a:pos x="0" y="13"/>
              </a:cxn>
              <a:cxn ang="0">
                <a:pos x="13" y="13"/>
              </a:cxn>
              <a:cxn ang="0">
                <a:pos x="11" y="13"/>
              </a:cxn>
              <a:cxn ang="0">
                <a:pos x="11" y="16"/>
              </a:cxn>
              <a:cxn ang="0">
                <a:pos x="11" y="13"/>
              </a:cxn>
              <a:cxn ang="0">
                <a:pos x="13" y="13"/>
              </a:cxn>
              <a:cxn ang="0">
                <a:pos x="16" y="13"/>
              </a:cxn>
              <a:cxn ang="0">
                <a:pos x="11" y="0"/>
              </a:cxn>
            </a:cxnLst>
            <a:rect l="0" t="0" r="r" b="b"/>
            <a:pathLst>
              <a:path w="17" h="17">
                <a:moveTo>
                  <a:pt x="11" y="0"/>
                </a:moveTo>
                <a:lnTo>
                  <a:pt x="8" y="0"/>
                </a:lnTo>
                <a:lnTo>
                  <a:pt x="8" y="2"/>
                </a:lnTo>
                <a:lnTo>
                  <a:pt x="4" y="2"/>
                </a:lnTo>
                <a:lnTo>
                  <a:pt x="2" y="2"/>
                </a:lnTo>
                <a:lnTo>
                  <a:pt x="2" y="7"/>
                </a:lnTo>
                <a:lnTo>
                  <a:pt x="2" y="10"/>
                </a:lnTo>
                <a:lnTo>
                  <a:pt x="0" y="10"/>
                </a:lnTo>
                <a:lnTo>
                  <a:pt x="0" y="13"/>
                </a:lnTo>
                <a:lnTo>
                  <a:pt x="13" y="13"/>
                </a:lnTo>
                <a:lnTo>
                  <a:pt x="11" y="13"/>
                </a:lnTo>
                <a:lnTo>
                  <a:pt x="11" y="16"/>
                </a:lnTo>
                <a:lnTo>
                  <a:pt x="11" y="13"/>
                </a:lnTo>
                <a:lnTo>
                  <a:pt x="13" y="13"/>
                </a:lnTo>
                <a:lnTo>
                  <a:pt x="16" y="13"/>
                </a:lnTo>
                <a:lnTo>
                  <a:pt x="11" y="0"/>
                </a:lnTo>
              </a:path>
            </a:pathLst>
          </a:custGeom>
          <a:solidFill>
            <a:srgbClr val="000000"/>
          </a:solidFill>
          <a:ln w="9525" cap="rnd">
            <a:noFill/>
            <a:round/>
            <a:headEnd/>
            <a:tailEnd/>
          </a:ln>
          <a:effectLst/>
        </p:spPr>
        <p:txBody>
          <a:bodyPr/>
          <a:lstStyle/>
          <a:p>
            <a:endParaRPr lang="en-US"/>
          </a:p>
        </p:txBody>
      </p:sp>
      <p:sp>
        <p:nvSpPr>
          <p:cNvPr id="64305" name="Freeform 817"/>
          <p:cNvSpPr>
            <a:spLocks/>
          </p:cNvSpPr>
          <p:nvPr/>
        </p:nvSpPr>
        <p:spPr bwMode="auto">
          <a:xfrm>
            <a:off x="2935288" y="2576513"/>
            <a:ext cx="31750" cy="30162"/>
          </a:xfrm>
          <a:custGeom>
            <a:avLst/>
            <a:gdLst/>
            <a:ahLst/>
            <a:cxnLst>
              <a:cxn ang="0">
                <a:pos x="0" y="0"/>
              </a:cxn>
              <a:cxn ang="0">
                <a:pos x="8" y="8"/>
              </a:cxn>
              <a:cxn ang="0">
                <a:pos x="16" y="16"/>
              </a:cxn>
              <a:cxn ang="0">
                <a:pos x="0" y="0"/>
              </a:cxn>
            </a:cxnLst>
            <a:rect l="0" t="0" r="r" b="b"/>
            <a:pathLst>
              <a:path w="17" h="17">
                <a:moveTo>
                  <a:pt x="0" y="0"/>
                </a:moveTo>
                <a:lnTo>
                  <a:pt x="8" y="8"/>
                </a:lnTo>
                <a:lnTo>
                  <a:pt x="16" y="16"/>
                </a:lnTo>
                <a:lnTo>
                  <a:pt x="0" y="0"/>
                </a:lnTo>
              </a:path>
            </a:pathLst>
          </a:custGeom>
          <a:solidFill>
            <a:srgbClr val="000000"/>
          </a:solidFill>
          <a:ln w="9525" cap="rnd">
            <a:noFill/>
            <a:round/>
            <a:headEnd/>
            <a:tailEnd/>
          </a:ln>
          <a:effectLst/>
        </p:spPr>
        <p:txBody>
          <a:bodyPr/>
          <a:lstStyle/>
          <a:p>
            <a:endParaRPr lang="en-US"/>
          </a:p>
        </p:txBody>
      </p:sp>
      <p:sp>
        <p:nvSpPr>
          <p:cNvPr id="64306" name="Freeform 818"/>
          <p:cNvSpPr>
            <a:spLocks/>
          </p:cNvSpPr>
          <p:nvPr/>
        </p:nvSpPr>
        <p:spPr bwMode="auto">
          <a:xfrm>
            <a:off x="2932113" y="2568575"/>
            <a:ext cx="31750" cy="31750"/>
          </a:xfrm>
          <a:custGeom>
            <a:avLst/>
            <a:gdLst/>
            <a:ahLst/>
            <a:cxnLst>
              <a:cxn ang="0">
                <a:pos x="6" y="0"/>
              </a:cxn>
              <a:cxn ang="0">
                <a:pos x="3" y="0"/>
              </a:cxn>
              <a:cxn ang="0">
                <a:pos x="3" y="2"/>
              </a:cxn>
              <a:cxn ang="0">
                <a:pos x="0" y="2"/>
              </a:cxn>
              <a:cxn ang="0">
                <a:pos x="0" y="4"/>
              </a:cxn>
              <a:cxn ang="0">
                <a:pos x="3" y="7"/>
              </a:cxn>
              <a:cxn ang="0">
                <a:pos x="3" y="4"/>
              </a:cxn>
              <a:cxn ang="0">
                <a:pos x="9" y="16"/>
              </a:cxn>
              <a:cxn ang="0">
                <a:pos x="9" y="13"/>
              </a:cxn>
              <a:cxn ang="0">
                <a:pos x="12" y="13"/>
              </a:cxn>
              <a:cxn ang="0">
                <a:pos x="12" y="11"/>
              </a:cxn>
              <a:cxn ang="0">
                <a:pos x="16" y="11"/>
              </a:cxn>
              <a:cxn ang="0">
                <a:pos x="16" y="7"/>
              </a:cxn>
              <a:cxn ang="0">
                <a:pos x="16" y="4"/>
              </a:cxn>
              <a:cxn ang="0">
                <a:pos x="16" y="7"/>
              </a:cxn>
              <a:cxn ang="0">
                <a:pos x="12" y="7"/>
              </a:cxn>
              <a:cxn ang="0">
                <a:pos x="6" y="0"/>
              </a:cxn>
            </a:cxnLst>
            <a:rect l="0" t="0" r="r" b="b"/>
            <a:pathLst>
              <a:path w="17" h="17">
                <a:moveTo>
                  <a:pt x="6" y="0"/>
                </a:moveTo>
                <a:lnTo>
                  <a:pt x="3" y="0"/>
                </a:lnTo>
                <a:lnTo>
                  <a:pt x="3" y="2"/>
                </a:lnTo>
                <a:lnTo>
                  <a:pt x="0" y="2"/>
                </a:lnTo>
                <a:lnTo>
                  <a:pt x="0" y="4"/>
                </a:lnTo>
                <a:lnTo>
                  <a:pt x="3" y="7"/>
                </a:lnTo>
                <a:lnTo>
                  <a:pt x="3" y="4"/>
                </a:lnTo>
                <a:lnTo>
                  <a:pt x="9" y="16"/>
                </a:lnTo>
                <a:lnTo>
                  <a:pt x="9" y="13"/>
                </a:lnTo>
                <a:lnTo>
                  <a:pt x="12" y="13"/>
                </a:lnTo>
                <a:lnTo>
                  <a:pt x="12" y="11"/>
                </a:lnTo>
                <a:lnTo>
                  <a:pt x="16" y="11"/>
                </a:lnTo>
                <a:lnTo>
                  <a:pt x="16" y="7"/>
                </a:lnTo>
                <a:lnTo>
                  <a:pt x="16" y="4"/>
                </a:lnTo>
                <a:lnTo>
                  <a:pt x="16" y="7"/>
                </a:lnTo>
                <a:lnTo>
                  <a:pt x="12" y="7"/>
                </a:lnTo>
                <a:lnTo>
                  <a:pt x="6" y="0"/>
                </a:lnTo>
              </a:path>
            </a:pathLst>
          </a:custGeom>
          <a:solidFill>
            <a:srgbClr val="000000"/>
          </a:solidFill>
          <a:ln w="9525" cap="rnd">
            <a:noFill/>
            <a:round/>
            <a:headEnd/>
            <a:tailEnd/>
          </a:ln>
          <a:effectLst/>
        </p:spPr>
        <p:txBody>
          <a:bodyPr/>
          <a:lstStyle/>
          <a:p>
            <a:endParaRPr lang="en-US"/>
          </a:p>
        </p:txBody>
      </p:sp>
      <p:sp>
        <p:nvSpPr>
          <p:cNvPr id="64307" name="Freeform 819"/>
          <p:cNvSpPr>
            <a:spLocks/>
          </p:cNvSpPr>
          <p:nvPr/>
        </p:nvSpPr>
        <p:spPr bwMode="auto">
          <a:xfrm>
            <a:off x="2938463" y="2565400"/>
            <a:ext cx="31750" cy="30163"/>
          </a:xfrm>
          <a:custGeom>
            <a:avLst/>
            <a:gdLst/>
            <a:ahLst/>
            <a:cxnLst>
              <a:cxn ang="0">
                <a:pos x="5" y="2"/>
              </a:cxn>
              <a:cxn ang="0">
                <a:pos x="5" y="0"/>
              </a:cxn>
              <a:cxn ang="0">
                <a:pos x="8" y="0"/>
              </a:cxn>
              <a:cxn ang="0">
                <a:pos x="5" y="0"/>
              </a:cxn>
              <a:cxn ang="0">
                <a:pos x="2" y="0"/>
              </a:cxn>
              <a:cxn ang="0">
                <a:pos x="0" y="0"/>
              </a:cxn>
              <a:cxn ang="0">
                <a:pos x="0" y="2"/>
              </a:cxn>
              <a:cxn ang="0">
                <a:pos x="5" y="11"/>
              </a:cxn>
              <a:cxn ang="0">
                <a:pos x="5" y="16"/>
              </a:cxn>
              <a:cxn ang="0">
                <a:pos x="2" y="16"/>
              </a:cxn>
              <a:cxn ang="0">
                <a:pos x="5" y="16"/>
              </a:cxn>
              <a:cxn ang="0">
                <a:pos x="8" y="16"/>
              </a:cxn>
              <a:cxn ang="0">
                <a:pos x="11" y="11"/>
              </a:cxn>
              <a:cxn ang="0">
                <a:pos x="16" y="11"/>
              </a:cxn>
              <a:cxn ang="0">
                <a:pos x="5" y="2"/>
              </a:cxn>
            </a:cxnLst>
            <a:rect l="0" t="0" r="r" b="b"/>
            <a:pathLst>
              <a:path w="17" h="17">
                <a:moveTo>
                  <a:pt x="5" y="2"/>
                </a:moveTo>
                <a:lnTo>
                  <a:pt x="5" y="0"/>
                </a:lnTo>
                <a:lnTo>
                  <a:pt x="8" y="0"/>
                </a:lnTo>
                <a:lnTo>
                  <a:pt x="5" y="0"/>
                </a:lnTo>
                <a:lnTo>
                  <a:pt x="2" y="0"/>
                </a:lnTo>
                <a:lnTo>
                  <a:pt x="0" y="0"/>
                </a:lnTo>
                <a:lnTo>
                  <a:pt x="0" y="2"/>
                </a:lnTo>
                <a:lnTo>
                  <a:pt x="5" y="11"/>
                </a:lnTo>
                <a:lnTo>
                  <a:pt x="5" y="16"/>
                </a:lnTo>
                <a:lnTo>
                  <a:pt x="2" y="16"/>
                </a:lnTo>
                <a:lnTo>
                  <a:pt x="5" y="16"/>
                </a:lnTo>
                <a:lnTo>
                  <a:pt x="8" y="16"/>
                </a:lnTo>
                <a:lnTo>
                  <a:pt x="11" y="11"/>
                </a:lnTo>
                <a:lnTo>
                  <a:pt x="16" y="11"/>
                </a:lnTo>
                <a:lnTo>
                  <a:pt x="5" y="2"/>
                </a:lnTo>
              </a:path>
            </a:pathLst>
          </a:custGeom>
          <a:solidFill>
            <a:srgbClr val="000000"/>
          </a:solidFill>
          <a:ln w="9525" cap="rnd">
            <a:noFill/>
            <a:round/>
            <a:headEnd/>
            <a:tailEnd/>
          </a:ln>
          <a:effectLst/>
        </p:spPr>
        <p:txBody>
          <a:bodyPr/>
          <a:lstStyle/>
          <a:p>
            <a:endParaRPr lang="en-US"/>
          </a:p>
        </p:txBody>
      </p:sp>
      <p:sp>
        <p:nvSpPr>
          <p:cNvPr id="64308" name="Freeform 820"/>
          <p:cNvSpPr>
            <a:spLocks/>
          </p:cNvSpPr>
          <p:nvPr/>
        </p:nvSpPr>
        <p:spPr bwMode="auto">
          <a:xfrm>
            <a:off x="2946400" y="2527300"/>
            <a:ext cx="46038" cy="53975"/>
          </a:xfrm>
          <a:custGeom>
            <a:avLst/>
            <a:gdLst/>
            <a:ahLst/>
            <a:cxnLst>
              <a:cxn ang="0">
                <a:pos x="15" y="2"/>
              </a:cxn>
              <a:cxn ang="0">
                <a:pos x="15" y="0"/>
              </a:cxn>
              <a:cxn ang="0">
                <a:pos x="15" y="2"/>
              </a:cxn>
              <a:cxn ang="0">
                <a:pos x="15" y="4"/>
              </a:cxn>
              <a:cxn ang="0">
                <a:pos x="15" y="6"/>
              </a:cxn>
              <a:cxn ang="0">
                <a:pos x="13" y="6"/>
              </a:cxn>
              <a:cxn ang="0">
                <a:pos x="13" y="8"/>
              </a:cxn>
              <a:cxn ang="0">
                <a:pos x="11" y="10"/>
              </a:cxn>
              <a:cxn ang="0">
                <a:pos x="11" y="12"/>
              </a:cxn>
              <a:cxn ang="0">
                <a:pos x="9" y="12"/>
              </a:cxn>
              <a:cxn ang="0">
                <a:pos x="9" y="14"/>
              </a:cxn>
              <a:cxn ang="0">
                <a:pos x="7" y="14"/>
              </a:cxn>
              <a:cxn ang="0">
                <a:pos x="4" y="17"/>
              </a:cxn>
              <a:cxn ang="0">
                <a:pos x="4" y="19"/>
              </a:cxn>
              <a:cxn ang="0">
                <a:pos x="2" y="19"/>
              </a:cxn>
              <a:cxn ang="0">
                <a:pos x="2" y="21"/>
              </a:cxn>
              <a:cxn ang="0">
                <a:pos x="0" y="21"/>
              </a:cxn>
              <a:cxn ang="0">
                <a:pos x="0" y="23"/>
              </a:cxn>
              <a:cxn ang="0">
                <a:pos x="7" y="29"/>
              </a:cxn>
              <a:cxn ang="0">
                <a:pos x="7" y="27"/>
              </a:cxn>
              <a:cxn ang="0">
                <a:pos x="9" y="27"/>
              </a:cxn>
              <a:cxn ang="0">
                <a:pos x="9" y="25"/>
              </a:cxn>
              <a:cxn ang="0">
                <a:pos x="11" y="25"/>
              </a:cxn>
              <a:cxn ang="0">
                <a:pos x="11" y="23"/>
              </a:cxn>
              <a:cxn ang="0">
                <a:pos x="13" y="21"/>
              </a:cxn>
              <a:cxn ang="0">
                <a:pos x="15" y="19"/>
              </a:cxn>
              <a:cxn ang="0">
                <a:pos x="17" y="17"/>
              </a:cxn>
              <a:cxn ang="0">
                <a:pos x="19" y="14"/>
              </a:cxn>
              <a:cxn ang="0">
                <a:pos x="19" y="12"/>
              </a:cxn>
              <a:cxn ang="0">
                <a:pos x="21" y="12"/>
              </a:cxn>
              <a:cxn ang="0">
                <a:pos x="21" y="10"/>
              </a:cxn>
              <a:cxn ang="0">
                <a:pos x="21" y="8"/>
              </a:cxn>
              <a:cxn ang="0">
                <a:pos x="24" y="8"/>
              </a:cxn>
              <a:cxn ang="0">
                <a:pos x="24" y="6"/>
              </a:cxn>
              <a:cxn ang="0">
                <a:pos x="24" y="4"/>
              </a:cxn>
              <a:cxn ang="0">
                <a:pos x="24" y="2"/>
              </a:cxn>
              <a:cxn ang="0">
                <a:pos x="15" y="2"/>
              </a:cxn>
            </a:cxnLst>
            <a:rect l="0" t="0" r="r" b="b"/>
            <a:pathLst>
              <a:path w="25" h="30">
                <a:moveTo>
                  <a:pt x="15" y="2"/>
                </a:moveTo>
                <a:lnTo>
                  <a:pt x="15" y="0"/>
                </a:lnTo>
                <a:lnTo>
                  <a:pt x="15" y="2"/>
                </a:lnTo>
                <a:lnTo>
                  <a:pt x="15" y="4"/>
                </a:lnTo>
                <a:lnTo>
                  <a:pt x="15" y="6"/>
                </a:lnTo>
                <a:lnTo>
                  <a:pt x="13" y="6"/>
                </a:lnTo>
                <a:lnTo>
                  <a:pt x="13" y="8"/>
                </a:lnTo>
                <a:lnTo>
                  <a:pt x="11" y="10"/>
                </a:lnTo>
                <a:lnTo>
                  <a:pt x="11" y="12"/>
                </a:lnTo>
                <a:lnTo>
                  <a:pt x="9" y="12"/>
                </a:lnTo>
                <a:lnTo>
                  <a:pt x="9" y="14"/>
                </a:lnTo>
                <a:lnTo>
                  <a:pt x="7" y="14"/>
                </a:lnTo>
                <a:lnTo>
                  <a:pt x="4" y="17"/>
                </a:lnTo>
                <a:lnTo>
                  <a:pt x="4" y="19"/>
                </a:lnTo>
                <a:lnTo>
                  <a:pt x="2" y="19"/>
                </a:lnTo>
                <a:lnTo>
                  <a:pt x="2" y="21"/>
                </a:lnTo>
                <a:lnTo>
                  <a:pt x="0" y="21"/>
                </a:lnTo>
                <a:lnTo>
                  <a:pt x="0" y="23"/>
                </a:lnTo>
                <a:lnTo>
                  <a:pt x="7" y="29"/>
                </a:lnTo>
                <a:lnTo>
                  <a:pt x="7" y="27"/>
                </a:lnTo>
                <a:lnTo>
                  <a:pt x="9" y="27"/>
                </a:lnTo>
                <a:lnTo>
                  <a:pt x="9" y="25"/>
                </a:lnTo>
                <a:lnTo>
                  <a:pt x="11" y="25"/>
                </a:lnTo>
                <a:lnTo>
                  <a:pt x="11" y="23"/>
                </a:lnTo>
                <a:lnTo>
                  <a:pt x="13" y="21"/>
                </a:lnTo>
                <a:lnTo>
                  <a:pt x="15" y="19"/>
                </a:lnTo>
                <a:lnTo>
                  <a:pt x="17" y="17"/>
                </a:lnTo>
                <a:lnTo>
                  <a:pt x="19" y="14"/>
                </a:lnTo>
                <a:lnTo>
                  <a:pt x="19" y="12"/>
                </a:lnTo>
                <a:lnTo>
                  <a:pt x="21" y="12"/>
                </a:lnTo>
                <a:lnTo>
                  <a:pt x="21" y="10"/>
                </a:lnTo>
                <a:lnTo>
                  <a:pt x="21" y="8"/>
                </a:lnTo>
                <a:lnTo>
                  <a:pt x="24" y="8"/>
                </a:lnTo>
                <a:lnTo>
                  <a:pt x="24" y="6"/>
                </a:lnTo>
                <a:lnTo>
                  <a:pt x="24" y="4"/>
                </a:lnTo>
                <a:lnTo>
                  <a:pt x="24" y="2"/>
                </a:lnTo>
                <a:lnTo>
                  <a:pt x="15" y="2"/>
                </a:lnTo>
              </a:path>
            </a:pathLst>
          </a:custGeom>
          <a:solidFill>
            <a:srgbClr val="000000"/>
          </a:solidFill>
          <a:ln w="9525" cap="rnd">
            <a:noFill/>
            <a:round/>
            <a:headEnd/>
            <a:tailEnd/>
          </a:ln>
          <a:effectLst/>
        </p:spPr>
        <p:txBody>
          <a:bodyPr/>
          <a:lstStyle/>
          <a:p>
            <a:endParaRPr lang="en-US"/>
          </a:p>
        </p:txBody>
      </p:sp>
      <p:sp>
        <p:nvSpPr>
          <p:cNvPr id="64309" name="Freeform 821"/>
          <p:cNvSpPr>
            <a:spLocks/>
          </p:cNvSpPr>
          <p:nvPr/>
        </p:nvSpPr>
        <p:spPr bwMode="auto">
          <a:xfrm>
            <a:off x="2974975" y="2511425"/>
            <a:ext cx="31750" cy="30163"/>
          </a:xfrm>
          <a:custGeom>
            <a:avLst/>
            <a:gdLst/>
            <a:ahLst/>
            <a:cxnLst>
              <a:cxn ang="0">
                <a:pos x="11" y="0"/>
              </a:cxn>
              <a:cxn ang="0">
                <a:pos x="9" y="2"/>
              </a:cxn>
              <a:cxn ang="0">
                <a:pos x="6" y="2"/>
              </a:cxn>
              <a:cxn ang="0">
                <a:pos x="6" y="4"/>
              </a:cxn>
              <a:cxn ang="0">
                <a:pos x="4" y="4"/>
              </a:cxn>
              <a:cxn ang="0">
                <a:pos x="2" y="4"/>
              </a:cxn>
              <a:cxn ang="0">
                <a:pos x="2" y="7"/>
              </a:cxn>
              <a:cxn ang="0">
                <a:pos x="0" y="7"/>
              </a:cxn>
              <a:cxn ang="0">
                <a:pos x="0" y="11"/>
              </a:cxn>
              <a:cxn ang="0">
                <a:pos x="0" y="13"/>
              </a:cxn>
              <a:cxn ang="0">
                <a:pos x="9" y="13"/>
              </a:cxn>
              <a:cxn ang="0">
                <a:pos x="9" y="16"/>
              </a:cxn>
              <a:cxn ang="0">
                <a:pos x="9" y="13"/>
              </a:cxn>
              <a:cxn ang="0">
                <a:pos x="11" y="13"/>
              </a:cxn>
              <a:cxn ang="0">
                <a:pos x="13" y="13"/>
              </a:cxn>
              <a:cxn ang="0">
                <a:pos x="13" y="11"/>
              </a:cxn>
              <a:cxn ang="0">
                <a:pos x="16" y="11"/>
              </a:cxn>
              <a:cxn ang="0">
                <a:pos x="13" y="11"/>
              </a:cxn>
              <a:cxn ang="0">
                <a:pos x="11" y="0"/>
              </a:cxn>
            </a:cxnLst>
            <a:rect l="0" t="0" r="r" b="b"/>
            <a:pathLst>
              <a:path w="17" h="17">
                <a:moveTo>
                  <a:pt x="11" y="0"/>
                </a:moveTo>
                <a:lnTo>
                  <a:pt x="9" y="2"/>
                </a:lnTo>
                <a:lnTo>
                  <a:pt x="6" y="2"/>
                </a:lnTo>
                <a:lnTo>
                  <a:pt x="6" y="4"/>
                </a:lnTo>
                <a:lnTo>
                  <a:pt x="4" y="4"/>
                </a:lnTo>
                <a:lnTo>
                  <a:pt x="2" y="4"/>
                </a:lnTo>
                <a:lnTo>
                  <a:pt x="2" y="7"/>
                </a:lnTo>
                <a:lnTo>
                  <a:pt x="0" y="7"/>
                </a:lnTo>
                <a:lnTo>
                  <a:pt x="0" y="11"/>
                </a:lnTo>
                <a:lnTo>
                  <a:pt x="0" y="13"/>
                </a:lnTo>
                <a:lnTo>
                  <a:pt x="9" y="13"/>
                </a:lnTo>
                <a:lnTo>
                  <a:pt x="9" y="16"/>
                </a:lnTo>
                <a:lnTo>
                  <a:pt x="9" y="13"/>
                </a:lnTo>
                <a:lnTo>
                  <a:pt x="11" y="13"/>
                </a:lnTo>
                <a:lnTo>
                  <a:pt x="13" y="13"/>
                </a:lnTo>
                <a:lnTo>
                  <a:pt x="13" y="11"/>
                </a:lnTo>
                <a:lnTo>
                  <a:pt x="16" y="11"/>
                </a:lnTo>
                <a:lnTo>
                  <a:pt x="13" y="11"/>
                </a:lnTo>
                <a:lnTo>
                  <a:pt x="11" y="0"/>
                </a:lnTo>
              </a:path>
            </a:pathLst>
          </a:custGeom>
          <a:solidFill>
            <a:srgbClr val="000000"/>
          </a:solidFill>
          <a:ln w="9525" cap="rnd">
            <a:noFill/>
            <a:round/>
            <a:headEnd/>
            <a:tailEnd/>
          </a:ln>
          <a:effectLst/>
        </p:spPr>
        <p:txBody>
          <a:bodyPr/>
          <a:lstStyle/>
          <a:p>
            <a:endParaRPr lang="en-US"/>
          </a:p>
        </p:txBody>
      </p:sp>
      <p:sp>
        <p:nvSpPr>
          <p:cNvPr id="64310" name="Freeform 822"/>
          <p:cNvSpPr>
            <a:spLocks/>
          </p:cNvSpPr>
          <p:nvPr/>
        </p:nvSpPr>
        <p:spPr bwMode="auto">
          <a:xfrm>
            <a:off x="2994025" y="2511425"/>
            <a:ext cx="31750" cy="30163"/>
          </a:xfrm>
          <a:custGeom>
            <a:avLst/>
            <a:gdLst/>
            <a:ahLst/>
            <a:cxnLst>
              <a:cxn ang="0">
                <a:pos x="0" y="0"/>
              </a:cxn>
              <a:cxn ang="0">
                <a:pos x="0" y="7"/>
              </a:cxn>
              <a:cxn ang="0">
                <a:pos x="16" y="16"/>
              </a:cxn>
              <a:cxn ang="0">
                <a:pos x="0" y="0"/>
              </a:cxn>
            </a:cxnLst>
            <a:rect l="0" t="0" r="r" b="b"/>
            <a:pathLst>
              <a:path w="17" h="17">
                <a:moveTo>
                  <a:pt x="0" y="0"/>
                </a:moveTo>
                <a:lnTo>
                  <a:pt x="0" y="7"/>
                </a:lnTo>
                <a:lnTo>
                  <a:pt x="16" y="16"/>
                </a:lnTo>
                <a:lnTo>
                  <a:pt x="0" y="0"/>
                </a:lnTo>
              </a:path>
            </a:pathLst>
          </a:custGeom>
          <a:solidFill>
            <a:srgbClr val="000000"/>
          </a:solidFill>
          <a:ln w="9525" cap="rnd">
            <a:noFill/>
            <a:round/>
            <a:headEnd/>
            <a:tailEnd/>
          </a:ln>
          <a:effectLst/>
        </p:spPr>
        <p:txBody>
          <a:bodyPr/>
          <a:lstStyle/>
          <a:p>
            <a:endParaRPr lang="en-US"/>
          </a:p>
        </p:txBody>
      </p:sp>
      <p:sp>
        <p:nvSpPr>
          <p:cNvPr id="64311" name="Freeform 823"/>
          <p:cNvSpPr>
            <a:spLocks/>
          </p:cNvSpPr>
          <p:nvPr/>
        </p:nvSpPr>
        <p:spPr bwMode="auto">
          <a:xfrm>
            <a:off x="2994025" y="2506663"/>
            <a:ext cx="34925" cy="31750"/>
          </a:xfrm>
          <a:custGeom>
            <a:avLst/>
            <a:gdLst/>
            <a:ahLst/>
            <a:cxnLst>
              <a:cxn ang="0">
                <a:pos x="8" y="2"/>
              </a:cxn>
              <a:cxn ang="0">
                <a:pos x="10" y="2"/>
              </a:cxn>
              <a:cxn ang="0">
                <a:pos x="10" y="0"/>
              </a:cxn>
              <a:cxn ang="0">
                <a:pos x="10" y="2"/>
              </a:cxn>
              <a:cxn ang="0">
                <a:pos x="8" y="2"/>
              </a:cxn>
              <a:cxn ang="0">
                <a:pos x="6" y="2"/>
              </a:cxn>
              <a:cxn ang="0">
                <a:pos x="4" y="2"/>
              </a:cxn>
              <a:cxn ang="0">
                <a:pos x="2" y="2"/>
              </a:cxn>
              <a:cxn ang="0">
                <a:pos x="0" y="2"/>
              </a:cxn>
              <a:cxn ang="0">
                <a:pos x="2" y="16"/>
              </a:cxn>
              <a:cxn ang="0">
                <a:pos x="4" y="16"/>
              </a:cxn>
              <a:cxn ang="0">
                <a:pos x="6" y="16"/>
              </a:cxn>
              <a:cxn ang="0">
                <a:pos x="8" y="16"/>
              </a:cxn>
              <a:cxn ang="0">
                <a:pos x="10" y="16"/>
              </a:cxn>
              <a:cxn ang="0">
                <a:pos x="12" y="16"/>
              </a:cxn>
              <a:cxn ang="0">
                <a:pos x="12" y="11"/>
              </a:cxn>
              <a:cxn ang="0">
                <a:pos x="15" y="11"/>
              </a:cxn>
              <a:cxn ang="0">
                <a:pos x="17" y="11"/>
              </a:cxn>
              <a:cxn ang="0">
                <a:pos x="17" y="8"/>
              </a:cxn>
              <a:cxn ang="0">
                <a:pos x="8" y="2"/>
              </a:cxn>
            </a:cxnLst>
            <a:rect l="0" t="0" r="r" b="b"/>
            <a:pathLst>
              <a:path w="18" h="17">
                <a:moveTo>
                  <a:pt x="8" y="2"/>
                </a:moveTo>
                <a:lnTo>
                  <a:pt x="10" y="2"/>
                </a:lnTo>
                <a:lnTo>
                  <a:pt x="10" y="0"/>
                </a:lnTo>
                <a:lnTo>
                  <a:pt x="10" y="2"/>
                </a:lnTo>
                <a:lnTo>
                  <a:pt x="8" y="2"/>
                </a:lnTo>
                <a:lnTo>
                  <a:pt x="6" y="2"/>
                </a:lnTo>
                <a:lnTo>
                  <a:pt x="4" y="2"/>
                </a:lnTo>
                <a:lnTo>
                  <a:pt x="2" y="2"/>
                </a:lnTo>
                <a:lnTo>
                  <a:pt x="0" y="2"/>
                </a:lnTo>
                <a:lnTo>
                  <a:pt x="2" y="16"/>
                </a:lnTo>
                <a:lnTo>
                  <a:pt x="4" y="16"/>
                </a:lnTo>
                <a:lnTo>
                  <a:pt x="6" y="16"/>
                </a:lnTo>
                <a:lnTo>
                  <a:pt x="8" y="16"/>
                </a:lnTo>
                <a:lnTo>
                  <a:pt x="10" y="16"/>
                </a:lnTo>
                <a:lnTo>
                  <a:pt x="12" y="16"/>
                </a:lnTo>
                <a:lnTo>
                  <a:pt x="12" y="11"/>
                </a:lnTo>
                <a:lnTo>
                  <a:pt x="15" y="11"/>
                </a:lnTo>
                <a:lnTo>
                  <a:pt x="17" y="11"/>
                </a:lnTo>
                <a:lnTo>
                  <a:pt x="17" y="8"/>
                </a:lnTo>
                <a:lnTo>
                  <a:pt x="8" y="2"/>
                </a:lnTo>
              </a:path>
            </a:pathLst>
          </a:custGeom>
          <a:solidFill>
            <a:srgbClr val="000000"/>
          </a:solidFill>
          <a:ln w="9525" cap="rnd">
            <a:noFill/>
            <a:round/>
            <a:headEnd/>
            <a:tailEnd/>
          </a:ln>
          <a:effectLst/>
        </p:spPr>
        <p:txBody>
          <a:bodyPr/>
          <a:lstStyle/>
          <a:p>
            <a:endParaRPr lang="en-US"/>
          </a:p>
        </p:txBody>
      </p:sp>
      <p:sp>
        <p:nvSpPr>
          <p:cNvPr id="64312" name="Freeform 824"/>
          <p:cNvSpPr>
            <a:spLocks/>
          </p:cNvSpPr>
          <p:nvPr/>
        </p:nvSpPr>
        <p:spPr bwMode="auto">
          <a:xfrm>
            <a:off x="3009900" y="2476500"/>
            <a:ext cx="61913" cy="42863"/>
          </a:xfrm>
          <a:custGeom>
            <a:avLst/>
            <a:gdLst/>
            <a:ahLst/>
            <a:cxnLst>
              <a:cxn ang="0">
                <a:pos x="30" y="0"/>
              </a:cxn>
              <a:cxn ang="0">
                <a:pos x="28" y="0"/>
              </a:cxn>
              <a:cxn ang="0">
                <a:pos x="26" y="0"/>
              </a:cxn>
              <a:cxn ang="0">
                <a:pos x="24" y="2"/>
              </a:cxn>
              <a:cxn ang="0">
                <a:pos x="22" y="2"/>
              </a:cxn>
              <a:cxn ang="0">
                <a:pos x="19" y="4"/>
              </a:cxn>
              <a:cxn ang="0">
                <a:pos x="17" y="4"/>
              </a:cxn>
              <a:cxn ang="0">
                <a:pos x="15" y="6"/>
              </a:cxn>
              <a:cxn ang="0">
                <a:pos x="13" y="6"/>
              </a:cxn>
              <a:cxn ang="0">
                <a:pos x="13" y="8"/>
              </a:cxn>
              <a:cxn ang="0">
                <a:pos x="11" y="8"/>
              </a:cxn>
              <a:cxn ang="0">
                <a:pos x="9" y="8"/>
              </a:cxn>
              <a:cxn ang="0">
                <a:pos x="9" y="11"/>
              </a:cxn>
              <a:cxn ang="0">
                <a:pos x="7" y="11"/>
              </a:cxn>
              <a:cxn ang="0">
                <a:pos x="7" y="13"/>
              </a:cxn>
              <a:cxn ang="0">
                <a:pos x="4" y="13"/>
              </a:cxn>
              <a:cxn ang="0">
                <a:pos x="4" y="15"/>
              </a:cxn>
              <a:cxn ang="0">
                <a:pos x="2" y="17"/>
              </a:cxn>
              <a:cxn ang="0">
                <a:pos x="0" y="19"/>
              </a:cxn>
              <a:cxn ang="0">
                <a:pos x="9" y="23"/>
              </a:cxn>
              <a:cxn ang="0">
                <a:pos x="9" y="21"/>
              </a:cxn>
              <a:cxn ang="0">
                <a:pos x="11" y="21"/>
              </a:cxn>
              <a:cxn ang="0">
                <a:pos x="11" y="19"/>
              </a:cxn>
              <a:cxn ang="0">
                <a:pos x="13" y="19"/>
              </a:cxn>
              <a:cxn ang="0">
                <a:pos x="13" y="17"/>
              </a:cxn>
              <a:cxn ang="0">
                <a:pos x="15" y="17"/>
              </a:cxn>
              <a:cxn ang="0">
                <a:pos x="17" y="15"/>
              </a:cxn>
              <a:cxn ang="0">
                <a:pos x="19" y="15"/>
              </a:cxn>
              <a:cxn ang="0">
                <a:pos x="19" y="13"/>
              </a:cxn>
              <a:cxn ang="0">
                <a:pos x="22" y="13"/>
              </a:cxn>
              <a:cxn ang="0">
                <a:pos x="24" y="13"/>
              </a:cxn>
              <a:cxn ang="0">
                <a:pos x="24" y="11"/>
              </a:cxn>
              <a:cxn ang="0">
                <a:pos x="26" y="11"/>
              </a:cxn>
              <a:cxn ang="0">
                <a:pos x="28" y="11"/>
              </a:cxn>
              <a:cxn ang="0">
                <a:pos x="28" y="8"/>
              </a:cxn>
              <a:cxn ang="0">
                <a:pos x="30" y="8"/>
              </a:cxn>
              <a:cxn ang="0">
                <a:pos x="32" y="8"/>
              </a:cxn>
              <a:cxn ang="0">
                <a:pos x="30" y="0"/>
              </a:cxn>
            </a:cxnLst>
            <a:rect l="0" t="0" r="r" b="b"/>
            <a:pathLst>
              <a:path w="33" h="24">
                <a:moveTo>
                  <a:pt x="30" y="0"/>
                </a:moveTo>
                <a:lnTo>
                  <a:pt x="28" y="0"/>
                </a:lnTo>
                <a:lnTo>
                  <a:pt x="26" y="0"/>
                </a:lnTo>
                <a:lnTo>
                  <a:pt x="24" y="2"/>
                </a:lnTo>
                <a:lnTo>
                  <a:pt x="22" y="2"/>
                </a:lnTo>
                <a:lnTo>
                  <a:pt x="19" y="4"/>
                </a:lnTo>
                <a:lnTo>
                  <a:pt x="17" y="4"/>
                </a:lnTo>
                <a:lnTo>
                  <a:pt x="15" y="6"/>
                </a:lnTo>
                <a:lnTo>
                  <a:pt x="13" y="6"/>
                </a:lnTo>
                <a:lnTo>
                  <a:pt x="13" y="8"/>
                </a:lnTo>
                <a:lnTo>
                  <a:pt x="11" y="8"/>
                </a:lnTo>
                <a:lnTo>
                  <a:pt x="9" y="8"/>
                </a:lnTo>
                <a:lnTo>
                  <a:pt x="9" y="11"/>
                </a:lnTo>
                <a:lnTo>
                  <a:pt x="7" y="11"/>
                </a:lnTo>
                <a:lnTo>
                  <a:pt x="7" y="13"/>
                </a:lnTo>
                <a:lnTo>
                  <a:pt x="4" y="13"/>
                </a:lnTo>
                <a:lnTo>
                  <a:pt x="4" y="15"/>
                </a:lnTo>
                <a:lnTo>
                  <a:pt x="2" y="17"/>
                </a:lnTo>
                <a:lnTo>
                  <a:pt x="0" y="19"/>
                </a:lnTo>
                <a:lnTo>
                  <a:pt x="9" y="23"/>
                </a:lnTo>
                <a:lnTo>
                  <a:pt x="9" y="21"/>
                </a:lnTo>
                <a:lnTo>
                  <a:pt x="11" y="21"/>
                </a:lnTo>
                <a:lnTo>
                  <a:pt x="11" y="19"/>
                </a:lnTo>
                <a:lnTo>
                  <a:pt x="13" y="19"/>
                </a:lnTo>
                <a:lnTo>
                  <a:pt x="13" y="17"/>
                </a:lnTo>
                <a:lnTo>
                  <a:pt x="15" y="17"/>
                </a:lnTo>
                <a:lnTo>
                  <a:pt x="17" y="15"/>
                </a:lnTo>
                <a:lnTo>
                  <a:pt x="19" y="15"/>
                </a:lnTo>
                <a:lnTo>
                  <a:pt x="19" y="13"/>
                </a:lnTo>
                <a:lnTo>
                  <a:pt x="22" y="13"/>
                </a:lnTo>
                <a:lnTo>
                  <a:pt x="24" y="13"/>
                </a:lnTo>
                <a:lnTo>
                  <a:pt x="24" y="11"/>
                </a:lnTo>
                <a:lnTo>
                  <a:pt x="26" y="11"/>
                </a:lnTo>
                <a:lnTo>
                  <a:pt x="28" y="11"/>
                </a:lnTo>
                <a:lnTo>
                  <a:pt x="28" y="8"/>
                </a:lnTo>
                <a:lnTo>
                  <a:pt x="30" y="8"/>
                </a:lnTo>
                <a:lnTo>
                  <a:pt x="32" y="8"/>
                </a:lnTo>
                <a:lnTo>
                  <a:pt x="30" y="0"/>
                </a:lnTo>
              </a:path>
            </a:pathLst>
          </a:custGeom>
          <a:solidFill>
            <a:srgbClr val="000000"/>
          </a:solidFill>
          <a:ln w="9525" cap="rnd">
            <a:noFill/>
            <a:round/>
            <a:headEnd/>
            <a:tailEnd/>
          </a:ln>
          <a:effectLst/>
        </p:spPr>
        <p:txBody>
          <a:bodyPr/>
          <a:lstStyle/>
          <a:p>
            <a:endParaRPr lang="en-US"/>
          </a:p>
        </p:txBody>
      </p:sp>
      <p:sp>
        <p:nvSpPr>
          <p:cNvPr id="64313" name="Freeform 825"/>
          <p:cNvSpPr>
            <a:spLocks/>
          </p:cNvSpPr>
          <p:nvPr/>
        </p:nvSpPr>
        <p:spPr bwMode="auto">
          <a:xfrm>
            <a:off x="3062288" y="2465388"/>
            <a:ext cx="31750" cy="31750"/>
          </a:xfrm>
          <a:custGeom>
            <a:avLst/>
            <a:gdLst/>
            <a:ahLst/>
            <a:cxnLst>
              <a:cxn ang="0">
                <a:pos x="4" y="11"/>
              </a:cxn>
              <a:cxn ang="0">
                <a:pos x="0" y="11"/>
              </a:cxn>
              <a:cxn ang="0">
                <a:pos x="0" y="9"/>
              </a:cxn>
              <a:cxn ang="0">
                <a:pos x="0" y="6"/>
              </a:cxn>
              <a:cxn ang="0">
                <a:pos x="4" y="6"/>
              </a:cxn>
              <a:cxn ang="0">
                <a:pos x="8" y="16"/>
              </a:cxn>
              <a:cxn ang="0">
                <a:pos x="8" y="13"/>
              </a:cxn>
              <a:cxn ang="0">
                <a:pos x="12" y="13"/>
              </a:cxn>
              <a:cxn ang="0">
                <a:pos x="16" y="11"/>
              </a:cxn>
              <a:cxn ang="0">
                <a:pos x="16" y="9"/>
              </a:cxn>
              <a:cxn ang="0">
                <a:pos x="16" y="6"/>
              </a:cxn>
              <a:cxn ang="0">
                <a:pos x="16" y="4"/>
              </a:cxn>
              <a:cxn ang="0">
                <a:pos x="12" y="4"/>
              </a:cxn>
              <a:cxn ang="0">
                <a:pos x="12" y="2"/>
              </a:cxn>
              <a:cxn ang="0">
                <a:pos x="8" y="2"/>
              </a:cxn>
              <a:cxn ang="0">
                <a:pos x="4" y="0"/>
              </a:cxn>
              <a:cxn ang="0">
                <a:pos x="4" y="11"/>
              </a:cxn>
            </a:cxnLst>
            <a:rect l="0" t="0" r="r" b="b"/>
            <a:pathLst>
              <a:path w="17" h="17">
                <a:moveTo>
                  <a:pt x="4" y="11"/>
                </a:moveTo>
                <a:lnTo>
                  <a:pt x="0" y="11"/>
                </a:lnTo>
                <a:lnTo>
                  <a:pt x="0" y="9"/>
                </a:lnTo>
                <a:lnTo>
                  <a:pt x="0" y="6"/>
                </a:lnTo>
                <a:lnTo>
                  <a:pt x="4" y="6"/>
                </a:lnTo>
                <a:lnTo>
                  <a:pt x="8" y="16"/>
                </a:lnTo>
                <a:lnTo>
                  <a:pt x="8" y="13"/>
                </a:lnTo>
                <a:lnTo>
                  <a:pt x="12" y="13"/>
                </a:lnTo>
                <a:lnTo>
                  <a:pt x="16" y="11"/>
                </a:lnTo>
                <a:lnTo>
                  <a:pt x="16" y="9"/>
                </a:lnTo>
                <a:lnTo>
                  <a:pt x="16" y="6"/>
                </a:lnTo>
                <a:lnTo>
                  <a:pt x="16" y="4"/>
                </a:lnTo>
                <a:lnTo>
                  <a:pt x="12" y="4"/>
                </a:lnTo>
                <a:lnTo>
                  <a:pt x="12" y="2"/>
                </a:lnTo>
                <a:lnTo>
                  <a:pt x="8" y="2"/>
                </a:lnTo>
                <a:lnTo>
                  <a:pt x="4" y="0"/>
                </a:lnTo>
                <a:lnTo>
                  <a:pt x="4" y="11"/>
                </a:lnTo>
              </a:path>
            </a:pathLst>
          </a:custGeom>
          <a:solidFill>
            <a:srgbClr val="000000"/>
          </a:solidFill>
          <a:ln w="9525" cap="rnd">
            <a:noFill/>
            <a:round/>
            <a:headEnd/>
            <a:tailEnd/>
          </a:ln>
          <a:effectLst/>
        </p:spPr>
        <p:txBody>
          <a:bodyPr/>
          <a:lstStyle/>
          <a:p>
            <a:endParaRPr lang="en-US"/>
          </a:p>
        </p:txBody>
      </p:sp>
      <p:sp>
        <p:nvSpPr>
          <p:cNvPr id="64314" name="Freeform 826"/>
          <p:cNvSpPr>
            <a:spLocks/>
          </p:cNvSpPr>
          <p:nvPr/>
        </p:nvSpPr>
        <p:spPr bwMode="auto">
          <a:xfrm>
            <a:off x="3025775" y="2465388"/>
            <a:ext cx="41275" cy="31750"/>
          </a:xfrm>
          <a:custGeom>
            <a:avLst/>
            <a:gdLst/>
            <a:ahLst/>
            <a:cxnLst>
              <a:cxn ang="0">
                <a:pos x="8" y="2"/>
              </a:cxn>
              <a:cxn ang="0">
                <a:pos x="4" y="10"/>
              </a:cxn>
              <a:cxn ang="0">
                <a:pos x="6" y="13"/>
              </a:cxn>
              <a:cxn ang="0">
                <a:pos x="8" y="16"/>
              </a:cxn>
              <a:cxn ang="0">
                <a:pos x="10" y="16"/>
              </a:cxn>
              <a:cxn ang="0">
                <a:pos x="13" y="16"/>
              </a:cxn>
              <a:cxn ang="0">
                <a:pos x="15" y="16"/>
              </a:cxn>
              <a:cxn ang="0">
                <a:pos x="17" y="16"/>
              </a:cxn>
              <a:cxn ang="0">
                <a:pos x="17" y="13"/>
              </a:cxn>
              <a:cxn ang="0">
                <a:pos x="19" y="13"/>
              </a:cxn>
              <a:cxn ang="0">
                <a:pos x="21" y="13"/>
              </a:cxn>
              <a:cxn ang="0">
                <a:pos x="21" y="0"/>
              </a:cxn>
              <a:cxn ang="0">
                <a:pos x="19" y="2"/>
              </a:cxn>
              <a:cxn ang="0">
                <a:pos x="17" y="2"/>
              </a:cxn>
              <a:cxn ang="0">
                <a:pos x="15" y="2"/>
              </a:cxn>
              <a:cxn ang="0">
                <a:pos x="15" y="5"/>
              </a:cxn>
              <a:cxn ang="0">
                <a:pos x="13" y="5"/>
              </a:cxn>
              <a:cxn ang="0">
                <a:pos x="8" y="13"/>
              </a:cxn>
              <a:cxn ang="0">
                <a:pos x="8" y="2"/>
              </a:cxn>
              <a:cxn ang="0">
                <a:pos x="0" y="2"/>
              </a:cxn>
              <a:cxn ang="0">
                <a:pos x="4" y="10"/>
              </a:cxn>
              <a:cxn ang="0">
                <a:pos x="8" y="2"/>
              </a:cxn>
            </a:cxnLst>
            <a:rect l="0" t="0" r="r" b="b"/>
            <a:pathLst>
              <a:path w="22" h="17">
                <a:moveTo>
                  <a:pt x="8" y="2"/>
                </a:moveTo>
                <a:lnTo>
                  <a:pt x="4" y="10"/>
                </a:lnTo>
                <a:lnTo>
                  <a:pt x="6" y="13"/>
                </a:lnTo>
                <a:lnTo>
                  <a:pt x="8" y="16"/>
                </a:lnTo>
                <a:lnTo>
                  <a:pt x="10" y="16"/>
                </a:lnTo>
                <a:lnTo>
                  <a:pt x="13" y="16"/>
                </a:lnTo>
                <a:lnTo>
                  <a:pt x="15" y="16"/>
                </a:lnTo>
                <a:lnTo>
                  <a:pt x="17" y="16"/>
                </a:lnTo>
                <a:lnTo>
                  <a:pt x="17" y="13"/>
                </a:lnTo>
                <a:lnTo>
                  <a:pt x="19" y="13"/>
                </a:lnTo>
                <a:lnTo>
                  <a:pt x="21" y="13"/>
                </a:lnTo>
                <a:lnTo>
                  <a:pt x="21" y="0"/>
                </a:lnTo>
                <a:lnTo>
                  <a:pt x="19" y="2"/>
                </a:lnTo>
                <a:lnTo>
                  <a:pt x="17" y="2"/>
                </a:lnTo>
                <a:lnTo>
                  <a:pt x="15" y="2"/>
                </a:lnTo>
                <a:lnTo>
                  <a:pt x="15" y="5"/>
                </a:lnTo>
                <a:lnTo>
                  <a:pt x="13" y="5"/>
                </a:lnTo>
                <a:lnTo>
                  <a:pt x="8" y="13"/>
                </a:lnTo>
                <a:lnTo>
                  <a:pt x="8" y="2"/>
                </a:lnTo>
                <a:lnTo>
                  <a:pt x="0" y="2"/>
                </a:lnTo>
                <a:lnTo>
                  <a:pt x="4" y="10"/>
                </a:lnTo>
                <a:lnTo>
                  <a:pt x="8" y="2"/>
                </a:lnTo>
              </a:path>
            </a:pathLst>
          </a:custGeom>
          <a:solidFill>
            <a:srgbClr val="000000"/>
          </a:solidFill>
          <a:ln w="9525" cap="rnd">
            <a:noFill/>
            <a:round/>
            <a:headEnd/>
            <a:tailEnd/>
          </a:ln>
          <a:effectLst/>
        </p:spPr>
        <p:txBody>
          <a:bodyPr/>
          <a:lstStyle/>
          <a:p>
            <a:endParaRPr lang="en-US"/>
          </a:p>
        </p:txBody>
      </p:sp>
      <p:sp>
        <p:nvSpPr>
          <p:cNvPr id="64315" name="Freeform 827"/>
          <p:cNvSpPr>
            <a:spLocks/>
          </p:cNvSpPr>
          <p:nvPr/>
        </p:nvSpPr>
        <p:spPr bwMode="auto">
          <a:xfrm>
            <a:off x="3041650" y="2468563"/>
            <a:ext cx="31750" cy="31750"/>
          </a:xfrm>
          <a:custGeom>
            <a:avLst/>
            <a:gdLst/>
            <a:ahLst/>
            <a:cxnLst>
              <a:cxn ang="0">
                <a:pos x="3" y="0"/>
              </a:cxn>
              <a:cxn ang="0">
                <a:pos x="3" y="4"/>
              </a:cxn>
              <a:cxn ang="0">
                <a:pos x="3" y="0"/>
              </a:cxn>
              <a:cxn ang="0">
                <a:pos x="0" y="0"/>
              </a:cxn>
              <a:cxn ang="0">
                <a:pos x="0" y="16"/>
              </a:cxn>
              <a:cxn ang="0">
                <a:pos x="3" y="16"/>
              </a:cxn>
              <a:cxn ang="0">
                <a:pos x="8" y="16"/>
              </a:cxn>
              <a:cxn ang="0">
                <a:pos x="12" y="16"/>
              </a:cxn>
              <a:cxn ang="0">
                <a:pos x="16" y="16"/>
              </a:cxn>
              <a:cxn ang="0">
                <a:pos x="16" y="12"/>
              </a:cxn>
              <a:cxn ang="0">
                <a:pos x="16" y="8"/>
              </a:cxn>
              <a:cxn ang="0">
                <a:pos x="3" y="0"/>
              </a:cxn>
            </a:cxnLst>
            <a:rect l="0" t="0" r="r" b="b"/>
            <a:pathLst>
              <a:path w="17" h="17">
                <a:moveTo>
                  <a:pt x="3" y="0"/>
                </a:moveTo>
                <a:lnTo>
                  <a:pt x="3" y="4"/>
                </a:lnTo>
                <a:lnTo>
                  <a:pt x="3" y="0"/>
                </a:lnTo>
                <a:lnTo>
                  <a:pt x="0" y="0"/>
                </a:lnTo>
                <a:lnTo>
                  <a:pt x="0" y="16"/>
                </a:lnTo>
                <a:lnTo>
                  <a:pt x="3" y="16"/>
                </a:lnTo>
                <a:lnTo>
                  <a:pt x="8" y="16"/>
                </a:lnTo>
                <a:lnTo>
                  <a:pt x="12" y="16"/>
                </a:lnTo>
                <a:lnTo>
                  <a:pt x="16" y="16"/>
                </a:lnTo>
                <a:lnTo>
                  <a:pt x="16" y="12"/>
                </a:lnTo>
                <a:lnTo>
                  <a:pt x="16" y="8"/>
                </a:lnTo>
                <a:lnTo>
                  <a:pt x="3" y="0"/>
                </a:lnTo>
              </a:path>
            </a:pathLst>
          </a:custGeom>
          <a:solidFill>
            <a:srgbClr val="000000"/>
          </a:solidFill>
          <a:ln w="9525" cap="rnd">
            <a:noFill/>
            <a:round/>
            <a:headEnd/>
            <a:tailEnd/>
          </a:ln>
          <a:effectLst/>
        </p:spPr>
        <p:txBody>
          <a:bodyPr/>
          <a:lstStyle/>
          <a:p>
            <a:endParaRPr lang="en-US"/>
          </a:p>
        </p:txBody>
      </p:sp>
      <p:sp>
        <p:nvSpPr>
          <p:cNvPr id="64316" name="Freeform 828"/>
          <p:cNvSpPr>
            <a:spLocks/>
          </p:cNvSpPr>
          <p:nvPr/>
        </p:nvSpPr>
        <p:spPr bwMode="auto">
          <a:xfrm>
            <a:off x="3041650" y="2455863"/>
            <a:ext cx="31750" cy="31750"/>
          </a:xfrm>
          <a:custGeom>
            <a:avLst/>
            <a:gdLst/>
            <a:ahLst/>
            <a:cxnLst>
              <a:cxn ang="0">
                <a:pos x="0" y="0"/>
              </a:cxn>
              <a:cxn ang="0">
                <a:pos x="0" y="2"/>
              </a:cxn>
              <a:cxn ang="0">
                <a:pos x="0" y="7"/>
              </a:cxn>
              <a:cxn ang="0">
                <a:pos x="0" y="10"/>
              </a:cxn>
              <a:cxn ang="0">
                <a:pos x="0" y="13"/>
              </a:cxn>
              <a:cxn ang="0">
                <a:pos x="2" y="13"/>
              </a:cxn>
              <a:cxn ang="0">
                <a:pos x="2" y="10"/>
              </a:cxn>
              <a:cxn ang="0">
                <a:pos x="13" y="16"/>
              </a:cxn>
              <a:cxn ang="0">
                <a:pos x="16" y="16"/>
              </a:cxn>
              <a:cxn ang="0">
                <a:pos x="16" y="13"/>
              </a:cxn>
              <a:cxn ang="0">
                <a:pos x="16" y="10"/>
              </a:cxn>
              <a:cxn ang="0">
                <a:pos x="13" y="7"/>
              </a:cxn>
              <a:cxn ang="0">
                <a:pos x="13" y="2"/>
              </a:cxn>
              <a:cxn ang="0">
                <a:pos x="13" y="7"/>
              </a:cxn>
              <a:cxn ang="0">
                <a:pos x="0" y="0"/>
              </a:cxn>
            </a:cxnLst>
            <a:rect l="0" t="0" r="r" b="b"/>
            <a:pathLst>
              <a:path w="17" h="17">
                <a:moveTo>
                  <a:pt x="0" y="0"/>
                </a:moveTo>
                <a:lnTo>
                  <a:pt x="0" y="2"/>
                </a:lnTo>
                <a:lnTo>
                  <a:pt x="0" y="7"/>
                </a:lnTo>
                <a:lnTo>
                  <a:pt x="0" y="10"/>
                </a:lnTo>
                <a:lnTo>
                  <a:pt x="0" y="13"/>
                </a:lnTo>
                <a:lnTo>
                  <a:pt x="2" y="13"/>
                </a:lnTo>
                <a:lnTo>
                  <a:pt x="2" y="10"/>
                </a:lnTo>
                <a:lnTo>
                  <a:pt x="13" y="16"/>
                </a:lnTo>
                <a:lnTo>
                  <a:pt x="16" y="16"/>
                </a:lnTo>
                <a:lnTo>
                  <a:pt x="16" y="13"/>
                </a:lnTo>
                <a:lnTo>
                  <a:pt x="16" y="10"/>
                </a:lnTo>
                <a:lnTo>
                  <a:pt x="13" y="7"/>
                </a:lnTo>
                <a:lnTo>
                  <a:pt x="13" y="2"/>
                </a:lnTo>
                <a:lnTo>
                  <a:pt x="13" y="7"/>
                </a:lnTo>
                <a:lnTo>
                  <a:pt x="0" y="0"/>
                </a:lnTo>
              </a:path>
            </a:pathLst>
          </a:custGeom>
          <a:solidFill>
            <a:srgbClr val="000000"/>
          </a:solidFill>
          <a:ln w="9525" cap="rnd">
            <a:noFill/>
            <a:round/>
            <a:headEnd/>
            <a:tailEnd/>
          </a:ln>
          <a:effectLst/>
        </p:spPr>
        <p:txBody>
          <a:bodyPr/>
          <a:lstStyle/>
          <a:p>
            <a:endParaRPr lang="en-US"/>
          </a:p>
        </p:txBody>
      </p:sp>
      <p:sp>
        <p:nvSpPr>
          <p:cNvPr id="64317" name="Freeform 829"/>
          <p:cNvSpPr>
            <a:spLocks/>
          </p:cNvSpPr>
          <p:nvPr/>
        </p:nvSpPr>
        <p:spPr bwMode="auto">
          <a:xfrm>
            <a:off x="3041650" y="2449513"/>
            <a:ext cx="31750" cy="30162"/>
          </a:xfrm>
          <a:custGeom>
            <a:avLst/>
            <a:gdLst/>
            <a:ahLst/>
            <a:cxnLst>
              <a:cxn ang="0">
                <a:pos x="16" y="2"/>
              </a:cxn>
              <a:cxn ang="0">
                <a:pos x="16" y="0"/>
              </a:cxn>
              <a:cxn ang="0">
                <a:pos x="13" y="0"/>
              </a:cxn>
              <a:cxn ang="0">
                <a:pos x="10" y="0"/>
              </a:cxn>
              <a:cxn ang="0">
                <a:pos x="7" y="0"/>
              </a:cxn>
              <a:cxn ang="0">
                <a:pos x="7" y="2"/>
              </a:cxn>
              <a:cxn ang="0">
                <a:pos x="2" y="2"/>
              </a:cxn>
              <a:cxn ang="0">
                <a:pos x="0" y="2"/>
              </a:cxn>
              <a:cxn ang="0">
                <a:pos x="0" y="5"/>
              </a:cxn>
              <a:cxn ang="0">
                <a:pos x="13" y="13"/>
              </a:cxn>
              <a:cxn ang="0">
                <a:pos x="10" y="13"/>
              </a:cxn>
              <a:cxn ang="0">
                <a:pos x="13" y="16"/>
              </a:cxn>
              <a:cxn ang="0">
                <a:pos x="16" y="2"/>
              </a:cxn>
            </a:cxnLst>
            <a:rect l="0" t="0" r="r" b="b"/>
            <a:pathLst>
              <a:path w="17" h="17">
                <a:moveTo>
                  <a:pt x="16" y="2"/>
                </a:moveTo>
                <a:lnTo>
                  <a:pt x="16" y="0"/>
                </a:lnTo>
                <a:lnTo>
                  <a:pt x="13" y="0"/>
                </a:lnTo>
                <a:lnTo>
                  <a:pt x="10" y="0"/>
                </a:lnTo>
                <a:lnTo>
                  <a:pt x="7" y="0"/>
                </a:lnTo>
                <a:lnTo>
                  <a:pt x="7" y="2"/>
                </a:lnTo>
                <a:lnTo>
                  <a:pt x="2" y="2"/>
                </a:lnTo>
                <a:lnTo>
                  <a:pt x="0" y="2"/>
                </a:lnTo>
                <a:lnTo>
                  <a:pt x="0" y="5"/>
                </a:lnTo>
                <a:lnTo>
                  <a:pt x="13" y="13"/>
                </a:lnTo>
                <a:lnTo>
                  <a:pt x="10" y="13"/>
                </a:lnTo>
                <a:lnTo>
                  <a:pt x="13" y="16"/>
                </a:lnTo>
                <a:lnTo>
                  <a:pt x="16" y="2"/>
                </a:lnTo>
              </a:path>
            </a:pathLst>
          </a:custGeom>
          <a:solidFill>
            <a:srgbClr val="000000"/>
          </a:solidFill>
          <a:ln w="9525" cap="rnd">
            <a:noFill/>
            <a:round/>
            <a:headEnd/>
            <a:tailEnd/>
          </a:ln>
          <a:effectLst/>
        </p:spPr>
        <p:txBody>
          <a:bodyPr/>
          <a:lstStyle/>
          <a:p>
            <a:endParaRPr lang="en-US"/>
          </a:p>
        </p:txBody>
      </p:sp>
      <p:sp>
        <p:nvSpPr>
          <p:cNvPr id="64318" name="Freeform 830"/>
          <p:cNvSpPr>
            <a:spLocks/>
          </p:cNvSpPr>
          <p:nvPr/>
        </p:nvSpPr>
        <p:spPr bwMode="auto">
          <a:xfrm>
            <a:off x="3051175" y="2452688"/>
            <a:ext cx="31750" cy="31750"/>
          </a:xfrm>
          <a:custGeom>
            <a:avLst/>
            <a:gdLst/>
            <a:ahLst/>
            <a:cxnLst>
              <a:cxn ang="0">
                <a:pos x="9" y="2"/>
              </a:cxn>
              <a:cxn ang="0">
                <a:pos x="6" y="2"/>
              </a:cxn>
              <a:cxn ang="0">
                <a:pos x="12" y="2"/>
              </a:cxn>
              <a:cxn ang="0">
                <a:pos x="12" y="5"/>
              </a:cxn>
              <a:cxn ang="0">
                <a:pos x="12" y="10"/>
              </a:cxn>
              <a:cxn ang="0">
                <a:pos x="16" y="10"/>
              </a:cxn>
              <a:cxn ang="0">
                <a:pos x="16" y="5"/>
              </a:cxn>
              <a:cxn ang="0">
                <a:pos x="12" y="2"/>
              </a:cxn>
              <a:cxn ang="0">
                <a:pos x="12" y="0"/>
              </a:cxn>
              <a:cxn ang="0">
                <a:pos x="9" y="0"/>
              </a:cxn>
              <a:cxn ang="0">
                <a:pos x="6" y="13"/>
              </a:cxn>
              <a:cxn ang="0">
                <a:pos x="3" y="13"/>
              </a:cxn>
              <a:cxn ang="0">
                <a:pos x="3" y="10"/>
              </a:cxn>
              <a:cxn ang="0">
                <a:pos x="0" y="10"/>
              </a:cxn>
              <a:cxn ang="0">
                <a:pos x="0" y="5"/>
              </a:cxn>
              <a:cxn ang="0">
                <a:pos x="0" y="10"/>
              </a:cxn>
              <a:cxn ang="0">
                <a:pos x="0" y="13"/>
              </a:cxn>
              <a:cxn ang="0">
                <a:pos x="3" y="16"/>
              </a:cxn>
              <a:cxn ang="0">
                <a:pos x="6" y="16"/>
              </a:cxn>
              <a:cxn ang="0">
                <a:pos x="9" y="2"/>
              </a:cxn>
            </a:cxnLst>
            <a:rect l="0" t="0" r="r" b="b"/>
            <a:pathLst>
              <a:path w="17" h="17">
                <a:moveTo>
                  <a:pt x="9" y="2"/>
                </a:moveTo>
                <a:lnTo>
                  <a:pt x="6" y="2"/>
                </a:lnTo>
                <a:lnTo>
                  <a:pt x="12" y="2"/>
                </a:lnTo>
                <a:lnTo>
                  <a:pt x="12" y="5"/>
                </a:lnTo>
                <a:lnTo>
                  <a:pt x="12" y="10"/>
                </a:lnTo>
                <a:lnTo>
                  <a:pt x="16" y="10"/>
                </a:lnTo>
                <a:lnTo>
                  <a:pt x="16" y="5"/>
                </a:lnTo>
                <a:lnTo>
                  <a:pt x="12" y="2"/>
                </a:lnTo>
                <a:lnTo>
                  <a:pt x="12" y="0"/>
                </a:lnTo>
                <a:lnTo>
                  <a:pt x="9" y="0"/>
                </a:lnTo>
                <a:lnTo>
                  <a:pt x="6" y="13"/>
                </a:lnTo>
                <a:lnTo>
                  <a:pt x="3" y="13"/>
                </a:lnTo>
                <a:lnTo>
                  <a:pt x="3" y="10"/>
                </a:lnTo>
                <a:lnTo>
                  <a:pt x="0" y="10"/>
                </a:lnTo>
                <a:lnTo>
                  <a:pt x="0" y="5"/>
                </a:lnTo>
                <a:lnTo>
                  <a:pt x="0" y="10"/>
                </a:lnTo>
                <a:lnTo>
                  <a:pt x="0" y="13"/>
                </a:lnTo>
                <a:lnTo>
                  <a:pt x="3" y="16"/>
                </a:lnTo>
                <a:lnTo>
                  <a:pt x="6" y="16"/>
                </a:lnTo>
                <a:lnTo>
                  <a:pt x="9" y="2"/>
                </a:lnTo>
              </a:path>
            </a:pathLst>
          </a:custGeom>
          <a:solidFill>
            <a:srgbClr val="000000"/>
          </a:solidFill>
          <a:ln w="9525" cap="rnd">
            <a:noFill/>
            <a:round/>
            <a:headEnd/>
            <a:tailEnd/>
          </a:ln>
          <a:effectLst/>
        </p:spPr>
        <p:txBody>
          <a:bodyPr/>
          <a:lstStyle/>
          <a:p>
            <a:endParaRPr lang="en-US"/>
          </a:p>
        </p:txBody>
      </p:sp>
      <p:sp>
        <p:nvSpPr>
          <p:cNvPr id="64319" name="Freeform 831"/>
          <p:cNvSpPr>
            <a:spLocks/>
          </p:cNvSpPr>
          <p:nvPr/>
        </p:nvSpPr>
        <p:spPr bwMode="auto">
          <a:xfrm>
            <a:off x="3057525" y="2438400"/>
            <a:ext cx="31750" cy="36513"/>
          </a:xfrm>
          <a:custGeom>
            <a:avLst/>
            <a:gdLst/>
            <a:ahLst/>
            <a:cxnLst>
              <a:cxn ang="0">
                <a:pos x="6" y="6"/>
              </a:cxn>
              <a:cxn ang="0">
                <a:pos x="6" y="8"/>
              </a:cxn>
              <a:cxn ang="0">
                <a:pos x="4" y="8"/>
              </a:cxn>
              <a:cxn ang="0">
                <a:pos x="4" y="10"/>
              </a:cxn>
              <a:cxn ang="0">
                <a:pos x="2" y="10"/>
              </a:cxn>
              <a:cxn ang="0">
                <a:pos x="0" y="19"/>
              </a:cxn>
              <a:cxn ang="0">
                <a:pos x="2" y="19"/>
              </a:cxn>
              <a:cxn ang="0">
                <a:pos x="4" y="19"/>
              </a:cxn>
              <a:cxn ang="0">
                <a:pos x="6" y="19"/>
              </a:cxn>
              <a:cxn ang="0">
                <a:pos x="8" y="19"/>
              </a:cxn>
              <a:cxn ang="0">
                <a:pos x="8" y="17"/>
              </a:cxn>
              <a:cxn ang="0">
                <a:pos x="10" y="17"/>
              </a:cxn>
              <a:cxn ang="0">
                <a:pos x="10" y="15"/>
              </a:cxn>
              <a:cxn ang="0">
                <a:pos x="13" y="15"/>
              </a:cxn>
              <a:cxn ang="0">
                <a:pos x="13" y="12"/>
              </a:cxn>
              <a:cxn ang="0">
                <a:pos x="16" y="12"/>
              </a:cxn>
              <a:cxn ang="0">
                <a:pos x="16" y="10"/>
              </a:cxn>
              <a:cxn ang="0">
                <a:pos x="16" y="8"/>
              </a:cxn>
              <a:cxn ang="0">
                <a:pos x="16" y="6"/>
              </a:cxn>
              <a:cxn ang="0">
                <a:pos x="16" y="4"/>
              </a:cxn>
              <a:cxn ang="0">
                <a:pos x="13" y="2"/>
              </a:cxn>
              <a:cxn ang="0">
                <a:pos x="13" y="0"/>
              </a:cxn>
              <a:cxn ang="0">
                <a:pos x="6" y="6"/>
              </a:cxn>
            </a:cxnLst>
            <a:rect l="0" t="0" r="r" b="b"/>
            <a:pathLst>
              <a:path w="17" h="20">
                <a:moveTo>
                  <a:pt x="6" y="6"/>
                </a:moveTo>
                <a:lnTo>
                  <a:pt x="6" y="8"/>
                </a:lnTo>
                <a:lnTo>
                  <a:pt x="4" y="8"/>
                </a:lnTo>
                <a:lnTo>
                  <a:pt x="4" y="10"/>
                </a:lnTo>
                <a:lnTo>
                  <a:pt x="2" y="10"/>
                </a:lnTo>
                <a:lnTo>
                  <a:pt x="0" y="19"/>
                </a:lnTo>
                <a:lnTo>
                  <a:pt x="2" y="19"/>
                </a:lnTo>
                <a:lnTo>
                  <a:pt x="4" y="19"/>
                </a:lnTo>
                <a:lnTo>
                  <a:pt x="6" y="19"/>
                </a:lnTo>
                <a:lnTo>
                  <a:pt x="8" y="19"/>
                </a:lnTo>
                <a:lnTo>
                  <a:pt x="8" y="17"/>
                </a:lnTo>
                <a:lnTo>
                  <a:pt x="10" y="17"/>
                </a:lnTo>
                <a:lnTo>
                  <a:pt x="10" y="15"/>
                </a:lnTo>
                <a:lnTo>
                  <a:pt x="13" y="15"/>
                </a:lnTo>
                <a:lnTo>
                  <a:pt x="13" y="12"/>
                </a:lnTo>
                <a:lnTo>
                  <a:pt x="16" y="12"/>
                </a:lnTo>
                <a:lnTo>
                  <a:pt x="16" y="10"/>
                </a:lnTo>
                <a:lnTo>
                  <a:pt x="16" y="8"/>
                </a:lnTo>
                <a:lnTo>
                  <a:pt x="16" y="6"/>
                </a:lnTo>
                <a:lnTo>
                  <a:pt x="16" y="4"/>
                </a:lnTo>
                <a:lnTo>
                  <a:pt x="13" y="2"/>
                </a:lnTo>
                <a:lnTo>
                  <a:pt x="13" y="0"/>
                </a:lnTo>
                <a:lnTo>
                  <a:pt x="6" y="6"/>
                </a:lnTo>
              </a:path>
            </a:pathLst>
          </a:custGeom>
          <a:solidFill>
            <a:srgbClr val="000000"/>
          </a:solidFill>
          <a:ln w="9525" cap="rnd">
            <a:noFill/>
            <a:round/>
            <a:headEnd/>
            <a:tailEnd/>
          </a:ln>
          <a:effectLst/>
        </p:spPr>
        <p:txBody>
          <a:bodyPr/>
          <a:lstStyle/>
          <a:p>
            <a:endParaRPr lang="en-US"/>
          </a:p>
        </p:txBody>
      </p:sp>
      <p:sp>
        <p:nvSpPr>
          <p:cNvPr id="64320" name="Freeform 832"/>
          <p:cNvSpPr>
            <a:spLocks/>
          </p:cNvSpPr>
          <p:nvPr/>
        </p:nvSpPr>
        <p:spPr bwMode="auto">
          <a:xfrm>
            <a:off x="3041650" y="2435225"/>
            <a:ext cx="42863" cy="30163"/>
          </a:xfrm>
          <a:custGeom>
            <a:avLst/>
            <a:gdLst/>
            <a:ahLst/>
            <a:cxnLst>
              <a:cxn ang="0">
                <a:pos x="0" y="8"/>
              </a:cxn>
              <a:cxn ang="0">
                <a:pos x="0" y="10"/>
              </a:cxn>
              <a:cxn ang="0">
                <a:pos x="2" y="10"/>
              </a:cxn>
              <a:cxn ang="0">
                <a:pos x="2" y="13"/>
              </a:cxn>
              <a:cxn ang="0">
                <a:pos x="5" y="13"/>
              </a:cxn>
              <a:cxn ang="0">
                <a:pos x="5" y="16"/>
              </a:cxn>
              <a:cxn ang="0">
                <a:pos x="7" y="16"/>
              </a:cxn>
              <a:cxn ang="0">
                <a:pos x="9" y="16"/>
              </a:cxn>
              <a:cxn ang="0">
                <a:pos x="11" y="13"/>
              </a:cxn>
              <a:cxn ang="0">
                <a:pos x="13" y="13"/>
              </a:cxn>
              <a:cxn ang="0">
                <a:pos x="13" y="10"/>
              </a:cxn>
              <a:cxn ang="0">
                <a:pos x="15" y="10"/>
              </a:cxn>
              <a:cxn ang="0">
                <a:pos x="22" y="2"/>
              </a:cxn>
              <a:cxn ang="0">
                <a:pos x="19" y="2"/>
              </a:cxn>
              <a:cxn ang="0">
                <a:pos x="19" y="0"/>
              </a:cxn>
              <a:cxn ang="0">
                <a:pos x="17" y="0"/>
              </a:cxn>
              <a:cxn ang="0">
                <a:pos x="15" y="0"/>
              </a:cxn>
              <a:cxn ang="0">
                <a:pos x="13" y="0"/>
              </a:cxn>
              <a:cxn ang="0">
                <a:pos x="11" y="0"/>
              </a:cxn>
              <a:cxn ang="0">
                <a:pos x="9" y="2"/>
              </a:cxn>
              <a:cxn ang="0">
                <a:pos x="7" y="2"/>
              </a:cxn>
              <a:cxn ang="0">
                <a:pos x="7" y="5"/>
              </a:cxn>
              <a:cxn ang="0">
                <a:pos x="9" y="5"/>
              </a:cxn>
              <a:cxn ang="0">
                <a:pos x="0" y="8"/>
              </a:cxn>
            </a:cxnLst>
            <a:rect l="0" t="0" r="r" b="b"/>
            <a:pathLst>
              <a:path w="23" h="17">
                <a:moveTo>
                  <a:pt x="0" y="8"/>
                </a:moveTo>
                <a:lnTo>
                  <a:pt x="0" y="10"/>
                </a:lnTo>
                <a:lnTo>
                  <a:pt x="2" y="10"/>
                </a:lnTo>
                <a:lnTo>
                  <a:pt x="2" y="13"/>
                </a:lnTo>
                <a:lnTo>
                  <a:pt x="5" y="13"/>
                </a:lnTo>
                <a:lnTo>
                  <a:pt x="5" y="16"/>
                </a:lnTo>
                <a:lnTo>
                  <a:pt x="7" y="16"/>
                </a:lnTo>
                <a:lnTo>
                  <a:pt x="9" y="16"/>
                </a:lnTo>
                <a:lnTo>
                  <a:pt x="11" y="13"/>
                </a:lnTo>
                <a:lnTo>
                  <a:pt x="13" y="13"/>
                </a:lnTo>
                <a:lnTo>
                  <a:pt x="13" y="10"/>
                </a:lnTo>
                <a:lnTo>
                  <a:pt x="15" y="10"/>
                </a:lnTo>
                <a:lnTo>
                  <a:pt x="22" y="2"/>
                </a:lnTo>
                <a:lnTo>
                  <a:pt x="19" y="2"/>
                </a:lnTo>
                <a:lnTo>
                  <a:pt x="19" y="0"/>
                </a:lnTo>
                <a:lnTo>
                  <a:pt x="17" y="0"/>
                </a:lnTo>
                <a:lnTo>
                  <a:pt x="15" y="0"/>
                </a:lnTo>
                <a:lnTo>
                  <a:pt x="13" y="0"/>
                </a:lnTo>
                <a:lnTo>
                  <a:pt x="11" y="0"/>
                </a:lnTo>
                <a:lnTo>
                  <a:pt x="9" y="2"/>
                </a:lnTo>
                <a:lnTo>
                  <a:pt x="7" y="2"/>
                </a:lnTo>
                <a:lnTo>
                  <a:pt x="7" y="5"/>
                </a:lnTo>
                <a:lnTo>
                  <a:pt x="9" y="5"/>
                </a:lnTo>
                <a:lnTo>
                  <a:pt x="0" y="8"/>
                </a:lnTo>
              </a:path>
            </a:pathLst>
          </a:custGeom>
          <a:solidFill>
            <a:srgbClr val="000000"/>
          </a:solidFill>
          <a:ln w="9525" cap="rnd">
            <a:noFill/>
            <a:round/>
            <a:headEnd/>
            <a:tailEnd/>
          </a:ln>
          <a:effectLst/>
        </p:spPr>
        <p:txBody>
          <a:bodyPr/>
          <a:lstStyle/>
          <a:p>
            <a:endParaRPr lang="en-US"/>
          </a:p>
        </p:txBody>
      </p:sp>
      <p:sp>
        <p:nvSpPr>
          <p:cNvPr id="64321" name="Freeform 833"/>
          <p:cNvSpPr>
            <a:spLocks/>
          </p:cNvSpPr>
          <p:nvPr/>
        </p:nvSpPr>
        <p:spPr bwMode="auto">
          <a:xfrm>
            <a:off x="3041650" y="2428875"/>
            <a:ext cx="36513" cy="31750"/>
          </a:xfrm>
          <a:custGeom>
            <a:avLst/>
            <a:gdLst/>
            <a:ahLst/>
            <a:cxnLst>
              <a:cxn ang="0">
                <a:pos x="11" y="4"/>
              </a:cxn>
              <a:cxn ang="0">
                <a:pos x="11" y="0"/>
              </a:cxn>
              <a:cxn ang="0">
                <a:pos x="9" y="0"/>
              </a:cxn>
              <a:cxn ang="0">
                <a:pos x="9" y="4"/>
              </a:cxn>
              <a:cxn ang="0">
                <a:pos x="7" y="4"/>
              </a:cxn>
              <a:cxn ang="0">
                <a:pos x="5" y="4"/>
              </a:cxn>
              <a:cxn ang="0">
                <a:pos x="2" y="4"/>
              </a:cxn>
              <a:cxn ang="0">
                <a:pos x="2" y="7"/>
              </a:cxn>
              <a:cxn ang="0">
                <a:pos x="0" y="7"/>
              </a:cxn>
              <a:cxn ang="0">
                <a:pos x="0" y="10"/>
              </a:cxn>
              <a:cxn ang="0">
                <a:pos x="0" y="13"/>
              </a:cxn>
              <a:cxn ang="0">
                <a:pos x="9" y="10"/>
              </a:cxn>
              <a:cxn ang="0">
                <a:pos x="9" y="13"/>
              </a:cxn>
              <a:cxn ang="0">
                <a:pos x="9" y="16"/>
              </a:cxn>
              <a:cxn ang="0">
                <a:pos x="7" y="16"/>
              </a:cxn>
              <a:cxn ang="0">
                <a:pos x="9" y="16"/>
              </a:cxn>
              <a:cxn ang="0">
                <a:pos x="11" y="16"/>
              </a:cxn>
              <a:cxn ang="0">
                <a:pos x="13" y="13"/>
              </a:cxn>
              <a:cxn ang="0">
                <a:pos x="15" y="13"/>
              </a:cxn>
              <a:cxn ang="0">
                <a:pos x="17" y="13"/>
              </a:cxn>
              <a:cxn ang="0">
                <a:pos x="17" y="10"/>
              </a:cxn>
              <a:cxn ang="0">
                <a:pos x="19" y="7"/>
              </a:cxn>
              <a:cxn ang="0">
                <a:pos x="11" y="4"/>
              </a:cxn>
            </a:cxnLst>
            <a:rect l="0" t="0" r="r" b="b"/>
            <a:pathLst>
              <a:path w="20" h="17">
                <a:moveTo>
                  <a:pt x="11" y="4"/>
                </a:moveTo>
                <a:lnTo>
                  <a:pt x="11" y="0"/>
                </a:lnTo>
                <a:lnTo>
                  <a:pt x="9" y="0"/>
                </a:lnTo>
                <a:lnTo>
                  <a:pt x="9" y="4"/>
                </a:lnTo>
                <a:lnTo>
                  <a:pt x="7" y="4"/>
                </a:lnTo>
                <a:lnTo>
                  <a:pt x="5" y="4"/>
                </a:lnTo>
                <a:lnTo>
                  <a:pt x="2" y="4"/>
                </a:lnTo>
                <a:lnTo>
                  <a:pt x="2" y="7"/>
                </a:lnTo>
                <a:lnTo>
                  <a:pt x="0" y="7"/>
                </a:lnTo>
                <a:lnTo>
                  <a:pt x="0" y="10"/>
                </a:lnTo>
                <a:lnTo>
                  <a:pt x="0" y="13"/>
                </a:lnTo>
                <a:lnTo>
                  <a:pt x="9" y="10"/>
                </a:lnTo>
                <a:lnTo>
                  <a:pt x="9" y="13"/>
                </a:lnTo>
                <a:lnTo>
                  <a:pt x="9" y="16"/>
                </a:lnTo>
                <a:lnTo>
                  <a:pt x="7" y="16"/>
                </a:lnTo>
                <a:lnTo>
                  <a:pt x="9" y="16"/>
                </a:lnTo>
                <a:lnTo>
                  <a:pt x="11" y="16"/>
                </a:lnTo>
                <a:lnTo>
                  <a:pt x="13" y="13"/>
                </a:lnTo>
                <a:lnTo>
                  <a:pt x="15" y="13"/>
                </a:lnTo>
                <a:lnTo>
                  <a:pt x="17" y="13"/>
                </a:lnTo>
                <a:lnTo>
                  <a:pt x="17" y="10"/>
                </a:lnTo>
                <a:lnTo>
                  <a:pt x="19" y="7"/>
                </a:lnTo>
                <a:lnTo>
                  <a:pt x="11" y="4"/>
                </a:lnTo>
              </a:path>
            </a:pathLst>
          </a:custGeom>
          <a:solidFill>
            <a:srgbClr val="000000"/>
          </a:solidFill>
          <a:ln w="9525" cap="rnd">
            <a:noFill/>
            <a:round/>
            <a:headEnd/>
            <a:tailEnd/>
          </a:ln>
          <a:effectLst/>
        </p:spPr>
        <p:txBody>
          <a:bodyPr/>
          <a:lstStyle/>
          <a:p>
            <a:endParaRPr lang="en-US"/>
          </a:p>
        </p:txBody>
      </p:sp>
      <p:sp>
        <p:nvSpPr>
          <p:cNvPr id="64322" name="Freeform 834"/>
          <p:cNvSpPr>
            <a:spLocks/>
          </p:cNvSpPr>
          <p:nvPr/>
        </p:nvSpPr>
        <p:spPr bwMode="auto">
          <a:xfrm>
            <a:off x="3054350" y="2414588"/>
            <a:ext cx="31750" cy="30162"/>
          </a:xfrm>
          <a:custGeom>
            <a:avLst/>
            <a:gdLst/>
            <a:ahLst/>
            <a:cxnLst>
              <a:cxn ang="0">
                <a:pos x="5" y="9"/>
              </a:cxn>
              <a:cxn ang="0">
                <a:pos x="0" y="4"/>
              </a:cxn>
              <a:cxn ang="0">
                <a:pos x="0" y="7"/>
              </a:cxn>
              <a:cxn ang="0">
                <a:pos x="0" y="9"/>
              </a:cxn>
              <a:cxn ang="0">
                <a:pos x="2" y="9"/>
              </a:cxn>
              <a:cxn ang="0">
                <a:pos x="2" y="13"/>
              </a:cxn>
              <a:cxn ang="0">
                <a:pos x="5" y="13"/>
              </a:cxn>
              <a:cxn ang="0">
                <a:pos x="16" y="16"/>
              </a:cxn>
              <a:cxn ang="0">
                <a:pos x="16" y="13"/>
              </a:cxn>
              <a:cxn ang="0">
                <a:pos x="16" y="9"/>
              </a:cxn>
              <a:cxn ang="0">
                <a:pos x="16" y="7"/>
              </a:cxn>
              <a:cxn ang="0">
                <a:pos x="13" y="7"/>
              </a:cxn>
              <a:cxn ang="0">
                <a:pos x="13" y="4"/>
              </a:cxn>
              <a:cxn ang="0">
                <a:pos x="10" y="4"/>
              </a:cxn>
              <a:cxn ang="0">
                <a:pos x="10" y="7"/>
              </a:cxn>
              <a:cxn ang="0">
                <a:pos x="5" y="0"/>
              </a:cxn>
              <a:cxn ang="0">
                <a:pos x="10" y="7"/>
              </a:cxn>
              <a:cxn ang="0">
                <a:pos x="13" y="0"/>
              </a:cxn>
              <a:cxn ang="0">
                <a:pos x="5" y="0"/>
              </a:cxn>
              <a:cxn ang="0">
                <a:pos x="5" y="9"/>
              </a:cxn>
            </a:cxnLst>
            <a:rect l="0" t="0" r="r" b="b"/>
            <a:pathLst>
              <a:path w="17" h="17">
                <a:moveTo>
                  <a:pt x="5" y="9"/>
                </a:moveTo>
                <a:lnTo>
                  <a:pt x="0" y="4"/>
                </a:lnTo>
                <a:lnTo>
                  <a:pt x="0" y="7"/>
                </a:lnTo>
                <a:lnTo>
                  <a:pt x="0" y="9"/>
                </a:lnTo>
                <a:lnTo>
                  <a:pt x="2" y="9"/>
                </a:lnTo>
                <a:lnTo>
                  <a:pt x="2" y="13"/>
                </a:lnTo>
                <a:lnTo>
                  <a:pt x="5" y="13"/>
                </a:lnTo>
                <a:lnTo>
                  <a:pt x="16" y="16"/>
                </a:lnTo>
                <a:lnTo>
                  <a:pt x="16" y="13"/>
                </a:lnTo>
                <a:lnTo>
                  <a:pt x="16" y="9"/>
                </a:lnTo>
                <a:lnTo>
                  <a:pt x="16" y="7"/>
                </a:lnTo>
                <a:lnTo>
                  <a:pt x="13" y="7"/>
                </a:lnTo>
                <a:lnTo>
                  <a:pt x="13" y="4"/>
                </a:lnTo>
                <a:lnTo>
                  <a:pt x="10" y="4"/>
                </a:lnTo>
                <a:lnTo>
                  <a:pt x="10" y="7"/>
                </a:lnTo>
                <a:lnTo>
                  <a:pt x="5" y="0"/>
                </a:lnTo>
                <a:lnTo>
                  <a:pt x="10" y="7"/>
                </a:lnTo>
                <a:lnTo>
                  <a:pt x="13" y="0"/>
                </a:lnTo>
                <a:lnTo>
                  <a:pt x="5" y="0"/>
                </a:lnTo>
                <a:lnTo>
                  <a:pt x="5" y="9"/>
                </a:lnTo>
              </a:path>
            </a:pathLst>
          </a:custGeom>
          <a:solidFill>
            <a:srgbClr val="000000"/>
          </a:solidFill>
          <a:ln w="9525" cap="rnd">
            <a:noFill/>
            <a:round/>
            <a:headEnd/>
            <a:tailEnd/>
          </a:ln>
          <a:effectLst/>
        </p:spPr>
        <p:txBody>
          <a:bodyPr/>
          <a:lstStyle/>
          <a:p>
            <a:endParaRPr lang="en-US"/>
          </a:p>
        </p:txBody>
      </p:sp>
      <p:sp>
        <p:nvSpPr>
          <p:cNvPr id="64323" name="Freeform 835"/>
          <p:cNvSpPr>
            <a:spLocks/>
          </p:cNvSpPr>
          <p:nvPr/>
        </p:nvSpPr>
        <p:spPr bwMode="auto">
          <a:xfrm>
            <a:off x="3057525" y="2414588"/>
            <a:ext cx="31750" cy="30162"/>
          </a:xfrm>
          <a:custGeom>
            <a:avLst/>
            <a:gdLst/>
            <a:ahLst/>
            <a:cxnLst>
              <a:cxn ang="0">
                <a:pos x="0" y="4"/>
              </a:cxn>
              <a:cxn ang="0">
                <a:pos x="0" y="8"/>
              </a:cxn>
              <a:cxn ang="0">
                <a:pos x="0" y="4"/>
              </a:cxn>
              <a:cxn ang="0">
                <a:pos x="4" y="4"/>
              </a:cxn>
              <a:cxn ang="0">
                <a:pos x="4" y="0"/>
              </a:cxn>
              <a:cxn ang="0">
                <a:pos x="8" y="0"/>
              </a:cxn>
              <a:cxn ang="0">
                <a:pos x="4" y="0"/>
              </a:cxn>
              <a:cxn ang="0">
                <a:pos x="4" y="16"/>
              </a:cxn>
              <a:cxn ang="0">
                <a:pos x="8" y="16"/>
              </a:cxn>
              <a:cxn ang="0">
                <a:pos x="12" y="16"/>
              </a:cxn>
              <a:cxn ang="0">
                <a:pos x="16" y="16"/>
              </a:cxn>
              <a:cxn ang="0">
                <a:pos x="16" y="12"/>
              </a:cxn>
              <a:cxn ang="0">
                <a:pos x="16" y="8"/>
              </a:cxn>
              <a:cxn ang="0">
                <a:pos x="16" y="4"/>
              </a:cxn>
              <a:cxn ang="0">
                <a:pos x="16" y="0"/>
              </a:cxn>
              <a:cxn ang="0">
                <a:pos x="0" y="4"/>
              </a:cxn>
            </a:cxnLst>
            <a:rect l="0" t="0" r="r" b="b"/>
            <a:pathLst>
              <a:path w="17" h="17">
                <a:moveTo>
                  <a:pt x="0" y="4"/>
                </a:moveTo>
                <a:lnTo>
                  <a:pt x="0" y="8"/>
                </a:lnTo>
                <a:lnTo>
                  <a:pt x="0" y="4"/>
                </a:lnTo>
                <a:lnTo>
                  <a:pt x="4" y="4"/>
                </a:lnTo>
                <a:lnTo>
                  <a:pt x="4" y="0"/>
                </a:lnTo>
                <a:lnTo>
                  <a:pt x="8" y="0"/>
                </a:lnTo>
                <a:lnTo>
                  <a:pt x="4" y="0"/>
                </a:lnTo>
                <a:lnTo>
                  <a:pt x="4" y="16"/>
                </a:lnTo>
                <a:lnTo>
                  <a:pt x="8" y="16"/>
                </a:lnTo>
                <a:lnTo>
                  <a:pt x="12" y="16"/>
                </a:lnTo>
                <a:lnTo>
                  <a:pt x="16" y="16"/>
                </a:lnTo>
                <a:lnTo>
                  <a:pt x="16" y="12"/>
                </a:lnTo>
                <a:lnTo>
                  <a:pt x="16" y="8"/>
                </a:lnTo>
                <a:lnTo>
                  <a:pt x="16" y="4"/>
                </a:lnTo>
                <a:lnTo>
                  <a:pt x="16" y="0"/>
                </a:lnTo>
                <a:lnTo>
                  <a:pt x="0" y="4"/>
                </a:lnTo>
              </a:path>
            </a:pathLst>
          </a:custGeom>
          <a:solidFill>
            <a:srgbClr val="000000"/>
          </a:solidFill>
          <a:ln w="9525" cap="rnd">
            <a:noFill/>
            <a:round/>
            <a:headEnd/>
            <a:tailEnd/>
          </a:ln>
          <a:effectLst/>
        </p:spPr>
        <p:txBody>
          <a:bodyPr/>
          <a:lstStyle/>
          <a:p>
            <a:endParaRPr lang="en-US"/>
          </a:p>
        </p:txBody>
      </p:sp>
      <p:sp>
        <p:nvSpPr>
          <p:cNvPr id="64324" name="Freeform 836"/>
          <p:cNvSpPr>
            <a:spLocks/>
          </p:cNvSpPr>
          <p:nvPr/>
        </p:nvSpPr>
        <p:spPr bwMode="auto">
          <a:xfrm>
            <a:off x="3054350" y="2403475"/>
            <a:ext cx="31750" cy="31750"/>
          </a:xfrm>
          <a:custGeom>
            <a:avLst/>
            <a:gdLst/>
            <a:ahLst/>
            <a:cxnLst>
              <a:cxn ang="0">
                <a:pos x="3" y="16"/>
              </a:cxn>
              <a:cxn ang="0">
                <a:pos x="16" y="12"/>
              </a:cxn>
              <a:cxn ang="0">
                <a:pos x="16" y="8"/>
              </a:cxn>
              <a:cxn ang="0">
                <a:pos x="12" y="8"/>
              </a:cxn>
              <a:cxn ang="0">
                <a:pos x="12" y="4"/>
              </a:cxn>
              <a:cxn ang="0">
                <a:pos x="9" y="0"/>
              </a:cxn>
              <a:cxn ang="0">
                <a:pos x="6" y="0"/>
              </a:cxn>
              <a:cxn ang="0">
                <a:pos x="3" y="0"/>
              </a:cxn>
              <a:cxn ang="0">
                <a:pos x="0" y="0"/>
              </a:cxn>
              <a:cxn ang="0">
                <a:pos x="3" y="16"/>
              </a:cxn>
            </a:cxnLst>
            <a:rect l="0" t="0" r="r" b="b"/>
            <a:pathLst>
              <a:path w="17" h="17">
                <a:moveTo>
                  <a:pt x="3" y="16"/>
                </a:moveTo>
                <a:lnTo>
                  <a:pt x="16" y="12"/>
                </a:lnTo>
                <a:lnTo>
                  <a:pt x="16" y="8"/>
                </a:lnTo>
                <a:lnTo>
                  <a:pt x="12" y="8"/>
                </a:lnTo>
                <a:lnTo>
                  <a:pt x="12" y="4"/>
                </a:lnTo>
                <a:lnTo>
                  <a:pt x="9" y="0"/>
                </a:lnTo>
                <a:lnTo>
                  <a:pt x="6" y="0"/>
                </a:lnTo>
                <a:lnTo>
                  <a:pt x="3" y="0"/>
                </a:lnTo>
                <a:lnTo>
                  <a:pt x="0" y="0"/>
                </a:lnTo>
                <a:lnTo>
                  <a:pt x="3" y="16"/>
                </a:lnTo>
              </a:path>
            </a:pathLst>
          </a:custGeom>
          <a:solidFill>
            <a:srgbClr val="000000"/>
          </a:solidFill>
          <a:ln w="9525" cap="rnd">
            <a:noFill/>
            <a:round/>
            <a:headEnd/>
            <a:tailEnd/>
          </a:ln>
          <a:effectLst/>
        </p:spPr>
        <p:txBody>
          <a:bodyPr/>
          <a:lstStyle/>
          <a:p>
            <a:endParaRPr lang="en-US"/>
          </a:p>
        </p:txBody>
      </p:sp>
      <p:sp>
        <p:nvSpPr>
          <p:cNvPr id="64325" name="Freeform 837"/>
          <p:cNvSpPr>
            <a:spLocks/>
          </p:cNvSpPr>
          <p:nvPr/>
        </p:nvSpPr>
        <p:spPr bwMode="auto">
          <a:xfrm>
            <a:off x="3033713" y="2403475"/>
            <a:ext cx="31750" cy="31750"/>
          </a:xfrm>
          <a:custGeom>
            <a:avLst/>
            <a:gdLst/>
            <a:ahLst/>
            <a:cxnLst>
              <a:cxn ang="0">
                <a:pos x="0" y="9"/>
              </a:cxn>
              <a:cxn ang="0">
                <a:pos x="2" y="12"/>
              </a:cxn>
              <a:cxn ang="0">
                <a:pos x="4" y="16"/>
              </a:cxn>
              <a:cxn ang="0">
                <a:pos x="7" y="16"/>
              </a:cxn>
              <a:cxn ang="0">
                <a:pos x="11" y="16"/>
              </a:cxn>
              <a:cxn ang="0">
                <a:pos x="13" y="16"/>
              </a:cxn>
              <a:cxn ang="0">
                <a:pos x="13" y="12"/>
              </a:cxn>
              <a:cxn ang="0">
                <a:pos x="16" y="12"/>
              </a:cxn>
              <a:cxn ang="0">
                <a:pos x="13" y="0"/>
              </a:cxn>
              <a:cxn ang="0">
                <a:pos x="11" y="0"/>
              </a:cxn>
              <a:cxn ang="0">
                <a:pos x="7" y="0"/>
              </a:cxn>
              <a:cxn ang="0">
                <a:pos x="7" y="3"/>
              </a:cxn>
              <a:cxn ang="0">
                <a:pos x="11" y="3"/>
              </a:cxn>
              <a:cxn ang="0">
                <a:pos x="0" y="9"/>
              </a:cxn>
            </a:cxnLst>
            <a:rect l="0" t="0" r="r" b="b"/>
            <a:pathLst>
              <a:path w="17" h="17">
                <a:moveTo>
                  <a:pt x="0" y="9"/>
                </a:moveTo>
                <a:lnTo>
                  <a:pt x="2" y="12"/>
                </a:lnTo>
                <a:lnTo>
                  <a:pt x="4" y="16"/>
                </a:lnTo>
                <a:lnTo>
                  <a:pt x="7" y="16"/>
                </a:lnTo>
                <a:lnTo>
                  <a:pt x="11" y="16"/>
                </a:lnTo>
                <a:lnTo>
                  <a:pt x="13" y="16"/>
                </a:lnTo>
                <a:lnTo>
                  <a:pt x="13" y="12"/>
                </a:lnTo>
                <a:lnTo>
                  <a:pt x="16" y="12"/>
                </a:lnTo>
                <a:lnTo>
                  <a:pt x="13" y="0"/>
                </a:lnTo>
                <a:lnTo>
                  <a:pt x="11" y="0"/>
                </a:lnTo>
                <a:lnTo>
                  <a:pt x="7" y="0"/>
                </a:lnTo>
                <a:lnTo>
                  <a:pt x="7" y="3"/>
                </a:lnTo>
                <a:lnTo>
                  <a:pt x="11" y="3"/>
                </a:lnTo>
                <a:lnTo>
                  <a:pt x="0" y="9"/>
                </a:lnTo>
              </a:path>
            </a:pathLst>
          </a:custGeom>
          <a:solidFill>
            <a:srgbClr val="000000"/>
          </a:solidFill>
          <a:ln w="9525" cap="rnd">
            <a:noFill/>
            <a:round/>
            <a:headEnd/>
            <a:tailEnd/>
          </a:ln>
          <a:effectLst/>
        </p:spPr>
        <p:txBody>
          <a:bodyPr/>
          <a:lstStyle/>
          <a:p>
            <a:endParaRPr lang="en-US"/>
          </a:p>
        </p:txBody>
      </p:sp>
      <p:sp>
        <p:nvSpPr>
          <p:cNvPr id="64326" name="Freeform 838"/>
          <p:cNvSpPr>
            <a:spLocks/>
          </p:cNvSpPr>
          <p:nvPr/>
        </p:nvSpPr>
        <p:spPr bwMode="auto">
          <a:xfrm>
            <a:off x="3033713" y="2393950"/>
            <a:ext cx="33337" cy="31750"/>
          </a:xfrm>
          <a:custGeom>
            <a:avLst/>
            <a:gdLst/>
            <a:ahLst/>
            <a:cxnLst>
              <a:cxn ang="0">
                <a:pos x="6" y="13"/>
              </a:cxn>
              <a:cxn ang="0">
                <a:pos x="9" y="0"/>
              </a:cxn>
              <a:cxn ang="0">
                <a:pos x="6" y="0"/>
              </a:cxn>
              <a:cxn ang="0">
                <a:pos x="6" y="2"/>
              </a:cxn>
              <a:cxn ang="0">
                <a:pos x="4" y="2"/>
              </a:cxn>
              <a:cxn ang="0">
                <a:pos x="2" y="2"/>
              </a:cxn>
              <a:cxn ang="0">
                <a:pos x="2" y="7"/>
              </a:cxn>
              <a:cxn ang="0">
                <a:pos x="0" y="7"/>
              </a:cxn>
              <a:cxn ang="0">
                <a:pos x="0" y="10"/>
              </a:cxn>
              <a:cxn ang="0">
                <a:pos x="0" y="13"/>
              </a:cxn>
              <a:cxn ang="0">
                <a:pos x="0" y="16"/>
              </a:cxn>
              <a:cxn ang="0">
                <a:pos x="9" y="10"/>
              </a:cxn>
              <a:cxn ang="0">
                <a:pos x="9" y="13"/>
              </a:cxn>
              <a:cxn ang="0">
                <a:pos x="9" y="16"/>
              </a:cxn>
              <a:cxn ang="0">
                <a:pos x="11" y="16"/>
              </a:cxn>
              <a:cxn ang="0">
                <a:pos x="13" y="2"/>
              </a:cxn>
              <a:cxn ang="0">
                <a:pos x="11" y="16"/>
              </a:cxn>
              <a:cxn ang="0">
                <a:pos x="17" y="13"/>
              </a:cxn>
              <a:cxn ang="0">
                <a:pos x="13" y="2"/>
              </a:cxn>
              <a:cxn ang="0">
                <a:pos x="6" y="13"/>
              </a:cxn>
            </a:cxnLst>
            <a:rect l="0" t="0" r="r" b="b"/>
            <a:pathLst>
              <a:path w="18" h="17">
                <a:moveTo>
                  <a:pt x="6" y="13"/>
                </a:moveTo>
                <a:lnTo>
                  <a:pt x="9" y="0"/>
                </a:lnTo>
                <a:lnTo>
                  <a:pt x="6" y="0"/>
                </a:lnTo>
                <a:lnTo>
                  <a:pt x="6" y="2"/>
                </a:lnTo>
                <a:lnTo>
                  <a:pt x="4" y="2"/>
                </a:lnTo>
                <a:lnTo>
                  <a:pt x="2" y="2"/>
                </a:lnTo>
                <a:lnTo>
                  <a:pt x="2" y="7"/>
                </a:lnTo>
                <a:lnTo>
                  <a:pt x="0" y="7"/>
                </a:lnTo>
                <a:lnTo>
                  <a:pt x="0" y="10"/>
                </a:lnTo>
                <a:lnTo>
                  <a:pt x="0" y="13"/>
                </a:lnTo>
                <a:lnTo>
                  <a:pt x="0" y="16"/>
                </a:lnTo>
                <a:lnTo>
                  <a:pt x="9" y="10"/>
                </a:lnTo>
                <a:lnTo>
                  <a:pt x="9" y="13"/>
                </a:lnTo>
                <a:lnTo>
                  <a:pt x="9" y="16"/>
                </a:lnTo>
                <a:lnTo>
                  <a:pt x="11" y="16"/>
                </a:lnTo>
                <a:lnTo>
                  <a:pt x="13" y="2"/>
                </a:lnTo>
                <a:lnTo>
                  <a:pt x="11" y="16"/>
                </a:lnTo>
                <a:lnTo>
                  <a:pt x="17" y="13"/>
                </a:lnTo>
                <a:lnTo>
                  <a:pt x="13" y="2"/>
                </a:lnTo>
                <a:lnTo>
                  <a:pt x="6" y="13"/>
                </a:lnTo>
              </a:path>
            </a:pathLst>
          </a:custGeom>
          <a:solidFill>
            <a:srgbClr val="000000"/>
          </a:solidFill>
          <a:ln w="9525" cap="rnd">
            <a:noFill/>
            <a:round/>
            <a:headEnd/>
            <a:tailEnd/>
          </a:ln>
          <a:effectLst/>
        </p:spPr>
        <p:txBody>
          <a:bodyPr/>
          <a:lstStyle/>
          <a:p>
            <a:endParaRPr lang="en-US"/>
          </a:p>
        </p:txBody>
      </p:sp>
      <p:sp>
        <p:nvSpPr>
          <p:cNvPr id="64327" name="Freeform 839"/>
          <p:cNvSpPr>
            <a:spLocks/>
          </p:cNvSpPr>
          <p:nvPr/>
        </p:nvSpPr>
        <p:spPr bwMode="auto">
          <a:xfrm>
            <a:off x="3036888" y="2373313"/>
            <a:ext cx="31750" cy="39687"/>
          </a:xfrm>
          <a:custGeom>
            <a:avLst/>
            <a:gdLst/>
            <a:ahLst/>
            <a:cxnLst>
              <a:cxn ang="0">
                <a:pos x="10" y="8"/>
              </a:cxn>
              <a:cxn ang="0">
                <a:pos x="2" y="2"/>
              </a:cxn>
              <a:cxn ang="0">
                <a:pos x="0" y="4"/>
              </a:cxn>
              <a:cxn ang="0">
                <a:pos x="0" y="6"/>
              </a:cxn>
              <a:cxn ang="0">
                <a:pos x="0" y="8"/>
              </a:cxn>
              <a:cxn ang="0">
                <a:pos x="0" y="10"/>
              </a:cxn>
              <a:cxn ang="0">
                <a:pos x="0" y="12"/>
              </a:cxn>
              <a:cxn ang="0">
                <a:pos x="0" y="14"/>
              </a:cxn>
              <a:cxn ang="0">
                <a:pos x="2" y="14"/>
              </a:cxn>
              <a:cxn ang="0">
                <a:pos x="2" y="17"/>
              </a:cxn>
              <a:cxn ang="0">
                <a:pos x="2" y="19"/>
              </a:cxn>
              <a:cxn ang="0">
                <a:pos x="5" y="19"/>
              </a:cxn>
              <a:cxn ang="0">
                <a:pos x="5" y="21"/>
              </a:cxn>
              <a:cxn ang="0">
                <a:pos x="16" y="14"/>
              </a:cxn>
              <a:cxn ang="0">
                <a:pos x="16" y="12"/>
              </a:cxn>
              <a:cxn ang="0">
                <a:pos x="13" y="12"/>
              </a:cxn>
              <a:cxn ang="0">
                <a:pos x="13" y="10"/>
              </a:cxn>
              <a:cxn ang="0">
                <a:pos x="13" y="8"/>
              </a:cxn>
              <a:cxn ang="0">
                <a:pos x="13" y="6"/>
              </a:cxn>
              <a:cxn ang="0">
                <a:pos x="5" y="0"/>
              </a:cxn>
              <a:cxn ang="0">
                <a:pos x="10" y="8"/>
              </a:cxn>
            </a:cxnLst>
            <a:rect l="0" t="0" r="r" b="b"/>
            <a:pathLst>
              <a:path w="17" h="22">
                <a:moveTo>
                  <a:pt x="10" y="8"/>
                </a:moveTo>
                <a:lnTo>
                  <a:pt x="2" y="2"/>
                </a:lnTo>
                <a:lnTo>
                  <a:pt x="0" y="4"/>
                </a:lnTo>
                <a:lnTo>
                  <a:pt x="0" y="6"/>
                </a:lnTo>
                <a:lnTo>
                  <a:pt x="0" y="8"/>
                </a:lnTo>
                <a:lnTo>
                  <a:pt x="0" y="10"/>
                </a:lnTo>
                <a:lnTo>
                  <a:pt x="0" y="12"/>
                </a:lnTo>
                <a:lnTo>
                  <a:pt x="0" y="14"/>
                </a:lnTo>
                <a:lnTo>
                  <a:pt x="2" y="14"/>
                </a:lnTo>
                <a:lnTo>
                  <a:pt x="2" y="17"/>
                </a:lnTo>
                <a:lnTo>
                  <a:pt x="2" y="19"/>
                </a:lnTo>
                <a:lnTo>
                  <a:pt x="5" y="19"/>
                </a:lnTo>
                <a:lnTo>
                  <a:pt x="5" y="21"/>
                </a:lnTo>
                <a:lnTo>
                  <a:pt x="16" y="14"/>
                </a:lnTo>
                <a:lnTo>
                  <a:pt x="16" y="12"/>
                </a:lnTo>
                <a:lnTo>
                  <a:pt x="13" y="12"/>
                </a:lnTo>
                <a:lnTo>
                  <a:pt x="13" y="10"/>
                </a:lnTo>
                <a:lnTo>
                  <a:pt x="13" y="8"/>
                </a:lnTo>
                <a:lnTo>
                  <a:pt x="13" y="6"/>
                </a:lnTo>
                <a:lnTo>
                  <a:pt x="5" y="0"/>
                </a:lnTo>
                <a:lnTo>
                  <a:pt x="10" y="8"/>
                </a:lnTo>
              </a:path>
            </a:pathLst>
          </a:custGeom>
          <a:solidFill>
            <a:srgbClr val="000000"/>
          </a:solidFill>
          <a:ln w="9525" cap="rnd">
            <a:noFill/>
            <a:round/>
            <a:headEnd/>
            <a:tailEnd/>
          </a:ln>
          <a:effectLst/>
        </p:spPr>
        <p:txBody>
          <a:bodyPr/>
          <a:lstStyle/>
          <a:p>
            <a:endParaRPr lang="en-US"/>
          </a:p>
        </p:txBody>
      </p:sp>
      <p:sp>
        <p:nvSpPr>
          <p:cNvPr id="64328" name="Freeform 840"/>
          <p:cNvSpPr>
            <a:spLocks/>
          </p:cNvSpPr>
          <p:nvPr/>
        </p:nvSpPr>
        <p:spPr bwMode="auto">
          <a:xfrm>
            <a:off x="3017838" y="2366963"/>
            <a:ext cx="34925" cy="31750"/>
          </a:xfrm>
          <a:custGeom>
            <a:avLst/>
            <a:gdLst/>
            <a:ahLst/>
            <a:cxnLst>
              <a:cxn ang="0">
                <a:pos x="9" y="0"/>
              </a:cxn>
              <a:cxn ang="0">
                <a:pos x="9" y="10"/>
              </a:cxn>
              <a:cxn ang="0">
                <a:pos x="9" y="13"/>
              </a:cxn>
              <a:cxn ang="0">
                <a:pos x="11" y="13"/>
              </a:cxn>
              <a:cxn ang="0">
                <a:pos x="11" y="16"/>
              </a:cxn>
              <a:cxn ang="0">
                <a:pos x="13" y="16"/>
              </a:cxn>
              <a:cxn ang="0">
                <a:pos x="15" y="16"/>
              </a:cxn>
              <a:cxn ang="0">
                <a:pos x="18" y="16"/>
              </a:cxn>
              <a:cxn ang="0">
                <a:pos x="15" y="4"/>
              </a:cxn>
              <a:cxn ang="0">
                <a:pos x="18" y="4"/>
              </a:cxn>
              <a:cxn ang="0">
                <a:pos x="15" y="4"/>
              </a:cxn>
              <a:cxn ang="0">
                <a:pos x="15" y="0"/>
              </a:cxn>
              <a:cxn ang="0">
                <a:pos x="13" y="0"/>
              </a:cxn>
              <a:cxn ang="0">
                <a:pos x="13" y="10"/>
              </a:cxn>
              <a:cxn ang="0">
                <a:pos x="9" y="0"/>
              </a:cxn>
              <a:cxn ang="0">
                <a:pos x="0" y="4"/>
              </a:cxn>
              <a:cxn ang="0">
                <a:pos x="9" y="10"/>
              </a:cxn>
              <a:cxn ang="0">
                <a:pos x="9" y="0"/>
              </a:cxn>
            </a:cxnLst>
            <a:rect l="0" t="0" r="r" b="b"/>
            <a:pathLst>
              <a:path w="19" h="17">
                <a:moveTo>
                  <a:pt x="9" y="0"/>
                </a:moveTo>
                <a:lnTo>
                  <a:pt x="9" y="10"/>
                </a:lnTo>
                <a:lnTo>
                  <a:pt x="9" y="13"/>
                </a:lnTo>
                <a:lnTo>
                  <a:pt x="11" y="13"/>
                </a:lnTo>
                <a:lnTo>
                  <a:pt x="11" y="16"/>
                </a:lnTo>
                <a:lnTo>
                  <a:pt x="13" y="16"/>
                </a:lnTo>
                <a:lnTo>
                  <a:pt x="15" y="16"/>
                </a:lnTo>
                <a:lnTo>
                  <a:pt x="18" y="16"/>
                </a:lnTo>
                <a:lnTo>
                  <a:pt x="15" y="4"/>
                </a:lnTo>
                <a:lnTo>
                  <a:pt x="18" y="4"/>
                </a:lnTo>
                <a:lnTo>
                  <a:pt x="15" y="4"/>
                </a:lnTo>
                <a:lnTo>
                  <a:pt x="15" y="0"/>
                </a:lnTo>
                <a:lnTo>
                  <a:pt x="13" y="0"/>
                </a:lnTo>
                <a:lnTo>
                  <a:pt x="13" y="10"/>
                </a:lnTo>
                <a:lnTo>
                  <a:pt x="9" y="0"/>
                </a:lnTo>
                <a:lnTo>
                  <a:pt x="0" y="4"/>
                </a:lnTo>
                <a:lnTo>
                  <a:pt x="9" y="10"/>
                </a:lnTo>
                <a:lnTo>
                  <a:pt x="9" y="0"/>
                </a:lnTo>
              </a:path>
            </a:pathLst>
          </a:custGeom>
          <a:solidFill>
            <a:srgbClr val="000000"/>
          </a:solidFill>
          <a:ln w="9525" cap="rnd">
            <a:noFill/>
            <a:round/>
            <a:headEnd/>
            <a:tailEnd/>
          </a:ln>
          <a:effectLst/>
        </p:spPr>
        <p:txBody>
          <a:bodyPr/>
          <a:lstStyle/>
          <a:p>
            <a:endParaRPr lang="en-US"/>
          </a:p>
        </p:txBody>
      </p:sp>
      <p:sp>
        <p:nvSpPr>
          <p:cNvPr id="64329" name="Freeform 841"/>
          <p:cNvSpPr>
            <a:spLocks/>
          </p:cNvSpPr>
          <p:nvPr/>
        </p:nvSpPr>
        <p:spPr bwMode="auto">
          <a:xfrm>
            <a:off x="3017838" y="2366963"/>
            <a:ext cx="30162" cy="31750"/>
          </a:xfrm>
          <a:custGeom>
            <a:avLst/>
            <a:gdLst/>
            <a:ahLst/>
            <a:cxnLst>
              <a:cxn ang="0">
                <a:pos x="11" y="0"/>
              </a:cxn>
              <a:cxn ang="0">
                <a:pos x="13" y="11"/>
              </a:cxn>
              <a:cxn ang="0">
                <a:pos x="16" y="16"/>
              </a:cxn>
              <a:cxn ang="0">
                <a:pos x="11" y="0"/>
              </a:cxn>
              <a:cxn ang="0">
                <a:pos x="0" y="6"/>
              </a:cxn>
              <a:cxn ang="0">
                <a:pos x="11" y="16"/>
              </a:cxn>
              <a:cxn ang="0">
                <a:pos x="11" y="0"/>
              </a:cxn>
            </a:cxnLst>
            <a:rect l="0" t="0" r="r" b="b"/>
            <a:pathLst>
              <a:path w="17" h="17">
                <a:moveTo>
                  <a:pt x="11" y="0"/>
                </a:moveTo>
                <a:lnTo>
                  <a:pt x="13" y="11"/>
                </a:lnTo>
                <a:lnTo>
                  <a:pt x="16" y="16"/>
                </a:lnTo>
                <a:lnTo>
                  <a:pt x="11" y="0"/>
                </a:lnTo>
                <a:lnTo>
                  <a:pt x="0" y="6"/>
                </a:lnTo>
                <a:lnTo>
                  <a:pt x="11" y="16"/>
                </a:lnTo>
                <a:lnTo>
                  <a:pt x="11" y="0"/>
                </a:lnTo>
              </a:path>
            </a:pathLst>
          </a:custGeom>
          <a:solidFill>
            <a:srgbClr val="000000"/>
          </a:solidFill>
          <a:ln w="9525" cap="rnd">
            <a:noFill/>
            <a:round/>
            <a:headEnd/>
            <a:tailEnd/>
          </a:ln>
          <a:effectLst/>
        </p:spPr>
        <p:txBody>
          <a:bodyPr/>
          <a:lstStyle/>
          <a:p>
            <a:endParaRPr lang="en-US"/>
          </a:p>
        </p:txBody>
      </p:sp>
      <p:sp>
        <p:nvSpPr>
          <p:cNvPr id="64330" name="Freeform 842"/>
          <p:cNvSpPr>
            <a:spLocks/>
          </p:cNvSpPr>
          <p:nvPr/>
        </p:nvSpPr>
        <p:spPr bwMode="auto">
          <a:xfrm>
            <a:off x="3033713" y="2363788"/>
            <a:ext cx="31750" cy="30162"/>
          </a:xfrm>
          <a:custGeom>
            <a:avLst/>
            <a:gdLst/>
            <a:ahLst/>
            <a:cxnLst>
              <a:cxn ang="0">
                <a:pos x="2" y="8"/>
              </a:cxn>
              <a:cxn ang="0">
                <a:pos x="2" y="3"/>
              </a:cxn>
              <a:cxn ang="0">
                <a:pos x="2" y="0"/>
              </a:cxn>
              <a:cxn ang="0">
                <a:pos x="0" y="0"/>
              </a:cxn>
              <a:cxn ang="0">
                <a:pos x="0" y="3"/>
              </a:cxn>
              <a:cxn ang="0">
                <a:pos x="5" y="16"/>
              </a:cxn>
              <a:cxn ang="0">
                <a:pos x="8" y="16"/>
              </a:cxn>
              <a:cxn ang="0">
                <a:pos x="13" y="16"/>
              </a:cxn>
              <a:cxn ang="0">
                <a:pos x="13" y="12"/>
              </a:cxn>
              <a:cxn ang="0">
                <a:pos x="16" y="12"/>
              </a:cxn>
              <a:cxn ang="0">
                <a:pos x="16" y="8"/>
              </a:cxn>
              <a:cxn ang="0">
                <a:pos x="16" y="3"/>
              </a:cxn>
              <a:cxn ang="0">
                <a:pos x="16" y="0"/>
              </a:cxn>
              <a:cxn ang="0">
                <a:pos x="13" y="0"/>
              </a:cxn>
              <a:cxn ang="0">
                <a:pos x="16" y="0"/>
              </a:cxn>
              <a:cxn ang="0">
                <a:pos x="2" y="8"/>
              </a:cxn>
            </a:cxnLst>
            <a:rect l="0" t="0" r="r" b="b"/>
            <a:pathLst>
              <a:path w="17" h="17">
                <a:moveTo>
                  <a:pt x="2" y="8"/>
                </a:moveTo>
                <a:lnTo>
                  <a:pt x="2" y="3"/>
                </a:lnTo>
                <a:lnTo>
                  <a:pt x="2" y="0"/>
                </a:lnTo>
                <a:lnTo>
                  <a:pt x="0" y="0"/>
                </a:lnTo>
                <a:lnTo>
                  <a:pt x="0" y="3"/>
                </a:lnTo>
                <a:lnTo>
                  <a:pt x="5" y="16"/>
                </a:lnTo>
                <a:lnTo>
                  <a:pt x="8" y="16"/>
                </a:lnTo>
                <a:lnTo>
                  <a:pt x="13" y="16"/>
                </a:lnTo>
                <a:lnTo>
                  <a:pt x="13" y="12"/>
                </a:lnTo>
                <a:lnTo>
                  <a:pt x="16" y="12"/>
                </a:lnTo>
                <a:lnTo>
                  <a:pt x="16" y="8"/>
                </a:lnTo>
                <a:lnTo>
                  <a:pt x="16" y="3"/>
                </a:lnTo>
                <a:lnTo>
                  <a:pt x="16" y="0"/>
                </a:lnTo>
                <a:lnTo>
                  <a:pt x="13" y="0"/>
                </a:lnTo>
                <a:lnTo>
                  <a:pt x="16" y="0"/>
                </a:lnTo>
                <a:lnTo>
                  <a:pt x="2" y="8"/>
                </a:lnTo>
              </a:path>
            </a:pathLst>
          </a:custGeom>
          <a:solidFill>
            <a:srgbClr val="000000"/>
          </a:solidFill>
          <a:ln w="9525" cap="rnd">
            <a:noFill/>
            <a:round/>
            <a:headEnd/>
            <a:tailEnd/>
          </a:ln>
          <a:effectLst/>
        </p:spPr>
        <p:txBody>
          <a:bodyPr/>
          <a:lstStyle/>
          <a:p>
            <a:endParaRPr lang="en-US"/>
          </a:p>
        </p:txBody>
      </p:sp>
      <p:sp>
        <p:nvSpPr>
          <p:cNvPr id="64331" name="Freeform 843"/>
          <p:cNvSpPr>
            <a:spLocks/>
          </p:cNvSpPr>
          <p:nvPr/>
        </p:nvSpPr>
        <p:spPr bwMode="auto">
          <a:xfrm>
            <a:off x="3025775" y="2355850"/>
            <a:ext cx="31750" cy="31750"/>
          </a:xfrm>
          <a:custGeom>
            <a:avLst/>
            <a:gdLst/>
            <a:ahLst/>
            <a:cxnLst>
              <a:cxn ang="0">
                <a:pos x="0" y="3"/>
              </a:cxn>
              <a:cxn ang="0">
                <a:pos x="0" y="7"/>
              </a:cxn>
              <a:cxn ang="0">
                <a:pos x="2" y="7"/>
              </a:cxn>
              <a:cxn ang="0">
                <a:pos x="2" y="10"/>
              </a:cxn>
              <a:cxn ang="0">
                <a:pos x="4" y="10"/>
              </a:cxn>
              <a:cxn ang="0">
                <a:pos x="4" y="16"/>
              </a:cxn>
              <a:cxn ang="0">
                <a:pos x="6" y="16"/>
              </a:cxn>
              <a:cxn ang="0">
                <a:pos x="16" y="7"/>
              </a:cxn>
              <a:cxn ang="0">
                <a:pos x="13" y="7"/>
              </a:cxn>
              <a:cxn ang="0">
                <a:pos x="13" y="3"/>
              </a:cxn>
              <a:cxn ang="0">
                <a:pos x="10" y="3"/>
              </a:cxn>
              <a:cxn ang="0">
                <a:pos x="10" y="0"/>
              </a:cxn>
              <a:cxn ang="0">
                <a:pos x="8" y="0"/>
              </a:cxn>
              <a:cxn ang="0">
                <a:pos x="0" y="3"/>
              </a:cxn>
            </a:cxnLst>
            <a:rect l="0" t="0" r="r" b="b"/>
            <a:pathLst>
              <a:path w="17" h="17">
                <a:moveTo>
                  <a:pt x="0" y="3"/>
                </a:moveTo>
                <a:lnTo>
                  <a:pt x="0" y="7"/>
                </a:lnTo>
                <a:lnTo>
                  <a:pt x="2" y="7"/>
                </a:lnTo>
                <a:lnTo>
                  <a:pt x="2" y="10"/>
                </a:lnTo>
                <a:lnTo>
                  <a:pt x="4" y="10"/>
                </a:lnTo>
                <a:lnTo>
                  <a:pt x="4" y="16"/>
                </a:lnTo>
                <a:lnTo>
                  <a:pt x="6" y="16"/>
                </a:lnTo>
                <a:lnTo>
                  <a:pt x="16" y="7"/>
                </a:lnTo>
                <a:lnTo>
                  <a:pt x="13" y="7"/>
                </a:lnTo>
                <a:lnTo>
                  <a:pt x="13" y="3"/>
                </a:lnTo>
                <a:lnTo>
                  <a:pt x="10" y="3"/>
                </a:lnTo>
                <a:lnTo>
                  <a:pt x="10" y="0"/>
                </a:lnTo>
                <a:lnTo>
                  <a:pt x="8" y="0"/>
                </a:lnTo>
                <a:lnTo>
                  <a:pt x="0" y="3"/>
                </a:lnTo>
              </a:path>
            </a:pathLst>
          </a:custGeom>
          <a:solidFill>
            <a:srgbClr val="000000"/>
          </a:solidFill>
          <a:ln w="9525" cap="rnd">
            <a:noFill/>
            <a:round/>
            <a:headEnd/>
            <a:tailEnd/>
          </a:ln>
          <a:effectLst/>
        </p:spPr>
        <p:txBody>
          <a:bodyPr/>
          <a:lstStyle/>
          <a:p>
            <a:endParaRPr lang="en-US"/>
          </a:p>
        </p:txBody>
      </p:sp>
      <p:sp>
        <p:nvSpPr>
          <p:cNvPr id="64332" name="Freeform 844"/>
          <p:cNvSpPr>
            <a:spLocks/>
          </p:cNvSpPr>
          <p:nvPr/>
        </p:nvSpPr>
        <p:spPr bwMode="auto">
          <a:xfrm>
            <a:off x="3025775" y="2325688"/>
            <a:ext cx="31750" cy="36512"/>
          </a:xfrm>
          <a:custGeom>
            <a:avLst/>
            <a:gdLst/>
            <a:ahLst/>
            <a:cxnLst>
              <a:cxn ang="0">
                <a:pos x="3" y="2"/>
              </a:cxn>
              <a:cxn ang="0">
                <a:pos x="3" y="0"/>
              </a:cxn>
              <a:cxn ang="0">
                <a:pos x="3" y="2"/>
              </a:cxn>
              <a:cxn ang="0">
                <a:pos x="3" y="4"/>
              </a:cxn>
              <a:cxn ang="0">
                <a:pos x="0" y="4"/>
              </a:cxn>
              <a:cxn ang="0">
                <a:pos x="0" y="6"/>
              </a:cxn>
              <a:cxn ang="0">
                <a:pos x="0" y="9"/>
              </a:cxn>
              <a:cxn ang="0">
                <a:pos x="0" y="11"/>
              </a:cxn>
              <a:cxn ang="0">
                <a:pos x="0" y="13"/>
              </a:cxn>
              <a:cxn ang="0">
                <a:pos x="0" y="15"/>
              </a:cxn>
              <a:cxn ang="0">
                <a:pos x="0" y="17"/>
              </a:cxn>
              <a:cxn ang="0">
                <a:pos x="0" y="19"/>
              </a:cxn>
              <a:cxn ang="0">
                <a:pos x="12" y="17"/>
              </a:cxn>
              <a:cxn ang="0">
                <a:pos x="12" y="15"/>
              </a:cxn>
              <a:cxn ang="0">
                <a:pos x="12" y="13"/>
              </a:cxn>
              <a:cxn ang="0">
                <a:pos x="12" y="11"/>
              </a:cxn>
              <a:cxn ang="0">
                <a:pos x="12" y="9"/>
              </a:cxn>
              <a:cxn ang="0">
                <a:pos x="12" y="6"/>
              </a:cxn>
              <a:cxn ang="0">
                <a:pos x="16" y="6"/>
              </a:cxn>
              <a:cxn ang="0">
                <a:pos x="16" y="4"/>
              </a:cxn>
              <a:cxn ang="0">
                <a:pos x="3" y="2"/>
              </a:cxn>
            </a:cxnLst>
            <a:rect l="0" t="0" r="r" b="b"/>
            <a:pathLst>
              <a:path w="17" h="20">
                <a:moveTo>
                  <a:pt x="3" y="2"/>
                </a:moveTo>
                <a:lnTo>
                  <a:pt x="3" y="0"/>
                </a:lnTo>
                <a:lnTo>
                  <a:pt x="3" y="2"/>
                </a:lnTo>
                <a:lnTo>
                  <a:pt x="3" y="4"/>
                </a:lnTo>
                <a:lnTo>
                  <a:pt x="0" y="4"/>
                </a:lnTo>
                <a:lnTo>
                  <a:pt x="0" y="6"/>
                </a:lnTo>
                <a:lnTo>
                  <a:pt x="0" y="9"/>
                </a:lnTo>
                <a:lnTo>
                  <a:pt x="0" y="11"/>
                </a:lnTo>
                <a:lnTo>
                  <a:pt x="0" y="13"/>
                </a:lnTo>
                <a:lnTo>
                  <a:pt x="0" y="15"/>
                </a:lnTo>
                <a:lnTo>
                  <a:pt x="0" y="17"/>
                </a:lnTo>
                <a:lnTo>
                  <a:pt x="0" y="19"/>
                </a:lnTo>
                <a:lnTo>
                  <a:pt x="12" y="17"/>
                </a:lnTo>
                <a:lnTo>
                  <a:pt x="12" y="15"/>
                </a:lnTo>
                <a:lnTo>
                  <a:pt x="12" y="13"/>
                </a:lnTo>
                <a:lnTo>
                  <a:pt x="12" y="11"/>
                </a:lnTo>
                <a:lnTo>
                  <a:pt x="12" y="9"/>
                </a:lnTo>
                <a:lnTo>
                  <a:pt x="12" y="6"/>
                </a:lnTo>
                <a:lnTo>
                  <a:pt x="16" y="6"/>
                </a:lnTo>
                <a:lnTo>
                  <a:pt x="16" y="4"/>
                </a:lnTo>
                <a:lnTo>
                  <a:pt x="3" y="2"/>
                </a:lnTo>
              </a:path>
            </a:pathLst>
          </a:custGeom>
          <a:solidFill>
            <a:srgbClr val="000000"/>
          </a:solidFill>
          <a:ln w="9525" cap="rnd">
            <a:noFill/>
            <a:round/>
            <a:headEnd/>
            <a:tailEnd/>
          </a:ln>
          <a:effectLst/>
        </p:spPr>
        <p:txBody>
          <a:bodyPr/>
          <a:lstStyle/>
          <a:p>
            <a:endParaRPr lang="en-US"/>
          </a:p>
        </p:txBody>
      </p:sp>
      <p:sp>
        <p:nvSpPr>
          <p:cNvPr id="64333" name="Freeform 845"/>
          <p:cNvSpPr>
            <a:spLocks/>
          </p:cNvSpPr>
          <p:nvPr/>
        </p:nvSpPr>
        <p:spPr bwMode="auto">
          <a:xfrm>
            <a:off x="3030538" y="2314575"/>
            <a:ext cx="33337" cy="31750"/>
          </a:xfrm>
          <a:custGeom>
            <a:avLst/>
            <a:gdLst/>
            <a:ahLst/>
            <a:cxnLst>
              <a:cxn ang="0">
                <a:pos x="15" y="8"/>
              </a:cxn>
              <a:cxn ang="0">
                <a:pos x="11" y="0"/>
              </a:cxn>
              <a:cxn ang="0">
                <a:pos x="8" y="0"/>
              </a:cxn>
              <a:cxn ang="0">
                <a:pos x="6" y="2"/>
              </a:cxn>
              <a:cxn ang="0">
                <a:pos x="4" y="2"/>
              </a:cxn>
              <a:cxn ang="0">
                <a:pos x="4" y="5"/>
              </a:cxn>
              <a:cxn ang="0">
                <a:pos x="2" y="5"/>
              </a:cxn>
              <a:cxn ang="0">
                <a:pos x="2" y="8"/>
              </a:cxn>
              <a:cxn ang="0">
                <a:pos x="0" y="8"/>
              </a:cxn>
              <a:cxn ang="0">
                <a:pos x="0" y="10"/>
              </a:cxn>
              <a:cxn ang="0">
                <a:pos x="8" y="13"/>
              </a:cxn>
              <a:cxn ang="0">
                <a:pos x="8" y="16"/>
              </a:cxn>
              <a:cxn ang="0">
                <a:pos x="8" y="13"/>
              </a:cxn>
              <a:cxn ang="0">
                <a:pos x="11" y="13"/>
              </a:cxn>
              <a:cxn ang="0">
                <a:pos x="11" y="10"/>
              </a:cxn>
              <a:cxn ang="0">
                <a:pos x="13" y="10"/>
              </a:cxn>
              <a:cxn ang="0">
                <a:pos x="11" y="10"/>
              </a:cxn>
              <a:cxn ang="0">
                <a:pos x="6" y="2"/>
              </a:cxn>
              <a:cxn ang="0">
                <a:pos x="15" y="8"/>
              </a:cxn>
              <a:cxn ang="0">
                <a:pos x="17" y="0"/>
              </a:cxn>
              <a:cxn ang="0">
                <a:pos x="11" y="0"/>
              </a:cxn>
              <a:cxn ang="0">
                <a:pos x="15" y="8"/>
              </a:cxn>
            </a:cxnLst>
            <a:rect l="0" t="0" r="r" b="b"/>
            <a:pathLst>
              <a:path w="18" h="17">
                <a:moveTo>
                  <a:pt x="15" y="8"/>
                </a:moveTo>
                <a:lnTo>
                  <a:pt x="11" y="0"/>
                </a:lnTo>
                <a:lnTo>
                  <a:pt x="8" y="0"/>
                </a:lnTo>
                <a:lnTo>
                  <a:pt x="6" y="2"/>
                </a:lnTo>
                <a:lnTo>
                  <a:pt x="4" y="2"/>
                </a:lnTo>
                <a:lnTo>
                  <a:pt x="4" y="5"/>
                </a:lnTo>
                <a:lnTo>
                  <a:pt x="2" y="5"/>
                </a:lnTo>
                <a:lnTo>
                  <a:pt x="2" y="8"/>
                </a:lnTo>
                <a:lnTo>
                  <a:pt x="0" y="8"/>
                </a:lnTo>
                <a:lnTo>
                  <a:pt x="0" y="10"/>
                </a:lnTo>
                <a:lnTo>
                  <a:pt x="8" y="13"/>
                </a:lnTo>
                <a:lnTo>
                  <a:pt x="8" y="16"/>
                </a:lnTo>
                <a:lnTo>
                  <a:pt x="8" y="13"/>
                </a:lnTo>
                <a:lnTo>
                  <a:pt x="11" y="13"/>
                </a:lnTo>
                <a:lnTo>
                  <a:pt x="11" y="10"/>
                </a:lnTo>
                <a:lnTo>
                  <a:pt x="13" y="10"/>
                </a:lnTo>
                <a:lnTo>
                  <a:pt x="11" y="10"/>
                </a:lnTo>
                <a:lnTo>
                  <a:pt x="6" y="2"/>
                </a:lnTo>
                <a:lnTo>
                  <a:pt x="15" y="8"/>
                </a:lnTo>
                <a:lnTo>
                  <a:pt x="17" y="0"/>
                </a:lnTo>
                <a:lnTo>
                  <a:pt x="11" y="0"/>
                </a:lnTo>
                <a:lnTo>
                  <a:pt x="15" y="8"/>
                </a:lnTo>
              </a:path>
            </a:pathLst>
          </a:custGeom>
          <a:solidFill>
            <a:srgbClr val="000000"/>
          </a:solidFill>
          <a:ln w="9525" cap="rnd">
            <a:noFill/>
            <a:round/>
            <a:headEnd/>
            <a:tailEnd/>
          </a:ln>
          <a:effectLst/>
        </p:spPr>
        <p:txBody>
          <a:bodyPr/>
          <a:lstStyle/>
          <a:p>
            <a:endParaRPr lang="en-US"/>
          </a:p>
        </p:txBody>
      </p:sp>
      <p:sp>
        <p:nvSpPr>
          <p:cNvPr id="64334" name="Freeform 846"/>
          <p:cNvSpPr>
            <a:spLocks/>
          </p:cNvSpPr>
          <p:nvPr/>
        </p:nvSpPr>
        <p:spPr bwMode="auto">
          <a:xfrm>
            <a:off x="3036888" y="2317750"/>
            <a:ext cx="31750" cy="31750"/>
          </a:xfrm>
          <a:custGeom>
            <a:avLst/>
            <a:gdLst/>
            <a:ahLst/>
            <a:cxnLst>
              <a:cxn ang="0">
                <a:pos x="16" y="12"/>
              </a:cxn>
              <a:cxn ang="0">
                <a:pos x="13" y="12"/>
              </a:cxn>
              <a:cxn ang="0">
                <a:pos x="13" y="9"/>
              </a:cxn>
              <a:cxn ang="0">
                <a:pos x="13" y="7"/>
              </a:cxn>
              <a:cxn ang="0">
                <a:pos x="13" y="4"/>
              </a:cxn>
              <a:cxn ang="0">
                <a:pos x="16" y="4"/>
              </a:cxn>
              <a:cxn ang="0">
                <a:pos x="2" y="0"/>
              </a:cxn>
              <a:cxn ang="0">
                <a:pos x="2" y="2"/>
              </a:cxn>
              <a:cxn ang="0">
                <a:pos x="0" y="2"/>
              </a:cxn>
              <a:cxn ang="0">
                <a:pos x="0" y="4"/>
              </a:cxn>
              <a:cxn ang="0">
                <a:pos x="0" y="7"/>
              </a:cxn>
              <a:cxn ang="0">
                <a:pos x="0" y="9"/>
              </a:cxn>
              <a:cxn ang="0">
                <a:pos x="0" y="12"/>
              </a:cxn>
              <a:cxn ang="0">
                <a:pos x="0" y="16"/>
              </a:cxn>
              <a:cxn ang="0">
                <a:pos x="0" y="12"/>
              </a:cxn>
              <a:cxn ang="0">
                <a:pos x="16" y="12"/>
              </a:cxn>
            </a:cxnLst>
            <a:rect l="0" t="0" r="r" b="b"/>
            <a:pathLst>
              <a:path w="17" h="17">
                <a:moveTo>
                  <a:pt x="16" y="12"/>
                </a:moveTo>
                <a:lnTo>
                  <a:pt x="13" y="12"/>
                </a:lnTo>
                <a:lnTo>
                  <a:pt x="13" y="9"/>
                </a:lnTo>
                <a:lnTo>
                  <a:pt x="13" y="7"/>
                </a:lnTo>
                <a:lnTo>
                  <a:pt x="13" y="4"/>
                </a:lnTo>
                <a:lnTo>
                  <a:pt x="16" y="4"/>
                </a:lnTo>
                <a:lnTo>
                  <a:pt x="2" y="0"/>
                </a:lnTo>
                <a:lnTo>
                  <a:pt x="2" y="2"/>
                </a:lnTo>
                <a:lnTo>
                  <a:pt x="0" y="2"/>
                </a:lnTo>
                <a:lnTo>
                  <a:pt x="0" y="4"/>
                </a:lnTo>
                <a:lnTo>
                  <a:pt x="0" y="7"/>
                </a:lnTo>
                <a:lnTo>
                  <a:pt x="0" y="9"/>
                </a:lnTo>
                <a:lnTo>
                  <a:pt x="0" y="12"/>
                </a:lnTo>
                <a:lnTo>
                  <a:pt x="0" y="16"/>
                </a:lnTo>
                <a:lnTo>
                  <a:pt x="0" y="12"/>
                </a:lnTo>
                <a:lnTo>
                  <a:pt x="16" y="12"/>
                </a:lnTo>
              </a:path>
            </a:pathLst>
          </a:custGeom>
          <a:solidFill>
            <a:srgbClr val="000000"/>
          </a:solidFill>
          <a:ln w="9525" cap="rnd">
            <a:noFill/>
            <a:round/>
            <a:headEnd/>
            <a:tailEnd/>
          </a:ln>
          <a:effectLst/>
        </p:spPr>
        <p:txBody>
          <a:bodyPr/>
          <a:lstStyle/>
          <a:p>
            <a:endParaRPr lang="en-US"/>
          </a:p>
        </p:txBody>
      </p:sp>
      <p:sp>
        <p:nvSpPr>
          <p:cNvPr id="64335" name="Freeform 847"/>
          <p:cNvSpPr>
            <a:spLocks/>
          </p:cNvSpPr>
          <p:nvPr/>
        </p:nvSpPr>
        <p:spPr bwMode="auto">
          <a:xfrm>
            <a:off x="3036888" y="2333625"/>
            <a:ext cx="31750" cy="30163"/>
          </a:xfrm>
          <a:custGeom>
            <a:avLst/>
            <a:gdLst/>
            <a:ahLst/>
            <a:cxnLst>
              <a:cxn ang="0">
                <a:pos x="16" y="11"/>
              </a:cxn>
              <a:cxn ang="0">
                <a:pos x="13" y="16"/>
              </a:cxn>
              <a:cxn ang="0">
                <a:pos x="16" y="16"/>
              </a:cxn>
              <a:cxn ang="0">
                <a:pos x="16" y="11"/>
              </a:cxn>
              <a:cxn ang="0">
                <a:pos x="16" y="4"/>
              </a:cxn>
              <a:cxn ang="0">
                <a:pos x="13" y="4"/>
              </a:cxn>
              <a:cxn ang="0">
                <a:pos x="13" y="0"/>
              </a:cxn>
              <a:cxn ang="0">
                <a:pos x="13" y="4"/>
              </a:cxn>
              <a:cxn ang="0">
                <a:pos x="16" y="4"/>
              </a:cxn>
              <a:cxn ang="0">
                <a:pos x="0" y="4"/>
              </a:cxn>
              <a:cxn ang="0">
                <a:pos x="0" y="11"/>
              </a:cxn>
              <a:cxn ang="0">
                <a:pos x="2" y="11"/>
              </a:cxn>
              <a:cxn ang="0">
                <a:pos x="2" y="16"/>
              </a:cxn>
              <a:cxn ang="0">
                <a:pos x="2" y="11"/>
              </a:cxn>
              <a:cxn ang="0">
                <a:pos x="2" y="4"/>
              </a:cxn>
              <a:cxn ang="0">
                <a:pos x="2" y="11"/>
              </a:cxn>
              <a:cxn ang="0">
                <a:pos x="16" y="11"/>
              </a:cxn>
            </a:cxnLst>
            <a:rect l="0" t="0" r="r" b="b"/>
            <a:pathLst>
              <a:path w="17" h="17">
                <a:moveTo>
                  <a:pt x="16" y="11"/>
                </a:moveTo>
                <a:lnTo>
                  <a:pt x="13" y="16"/>
                </a:lnTo>
                <a:lnTo>
                  <a:pt x="16" y="16"/>
                </a:lnTo>
                <a:lnTo>
                  <a:pt x="16" y="11"/>
                </a:lnTo>
                <a:lnTo>
                  <a:pt x="16" y="4"/>
                </a:lnTo>
                <a:lnTo>
                  <a:pt x="13" y="4"/>
                </a:lnTo>
                <a:lnTo>
                  <a:pt x="13" y="0"/>
                </a:lnTo>
                <a:lnTo>
                  <a:pt x="13" y="4"/>
                </a:lnTo>
                <a:lnTo>
                  <a:pt x="16" y="4"/>
                </a:lnTo>
                <a:lnTo>
                  <a:pt x="0" y="4"/>
                </a:lnTo>
                <a:lnTo>
                  <a:pt x="0" y="11"/>
                </a:lnTo>
                <a:lnTo>
                  <a:pt x="2" y="11"/>
                </a:lnTo>
                <a:lnTo>
                  <a:pt x="2" y="16"/>
                </a:lnTo>
                <a:lnTo>
                  <a:pt x="2" y="11"/>
                </a:lnTo>
                <a:lnTo>
                  <a:pt x="2" y="4"/>
                </a:lnTo>
                <a:lnTo>
                  <a:pt x="2" y="11"/>
                </a:lnTo>
                <a:lnTo>
                  <a:pt x="16" y="11"/>
                </a:lnTo>
              </a:path>
            </a:pathLst>
          </a:custGeom>
          <a:solidFill>
            <a:srgbClr val="000000"/>
          </a:solidFill>
          <a:ln w="9525" cap="rnd">
            <a:noFill/>
            <a:round/>
            <a:headEnd/>
            <a:tailEnd/>
          </a:ln>
          <a:effectLst/>
        </p:spPr>
        <p:txBody>
          <a:bodyPr/>
          <a:lstStyle/>
          <a:p>
            <a:endParaRPr lang="en-US"/>
          </a:p>
        </p:txBody>
      </p:sp>
      <p:sp>
        <p:nvSpPr>
          <p:cNvPr id="64336" name="Freeform 848"/>
          <p:cNvSpPr>
            <a:spLocks/>
          </p:cNvSpPr>
          <p:nvPr/>
        </p:nvSpPr>
        <p:spPr bwMode="auto">
          <a:xfrm>
            <a:off x="3036888" y="2341563"/>
            <a:ext cx="31750" cy="31750"/>
          </a:xfrm>
          <a:custGeom>
            <a:avLst/>
            <a:gdLst/>
            <a:ahLst/>
            <a:cxnLst>
              <a:cxn ang="0">
                <a:pos x="16" y="8"/>
              </a:cxn>
              <a:cxn ang="0">
                <a:pos x="13" y="8"/>
              </a:cxn>
              <a:cxn ang="0">
                <a:pos x="16" y="8"/>
              </a:cxn>
              <a:cxn ang="0">
                <a:pos x="13" y="16"/>
              </a:cxn>
              <a:cxn ang="0">
                <a:pos x="16" y="16"/>
              </a:cxn>
              <a:cxn ang="0">
                <a:pos x="16" y="8"/>
              </a:cxn>
              <a:cxn ang="0">
                <a:pos x="16" y="0"/>
              </a:cxn>
              <a:cxn ang="0">
                <a:pos x="2" y="0"/>
              </a:cxn>
              <a:cxn ang="0">
                <a:pos x="0" y="0"/>
              </a:cxn>
              <a:cxn ang="0">
                <a:pos x="0" y="8"/>
              </a:cxn>
              <a:cxn ang="0">
                <a:pos x="0" y="16"/>
              </a:cxn>
              <a:cxn ang="0">
                <a:pos x="0" y="8"/>
              </a:cxn>
              <a:cxn ang="0">
                <a:pos x="16" y="8"/>
              </a:cxn>
            </a:cxnLst>
            <a:rect l="0" t="0" r="r" b="b"/>
            <a:pathLst>
              <a:path w="17" h="17">
                <a:moveTo>
                  <a:pt x="16" y="8"/>
                </a:moveTo>
                <a:lnTo>
                  <a:pt x="13" y="8"/>
                </a:lnTo>
                <a:lnTo>
                  <a:pt x="16" y="8"/>
                </a:lnTo>
                <a:lnTo>
                  <a:pt x="13" y="16"/>
                </a:lnTo>
                <a:lnTo>
                  <a:pt x="16" y="16"/>
                </a:lnTo>
                <a:lnTo>
                  <a:pt x="16" y="8"/>
                </a:lnTo>
                <a:lnTo>
                  <a:pt x="16" y="0"/>
                </a:lnTo>
                <a:lnTo>
                  <a:pt x="2" y="0"/>
                </a:lnTo>
                <a:lnTo>
                  <a:pt x="0" y="0"/>
                </a:lnTo>
                <a:lnTo>
                  <a:pt x="0" y="8"/>
                </a:lnTo>
                <a:lnTo>
                  <a:pt x="0" y="16"/>
                </a:lnTo>
                <a:lnTo>
                  <a:pt x="0" y="8"/>
                </a:lnTo>
                <a:lnTo>
                  <a:pt x="16" y="8"/>
                </a:lnTo>
              </a:path>
            </a:pathLst>
          </a:custGeom>
          <a:solidFill>
            <a:srgbClr val="000000"/>
          </a:solidFill>
          <a:ln w="9525" cap="rnd">
            <a:noFill/>
            <a:round/>
            <a:headEnd/>
            <a:tailEnd/>
          </a:ln>
          <a:effectLst/>
        </p:spPr>
        <p:txBody>
          <a:bodyPr/>
          <a:lstStyle/>
          <a:p>
            <a:endParaRPr lang="en-US"/>
          </a:p>
        </p:txBody>
      </p:sp>
      <p:sp>
        <p:nvSpPr>
          <p:cNvPr id="64337" name="Freeform 849"/>
          <p:cNvSpPr>
            <a:spLocks/>
          </p:cNvSpPr>
          <p:nvPr/>
        </p:nvSpPr>
        <p:spPr bwMode="auto">
          <a:xfrm>
            <a:off x="3036888" y="2346325"/>
            <a:ext cx="31750" cy="30163"/>
          </a:xfrm>
          <a:custGeom>
            <a:avLst/>
            <a:gdLst/>
            <a:ahLst/>
            <a:cxnLst>
              <a:cxn ang="0">
                <a:pos x="13" y="0"/>
              </a:cxn>
              <a:cxn ang="0">
                <a:pos x="16" y="8"/>
              </a:cxn>
              <a:cxn ang="0">
                <a:pos x="16" y="0"/>
              </a:cxn>
              <a:cxn ang="0">
                <a:pos x="0" y="0"/>
              </a:cxn>
              <a:cxn ang="0">
                <a:pos x="0" y="8"/>
              </a:cxn>
              <a:cxn ang="0">
                <a:pos x="2" y="16"/>
              </a:cxn>
              <a:cxn ang="0">
                <a:pos x="13" y="0"/>
              </a:cxn>
            </a:cxnLst>
            <a:rect l="0" t="0" r="r" b="b"/>
            <a:pathLst>
              <a:path w="17" h="17">
                <a:moveTo>
                  <a:pt x="13" y="0"/>
                </a:moveTo>
                <a:lnTo>
                  <a:pt x="16" y="8"/>
                </a:lnTo>
                <a:lnTo>
                  <a:pt x="16" y="0"/>
                </a:lnTo>
                <a:lnTo>
                  <a:pt x="0" y="0"/>
                </a:lnTo>
                <a:lnTo>
                  <a:pt x="0" y="8"/>
                </a:lnTo>
                <a:lnTo>
                  <a:pt x="2" y="16"/>
                </a:lnTo>
                <a:lnTo>
                  <a:pt x="13" y="0"/>
                </a:lnTo>
              </a:path>
            </a:pathLst>
          </a:custGeom>
          <a:solidFill>
            <a:srgbClr val="000000"/>
          </a:solidFill>
          <a:ln w="9525" cap="rnd">
            <a:noFill/>
            <a:round/>
            <a:headEnd/>
            <a:tailEnd/>
          </a:ln>
          <a:effectLst/>
        </p:spPr>
        <p:txBody>
          <a:bodyPr/>
          <a:lstStyle/>
          <a:p>
            <a:endParaRPr lang="en-US"/>
          </a:p>
        </p:txBody>
      </p:sp>
      <p:sp>
        <p:nvSpPr>
          <p:cNvPr id="64338" name="Freeform 850"/>
          <p:cNvSpPr>
            <a:spLocks/>
          </p:cNvSpPr>
          <p:nvPr/>
        </p:nvSpPr>
        <p:spPr bwMode="auto">
          <a:xfrm>
            <a:off x="3041650" y="2346325"/>
            <a:ext cx="31750" cy="30163"/>
          </a:xfrm>
          <a:custGeom>
            <a:avLst/>
            <a:gdLst/>
            <a:ahLst/>
            <a:cxnLst>
              <a:cxn ang="0">
                <a:pos x="7" y="16"/>
              </a:cxn>
              <a:cxn ang="0">
                <a:pos x="13" y="8"/>
              </a:cxn>
              <a:cxn ang="0">
                <a:pos x="13" y="4"/>
              </a:cxn>
              <a:cxn ang="0">
                <a:pos x="13" y="0"/>
              </a:cxn>
              <a:cxn ang="0">
                <a:pos x="10" y="0"/>
              </a:cxn>
              <a:cxn ang="0">
                <a:pos x="0" y="8"/>
              </a:cxn>
              <a:cxn ang="0">
                <a:pos x="0" y="12"/>
              </a:cxn>
              <a:cxn ang="0">
                <a:pos x="7" y="0"/>
              </a:cxn>
              <a:cxn ang="0">
                <a:pos x="7" y="16"/>
              </a:cxn>
              <a:cxn ang="0">
                <a:pos x="16" y="16"/>
              </a:cxn>
              <a:cxn ang="0">
                <a:pos x="13" y="8"/>
              </a:cxn>
              <a:cxn ang="0">
                <a:pos x="7" y="16"/>
              </a:cxn>
            </a:cxnLst>
            <a:rect l="0" t="0" r="r" b="b"/>
            <a:pathLst>
              <a:path w="17" h="17">
                <a:moveTo>
                  <a:pt x="7" y="16"/>
                </a:moveTo>
                <a:lnTo>
                  <a:pt x="13" y="8"/>
                </a:lnTo>
                <a:lnTo>
                  <a:pt x="13" y="4"/>
                </a:lnTo>
                <a:lnTo>
                  <a:pt x="13" y="0"/>
                </a:lnTo>
                <a:lnTo>
                  <a:pt x="10" y="0"/>
                </a:lnTo>
                <a:lnTo>
                  <a:pt x="0" y="8"/>
                </a:lnTo>
                <a:lnTo>
                  <a:pt x="0" y="12"/>
                </a:lnTo>
                <a:lnTo>
                  <a:pt x="7" y="0"/>
                </a:lnTo>
                <a:lnTo>
                  <a:pt x="7" y="16"/>
                </a:lnTo>
                <a:lnTo>
                  <a:pt x="16" y="16"/>
                </a:lnTo>
                <a:lnTo>
                  <a:pt x="13" y="8"/>
                </a:lnTo>
                <a:lnTo>
                  <a:pt x="7" y="16"/>
                </a:lnTo>
              </a:path>
            </a:pathLst>
          </a:custGeom>
          <a:solidFill>
            <a:srgbClr val="000000"/>
          </a:solidFill>
          <a:ln w="9525" cap="rnd">
            <a:noFill/>
            <a:round/>
            <a:headEnd/>
            <a:tailEnd/>
          </a:ln>
          <a:effectLst/>
        </p:spPr>
        <p:txBody>
          <a:bodyPr/>
          <a:lstStyle/>
          <a:p>
            <a:endParaRPr lang="en-US"/>
          </a:p>
        </p:txBody>
      </p:sp>
      <p:sp>
        <p:nvSpPr>
          <p:cNvPr id="64339" name="Freeform 851"/>
          <p:cNvSpPr>
            <a:spLocks/>
          </p:cNvSpPr>
          <p:nvPr/>
        </p:nvSpPr>
        <p:spPr bwMode="auto">
          <a:xfrm>
            <a:off x="3041650" y="2346325"/>
            <a:ext cx="31750" cy="30163"/>
          </a:xfrm>
          <a:custGeom>
            <a:avLst/>
            <a:gdLst/>
            <a:ahLst/>
            <a:cxnLst>
              <a:cxn ang="0">
                <a:pos x="16" y="8"/>
              </a:cxn>
              <a:cxn ang="0">
                <a:pos x="8" y="16"/>
              </a:cxn>
              <a:cxn ang="0">
                <a:pos x="12" y="16"/>
              </a:cxn>
              <a:cxn ang="0">
                <a:pos x="16" y="16"/>
              </a:cxn>
              <a:cxn ang="0">
                <a:pos x="16" y="12"/>
              </a:cxn>
              <a:cxn ang="0">
                <a:pos x="16" y="8"/>
              </a:cxn>
              <a:cxn ang="0">
                <a:pos x="16" y="12"/>
              </a:cxn>
              <a:cxn ang="0">
                <a:pos x="16" y="16"/>
              </a:cxn>
              <a:cxn ang="0">
                <a:pos x="12" y="16"/>
              </a:cxn>
              <a:cxn ang="0">
                <a:pos x="8" y="16"/>
              </a:cxn>
              <a:cxn ang="0">
                <a:pos x="8" y="0"/>
              </a:cxn>
              <a:cxn ang="0">
                <a:pos x="3" y="0"/>
              </a:cxn>
              <a:cxn ang="0">
                <a:pos x="0" y="4"/>
              </a:cxn>
              <a:cxn ang="0">
                <a:pos x="0" y="8"/>
              </a:cxn>
              <a:cxn ang="0">
                <a:pos x="0" y="4"/>
              </a:cxn>
              <a:cxn ang="0">
                <a:pos x="3" y="0"/>
              </a:cxn>
              <a:cxn ang="0">
                <a:pos x="8" y="0"/>
              </a:cxn>
              <a:cxn ang="0">
                <a:pos x="0" y="8"/>
              </a:cxn>
              <a:cxn ang="0">
                <a:pos x="8" y="0"/>
              </a:cxn>
              <a:cxn ang="0">
                <a:pos x="0" y="0"/>
              </a:cxn>
              <a:cxn ang="0">
                <a:pos x="0" y="8"/>
              </a:cxn>
              <a:cxn ang="0">
                <a:pos x="16" y="8"/>
              </a:cxn>
            </a:cxnLst>
            <a:rect l="0" t="0" r="r" b="b"/>
            <a:pathLst>
              <a:path w="17" h="17">
                <a:moveTo>
                  <a:pt x="16" y="8"/>
                </a:moveTo>
                <a:lnTo>
                  <a:pt x="8" y="16"/>
                </a:lnTo>
                <a:lnTo>
                  <a:pt x="12" y="16"/>
                </a:lnTo>
                <a:lnTo>
                  <a:pt x="16" y="16"/>
                </a:lnTo>
                <a:lnTo>
                  <a:pt x="16" y="12"/>
                </a:lnTo>
                <a:lnTo>
                  <a:pt x="16" y="8"/>
                </a:lnTo>
                <a:lnTo>
                  <a:pt x="16" y="12"/>
                </a:lnTo>
                <a:lnTo>
                  <a:pt x="16" y="16"/>
                </a:lnTo>
                <a:lnTo>
                  <a:pt x="12" y="16"/>
                </a:lnTo>
                <a:lnTo>
                  <a:pt x="8" y="16"/>
                </a:lnTo>
                <a:lnTo>
                  <a:pt x="8" y="0"/>
                </a:lnTo>
                <a:lnTo>
                  <a:pt x="3" y="0"/>
                </a:lnTo>
                <a:lnTo>
                  <a:pt x="0" y="4"/>
                </a:lnTo>
                <a:lnTo>
                  <a:pt x="0" y="8"/>
                </a:lnTo>
                <a:lnTo>
                  <a:pt x="0" y="4"/>
                </a:lnTo>
                <a:lnTo>
                  <a:pt x="3" y="0"/>
                </a:lnTo>
                <a:lnTo>
                  <a:pt x="8" y="0"/>
                </a:lnTo>
                <a:lnTo>
                  <a:pt x="0" y="8"/>
                </a:lnTo>
                <a:lnTo>
                  <a:pt x="8"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64340" name="Freeform 852"/>
          <p:cNvSpPr>
            <a:spLocks/>
          </p:cNvSpPr>
          <p:nvPr/>
        </p:nvSpPr>
        <p:spPr bwMode="auto">
          <a:xfrm>
            <a:off x="3041650" y="2352675"/>
            <a:ext cx="31750" cy="31750"/>
          </a:xfrm>
          <a:custGeom>
            <a:avLst/>
            <a:gdLst/>
            <a:ahLst/>
            <a:cxnLst>
              <a:cxn ang="0">
                <a:pos x="16" y="16"/>
              </a:cxn>
              <a:cxn ang="0">
                <a:pos x="16" y="8"/>
              </a:cxn>
              <a:cxn ang="0">
                <a:pos x="16" y="16"/>
              </a:cxn>
              <a:cxn ang="0">
                <a:pos x="16" y="8"/>
              </a:cxn>
              <a:cxn ang="0">
                <a:pos x="16" y="0"/>
              </a:cxn>
              <a:cxn ang="0">
                <a:pos x="0" y="0"/>
              </a:cxn>
              <a:cxn ang="0">
                <a:pos x="0" y="8"/>
              </a:cxn>
              <a:cxn ang="0">
                <a:pos x="0" y="0"/>
              </a:cxn>
              <a:cxn ang="0">
                <a:pos x="16" y="16"/>
              </a:cxn>
            </a:cxnLst>
            <a:rect l="0" t="0" r="r" b="b"/>
            <a:pathLst>
              <a:path w="17" h="17">
                <a:moveTo>
                  <a:pt x="16" y="16"/>
                </a:moveTo>
                <a:lnTo>
                  <a:pt x="16" y="8"/>
                </a:lnTo>
                <a:lnTo>
                  <a:pt x="16" y="16"/>
                </a:lnTo>
                <a:lnTo>
                  <a:pt x="16" y="8"/>
                </a:lnTo>
                <a:lnTo>
                  <a:pt x="16" y="0"/>
                </a:lnTo>
                <a:lnTo>
                  <a:pt x="0" y="0"/>
                </a:lnTo>
                <a:lnTo>
                  <a:pt x="0"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341" name="Freeform 853"/>
          <p:cNvSpPr>
            <a:spLocks/>
          </p:cNvSpPr>
          <p:nvPr/>
        </p:nvSpPr>
        <p:spPr bwMode="auto">
          <a:xfrm>
            <a:off x="3041650" y="2352675"/>
            <a:ext cx="31750" cy="31750"/>
          </a:xfrm>
          <a:custGeom>
            <a:avLst/>
            <a:gdLst/>
            <a:ahLst/>
            <a:cxnLst>
              <a:cxn ang="0">
                <a:pos x="16" y="16"/>
              </a:cxn>
              <a:cxn ang="0">
                <a:pos x="16" y="10"/>
              </a:cxn>
              <a:cxn ang="0">
                <a:pos x="0" y="0"/>
              </a:cxn>
              <a:cxn ang="0">
                <a:pos x="0" y="5"/>
              </a:cxn>
              <a:cxn ang="0">
                <a:pos x="0" y="10"/>
              </a:cxn>
              <a:cxn ang="0">
                <a:pos x="0" y="16"/>
              </a:cxn>
              <a:cxn ang="0">
                <a:pos x="16" y="16"/>
              </a:cxn>
            </a:cxnLst>
            <a:rect l="0" t="0" r="r" b="b"/>
            <a:pathLst>
              <a:path w="17" h="17">
                <a:moveTo>
                  <a:pt x="16" y="16"/>
                </a:moveTo>
                <a:lnTo>
                  <a:pt x="16" y="10"/>
                </a:lnTo>
                <a:lnTo>
                  <a:pt x="0" y="0"/>
                </a:lnTo>
                <a:lnTo>
                  <a:pt x="0" y="5"/>
                </a:lnTo>
                <a:lnTo>
                  <a:pt x="0" y="10"/>
                </a:lnTo>
                <a:lnTo>
                  <a:pt x="0" y="16"/>
                </a:lnTo>
                <a:lnTo>
                  <a:pt x="16" y="16"/>
                </a:lnTo>
              </a:path>
            </a:pathLst>
          </a:custGeom>
          <a:solidFill>
            <a:srgbClr val="000000"/>
          </a:solidFill>
          <a:ln w="9525" cap="rnd">
            <a:noFill/>
            <a:round/>
            <a:headEnd/>
            <a:tailEnd/>
          </a:ln>
          <a:effectLst/>
        </p:spPr>
        <p:txBody>
          <a:bodyPr/>
          <a:lstStyle/>
          <a:p>
            <a:endParaRPr lang="en-US"/>
          </a:p>
        </p:txBody>
      </p:sp>
      <p:sp>
        <p:nvSpPr>
          <p:cNvPr id="64342" name="Freeform 854"/>
          <p:cNvSpPr>
            <a:spLocks/>
          </p:cNvSpPr>
          <p:nvPr/>
        </p:nvSpPr>
        <p:spPr bwMode="auto">
          <a:xfrm>
            <a:off x="3041650" y="2355850"/>
            <a:ext cx="31750" cy="31750"/>
          </a:xfrm>
          <a:custGeom>
            <a:avLst/>
            <a:gdLst/>
            <a:ahLst/>
            <a:cxnLst>
              <a:cxn ang="0">
                <a:pos x="16" y="3"/>
              </a:cxn>
              <a:cxn ang="0">
                <a:pos x="16" y="7"/>
              </a:cxn>
              <a:cxn ang="0">
                <a:pos x="16" y="3"/>
              </a:cxn>
              <a:cxn ang="0">
                <a:pos x="16" y="0"/>
              </a:cxn>
              <a:cxn ang="0">
                <a:pos x="12" y="0"/>
              </a:cxn>
              <a:cxn ang="0">
                <a:pos x="16" y="3"/>
              </a:cxn>
              <a:cxn ang="0">
                <a:pos x="16" y="7"/>
              </a:cxn>
              <a:cxn ang="0">
                <a:pos x="0" y="7"/>
              </a:cxn>
              <a:cxn ang="0">
                <a:pos x="0" y="10"/>
              </a:cxn>
              <a:cxn ang="0">
                <a:pos x="3" y="10"/>
              </a:cxn>
              <a:cxn ang="0">
                <a:pos x="3" y="16"/>
              </a:cxn>
              <a:cxn ang="0">
                <a:pos x="3" y="10"/>
              </a:cxn>
              <a:cxn ang="0">
                <a:pos x="0" y="10"/>
              </a:cxn>
              <a:cxn ang="0">
                <a:pos x="0" y="7"/>
              </a:cxn>
              <a:cxn ang="0">
                <a:pos x="3" y="10"/>
              </a:cxn>
              <a:cxn ang="0">
                <a:pos x="16" y="3"/>
              </a:cxn>
            </a:cxnLst>
            <a:rect l="0" t="0" r="r" b="b"/>
            <a:pathLst>
              <a:path w="17" h="17">
                <a:moveTo>
                  <a:pt x="16" y="3"/>
                </a:moveTo>
                <a:lnTo>
                  <a:pt x="16" y="7"/>
                </a:lnTo>
                <a:lnTo>
                  <a:pt x="16" y="3"/>
                </a:lnTo>
                <a:lnTo>
                  <a:pt x="16" y="0"/>
                </a:lnTo>
                <a:lnTo>
                  <a:pt x="12" y="0"/>
                </a:lnTo>
                <a:lnTo>
                  <a:pt x="16" y="3"/>
                </a:lnTo>
                <a:lnTo>
                  <a:pt x="16" y="7"/>
                </a:lnTo>
                <a:lnTo>
                  <a:pt x="0" y="7"/>
                </a:lnTo>
                <a:lnTo>
                  <a:pt x="0" y="10"/>
                </a:lnTo>
                <a:lnTo>
                  <a:pt x="3" y="10"/>
                </a:lnTo>
                <a:lnTo>
                  <a:pt x="3" y="16"/>
                </a:lnTo>
                <a:lnTo>
                  <a:pt x="3" y="10"/>
                </a:lnTo>
                <a:lnTo>
                  <a:pt x="0" y="10"/>
                </a:lnTo>
                <a:lnTo>
                  <a:pt x="0" y="7"/>
                </a:lnTo>
                <a:lnTo>
                  <a:pt x="3" y="10"/>
                </a:lnTo>
                <a:lnTo>
                  <a:pt x="16" y="3"/>
                </a:lnTo>
              </a:path>
            </a:pathLst>
          </a:custGeom>
          <a:solidFill>
            <a:srgbClr val="000000"/>
          </a:solidFill>
          <a:ln w="9525" cap="rnd">
            <a:noFill/>
            <a:round/>
            <a:headEnd/>
            <a:tailEnd/>
          </a:ln>
          <a:effectLst/>
        </p:spPr>
        <p:txBody>
          <a:bodyPr/>
          <a:lstStyle/>
          <a:p>
            <a:endParaRPr lang="en-US"/>
          </a:p>
        </p:txBody>
      </p:sp>
      <p:sp>
        <p:nvSpPr>
          <p:cNvPr id="64343" name="Freeform 855"/>
          <p:cNvSpPr>
            <a:spLocks/>
          </p:cNvSpPr>
          <p:nvPr/>
        </p:nvSpPr>
        <p:spPr bwMode="auto">
          <a:xfrm>
            <a:off x="3044825" y="2360613"/>
            <a:ext cx="31750" cy="30162"/>
          </a:xfrm>
          <a:custGeom>
            <a:avLst/>
            <a:gdLst/>
            <a:ahLst/>
            <a:cxnLst>
              <a:cxn ang="0">
                <a:pos x="16" y="7"/>
              </a:cxn>
              <a:cxn ang="0">
                <a:pos x="16" y="3"/>
              </a:cxn>
              <a:cxn ang="0">
                <a:pos x="12" y="3"/>
              </a:cxn>
              <a:cxn ang="0">
                <a:pos x="12" y="0"/>
              </a:cxn>
              <a:cxn ang="0">
                <a:pos x="0" y="7"/>
              </a:cxn>
              <a:cxn ang="0">
                <a:pos x="0" y="12"/>
              </a:cxn>
              <a:cxn ang="0">
                <a:pos x="0" y="16"/>
              </a:cxn>
              <a:cxn ang="0">
                <a:pos x="5" y="16"/>
              </a:cxn>
              <a:cxn ang="0">
                <a:pos x="16" y="7"/>
              </a:cxn>
            </a:cxnLst>
            <a:rect l="0" t="0" r="r" b="b"/>
            <a:pathLst>
              <a:path w="17" h="17">
                <a:moveTo>
                  <a:pt x="16" y="7"/>
                </a:moveTo>
                <a:lnTo>
                  <a:pt x="16" y="3"/>
                </a:lnTo>
                <a:lnTo>
                  <a:pt x="12" y="3"/>
                </a:lnTo>
                <a:lnTo>
                  <a:pt x="12" y="0"/>
                </a:lnTo>
                <a:lnTo>
                  <a:pt x="0" y="7"/>
                </a:lnTo>
                <a:lnTo>
                  <a:pt x="0" y="12"/>
                </a:lnTo>
                <a:lnTo>
                  <a:pt x="0" y="16"/>
                </a:lnTo>
                <a:lnTo>
                  <a:pt x="5" y="16"/>
                </a:lnTo>
                <a:lnTo>
                  <a:pt x="16" y="7"/>
                </a:lnTo>
              </a:path>
            </a:pathLst>
          </a:custGeom>
          <a:solidFill>
            <a:srgbClr val="000000"/>
          </a:solidFill>
          <a:ln w="9525" cap="rnd">
            <a:noFill/>
            <a:round/>
            <a:headEnd/>
            <a:tailEnd/>
          </a:ln>
          <a:effectLst/>
        </p:spPr>
        <p:txBody>
          <a:bodyPr/>
          <a:lstStyle/>
          <a:p>
            <a:endParaRPr lang="en-US"/>
          </a:p>
        </p:txBody>
      </p:sp>
      <p:sp>
        <p:nvSpPr>
          <p:cNvPr id="64344" name="Freeform 856"/>
          <p:cNvSpPr>
            <a:spLocks/>
          </p:cNvSpPr>
          <p:nvPr/>
        </p:nvSpPr>
        <p:spPr bwMode="auto">
          <a:xfrm>
            <a:off x="3051175" y="2366963"/>
            <a:ext cx="31750" cy="31750"/>
          </a:xfrm>
          <a:custGeom>
            <a:avLst/>
            <a:gdLst/>
            <a:ahLst/>
            <a:cxnLst>
              <a:cxn ang="0">
                <a:pos x="16" y="8"/>
              </a:cxn>
              <a:cxn ang="0">
                <a:pos x="16" y="5"/>
              </a:cxn>
              <a:cxn ang="0">
                <a:pos x="12" y="5"/>
              </a:cxn>
              <a:cxn ang="0">
                <a:pos x="12" y="0"/>
              </a:cxn>
              <a:cxn ang="0">
                <a:pos x="9" y="0"/>
              </a:cxn>
              <a:cxn ang="0">
                <a:pos x="0" y="8"/>
              </a:cxn>
              <a:cxn ang="0">
                <a:pos x="0" y="12"/>
              </a:cxn>
              <a:cxn ang="0">
                <a:pos x="3" y="12"/>
              </a:cxn>
              <a:cxn ang="0">
                <a:pos x="3" y="16"/>
              </a:cxn>
              <a:cxn ang="0">
                <a:pos x="3" y="12"/>
              </a:cxn>
              <a:cxn ang="0">
                <a:pos x="16" y="8"/>
              </a:cxn>
            </a:cxnLst>
            <a:rect l="0" t="0" r="r" b="b"/>
            <a:pathLst>
              <a:path w="17" h="17">
                <a:moveTo>
                  <a:pt x="16" y="8"/>
                </a:moveTo>
                <a:lnTo>
                  <a:pt x="16" y="5"/>
                </a:lnTo>
                <a:lnTo>
                  <a:pt x="12" y="5"/>
                </a:lnTo>
                <a:lnTo>
                  <a:pt x="12" y="0"/>
                </a:lnTo>
                <a:lnTo>
                  <a:pt x="9" y="0"/>
                </a:lnTo>
                <a:lnTo>
                  <a:pt x="0" y="8"/>
                </a:lnTo>
                <a:lnTo>
                  <a:pt x="0" y="12"/>
                </a:lnTo>
                <a:lnTo>
                  <a:pt x="3" y="12"/>
                </a:lnTo>
                <a:lnTo>
                  <a:pt x="3" y="16"/>
                </a:lnTo>
                <a:lnTo>
                  <a:pt x="3" y="12"/>
                </a:lnTo>
                <a:lnTo>
                  <a:pt x="16" y="8"/>
                </a:lnTo>
              </a:path>
            </a:pathLst>
          </a:custGeom>
          <a:solidFill>
            <a:srgbClr val="000000"/>
          </a:solidFill>
          <a:ln w="9525" cap="rnd">
            <a:noFill/>
            <a:round/>
            <a:headEnd/>
            <a:tailEnd/>
          </a:ln>
          <a:effectLst/>
        </p:spPr>
        <p:txBody>
          <a:bodyPr/>
          <a:lstStyle/>
          <a:p>
            <a:endParaRPr lang="en-US"/>
          </a:p>
        </p:txBody>
      </p:sp>
      <p:sp>
        <p:nvSpPr>
          <p:cNvPr id="64345" name="Freeform 857"/>
          <p:cNvSpPr>
            <a:spLocks/>
          </p:cNvSpPr>
          <p:nvPr/>
        </p:nvSpPr>
        <p:spPr bwMode="auto">
          <a:xfrm>
            <a:off x="3051175" y="2376488"/>
            <a:ext cx="31750" cy="30162"/>
          </a:xfrm>
          <a:custGeom>
            <a:avLst/>
            <a:gdLst/>
            <a:ahLst/>
            <a:cxnLst>
              <a:cxn ang="0">
                <a:pos x="12" y="16"/>
              </a:cxn>
              <a:cxn ang="0">
                <a:pos x="12" y="13"/>
              </a:cxn>
              <a:cxn ang="0">
                <a:pos x="16" y="13"/>
              </a:cxn>
              <a:cxn ang="0">
                <a:pos x="16" y="10"/>
              </a:cxn>
              <a:cxn ang="0">
                <a:pos x="16" y="8"/>
              </a:cxn>
              <a:cxn ang="0">
                <a:pos x="16" y="5"/>
              </a:cxn>
              <a:cxn ang="0">
                <a:pos x="16" y="2"/>
              </a:cxn>
              <a:cxn ang="0">
                <a:pos x="16" y="0"/>
              </a:cxn>
              <a:cxn ang="0">
                <a:pos x="3" y="2"/>
              </a:cxn>
              <a:cxn ang="0">
                <a:pos x="3" y="5"/>
              </a:cxn>
              <a:cxn ang="0">
                <a:pos x="3" y="8"/>
              </a:cxn>
              <a:cxn ang="0">
                <a:pos x="3" y="10"/>
              </a:cxn>
              <a:cxn ang="0">
                <a:pos x="0" y="10"/>
              </a:cxn>
              <a:cxn ang="0">
                <a:pos x="0" y="13"/>
              </a:cxn>
              <a:cxn ang="0">
                <a:pos x="12" y="16"/>
              </a:cxn>
            </a:cxnLst>
            <a:rect l="0" t="0" r="r" b="b"/>
            <a:pathLst>
              <a:path w="17" h="17">
                <a:moveTo>
                  <a:pt x="12" y="16"/>
                </a:moveTo>
                <a:lnTo>
                  <a:pt x="12" y="13"/>
                </a:lnTo>
                <a:lnTo>
                  <a:pt x="16" y="13"/>
                </a:lnTo>
                <a:lnTo>
                  <a:pt x="16" y="10"/>
                </a:lnTo>
                <a:lnTo>
                  <a:pt x="16" y="8"/>
                </a:lnTo>
                <a:lnTo>
                  <a:pt x="16" y="5"/>
                </a:lnTo>
                <a:lnTo>
                  <a:pt x="16" y="2"/>
                </a:lnTo>
                <a:lnTo>
                  <a:pt x="16" y="0"/>
                </a:lnTo>
                <a:lnTo>
                  <a:pt x="3" y="2"/>
                </a:lnTo>
                <a:lnTo>
                  <a:pt x="3" y="5"/>
                </a:lnTo>
                <a:lnTo>
                  <a:pt x="3" y="8"/>
                </a:lnTo>
                <a:lnTo>
                  <a:pt x="3" y="10"/>
                </a:lnTo>
                <a:lnTo>
                  <a:pt x="0" y="10"/>
                </a:lnTo>
                <a:lnTo>
                  <a:pt x="0" y="13"/>
                </a:lnTo>
                <a:lnTo>
                  <a:pt x="12" y="16"/>
                </a:lnTo>
              </a:path>
            </a:pathLst>
          </a:custGeom>
          <a:solidFill>
            <a:srgbClr val="000000"/>
          </a:solidFill>
          <a:ln w="9525" cap="rnd">
            <a:noFill/>
            <a:round/>
            <a:headEnd/>
            <a:tailEnd/>
          </a:ln>
          <a:effectLst/>
        </p:spPr>
        <p:txBody>
          <a:bodyPr/>
          <a:lstStyle/>
          <a:p>
            <a:endParaRPr lang="en-US"/>
          </a:p>
        </p:txBody>
      </p:sp>
      <p:sp>
        <p:nvSpPr>
          <p:cNvPr id="64346" name="Freeform 858"/>
          <p:cNvSpPr>
            <a:spLocks/>
          </p:cNvSpPr>
          <p:nvPr/>
        </p:nvSpPr>
        <p:spPr bwMode="auto">
          <a:xfrm>
            <a:off x="3051175" y="2393950"/>
            <a:ext cx="31750" cy="31750"/>
          </a:xfrm>
          <a:custGeom>
            <a:avLst/>
            <a:gdLst/>
            <a:ahLst/>
            <a:cxnLst>
              <a:cxn ang="0">
                <a:pos x="12" y="0"/>
              </a:cxn>
              <a:cxn ang="0">
                <a:pos x="16" y="3"/>
              </a:cxn>
              <a:cxn ang="0">
                <a:pos x="0" y="0"/>
              </a:cxn>
              <a:cxn ang="0">
                <a:pos x="0" y="3"/>
              </a:cxn>
              <a:cxn ang="0">
                <a:pos x="0" y="8"/>
              </a:cxn>
              <a:cxn ang="0">
                <a:pos x="8" y="16"/>
              </a:cxn>
              <a:cxn ang="0">
                <a:pos x="12" y="0"/>
              </a:cxn>
            </a:cxnLst>
            <a:rect l="0" t="0" r="r" b="b"/>
            <a:pathLst>
              <a:path w="17" h="17">
                <a:moveTo>
                  <a:pt x="12" y="0"/>
                </a:moveTo>
                <a:lnTo>
                  <a:pt x="16" y="3"/>
                </a:lnTo>
                <a:lnTo>
                  <a:pt x="0" y="0"/>
                </a:lnTo>
                <a:lnTo>
                  <a:pt x="0" y="3"/>
                </a:lnTo>
                <a:lnTo>
                  <a:pt x="0" y="8"/>
                </a:lnTo>
                <a:lnTo>
                  <a:pt x="8" y="16"/>
                </a:lnTo>
                <a:lnTo>
                  <a:pt x="12" y="0"/>
                </a:lnTo>
              </a:path>
            </a:pathLst>
          </a:custGeom>
          <a:solidFill>
            <a:srgbClr val="000000"/>
          </a:solidFill>
          <a:ln w="9525" cap="rnd">
            <a:noFill/>
            <a:round/>
            <a:headEnd/>
            <a:tailEnd/>
          </a:ln>
          <a:effectLst/>
        </p:spPr>
        <p:txBody>
          <a:bodyPr/>
          <a:lstStyle/>
          <a:p>
            <a:endParaRPr lang="en-US"/>
          </a:p>
        </p:txBody>
      </p:sp>
      <p:sp>
        <p:nvSpPr>
          <p:cNvPr id="64347" name="Freeform 859"/>
          <p:cNvSpPr>
            <a:spLocks/>
          </p:cNvSpPr>
          <p:nvPr/>
        </p:nvSpPr>
        <p:spPr bwMode="auto">
          <a:xfrm>
            <a:off x="3054350" y="2393950"/>
            <a:ext cx="31750" cy="31750"/>
          </a:xfrm>
          <a:custGeom>
            <a:avLst/>
            <a:gdLst/>
            <a:ahLst/>
            <a:cxnLst>
              <a:cxn ang="0">
                <a:pos x="0" y="0"/>
              </a:cxn>
              <a:cxn ang="0">
                <a:pos x="0" y="3"/>
              </a:cxn>
              <a:cxn ang="0">
                <a:pos x="0" y="0"/>
              </a:cxn>
              <a:cxn ang="0">
                <a:pos x="4" y="0"/>
              </a:cxn>
              <a:cxn ang="0">
                <a:pos x="8" y="0"/>
              </a:cxn>
              <a:cxn ang="0">
                <a:pos x="12" y="0"/>
              </a:cxn>
              <a:cxn ang="0">
                <a:pos x="8" y="0"/>
              </a:cxn>
              <a:cxn ang="0">
                <a:pos x="4" y="16"/>
              </a:cxn>
              <a:cxn ang="0">
                <a:pos x="4" y="12"/>
              </a:cxn>
              <a:cxn ang="0">
                <a:pos x="4" y="16"/>
              </a:cxn>
              <a:cxn ang="0">
                <a:pos x="4" y="12"/>
              </a:cxn>
              <a:cxn ang="0">
                <a:pos x="4" y="16"/>
              </a:cxn>
              <a:cxn ang="0">
                <a:pos x="8" y="16"/>
              </a:cxn>
              <a:cxn ang="0">
                <a:pos x="12" y="16"/>
              </a:cxn>
              <a:cxn ang="0">
                <a:pos x="12" y="12"/>
              </a:cxn>
              <a:cxn ang="0">
                <a:pos x="16" y="12"/>
              </a:cxn>
              <a:cxn ang="0">
                <a:pos x="16" y="8"/>
              </a:cxn>
              <a:cxn ang="0">
                <a:pos x="16" y="12"/>
              </a:cxn>
              <a:cxn ang="0">
                <a:pos x="0" y="0"/>
              </a:cxn>
            </a:cxnLst>
            <a:rect l="0" t="0" r="r" b="b"/>
            <a:pathLst>
              <a:path w="17" h="17">
                <a:moveTo>
                  <a:pt x="0" y="0"/>
                </a:moveTo>
                <a:lnTo>
                  <a:pt x="0" y="3"/>
                </a:lnTo>
                <a:lnTo>
                  <a:pt x="0" y="0"/>
                </a:lnTo>
                <a:lnTo>
                  <a:pt x="4" y="0"/>
                </a:lnTo>
                <a:lnTo>
                  <a:pt x="8" y="0"/>
                </a:lnTo>
                <a:lnTo>
                  <a:pt x="12" y="0"/>
                </a:lnTo>
                <a:lnTo>
                  <a:pt x="8" y="0"/>
                </a:lnTo>
                <a:lnTo>
                  <a:pt x="4" y="16"/>
                </a:lnTo>
                <a:lnTo>
                  <a:pt x="4" y="12"/>
                </a:lnTo>
                <a:lnTo>
                  <a:pt x="4" y="16"/>
                </a:lnTo>
                <a:lnTo>
                  <a:pt x="4" y="12"/>
                </a:lnTo>
                <a:lnTo>
                  <a:pt x="4" y="16"/>
                </a:lnTo>
                <a:lnTo>
                  <a:pt x="8" y="16"/>
                </a:lnTo>
                <a:lnTo>
                  <a:pt x="12" y="16"/>
                </a:lnTo>
                <a:lnTo>
                  <a:pt x="12" y="12"/>
                </a:lnTo>
                <a:lnTo>
                  <a:pt x="16" y="12"/>
                </a:lnTo>
                <a:lnTo>
                  <a:pt x="16" y="8"/>
                </a:lnTo>
                <a:lnTo>
                  <a:pt x="16" y="12"/>
                </a:lnTo>
                <a:lnTo>
                  <a:pt x="0" y="0"/>
                </a:lnTo>
              </a:path>
            </a:pathLst>
          </a:custGeom>
          <a:solidFill>
            <a:srgbClr val="000000"/>
          </a:solidFill>
          <a:ln w="9525" cap="rnd">
            <a:noFill/>
            <a:round/>
            <a:headEnd/>
            <a:tailEnd/>
          </a:ln>
          <a:effectLst/>
        </p:spPr>
        <p:txBody>
          <a:bodyPr/>
          <a:lstStyle/>
          <a:p>
            <a:endParaRPr lang="en-US"/>
          </a:p>
        </p:txBody>
      </p:sp>
      <p:sp>
        <p:nvSpPr>
          <p:cNvPr id="64348" name="Freeform 860"/>
          <p:cNvSpPr>
            <a:spLocks/>
          </p:cNvSpPr>
          <p:nvPr/>
        </p:nvSpPr>
        <p:spPr bwMode="auto">
          <a:xfrm>
            <a:off x="3054350" y="2387600"/>
            <a:ext cx="31750" cy="30163"/>
          </a:xfrm>
          <a:custGeom>
            <a:avLst/>
            <a:gdLst/>
            <a:ahLst/>
            <a:cxnLst>
              <a:cxn ang="0">
                <a:pos x="5" y="2"/>
              </a:cxn>
              <a:cxn ang="0">
                <a:pos x="8" y="0"/>
              </a:cxn>
              <a:cxn ang="0">
                <a:pos x="5" y="0"/>
              </a:cxn>
              <a:cxn ang="0">
                <a:pos x="5" y="2"/>
              </a:cxn>
              <a:cxn ang="0">
                <a:pos x="2" y="2"/>
              </a:cxn>
              <a:cxn ang="0">
                <a:pos x="2" y="5"/>
              </a:cxn>
              <a:cxn ang="0">
                <a:pos x="0" y="5"/>
              </a:cxn>
              <a:cxn ang="0">
                <a:pos x="10" y="16"/>
              </a:cxn>
              <a:cxn ang="0">
                <a:pos x="10" y="13"/>
              </a:cxn>
              <a:cxn ang="0">
                <a:pos x="13" y="13"/>
              </a:cxn>
              <a:cxn ang="0">
                <a:pos x="13" y="8"/>
              </a:cxn>
              <a:cxn ang="0">
                <a:pos x="16" y="8"/>
              </a:cxn>
              <a:cxn ang="0">
                <a:pos x="16" y="2"/>
              </a:cxn>
              <a:cxn ang="0">
                <a:pos x="5" y="2"/>
              </a:cxn>
            </a:cxnLst>
            <a:rect l="0" t="0" r="r" b="b"/>
            <a:pathLst>
              <a:path w="17" h="17">
                <a:moveTo>
                  <a:pt x="5" y="2"/>
                </a:moveTo>
                <a:lnTo>
                  <a:pt x="8" y="0"/>
                </a:lnTo>
                <a:lnTo>
                  <a:pt x="5" y="0"/>
                </a:lnTo>
                <a:lnTo>
                  <a:pt x="5" y="2"/>
                </a:lnTo>
                <a:lnTo>
                  <a:pt x="2" y="2"/>
                </a:lnTo>
                <a:lnTo>
                  <a:pt x="2" y="5"/>
                </a:lnTo>
                <a:lnTo>
                  <a:pt x="0" y="5"/>
                </a:lnTo>
                <a:lnTo>
                  <a:pt x="10" y="16"/>
                </a:lnTo>
                <a:lnTo>
                  <a:pt x="10" y="13"/>
                </a:lnTo>
                <a:lnTo>
                  <a:pt x="13" y="13"/>
                </a:lnTo>
                <a:lnTo>
                  <a:pt x="13" y="8"/>
                </a:lnTo>
                <a:lnTo>
                  <a:pt x="16" y="8"/>
                </a:lnTo>
                <a:lnTo>
                  <a:pt x="16" y="2"/>
                </a:lnTo>
                <a:lnTo>
                  <a:pt x="5" y="2"/>
                </a:lnTo>
              </a:path>
            </a:pathLst>
          </a:custGeom>
          <a:solidFill>
            <a:srgbClr val="000000"/>
          </a:solidFill>
          <a:ln w="9525" cap="rnd">
            <a:noFill/>
            <a:round/>
            <a:headEnd/>
            <a:tailEnd/>
          </a:ln>
          <a:effectLst/>
        </p:spPr>
        <p:txBody>
          <a:bodyPr/>
          <a:lstStyle/>
          <a:p>
            <a:endParaRPr lang="en-US"/>
          </a:p>
        </p:txBody>
      </p:sp>
      <p:sp>
        <p:nvSpPr>
          <p:cNvPr id="64349" name="Freeform 861"/>
          <p:cNvSpPr>
            <a:spLocks/>
          </p:cNvSpPr>
          <p:nvPr/>
        </p:nvSpPr>
        <p:spPr bwMode="auto">
          <a:xfrm>
            <a:off x="3062288" y="2384425"/>
            <a:ext cx="31750" cy="30163"/>
          </a:xfrm>
          <a:custGeom>
            <a:avLst/>
            <a:gdLst/>
            <a:ahLst/>
            <a:cxnLst>
              <a:cxn ang="0">
                <a:pos x="0" y="5"/>
              </a:cxn>
              <a:cxn ang="0">
                <a:pos x="4" y="0"/>
              </a:cxn>
              <a:cxn ang="0">
                <a:pos x="0" y="5"/>
              </a:cxn>
              <a:cxn ang="0">
                <a:pos x="0" y="10"/>
              </a:cxn>
              <a:cxn ang="0">
                <a:pos x="0" y="16"/>
              </a:cxn>
              <a:cxn ang="0">
                <a:pos x="0" y="10"/>
              </a:cxn>
              <a:cxn ang="0">
                <a:pos x="16" y="10"/>
              </a:cxn>
              <a:cxn ang="0">
                <a:pos x="16" y="16"/>
              </a:cxn>
              <a:cxn ang="0">
                <a:pos x="16" y="10"/>
              </a:cxn>
              <a:cxn ang="0">
                <a:pos x="0" y="5"/>
              </a:cxn>
            </a:cxnLst>
            <a:rect l="0" t="0" r="r" b="b"/>
            <a:pathLst>
              <a:path w="17" h="17">
                <a:moveTo>
                  <a:pt x="0" y="5"/>
                </a:moveTo>
                <a:lnTo>
                  <a:pt x="4" y="0"/>
                </a:lnTo>
                <a:lnTo>
                  <a:pt x="0" y="5"/>
                </a:lnTo>
                <a:lnTo>
                  <a:pt x="0" y="10"/>
                </a:lnTo>
                <a:lnTo>
                  <a:pt x="0" y="16"/>
                </a:lnTo>
                <a:lnTo>
                  <a:pt x="0" y="10"/>
                </a:lnTo>
                <a:lnTo>
                  <a:pt x="16" y="10"/>
                </a:lnTo>
                <a:lnTo>
                  <a:pt x="16" y="16"/>
                </a:lnTo>
                <a:lnTo>
                  <a:pt x="16" y="10"/>
                </a:lnTo>
                <a:lnTo>
                  <a:pt x="0" y="5"/>
                </a:lnTo>
              </a:path>
            </a:pathLst>
          </a:custGeom>
          <a:solidFill>
            <a:srgbClr val="000000"/>
          </a:solidFill>
          <a:ln w="9525" cap="rnd">
            <a:noFill/>
            <a:round/>
            <a:headEnd/>
            <a:tailEnd/>
          </a:ln>
          <a:effectLst/>
        </p:spPr>
        <p:txBody>
          <a:bodyPr/>
          <a:lstStyle/>
          <a:p>
            <a:endParaRPr lang="en-US"/>
          </a:p>
        </p:txBody>
      </p:sp>
      <p:sp>
        <p:nvSpPr>
          <p:cNvPr id="64350" name="Freeform 862"/>
          <p:cNvSpPr>
            <a:spLocks/>
          </p:cNvSpPr>
          <p:nvPr/>
        </p:nvSpPr>
        <p:spPr bwMode="auto">
          <a:xfrm>
            <a:off x="3062288" y="2373313"/>
            <a:ext cx="31750" cy="30162"/>
          </a:xfrm>
          <a:custGeom>
            <a:avLst/>
            <a:gdLst/>
            <a:ahLst/>
            <a:cxnLst>
              <a:cxn ang="0">
                <a:pos x="9" y="0"/>
              </a:cxn>
              <a:cxn ang="0">
                <a:pos x="4" y="3"/>
              </a:cxn>
              <a:cxn ang="0">
                <a:pos x="4" y="6"/>
              </a:cxn>
              <a:cxn ang="0">
                <a:pos x="2" y="6"/>
              </a:cxn>
              <a:cxn ang="0">
                <a:pos x="2" y="9"/>
              </a:cxn>
              <a:cxn ang="0">
                <a:pos x="0" y="9"/>
              </a:cxn>
              <a:cxn ang="0">
                <a:pos x="0" y="12"/>
              </a:cxn>
              <a:cxn ang="0">
                <a:pos x="9" y="16"/>
              </a:cxn>
              <a:cxn ang="0">
                <a:pos x="13" y="16"/>
              </a:cxn>
              <a:cxn ang="0">
                <a:pos x="13" y="12"/>
              </a:cxn>
              <a:cxn ang="0">
                <a:pos x="13" y="9"/>
              </a:cxn>
              <a:cxn ang="0">
                <a:pos x="16" y="9"/>
              </a:cxn>
              <a:cxn ang="0">
                <a:pos x="16" y="6"/>
              </a:cxn>
              <a:cxn ang="0">
                <a:pos x="9" y="12"/>
              </a:cxn>
              <a:cxn ang="0">
                <a:pos x="9" y="0"/>
              </a:cxn>
            </a:cxnLst>
            <a:rect l="0" t="0" r="r" b="b"/>
            <a:pathLst>
              <a:path w="17" h="17">
                <a:moveTo>
                  <a:pt x="9" y="0"/>
                </a:moveTo>
                <a:lnTo>
                  <a:pt x="4" y="3"/>
                </a:lnTo>
                <a:lnTo>
                  <a:pt x="4" y="6"/>
                </a:lnTo>
                <a:lnTo>
                  <a:pt x="2" y="6"/>
                </a:lnTo>
                <a:lnTo>
                  <a:pt x="2" y="9"/>
                </a:lnTo>
                <a:lnTo>
                  <a:pt x="0" y="9"/>
                </a:lnTo>
                <a:lnTo>
                  <a:pt x="0" y="12"/>
                </a:lnTo>
                <a:lnTo>
                  <a:pt x="9" y="16"/>
                </a:lnTo>
                <a:lnTo>
                  <a:pt x="13" y="16"/>
                </a:lnTo>
                <a:lnTo>
                  <a:pt x="13" y="12"/>
                </a:lnTo>
                <a:lnTo>
                  <a:pt x="13" y="9"/>
                </a:lnTo>
                <a:lnTo>
                  <a:pt x="16" y="9"/>
                </a:lnTo>
                <a:lnTo>
                  <a:pt x="16" y="6"/>
                </a:lnTo>
                <a:lnTo>
                  <a:pt x="9" y="12"/>
                </a:lnTo>
                <a:lnTo>
                  <a:pt x="9" y="0"/>
                </a:lnTo>
              </a:path>
            </a:pathLst>
          </a:custGeom>
          <a:solidFill>
            <a:srgbClr val="000000"/>
          </a:solidFill>
          <a:ln w="9525" cap="rnd">
            <a:noFill/>
            <a:round/>
            <a:headEnd/>
            <a:tailEnd/>
          </a:ln>
          <a:effectLst/>
        </p:spPr>
        <p:txBody>
          <a:bodyPr/>
          <a:lstStyle/>
          <a:p>
            <a:endParaRPr lang="en-US"/>
          </a:p>
        </p:txBody>
      </p:sp>
      <p:sp>
        <p:nvSpPr>
          <p:cNvPr id="64351" name="Freeform 863"/>
          <p:cNvSpPr>
            <a:spLocks/>
          </p:cNvSpPr>
          <p:nvPr/>
        </p:nvSpPr>
        <p:spPr bwMode="auto">
          <a:xfrm>
            <a:off x="3068638" y="2373313"/>
            <a:ext cx="31750" cy="30162"/>
          </a:xfrm>
          <a:custGeom>
            <a:avLst/>
            <a:gdLst/>
            <a:ahLst/>
            <a:cxnLst>
              <a:cxn ang="0">
                <a:pos x="0" y="4"/>
              </a:cxn>
              <a:cxn ang="0">
                <a:pos x="0" y="8"/>
              </a:cxn>
              <a:cxn ang="0">
                <a:pos x="0" y="4"/>
              </a:cxn>
              <a:cxn ang="0">
                <a:pos x="3" y="0"/>
              </a:cxn>
              <a:cxn ang="0">
                <a:pos x="7" y="0"/>
              </a:cxn>
              <a:cxn ang="0">
                <a:pos x="7" y="16"/>
              </a:cxn>
              <a:cxn ang="0">
                <a:pos x="12" y="16"/>
              </a:cxn>
              <a:cxn ang="0">
                <a:pos x="12" y="12"/>
              </a:cxn>
              <a:cxn ang="0">
                <a:pos x="16" y="12"/>
              </a:cxn>
              <a:cxn ang="0">
                <a:pos x="16" y="8"/>
              </a:cxn>
              <a:cxn ang="0">
                <a:pos x="0" y="4"/>
              </a:cxn>
            </a:cxnLst>
            <a:rect l="0" t="0" r="r" b="b"/>
            <a:pathLst>
              <a:path w="17" h="17">
                <a:moveTo>
                  <a:pt x="0" y="4"/>
                </a:moveTo>
                <a:lnTo>
                  <a:pt x="0" y="8"/>
                </a:lnTo>
                <a:lnTo>
                  <a:pt x="0" y="4"/>
                </a:lnTo>
                <a:lnTo>
                  <a:pt x="3" y="0"/>
                </a:lnTo>
                <a:lnTo>
                  <a:pt x="7" y="0"/>
                </a:lnTo>
                <a:lnTo>
                  <a:pt x="7" y="16"/>
                </a:lnTo>
                <a:lnTo>
                  <a:pt x="12" y="16"/>
                </a:lnTo>
                <a:lnTo>
                  <a:pt x="12" y="12"/>
                </a:lnTo>
                <a:lnTo>
                  <a:pt x="16" y="12"/>
                </a:lnTo>
                <a:lnTo>
                  <a:pt x="16" y="8"/>
                </a:lnTo>
                <a:lnTo>
                  <a:pt x="0" y="4"/>
                </a:lnTo>
              </a:path>
            </a:pathLst>
          </a:custGeom>
          <a:solidFill>
            <a:srgbClr val="000000"/>
          </a:solidFill>
          <a:ln w="9525" cap="rnd">
            <a:noFill/>
            <a:round/>
            <a:headEnd/>
            <a:tailEnd/>
          </a:ln>
          <a:effectLst/>
        </p:spPr>
        <p:txBody>
          <a:bodyPr/>
          <a:lstStyle/>
          <a:p>
            <a:endParaRPr lang="en-US"/>
          </a:p>
        </p:txBody>
      </p:sp>
      <p:sp>
        <p:nvSpPr>
          <p:cNvPr id="64352" name="Freeform 864"/>
          <p:cNvSpPr>
            <a:spLocks/>
          </p:cNvSpPr>
          <p:nvPr/>
        </p:nvSpPr>
        <p:spPr bwMode="auto">
          <a:xfrm>
            <a:off x="3068638" y="2363788"/>
            <a:ext cx="31750" cy="30162"/>
          </a:xfrm>
          <a:custGeom>
            <a:avLst/>
            <a:gdLst/>
            <a:ahLst/>
            <a:cxnLst>
              <a:cxn ang="0">
                <a:pos x="2" y="0"/>
              </a:cxn>
              <a:cxn ang="0">
                <a:pos x="0" y="12"/>
              </a:cxn>
              <a:cxn ang="0">
                <a:pos x="13" y="16"/>
              </a:cxn>
              <a:cxn ang="0">
                <a:pos x="16" y="8"/>
              </a:cxn>
              <a:cxn ang="0">
                <a:pos x="2" y="0"/>
              </a:cxn>
            </a:cxnLst>
            <a:rect l="0" t="0" r="r" b="b"/>
            <a:pathLst>
              <a:path w="17" h="17">
                <a:moveTo>
                  <a:pt x="2" y="0"/>
                </a:moveTo>
                <a:lnTo>
                  <a:pt x="0" y="12"/>
                </a:lnTo>
                <a:lnTo>
                  <a:pt x="13" y="16"/>
                </a:lnTo>
                <a:lnTo>
                  <a:pt x="16" y="8"/>
                </a:lnTo>
                <a:lnTo>
                  <a:pt x="2" y="0"/>
                </a:lnTo>
              </a:path>
            </a:pathLst>
          </a:custGeom>
          <a:solidFill>
            <a:srgbClr val="000000"/>
          </a:solidFill>
          <a:ln w="9525" cap="rnd">
            <a:noFill/>
            <a:round/>
            <a:headEnd/>
            <a:tailEnd/>
          </a:ln>
          <a:effectLst/>
        </p:spPr>
        <p:txBody>
          <a:bodyPr/>
          <a:lstStyle/>
          <a:p>
            <a:endParaRPr lang="en-US"/>
          </a:p>
        </p:txBody>
      </p:sp>
      <p:sp>
        <p:nvSpPr>
          <p:cNvPr id="64353" name="Freeform 865"/>
          <p:cNvSpPr>
            <a:spLocks/>
          </p:cNvSpPr>
          <p:nvPr/>
        </p:nvSpPr>
        <p:spPr bwMode="auto">
          <a:xfrm>
            <a:off x="3073400" y="2363788"/>
            <a:ext cx="31750" cy="30162"/>
          </a:xfrm>
          <a:custGeom>
            <a:avLst/>
            <a:gdLst/>
            <a:ahLst/>
            <a:cxnLst>
              <a:cxn ang="0">
                <a:pos x="0" y="0"/>
              </a:cxn>
              <a:cxn ang="0">
                <a:pos x="8" y="6"/>
              </a:cxn>
              <a:cxn ang="0">
                <a:pos x="16" y="16"/>
              </a:cxn>
              <a:cxn ang="0">
                <a:pos x="0" y="0"/>
              </a:cxn>
            </a:cxnLst>
            <a:rect l="0" t="0" r="r" b="b"/>
            <a:pathLst>
              <a:path w="17" h="17">
                <a:moveTo>
                  <a:pt x="0" y="0"/>
                </a:moveTo>
                <a:lnTo>
                  <a:pt x="8" y="6"/>
                </a:lnTo>
                <a:lnTo>
                  <a:pt x="16" y="16"/>
                </a:lnTo>
                <a:lnTo>
                  <a:pt x="0" y="0"/>
                </a:lnTo>
              </a:path>
            </a:pathLst>
          </a:custGeom>
          <a:solidFill>
            <a:srgbClr val="000000"/>
          </a:solidFill>
          <a:ln w="9525" cap="rnd">
            <a:noFill/>
            <a:round/>
            <a:headEnd/>
            <a:tailEnd/>
          </a:ln>
          <a:effectLst/>
        </p:spPr>
        <p:txBody>
          <a:bodyPr/>
          <a:lstStyle/>
          <a:p>
            <a:endParaRPr lang="en-US"/>
          </a:p>
        </p:txBody>
      </p:sp>
      <p:sp>
        <p:nvSpPr>
          <p:cNvPr id="64354" name="Freeform 866"/>
          <p:cNvSpPr>
            <a:spLocks/>
          </p:cNvSpPr>
          <p:nvPr/>
        </p:nvSpPr>
        <p:spPr bwMode="auto">
          <a:xfrm>
            <a:off x="3073400" y="2360613"/>
            <a:ext cx="31750" cy="30162"/>
          </a:xfrm>
          <a:custGeom>
            <a:avLst/>
            <a:gdLst/>
            <a:ahLst/>
            <a:cxnLst>
              <a:cxn ang="0">
                <a:pos x="0" y="0"/>
              </a:cxn>
              <a:cxn ang="0">
                <a:pos x="0" y="4"/>
              </a:cxn>
              <a:cxn ang="0">
                <a:pos x="16" y="16"/>
              </a:cxn>
              <a:cxn ang="0">
                <a:pos x="16" y="9"/>
              </a:cxn>
              <a:cxn ang="0">
                <a:pos x="0" y="0"/>
              </a:cxn>
            </a:cxnLst>
            <a:rect l="0" t="0" r="r" b="b"/>
            <a:pathLst>
              <a:path w="17" h="17">
                <a:moveTo>
                  <a:pt x="0" y="0"/>
                </a:moveTo>
                <a:lnTo>
                  <a:pt x="0" y="4"/>
                </a:lnTo>
                <a:lnTo>
                  <a:pt x="16" y="16"/>
                </a:lnTo>
                <a:lnTo>
                  <a:pt x="16" y="9"/>
                </a:lnTo>
                <a:lnTo>
                  <a:pt x="0" y="0"/>
                </a:lnTo>
              </a:path>
            </a:pathLst>
          </a:custGeom>
          <a:solidFill>
            <a:srgbClr val="000000"/>
          </a:solidFill>
          <a:ln w="9525" cap="rnd">
            <a:noFill/>
            <a:round/>
            <a:headEnd/>
            <a:tailEnd/>
          </a:ln>
          <a:effectLst/>
        </p:spPr>
        <p:txBody>
          <a:bodyPr/>
          <a:lstStyle/>
          <a:p>
            <a:endParaRPr lang="en-US"/>
          </a:p>
        </p:txBody>
      </p:sp>
      <p:sp>
        <p:nvSpPr>
          <p:cNvPr id="64355" name="Freeform 867"/>
          <p:cNvSpPr>
            <a:spLocks/>
          </p:cNvSpPr>
          <p:nvPr/>
        </p:nvSpPr>
        <p:spPr bwMode="auto">
          <a:xfrm>
            <a:off x="3073400" y="2346325"/>
            <a:ext cx="31750" cy="30163"/>
          </a:xfrm>
          <a:custGeom>
            <a:avLst/>
            <a:gdLst/>
            <a:ahLst/>
            <a:cxnLst>
              <a:cxn ang="0">
                <a:pos x="0" y="8"/>
              </a:cxn>
              <a:cxn ang="0">
                <a:pos x="2" y="8"/>
              </a:cxn>
              <a:cxn ang="0">
                <a:pos x="2" y="10"/>
              </a:cxn>
              <a:cxn ang="0">
                <a:pos x="0" y="10"/>
              </a:cxn>
              <a:cxn ang="0">
                <a:pos x="13" y="16"/>
              </a:cxn>
              <a:cxn ang="0">
                <a:pos x="13" y="13"/>
              </a:cxn>
              <a:cxn ang="0">
                <a:pos x="16" y="13"/>
              </a:cxn>
              <a:cxn ang="0">
                <a:pos x="16" y="10"/>
              </a:cxn>
              <a:cxn ang="0">
                <a:pos x="16" y="8"/>
              </a:cxn>
              <a:cxn ang="0">
                <a:pos x="16" y="5"/>
              </a:cxn>
              <a:cxn ang="0">
                <a:pos x="13" y="5"/>
              </a:cxn>
              <a:cxn ang="0">
                <a:pos x="13" y="2"/>
              </a:cxn>
              <a:cxn ang="0">
                <a:pos x="13" y="0"/>
              </a:cxn>
              <a:cxn ang="0">
                <a:pos x="10" y="0"/>
              </a:cxn>
              <a:cxn ang="0">
                <a:pos x="0" y="8"/>
              </a:cxn>
            </a:cxnLst>
            <a:rect l="0" t="0" r="r" b="b"/>
            <a:pathLst>
              <a:path w="17" h="17">
                <a:moveTo>
                  <a:pt x="0" y="8"/>
                </a:moveTo>
                <a:lnTo>
                  <a:pt x="2" y="8"/>
                </a:lnTo>
                <a:lnTo>
                  <a:pt x="2" y="10"/>
                </a:lnTo>
                <a:lnTo>
                  <a:pt x="0" y="10"/>
                </a:lnTo>
                <a:lnTo>
                  <a:pt x="13" y="16"/>
                </a:lnTo>
                <a:lnTo>
                  <a:pt x="13" y="13"/>
                </a:lnTo>
                <a:lnTo>
                  <a:pt x="16" y="13"/>
                </a:lnTo>
                <a:lnTo>
                  <a:pt x="16" y="10"/>
                </a:lnTo>
                <a:lnTo>
                  <a:pt x="16" y="8"/>
                </a:lnTo>
                <a:lnTo>
                  <a:pt x="16" y="5"/>
                </a:lnTo>
                <a:lnTo>
                  <a:pt x="13" y="5"/>
                </a:lnTo>
                <a:lnTo>
                  <a:pt x="13" y="2"/>
                </a:lnTo>
                <a:lnTo>
                  <a:pt x="13" y="0"/>
                </a:lnTo>
                <a:lnTo>
                  <a:pt x="10" y="0"/>
                </a:lnTo>
                <a:lnTo>
                  <a:pt x="0" y="8"/>
                </a:lnTo>
              </a:path>
            </a:pathLst>
          </a:custGeom>
          <a:solidFill>
            <a:srgbClr val="000000"/>
          </a:solidFill>
          <a:ln w="9525" cap="rnd">
            <a:noFill/>
            <a:round/>
            <a:headEnd/>
            <a:tailEnd/>
          </a:ln>
          <a:effectLst/>
        </p:spPr>
        <p:txBody>
          <a:bodyPr/>
          <a:lstStyle/>
          <a:p>
            <a:endParaRPr lang="en-US"/>
          </a:p>
        </p:txBody>
      </p:sp>
      <p:sp>
        <p:nvSpPr>
          <p:cNvPr id="64356" name="Freeform 868"/>
          <p:cNvSpPr>
            <a:spLocks/>
          </p:cNvSpPr>
          <p:nvPr/>
        </p:nvSpPr>
        <p:spPr bwMode="auto">
          <a:xfrm>
            <a:off x="3068638" y="2341563"/>
            <a:ext cx="31750" cy="31750"/>
          </a:xfrm>
          <a:custGeom>
            <a:avLst/>
            <a:gdLst/>
            <a:ahLst/>
            <a:cxnLst>
              <a:cxn ang="0">
                <a:pos x="0" y="12"/>
              </a:cxn>
              <a:cxn ang="0">
                <a:pos x="3" y="12"/>
              </a:cxn>
              <a:cxn ang="0">
                <a:pos x="3" y="16"/>
              </a:cxn>
              <a:cxn ang="0">
                <a:pos x="16" y="4"/>
              </a:cxn>
              <a:cxn ang="0">
                <a:pos x="16" y="0"/>
              </a:cxn>
              <a:cxn ang="0">
                <a:pos x="12" y="0"/>
              </a:cxn>
              <a:cxn ang="0">
                <a:pos x="0" y="12"/>
              </a:cxn>
            </a:cxnLst>
            <a:rect l="0" t="0" r="r" b="b"/>
            <a:pathLst>
              <a:path w="17" h="17">
                <a:moveTo>
                  <a:pt x="0" y="12"/>
                </a:moveTo>
                <a:lnTo>
                  <a:pt x="3" y="12"/>
                </a:lnTo>
                <a:lnTo>
                  <a:pt x="3" y="16"/>
                </a:lnTo>
                <a:lnTo>
                  <a:pt x="16" y="4"/>
                </a:lnTo>
                <a:lnTo>
                  <a:pt x="16" y="0"/>
                </a:lnTo>
                <a:lnTo>
                  <a:pt x="12" y="0"/>
                </a:lnTo>
                <a:lnTo>
                  <a:pt x="0" y="12"/>
                </a:lnTo>
              </a:path>
            </a:pathLst>
          </a:custGeom>
          <a:solidFill>
            <a:srgbClr val="000000"/>
          </a:solidFill>
          <a:ln w="9525" cap="rnd">
            <a:noFill/>
            <a:round/>
            <a:headEnd/>
            <a:tailEnd/>
          </a:ln>
          <a:effectLst/>
        </p:spPr>
        <p:txBody>
          <a:bodyPr/>
          <a:lstStyle/>
          <a:p>
            <a:endParaRPr lang="en-US"/>
          </a:p>
        </p:txBody>
      </p:sp>
      <p:sp>
        <p:nvSpPr>
          <p:cNvPr id="64357" name="Freeform 869"/>
          <p:cNvSpPr>
            <a:spLocks/>
          </p:cNvSpPr>
          <p:nvPr/>
        </p:nvSpPr>
        <p:spPr bwMode="auto">
          <a:xfrm>
            <a:off x="3065463" y="2336800"/>
            <a:ext cx="31750" cy="30163"/>
          </a:xfrm>
          <a:custGeom>
            <a:avLst/>
            <a:gdLst/>
            <a:ahLst/>
            <a:cxnLst>
              <a:cxn ang="0">
                <a:pos x="3" y="12"/>
              </a:cxn>
              <a:cxn ang="0">
                <a:pos x="0" y="12"/>
              </a:cxn>
              <a:cxn ang="0">
                <a:pos x="3" y="12"/>
              </a:cxn>
              <a:cxn ang="0">
                <a:pos x="3" y="16"/>
              </a:cxn>
              <a:cxn ang="0">
                <a:pos x="16" y="5"/>
              </a:cxn>
              <a:cxn ang="0">
                <a:pos x="16" y="0"/>
              </a:cxn>
              <a:cxn ang="0">
                <a:pos x="10" y="0"/>
              </a:cxn>
              <a:cxn ang="0">
                <a:pos x="16" y="0"/>
              </a:cxn>
              <a:cxn ang="0">
                <a:pos x="3" y="12"/>
              </a:cxn>
            </a:cxnLst>
            <a:rect l="0" t="0" r="r" b="b"/>
            <a:pathLst>
              <a:path w="17" h="17">
                <a:moveTo>
                  <a:pt x="3" y="12"/>
                </a:moveTo>
                <a:lnTo>
                  <a:pt x="0" y="12"/>
                </a:lnTo>
                <a:lnTo>
                  <a:pt x="3" y="12"/>
                </a:lnTo>
                <a:lnTo>
                  <a:pt x="3" y="16"/>
                </a:lnTo>
                <a:lnTo>
                  <a:pt x="16" y="5"/>
                </a:lnTo>
                <a:lnTo>
                  <a:pt x="16" y="0"/>
                </a:lnTo>
                <a:lnTo>
                  <a:pt x="10" y="0"/>
                </a:lnTo>
                <a:lnTo>
                  <a:pt x="16" y="0"/>
                </a:lnTo>
                <a:lnTo>
                  <a:pt x="3" y="12"/>
                </a:lnTo>
              </a:path>
            </a:pathLst>
          </a:custGeom>
          <a:solidFill>
            <a:srgbClr val="000000"/>
          </a:solidFill>
          <a:ln w="9525" cap="rnd">
            <a:noFill/>
            <a:round/>
            <a:headEnd/>
            <a:tailEnd/>
          </a:ln>
          <a:effectLst/>
        </p:spPr>
        <p:txBody>
          <a:bodyPr/>
          <a:lstStyle/>
          <a:p>
            <a:endParaRPr lang="en-US"/>
          </a:p>
        </p:txBody>
      </p:sp>
      <p:sp>
        <p:nvSpPr>
          <p:cNvPr id="64358" name="Freeform 870"/>
          <p:cNvSpPr>
            <a:spLocks/>
          </p:cNvSpPr>
          <p:nvPr/>
        </p:nvSpPr>
        <p:spPr bwMode="auto">
          <a:xfrm>
            <a:off x="3054350" y="2317750"/>
            <a:ext cx="31750" cy="33338"/>
          </a:xfrm>
          <a:custGeom>
            <a:avLst/>
            <a:gdLst/>
            <a:ahLst/>
            <a:cxnLst>
              <a:cxn ang="0">
                <a:pos x="6" y="0"/>
              </a:cxn>
              <a:cxn ang="0">
                <a:pos x="0" y="6"/>
              </a:cxn>
              <a:cxn ang="0">
                <a:pos x="2" y="6"/>
              </a:cxn>
              <a:cxn ang="0">
                <a:pos x="2" y="8"/>
              </a:cxn>
              <a:cxn ang="0">
                <a:pos x="2" y="10"/>
              </a:cxn>
              <a:cxn ang="0">
                <a:pos x="4" y="10"/>
              </a:cxn>
              <a:cxn ang="0">
                <a:pos x="4" y="13"/>
              </a:cxn>
              <a:cxn ang="0">
                <a:pos x="4" y="15"/>
              </a:cxn>
              <a:cxn ang="0">
                <a:pos x="6" y="15"/>
              </a:cxn>
              <a:cxn ang="0">
                <a:pos x="6" y="17"/>
              </a:cxn>
              <a:cxn ang="0">
                <a:pos x="8" y="17"/>
              </a:cxn>
              <a:cxn ang="0">
                <a:pos x="16" y="10"/>
              </a:cxn>
              <a:cxn ang="0">
                <a:pos x="12" y="10"/>
              </a:cxn>
              <a:cxn ang="0">
                <a:pos x="12" y="8"/>
              </a:cxn>
              <a:cxn ang="0">
                <a:pos x="10" y="8"/>
              </a:cxn>
              <a:cxn ang="0">
                <a:pos x="10" y="6"/>
              </a:cxn>
              <a:cxn ang="0">
                <a:pos x="10" y="4"/>
              </a:cxn>
              <a:cxn ang="0">
                <a:pos x="8" y="4"/>
              </a:cxn>
              <a:cxn ang="0">
                <a:pos x="8" y="2"/>
              </a:cxn>
              <a:cxn ang="0">
                <a:pos x="2" y="6"/>
              </a:cxn>
              <a:cxn ang="0">
                <a:pos x="6" y="0"/>
              </a:cxn>
            </a:cxnLst>
            <a:rect l="0" t="0" r="r" b="b"/>
            <a:pathLst>
              <a:path w="17" h="18">
                <a:moveTo>
                  <a:pt x="6" y="0"/>
                </a:moveTo>
                <a:lnTo>
                  <a:pt x="0" y="6"/>
                </a:lnTo>
                <a:lnTo>
                  <a:pt x="2" y="6"/>
                </a:lnTo>
                <a:lnTo>
                  <a:pt x="2" y="8"/>
                </a:lnTo>
                <a:lnTo>
                  <a:pt x="2" y="10"/>
                </a:lnTo>
                <a:lnTo>
                  <a:pt x="4" y="10"/>
                </a:lnTo>
                <a:lnTo>
                  <a:pt x="4" y="13"/>
                </a:lnTo>
                <a:lnTo>
                  <a:pt x="4" y="15"/>
                </a:lnTo>
                <a:lnTo>
                  <a:pt x="6" y="15"/>
                </a:lnTo>
                <a:lnTo>
                  <a:pt x="6" y="17"/>
                </a:lnTo>
                <a:lnTo>
                  <a:pt x="8" y="17"/>
                </a:lnTo>
                <a:lnTo>
                  <a:pt x="16" y="10"/>
                </a:lnTo>
                <a:lnTo>
                  <a:pt x="12" y="10"/>
                </a:lnTo>
                <a:lnTo>
                  <a:pt x="12" y="8"/>
                </a:lnTo>
                <a:lnTo>
                  <a:pt x="10" y="8"/>
                </a:lnTo>
                <a:lnTo>
                  <a:pt x="10" y="6"/>
                </a:lnTo>
                <a:lnTo>
                  <a:pt x="10" y="4"/>
                </a:lnTo>
                <a:lnTo>
                  <a:pt x="8" y="4"/>
                </a:lnTo>
                <a:lnTo>
                  <a:pt x="8" y="2"/>
                </a:lnTo>
                <a:lnTo>
                  <a:pt x="2" y="6"/>
                </a:lnTo>
                <a:lnTo>
                  <a:pt x="6" y="0"/>
                </a:lnTo>
              </a:path>
            </a:pathLst>
          </a:custGeom>
          <a:solidFill>
            <a:srgbClr val="000000"/>
          </a:solidFill>
          <a:ln w="9525" cap="rnd">
            <a:noFill/>
            <a:round/>
            <a:headEnd/>
            <a:tailEnd/>
          </a:ln>
          <a:effectLst/>
        </p:spPr>
        <p:txBody>
          <a:bodyPr/>
          <a:lstStyle/>
          <a:p>
            <a:endParaRPr lang="en-US"/>
          </a:p>
        </p:txBody>
      </p:sp>
      <p:sp>
        <p:nvSpPr>
          <p:cNvPr id="64359" name="Freeform 871"/>
          <p:cNvSpPr>
            <a:spLocks/>
          </p:cNvSpPr>
          <p:nvPr/>
        </p:nvSpPr>
        <p:spPr bwMode="auto">
          <a:xfrm>
            <a:off x="3057525" y="2317750"/>
            <a:ext cx="31750" cy="33338"/>
          </a:xfrm>
          <a:custGeom>
            <a:avLst/>
            <a:gdLst/>
            <a:ahLst/>
            <a:cxnLst>
              <a:cxn ang="0">
                <a:pos x="4" y="8"/>
              </a:cxn>
              <a:cxn ang="0">
                <a:pos x="12" y="4"/>
              </a:cxn>
              <a:cxn ang="0">
                <a:pos x="9" y="4"/>
              </a:cxn>
              <a:cxn ang="0">
                <a:pos x="9" y="2"/>
              </a:cxn>
              <a:cxn ang="0">
                <a:pos x="7" y="2"/>
              </a:cxn>
              <a:cxn ang="0">
                <a:pos x="7" y="0"/>
              </a:cxn>
              <a:cxn ang="0">
                <a:pos x="4" y="0"/>
              </a:cxn>
              <a:cxn ang="0">
                <a:pos x="0" y="6"/>
              </a:cxn>
              <a:cxn ang="0">
                <a:pos x="0" y="8"/>
              </a:cxn>
              <a:cxn ang="0">
                <a:pos x="2" y="8"/>
              </a:cxn>
              <a:cxn ang="0">
                <a:pos x="2" y="10"/>
              </a:cxn>
              <a:cxn ang="0">
                <a:pos x="4" y="10"/>
              </a:cxn>
              <a:cxn ang="0">
                <a:pos x="4" y="13"/>
              </a:cxn>
              <a:cxn ang="0">
                <a:pos x="7" y="13"/>
              </a:cxn>
              <a:cxn ang="0">
                <a:pos x="16" y="8"/>
              </a:cxn>
              <a:cxn ang="0">
                <a:pos x="7" y="13"/>
              </a:cxn>
              <a:cxn ang="0">
                <a:pos x="16" y="17"/>
              </a:cxn>
              <a:cxn ang="0">
                <a:pos x="16" y="8"/>
              </a:cxn>
              <a:cxn ang="0">
                <a:pos x="4" y="8"/>
              </a:cxn>
            </a:cxnLst>
            <a:rect l="0" t="0" r="r" b="b"/>
            <a:pathLst>
              <a:path w="17" h="18">
                <a:moveTo>
                  <a:pt x="4" y="8"/>
                </a:moveTo>
                <a:lnTo>
                  <a:pt x="12" y="4"/>
                </a:lnTo>
                <a:lnTo>
                  <a:pt x="9" y="4"/>
                </a:lnTo>
                <a:lnTo>
                  <a:pt x="9" y="2"/>
                </a:lnTo>
                <a:lnTo>
                  <a:pt x="7" y="2"/>
                </a:lnTo>
                <a:lnTo>
                  <a:pt x="7" y="0"/>
                </a:lnTo>
                <a:lnTo>
                  <a:pt x="4" y="0"/>
                </a:lnTo>
                <a:lnTo>
                  <a:pt x="0" y="6"/>
                </a:lnTo>
                <a:lnTo>
                  <a:pt x="0" y="8"/>
                </a:lnTo>
                <a:lnTo>
                  <a:pt x="2" y="8"/>
                </a:lnTo>
                <a:lnTo>
                  <a:pt x="2" y="10"/>
                </a:lnTo>
                <a:lnTo>
                  <a:pt x="4" y="10"/>
                </a:lnTo>
                <a:lnTo>
                  <a:pt x="4" y="13"/>
                </a:lnTo>
                <a:lnTo>
                  <a:pt x="7" y="13"/>
                </a:lnTo>
                <a:lnTo>
                  <a:pt x="16" y="8"/>
                </a:lnTo>
                <a:lnTo>
                  <a:pt x="7" y="13"/>
                </a:lnTo>
                <a:lnTo>
                  <a:pt x="16" y="17"/>
                </a:lnTo>
                <a:lnTo>
                  <a:pt x="16" y="8"/>
                </a:lnTo>
                <a:lnTo>
                  <a:pt x="4" y="8"/>
                </a:lnTo>
              </a:path>
            </a:pathLst>
          </a:custGeom>
          <a:solidFill>
            <a:srgbClr val="000000"/>
          </a:solidFill>
          <a:ln w="9525" cap="rnd">
            <a:noFill/>
            <a:round/>
            <a:headEnd/>
            <a:tailEnd/>
          </a:ln>
          <a:effectLst/>
        </p:spPr>
        <p:txBody>
          <a:bodyPr/>
          <a:lstStyle/>
          <a:p>
            <a:endParaRPr lang="en-US"/>
          </a:p>
        </p:txBody>
      </p:sp>
      <p:sp>
        <p:nvSpPr>
          <p:cNvPr id="64360" name="Freeform 872"/>
          <p:cNvSpPr>
            <a:spLocks/>
          </p:cNvSpPr>
          <p:nvPr/>
        </p:nvSpPr>
        <p:spPr bwMode="auto">
          <a:xfrm>
            <a:off x="3065463" y="2317750"/>
            <a:ext cx="31750" cy="31750"/>
          </a:xfrm>
          <a:custGeom>
            <a:avLst/>
            <a:gdLst/>
            <a:ahLst/>
            <a:cxnLst>
              <a:cxn ang="0">
                <a:pos x="10" y="4"/>
              </a:cxn>
              <a:cxn ang="0">
                <a:pos x="0" y="9"/>
              </a:cxn>
              <a:cxn ang="0">
                <a:pos x="16" y="9"/>
              </a:cxn>
              <a:cxn ang="0">
                <a:pos x="0" y="16"/>
              </a:cxn>
              <a:cxn ang="0">
                <a:pos x="10" y="4"/>
              </a:cxn>
              <a:cxn ang="0">
                <a:pos x="0" y="0"/>
              </a:cxn>
              <a:cxn ang="0">
                <a:pos x="0" y="9"/>
              </a:cxn>
              <a:cxn ang="0">
                <a:pos x="10" y="4"/>
              </a:cxn>
            </a:cxnLst>
            <a:rect l="0" t="0" r="r" b="b"/>
            <a:pathLst>
              <a:path w="17" h="17">
                <a:moveTo>
                  <a:pt x="10" y="4"/>
                </a:moveTo>
                <a:lnTo>
                  <a:pt x="0" y="9"/>
                </a:lnTo>
                <a:lnTo>
                  <a:pt x="16" y="9"/>
                </a:lnTo>
                <a:lnTo>
                  <a:pt x="0" y="16"/>
                </a:lnTo>
                <a:lnTo>
                  <a:pt x="10" y="4"/>
                </a:lnTo>
                <a:lnTo>
                  <a:pt x="0" y="0"/>
                </a:lnTo>
                <a:lnTo>
                  <a:pt x="0" y="9"/>
                </a:lnTo>
                <a:lnTo>
                  <a:pt x="10" y="4"/>
                </a:lnTo>
              </a:path>
            </a:pathLst>
          </a:custGeom>
          <a:solidFill>
            <a:srgbClr val="000000"/>
          </a:solidFill>
          <a:ln w="9525" cap="rnd">
            <a:noFill/>
            <a:round/>
            <a:headEnd/>
            <a:tailEnd/>
          </a:ln>
          <a:effectLst/>
        </p:spPr>
        <p:txBody>
          <a:bodyPr/>
          <a:lstStyle/>
          <a:p>
            <a:endParaRPr lang="en-US"/>
          </a:p>
        </p:txBody>
      </p:sp>
      <p:sp>
        <p:nvSpPr>
          <p:cNvPr id="64361" name="Freeform 873"/>
          <p:cNvSpPr>
            <a:spLocks/>
          </p:cNvSpPr>
          <p:nvPr/>
        </p:nvSpPr>
        <p:spPr bwMode="auto">
          <a:xfrm>
            <a:off x="3065463" y="2325688"/>
            <a:ext cx="36512" cy="30162"/>
          </a:xfrm>
          <a:custGeom>
            <a:avLst/>
            <a:gdLst/>
            <a:ahLst/>
            <a:cxnLst>
              <a:cxn ang="0">
                <a:pos x="15" y="13"/>
              </a:cxn>
              <a:cxn ang="0">
                <a:pos x="13" y="2"/>
              </a:cxn>
              <a:cxn ang="0">
                <a:pos x="11" y="2"/>
              </a:cxn>
              <a:cxn ang="0">
                <a:pos x="9" y="2"/>
              </a:cxn>
              <a:cxn ang="0">
                <a:pos x="9" y="0"/>
              </a:cxn>
              <a:cxn ang="0">
                <a:pos x="6" y="0"/>
              </a:cxn>
              <a:cxn ang="0">
                <a:pos x="0" y="13"/>
              </a:cxn>
              <a:cxn ang="0">
                <a:pos x="2" y="13"/>
              </a:cxn>
              <a:cxn ang="0">
                <a:pos x="4" y="13"/>
              </a:cxn>
              <a:cxn ang="0">
                <a:pos x="4" y="16"/>
              </a:cxn>
              <a:cxn ang="0">
                <a:pos x="6" y="16"/>
              </a:cxn>
              <a:cxn ang="0">
                <a:pos x="9" y="16"/>
              </a:cxn>
              <a:cxn ang="0">
                <a:pos x="11" y="16"/>
              </a:cxn>
              <a:cxn ang="0">
                <a:pos x="9" y="5"/>
              </a:cxn>
              <a:cxn ang="0">
                <a:pos x="15" y="13"/>
              </a:cxn>
              <a:cxn ang="0">
                <a:pos x="19" y="2"/>
              </a:cxn>
              <a:cxn ang="0">
                <a:pos x="13" y="2"/>
              </a:cxn>
              <a:cxn ang="0">
                <a:pos x="15" y="13"/>
              </a:cxn>
            </a:cxnLst>
            <a:rect l="0" t="0" r="r" b="b"/>
            <a:pathLst>
              <a:path w="20" h="17">
                <a:moveTo>
                  <a:pt x="15" y="13"/>
                </a:moveTo>
                <a:lnTo>
                  <a:pt x="13" y="2"/>
                </a:lnTo>
                <a:lnTo>
                  <a:pt x="11" y="2"/>
                </a:lnTo>
                <a:lnTo>
                  <a:pt x="9" y="2"/>
                </a:lnTo>
                <a:lnTo>
                  <a:pt x="9" y="0"/>
                </a:lnTo>
                <a:lnTo>
                  <a:pt x="6" y="0"/>
                </a:lnTo>
                <a:lnTo>
                  <a:pt x="0" y="13"/>
                </a:lnTo>
                <a:lnTo>
                  <a:pt x="2" y="13"/>
                </a:lnTo>
                <a:lnTo>
                  <a:pt x="4" y="13"/>
                </a:lnTo>
                <a:lnTo>
                  <a:pt x="4" y="16"/>
                </a:lnTo>
                <a:lnTo>
                  <a:pt x="6" y="16"/>
                </a:lnTo>
                <a:lnTo>
                  <a:pt x="9" y="16"/>
                </a:lnTo>
                <a:lnTo>
                  <a:pt x="11" y="16"/>
                </a:lnTo>
                <a:lnTo>
                  <a:pt x="9" y="5"/>
                </a:lnTo>
                <a:lnTo>
                  <a:pt x="15" y="13"/>
                </a:lnTo>
                <a:lnTo>
                  <a:pt x="19" y="2"/>
                </a:lnTo>
                <a:lnTo>
                  <a:pt x="13" y="2"/>
                </a:lnTo>
                <a:lnTo>
                  <a:pt x="15" y="13"/>
                </a:lnTo>
              </a:path>
            </a:pathLst>
          </a:custGeom>
          <a:solidFill>
            <a:srgbClr val="000000"/>
          </a:solidFill>
          <a:ln w="9525" cap="rnd">
            <a:noFill/>
            <a:round/>
            <a:headEnd/>
            <a:tailEnd/>
          </a:ln>
          <a:effectLst/>
        </p:spPr>
        <p:txBody>
          <a:bodyPr/>
          <a:lstStyle/>
          <a:p>
            <a:endParaRPr lang="en-US"/>
          </a:p>
        </p:txBody>
      </p:sp>
      <p:sp>
        <p:nvSpPr>
          <p:cNvPr id="64362" name="Freeform 874"/>
          <p:cNvSpPr>
            <a:spLocks/>
          </p:cNvSpPr>
          <p:nvPr/>
        </p:nvSpPr>
        <p:spPr bwMode="auto">
          <a:xfrm>
            <a:off x="3076575" y="2333625"/>
            <a:ext cx="31750" cy="30163"/>
          </a:xfrm>
          <a:custGeom>
            <a:avLst/>
            <a:gdLst/>
            <a:ahLst/>
            <a:cxnLst>
              <a:cxn ang="0">
                <a:pos x="4" y="3"/>
              </a:cxn>
              <a:cxn ang="0">
                <a:pos x="10" y="0"/>
              </a:cxn>
              <a:cxn ang="0">
                <a:pos x="13" y="0"/>
              </a:cxn>
              <a:cxn ang="0">
                <a:pos x="13" y="3"/>
              </a:cxn>
              <a:cxn ang="0">
                <a:pos x="13" y="8"/>
              </a:cxn>
              <a:cxn ang="0">
                <a:pos x="4" y="0"/>
              </a:cxn>
              <a:cxn ang="0">
                <a:pos x="0" y="0"/>
              </a:cxn>
              <a:cxn ang="0">
                <a:pos x="0" y="3"/>
              </a:cxn>
              <a:cxn ang="0">
                <a:pos x="0" y="8"/>
              </a:cxn>
              <a:cxn ang="0">
                <a:pos x="0" y="12"/>
              </a:cxn>
              <a:cxn ang="0">
                <a:pos x="4" y="12"/>
              </a:cxn>
              <a:cxn ang="0">
                <a:pos x="4" y="16"/>
              </a:cxn>
              <a:cxn ang="0">
                <a:pos x="7" y="16"/>
              </a:cxn>
              <a:cxn ang="0">
                <a:pos x="10" y="16"/>
              </a:cxn>
              <a:cxn ang="0">
                <a:pos x="16" y="12"/>
              </a:cxn>
              <a:cxn ang="0">
                <a:pos x="4" y="3"/>
              </a:cxn>
            </a:cxnLst>
            <a:rect l="0" t="0" r="r" b="b"/>
            <a:pathLst>
              <a:path w="17" h="17">
                <a:moveTo>
                  <a:pt x="4" y="3"/>
                </a:moveTo>
                <a:lnTo>
                  <a:pt x="10" y="0"/>
                </a:lnTo>
                <a:lnTo>
                  <a:pt x="13" y="0"/>
                </a:lnTo>
                <a:lnTo>
                  <a:pt x="13" y="3"/>
                </a:lnTo>
                <a:lnTo>
                  <a:pt x="13" y="8"/>
                </a:lnTo>
                <a:lnTo>
                  <a:pt x="4" y="0"/>
                </a:lnTo>
                <a:lnTo>
                  <a:pt x="0" y="0"/>
                </a:lnTo>
                <a:lnTo>
                  <a:pt x="0" y="3"/>
                </a:lnTo>
                <a:lnTo>
                  <a:pt x="0" y="8"/>
                </a:lnTo>
                <a:lnTo>
                  <a:pt x="0" y="12"/>
                </a:lnTo>
                <a:lnTo>
                  <a:pt x="4" y="12"/>
                </a:lnTo>
                <a:lnTo>
                  <a:pt x="4" y="16"/>
                </a:lnTo>
                <a:lnTo>
                  <a:pt x="7" y="16"/>
                </a:lnTo>
                <a:lnTo>
                  <a:pt x="10" y="16"/>
                </a:lnTo>
                <a:lnTo>
                  <a:pt x="16" y="12"/>
                </a:lnTo>
                <a:lnTo>
                  <a:pt x="4" y="3"/>
                </a:lnTo>
              </a:path>
            </a:pathLst>
          </a:custGeom>
          <a:solidFill>
            <a:srgbClr val="000000"/>
          </a:solidFill>
          <a:ln w="9525" cap="rnd">
            <a:noFill/>
            <a:round/>
            <a:headEnd/>
            <a:tailEnd/>
          </a:ln>
          <a:effectLst/>
        </p:spPr>
        <p:txBody>
          <a:bodyPr/>
          <a:lstStyle/>
          <a:p>
            <a:endParaRPr lang="en-US"/>
          </a:p>
        </p:txBody>
      </p:sp>
      <p:sp>
        <p:nvSpPr>
          <p:cNvPr id="64363" name="Freeform 875"/>
          <p:cNvSpPr>
            <a:spLocks/>
          </p:cNvSpPr>
          <p:nvPr/>
        </p:nvSpPr>
        <p:spPr bwMode="auto">
          <a:xfrm>
            <a:off x="3082925" y="2333625"/>
            <a:ext cx="30163" cy="30163"/>
          </a:xfrm>
          <a:custGeom>
            <a:avLst/>
            <a:gdLst/>
            <a:ahLst/>
            <a:cxnLst>
              <a:cxn ang="0">
                <a:pos x="0" y="0"/>
              </a:cxn>
              <a:cxn ang="0">
                <a:pos x="0" y="4"/>
              </a:cxn>
              <a:cxn ang="0">
                <a:pos x="0" y="11"/>
              </a:cxn>
              <a:cxn ang="0">
                <a:pos x="0" y="4"/>
              </a:cxn>
              <a:cxn ang="0">
                <a:pos x="16" y="16"/>
              </a:cxn>
              <a:cxn ang="0">
                <a:pos x="16" y="11"/>
              </a:cxn>
              <a:cxn ang="0">
                <a:pos x="16" y="4"/>
              </a:cxn>
              <a:cxn ang="0">
                <a:pos x="16" y="11"/>
              </a:cxn>
              <a:cxn ang="0">
                <a:pos x="0" y="0"/>
              </a:cxn>
            </a:cxnLst>
            <a:rect l="0" t="0" r="r" b="b"/>
            <a:pathLst>
              <a:path w="17" h="17">
                <a:moveTo>
                  <a:pt x="0" y="0"/>
                </a:moveTo>
                <a:lnTo>
                  <a:pt x="0" y="4"/>
                </a:lnTo>
                <a:lnTo>
                  <a:pt x="0" y="11"/>
                </a:lnTo>
                <a:lnTo>
                  <a:pt x="0" y="4"/>
                </a:lnTo>
                <a:lnTo>
                  <a:pt x="16" y="16"/>
                </a:lnTo>
                <a:lnTo>
                  <a:pt x="16" y="11"/>
                </a:lnTo>
                <a:lnTo>
                  <a:pt x="16" y="4"/>
                </a:lnTo>
                <a:lnTo>
                  <a:pt x="16" y="11"/>
                </a:lnTo>
                <a:lnTo>
                  <a:pt x="0" y="0"/>
                </a:lnTo>
              </a:path>
            </a:pathLst>
          </a:custGeom>
          <a:solidFill>
            <a:srgbClr val="000000"/>
          </a:solidFill>
          <a:ln w="9525" cap="rnd">
            <a:noFill/>
            <a:round/>
            <a:headEnd/>
            <a:tailEnd/>
          </a:ln>
          <a:effectLst/>
        </p:spPr>
        <p:txBody>
          <a:bodyPr/>
          <a:lstStyle/>
          <a:p>
            <a:endParaRPr lang="en-US"/>
          </a:p>
        </p:txBody>
      </p:sp>
      <p:sp>
        <p:nvSpPr>
          <p:cNvPr id="64364" name="Freeform 876"/>
          <p:cNvSpPr>
            <a:spLocks/>
          </p:cNvSpPr>
          <p:nvPr/>
        </p:nvSpPr>
        <p:spPr bwMode="auto">
          <a:xfrm>
            <a:off x="3082925" y="2317750"/>
            <a:ext cx="30163" cy="31750"/>
          </a:xfrm>
          <a:custGeom>
            <a:avLst/>
            <a:gdLst/>
            <a:ahLst/>
            <a:cxnLst>
              <a:cxn ang="0">
                <a:pos x="3" y="0"/>
              </a:cxn>
              <a:cxn ang="0">
                <a:pos x="3" y="2"/>
              </a:cxn>
              <a:cxn ang="0">
                <a:pos x="3" y="4"/>
              </a:cxn>
              <a:cxn ang="0">
                <a:pos x="3" y="7"/>
              </a:cxn>
              <a:cxn ang="0">
                <a:pos x="0" y="7"/>
              </a:cxn>
              <a:cxn ang="0">
                <a:pos x="0" y="9"/>
              </a:cxn>
              <a:cxn ang="0">
                <a:pos x="12" y="16"/>
              </a:cxn>
              <a:cxn ang="0">
                <a:pos x="12" y="12"/>
              </a:cxn>
              <a:cxn ang="0">
                <a:pos x="16" y="12"/>
              </a:cxn>
              <a:cxn ang="0">
                <a:pos x="16" y="9"/>
              </a:cxn>
              <a:cxn ang="0">
                <a:pos x="16" y="7"/>
              </a:cxn>
              <a:cxn ang="0">
                <a:pos x="16" y="4"/>
              </a:cxn>
              <a:cxn ang="0">
                <a:pos x="3" y="0"/>
              </a:cxn>
            </a:cxnLst>
            <a:rect l="0" t="0" r="r" b="b"/>
            <a:pathLst>
              <a:path w="17" h="17">
                <a:moveTo>
                  <a:pt x="3" y="0"/>
                </a:moveTo>
                <a:lnTo>
                  <a:pt x="3" y="2"/>
                </a:lnTo>
                <a:lnTo>
                  <a:pt x="3" y="4"/>
                </a:lnTo>
                <a:lnTo>
                  <a:pt x="3" y="7"/>
                </a:lnTo>
                <a:lnTo>
                  <a:pt x="0" y="7"/>
                </a:lnTo>
                <a:lnTo>
                  <a:pt x="0" y="9"/>
                </a:lnTo>
                <a:lnTo>
                  <a:pt x="12" y="16"/>
                </a:lnTo>
                <a:lnTo>
                  <a:pt x="12" y="12"/>
                </a:lnTo>
                <a:lnTo>
                  <a:pt x="16" y="12"/>
                </a:lnTo>
                <a:lnTo>
                  <a:pt x="16" y="9"/>
                </a:lnTo>
                <a:lnTo>
                  <a:pt x="16" y="7"/>
                </a:lnTo>
                <a:lnTo>
                  <a:pt x="16" y="4"/>
                </a:lnTo>
                <a:lnTo>
                  <a:pt x="3" y="0"/>
                </a:lnTo>
              </a:path>
            </a:pathLst>
          </a:custGeom>
          <a:solidFill>
            <a:srgbClr val="000000"/>
          </a:solidFill>
          <a:ln w="9525" cap="rnd">
            <a:noFill/>
            <a:round/>
            <a:headEnd/>
            <a:tailEnd/>
          </a:ln>
          <a:effectLst/>
        </p:spPr>
        <p:txBody>
          <a:bodyPr/>
          <a:lstStyle/>
          <a:p>
            <a:endParaRPr lang="en-US"/>
          </a:p>
        </p:txBody>
      </p:sp>
      <p:sp>
        <p:nvSpPr>
          <p:cNvPr id="64365" name="Freeform 877"/>
          <p:cNvSpPr>
            <a:spLocks/>
          </p:cNvSpPr>
          <p:nvPr/>
        </p:nvSpPr>
        <p:spPr bwMode="auto">
          <a:xfrm>
            <a:off x="3086100" y="2317750"/>
            <a:ext cx="31750" cy="31750"/>
          </a:xfrm>
          <a:custGeom>
            <a:avLst/>
            <a:gdLst/>
            <a:ahLst/>
            <a:cxnLst>
              <a:cxn ang="0">
                <a:pos x="0" y="0"/>
              </a:cxn>
              <a:cxn ang="0">
                <a:pos x="4" y="0"/>
              </a:cxn>
              <a:cxn ang="0">
                <a:pos x="0" y="0"/>
              </a:cxn>
              <a:cxn ang="0">
                <a:pos x="16" y="16"/>
              </a:cxn>
              <a:cxn ang="0">
                <a:pos x="16" y="8"/>
              </a:cxn>
              <a:cxn ang="0">
                <a:pos x="0" y="0"/>
              </a:cxn>
            </a:cxnLst>
            <a:rect l="0" t="0" r="r" b="b"/>
            <a:pathLst>
              <a:path w="17" h="17">
                <a:moveTo>
                  <a:pt x="0" y="0"/>
                </a:moveTo>
                <a:lnTo>
                  <a:pt x="4" y="0"/>
                </a:lnTo>
                <a:lnTo>
                  <a:pt x="0" y="0"/>
                </a:lnTo>
                <a:lnTo>
                  <a:pt x="16" y="16"/>
                </a:lnTo>
                <a:lnTo>
                  <a:pt x="16" y="8"/>
                </a:lnTo>
                <a:lnTo>
                  <a:pt x="0" y="0"/>
                </a:lnTo>
              </a:path>
            </a:pathLst>
          </a:custGeom>
          <a:solidFill>
            <a:srgbClr val="000000"/>
          </a:solidFill>
          <a:ln w="9525" cap="rnd">
            <a:noFill/>
            <a:round/>
            <a:headEnd/>
            <a:tailEnd/>
          </a:ln>
          <a:effectLst/>
        </p:spPr>
        <p:txBody>
          <a:bodyPr/>
          <a:lstStyle/>
          <a:p>
            <a:endParaRPr lang="en-US"/>
          </a:p>
        </p:txBody>
      </p:sp>
      <p:sp>
        <p:nvSpPr>
          <p:cNvPr id="64366" name="Freeform 878"/>
          <p:cNvSpPr>
            <a:spLocks/>
          </p:cNvSpPr>
          <p:nvPr/>
        </p:nvSpPr>
        <p:spPr bwMode="auto">
          <a:xfrm>
            <a:off x="3086100" y="2314575"/>
            <a:ext cx="31750" cy="31750"/>
          </a:xfrm>
          <a:custGeom>
            <a:avLst/>
            <a:gdLst/>
            <a:ahLst/>
            <a:cxnLst>
              <a:cxn ang="0">
                <a:pos x="0" y="0"/>
              </a:cxn>
              <a:cxn ang="0">
                <a:pos x="0" y="8"/>
              </a:cxn>
              <a:cxn ang="0">
                <a:pos x="12" y="16"/>
              </a:cxn>
              <a:cxn ang="0">
                <a:pos x="16" y="16"/>
              </a:cxn>
              <a:cxn ang="0">
                <a:pos x="16" y="8"/>
              </a:cxn>
              <a:cxn ang="0">
                <a:pos x="12" y="8"/>
              </a:cxn>
              <a:cxn ang="0">
                <a:pos x="0" y="0"/>
              </a:cxn>
            </a:cxnLst>
            <a:rect l="0" t="0" r="r" b="b"/>
            <a:pathLst>
              <a:path w="17" h="17">
                <a:moveTo>
                  <a:pt x="0" y="0"/>
                </a:moveTo>
                <a:lnTo>
                  <a:pt x="0" y="8"/>
                </a:lnTo>
                <a:lnTo>
                  <a:pt x="12" y="16"/>
                </a:lnTo>
                <a:lnTo>
                  <a:pt x="16" y="16"/>
                </a:lnTo>
                <a:lnTo>
                  <a:pt x="16" y="8"/>
                </a:lnTo>
                <a:lnTo>
                  <a:pt x="12" y="8"/>
                </a:lnTo>
                <a:lnTo>
                  <a:pt x="0" y="0"/>
                </a:lnTo>
              </a:path>
            </a:pathLst>
          </a:custGeom>
          <a:solidFill>
            <a:srgbClr val="000000"/>
          </a:solidFill>
          <a:ln w="9525" cap="rnd">
            <a:noFill/>
            <a:round/>
            <a:headEnd/>
            <a:tailEnd/>
          </a:ln>
          <a:effectLst/>
        </p:spPr>
        <p:txBody>
          <a:bodyPr/>
          <a:lstStyle/>
          <a:p>
            <a:endParaRPr lang="en-US"/>
          </a:p>
        </p:txBody>
      </p:sp>
      <p:sp>
        <p:nvSpPr>
          <p:cNvPr id="64367" name="Freeform 879"/>
          <p:cNvSpPr>
            <a:spLocks/>
          </p:cNvSpPr>
          <p:nvPr/>
        </p:nvSpPr>
        <p:spPr bwMode="auto">
          <a:xfrm>
            <a:off x="3086100" y="2305050"/>
            <a:ext cx="31750" cy="31750"/>
          </a:xfrm>
          <a:custGeom>
            <a:avLst/>
            <a:gdLst/>
            <a:ahLst/>
            <a:cxnLst>
              <a:cxn ang="0">
                <a:pos x="2" y="0"/>
              </a:cxn>
              <a:cxn ang="0">
                <a:pos x="5" y="0"/>
              </a:cxn>
              <a:cxn ang="0">
                <a:pos x="2" y="0"/>
              </a:cxn>
              <a:cxn ang="0">
                <a:pos x="2" y="6"/>
              </a:cxn>
              <a:cxn ang="0">
                <a:pos x="2" y="11"/>
              </a:cxn>
              <a:cxn ang="0">
                <a:pos x="0" y="11"/>
              </a:cxn>
              <a:cxn ang="0">
                <a:pos x="10" y="16"/>
              </a:cxn>
              <a:cxn ang="0">
                <a:pos x="13" y="16"/>
              </a:cxn>
              <a:cxn ang="0">
                <a:pos x="13" y="11"/>
              </a:cxn>
              <a:cxn ang="0">
                <a:pos x="13" y="6"/>
              </a:cxn>
              <a:cxn ang="0">
                <a:pos x="16" y="0"/>
              </a:cxn>
              <a:cxn ang="0">
                <a:pos x="2" y="0"/>
              </a:cxn>
            </a:cxnLst>
            <a:rect l="0" t="0" r="r" b="b"/>
            <a:pathLst>
              <a:path w="17" h="17">
                <a:moveTo>
                  <a:pt x="2" y="0"/>
                </a:moveTo>
                <a:lnTo>
                  <a:pt x="5" y="0"/>
                </a:lnTo>
                <a:lnTo>
                  <a:pt x="2" y="0"/>
                </a:lnTo>
                <a:lnTo>
                  <a:pt x="2" y="6"/>
                </a:lnTo>
                <a:lnTo>
                  <a:pt x="2" y="11"/>
                </a:lnTo>
                <a:lnTo>
                  <a:pt x="0" y="11"/>
                </a:lnTo>
                <a:lnTo>
                  <a:pt x="10" y="16"/>
                </a:lnTo>
                <a:lnTo>
                  <a:pt x="13" y="16"/>
                </a:lnTo>
                <a:lnTo>
                  <a:pt x="13" y="11"/>
                </a:lnTo>
                <a:lnTo>
                  <a:pt x="13" y="6"/>
                </a:lnTo>
                <a:lnTo>
                  <a:pt x="16" y="0"/>
                </a:lnTo>
                <a:lnTo>
                  <a:pt x="2" y="0"/>
                </a:lnTo>
              </a:path>
            </a:pathLst>
          </a:custGeom>
          <a:solidFill>
            <a:srgbClr val="000000"/>
          </a:solidFill>
          <a:ln w="9525" cap="rnd">
            <a:noFill/>
            <a:round/>
            <a:headEnd/>
            <a:tailEnd/>
          </a:ln>
          <a:effectLst/>
        </p:spPr>
        <p:txBody>
          <a:bodyPr/>
          <a:lstStyle/>
          <a:p>
            <a:endParaRPr lang="en-US"/>
          </a:p>
        </p:txBody>
      </p:sp>
      <p:sp>
        <p:nvSpPr>
          <p:cNvPr id="64368" name="Freeform 880"/>
          <p:cNvSpPr>
            <a:spLocks/>
          </p:cNvSpPr>
          <p:nvPr/>
        </p:nvSpPr>
        <p:spPr bwMode="auto">
          <a:xfrm>
            <a:off x="3089275" y="2298700"/>
            <a:ext cx="31750" cy="30163"/>
          </a:xfrm>
          <a:custGeom>
            <a:avLst/>
            <a:gdLst/>
            <a:ahLst/>
            <a:cxnLst>
              <a:cxn ang="0">
                <a:pos x="3" y="8"/>
              </a:cxn>
              <a:cxn ang="0">
                <a:pos x="3" y="0"/>
              </a:cxn>
              <a:cxn ang="0">
                <a:pos x="3" y="8"/>
              </a:cxn>
              <a:cxn ang="0">
                <a:pos x="0" y="8"/>
              </a:cxn>
              <a:cxn ang="0">
                <a:pos x="0" y="16"/>
              </a:cxn>
              <a:cxn ang="0">
                <a:pos x="16" y="16"/>
              </a:cxn>
              <a:cxn ang="0">
                <a:pos x="16" y="8"/>
              </a:cxn>
              <a:cxn ang="0">
                <a:pos x="3" y="8"/>
              </a:cxn>
            </a:cxnLst>
            <a:rect l="0" t="0" r="r" b="b"/>
            <a:pathLst>
              <a:path w="17" h="17">
                <a:moveTo>
                  <a:pt x="3" y="8"/>
                </a:moveTo>
                <a:lnTo>
                  <a:pt x="3" y="0"/>
                </a:lnTo>
                <a:lnTo>
                  <a:pt x="3" y="8"/>
                </a:lnTo>
                <a:lnTo>
                  <a:pt x="0" y="8"/>
                </a:lnTo>
                <a:lnTo>
                  <a:pt x="0" y="16"/>
                </a:lnTo>
                <a:lnTo>
                  <a:pt x="16" y="16"/>
                </a:lnTo>
                <a:lnTo>
                  <a:pt x="16" y="8"/>
                </a:lnTo>
                <a:lnTo>
                  <a:pt x="3" y="8"/>
                </a:lnTo>
              </a:path>
            </a:pathLst>
          </a:custGeom>
          <a:solidFill>
            <a:srgbClr val="000000"/>
          </a:solidFill>
          <a:ln w="9525" cap="rnd">
            <a:noFill/>
            <a:round/>
            <a:headEnd/>
            <a:tailEnd/>
          </a:ln>
          <a:effectLst/>
        </p:spPr>
        <p:txBody>
          <a:bodyPr/>
          <a:lstStyle/>
          <a:p>
            <a:endParaRPr lang="en-US"/>
          </a:p>
        </p:txBody>
      </p:sp>
      <p:sp>
        <p:nvSpPr>
          <p:cNvPr id="64369" name="Freeform 881"/>
          <p:cNvSpPr>
            <a:spLocks/>
          </p:cNvSpPr>
          <p:nvPr/>
        </p:nvSpPr>
        <p:spPr bwMode="auto">
          <a:xfrm>
            <a:off x="3094038" y="2284413"/>
            <a:ext cx="30162" cy="30162"/>
          </a:xfrm>
          <a:custGeom>
            <a:avLst/>
            <a:gdLst/>
            <a:ahLst/>
            <a:cxnLst>
              <a:cxn ang="0">
                <a:pos x="5" y="16"/>
              </a:cxn>
              <a:cxn ang="0">
                <a:pos x="0" y="6"/>
              </a:cxn>
              <a:cxn ang="0">
                <a:pos x="0" y="9"/>
              </a:cxn>
              <a:cxn ang="0">
                <a:pos x="0" y="12"/>
              </a:cxn>
              <a:cxn ang="0">
                <a:pos x="0" y="16"/>
              </a:cxn>
              <a:cxn ang="0">
                <a:pos x="11" y="16"/>
              </a:cxn>
              <a:cxn ang="0">
                <a:pos x="11" y="12"/>
              </a:cxn>
              <a:cxn ang="0">
                <a:pos x="11" y="9"/>
              </a:cxn>
              <a:cxn ang="0">
                <a:pos x="2" y="3"/>
              </a:cxn>
              <a:cxn ang="0">
                <a:pos x="11" y="9"/>
              </a:cxn>
              <a:cxn ang="0">
                <a:pos x="16" y="0"/>
              </a:cxn>
              <a:cxn ang="0">
                <a:pos x="2" y="3"/>
              </a:cxn>
              <a:cxn ang="0">
                <a:pos x="5" y="16"/>
              </a:cxn>
            </a:cxnLst>
            <a:rect l="0" t="0" r="r" b="b"/>
            <a:pathLst>
              <a:path w="17" h="17">
                <a:moveTo>
                  <a:pt x="5" y="16"/>
                </a:moveTo>
                <a:lnTo>
                  <a:pt x="0" y="6"/>
                </a:lnTo>
                <a:lnTo>
                  <a:pt x="0" y="9"/>
                </a:lnTo>
                <a:lnTo>
                  <a:pt x="0" y="12"/>
                </a:lnTo>
                <a:lnTo>
                  <a:pt x="0" y="16"/>
                </a:lnTo>
                <a:lnTo>
                  <a:pt x="11" y="16"/>
                </a:lnTo>
                <a:lnTo>
                  <a:pt x="11" y="12"/>
                </a:lnTo>
                <a:lnTo>
                  <a:pt x="11" y="9"/>
                </a:lnTo>
                <a:lnTo>
                  <a:pt x="2" y="3"/>
                </a:lnTo>
                <a:lnTo>
                  <a:pt x="11" y="9"/>
                </a:lnTo>
                <a:lnTo>
                  <a:pt x="16" y="0"/>
                </a:lnTo>
                <a:lnTo>
                  <a:pt x="2" y="3"/>
                </a:lnTo>
                <a:lnTo>
                  <a:pt x="5" y="16"/>
                </a:lnTo>
              </a:path>
            </a:pathLst>
          </a:custGeom>
          <a:solidFill>
            <a:srgbClr val="000000"/>
          </a:solidFill>
          <a:ln w="9525" cap="rnd">
            <a:noFill/>
            <a:round/>
            <a:headEnd/>
            <a:tailEnd/>
          </a:ln>
          <a:effectLst/>
        </p:spPr>
        <p:txBody>
          <a:bodyPr/>
          <a:lstStyle/>
          <a:p>
            <a:endParaRPr lang="en-US"/>
          </a:p>
        </p:txBody>
      </p:sp>
      <p:sp>
        <p:nvSpPr>
          <p:cNvPr id="64370" name="Freeform 882"/>
          <p:cNvSpPr>
            <a:spLocks/>
          </p:cNvSpPr>
          <p:nvPr/>
        </p:nvSpPr>
        <p:spPr bwMode="auto">
          <a:xfrm>
            <a:off x="3086100" y="2287588"/>
            <a:ext cx="31750" cy="30162"/>
          </a:xfrm>
          <a:custGeom>
            <a:avLst/>
            <a:gdLst/>
            <a:ahLst/>
            <a:cxnLst>
              <a:cxn ang="0">
                <a:pos x="0" y="0"/>
              </a:cxn>
              <a:cxn ang="0">
                <a:pos x="4" y="16"/>
              </a:cxn>
              <a:cxn ang="0">
                <a:pos x="8" y="16"/>
              </a:cxn>
              <a:cxn ang="0">
                <a:pos x="12" y="16"/>
              </a:cxn>
              <a:cxn ang="0">
                <a:pos x="16" y="16"/>
              </a:cxn>
              <a:cxn ang="0">
                <a:pos x="12" y="0"/>
              </a:cxn>
              <a:cxn ang="0">
                <a:pos x="8" y="0"/>
              </a:cxn>
              <a:cxn ang="0">
                <a:pos x="4" y="0"/>
              </a:cxn>
              <a:cxn ang="0">
                <a:pos x="4" y="16"/>
              </a:cxn>
              <a:cxn ang="0">
                <a:pos x="0" y="0"/>
              </a:cxn>
            </a:cxnLst>
            <a:rect l="0" t="0" r="r" b="b"/>
            <a:pathLst>
              <a:path w="17" h="17">
                <a:moveTo>
                  <a:pt x="0" y="0"/>
                </a:moveTo>
                <a:lnTo>
                  <a:pt x="4" y="16"/>
                </a:lnTo>
                <a:lnTo>
                  <a:pt x="8" y="16"/>
                </a:lnTo>
                <a:lnTo>
                  <a:pt x="12" y="16"/>
                </a:lnTo>
                <a:lnTo>
                  <a:pt x="16" y="16"/>
                </a:lnTo>
                <a:lnTo>
                  <a:pt x="12" y="0"/>
                </a:lnTo>
                <a:lnTo>
                  <a:pt x="8" y="0"/>
                </a:lnTo>
                <a:lnTo>
                  <a:pt x="4" y="0"/>
                </a:lnTo>
                <a:lnTo>
                  <a:pt x="4" y="16"/>
                </a:lnTo>
                <a:lnTo>
                  <a:pt x="0" y="0"/>
                </a:lnTo>
              </a:path>
            </a:pathLst>
          </a:custGeom>
          <a:solidFill>
            <a:srgbClr val="000000"/>
          </a:solidFill>
          <a:ln w="9525" cap="rnd">
            <a:noFill/>
            <a:round/>
            <a:headEnd/>
            <a:tailEnd/>
          </a:ln>
          <a:effectLst/>
        </p:spPr>
        <p:txBody>
          <a:bodyPr/>
          <a:lstStyle/>
          <a:p>
            <a:endParaRPr lang="en-US"/>
          </a:p>
        </p:txBody>
      </p:sp>
      <p:sp>
        <p:nvSpPr>
          <p:cNvPr id="64371" name="Freeform 883"/>
          <p:cNvSpPr>
            <a:spLocks/>
          </p:cNvSpPr>
          <p:nvPr/>
        </p:nvSpPr>
        <p:spPr bwMode="auto">
          <a:xfrm>
            <a:off x="3086100" y="2287588"/>
            <a:ext cx="31750" cy="30162"/>
          </a:xfrm>
          <a:custGeom>
            <a:avLst/>
            <a:gdLst/>
            <a:ahLst/>
            <a:cxnLst>
              <a:cxn ang="0">
                <a:pos x="0" y="8"/>
              </a:cxn>
              <a:cxn ang="0">
                <a:pos x="8" y="0"/>
              </a:cxn>
              <a:cxn ang="0">
                <a:pos x="4" y="0"/>
              </a:cxn>
              <a:cxn ang="0">
                <a:pos x="0" y="0"/>
              </a:cxn>
              <a:cxn ang="0">
                <a:pos x="4" y="16"/>
              </a:cxn>
              <a:cxn ang="0">
                <a:pos x="8" y="16"/>
              </a:cxn>
              <a:cxn ang="0">
                <a:pos x="4" y="16"/>
              </a:cxn>
              <a:cxn ang="0">
                <a:pos x="8" y="16"/>
              </a:cxn>
              <a:cxn ang="0">
                <a:pos x="16" y="8"/>
              </a:cxn>
              <a:cxn ang="0">
                <a:pos x="8" y="16"/>
              </a:cxn>
              <a:cxn ang="0">
                <a:pos x="16" y="16"/>
              </a:cxn>
              <a:cxn ang="0">
                <a:pos x="16" y="8"/>
              </a:cxn>
              <a:cxn ang="0">
                <a:pos x="0" y="8"/>
              </a:cxn>
            </a:cxnLst>
            <a:rect l="0" t="0" r="r" b="b"/>
            <a:pathLst>
              <a:path w="17" h="17">
                <a:moveTo>
                  <a:pt x="0" y="8"/>
                </a:moveTo>
                <a:lnTo>
                  <a:pt x="8" y="0"/>
                </a:lnTo>
                <a:lnTo>
                  <a:pt x="4" y="0"/>
                </a:lnTo>
                <a:lnTo>
                  <a:pt x="0" y="0"/>
                </a:lnTo>
                <a:lnTo>
                  <a:pt x="4" y="16"/>
                </a:lnTo>
                <a:lnTo>
                  <a:pt x="8" y="16"/>
                </a:lnTo>
                <a:lnTo>
                  <a:pt x="4" y="16"/>
                </a:lnTo>
                <a:lnTo>
                  <a:pt x="8" y="16"/>
                </a:lnTo>
                <a:lnTo>
                  <a:pt x="16" y="8"/>
                </a:lnTo>
                <a:lnTo>
                  <a:pt x="8"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64372" name="Freeform 884"/>
          <p:cNvSpPr>
            <a:spLocks/>
          </p:cNvSpPr>
          <p:nvPr/>
        </p:nvSpPr>
        <p:spPr bwMode="auto">
          <a:xfrm>
            <a:off x="3086100" y="2284413"/>
            <a:ext cx="31750" cy="30162"/>
          </a:xfrm>
          <a:custGeom>
            <a:avLst/>
            <a:gdLst/>
            <a:ahLst/>
            <a:cxnLst>
              <a:cxn ang="0">
                <a:pos x="4" y="0"/>
              </a:cxn>
              <a:cxn ang="0">
                <a:pos x="0" y="6"/>
              </a:cxn>
              <a:cxn ang="0">
                <a:pos x="0" y="9"/>
              </a:cxn>
              <a:cxn ang="0">
                <a:pos x="16" y="9"/>
              </a:cxn>
              <a:cxn ang="0">
                <a:pos x="16" y="6"/>
              </a:cxn>
              <a:cxn ang="0">
                <a:pos x="8" y="16"/>
              </a:cxn>
              <a:cxn ang="0">
                <a:pos x="4" y="0"/>
              </a:cxn>
              <a:cxn ang="0">
                <a:pos x="0" y="3"/>
              </a:cxn>
              <a:cxn ang="0">
                <a:pos x="0" y="6"/>
              </a:cxn>
              <a:cxn ang="0">
                <a:pos x="4" y="0"/>
              </a:cxn>
            </a:cxnLst>
            <a:rect l="0" t="0" r="r" b="b"/>
            <a:pathLst>
              <a:path w="17" h="17">
                <a:moveTo>
                  <a:pt x="4" y="0"/>
                </a:moveTo>
                <a:lnTo>
                  <a:pt x="0" y="6"/>
                </a:lnTo>
                <a:lnTo>
                  <a:pt x="0" y="9"/>
                </a:lnTo>
                <a:lnTo>
                  <a:pt x="16" y="9"/>
                </a:lnTo>
                <a:lnTo>
                  <a:pt x="16" y="6"/>
                </a:lnTo>
                <a:lnTo>
                  <a:pt x="8" y="16"/>
                </a:lnTo>
                <a:lnTo>
                  <a:pt x="4" y="0"/>
                </a:lnTo>
                <a:lnTo>
                  <a:pt x="0" y="3"/>
                </a:lnTo>
                <a:lnTo>
                  <a:pt x="0" y="6"/>
                </a:lnTo>
                <a:lnTo>
                  <a:pt x="4" y="0"/>
                </a:lnTo>
              </a:path>
            </a:pathLst>
          </a:custGeom>
          <a:solidFill>
            <a:srgbClr val="000000"/>
          </a:solidFill>
          <a:ln w="9525" cap="rnd">
            <a:noFill/>
            <a:round/>
            <a:headEnd/>
            <a:tailEnd/>
          </a:ln>
          <a:effectLst/>
        </p:spPr>
        <p:txBody>
          <a:bodyPr/>
          <a:lstStyle/>
          <a:p>
            <a:endParaRPr lang="en-US"/>
          </a:p>
        </p:txBody>
      </p:sp>
      <p:sp>
        <p:nvSpPr>
          <p:cNvPr id="64373" name="Freeform 885"/>
          <p:cNvSpPr>
            <a:spLocks/>
          </p:cNvSpPr>
          <p:nvPr/>
        </p:nvSpPr>
        <p:spPr bwMode="auto">
          <a:xfrm>
            <a:off x="3086100" y="2284413"/>
            <a:ext cx="31750" cy="30162"/>
          </a:xfrm>
          <a:custGeom>
            <a:avLst/>
            <a:gdLst/>
            <a:ahLst/>
            <a:cxnLst>
              <a:cxn ang="0">
                <a:pos x="8" y="0"/>
              </a:cxn>
              <a:cxn ang="0">
                <a:pos x="16" y="6"/>
              </a:cxn>
              <a:cxn ang="0">
                <a:pos x="16" y="16"/>
              </a:cxn>
              <a:cxn ang="0">
                <a:pos x="8" y="0"/>
              </a:cxn>
              <a:cxn ang="0">
                <a:pos x="0" y="3"/>
              </a:cxn>
              <a:cxn ang="0">
                <a:pos x="0" y="6"/>
              </a:cxn>
              <a:cxn ang="0">
                <a:pos x="8" y="0"/>
              </a:cxn>
            </a:cxnLst>
            <a:rect l="0" t="0" r="r" b="b"/>
            <a:pathLst>
              <a:path w="17" h="17">
                <a:moveTo>
                  <a:pt x="8" y="0"/>
                </a:moveTo>
                <a:lnTo>
                  <a:pt x="16" y="6"/>
                </a:lnTo>
                <a:lnTo>
                  <a:pt x="16" y="16"/>
                </a:lnTo>
                <a:lnTo>
                  <a:pt x="8" y="0"/>
                </a:lnTo>
                <a:lnTo>
                  <a:pt x="0" y="3"/>
                </a:lnTo>
                <a:lnTo>
                  <a:pt x="0" y="6"/>
                </a:lnTo>
                <a:lnTo>
                  <a:pt x="8" y="0"/>
                </a:lnTo>
              </a:path>
            </a:pathLst>
          </a:custGeom>
          <a:solidFill>
            <a:srgbClr val="000000"/>
          </a:solidFill>
          <a:ln w="9525" cap="rnd">
            <a:noFill/>
            <a:round/>
            <a:headEnd/>
            <a:tailEnd/>
          </a:ln>
          <a:effectLst/>
        </p:spPr>
        <p:txBody>
          <a:bodyPr/>
          <a:lstStyle/>
          <a:p>
            <a:endParaRPr lang="en-US"/>
          </a:p>
        </p:txBody>
      </p:sp>
      <p:sp>
        <p:nvSpPr>
          <p:cNvPr id="64374" name="Freeform 886"/>
          <p:cNvSpPr>
            <a:spLocks/>
          </p:cNvSpPr>
          <p:nvPr/>
        </p:nvSpPr>
        <p:spPr bwMode="auto">
          <a:xfrm>
            <a:off x="3089275" y="2284413"/>
            <a:ext cx="31750" cy="30162"/>
          </a:xfrm>
          <a:custGeom>
            <a:avLst/>
            <a:gdLst/>
            <a:ahLst/>
            <a:cxnLst>
              <a:cxn ang="0">
                <a:pos x="0" y="6"/>
              </a:cxn>
              <a:cxn ang="0">
                <a:pos x="0" y="3"/>
              </a:cxn>
              <a:cxn ang="0">
                <a:pos x="4" y="0"/>
              </a:cxn>
              <a:cxn ang="0">
                <a:pos x="0" y="0"/>
              </a:cxn>
              <a:cxn ang="0">
                <a:pos x="4" y="16"/>
              </a:cxn>
              <a:cxn ang="0">
                <a:pos x="8" y="16"/>
              </a:cxn>
              <a:cxn ang="0">
                <a:pos x="8" y="12"/>
              </a:cxn>
              <a:cxn ang="0">
                <a:pos x="12" y="12"/>
              </a:cxn>
              <a:cxn ang="0">
                <a:pos x="12" y="9"/>
              </a:cxn>
              <a:cxn ang="0">
                <a:pos x="16" y="6"/>
              </a:cxn>
              <a:cxn ang="0">
                <a:pos x="0" y="6"/>
              </a:cxn>
            </a:cxnLst>
            <a:rect l="0" t="0" r="r" b="b"/>
            <a:pathLst>
              <a:path w="17" h="17">
                <a:moveTo>
                  <a:pt x="0" y="6"/>
                </a:moveTo>
                <a:lnTo>
                  <a:pt x="0" y="3"/>
                </a:lnTo>
                <a:lnTo>
                  <a:pt x="4" y="0"/>
                </a:lnTo>
                <a:lnTo>
                  <a:pt x="0" y="0"/>
                </a:lnTo>
                <a:lnTo>
                  <a:pt x="4" y="16"/>
                </a:lnTo>
                <a:lnTo>
                  <a:pt x="8" y="16"/>
                </a:lnTo>
                <a:lnTo>
                  <a:pt x="8" y="12"/>
                </a:lnTo>
                <a:lnTo>
                  <a:pt x="12" y="12"/>
                </a:lnTo>
                <a:lnTo>
                  <a:pt x="12" y="9"/>
                </a:lnTo>
                <a:lnTo>
                  <a:pt x="16" y="6"/>
                </a:lnTo>
                <a:lnTo>
                  <a:pt x="0" y="6"/>
                </a:lnTo>
              </a:path>
            </a:pathLst>
          </a:custGeom>
          <a:solidFill>
            <a:srgbClr val="000000"/>
          </a:solidFill>
          <a:ln w="9525" cap="rnd">
            <a:noFill/>
            <a:round/>
            <a:headEnd/>
            <a:tailEnd/>
          </a:ln>
          <a:effectLst/>
        </p:spPr>
        <p:txBody>
          <a:bodyPr/>
          <a:lstStyle/>
          <a:p>
            <a:endParaRPr lang="en-US"/>
          </a:p>
        </p:txBody>
      </p:sp>
      <p:sp>
        <p:nvSpPr>
          <p:cNvPr id="64375" name="Freeform 887"/>
          <p:cNvSpPr>
            <a:spLocks/>
          </p:cNvSpPr>
          <p:nvPr/>
        </p:nvSpPr>
        <p:spPr bwMode="auto">
          <a:xfrm>
            <a:off x="3089275" y="2278063"/>
            <a:ext cx="31750" cy="31750"/>
          </a:xfrm>
          <a:custGeom>
            <a:avLst/>
            <a:gdLst/>
            <a:ahLst/>
            <a:cxnLst>
              <a:cxn ang="0">
                <a:pos x="8" y="0"/>
              </a:cxn>
              <a:cxn ang="0">
                <a:pos x="0" y="8"/>
              </a:cxn>
              <a:cxn ang="0">
                <a:pos x="0" y="12"/>
              </a:cxn>
              <a:cxn ang="0">
                <a:pos x="16" y="12"/>
              </a:cxn>
              <a:cxn ang="0">
                <a:pos x="16" y="8"/>
              </a:cxn>
              <a:cxn ang="0">
                <a:pos x="8" y="16"/>
              </a:cxn>
              <a:cxn ang="0">
                <a:pos x="8" y="0"/>
              </a:cxn>
              <a:cxn ang="0">
                <a:pos x="0" y="0"/>
              </a:cxn>
              <a:cxn ang="0">
                <a:pos x="0" y="8"/>
              </a:cxn>
              <a:cxn ang="0">
                <a:pos x="8" y="0"/>
              </a:cxn>
            </a:cxnLst>
            <a:rect l="0" t="0" r="r" b="b"/>
            <a:pathLst>
              <a:path w="17" h="17">
                <a:moveTo>
                  <a:pt x="8" y="0"/>
                </a:moveTo>
                <a:lnTo>
                  <a:pt x="0" y="8"/>
                </a:lnTo>
                <a:lnTo>
                  <a:pt x="0" y="12"/>
                </a:lnTo>
                <a:lnTo>
                  <a:pt x="16" y="12"/>
                </a:lnTo>
                <a:lnTo>
                  <a:pt x="16" y="8"/>
                </a:lnTo>
                <a:lnTo>
                  <a:pt x="8" y="16"/>
                </a:lnTo>
                <a:lnTo>
                  <a:pt x="8" y="0"/>
                </a:lnTo>
                <a:lnTo>
                  <a:pt x="0" y="0"/>
                </a:lnTo>
                <a:lnTo>
                  <a:pt x="0" y="8"/>
                </a:lnTo>
                <a:lnTo>
                  <a:pt x="8" y="0"/>
                </a:lnTo>
              </a:path>
            </a:pathLst>
          </a:custGeom>
          <a:solidFill>
            <a:srgbClr val="000000"/>
          </a:solidFill>
          <a:ln w="9525" cap="rnd">
            <a:noFill/>
            <a:round/>
            <a:headEnd/>
            <a:tailEnd/>
          </a:ln>
          <a:effectLst/>
        </p:spPr>
        <p:txBody>
          <a:bodyPr/>
          <a:lstStyle/>
          <a:p>
            <a:endParaRPr lang="en-US"/>
          </a:p>
        </p:txBody>
      </p:sp>
      <p:sp>
        <p:nvSpPr>
          <p:cNvPr id="64376" name="Freeform 888"/>
          <p:cNvSpPr>
            <a:spLocks/>
          </p:cNvSpPr>
          <p:nvPr/>
        </p:nvSpPr>
        <p:spPr bwMode="auto">
          <a:xfrm>
            <a:off x="3089275" y="2278063"/>
            <a:ext cx="31750" cy="31750"/>
          </a:xfrm>
          <a:custGeom>
            <a:avLst/>
            <a:gdLst/>
            <a:ahLst/>
            <a:cxnLst>
              <a:cxn ang="0">
                <a:pos x="9" y="0"/>
              </a:cxn>
              <a:cxn ang="0">
                <a:pos x="16" y="8"/>
              </a:cxn>
              <a:cxn ang="0">
                <a:pos x="12" y="5"/>
              </a:cxn>
              <a:cxn ang="0">
                <a:pos x="9" y="5"/>
              </a:cxn>
              <a:cxn ang="0">
                <a:pos x="9" y="0"/>
              </a:cxn>
              <a:cxn ang="0">
                <a:pos x="6" y="0"/>
              </a:cxn>
              <a:cxn ang="0">
                <a:pos x="6" y="16"/>
              </a:cxn>
              <a:cxn ang="0">
                <a:pos x="3" y="16"/>
              </a:cxn>
              <a:cxn ang="0">
                <a:pos x="0" y="8"/>
              </a:cxn>
              <a:cxn ang="0">
                <a:pos x="6" y="16"/>
              </a:cxn>
              <a:cxn ang="0">
                <a:pos x="0" y="8"/>
              </a:cxn>
              <a:cxn ang="0">
                <a:pos x="0" y="16"/>
              </a:cxn>
              <a:cxn ang="0">
                <a:pos x="6" y="16"/>
              </a:cxn>
              <a:cxn ang="0">
                <a:pos x="9" y="0"/>
              </a:cxn>
            </a:cxnLst>
            <a:rect l="0" t="0" r="r" b="b"/>
            <a:pathLst>
              <a:path w="17" h="17">
                <a:moveTo>
                  <a:pt x="9" y="0"/>
                </a:moveTo>
                <a:lnTo>
                  <a:pt x="16" y="8"/>
                </a:lnTo>
                <a:lnTo>
                  <a:pt x="12" y="5"/>
                </a:lnTo>
                <a:lnTo>
                  <a:pt x="9" y="5"/>
                </a:lnTo>
                <a:lnTo>
                  <a:pt x="9" y="0"/>
                </a:lnTo>
                <a:lnTo>
                  <a:pt x="6" y="0"/>
                </a:lnTo>
                <a:lnTo>
                  <a:pt x="6" y="16"/>
                </a:lnTo>
                <a:lnTo>
                  <a:pt x="3" y="16"/>
                </a:lnTo>
                <a:lnTo>
                  <a:pt x="0" y="8"/>
                </a:lnTo>
                <a:lnTo>
                  <a:pt x="6" y="16"/>
                </a:lnTo>
                <a:lnTo>
                  <a:pt x="0" y="8"/>
                </a:lnTo>
                <a:lnTo>
                  <a:pt x="0" y="16"/>
                </a:lnTo>
                <a:lnTo>
                  <a:pt x="6" y="16"/>
                </a:lnTo>
                <a:lnTo>
                  <a:pt x="9" y="0"/>
                </a:lnTo>
              </a:path>
            </a:pathLst>
          </a:custGeom>
          <a:solidFill>
            <a:srgbClr val="000000"/>
          </a:solidFill>
          <a:ln w="9525" cap="rnd">
            <a:noFill/>
            <a:round/>
            <a:headEnd/>
            <a:tailEnd/>
          </a:ln>
          <a:effectLst/>
        </p:spPr>
        <p:txBody>
          <a:bodyPr/>
          <a:lstStyle/>
          <a:p>
            <a:endParaRPr lang="en-US"/>
          </a:p>
        </p:txBody>
      </p:sp>
      <p:sp>
        <p:nvSpPr>
          <p:cNvPr id="64377" name="Freeform 889"/>
          <p:cNvSpPr>
            <a:spLocks/>
          </p:cNvSpPr>
          <p:nvPr/>
        </p:nvSpPr>
        <p:spPr bwMode="auto">
          <a:xfrm>
            <a:off x="3097213" y="2278063"/>
            <a:ext cx="31750" cy="31750"/>
          </a:xfrm>
          <a:custGeom>
            <a:avLst/>
            <a:gdLst/>
            <a:ahLst/>
            <a:cxnLst>
              <a:cxn ang="0">
                <a:pos x="13" y="4"/>
              </a:cxn>
              <a:cxn ang="0">
                <a:pos x="8" y="4"/>
              </a:cxn>
              <a:cxn ang="0">
                <a:pos x="5" y="4"/>
              </a:cxn>
              <a:cxn ang="0">
                <a:pos x="2" y="4"/>
              </a:cxn>
              <a:cxn ang="0">
                <a:pos x="2" y="0"/>
              </a:cxn>
              <a:cxn ang="0">
                <a:pos x="0" y="13"/>
              </a:cxn>
              <a:cxn ang="0">
                <a:pos x="0" y="16"/>
              </a:cxn>
              <a:cxn ang="0">
                <a:pos x="2" y="16"/>
              </a:cxn>
              <a:cxn ang="0">
                <a:pos x="5" y="16"/>
              </a:cxn>
              <a:cxn ang="0">
                <a:pos x="8" y="16"/>
              </a:cxn>
              <a:cxn ang="0">
                <a:pos x="13" y="16"/>
              </a:cxn>
              <a:cxn ang="0">
                <a:pos x="16" y="16"/>
              </a:cxn>
              <a:cxn ang="0">
                <a:pos x="13" y="4"/>
              </a:cxn>
            </a:cxnLst>
            <a:rect l="0" t="0" r="r" b="b"/>
            <a:pathLst>
              <a:path w="17" h="17">
                <a:moveTo>
                  <a:pt x="13" y="4"/>
                </a:moveTo>
                <a:lnTo>
                  <a:pt x="8" y="4"/>
                </a:lnTo>
                <a:lnTo>
                  <a:pt x="5" y="4"/>
                </a:lnTo>
                <a:lnTo>
                  <a:pt x="2" y="4"/>
                </a:lnTo>
                <a:lnTo>
                  <a:pt x="2" y="0"/>
                </a:lnTo>
                <a:lnTo>
                  <a:pt x="0" y="13"/>
                </a:lnTo>
                <a:lnTo>
                  <a:pt x="0" y="16"/>
                </a:lnTo>
                <a:lnTo>
                  <a:pt x="2" y="16"/>
                </a:lnTo>
                <a:lnTo>
                  <a:pt x="5" y="16"/>
                </a:lnTo>
                <a:lnTo>
                  <a:pt x="8" y="16"/>
                </a:lnTo>
                <a:lnTo>
                  <a:pt x="13" y="16"/>
                </a:lnTo>
                <a:lnTo>
                  <a:pt x="16" y="16"/>
                </a:lnTo>
                <a:lnTo>
                  <a:pt x="13" y="4"/>
                </a:lnTo>
              </a:path>
            </a:pathLst>
          </a:custGeom>
          <a:solidFill>
            <a:srgbClr val="000000"/>
          </a:solidFill>
          <a:ln w="9525" cap="rnd">
            <a:noFill/>
            <a:round/>
            <a:headEnd/>
            <a:tailEnd/>
          </a:ln>
          <a:effectLst/>
        </p:spPr>
        <p:txBody>
          <a:bodyPr/>
          <a:lstStyle/>
          <a:p>
            <a:endParaRPr lang="en-US"/>
          </a:p>
        </p:txBody>
      </p:sp>
      <p:sp>
        <p:nvSpPr>
          <p:cNvPr id="64378" name="Freeform 890"/>
          <p:cNvSpPr>
            <a:spLocks/>
          </p:cNvSpPr>
          <p:nvPr/>
        </p:nvSpPr>
        <p:spPr bwMode="auto">
          <a:xfrm>
            <a:off x="3113088" y="2278063"/>
            <a:ext cx="31750" cy="31750"/>
          </a:xfrm>
          <a:custGeom>
            <a:avLst/>
            <a:gdLst/>
            <a:ahLst/>
            <a:cxnLst>
              <a:cxn ang="0">
                <a:pos x="6" y="0"/>
              </a:cxn>
              <a:cxn ang="0">
                <a:pos x="16" y="7"/>
              </a:cxn>
              <a:cxn ang="0">
                <a:pos x="12" y="0"/>
              </a:cxn>
              <a:cxn ang="0">
                <a:pos x="6" y="0"/>
              </a:cxn>
              <a:cxn ang="0">
                <a:pos x="3" y="0"/>
              </a:cxn>
              <a:cxn ang="0">
                <a:pos x="3" y="4"/>
              </a:cxn>
              <a:cxn ang="0">
                <a:pos x="0" y="4"/>
              </a:cxn>
              <a:cxn ang="0">
                <a:pos x="3" y="16"/>
              </a:cxn>
              <a:cxn ang="0">
                <a:pos x="6" y="16"/>
              </a:cxn>
              <a:cxn ang="0">
                <a:pos x="9" y="13"/>
              </a:cxn>
              <a:cxn ang="0">
                <a:pos x="3" y="13"/>
              </a:cxn>
              <a:cxn ang="0">
                <a:pos x="0" y="7"/>
              </a:cxn>
              <a:cxn ang="0">
                <a:pos x="9" y="13"/>
              </a:cxn>
              <a:cxn ang="0">
                <a:pos x="0" y="7"/>
              </a:cxn>
              <a:cxn ang="0">
                <a:pos x="0" y="16"/>
              </a:cxn>
              <a:cxn ang="0">
                <a:pos x="9" y="13"/>
              </a:cxn>
              <a:cxn ang="0">
                <a:pos x="6" y="0"/>
              </a:cxn>
            </a:cxnLst>
            <a:rect l="0" t="0" r="r" b="b"/>
            <a:pathLst>
              <a:path w="17" h="17">
                <a:moveTo>
                  <a:pt x="6" y="0"/>
                </a:moveTo>
                <a:lnTo>
                  <a:pt x="16" y="7"/>
                </a:lnTo>
                <a:lnTo>
                  <a:pt x="12" y="0"/>
                </a:lnTo>
                <a:lnTo>
                  <a:pt x="6" y="0"/>
                </a:lnTo>
                <a:lnTo>
                  <a:pt x="3" y="0"/>
                </a:lnTo>
                <a:lnTo>
                  <a:pt x="3" y="4"/>
                </a:lnTo>
                <a:lnTo>
                  <a:pt x="0" y="4"/>
                </a:lnTo>
                <a:lnTo>
                  <a:pt x="3" y="16"/>
                </a:lnTo>
                <a:lnTo>
                  <a:pt x="6" y="16"/>
                </a:lnTo>
                <a:lnTo>
                  <a:pt x="9" y="13"/>
                </a:lnTo>
                <a:lnTo>
                  <a:pt x="3" y="13"/>
                </a:lnTo>
                <a:lnTo>
                  <a:pt x="0" y="7"/>
                </a:lnTo>
                <a:lnTo>
                  <a:pt x="9" y="13"/>
                </a:lnTo>
                <a:lnTo>
                  <a:pt x="0" y="7"/>
                </a:lnTo>
                <a:lnTo>
                  <a:pt x="0" y="16"/>
                </a:lnTo>
                <a:lnTo>
                  <a:pt x="9" y="13"/>
                </a:lnTo>
                <a:lnTo>
                  <a:pt x="6" y="0"/>
                </a:lnTo>
              </a:path>
            </a:pathLst>
          </a:custGeom>
          <a:solidFill>
            <a:srgbClr val="000000"/>
          </a:solidFill>
          <a:ln w="9525" cap="rnd">
            <a:noFill/>
            <a:round/>
            <a:headEnd/>
            <a:tailEnd/>
          </a:ln>
          <a:effectLst/>
        </p:spPr>
        <p:txBody>
          <a:bodyPr/>
          <a:lstStyle/>
          <a:p>
            <a:endParaRPr lang="en-US"/>
          </a:p>
        </p:txBody>
      </p:sp>
      <p:sp>
        <p:nvSpPr>
          <p:cNvPr id="64379" name="Freeform 891"/>
          <p:cNvSpPr>
            <a:spLocks/>
          </p:cNvSpPr>
          <p:nvPr/>
        </p:nvSpPr>
        <p:spPr bwMode="auto">
          <a:xfrm>
            <a:off x="3121025" y="2274888"/>
            <a:ext cx="31750" cy="30162"/>
          </a:xfrm>
          <a:custGeom>
            <a:avLst/>
            <a:gdLst/>
            <a:ahLst/>
            <a:cxnLst>
              <a:cxn ang="0">
                <a:pos x="9" y="0"/>
              </a:cxn>
              <a:cxn ang="0">
                <a:pos x="6" y="0"/>
              </a:cxn>
              <a:cxn ang="0">
                <a:pos x="3" y="0"/>
              </a:cxn>
              <a:cxn ang="0">
                <a:pos x="3" y="2"/>
              </a:cxn>
              <a:cxn ang="0">
                <a:pos x="0" y="2"/>
              </a:cxn>
              <a:cxn ang="0">
                <a:pos x="3" y="16"/>
              </a:cxn>
              <a:cxn ang="0">
                <a:pos x="6" y="16"/>
              </a:cxn>
              <a:cxn ang="0">
                <a:pos x="9" y="13"/>
              </a:cxn>
              <a:cxn ang="0">
                <a:pos x="12" y="13"/>
              </a:cxn>
              <a:cxn ang="0">
                <a:pos x="16" y="13"/>
              </a:cxn>
              <a:cxn ang="0">
                <a:pos x="12" y="13"/>
              </a:cxn>
              <a:cxn ang="0">
                <a:pos x="9" y="0"/>
              </a:cxn>
            </a:cxnLst>
            <a:rect l="0" t="0" r="r" b="b"/>
            <a:pathLst>
              <a:path w="17" h="17">
                <a:moveTo>
                  <a:pt x="9" y="0"/>
                </a:moveTo>
                <a:lnTo>
                  <a:pt x="6" y="0"/>
                </a:lnTo>
                <a:lnTo>
                  <a:pt x="3" y="0"/>
                </a:lnTo>
                <a:lnTo>
                  <a:pt x="3" y="2"/>
                </a:lnTo>
                <a:lnTo>
                  <a:pt x="0" y="2"/>
                </a:lnTo>
                <a:lnTo>
                  <a:pt x="3" y="16"/>
                </a:lnTo>
                <a:lnTo>
                  <a:pt x="6" y="16"/>
                </a:lnTo>
                <a:lnTo>
                  <a:pt x="9" y="13"/>
                </a:lnTo>
                <a:lnTo>
                  <a:pt x="12" y="13"/>
                </a:lnTo>
                <a:lnTo>
                  <a:pt x="16" y="13"/>
                </a:lnTo>
                <a:lnTo>
                  <a:pt x="12" y="13"/>
                </a:lnTo>
                <a:lnTo>
                  <a:pt x="9" y="0"/>
                </a:lnTo>
              </a:path>
            </a:pathLst>
          </a:custGeom>
          <a:solidFill>
            <a:srgbClr val="000000"/>
          </a:solidFill>
          <a:ln w="9525" cap="rnd">
            <a:noFill/>
            <a:round/>
            <a:headEnd/>
            <a:tailEnd/>
          </a:ln>
          <a:effectLst/>
        </p:spPr>
        <p:txBody>
          <a:bodyPr/>
          <a:lstStyle/>
          <a:p>
            <a:endParaRPr lang="en-US"/>
          </a:p>
        </p:txBody>
      </p:sp>
      <p:sp>
        <p:nvSpPr>
          <p:cNvPr id="64380" name="Freeform 892"/>
          <p:cNvSpPr>
            <a:spLocks/>
          </p:cNvSpPr>
          <p:nvPr/>
        </p:nvSpPr>
        <p:spPr bwMode="auto">
          <a:xfrm>
            <a:off x="3132138" y="2266950"/>
            <a:ext cx="31750" cy="31750"/>
          </a:xfrm>
          <a:custGeom>
            <a:avLst/>
            <a:gdLst/>
            <a:ahLst/>
            <a:cxnLst>
              <a:cxn ang="0">
                <a:pos x="9" y="0"/>
              </a:cxn>
              <a:cxn ang="0">
                <a:pos x="7" y="0"/>
              </a:cxn>
              <a:cxn ang="0">
                <a:pos x="7" y="2"/>
              </a:cxn>
              <a:cxn ang="0">
                <a:pos x="4" y="2"/>
              </a:cxn>
              <a:cxn ang="0">
                <a:pos x="2" y="2"/>
              </a:cxn>
              <a:cxn ang="0">
                <a:pos x="0" y="4"/>
              </a:cxn>
              <a:cxn ang="0">
                <a:pos x="2" y="16"/>
              </a:cxn>
              <a:cxn ang="0">
                <a:pos x="4" y="16"/>
              </a:cxn>
              <a:cxn ang="0">
                <a:pos x="4" y="13"/>
              </a:cxn>
              <a:cxn ang="0">
                <a:pos x="7" y="13"/>
              </a:cxn>
              <a:cxn ang="0">
                <a:pos x="9" y="13"/>
              </a:cxn>
              <a:cxn ang="0">
                <a:pos x="11" y="13"/>
              </a:cxn>
              <a:cxn ang="0">
                <a:pos x="11" y="11"/>
              </a:cxn>
              <a:cxn ang="0">
                <a:pos x="13" y="11"/>
              </a:cxn>
              <a:cxn ang="0">
                <a:pos x="16" y="7"/>
              </a:cxn>
              <a:cxn ang="0">
                <a:pos x="13" y="11"/>
              </a:cxn>
              <a:cxn ang="0">
                <a:pos x="9" y="0"/>
              </a:cxn>
            </a:cxnLst>
            <a:rect l="0" t="0" r="r" b="b"/>
            <a:pathLst>
              <a:path w="17" h="17">
                <a:moveTo>
                  <a:pt x="9" y="0"/>
                </a:moveTo>
                <a:lnTo>
                  <a:pt x="7" y="0"/>
                </a:lnTo>
                <a:lnTo>
                  <a:pt x="7" y="2"/>
                </a:lnTo>
                <a:lnTo>
                  <a:pt x="4" y="2"/>
                </a:lnTo>
                <a:lnTo>
                  <a:pt x="2" y="2"/>
                </a:lnTo>
                <a:lnTo>
                  <a:pt x="0" y="4"/>
                </a:lnTo>
                <a:lnTo>
                  <a:pt x="2" y="16"/>
                </a:lnTo>
                <a:lnTo>
                  <a:pt x="4" y="16"/>
                </a:lnTo>
                <a:lnTo>
                  <a:pt x="4" y="13"/>
                </a:lnTo>
                <a:lnTo>
                  <a:pt x="7" y="13"/>
                </a:lnTo>
                <a:lnTo>
                  <a:pt x="9" y="13"/>
                </a:lnTo>
                <a:lnTo>
                  <a:pt x="11" y="13"/>
                </a:lnTo>
                <a:lnTo>
                  <a:pt x="11" y="11"/>
                </a:lnTo>
                <a:lnTo>
                  <a:pt x="13" y="11"/>
                </a:lnTo>
                <a:lnTo>
                  <a:pt x="16" y="7"/>
                </a:lnTo>
                <a:lnTo>
                  <a:pt x="13" y="11"/>
                </a:lnTo>
                <a:lnTo>
                  <a:pt x="9" y="0"/>
                </a:lnTo>
              </a:path>
            </a:pathLst>
          </a:custGeom>
          <a:solidFill>
            <a:srgbClr val="000000"/>
          </a:solidFill>
          <a:ln w="9525" cap="rnd">
            <a:noFill/>
            <a:round/>
            <a:headEnd/>
            <a:tailEnd/>
          </a:ln>
          <a:effectLst/>
        </p:spPr>
        <p:txBody>
          <a:bodyPr/>
          <a:lstStyle/>
          <a:p>
            <a:endParaRPr lang="en-US"/>
          </a:p>
        </p:txBody>
      </p:sp>
      <p:sp>
        <p:nvSpPr>
          <p:cNvPr id="64381" name="Freeform 893"/>
          <p:cNvSpPr>
            <a:spLocks/>
          </p:cNvSpPr>
          <p:nvPr/>
        </p:nvSpPr>
        <p:spPr bwMode="auto">
          <a:xfrm>
            <a:off x="3149600" y="2263775"/>
            <a:ext cx="31750" cy="31750"/>
          </a:xfrm>
          <a:custGeom>
            <a:avLst/>
            <a:gdLst/>
            <a:ahLst/>
            <a:cxnLst>
              <a:cxn ang="0">
                <a:pos x="0" y="2"/>
              </a:cxn>
              <a:cxn ang="0">
                <a:pos x="4" y="0"/>
              </a:cxn>
              <a:cxn ang="0">
                <a:pos x="0" y="2"/>
              </a:cxn>
              <a:cxn ang="0">
                <a:pos x="8" y="16"/>
              </a:cxn>
              <a:cxn ang="0">
                <a:pos x="12" y="11"/>
              </a:cxn>
              <a:cxn ang="0">
                <a:pos x="16" y="8"/>
              </a:cxn>
              <a:cxn ang="0">
                <a:pos x="0" y="2"/>
              </a:cxn>
            </a:cxnLst>
            <a:rect l="0" t="0" r="r" b="b"/>
            <a:pathLst>
              <a:path w="17" h="17">
                <a:moveTo>
                  <a:pt x="0" y="2"/>
                </a:moveTo>
                <a:lnTo>
                  <a:pt x="4" y="0"/>
                </a:lnTo>
                <a:lnTo>
                  <a:pt x="0" y="2"/>
                </a:lnTo>
                <a:lnTo>
                  <a:pt x="8" y="16"/>
                </a:lnTo>
                <a:lnTo>
                  <a:pt x="12" y="11"/>
                </a:lnTo>
                <a:lnTo>
                  <a:pt x="16" y="8"/>
                </a:lnTo>
                <a:lnTo>
                  <a:pt x="0" y="2"/>
                </a:lnTo>
              </a:path>
            </a:pathLst>
          </a:custGeom>
          <a:solidFill>
            <a:srgbClr val="000000"/>
          </a:solidFill>
          <a:ln w="9525" cap="rnd">
            <a:noFill/>
            <a:round/>
            <a:headEnd/>
            <a:tailEnd/>
          </a:ln>
          <a:effectLst/>
        </p:spPr>
        <p:txBody>
          <a:bodyPr/>
          <a:lstStyle/>
          <a:p>
            <a:endParaRPr lang="en-US"/>
          </a:p>
        </p:txBody>
      </p:sp>
      <p:sp>
        <p:nvSpPr>
          <p:cNvPr id="64382" name="Freeform 894"/>
          <p:cNvSpPr>
            <a:spLocks/>
          </p:cNvSpPr>
          <p:nvPr/>
        </p:nvSpPr>
        <p:spPr bwMode="auto">
          <a:xfrm>
            <a:off x="3149600" y="2260600"/>
            <a:ext cx="31750" cy="30163"/>
          </a:xfrm>
          <a:custGeom>
            <a:avLst/>
            <a:gdLst/>
            <a:ahLst/>
            <a:cxnLst>
              <a:cxn ang="0">
                <a:pos x="3" y="0"/>
              </a:cxn>
              <a:cxn ang="0">
                <a:pos x="6" y="0"/>
              </a:cxn>
              <a:cxn ang="0">
                <a:pos x="3" y="0"/>
              </a:cxn>
              <a:cxn ang="0">
                <a:pos x="3" y="4"/>
              </a:cxn>
              <a:cxn ang="0">
                <a:pos x="0" y="8"/>
              </a:cxn>
              <a:cxn ang="0">
                <a:pos x="12" y="16"/>
              </a:cxn>
              <a:cxn ang="0">
                <a:pos x="12" y="12"/>
              </a:cxn>
              <a:cxn ang="0">
                <a:pos x="16" y="12"/>
              </a:cxn>
              <a:cxn ang="0">
                <a:pos x="3" y="0"/>
              </a:cxn>
            </a:cxnLst>
            <a:rect l="0" t="0" r="r" b="b"/>
            <a:pathLst>
              <a:path w="17" h="17">
                <a:moveTo>
                  <a:pt x="3" y="0"/>
                </a:moveTo>
                <a:lnTo>
                  <a:pt x="6" y="0"/>
                </a:lnTo>
                <a:lnTo>
                  <a:pt x="3" y="0"/>
                </a:lnTo>
                <a:lnTo>
                  <a:pt x="3" y="4"/>
                </a:lnTo>
                <a:lnTo>
                  <a:pt x="0" y="8"/>
                </a:lnTo>
                <a:lnTo>
                  <a:pt x="12" y="16"/>
                </a:lnTo>
                <a:lnTo>
                  <a:pt x="12" y="12"/>
                </a:lnTo>
                <a:lnTo>
                  <a:pt x="16" y="12"/>
                </a:lnTo>
                <a:lnTo>
                  <a:pt x="3" y="0"/>
                </a:lnTo>
              </a:path>
            </a:pathLst>
          </a:custGeom>
          <a:solidFill>
            <a:srgbClr val="000000"/>
          </a:solidFill>
          <a:ln w="9525" cap="rnd">
            <a:noFill/>
            <a:round/>
            <a:headEnd/>
            <a:tailEnd/>
          </a:ln>
          <a:effectLst/>
        </p:spPr>
        <p:txBody>
          <a:bodyPr/>
          <a:lstStyle/>
          <a:p>
            <a:endParaRPr lang="en-US"/>
          </a:p>
        </p:txBody>
      </p:sp>
      <p:sp>
        <p:nvSpPr>
          <p:cNvPr id="64383" name="Freeform 895"/>
          <p:cNvSpPr>
            <a:spLocks/>
          </p:cNvSpPr>
          <p:nvPr/>
        </p:nvSpPr>
        <p:spPr bwMode="auto">
          <a:xfrm>
            <a:off x="3152775" y="2255838"/>
            <a:ext cx="31750" cy="31750"/>
          </a:xfrm>
          <a:custGeom>
            <a:avLst/>
            <a:gdLst/>
            <a:ahLst/>
            <a:cxnLst>
              <a:cxn ang="0">
                <a:pos x="5" y="0"/>
              </a:cxn>
              <a:cxn ang="0">
                <a:pos x="2" y="0"/>
              </a:cxn>
              <a:cxn ang="0">
                <a:pos x="2" y="4"/>
              </a:cxn>
              <a:cxn ang="0">
                <a:pos x="0" y="4"/>
              </a:cxn>
              <a:cxn ang="0">
                <a:pos x="11" y="16"/>
              </a:cxn>
              <a:cxn ang="0">
                <a:pos x="11" y="12"/>
              </a:cxn>
              <a:cxn ang="0">
                <a:pos x="16" y="12"/>
              </a:cxn>
              <a:cxn ang="0">
                <a:pos x="16" y="8"/>
              </a:cxn>
              <a:cxn ang="0">
                <a:pos x="5" y="0"/>
              </a:cxn>
            </a:cxnLst>
            <a:rect l="0" t="0" r="r" b="b"/>
            <a:pathLst>
              <a:path w="17" h="17">
                <a:moveTo>
                  <a:pt x="5" y="0"/>
                </a:moveTo>
                <a:lnTo>
                  <a:pt x="2" y="0"/>
                </a:lnTo>
                <a:lnTo>
                  <a:pt x="2" y="4"/>
                </a:lnTo>
                <a:lnTo>
                  <a:pt x="0" y="4"/>
                </a:lnTo>
                <a:lnTo>
                  <a:pt x="11" y="16"/>
                </a:lnTo>
                <a:lnTo>
                  <a:pt x="11" y="12"/>
                </a:lnTo>
                <a:lnTo>
                  <a:pt x="16" y="12"/>
                </a:lnTo>
                <a:lnTo>
                  <a:pt x="16" y="8"/>
                </a:lnTo>
                <a:lnTo>
                  <a:pt x="5" y="0"/>
                </a:lnTo>
              </a:path>
            </a:pathLst>
          </a:custGeom>
          <a:solidFill>
            <a:srgbClr val="000000"/>
          </a:solidFill>
          <a:ln w="9525" cap="rnd">
            <a:noFill/>
            <a:round/>
            <a:headEnd/>
            <a:tailEnd/>
          </a:ln>
          <a:effectLst/>
        </p:spPr>
        <p:txBody>
          <a:bodyPr/>
          <a:lstStyle/>
          <a:p>
            <a:endParaRPr lang="en-US"/>
          </a:p>
        </p:txBody>
      </p:sp>
      <p:sp>
        <p:nvSpPr>
          <p:cNvPr id="64384" name="Freeform 896"/>
          <p:cNvSpPr>
            <a:spLocks/>
          </p:cNvSpPr>
          <p:nvPr/>
        </p:nvSpPr>
        <p:spPr bwMode="auto">
          <a:xfrm>
            <a:off x="3155950" y="2239963"/>
            <a:ext cx="31750" cy="31750"/>
          </a:xfrm>
          <a:custGeom>
            <a:avLst/>
            <a:gdLst/>
            <a:ahLst/>
            <a:cxnLst>
              <a:cxn ang="0">
                <a:pos x="11" y="16"/>
              </a:cxn>
              <a:cxn ang="0">
                <a:pos x="2" y="8"/>
              </a:cxn>
              <a:cxn ang="0">
                <a:pos x="0" y="8"/>
              </a:cxn>
              <a:cxn ang="0">
                <a:pos x="0" y="11"/>
              </a:cxn>
              <a:cxn ang="0">
                <a:pos x="2" y="11"/>
              </a:cxn>
              <a:cxn ang="0">
                <a:pos x="11" y="16"/>
              </a:cxn>
              <a:cxn ang="0">
                <a:pos x="11" y="13"/>
              </a:cxn>
              <a:cxn ang="0">
                <a:pos x="13" y="13"/>
              </a:cxn>
              <a:cxn ang="0">
                <a:pos x="13" y="11"/>
              </a:cxn>
              <a:cxn ang="0">
                <a:pos x="4" y="4"/>
              </a:cxn>
              <a:cxn ang="0">
                <a:pos x="13" y="11"/>
              </a:cxn>
              <a:cxn ang="0">
                <a:pos x="16" y="0"/>
              </a:cxn>
              <a:cxn ang="0">
                <a:pos x="4" y="4"/>
              </a:cxn>
              <a:cxn ang="0">
                <a:pos x="11" y="16"/>
              </a:cxn>
            </a:cxnLst>
            <a:rect l="0" t="0" r="r" b="b"/>
            <a:pathLst>
              <a:path w="17" h="17">
                <a:moveTo>
                  <a:pt x="11" y="16"/>
                </a:moveTo>
                <a:lnTo>
                  <a:pt x="2" y="8"/>
                </a:lnTo>
                <a:lnTo>
                  <a:pt x="0" y="8"/>
                </a:lnTo>
                <a:lnTo>
                  <a:pt x="0" y="11"/>
                </a:lnTo>
                <a:lnTo>
                  <a:pt x="2" y="11"/>
                </a:lnTo>
                <a:lnTo>
                  <a:pt x="11" y="16"/>
                </a:lnTo>
                <a:lnTo>
                  <a:pt x="11" y="13"/>
                </a:lnTo>
                <a:lnTo>
                  <a:pt x="13" y="13"/>
                </a:lnTo>
                <a:lnTo>
                  <a:pt x="13" y="11"/>
                </a:lnTo>
                <a:lnTo>
                  <a:pt x="4" y="4"/>
                </a:lnTo>
                <a:lnTo>
                  <a:pt x="13" y="11"/>
                </a:lnTo>
                <a:lnTo>
                  <a:pt x="16" y="0"/>
                </a:lnTo>
                <a:lnTo>
                  <a:pt x="4" y="4"/>
                </a:lnTo>
                <a:lnTo>
                  <a:pt x="11" y="16"/>
                </a:lnTo>
              </a:path>
            </a:pathLst>
          </a:custGeom>
          <a:solidFill>
            <a:srgbClr val="000000"/>
          </a:solidFill>
          <a:ln w="9525" cap="rnd">
            <a:noFill/>
            <a:round/>
            <a:headEnd/>
            <a:tailEnd/>
          </a:ln>
          <a:effectLst/>
        </p:spPr>
        <p:txBody>
          <a:bodyPr/>
          <a:lstStyle/>
          <a:p>
            <a:endParaRPr lang="en-US"/>
          </a:p>
        </p:txBody>
      </p:sp>
      <p:sp>
        <p:nvSpPr>
          <p:cNvPr id="64385" name="Freeform 897"/>
          <p:cNvSpPr>
            <a:spLocks/>
          </p:cNvSpPr>
          <p:nvPr/>
        </p:nvSpPr>
        <p:spPr bwMode="auto">
          <a:xfrm>
            <a:off x="3152775" y="2247900"/>
            <a:ext cx="31750" cy="30163"/>
          </a:xfrm>
          <a:custGeom>
            <a:avLst/>
            <a:gdLst/>
            <a:ahLst/>
            <a:cxnLst>
              <a:cxn ang="0">
                <a:pos x="0" y="11"/>
              </a:cxn>
              <a:cxn ang="0">
                <a:pos x="8" y="11"/>
              </a:cxn>
              <a:cxn ang="0">
                <a:pos x="11" y="11"/>
              </a:cxn>
              <a:cxn ang="0">
                <a:pos x="11" y="9"/>
              </a:cxn>
              <a:cxn ang="0">
                <a:pos x="16" y="9"/>
              </a:cxn>
              <a:cxn ang="0">
                <a:pos x="8" y="0"/>
              </a:cxn>
              <a:cxn ang="0">
                <a:pos x="5" y="0"/>
              </a:cxn>
              <a:cxn ang="0">
                <a:pos x="5" y="3"/>
              </a:cxn>
              <a:cxn ang="0">
                <a:pos x="2" y="3"/>
              </a:cxn>
              <a:cxn ang="0">
                <a:pos x="2" y="5"/>
              </a:cxn>
              <a:cxn ang="0">
                <a:pos x="0" y="5"/>
              </a:cxn>
              <a:cxn ang="0">
                <a:pos x="0" y="7"/>
              </a:cxn>
              <a:cxn ang="0">
                <a:pos x="8" y="5"/>
              </a:cxn>
              <a:cxn ang="0">
                <a:pos x="0" y="11"/>
              </a:cxn>
              <a:cxn ang="0">
                <a:pos x="5" y="16"/>
              </a:cxn>
              <a:cxn ang="0">
                <a:pos x="8" y="11"/>
              </a:cxn>
              <a:cxn ang="0">
                <a:pos x="0" y="11"/>
              </a:cxn>
            </a:cxnLst>
            <a:rect l="0" t="0" r="r" b="b"/>
            <a:pathLst>
              <a:path w="17" h="17">
                <a:moveTo>
                  <a:pt x="0" y="11"/>
                </a:moveTo>
                <a:lnTo>
                  <a:pt x="8" y="11"/>
                </a:lnTo>
                <a:lnTo>
                  <a:pt x="11" y="11"/>
                </a:lnTo>
                <a:lnTo>
                  <a:pt x="11" y="9"/>
                </a:lnTo>
                <a:lnTo>
                  <a:pt x="16" y="9"/>
                </a:lnTo>
                <a:lnTo>
                  <a:pt x="8" y="0"/>
                </a:lnTo>
                <a:lnTo>
                  <a:pt x="5" y="0"/>
                </a:lnTo>
                <a:lnTo>
                  <a:pt x="5" y="3"/>
                </a:lnTo>
                <a:lnTo>
                  <a:pt x="2" y="3"/>
                </a:lnTo>
                <a:lnTo>
                  <a:pt x="2" y="5"/>
                </a:lnTo>
                <a:lnTo>
                  <a:pt x="0" y="5"/>
                </a:lnTo>
                <a:lnTo>
                  <a:pt x="0" y="7"/>
                </a:lnTo>
                <a:lnTo>
                  <a:pt x="8" y="5"/>
                </a:lnTo>
                <a:lnTo>
                  <a:pt x="0" y="11"/>
                </a:lnTo>
                <a:lnTo>
                  <a:pt x="5" y="16"/>
                </a:lnTo>
                <a:lnTo>
                  <a:pt x="8" y="11"/>
                </a:lnTo>
                <a:lnTo>
                  <a:pt x="0" y="11"/>
                </a:lnTo>
              </a:path>
            </a:pathLst>
          </a:custGeom>
          <a:solidFill>
            <a:srgbClr val="000000"/>
          </a:solidFill>
          <a:ln w="9525" cap="rnd">
            <a:noFill/>
            <a:round/>
            <a:headEnd/>
            <a:tailEnd/>
          </a:ln>
          <a:effectLst/>
        </p:spPr>
        <p:txBody>
          <a:bodyPr/>
          <a:lstStyle/>
          <a:p>
            <a:endParaRPr lang="en-US"/>
          </a:p>
        </p:txBody>
      </p:sp>
      <p:sp>
        <p:nvSpPr>
          <p:cNvPr id="64386" name="Freeform 898"/>
          <p:cNvSpPr>
            <a:spLocks/>
          </p:cNvSpPr>
          <p:nvPr/>
        </p:nvSpPr>
        <p:spPr bwMode="auto">
          <a:xfrm>
            <a:off x="3144838" y="2252663"/>
            <a:ext cx="31750" cy="31750"/>
          </a:xfrm>
          <a:custGeom>
            <a:avLst/>
            <a:gdLst/>
            <a:ahLst/>
            <a:cxnLst>
              <a:cxn ang="0">
                <a:pos x="0" y="8"/>
              </a:cxn>
              <a:cxn ang="0">
                <a:pos x="6" y="16"/>
              </a:cxn>
              <a:cxn ang="0">
                <a:pos x="16" y="4"/>
              </a:cxn>
              <a:cxn ang="0">
                <a:pos x="12" y="4"/>
              </a:cxn>
              <a:cxn ang="0">
                <a:pos x="12" y="0"/>
              </a:cxn>
              <a:cxn ang="0">
                <a:pos x="9" y="0"/>
              </a:cxn>
              <a:cxn ang="0">
                <a:pos x="6" y="0"/>
              </a:cxn>
              <a:cxn ang="0">
                <a:pos x="12" y="8"/>
              </a:cxn>
              <a:cxn ang="0">
                <a:pos x="0" y="8"/>
              </a:cxn>
              <a:cxn ang="0">
                <a:pos x="0" y="16"/>
              </a:cxn>
              <a:cxn ang="0">
                <a:pos x="6" y="16"/>
              </a:cxn>
              <a:cxn ang="0">
                <a:pos x="0" y="8"/>
              </a:cxn>
            </a:cxnLst>
            <a:rect l="0" t="0" r="r" b="b"/>
            <a:pathLst>
              <a:path w="17" h="17">
                <a:moveTo>
                  <a:pt x="0" y="8"/>
                </a:moveTo>
                <a:lnTo>
                  <a:pt x="6" y="16"/>
                </a:lnTo>
                <a:lnTo>
                  <a:pt x="16" y="4"/>
                </a:lnTo>
                <a:lnTo>
                  <a:pt x="12" y="4"/>
                </a:lnTo>
                <a:lnTo>
                  <a:pt x="12" y="0"/>
                </a:lnTo>
                <a:lnTo>
                  <a:pt x="9" y="0"/>
                </a:lnTo>
                <a:lnTo>
                  <a:pt x="6" y="0"/>
                </a:lnTo>
                <a:lnTo>
                  <a:pt x="12" y="8"/>
                </a:lnTo>
                <a:lnTo>
                  <a:pt x="0" y="8"/>
                </a:lnTo>
                <a:lnTo>
                  <a:pt x="0" y="16"/>
                </a:lnTo>
                <a:lnTo>
                  <a:pt x="6" y="16"/>
                </a:lnTo>
                <a:lnTo>
                  <a:pt x="0" y="8"/>
                </a:lnTo>
              </a:path>
            </a:pathLst>
          </a:custGeom>
          <a:solidFill>
            <a:srgbClr val="000000"/>
          </a:solidFill>
          <a:ln w="9525" cap="rnd">
            <a:noFill/>
            <a:round/>
            <a:headEnd/>
            <a:tailEnd/>
          </a:ln>
          <a:effectLst/>
        </p:spPr>
        <p:txBody>
          <a:bodyPr/>
          <a:lstStyle/>
          <a:p>
            <a:endParaRPr lang="en-US"/>
          </a:p>
        </p:txBody>
      </p:sp>
      <p:sp>
        <p:nvSpPr>
          <p:cNvPr id="64387" name="Freeform 899"/>
          <p:cNvSpPr>
            <a:spLocks/>
          </p:cNvSpPr>
          <p:nvPr/>
        </p:nvSpPr>
        <p:spPr bwMode="auto">
          <a:xfrm>
            <a:off x="3144838" y="2252663"/>
            <a:ext cx="31750" cy="31750"/>
          </a:xfrm>
          <a:custGeom>
            <a:avLst/>
            <a:gdLst/>
            <a:ahLst/>
            <a:cxnLst>
              <a:cxn ang="0">
                <a:pos x="0" y="10"/>
              </a:cxn>
              <a:cxn ang="0">
                <a:pos x="4" y="16"/>
              </a:cxn>
              <a:cxn ang="0">
                <a:pos x="0" y="16"/>
              </a:cxn>
              <a:cxn ang="0">
                <a:pos x="0" y="10"/>
              </a:cxn>
              <a:cxn ang="0">
                <a:pos x="16" y="10"/>
              </a:cxn>
              <a:cxn ang="0">
                <a:pos x="16" y="5"/>
              </a:cxn>
              <a:cxn ang="0">
                <a:pos x="16" y="0"/>
              </a:cxn>
              <a:cxn ang="0">
                <a:pos x="12" y="0"/>
              </a:cxn>
              <a:cxn ang="0">
                <a:pos x="16" y="5"/>
              </a:cxn>
              <a:cxn ang="0">
                <a:pos x="0" y="10"/>
              </a:cxn>
            </a:cxnLst>
            <a:rect l="0" t="0" r="r" b="b"/>
            <a:pathLst>
              <a:path w="17" h="17">
                <a:moveTo>
                  <a:pt x="0" y="10"/>
                </a:moveTo>
                <a:lnTo>
                  <a:pt x="4" y="16"/>
                </a:lnTo>
                <a:lnTo>
                  <a:pt x="0" y="16"/>
                </a:lnTo>
                <a:lnTo>
                  <a:pt x="0" y="10"/>
                </a:lnTo>
                <a:lnTo>
                  <a:pt x="16" y="10"/>
                </a:lnTo>
                <a:lnTo>
                  <a:pt x="16" y="5"/>
                </a:lnTo>
                <a:lnTo>
                  <a:pt x="16" y="0"/>
                </a:lnTo>
                <a:lnTo>
                  <a:pt x="12" y="0"/>
                </a:lnTo>
                <a:lnTo>
                  <a:pt x="16" y="5"/>
                </a:lnTo>
                <a:lnTo>
                  <a:pt x="0" y="10"/>
                </a:lnTo>
              </a:path>
            </a:pathLst>
          </a:custGeom>
          <a:solidFill>
            <a:srgbClr val="000000"/>
          </a:solidFill>
          <a:ln w="9525" cap="rnd">
            <a:noFill/>
            <a:round/>
            <a:headEnd/>
            <a:tailEnd/>
          </a:ln>
          <a:effectLst/>
        </p:spPr>
        <p:txBody>
          <a:bodyPr/>
          <a:lstStyle/>
          <a:p>
            <a:endParaRPr lang="en-US"/>
          </a:p>
        </p:txBody>
      </p:sp>
      <p:sp>
        <p:nvSpPr>
          <p:cNvPr id="64388" name="Freeform 900"/>
          <p:cNvSpPr>
            <a:spLocks/>
          </p:cNvSpPr>
          <p:nvPr/>
        </p:nvSpPr>
        <p:spPr bwMode="auto">
          <a:xfrm>
            <a:off x="3140075" y="2247900"/>
            <a:ext cx="31750" cy="30163"/>
          </a:xfrm>
          <a:custGeom>
            <a:avLst/>
            <a:gdLst/>
            <a:ahLst/>
            <a:cxnLst>
              <a:cxn ang="0">
                <a:pos x="10" y="16"/>
              </a:cxn>
              <a:cxn ang="0">
                <a:pos x="7" y="16"/>
              </a:cxn>
              <a:cxn ang="0">
                <a:pos x="4" y="16"/>
              </a:cxn>
              <a:cxn ang="0">
                <a:pos x="4" y="12"/>
              </a:cxn>
              <a:cxn ang="0">
                <a:pos x="16" y="8"/>
              </a:cxn>
              <a:cxn ang="0">
                <a:pos x="16" y="5"/>
              </a:cxn>
              <a:cxn ang="0">
                <a:pos x="13" y="5"/>
              </a:cxn>
              <a:cxn ang="0">
                <a:pos x="13" y="0"/>
              </a:cxn>
              <a:cxn ang="0">
                <a:pos x="10" y="0"/>
              </a:cxn>
              <a:cxn ang="0">
                <a:pos x="7" y="0"/>
              </a:cxn>
              <a:cxn ang="0">
                <a:pos x="4" y="0"/>
              </a:cxn>
              <a:cxn ang="0">
                <a:pos x="4" y="5"/>
              </a:cxn>
              <a:cxn ang="0">
                <a:pos x="0" y="5"/>
              </a:cxn>
              <a:cxn ang="0">
                <a:pos x="10" y="16"/>
              </a:cxn>
            </a:cxnLst>
            <a:rect l="0" t="0" r="r" b="b"/>
            <a:pathLst>
              <a:path w="17" h="17">
                <a:moveTo>
                  <a:pt x="10" y="16"/>
                </a:moveTo>
                <a:lnTo>
                  <a:pt x="7" y="16"/>
                </a:lnTo>
                <a:lnTo>
                  <a:pt x="4" y="16"/>
                </a:lnTo>
                <a:lnTo>
                  <a:pt x="4" y="12"/>
                </a:lnTo>
                <a:lnTo>
                  <a:pt x="16" y="8"/>
                </a:lnTo>
                <a:lnTo>
                  <a:pt x="16" y="5"/>
                </a:lnTo>
                <a:lnTo>
                  <a:pt x="13" y="5"/>
                </a:lnTo>
                <a:lnTo>
                  <a:pt x="13" y="0"/>
                </a:lnTo>
                <a:lnTo>
                  <a:pt x="10" y="0"/>
                </a:lnTo>
                <a:lnTo>
                  <a:pt x="7" y="0"/>
                </a:lnTo>
                <a:lnTo>
                  <a:pt x="4" y="0"/>
                </a:lnTo>
                <a:lnTo>
                  <a:pt x="4" y="5"/>
                </a:lnTo>
                <a:lnTo>
                  <a:pt x="0" y="5"/>
                </a:lnTo>
                <a:lnTo>
                  <a:pt x="10" y="16"/>
                </a:lnTo>
              </a:path>
            </a:pathLst>
          </a:custGeom>
          <a:solidFill>
            <a:srgbClr val="000000"/>
          </a:solidFill>
          <a:ln w="9525" cap="rnd">
            <a:noFill/>
            <a:round/>
            <a:headEnd/>
            <a:tailEnd/>
          </a:ln>
          <a:effectLst/>
        </p:spPr>
        <p:txBody>
          <a:bodyPr/>
          <a:lstStyle/>
          <a:p>
            <a:endParaRPr lang="en-US"/>
          </a:p>
        </p:txBody>
      </p:sp>
      <p:sp>
        <p:nvSpPr>
          <p:cNvPr id="64389" name="Freeform 901"/>
          <p:cNvSpPr>
            <a:spLocks/>
          </p:cNvSpPr>
          <p:nvPr/>
        </p:nvSpPr>
        <p:spPr bwMode="auto">
          <a:xfrm>
            <a:off x="3135313" y="2252663"/>
            <a:ext cx="31750" cy="31750"/>
          </a:xfrm>
          <a:custGeom>
            <a:avLst/>
            <a:gdLst/>
            <a:ahLst/>
            <a:cxnLst>
              <a:cxn ang="0">
                <a:pos x="16" y="16"/>
              </a:cxn>
              <a:cxn ang="0">
                <a:pos x="16" y="12"/>
              </a:cxn>
              <a:cxn ang="0">
                <a:pos x="3" y="0"/>
              </a:cxn>
              <a:cxn ang="0">
                <a:pos x="3" y="4"/>
              </a:cxn>
              <a:cxn ang="0">
                <a:pos x="0" y="4"/>
              </a:cxn>
              <a:cxn ang="0">
                <a:pos x="0" y="8"/>
              </a:cxn>
              <a:cxn ang="0">
                <a:pos x="0" y="12"/>
              </a:cxn>
              <a:cxn ang="0">
                <a:pos x="0" y="8"/>
              </a:cxn>
              <a:cxn ang="0">
                <a:pos x="16" y="16"/>
              </a:cxn>
            </a:cxnLst>
            <a:rect l="0" t="0" r="r" b="b"/>
            <a:pathLst>
              <a:path w="17" h="17">
                <a:moveTo>
                  <a:pt x="16" y="16"/>
                </a:moveTo>
                <a:lnTo>
                  <a:pt x="16" y="12"/>
                </a:lnTo>
                <a:lnTo>
                  <a:pt x="3" y="0"/>
                </a:lnTo>
                <a:lnTo>
                  <a:pt x="3" y="4"/>
                </a:lnTo>
                <a:lnTo>
                  <a:pt x="0" y="4"/>
                </a:lnTo>
                <a:lnTo>
                  <a:pt x="0" y="8"/>
                </a:lnTo>
                <a:lnTo>
                  <a:pt x="0" y="12"/>
                </a:lnTo>
                <a:lnTo>
                  <a:pt x="0" y="8"/>
                </a:lnTo>
                <a:lnTo>
                  <a:pt x="16" y="16"/>
                </a:lnTo>
              </a:path>
            </a:pathLst>
          </a:custGeom>
          <a:solidFill>
            <a:srgbClr val="000000"/>
          </a:solidFill>
          <a:ln w="9525" cap="rnd">
            <a:noFill/>
            <a:round/>
            <a:headEnd/>
            <a:tailEnd/>
          </a:ln>
          <a:effectLst/>
        </p:spPr>
        <p:txBody>
          <a:bodyPr/>
          <a:lstStyle/>
          <a:p>
            <a:endParaRPr lang="en-US"/>
          </a:p>
        </p:txBody>
      </p:sp>
      <p:sp>
        <p:nvSpPr>
          <p:cNvPr id="64390" name="Freeform 902"/>
          <p:cNvSpPr>
            <a:spLocks/>
          </p:cNvSpPr>
          <p:nvPr/>
        </p:nvSpPr>
        <p:spPr bwMode="auto">
          <a:xfrm>
            <a:off x="3135313" y="2260600"/>
            <a:ext cx="31750" cy="30163"/>
          </a:xfrm>
          <a:custGeom>
            <a:avLst/>
            <a:gdLst/>
            <a:ahLst/>
            <a:cxnLst>
              <a:cxn ang="0">
                <a:pos x="8" y="16"/>
              </a:cxn>
              <a:cxn ang="0">
                <a:pos x="12" y="16"/>
              </a:cxn>
              <a:cxn ang="0">
                <a:pos x="12" y="12"/>
              </a:cxn>
              <a:cxn ang="0">
                <a:pos x="16" y="12"/>
              </a:cxn>
              <a:cxn ang="0">
                <a:pos x="16" y="8"/>
              </a:cxn>
              <a:cxn ang="0">
                <a:pos x="0" y="0"/>
              </a:cxn>
              <a:cxn ang="0">
                <a:pos x="8" y="16"/>
              </a:cxn>
            </a:cxnLst>
            <a:rect l="0" t="0" r="r" b="b"/>
            <a:pathLst>
              <a:path w="17" h="17">
                <a:moveTo>
                  <a:pt x="8" y="16"/>
                </a:moveTo>
                <a:lnTo>
                  <a:pt x="12" y="16"/>
                </a:lnTo>
                <a:lnTo>
                  <a:pt x="12" y="12"/>
                </a:lnTo>
                <a:lnTo>
                  <a:pt x="16" y="12"/>
                </a:lnTo>
                <a:lnTo>
                  <a:pt x="16" y="8"/>
                </a:lnTo>
                <a:lnTo>
                  <a:pt x="0" y="0"/>
                </a:lnTo>
                <a:lnTo>
                  <a:pt x="8" y="16"/>
                </a:lnTo>
              </a:path>
            </a:pathLst>
          </a:custGeom>
          <a:solidFill>
            <a:srgbClr val="000000"/>
          </a:solidFill>
          <a:ln w="9525" cap="rnd">
            <a:noFill/>
            <a:round/>
            <a:headEnd/>
            <a:tailEnd/>
          </a:ln>
          <a:effectLst/>
        </p:spPr>
        <p:txBody>
          <a:bodyPr/>
          <a:lstStyle/>
          <a:p>
            <a:endParaRPr lang="en-US"/>
          </a:p>
        </p:txBody>
      </p:sp>
      <p:sp>
        <p:nvSpPr>
          <p:cNvPr id="64391" name="Freeform 903"/>
          <p:cNvSpPr>
            <a:spLocks/>
          </p:cNvSpPr>
          <p:nvPr/>
        </p:nvSpPr>
        <p:spPr bwMode="auto">
          <a:xfrm>
            <a:off x="3121025" y="2260600"/>
            <a:ext cx="31750" cy="30163"/>
          </a:xfrm>
          <a:custGeom>
            <a:avLst/>
            <a:gdLst/>
            <a:ahLst/>
            <a:cxnLst>
              <a:cxn ang="0">
                <a:pos x="2" y="16"/>
              </a:cxn>
              <a:cxn ang="0">
                <a:pos x="4" y="16"/>
              </a:cxn>
              <a:cxn ang="0">
                <a:pos x="7" y="16"/>
              </a:cxn>
              <a:cxn ang="0">
                <a:pos x="9" y="16"/>
              </a:cxn>
              <a:cxn ang="0">
                <a:pos x="12" y="16"/>
              </a:cxn>
              <a:cxn ang="0">
                <a:pos x="12" y="12"/>
              </a:cxn>
              <a:cxn ang="0">
                <a:pos x="16" y="12"/>
              </a:cxn>
              <a:cxn ang="0">
                <a:pos x="9" y="0"/>
              </a:cxn>
              <a:cxn ang="0">
                <a:pos x="7" y="0"/>
              </a:cxn>
              <a:cxn ang="0">
                <a:pos x="7" y="3"/>
              </a:cxn>
              <a:cxn ang="0">
                <a:pos x="4" y="3"/>
              </a:cxn>
              <a:cxn ang="0">
                <a:pos x="2" y="3"/>
              </a:cxn>
              <a:cxn ang="0">
                <a:pos x="0" y="3"/>
              </a:cxn>
              <a:cxn ang="0">
                <a:pos x="2" y="16"/>
              </a:cxn>
            </a:cxnLst>
            <a:rect l="0" t="0" r="r" b="b"/>
            <a:pathLst>
              <a:path w="17" h="17">
                <a:moveTo>
                  <a:pt x="2" y="16"/>
                </a:moveTo>
                <a:lnTo>
                  <a:pt x="4" y="16"/>
                </a:lnTo>
                <a:lnTo>
                  <a:pt x="7" y="16"/>
                </a:lnTo>
                <a:lnTo>
                  <a:pt x="9" y="16"/>
                </a:lnTo>
                <a:lnTo>
                  <a:pt x="12" y="16"/>
                </a:lnTo>
                <a:lnTo>
                  <a:pt x="12" y="12"/>
                </a:lnTo>
                <a:lnTo>
                  <a:pt x="16" y="12"/>
                </a:lnTo>
                <a:lnTo>
                  <a:pt x="9" y="0"/>
                </a:lnTo>
                <a:lnTo>
                  <a:pt x="7" y="0"/>
                </a:lnTo>
                <a:lnTo>
                  <a:pt x="7" y="3"/>
                </a:lnTo>
                <a:lnTo>
                  <a:pt x="4" y="3"/>
                </a:lnTo>
                <a:lnTo>
                  <a:pt x="2" y="3"/>
                </a:lnTo>
                <a:lnTo>
                  <a:pt x="0" y="3"/>
                </a:lnTo>
                <a:lnTo>
                  <a:pt x="2" y="16"/>
                </a:lnTo>
              </a:path>
            </a:pathLst>
          </a:custGeom>
          <a:solidFill>
            <a:srgbClr val="000000"/>
          </a:solidFill>
          <a:ln w="9525" cap="rnd">
            <a:noFill/>
            <a:round/>
            <a:headEnd/>
            <a:tailEnd/>
          </a:ln>
          <a:effectLst/>
        </p:spPr>
        <p:txBody>
          <a:bodyPr/>
          <a:lstStyle/>
          <a:p>
            <a:endParaRPr lang="en-US"/>
          </a:p>
        </p:txBody>
      </p:sp>
      <p:sp>
        <p:nvSpPr>
          <p:cNvPr id="64392" name="Freeform 904"/>
          <p:cNvSpPr>
            <a:spLocks/>
          </p:cNvSpPr>
          <p:nvPr/>
        </p:nvSpPr>
        <p:spPr bwMode="auto">
          <a:xfrm>
            <a:off x="3100388" y="2263775"/>
            <a:ext cx="31750" cy="31750"/>
          </a:xfrm>
          <a:custGeom>
            <a:avLst/>
            <a:gdLst/>
            <a:ahLst/>
            <a:cxnLst>
              <a:cxn ang="0">
                <a:pos x="4" y="16"/>
              </a:cxn>
              <a:cxn ang="0">
                <a:pos x="8" y="13"/>
              </a:cxn>
              <a:cxn ang="0">
                <a:pos x="11" y="13"/>
              </a:cxn>
              <a:cxn ang="0">
                <a:pos x="13" y="13"/>
              </a:cxn>
              <a:cxn ang="0">
                <a:pos x="13" y="9"/>
              </a:cxn>
              <a:cxn ang="0">
                <a:pos x="16" y="9"/>
              </a:cxn>
              <a:cxn ang="0">
                <a:pos x="13" y="0"/>
              </a:cxn>
              <a:cxn ang="0">
                <a:pos x="11" y="0"/>
              </a:cxn>
              <a:cxn ang="0">
                <a:pos x="11" y="2"/>
              </a:cxn>
              <a:cxn ang="0">
                <a:pos x="8" y="2"/>
              </a:cxn>
              <a:cxn ang="0">
                <a:pos x="4" y="2"/>
              </a:cxn>
              <a:cxn ang="0">
                <a:pos x="2" y="2"/>
              </a:cxn>
              <a:cxn ang="0">
                <a:pos x="2" y="4"/>
              </a:cxn>
              <a:cxn ang="0">
                <a:pos x="0" y="4"/>
              </a:cxn>
              <a:cxn ang="0">
                <a:pos x="4" y="16"/>
              </a:cxn>
            </a:cxnLst>
            <a:rect l="0" t="0" r="r" b="b"/>
            <a:pathLst>
              <a:path w="17" h="17">
                <a:moveTo>
                  <a:pt x="4" y="16"/>
                </a:moveTo>
                <a:lnTo>
                  <a:pt x="8" y="13"/>
                </a:lnTo>
                <a:lnTo>
                  <a:pt x="11" y="13"/>
                </a:lnTo>
                <a:lnTo>
                  <a:pt x="13" y="13"/>
                </a:lnTo>
                <a:lnTo>
                  <a:pt x="13" y="9"/>
                </a:lnTo>
                <a:lnTo>
                  <a:pt x="16" y="9"/>
                </a:lnTo>
                <a:lnTo>
                  <a:pt x="13" y="0"/>
                </a:lnTo>
                <a:lnTo>
                  <a:pt x="11" y="0"/>
                </a:lnTo>
                <a:lnTo>
                  <a:pt x="11" y="2"/>
                </a:lnTo>
                <a:lnTo>
                  <a:pt x="8" y="2"/>
                </a:lnTo>
                <a:lnTo>
                  <a:pt x="4" y="2"/>
                </a:lnTo>
                <a:lnTo>
                  <a:pt x="2" y="2"/>
                </a:lnTo>
                <a:lnTo>
                  <a:pt x="2" y="4"/>
                </a:lnTo>
                <a:lnTo>
                  <a:pt x="0" y="4"/>
                </a:lnTo>
                <a:lnTo>
                  <a:pt x="4" y="16"/>
                </a:lnTo>
              </a:path>
            </a:pathLst>
          </a:custGeom>
          <a:solidFill>
            <a:srgbClr val="000000"/>
          </a:solidFill>
          <a:ln w="9525" cap="rnd">
            <a:noFill/>
            <a:round/>
            <a:headEnd/>
            <a:tailEnd/>
          </a:ln>
          <a:effectLst/>
        </p:spPr>
        <p:txBody>
          <a:bodyPr/>
          <a:lstStyle/>
          <a:p>
            <a:endParaRPr lang="en-US"/>
          </a:p>
        </p:txBody>
      </p:sp>
      <p:sp>
        <p:nvSpPr>
          <p:cNvPr id="64393" name="Freeform 905"/>
          <p:cNvSpPr>
            <a:spLocks/>
          </p:cNvSpPr>
          <p:nvPr/>
        </p:nvSpPr>
        <p:spPr bwMode="auto">
          <a:xfrm>
            <a:off x="3089275" y="2271713"/>
            <a:ext cx="31750" cy="30162"/>
          </a:xfrm>
          <a:custGeom>
            <a:avLst/>
            <a:gdLst/>
            <a:ahLst/>
            <a:cxnLst>
              <a:cxn ang="0">
                <a:pos x="0" y="7"/>
              </a:cxn>
              <a:cxn ang="0">
                <a:pos x="12" y="9"/>
              </a:cxn>
              <a:cxn ang="0">
                <a:pos x="16" y="9"/>
              </a:cxn>
              <a:cxn ang="0">
                <a:pos x="9" y="0"/>
              </a:cxn>
              <a:cxn ang="0">
                <a:pos x="6" y="0"/>
              </a:cxn>
              <a:cxn ang="0">
                <a:pos x="6" y="2"/>
              </a:cxn>
              <a:cxn ang="0">
                <a:pos x="3" y="2"/>
              </a:cxn>
              <a:cxn ang="0">
                <a:pos x="12" y="7"/>
              </a:cxn>
              <a:cxn ang="0">
                <a:pos x="0" y="7"/>
              </a:cxn>
              <a:cxn ang="0">
                <a:pos x="3" y="16"/>
              </a:cxn>
              <a:cxn ang="0">
                <a:pos x="12" y="9"/>
              </a:cxn>
              <a:cxn ang="0">
                <a:pos x="0" y="7"/>
              </a:cxn>
            </a:cxnLst>
            <a:rect l="0" t="0" r="r" b="b"/>
            <a:pathLst>
              <a:path w="17" h="17">
                <a:moveTo>
                  <a:pt x="0" y="7"/>
                </a:moveTo>
                <a:lnTo>
                  <a:pt x="12" y="9"/>
                </a:lnTo>
                <a:lnTo>
                  <a:pt x="16" y="9"/>
                </a:lnTo>
                <a:lnTo>
                  <a:pt x="9" y="0"/>
                </a:lnTo>
                <a:lnTo>
                  <a:pt x="6" y="0"/>
                </a:lnTo>
                <a:lnTo>
                  <a:pt x="6" y="2"/>
                </a:lnTo>
                <a:lnTo>
                  <a:pt x="3" y="2"/>
                </a:lnTo>
                <a:lnTo>
                  <a:pt x="12" y="7"/>
                </a:lnTo>
                <a:lnTo>
                  <a:pt x="0" y="7"/>
                </a:lnTo>
                <a:lnTo>
                  <a:pt x="3" y="16"/>
                </a:lnTo>
                <a:lnTo>
                  <a:pt x="12" y="9"/>
                </a:lnTo>
                <a:lnTo>
                  <a:pt x="0" y="7"/>
                </a:lnTo>
              </a:path>
            </a:pathLst>
          </a:custGeom>
          <a:solidFill>
            <a:srgbClr val="000000"/>
          </a:solidFill>
          <a:ln w="9525" cap="rnd">
            <a:noFill/>
            <a:round/>
            <a:headEnd/>
            <a:tailEnd/>
          </a:ln>
          <a:effectLst/>
        </p:spPr>
        <p:txBody>
          <a:bodyPr/>
          <a:lstStyle/>
          <a:p>
            <a:endParaRPr lang="en-US"/>
          </a:p>
        </p:txBody>
      </p:sp>
      <p:sp>
        <p:nvSpPr>
          <p:cNvPr id="64394" name="Freeform 906"/>
          <p:cNvSpPr>
            <a:spLocks/>
          </p:cNvSpPr>
          <p:nvPr/>
        </p:nvSpPr>
        <p:spPr bwMode="auto">
          <a:xfrm>
            <a:off x="3089275" y="2266950"/>
            <a:ext cx="31750" cy="31750"/>
          </a:xfrm>
          <a:custGeom>
            <a:avLst/>
            <a:gdLst/>
            <a:ahLst/>
            <a:cxnLst>
              <a:cxn ang="0">
                <a:pos x="6" y="0"/>
              </a:cxn>
              <a:cxn ang="0">
                <a:pos x="3" y="0"/>
              </a:cxn>
              <a:cxn ang="0">
                <a:pos x="3" y="3"/>
              </a:cxn>
              <a:cxn ang="0">
                <a:pos x="3" y="7"/>
              </a:cxn>
              <a:cxn ang="0">
                <a:pos x="0" y="7"/>
              </a:cxn>
              <a:cxn ang="0">
                <a:pos x="0" y="10"/>
              </a:cxn>
              <a:cxn ang="0">
                <a:pos x="0" y="16"/>
              </a:cxn>
              <a:cxn ang="0">
                <a:pos x="12" y="16"/>
              </a:cxn>
              <a:cxn ang="0">
                <a:pos x="12" y="10"/>
              </a:cxn>
              <a:cxn ang="0">
                <a:pos x="16" y="10"/>
              </a:cxn>
              <a:cxn ang="0">
                <a:pos x="12" y="10"/>
              </a:cxn>
              <a:cxn ang="0">
                <a:pos x="6" y="0"/>
              </a:cxn>
            </a:cxnLst>
            <a:rect l="0" t="0" r="r" b="b"/>
            <a:pathLst>
              <a:path w="17" h="17">
                <a:moveTo>
                  <a:pt x="6" y="0"/>
                </a:moveTo>
                <a:lnTo>
                  <a:pt x="3" y="0"/>
                </a:lnTo>
                <a:lnTo>
                  <a:pt x="3" y="3"/>
                </a:lnTo>
                <a:lnTo>
                  <a:pt x="3" y="7"/>
                </a:lnTo>
                <a:lnTo>
                  <a:pt x="0" y="7"/>
                </a:lnTo>
                <a:lnTo>
                  <a:pt x="0" y="10"/>
                </a:lnTo>
                <a:lnTo>
                  <a:pt x="0" y="16"/>
                </a:lnTo>
                <a:lnTo>
                  <a:pt x="12" y="16"/>
                </a:lnTo>
                <a:lnTo>
                  <a:pt x="12" y="10"/>
                </a:lnTo>
                <a:lnTo>
                  <a:pt x="16" y="10"/>
                </a:lnTo>
                <a:lnTo>
                  <a:pt x="12" y="10"/>
                </a:lnTo>
                <a:lnTo>
                  <a:pt x="6" y="0"/>
                </a:lnTo>
              </a:path>
            </a:pathLst>
          </a:custGeom>
          <a:solidFill>
            <a:srgbClr val="000000"/>
          </a:solidFill>
          <a:ln w="9525" cap="rnd">
            <a:noFill/>
            <a:round/>
            <a:headEnd/>
            <a:tailEnd/>
          </a:ln>
          <a:effectLst/>
        </p:spPr>
        <p:txBody>
          <a:bodyPr/>
          <a:lstStyle/>
          <a:p>
            <a:endParaRPr lang="en-US"/>
          </a:p>
        </p:txBody>
      </p:sp>
      <p:sp>
        <p:nvSpPr>
          <p:cNvPr id="64395" name="Freeform 907"/>
          <p:cNvSpPr>
            <a:spLocks/>
          </p:cNvSpPr>
          <p:nvPr/>
        </p:nvSpPr>
        <p:spPr bwMode="auto">
          <a:xfrm>
            <a:off x="3094038" y="2263775"/>
            <a:ext cx="30162" cy="31750"/>
          </a:xfrm>
          <a:custGeom>
            <a:avLst/>
            <a:gdLst/>
            <a:ahLst/>
            <a:cxnLst>
              <a:cxn ang="0">
                <a:pos x="5" y="16"/>
              </a:cxn>
              <a:cxn ang="0">
                <a:pos x="0" y="8"/>
              </a:cxn>
              <a:cxn ang="0">
                <a:pos x="0" y="4"/>
              </a:cxn>
              <a:cxn ang="0">
                <a:pos x="2" y="4"/>
              </a:cxn>
              <a:cxn ang="0">
                <a:pos x="8" y="16"/>
              </a:cxn>
              <a:cxn ang="0">
                <a:pos x="11" y="16"/>
              </a:cxn>
              <a:cxn ang="0">
                <a:pos x="11" y="12"/>
              </a:cxn>
              <a:cxn ang="0">
                <a:pos x="16" y="12"/>
              </a:cxn>
              <a:cxn ang="0">
                <a:pos x="16" y="8"/>
              </a:cxn>
              <a:cxn ang="0">
                <a:pos x="5" y="0"/>
              </a:cxn>
              <a:cxn ang="0">
                <a:pos x="16" y="8"/>
              </a:cxn>
              <a:cxn ang="0">
                <a:pos x="16" y="0"/>
              </a:cxn>
              <a:cxn ang="0">
                <a:pos x="5" y="0"/>
              </a:cxn>
              <a:cxn ang="0">
                <a:pos x="5" y="16"/>
              </a:cxn>
            </a:cxnLst>
            <a:rect l="0" t="0" r="r" b="b"/>
            <a:pathLst>
              <a:path w="17" h="17">
                <a:moveTo>
                  <a:pt x="5" y="16"/>
                </a:moveTo>
                <a:lnTo>
                  <a:pt x="0" y="8"/>
                </a:lnTo>
                <a:lnTo>
                  <a:pt x="0" y="4"/>
                </a:lnTo>
                <a:lnTo>
                  <a:pt x="2" y="4"/>
                </a:lnTo>
                <a:lnTo>
                  <a:pt x="8" y="16"/>
                </a:lnTo>
                <a:lnTo>
                  <a:pt x="11" y="16"/>
                </a:lnTo>
                <a:lnTo>
                  <a:pt x="11" y="12"/>
                </a:lnTo>
                <a:lnTo>
                  <a:pt x="16" y="12"/>
                </a:lnTo>
                <a:lnTo>
                  <a:pt x="16" y="8"/>
                </a:lnTo>
                <a:lnTo>
                  <a:pt x="5" y="0"/>
                </a:lnTo>
                <a:lnTo>
                  <a:pt x="16" y="8"/>
                </a:lnTo>
                <a:lnTo>
                  <a:pt x="16" y="0"/>
                </a:lnTo>
                <a:lnTo>
                  <a:pt x="5" y="0"/>
                </a:lnTo>
                <a:lnTo>
                  <a:pt x="5" y="16"/>
                </a:lnTo>
              </a:path>
            </a:pathLst>
          </a:custGeom>
          <a:solidFill>
            <a:srgbClr val="000000"/>
          </a:solidFill>
          <a:ln w="9525" cap="rnd">
            <a:noFill/>
            <a:round/>
            <a:headEnd/>
            <a:tailEnd/>
          </a:ln>
          <a:effectLst/>
        </p:spPr>
        <p:txBody>
          <a:bodyPr/>
          <a:lstStyle/>
          <a:p>
            <a:endParaRPr lang="en-US"/>
          </a:p>
        </p:txBody>
      </p:sp>
      <p:sp>
        <p:nvSpPr>
          <p:cNvPr id="64396" name="Freeform 908"/>
          <p:cNvSpPr>
            <a:spLocks/>
          </p:cNvSpPr>
          <p:nvPr/>
        </p:nvSpPr>
        <p:spPr bwMode="auto">
          <a:xfrm>
            <a:off x="3094038" y="2263775"/>
            <a:ext cx="30162" cy="31750"/>
          </a:xfrm>
          <a:custGeom>
            <a:avLst/>
            <a:gdLst/>
            <a:ahLst/>
            <a:cxnLst>
              <a:cxn ang="0">
                <a:pos x="16" y="8"/>
              </a:cxn>
              <a:cxn ang="0">
                <a:pos x="8" y="16"/>
              </a:cxn>
              <a:cxn ang="0">
                <a:pos x="8" y="0"/>
              </a:cxn>
              <a:cxn ang="0">
                <a:pos x="0" y="8"/>
              </a:cxn>
              <a:cxn ang="0">
                <a:pos x="8" y="0"/>
              </a:cxn>
              <a:cxn ang="0">
                <a:pos x="0" y="0"/>
              </a:cxn>
              <a:cxn ang="0">
                <a:pos x="0" y="8"/>
              </a:cxn>
              <a:cxn ang="0">
                <a:pos x="16" y="8"/>
              </a:cxn>
            </a:cxnLst>
            <a:rect l="0" t="0" r="r" b="b"/>
            <a:pathLst>
              <a:path w="17" h="17">
                <a:moveTo>
                  <a:pt x="16" y="8"/>
                </a:moveTo>
                <a:lnTo>
                  <a:pt x="8" y="16"/>
                </a:lnTo>
                <a:lnTo>
                  <a:pt x="8" y="0"/>
                </a:lnTo>
                <a:lnTo>
                  <a:pt x="0" y="8"/>
                </a:lnTo>
                <a:lnTo>
                  <a:pt x="8"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64397" name="Freeform 909"/>
          <p:cNvSpPr>
            <a:spLocks/>
          </p:cNvSpPr>
          <p:nvPr/>
        </p:nvSpPr>
        <p:spPr bwMode="auto">
          <a:xfrm>
            <a:off x="3094038" y="2263775"/>
            <a:ext cx="30162" cy="31750"/>
          </a:xfrm>
          <a:custGeom>
            <a:avLst/>
            <a:gdLst/>
            <a:ahLst/>
            <a:cxnLst>
              <a:cxn ang="0">
                <a:pos x="4" y="0"/>
              </a:cxn>
              <a:cxn ang="0">
                <a:pos x="16" y="5"/>
              </a:cxn>
              <a:cxn ang="0">
                <a:pos x="0" y="5"/>
              </a:cxn>
              <a:cxn ang="0">
                <a:pos x="12" y="11"/>
              </a:cxn>
              <a:cxn ang="0">
                <a:pos x="0" y="5"/>
              </a:cxn>
              <a:cxn ang="0">
                <a:pos x="0" y="16"/>
              </a:cxn>
              <a:cxn ang="0">
                <a:pos x="12" y="11"/>
              </a:cxn>
              <a:cxn ang="0">
                <a:pos x="4" y="0"/>
              </a:cxn>
            </a:cxnLst>
            <a:rect l="0" t="0" r="r" b="b"/>
            <a:pathLst>
              <a:path w="17" h="17">
                <a:moveTo>
                  <a:pt x="4" y="0"/>
                </a:moveTo>
                <a:lnTo>
                  <a:pt x="16" y="5"/>
                </a:lnTo>
                <a:lnTo>
                  <a:pt x="0" y="5"/>
                </a:lnTo>
                <a:lnTo>
                  <a:pt x="12" y="11"/>
                </a:lnTo>
                <a:lnTo>
                  <a:pt x="0" y="5"/>
                </a:lnTo>
                <a:lnTo>
                  <a:pt x="0" y="16"/>
                </a:lnTo>
                <a:lnTo>
                  <a:pt x="12" y="11"/>
                </a:lnTo>
                <a:lnTo>
                  <a:pt x="4" y="0"/>
                </a:lnTo>
              </a:path>
            </a:pathLst>
          </a:custGeom>
          <a:solidFill>
            <a:srgbClr val="000000"/>
          </a:solidFill>
          <a:ln w="9525" cap="rnd">
            <a:noFill/>
            <a:round/>
            <a:headEnd/>
            <a:tailEnd/>
          </a:ln>
          <a:effectLst/>
        </p:spPr>
        <p:txBody>
          <a:bodyPr/>
          <a:lstStyle/>
          <a:p>
            <a:endParaRPr lang="en-US"/>
          </a:p>
        </p:txBody>
      </p:sp>
      <p:sp>
        <p:nvSpPr>
          <p:cNvPr id="64398" name="Freeform 910"/>
          <p:cNvSpPr>
            <a:spLocks/>
          </p:cNvSpPr>
          <p:nvPr/>
        </p:nvSpPr>
        <p:spPr bwMode="auto">
          <a:xfrm>
            <a:off x="3097213" y="2260600"/>
            <a:ext cx="31750" cy="30163"/>
          </a:xfrm>
          <a:custGeom>
            <a:avLst/>
            <a:gdLst/>
            <a:ahLst/>
            <a:cxnLst>
              <a:cxn ang="0">
                <a:pos x="5" y="3"/>
              </a:cxn>
              <a:cxn ang="0">
                <a:pos x="5" y="0"/>
              </a:cxn>
              <a:cxn ang="0">
                <a:pos x="5" y="3"/>
              </a:cxn>
              <a:cxn ang="0">
                <a:pos x="0" y="3"/>
              </a:cxn>
              <a:cxn ang="0">
                <a:pos x="0" y="6"/>
              </a:cxn>
              <a:cxn ang="0">
                <a:pos x="0" y="3"/>
              </a:cxn>
              <a:cxn ang="0">
                <a:pos x="10" y="16"/>
              </a:cxn>
              <a:cxn ang="0">
                <a:pos x="16" y="16"/>
              </a:cxn>
              <a:cxn ang="0">
                <a:pos x="16" y="12"/>
              </a:cxn>
              <a:cxn ang="0">
                <a:pos x="10" y="12"/>
              </a:cxn>
              <a:cxn ang="0">
                <a:pos x="16" y="12"/>
              </a:cxn>
              <a:cxn ang="0">
                <a:pos x="5" y="3"/>
              </a:cxn>
            </a:cxnLst>
            <a:rect l="0" t="0" r="r" b="b"/>
            <a:pathLst>
              <a:path w="17" h="17">
                <a:moveTo>
                  <a:pt x="5" y="3"/>
                </a:moveTo>
                <a:lnTo>
                  <a:pt x="5" y="0"/>
                </a:lnTo>
                <a:lnTo>
                  <a:pt x="5" y="3"/>
                </a:lnTo>
                <a:lnTo>
                  <a:pt x="0" y="3"/>
                </a:lnTo>
                <a:lnTo>
                  <a:pt x="0" y="6"/>
                </a:lnTo>
                <a:lnTo>
                  <a:pt x="0" y="3"/>
                </a:lnTo>
                <a:lnTo>
                  <a:pt x="10" y="16"/>
                </a:lnTo>
                <a:lnTo>
                  <a:pt x="16" y="16"/>
                </a:lnTo>
                <a:lnTo>
                  <a:pt x="16" y="12"/>
                </a:lnTo>
                <a:lnTo>
                  <a:pt x="10" y="12"/>
                </a:lnTo>
                <a:lnTo>
                  <a:pt x="16" y="12"/>
                </a:lnTo>
                <a:lnTo>
                  <a:pt x="5" y="3"/>
                </a:lnTo>
              </a:path>
            </a:pathLst>
          </a:custGeom>
          <a:solidFill>
            <a:srgbClr val="000000"/>
          </a:solidFill>
          <a:ln w="9525" cap="rnd">
            <a:noFill/>
            <a:round/>
            <a:headEnd/>
            <a:tailEnd/>
          </a:ln>
          <a:effectLst/>
        </p:spPr>
        <p:txBody>
          <a:bodyPr/>
          <a:lstStyle/>
          <a:p>
            <a:endParaRPr lang="en-US"/>
          </a:p>
        </p:txBody>
      </p:sp>
      <p:sp>
        <p:nvSpPr>
          <p:cNvPr id="64399" name="Freeform 911"/>
          <p:cNvSpPr>
            <a:spLocks/>
          </p:cNvSpPr>
          <p:nvPr/>
        </p:nvSpPr>
        <p:spPr bwMode="auto">
          <a:xfrm>
            <a:off x="3100388" y="2247900"/>
            <a:ext cx="33337" cy="30163"/>
          </a:xfrm>
          <a:custGeom>
            <a:avLst/>
            <a:gdLst/>
            <a:ahLst/>
            <a:cxnLst>
              <a:cxn ang="0">
                <a:pos x="13" y="0"/>
              </a:cxn>
              <a:cxn ang="0">
                <a:pos x="11" y="3"/>
              </a:cxn>
              <a:cxn ang="0">
                <a:pos x="9" y="3"/>
              </a:cxn>
              <a:cxn ang="0">
                <a:pos x="9" y="5"/>
              </a:cxn>
              <a:cxn ang="0">
                <a:pos x="7" y="5"/>
              </a:cxn>
              <a:cxn ang="0">
                <a:pos x="4" y="5"/>
              </a:cxn>
              <a:cxn ang="0">
                <a:pos x="4" y="7"/>
              </a:cxn>
              <a:cxn ang="0">
                <a:pos x="2" y="7"/>
              </a:cxn>
              <a:cxn ang="0">
                <a:pos x="0" y="7"/>
              </a:cxn>
              <a:cxn ang="0">
                <a:pos x="0" y="9"/>
              </a:cxn>
              <a:cxn ang="0">
                <a:pos x="4" y="16"/>
              </a:cxn>
              <a:cxn ang="0">
                <a:pos x="7" y="16"/>
              </a:cxn>
              <a:cxn ang="0">
                <a:pos x="7" y="13"/>
              </a:cxn>
              <a:cxn ang="0">
                <a:pos x="9" y="13"/>
              </a:cxn>
              <a:cxn ang="0">
                <a:pos x="11" y="13"/>
              </a:cxn>
              <a:cxn ang="0">
                <a:pos x="11" y="11"/>
              </a:cxn>
              <a:cxn ang="0">
                <a:pos x="13" y="11"/>
              </a:cxn>
              <a:cxn ang="0">
                <a:pos x="15" y="11"/>
              </a:cxn>
              <a:cxn ang="0">
                <a:pos x="15" y="9"/>
              </a:cxn>
              <a:cxn ang="0">
                <a:pos x="17" y="9"/>
              </a:cxn>
              <a:cxn ang="0">
                <a:pos x="15" y="9"/>
              </a:cxn>
              <a:cxn ang="0">
                <a:pos x="13" y="0"/>
              </a:cxn>
            </a:cxnLst>
            <a:rect l="0" t="0" r="r" b="b"/>
            <a:pathLst>
              <a:path w="18" h="17">
                <a:moveTo>
                  <a:pt x="13" y="0"/>
                </a:moveTo>
                <a:lnTo>
                  <a:pt x="11" y="3"/>
                </a:lnTo>
                <a:lnTo>
                  <a:pt x="9" y="3"/>
                </a:lnTo>
                <a:lnTo>
                  <a:pt x="9" y="5"/>
                </a:lnTo>
                <a:lnTo>
                  <a:pt x="7" y="5"/>
                </a:lnTo>
                <a:lnTo>
                  <a:pt x="4" y="5"/>
                </a:lnTo>
                <a:lnTo>
                  <a:pt x="4" y="7"/>
                </a:lnTo>
                <a:lnTo>
                  <a:pt x="2" y="7"/>
                </a:lnTo>
                <a:lnTo>
                  <a:pt x="0" y="7"/>
                </a:lnTo>
                <a:lnTo>
                  <a:pt x="0" y="9"/>
                </a:lnTo>
                <a:lnTo>
                  <a:pt x="4" y="16"/>
                </a:lnTo>
                <a:lnTo>
                  <a:pt x="7" y="16"/>
                </a:lnTo>
                <a:lnTo>
                  <a:pt x="7" y="13"/>
                </a:lnTo>
                <a:lnTo>
                  <a:pt x="9" y="13"/>
                </a:lnTo>
                <a:lnTo>
                  <a:pt x="11" y="13"/>
                </a:lnTo>
                <a:lnTo>
                  <a:pt x="11" y="11"/>
                </a:lnTo>
                <a:lnTo>
                  <a:pt x="13" y="11"/>
                </a:lnTo>
                <a:lnTo>
                  <a:pt x="15" y="11"/>
                </a:lnTo>
                <a:lnTo>
                  <a:pt x="15" y="9"/>
                </a:lnTo>
                <a:lnTo>
                  <a:pt x="17" y="9"/>
                </a:lnTo>
                <a:lnTo>
                  <a:pt x="15" y="9"/>
                </a:lnTo>
                <a:lnTo>
                  <a:pt x="13" y="0"/>
                </a:lnTo>
              </a:path>
            </a:pathLst>
          </a:custGeom>
          <a:solidFill>
            <a:srgbClr val="000000"/>
          </a:solidFill>
          <a:ln w="9525" cap="rnd">
            <a:noFill/>
            <a:round/>
            <a:headEnd/>
            <a:tailEnd/>
          </a:ln>
          <a:effectLst/>
        </p:spPr>
        <p:txBody>
          <a:bodyPr/>
          <a:lstStyle/>
          <a:p>
            <a:endParaRPr lang="en-US"/>
          </a:p>
        </p:txBody>
      </p:sp>
      <p:sp>
        <p:nvSpPr>
          <p:cNvPr id="64400" name="Freeform 912"/>
          <p:cNvSpPr>
            <a:spLocks/>
          </p:cNvSpPr>
          <p:nvPr/>
        </p:nvSpPr>
        <p:spPr bwMode="auto">
          <a:xfrm>
            <a:off x="3108325" y="2243138"/>
            <a:ext cx="31750" cy="31750"/>
          </a:xfrm>
          <a:custGeom>
            <a:avLst/>
            <a:gdLst/>
            <a:ahLst/>
            <a:cxnLst>
              <a:cxn ang="0">
                <a:pos x="6" y="2"/>
              </a:cxn>
              <a:cxn ang="0">
                <a:pos x="8" y="13"/>
              </a:cxn>
              <a:cxn ang="0">
                <a:pos x="6" y="13"/>
              </a:cxn>
              <a:cxn ang="0">
                <a:pos x="6" y="10"/>
              </a:cxn>
              <a:cxn ang="0">
                <a:pos x="6" y="7"/>
              </a:cxn>
              <a:cxn ang="0">
                <a:pos x="8" y="7"/>
              </a:cxn>
              <a:cxn ang="0">
                <a:pos x="8" y="2"/>
              </a:cxn>
              <a:cxn ang="0">
                <a:pos x="11" y="2"/>
              </a:cxn>
              <a:cxn ang="0">
                <a:pos x="13" y="16"/>
              </a:cxn>
              <a:cxn ang="0">
                <a:pos x="16" y="16"/>
              </a:cxn>
              <a:cxn ang="0">
                <a:pos x="16" y="13"/>
              </a:cxn>
              <a:cxn ang="0">
                <a:pos x="16" y="10"/>
              </a:cxn>
              <a:cxn ang="0">
                <a:pos x="16" y="7"/>
              </a:cxn>
              <a:cxn ang="0">
                <a:pos x="16" y="2"/>
              </a:cxn>
              <a:cxn ang="0">
                <a:pos x="13" y="2"/>
              </a:cxn>
              <a:cxn ang="0">
                <a:pos x="13" y="0"/>
              </a:cxn>
              <a:cxn ang="0">
                <a:pos x="13" y="13"/>
              </a:cxn>
              <a:cxn ang="0">
                <a:pos x="6" y="2"/>
              </a:cxn>
              <a:cxn ang="0">
                <a:pos x="0" y="10"/>
              </a:cxn>
              <a:cxn ang="0">
                <a:pos x="8" y="13"/>
              </a:cxn>
              <a:cxn ang="0">
                <a:pos x="6" y="2"/>
              </a:cxn>
            </a:cxnLst>
            <a:rect l="0" t="0" r="r" b="b"/>
            <a:pathLst>
              <a:path w="17" h="17">
                <a:moveTo>
                  <a:pt x="6" y="2"/>
                </a:moveTo>
                <a:lnTo>
                  <a:pt x="8" y="13"/>
                </a:lnTo>
                <a:lnTo>
                  <a:pt x="6" y="13"/>
                </a:lnTo>
                <a:lnTo>
                  <a:pt x="6" y="10"/>
                </a:lnTo>
                <a:lnTo>
                  <a:pt x="6" y="7"/>
                </a:lnTo>
                <a:lnTo>
                  <a:pt x="8" y="7"/>
                </a:lnTo>
                <a:lnTo>
                  <a:pt x="8" y="2"/>
                </a:lnTo>
                <a:lnTo>
                  <a:pt x="11" y="2"/>
                </a:lnTo>
                <a:lnTo>
                  <a:pt x="13" y="16"/>
                </a:lnTo>
                <a:lnTo>
                  <a:pt x="16" y="16"/>
                </a:lnTo>
                <a:lnTo>
                  <a:pt x="16" y="13"/>
                </a:lnTo>
                <a:lnTo>
                  <a:pt x="16" y="10"/>
                </a:lnTo>
                <a:lnTo>
                  <a:pt x="16" y="7"/>
                </a:lnTo>
                <a:lnTo>
                  <a:pt x="16" y="2"/>
                </a:lnTo>
                <a:lnTo>
                  <a:pt x="13" y="2"/>
                </a:lnTo>
                <a:lnTo>
                  <a:pt x="13" y="0"/>
                </a:lnTo>
                <a:lnTo>
                  <a:pt x="13" y="13"/>
                </a:lnTo>
                <a:lnTo>
                  <a:pt x="6" y="2"/>
                </a:lnTo>
                <a:lnTo>
                  <a:pt x="0" y="10"/>
                </a:lnTo>
                <a:lnTo>
                  <a:pt x="8" y="13"/>
                </a:lnTo>
                <a:lnTo>
                  <a:pt x="6" y="2"/>
                </a:lnTo>
              </a:path>
            </a:pathLst>
          </a:custGeom>
          <a:solidFill>
            <a:srgbClr val="000000"/>
          </a:solidFill>
          <a:ln w="9525" cap="rnd">
            <a:noFill/>
            <a:round/>
            <a:headEnd/>
            <a:tailEnd/>
          </a:ln>
          <a:effectLst/>
        </p:spPr>
        <p:txBody>
          <a:bodyPr/>
          <a:lstStyle/>
          <a:p>
            <a:endParaRPr lang="en-US"/>
          </a:p>
        </p:txBody>
      </p:sp>
      <p:sp>
        <p:nvSpPr>
          <p:cNvPr id="64401" name="Freeform 913"/>
          <p:cNvSpPr>
            <a:spLocks/>
          </p:cNvSpPr>
          <p:nvPr/>
        </p:nvSpPr>
        <p:spPr bwMode="auto">
          <a:xfrm>
            <a:off x="3117850" y="2243138"/>
            <a:ext cx="31750" cy="31750"/>
          </a:xfrm>
          <a:custGeom>
            <a:avLst/>
            <a:gdLst/>
            <a:ahLst/>
            <a:cxnLst>
              <a:cxn ang="0">
                <a:pos x="16" y="3"/>
              </a:cxn>
              <a:cxn ang="0">
                <a:pos x="16" y="0"/>
              </a:cxn>
              <a:cxn ang="0">
                <a:pos x="12" y="0"/>
              </a:cxn>
              <a:cxn ang="0">
                <a:pos x="8" y="0"/>
              </a:cxn>
              <a:cxn ang="0">
                <a:pos x="4" y="0"/>
              </a:cxn>
              <a:cxn ang="0">
                <a:pos x="0" y="0"/>
              </a:cxn>
              <a:cxn ang="0">
                <a:pos x="0" y="3"/>
              </a:cxn>
              <a:cxn ang="0">
                <a:pos x="12" y="16"/>
              </a:cxn>
              <a:cxn ang="0">
                <a:pos x="8" y="16"/>
              </a:cxn>
              <a:cxn ang="0">
                <a:pos x="4" y="16"/>
              </a:cxn>
              <a:cxn ang="0">
                <a:pos x="16" y="3"/>
              </a:cxn>
            </a:cxnLst>
            <a:rect l="0" t="0" r="r" b="b"/>
            <a:pathLst>
              <a:path w="17" h="17">
                <a:moveTo>
                  <a:pt x="16" y="3"/>
                </a:moveTo>
                <a:lnTo>
                  <a:pt x="16" y="0"/>
                </a:lnTo>
                <a:lnTo>
                  <a:pt x="12" y="0"/>
                </a:lnTo>
                <a:lnTo>
                  <a:pt x="8" y="0"/>
                </a:lnTo>
                <a:lnTo>
                  <a:pt x="4" y="0"/>
                </a:lnTo>
                <a:lnTo>
                  <a:pt x="0" y="0"/>
                </a:lnTo>
                <a:lnTo>
                  <a:pt x="0" y="3"/>
                </a:lnTo>
                <a:lnTo>
                  <a:pt x="12" y="16"/>
                </a:lnTo>
                <a:lnTo>
                  <a:pt x="8" y="16"/>
                </a:lnTo>
                <a:lnTo>
                  <a:pt x="4" y="16"/>
                </a:lnTo>
                <a:lnTo>
                  <a:pt x="16" y="3"/>
                </a:lnTo>
              </a:path>
            </a:pathLst>
          </a:custGeom>
          <a:solidFill>
            <a:srgbClr val="000000"/>
          </a:solidFill>
          <a:ln w="9525" cap="rnd">
            <a:noFill/>
            <a:round/>
            <a:headEnd/>
            <a:tailEnd/>
          </a:ln>
          <a:effectLst/>
        </p:spPr>
        <p:txBody>
          <a:bodyPr/>
          <a:lstStyle/>
          <a:p>
            <a:endParaRPr lang="en-US"/>
          </a:p>
        </p:txBody>
      </p:sp>
      <p:sp>
        <p:nvSpPr>
          <p:cNvPr id="64402" name="Freeform 914"/>
          <p:cNvSpPr>
            <a:spLocks/>
          </p:cNvSpPr>
          <p:nvPr/>
        </p:nvSpPr>
        <p:spPr bwMode="auto">
          <a:xfrm>
            <a:off x="3121025" y="2247900"/>
            <a:ext cx="31750" cy="30163"/>
          </a:xfrm>
          <a:custGeom>
            <a:avLst/>
            <a:gdLst/>
            <a:ahLst/>
            <a:cxnLst>
              <a:cxn ang="0">
                <a:pos x="8" y="0"/>
              </a:cxn>
              <a:cxn ang="0">
                <a:pos x="12" y="0"/>
              </a:cxn>
              <a:cxn ang="0">
                <a:pos x="16" y="5"/>
              </a:cxn>
              <a:cxn ang="0">
                <a:pos x="16" y="0"/>
              </a:cxn>
              <a:cxn ang="0">
                <a:pos x="12" y="0"/>
              </a:cxn>
              <a:cxn ang="0">
                <a:pos x="0" y="12"/>
              </a:cxn>
              <a:cxn ang="0">
                <a:pos x="0" y="8"/>
              </a:cxn>
              <a:cxn ang="0">
                <a:pos x="0" y="12"/>
              </a:cxn>
              <a:cxn ang="0">
                <a:pos x="4" y="16"/>
              </a:cxn>
              <a:cxn ang="0">
                <a:pos x="8" y="16"/>
              </a:cxn>
              <a:cxn ang="0">
                <a:pos x="4" y="16"/>
              </a:cxn>
              <a:cxn ang="0">
                <a:pos x="8" y="0"/>
              </a:cxn>
            </a:cxnLst>
            <a:rect l="0" t="0" r="r" b="b"/>
            <a:pathLst>
              <a:path w="17" h="17">
                <a:moveTo>
                  <a:pt x="8" y="0"/>
                </a:moveTo>
                <a:lnTo>
                  <a:pt x="12" y="0"/>
                </a:lnTo>
                <a:lnTo>
                  <a:pt x="16" y="5"/>
                </a:lnTo>
                <a:lnTo>
                  <a:pt x="16" y="0"/>
                </a:lnTo>
                <a:lnTo>
                  <a:pt x="12" y="0"/>
                </a:lnTo>
                <a:lnTo>
                  <a:pt x="0" y="12"/>
                </a:lnTo>
                <a:lnTo>
                  <a:pt x="0" y="8"/>
                </a:lnTo>
                <a:lnTo>
                  <a:pt x="0" y="12"/>
                </a:lnTo>
                <a:lnTo>
                  <a:pt x="4" y="16"/>
                </a:lnTo>
                <a:lnTo>
                  <a:pt x="8" y="16"/>
                </a:lnTo>
                <a:lnTo>
                  <a:pt x="4" y="16"/>
                </a:lnTo>
                <a:lnTo>
                  <a:pt x="8" y="0"/>
                </a:lnTo>
              </a:path>
            </a:pathLst>
          </a:custGeom>
          <a:solidFill>
            <a:srgbClr val="000000"/>
          </a:solidFill>
          <a:ln w="9525" cap="rnd">
            <a:noFill/>
            <a:round/>
            <a:headEnd/>
            <a:tailEnd/>
          </a:ln>
          <a:effectLst/>
        </p:spPr>
        <p:txBody>
          <a:bodyPr/>
          <a:lstStyle/>
          <a:p>
            <a:endParaRPr lang="en-US"/>
          </a:p>
        </p:txBody>
      </p:sp>
      <p:sp>
        <p:nvSpPr>
          <p:cNvPr id="64403" name="Freeform 915"/>
          <p:cNvSpPr>
            <a:spLocks/>
          </p:cNvSpPr>
          <p:nvPr/>
        </p:nvSpPr>
        <p:spPr bwMode="auto">
          <a:xfrm>
            <a:off x="3124200" y="2239963"/>
            <a:ext cx="31750" cy="31750"/>
          </a:xfrm>
          <a:custGeom>
            <a:avLst/>
            <a:gdLst/>
            <a:ahLst/>
            <a:cxnLst>
              <a:cxn ang="0">
                <a:pos x="13" y="0"/>
              </a:cxn>
              <a:cxn ang="0">
                <a:pos x="9" y="2"/>
              </a:cxn>
              <a:cxn ang="0">
                <a:pos x="7" y="2"/>
              </a:cxn>
              <a:cxn ang="0">
                <a:pos x="4" y="2"/>
              </a:cxn>
              <a:cxn ang="0">
                <a:pos x="4" y="4"/>
              </a:cxn>
              <a:cxn ang="0">
                <a:pos x="2" y="4"/>
              </a:cxn>
              <a:cxn ang="0">
                <a:pos x="0" y="16"/>
              </a:cxn>
              <a:cxn ang="0">
                <a:pos x="2" y="16"/>
              </a:cxn>
              <a:cxn ang="0">
                <a:pos x="4" y="16"/>
              </a:cxn>
              <a:cxn ang="0">
                <a:pos x="7" y="16"/>
              </a:cxn>
              <a:cxn ang="0">
                <a:pos x="9" y="13"/>
              </a:cxn>
              <a:cxn ang="0">
                <a:pos x="13" y="13"/>
              </a:cxn>
              <a:cxn ang="0">
                <a:pos x="16" y="13"/>
              </a:cxn>
              <a:cxn ang="0">
                <a:pos x="13" y="13"/>
              </a:cxn>
              <a:cxn ang="0">
                <a:pos x="13" y="0"/>
              </a:cxn>
            </a:cxnLst>
            <a:rect l="0" t="0" r="r" b="b"/>
            <a:pathLst>
              <a:path w="17" h="17">
                <a:moveTo>
                  <a:pt x="13" y="0"/>
                </a:moveTo>
                <a:lnTo>
                  <a:pt x="9" y="2"/>
                </a:lnTo>
                <a:lnTo>
                  <a:pt x="7" y="2"/>
                </a:lnTo>
                <a:lnTo>
                  <a:pt x="4" y="2"/>
                </a:lnTo>
                <a:lnTo>
                  <a:pt x="4" y="4"/>
                </a:lnTo>
                <a:lnTo>
                  <a:pt x="2" y="4"/>
                </a:lnTo>
                <a:lnTo>
                  <a:pt x="0" y="16"/>
                </a:lnTo>
                <a:lnTo>
                  <a:pt x="2" y="16"/>
                </a:lnTo>
                <a:lnTo>
                  <a:pt x="4" y="16"/>
                </a:lnTo>
                <a:lnTo>
                  <a:pt x="7" y="16"/>
                </a:lnTo>
                <a:lnTo>
                  <a:pt x="9" y="13"/>
                </a:lnTo>
                <a:lnTo>
                  <a:pt x="13" y="13"/>
                </a:lnTo>
                <a:lnTo>
                  <a:pt x="16" y="13"/>
                </a:lnTo>
                <a:lnTo>
                  <a:pt x="13" y="13"/>
                </a:lnTo>
                <a:lnTo>
                  <a:pt x="13" y="0"/>
                </a:lnTo>
              </a:path>
            </a:pathLst>
          </a:custGeom>
          <a:solidFill>
            <a:srgbClr val="000000"/>
          </a:solidFill>
          <a:ln w="9525" cap="rnd">
            <a:noFill/>
            <a:round/>
            <a:headEnd/>
            <a:tailEnd/>
          </a:ln>
          <a:effectLst/>
        </p:spPr>
        <p:txBody>
          <a:bodyPr/>
          <a:lstStyle/>
          <a:p>
            <a:endParaRPr lang="en-US"/>
          </a:p>
        </p:txBody>
      </p:sp>
      <p:sp>
        <p:nvSpPr>
          <p:cNvPr id="64404" name="Freeform 916"/>
          <p:cNvSpPr>
            <a:spLocks/>
          </p:cNvSpPr>
          <p:nvPr/>
        </p:nvSpPr>
        <p:spPr bwMode="auto">
          <a:xfrm>
            <a:off x="3140075" y="2239963"/>
            <a:ext cx="31750" cy="31750"/>
          </a:xfrm>
          <a:custGeom>
            <a:avLst/>
            <a:gdLst/>
            <a:ahLst/>
            <a:cxnLst>
              <a:cxn ang="0">
                <a:pos x="3" y="10"/>
              </a:cxn>
              <a:cxn ang="0">
                <a:pos x="5" y="0"/>
              </a:cxn>
              <a:cxn ang="0">
                <a:pos x="3" y="0"/>
              </a:cxn>
              <a:cxn ang="0">
                <a:pos x="0" y="0"/>
              </a:cxn>
              <a:cxn ang="0">
                <a:pos x="0" y="2"/>
              </a:cxn>
              <a:cxn ang="0">
                <a:pos x="3" y="0"/>
              </a:cxn>
              <a:cxn ang="0">
                <a:pos x="3" y="16"/>
              </a:cxn>
              <a:cxn ang="0">
                <a:pos x="5" y="16"/>
              </a:cxn>
              <a:cxn ang="0">
                <a:pos x="5" y="13"/>
              </a:cxn>
              <a:cxn ang="0">
                <a:pos x="7" y="13"/>
              </a:cxn>
              <a:cxn ang="0">
                <a:pos x="9" y="0"/>
              </a:cxn>
              <a:cxn ang="0">
                <a:pos x="7" y="13"/>
              </a:cxn>
              <a:cxn ang="0">
                <a:pos x="16" y="10"/>
              </a:cxn>
              <a:cxn ang="0">
                <a:pos x="9" y="0"/>
              </a:cxn>
              <a:cxn ang="0">
                <a:pos x="3" y="10"/>
              </a:cxn>
            </a:cxnLst>
            <a:rect l="0" t="0" r="r" b="b"/>
            <a:pathLst>
              <a:path w="17" h="17">
                <a:moveTo>
                  <a:pt x="3" y="10"/>
                </a:moveTo>
                <a:lnTo>
                  <a:pt x="5" y="0"/>
                </a:lnTo>
                <a:lnTo>
                  <a:pt x="3" y="0"/>
                </a:lnTo>
                <a:lnTo>
                  <a:pt x="0" y="0"/>
                </a:lnTo>
                <a:lnTo>
                  <a:pt x="0" y="2"/>
                </a:lnTo>
                <a:lnTo>
                  <a:pt x="3" y="0"/>
                </a:lnTo>
                <a:lnTo>
                  <a:pt x="3" y="16"/>
                </a:lnTo>
                <a:lnTo>
                  <a:pt x="5" y="16"/>
                </a:lnTo>
                <a:lnTo>
                  <a:pt x="5" y="13"/>
                </a:lnTo>
                <a:lnTo>
                  <a:pt x="7" y="13"/>
                </a:lnTo>
                <a:lnTo>
                  <a:pt x="9" y="0"/>
                </a:lnTo>
                <a:lnTo>
                  <a:pt x="7" y="13"/>
                </a:lnTo>
                <a:lnTo>
                  <a:pt x="16" y="10"/>
                </a:lnTo>
                <a:lnTo>
                  <a:pt x="9" y="0"/>
                </a:lnTo>
                <a:lnTo>
                  <a:pt x="3" y="10"/>
                </a:lnTo>
              </a:path>
            </a:pathLst>
          </a:custGeom>
          <a:solidFill>
            <a:srgbClr val="000000"/>
          </a:solidFill>
          <a:ln w="9525" cap="rnd">
            <a:noFill/>
            <a:round/>
            <a:headEnd/>
            <a:tailEnd/>
          </a:ln>
          <a:effectLst/>
        </p:spPr>
        <p:txBody>
          <a:bodyPr/>
          <a:lstStyle/>
          <a:p>
            <a:endParaRPr lang="en-US"/>
          </a:p>
        </p:txBody>
      </p:sp>
      <p:sp>
        <p:nvSpPr>
          <p:cNvPr id="64405" name="Freeform 917"/>
          <p:cNvSpPr>
            <a:spLocks/>
          </p:cNvSpPr>
          <p:nvPr/>
        </p:nvSpPr>
        <p:spPr bwMode="auto">
          <a:xfrm>
            <a:off x="3140075" y="2236788"/>
            <a:ext cx="31750" cy="30162"/>
          </a:xfrm>
          <a:custGeom>
            <a:avLst/>
            <a:gdLst/>
            <a:ahLst/>
            <a:cxnLst>
              <a:cxn ang="0">
                <a:pos x="5" y="16"/>
              </a:cxn>
              <a:cxn ang="0">
                <a:pos x="0" y="10"/>
              </a:cxn>
              <a:cxn ang="0">
                <a:pos x="0" y="7"/>
              </a:cxn>
              <a:cxn ang="0">
                <a:pos x="0" y="10"/>
              </a:cxn>
              <a:cxn ang="0">
                <a:pos x="0" y="16"/>
              </a:cxn>
              <a:cxn ang="0">
                <a:pos x="5" y="16"/>
              </a:cxn>
              <a:cxn ang="0">
                <a:pos x="16" y="3"/>
              </a:cxn>
              <a:cxn ang="0">
                <a:pos x="16" y="7"/>
              </a:cxn>
              <a:cxn ang="0">
                <a:pos x="16" y="3"/>
              </a:cxn>
              <a:cxn ang="0">
                <a:pos x="12" y="0"/>
              </a:cxn>
              <a:cxn ang="0">
                <a:pos x="5" y="16"/>
              </a:cxn>
            </a:cxnLst>
            <a:rect l="0" t="0" r="r" b="b"/>
            <a:pathLst>
              <a:path w="17" h="17">
                <a:moveTo>
                  <a:pt x="5" y="16"/>
                </a:moveTo>
                <a:lnTo>
                  <a:pt x="0" y="10"/>
                </a:lnTo>
                <a:lnTo>
                  <a:pt x="0" y="7"/>
                </a:lnTo>
                <a:lnTo>
                  <a:pt x="0" y="10"/>
                </a:lnTo>
                <a:lnTo>
                  <a:pt x="0" y="16"/>
                </a:lnTo>
                <a:lnTo>
                  <a:pt x="5" y="16"/>
                </a:lnTo>
                <a:lnTo>
                  <a:pt x="16" y="3"/>
                </a:lnTo>
                <a:lnTo>
                  <a:pt x="16" y="7"/>
                </a:lnTo>
                <a:lnTo>
                  <a:pt x="16" y="3"/>
                </a:lnTo>
                <a:lnTo>
                  <a:pt x="12" y="0"/>
                </a:lnTo>
                <a:lnTo>
                  <a:pt x="5" y="16"/>
                </a:lnTo>
              </a:path>
            </a:pathLst>
          </a:custGeom>
          <a:solidFill>
            <a:srgbClr val="000000"/>
          </a:solidFill>
          <a:ln w="9525" cap="rnd">
            <a:noFill/>
            <a:round/>
            <a:headEnd/>
            <a:tailEnd/>
          </a:ln>
          <a:effectLst/>
        </p:spPr>
        <p:txBody>
          <a:bodyPr/>
          <a:lstStyle/>
          <a:p>
            <a:endParaRPr lang="en-US"/>
          </a:p>
        </p:txBody>
      </p:sp>
      <p:sp>
        <p:nvSpPr>
          <p:cNvPr id="64406" name="Freeform 918"/>
          <p:cNvSpPr>
            <a:spLocks/>
          </p:cNvSpPr>
          <p:nvPr/>
        </p:nvSpPr>
        <p:spPr bwMode="auto">
          <a:xfrm>
            <a:off x="3135313" y="2236788"/>
            <a:ext cx="31750" cy="30162"/>
          </a:xfrm>
          <a:custGeom>
            <a:avLst/>
            <a:gdLst/>
            <a:ahLst/>
            <a:cxnLst>
              <a:cxn ang="0">
                <a:pos x="7" y="0"/>
              </a:cxn>
              <a:cxn ang="0">
                <a:pos x="0" y="7"/>
              </a:cxn>
              <a:cxn ang="0">
                <a:pos x="2" y="7"/>
              </a:cxn>
              <a:cxn ang="0">
                <a:pos x="2" y="10"/>
              </a:cxn>
              <a:cxn ang="0">
                <a:pos x="7" y="16"/>
              </a:cxn>
              <a:cxn ang="0">
                <a:pos x="13" y="0"/>
              </a:cxn>
              <a:cxn ang="0">
                <a:pos x="13" y="3"/>
              </a:cxn>
              <a:cxn ang="0">
                <a:pos x="16" y="3"/>
              </a:cxn>
              <a:cxn ang="0">
                <a:pos x="16" y="7"/>
              </a:cxn>
              <a:cxn ang="0">
                <a:pos x="10" y="10"/>
              </a:cxn>
              <a:cxn ang="0">
                <a:pos x="7" y="0"/>
              </a:cxn>
            </a:cxnLst>
            <a:rect l="0" t="0" r="r" b="b"/>
            <a:pathLst>
              <a:path w="17" h="17">
                <a:moveTo>
                  <a:pt x="7" y="0"/>
                </a:moveTo>
                <a:lnTo>
                  <a:pt x="0" y="7"/>
                </a:lnTo>
                <a:lnTo>
                  <a:pt x="2" y="7"/>
                </a:lnTo>
                <a:lnTo>
                  <a:pt x="2" y="10"/>
                </a:lnTo>
                <a:lnTo>
                  <a:pt x="7" y="16"/>
                </a:lnTo>
                <a:lnTo>
                  <a:pt x="13" y="0"/>
                </a:lnTo>
                <a:lnTo>
                  <a:pt x="13" y="3"/>
                </a:lnTo>
                <a:lnTo>
                  <a:pt x="16" y="3"/>
                </a:lnTo>
                <a:lnTo>
                  <a:pt x="16" y="7"/>
                </a:lnTo>
                <a:lnTo>
                  <a:pt x="10" y="10"/>
                </a:lnTo>
                <a:lnTo>
                  <a:pt x="7" y="0"/>
                </a:lnTo>
              </a:path>
            </a:pathLst>
          </a:custGeom>
          <a:solidFill>
            <a:srgbClr val="000000"/>
          </a:solidFill>
          <a:ln w="9525" cap="rnd">
            <a:noFill/>
            <a:round/>
            <a:headEnd/>
            <a:tailEnd/>
          </a:ln>
          <a:effectLst/>
        </p:spPr>
        <p:txBody>
          <a:bodyPr/>
          <a:lstStyle/>
          <a:p>
            <a:endParaRPr lang="en-US"/>
          </a:p>
        </p:txBody>
      </p:sp>
      <p:sp>
        <p:nvSpPr>
          <p:cNvPr id="64407" name="Freeform 919"/>
          <p:cNvSpPr>
            <a:spLocks/>
          </p:cNvSpPr>
          <p:nvPr/>
        </p:nvSpPr>
        <p:spPr bwMode="auto">
          <a:xfrm>
            <a:off x="3140075" y="2233613"/>
            <a:ext cx="31750" cy="30162"/>
          </a:xfrm>
          <a:custGeom>
            <a:avLst/>
            <a:gdLst/>
            <a:ahLst/>
            <a:cxnLst>
              <a:cxn ang="0">
                <a:pos x="16" y="5"/>
              </a:cxn>
              <a:cxn ang="0">
                <a:pos x="16" y="2"/>
              </a:cxn>
              <a:cxn ang="0">
                <a:pos x="12" y="2"/>
              </a:cxn>
              <a:cxn ang="0">
                <a:pos x="12" y="0"/>
              </a:cxn>
              <a:cxn ang="0">
                <a:pos x="8" y="0"/>
              </a:cxn>
              <a:cxn ang="0">
                <a:pos x="5" y="0"/>
              </a:cxn>
              <a:cxn ang="0">
                <a:pos x="5" y="2"/>
              </a:cxn>
              <a:cxn ang="0">
                <a:pos x="8" y="11"/>
              </a:cxn>
              <a:cxn ang="0">
                <a:pos x="8" y="16"/>
              </a:cxn>
              <a:cxn ang="0">
                <a:pos x="5" y="11"/>
              </a:cxn>
              <a:cxn ang="0">
                <a:pos x="0" y="11"/>
              </a:cxn>
              <a:cxn ang="0">
                <a:pos x="16" y="5"/>
              </a:cxn>
            </a:cxnLst>
            <a:rect l="0" t="0" r="r" b="b"/>
            <a:pathLst>
              <a:path w="17" h="17">
                <a:moveTo>
                  <a:pt x="16" y="5"/>
                </a:moveTo>
                <a:lnTo>
                  <a:pt x="16" y="2"/>
                </a:lnTo>
                <a:lnTo>
                  <a:pt x="12" y="2"/>
                </a:lnTo>
                <a:lnTo>
                  <a:pt x="12" y="0"/>
                </a:lnTo>
                <a:lnTo>
                  <a:pt x="8" y="0"/>
                </a:lnTo>
                <a:lnTo>
                  <a:pt x="5" y="0"/>
                </a:lnTo>
                <a:lnTo>
                  <a:pt x="5" y="2"/>
                </a:lnTo>
                <a:lnTo>
                  <a:pt x="8" y="11"/>
                </a:lnTo>
                <a:lnTo>
                  <a:pt x="8" y="16"/>
                </a:lnTo>
                <a:lnTo>
                  <a:pt x="5" y="11"/>
                </a:lnTo>
                <a:lnTo>
                  <a:pt x="0" y="11"/>
                </a:lnTo>
                <a:lnTo>
                  <a:pt x="16" y="5"/>
                </a:lnTo>
              </a:path>
            </a:pathLst>
          </a:custGeom>
          <a:solidFill>
            <a:srgbClr val="000000"/>
          </a:solidFill>
          <a:ln w="9525" cap="rnd">
            <a:noFill/>
            <a:round/>
            <a:headEnd/>
            <a:tailEnd/>
          </a:ln>
          <a:effectLst/>
        </p:spPr>
        <p:txBody>
          <a:bodyPr/>
          <a:lstStyle/>
          <a:p>
            <a:endParaRPr lang="en-US"/>
          </a:p>
        </p:txBody>
      </p:sp>
      <p:sp>
        <p:nvSpPr>
          <p:cNvPr id="64408" name="Freeform 920"/>
          <p:cNvSpPr>
            <a:spLocks/>
          </p:cNvSpPr>
          <p:nvPr/>
        </p:nvSpPr>
        <p:spPr bwMode="auto">
          <a:xfrm>
            <a:off x="3140075" y="2239963"/>
            <a:ext cx="31750" cy="31750"/>
          </a:xfrm>
          <a:custGeom>
            <a:avLst/>
            <a:gdLst/>
            <a:ahLst/>
            <a:cxnLst>
              <a:cxn ang="0">
                <a:pos x="7" y="0"/>
              </a:cxn>
              <a:cxn ang="0">
                <a:pos x="13" y="12"/>
              </a:cxn>
              <a:cxn ang="0">
                <a:pos x="16" y="12"/>
              </a:cxn>
              <a:cxn ang="0">
                <a:pos x="16" y="7"/>
              </a:cxn>
              <a:cxn ang="0">
                <a:pos x="16" y="3"/>
              </a:cxn>
              <a:cxn ang="0">
                <a:pos x="16" y="0"/>
              </a:cxn>
              <a:cxn ang="0">
                <a:pos x="13" y="0"/>
              </a:cxn>
              <a:cxn ang="0">
                <a:pos x="0" y="7"/>
              </a:cxn>
              <a:cxn ang="0">
                <a:pos x="4" y="7"/>
              </a:cxn>
              <a:cxn ang="0">
                <a:pos x="4" y="3"/>
              </a:cxn>
              <a:cxn ang="0">
                <a:pos x="10" y="16"/>
              </a:cxn>
              <a:cxn ang="0">
                <a:pos x="7" y="0"/>
              </a:cxn>
            </a:cxnLst>
            <a:rect l="0" t="0" r="r" b="b"/>
            <a:pathLst>
              <a:path w="17" h="17">
                <a:moveTo>
                  <a:pt x="7" y="0"/>
                </a:moveTo>
                <a:lnTo>
                  <a:pt x="13" y="12"/>
                </a:lnTo>
                <a:lnTo>
                  <a:pt x="16" y="12"/>
                </a:lnTo>
                <a:lnTo>
                  <a:pt x="16" y="7"/>
                </a:lnTo>
                <a:lnTo>
                  <a:pt x="16" y="3"/>
                </a:lnTo>
                <a:lnTo>
                  <a:pt x="16" y="0"/>
                </a:lnTo>
                <a:lnTo>
                  <a:pt x="13" y="0"/>
                </a:lnTo>
                <a:lnTo>
                  <a:pt x="0" y="7"/>
                </a:lnTo>
                <a:lnTo>
                  <a:pt x="4" y="7"/>
                </a:lnTo>
                <a:lnTo>
                  <a:pt x="4" y="3"/>
                </a:lnTo>
                <a:lnTo>
                  <a:pt x="10" y="16"/>
                </a:lnTo>
                <a:lnTo>
                  <a:pt x="7" y="0"/>
                </a:lnTo>
              </a:path>
            </a:pathLst>
          </a:custGeom>
          <a:solidFill>
            <a:srgbClr val="000000"/>
          </a:solidFill>
          <a:ln w="9525" cap="rnd">
            <a:noFill/>
            <a:round/>
            <a:headEnd/>
            <a:tailEnd/>
          </a:ln>
          <a:effectLst/>
        </p:spPr>
        <p:txBody>
          <a:bodyPr/>
          <a:lstStyle/>
          <a:p>
            <a:endParaRPr lang="en-US"/>
          </a:p>
        </p:txBody>
      </p:sp>
      <p:sp>
        <p:nvSpPr>
          <p:cNvPr id="64409" name="Freeform 921"/>
          <p:cNvSpPr>
            <a:spLocks/>
          </p:cNvSpPr>
          <p:nvPr/>
        </p:nvSpPr>
        <p:spPr bwMode="auto">
          <a:xfrm>
            <a:off x="3149600" y="2233613"/>
            <a:ext cx="31750" cy="30162"/>
          </a:xfrm>
          <a:custGeom>
            <a:avLst/>
            <a:gdLst/>
            <a:ahLst/>
            <a:cxnLst>
              <a:cxn ang="0">
                <a:pos x="6" y="2"/>
              </a:cxn>
              <a:cxn ang="0">
                <a:pos x="6" y="0"/>
              </a:cxn>
              <a:cxn ang="0">
                <a:pos x="6" y="2"/>
              </a:cxn>
              <a:cxn ang="0">
                <a:pos x="3" y="2"/>
              </a:cxn>
              <a:cxn ang="0">
                <a:pos x="0" y="2"/>
              </a:cxn>
              <a:cxn ang="0">
                <a:pos x="0" y="4"/>
              </a:cxn>
              <a:cxn ang="0">
                <a:pos x="3" y="16"/>
              </a:cxn>
              <a:cxn ang="0">
                <a:pos x="6" y="16"/>
              </a:cxn>
              <a:cxn ang="0">
                <a:pos x="6" y="13"/>
              </a:cxn>
              <a:cxn ang="0">
                <a:pos x="9" y="13"/>
              </a:cxn>
              <a:cxn ang="0">
                <a:pos x="12" y="13"/>
              </a:cxn>
              <a:cxn ang="0">
                <a:pos x="12" y="9"/>
              </a:cxn>
              <a:cxn ang="0">
                <a:pos x="16" y="9"/>
              </a:cxn>
              <a:cxn ang="0">
                <a:pos x="6" y="2"/>
              </a:cxn>
            </a:cxnLst>
            <a:rect l="0" t="0" r="r" b="b"/>
            <a:pathLst>
              <a:path w="17" h="17">
                <a:moveTo>
                  <a:pt x="6" y="2"/>
                </a:moveTo>
                <a:lnTo>
                  <a:pt x="6" y="0"/>
                </a:lnTo>
                <a:lnTo>
                  <a:pt x="6" y="2"/>
                </a:lnTo>
                <a:lnTo>
                  <a:pt x="3" y="2"/>
                </a:lnTo>
                <a:lnTo>
                  <a:pt x="0" y="2"/>
                </a:lnTo>
                <a:lnTo>
                  <a:pt x="0" y="4"/>
                </a:lnTo>
                <a:lnTo>
                  <a:pt x="3" y="16"/>
                </a:lnTo>
                <a:lnTo>
                  <a:pt x="6" y="16"/>
                </a:lnTo>
                <a:lnTo>
                  <a:pt x="6" y="13"/>
                </a:lnTo>
                <a:lnTo>
                  <a:pt x="9" y="13"/>
                </a:lnTo>
                <a:lnTo>
                  <a:pt x="12" y="13"/>
                </a:lnTo>
                <a:lnTo>
                  <a:pt x="12" y="9"/>
                </a:lnTo>
                <a:lnTo>
                  <a:pt x="16" y="9"/>
                </a:lnTo>
                <a:lnTo>
                  <a:pt x="6" y="2"/>
                </a:lnTo>
              </a:path>
            </a:pathLst>
          </a:custGeom>
          <a:solidFill>
            <a:srgbClr val="000000"/>
          </a:solidFill>
          <a:ln w="9525" cap="rnd">
            <a:noFill/>
            <a:round/>
            <a:headEnd/>
            <a:tailEnd/>
          </a:ln>
          <a:effectLst/>
        </p:spPr>
        <p:txBody>
          <a:bodyPr/>
          <a:lstStyle/>
          <a:p>
            <a:endParaRPr lang="en-US"/>
          </a:p>
        </p:txBody>
      </p:sp>
      <p:sp>
        <p:nvSpPr>
          <p:cNvPr id="64410" name="Freeform 922"/>
          <p:cNvSpPr>
            <a:spLocks/>
          </p:cNvSpPr>
          <p:nvPr/>
        </p:nvSpPr>
        <p:spPr bwMode="auto">
          <a:xfrm>
            <a:off x="3152775" y="2233613"/>
            <a:ext cx="31750" cy="30162"/>
          </a:xfrm>
          <a:custGeom>
            <a:avLst/>
            <a:gdLst/>
            <a:ahLst/>
            <a:cxnLst>
              <a:cxn ang="0">
                <a:pos x="11" y="0"/>
              </a:cxn>
              <a:cxn ang="0">
                <a:pos x="0" y="4"/>
              </a:cxn>
              <a:cxn ang="0">
                <a:pos x="0" y="8"/>
              </a:cxn>
              <a:cxn ang="0">
                <a:pos x="0" y="4"/>
              </a:cxn>
              <a:cxn ang="0">
                <a:pos x="2" y="4"/>
              </a:cxn>
              <a:cxn ang="0">
                <a:pos x="11" y="16"/>
              </a:cxn>
              <a:cxn ang="0">
                <a:pos x="11" y="12"/>
              </a:cxn>
              <a:cxn ang="0">
                <a:pos x="11" y="8"/>
              </a:cxn>
              <a:cxn ang="0">
                <a:pos x="16" y="8"/>
              </a:cxn>
              <a:cxn ang="0">
                <a:pos x="16" y="4"/>
              </a:cxn>
              <a:cxn ang="0">
                <a:pos x="11" y="4"/>
              </a:cxn>
              <a:cxn ang="0">
                <a:pos x="0" y="8"/>
              </a:cxn>
              <a:cxn ang="0">
                <a:pos x="11" y="0"/>
              </a:cxn>
            </a:cxnLst>
            <a:rect l="0" t="0" r="r" b="b"/>
            <a:pathLst>
              <a:path w="17" h="17">
                <a:moveTo>
                  <a:pt x="11" y="0"/>
                </a:moveTo>
                <a:lnTo>
                  <a:pt x="0" y="4"/>
                </a:lnTo>
                <a:lnTo>
                  <a:pt x="0" y="8"/>
                </a:lnTo>
                <a:lnTo>
                  <a:pt x="0" y="4"/>
                </a:lnTo>
                <a:lnTo>
                  <a:pt x="2" y="4"/>
                </a:lnTo>
                <a:lnTo>
                  <a:pt x="11" y="16"/>
                </a:lnTo>
                <a:lnTo>
                  <a:pt x="11" y="12"/>
                </a:lnTo>
                <a:lnTo>
                  <a:pt x="11" y="8"/>
                </a:lnTo>
                <a:lnTo>
                  <a:pt x="16" y="8"/>
                </a:lnTo>
                <a:lnTo>
                  <a:pt x="16" y="4"/>
                </a:lnTo>
                <a:lnTo>
                  <a:pt x="11" y="4"/>
                </a:lnTo>
                <a:lnTo>
                  <a:pt x="0" y="8"/>
                </a:lnTo>
                <a:lnTo>
                  <a:pt x="11" y="0"/>
                </a:lnTo>
              </a:path>
            </a:pathLst>
          </a:custGeom>
          <a:solidFill>
            <a:srgbClr val="000000"/>
          </a:solidFill>
          <a:ln w="9525" cap="rnd">
            <a:noFill/>
            <a:round/>
            <a:headEnd/>
            <a:tailEnd/>
          </a:ln>
          <a:effectLst/>
        </p:spPr>
        <p:txBody>
          <a:bodyPr/>
          <a:lstStyle/>
          <a:p>
            <a:endParaRPr lang="en-US"/>
          </a:p>
        </p:txBody>
      </p:sp>
      <p:sp>
        <p:nvSpPr>
          <p:cNvPr id="64411" name="Freeform 923"/>
          <p:cNvSpPr>
            <a:spLocks/>
          </p:cNvSpPr>
          <p:nvPr/>
        </p:nvSpPr>
        <p:spPr bwMode="auto">
          <a:xfrm>
            <a:off x="3152775" y="2233613"/>
            <a:ext cx="31750" cy="30162"/>
          </a:xfrm>
          <a:custGeom>
            <a:avLst/>
            <a:gdLst/>
            <a:ahLst/>
            <a:cxnLst>
              <a:cxn ang="0">
                <a:pos x="6" y="2"/>
              </a:cxn>
              <a:cxn ang="0">
                <a:pos x="8" y="0"/>
              </a:cxn>
              <a:cxn ang="0">
                <a:pos x="0" y="5"/>
              </a:cxn>
              <a:cxn ang="0">
                <a:pos x="2" y="8"/>
              </a:cxn>
              <a:cxn ang="0">
                <a:pos x="2" y="11"/>
              </a:cxn>
              <a:cxn ang="0">
                <a:pos x="4" y="11"/>
              </a:cxn>
              <a:cxn ang="0">
                <a:pos x="6" y="11"/>
              </a:cxn>
              <a:cxn ang="0">
                <a:pos x="8" y="16"/>
              </a:cxn>
              <a:cxn ang="0">
                <a:pos x="8" y="11"/>
              </a:cxn>
              <a:cxn ang="0">
                <a:pos x="11" y="11"/>
              </a:cxn>
              <a:cxn ang="0">
                <a:pos x="13" y="11"/>
              </a:cxn>
              <a:cxn ang="0">
                <a:pos x="16" y="11"/>
              </a:cxn>
              <a:cxn ang="0">
                <a:pos x="16" y="8"/>
              </a:cxn>
              <a:cxn ang="0">
                <a:pos x="6" y="2"/>
              </a:cxn>
            </a:cxnLst>
            <a:rect l="0" t="0" r="r" b="b"/>
            <a:pathLst>
              <a:path w="17" h="17">
                <a:moveTo>
                  <a:pt x="6" y="2"/>
                </a:moveTo>
                <a:lnTo>
                  <a:pt x="8" y="0"/>
                </a:lnTo>
                <a:lnTo>
                  <a:pt x="0" y="5"/>
                </a:lnTo>
                <a:lnTo>
                  <a:pt x="2" y="8"/>
                </a:lnTo>
                <a:lnTo>
                  <a:pt x="2" y="11"/>
                </a:lnTo>
                <a:lnTo>
                  <a:pt x="4" y="11"/>
                </a:lnTo>
                <a:lnTo>
                  <a:pt x="6" y="11"/>
                </a:lnTo>
                <a:lnTo>
                  <a:pt x="8" y="16"/>
                </a:lnTo>
                <a:lnTo>
                  <a:pt x="8" y="11"/>
                </a:lnTo>
                <a:lnTo>
                  <a:pt x="11" y="11"/>
                </a:lnTo>
                <a:lnTo>
                  <a:pt x="13" y="11"/>
                </a:lnTo>
                <a:lnTo>
                  <a:pt x="16" y="11"/>
                </a:lnTo>
                <a:lnTo>
                  <a:pt x="16" y="8"/>
                </a:lnTo>
                <a:lnTo>
                  <a:pt x="6" y="2"/>
                </a:lnTo>
              </a:path>
            </a:pathLst>
          </a:custGeom>
          <a:solidFill>
            <a:srgbClr val="000000"/>
          </a:solidFill>
          <a:ln w="9525" cap="rnd">
            <a:noFill/>
            <a:round/>
            <a:headEnd/>
            <a:tailEnd/>
          </a:ln>
          <a:effectLst/>
        </p:spPr>
        <p:txBody>
          <a:bodyPr/>
          <a:lstStyle/>
          <a:p>
            <a:endParaRPr lang="en-US"/>
          </a:p>
        </p:txBody>
      </p:sp>
      <p:sp>
        <p:nvSpPr>
          <p:cNvPr id="64412" name="Freeform 924"/>
          <p:cNvSpPr>
            <a:spLocks/>
          </p:cNvSpPr>
          <p:nvPr/>
        </p:nvSpPr>
        <p:spPr bwMode="auto">
          <a:xfrm>
            <a:off x="3160713" y="2228850"/>
            <a:ext cx="31750" cy="31750"/>
          </a:xfrm>
          <a:custGeom>
            <a:avLst/>
            <a:gdLst/>
            <a:ahLst/>
            <a:cxnLst>
              <a:cxn ang="0">
                <a:pos x="0" y="6"/>
              </a:cxn>
              <a:cxn ang="0">
                <a:pos x="10" y="12"/>
              </a:cxn>
              <a:cxn ang="0">
                <a:pos x="5" y="12"/>
              </a:cxn>
              <a:cxn ang="0">
                <a:pos x="2" y="12"/>
              </a:cxn>
              <a:cxn ang="0">
                <a:pos x="2" y="9"/>
              </a:cxn>
              <a:cxn ang="0">
                <a:pos x="2" y="6"/>
              </a:cxn>
              <a:cxn ang="0">
                <a:pos x="16" y="12"/>
              </a:cxn>
              <a:cxn ang="0">
                <a:pos x="16" y="9"/>
              </a:cxn>
              <a:cxn ang="0">
                <a:pos x="16" y="6"/>
              </a:cxn>
              <a:cxn ang="0">
                <a:pos x="16" y="3"/>
              </a:cxn>
              <a:cxn ang="0">
                <a:pos x="13" y="3"/>
              </a:cxn>
              <a:cxn ang="0">
                <a:pos x="13" y="0"/>
              </a:cxn>
              <a:cxn ang="0">
                <a:pos x="10" y="0"/>
              </a:cxn>
              <a:cxn ang="0">
                <a:pos x="5" y="0"/>
              </a:cxn>
              <a:cxn ang="0">
                <a:pos x="16" y="6"/>
              </a:cxn>
              <a:cxn ang="0">
                <a:pos x="0" y="6"/>
              </a:cxn>
              <a:cxn ang="0">
                <a:pos x="0" y="16"/>
              </a:cxn>
              <a:cxn ang="0">
                <a:pos x="10" y="12"/>
              </a:cxn>
              <a:cxn ang="0">
                <a:pos x="0" y="6"/>
              </a:cxn>
            </a:cxnLst>
            <a:rect l="0" t="0" r="r" b="b"/>
            <a:pathLst>
              <a:path w="17" h="17">
                <a:moveTo>
                  <a:pt x="0" y="6"/>
                </a:moveTo>
                <a:lnTo>
                  <a:pt x="10" y="12"/>
                </a:lnTo>
                <a:lnTo>
                  <a:pt x="5" y="12"/>
                </a:lnTo>
                <a:lnTo>
                  <a:pt x="2" y="12"/>
                </a:lnTo>
                <a:lnTo>
                  <a:pt x="2" y="9"/>
                </a:lnTo>
                <a:lnTo>
                  <a:pt x="2" y="6"/>
                </a:lnTo>
                <a:lnTo>
                  <a:pt x="16" y="12"/>
                </a:lnTo>
                <a:lnTo>
                  <a:pt x="16" y="9"/>
                </a:lnTo>
                <a:lnTo>
                  <a:pt x="16" y="6"/>
                </a:lnTo>
                <a:lnTo>
                  <a:pt x="16" y="3"/>
                </a:lnTo>
                <a:lnTo>
                  <a:pt x="13" y="3"/>
                </a:lnTo>
                <a:lnTo>
                  <a:pt x="13" y="0"/>
                </a:lnTo>
                <a:lnTo>
                  <a:pt x="10" y="0"/>
                </a:lnTo>
                <a:lnTo>
                  <a:pt x="5" y="0"/>
                </a:lnTo>
                <a:lnTo>
                  <a:pt x="16" y="6"/>
                </a:lnTo>
                <a:lnTo>
                  <a:pt x="0" y="6"/>
                </a:lnTo>
                <a:lnTo>
                  <a:pt x="0" y="16"/>
                </a:lnTo>
                <a:lnTo>
                  <a:pt x="10" y="12"/>
                </a:lnTo>
                <a:lnTo>
                  <a:pt x="0" y="6"/>
                </a:lnTo>
              </a:path>
            </a:pathLst>
          </a:custGeom>
          <a:solidFill>
            <a:srgbClr val="000000"/>
          </a:solidFill>
          <a:ln w="9525" cap="rnd">
            <a:noFill/>
            <a:round/>
            <a:headEnd/>
            <a:tailEnd/>
          </a:ln>
          <a:effectLst/>
        </p:spPr>
        <p:txBody>
          <a:bodyPr/>
          <a:lstStyle/>
          <a:p>
            <a:endParaRPr lang="en-US"/>
          </a:p>
        </p:txBody>
      </p:sp>
      <p:sp>
        <p:nvSpPr>
          <p:cNvPr id="64413" name="Freeform 925"/>
          <p:cNvSpPr>
            <a:spLocks/>
          </p:cNvSpPr>
          <p:nvPr/>
        </p:nvSpPr>
        <p:spPr bwMode="auto">
          <a:xfrm>
            <a:off x="3160713" y="2228850"/>
            <a:ext cx="31750" cy="31750"/>
          </a:xfrm>
          <a:custGeom>
            <a:avLst/>
            <a:gdLst/>
            <a:ahLst/>
            <a:cxnLst>
              <a:cxn ang="0">
                <a:pos x="10" y="16"/>
              </a:cxn>
              <a:cxn ang="0">
                <a:pos x="5" y="0"/>
              </a:cxn>
              <a:cxn ang="0">
                <a:pos x="2" y="4"/>
              </a:cxn>
              <a:cxn ang="0">
                <a:pos x="2" y="8"/>
              </a:cxn>
              <a:cxn ang="0">
                <a:pos x="0" y="8"/>
              </a:cxn>
              <a:cxn ang="0">
                <a:pos x="16" y="8"/>
              </a:cxn>
              <a:cxn ang="0">
                <a:pos x="16" y="12"/>
              </a:cxn>
              <a:cxn ang="0">
                <a:pos x="13" y="12"/>
              </a:cxn>
              <a:cxn ang="0">
                <a:pos x="13" y="16"/>
              </a:cxn>
              <a:cxn ang="0">
                <a:pos x="10" y="0"/>
              </a:cxn>
              <a:cxn ang="0">
                <a:pos x="10" y="16"/>
              </a:cxn>
            </a:cxnLst>
            <a:rect l="0" t="0" r="r" b="b"/>
            <a:pathLst>
              <a:path w="17" h="17">
                <a:moveTo>
                  <a:pt x="10" y="16"/>
                </a:moveTo>
                <a:lnTo>
                  <a:pt x="5" y="0"/>
                </a:lnTo>
                <a:lnTo>
                  <a:pt x="2" y="4"/>
                </a:lnTo>
                <a:lnTo>
                  <a:pt x="2" y="8"/>
                </a:lnTo>
                <a:lnTo>
                  <a:pt x="0" y="8"/>
                </a:lnTo>
                <a:lnTo>
                  <a:pt x="16" y="8"/>
                </a:lnTo>
                <a:lnTo>
                  <a:pt x="16" y="12"/>
                </a:lnTo>
                <a:lnTo>
                  <a:pt x="13" y="12"/>
                </a:lnTo>
                <a:lnTo>
                  <a:pt x="13" y="16"/>
                </a:lnTo>
                <a:lnTo>
                  <a:pt x="10" y="0"/>
                </a:lnTo>
                <a:lnTo>
                  <a:pt x="10" y="16"/>
                </a:lnTo>
              </a:path>
            </a:pathLst>
          </a:custGeom>
          <a:solidFill>
            <a:srgbClr val="000000"/>
          </a:solidFill>
          <a:ln w="9525" cap="rnd">
            <a:noFill/>
            <a:round/>
            <a:headEnd/>
            <a:tailEnd/>
          </a:ln>
          <a:effectLst/>
        </p:spPr>
        <p:txBody>
          <a:bodyPr/>
          <a:lstStyle/>
          <a:p>
            <a:endParaRPr lang="en-US"/>
          </a:p>
        </p:txBody>
      </p:sp>
      <p:sp>
        <p:nvSpPr>
          <p:cNvPr id="64414" name="Freeform 926"/>
          <p:cNvSpPr>
            <a:spLocks/>
          </p:cNvSpPr>
          <p:nvPr/>
        </p:nvSpPr>
        <p:spPr bwMode="auto">
          <a:xfrm>
            <a:off x="3167063" y="2228850"/>
            <a:ext cx="31750" cy="31750"/>
          </a:xfrm>
          <a:custGeom>
            <a:avLst/>
            <a:gdLst/>
            <a:ahLst/>
            <a:cxnLst>
              <a:cxn ang="0">
                <a:pos x="0" y="0"/>
              </a:cxn>
              <a:cxn ang="0">
                <a:pos x="16" y="16"/>
              </a:cxn>
              <a:cxn ang="0">
                <a:pos x="16" y="0"/>
              </a:cxn>
              <a:cxn ang="0">
                <a:pos x="16" y="16"/>
              </a:cxn>
              <a:cxn ang="0">
                <a:pos x="0" y="0"/>
              </a:cxn>
            </a:cxnLst>
            <a:rect l="0" t="0" r="r" b="b"/>
            <a:pathLst>
              <a:path w="17" h="17">
                <a:moveTo>
                  <a:pt x="0" y="0"/>
                </a:moveTo>
                <a:lnTo>
                  <a:pt x="16" y="16"/>
                </a:lnTo>
                <a:lnTo>
                  <a:pt x="16" y="0"/>
                </a:lnTo>
                <a:lnTo>
                  <a:pt x="16" y="16"/>
                </a:lnTo>
                <a:lnTo>
                  <a:pt x="0" y="0"/>
                </a:lnTo>
              </a:path>
            </a:pathLst>
          </a:custGeom>
          <a:solidFill>
            <a:srgbClr val="000000"/>
          </a:solidFill>
          <a:ln w="9525" cap="rnd">
            <a:noFill/>
            <a:round/>
            <a:headEnd/>
            <a:tailEnd/>
          </a:ln>
          <a:effectLst/>
        </p:spPr>
        <p:txBody>
          <a:bodyPr/>
          <a:lstStyle/>
          <a:p>
            <a:endParaRPr lang="en-US"/>
          </a:p>
        </p:txBody>
      </p:sp>
      <p:sp>
        <p:nvSpPr>
          <p:cNvPr id="64415" name="Freeform 927"/>
          <p:cNvSpPr>
            <a:spLocks/>
          </p:cNvSpPr>
          <p:nvPr/>
        </p:nvSpPr>
        <p:spPr bwMode="auto">
          <a:xfrm>
            <a:off x="3167063" y="2222500"/>
            <a:ext cx="31750" cy="30163"/>
          </a:xfrm>
          <a:custGeom>
            <a:avLst/>
            <a:gdLst/>
            <a:ahLst/>
            <a:cxnLst>
              <a:cxn ang="0">
                <a:pos x="12" y="0"/>
              </a:cxn>
              <a:cxn ang="0">
                <a:pos x="8" y="2"/>
              </a:cxn>
              <a:cxn ang="0">
                <a:pos x="5" y="2"/>
              </a:cxn>
              <a:cxn ang="0">
                <a:pos x="5" y="5"/>
              </a:cxn>
              <a:cxn ang="0">
                <a:pos x="0" y="5"/>
              </a:cxn>
              <a:cxn ang="0">
                <a:pos x="5" y="16"/>
              </a:cxn>
              <a:cxn ang="0">
                <a:pos x="8" y="16"/>
              </a:cxn>
              <a:cxn ang="0">
                <a:pos x="12" y="16"/>
              </a:cxn>
              <a:cxn ang="0">
                <a:pos x="12" y="13"/>
              </a:cxn>
              <a:cxn ang="0">
                <a:pos x="16" y="13"/>
              </a:cxn>
              <a:cxn ang="0">
                <a:pos x="16" y="10"/>
              </a:cxn>
              <a:cxn ang="0">
                <a:pos x="12" y="13"/>
              </a:cxn>
              <a:cxn ang="0">
                <a:pos x="12" y="0"/>
              </a:cxn>
            </a:cxnLst>
            <a:rect l="0" t="0" r="r" b="b"/>
            <a:pathLst>
              <a:path w="17" h="17">
                <a:moveTo>
                  <a:pt x="12" y="0"/>
                </a:moveTo>
                <a:lnTo>
                  <a:pt x="8" y="2"/>
                </a:lnTo>
                <a:lnTo>
                  <a:pt x="5" y="2"/>
                </a:lnTo>
                <a:lnTo>
                  <a:pt x="5" y="5"/>
                </a:lnTo>
                <a:lnTo>
                  <a:pt x="0" y="5"/>
                </a:lnTo>
                <a:lnTo>
                  <a:pt x="5" y="16"/>
                </a:lnTo>
                <a:lnTo>
                  <a:pt x="8" y="16"/>
                </a:lnTo>
                <a:lnTo>
                  <a:pt x="12" y="16"/>
                </a:lnTo>
                <a:lnTo>
                  <a:pt x="12" y="13"/>
                </a:lnTo>
                <a:lnTo>
                  <a:pt x="16" y="13"/>
                </a:lnTo>
                <a:lnTo>
                  <a:pt x="16" y="10"/>
                </a:lnTo>
                <a:lnTo>
                  <a:pt x="12" y="13"/>
                </a:lnTo>
                <a:lnTo>
                  <a:pt x="12" y="0"/>
                </a:lnTo>
              </a:path>
            </a:pathLst>
          </a:custGeom>
          <a:solidFill>
            <a:srgbClr val="000000"/>
          </a:solidFill>
          <a:ln w="9525" cap="rnd">
            <a:noFill/>
            <a:round/>
            <a:headEnd/>
            <a:tailEnd/>
          </a:ln>
          <a:effectLst/>
        </p:spPr>
        <p:txBody>
          <a:bodyPr/>
          <a:lstStyle/>
          <a:p>
            <a:endParaRPr lang="en-US"/>
          </a:p>
        </p:txBody>
      </p:sp>
      <p:sp>
        <p:nvSpPr>
          <p:cNvPr id="64416" name="Freeform 928"/>
          <p:cNvSpPr>
            <a:spLocks/>
          </p:cNvSpPr>
          <p:nvPr/>
        </p:nvSpPr>
        <p:spPr bwMode="auto">
          <a:xfrm>
            <a:off x="3176588" y="2222500"/>
            <a:ext cx="31750" cy="30163"/>
          </a:xfrm>
          <a:custGeom>
            <a:avLst/>
            <a:gdLst/>
            <a:ahLst/>
            <a:cxnLst>
              <a:cxn ang="0">
                <a:pos x="0" y="0"/>
              </a:cxn>
              <a:cxn ang="0">
                <a:pos x="0" y="3"/>
              </a:cxn>
              <a:cxn ang="0">
                <a:pos x="5" y="0"/>
              </a:cxn>
              <a:cxn ang="0">
                <a:pos x="5" y="16"/>
              </a:cxn>
              <a:cxn ang="0">
                <a:pos x="10" y="16"/>
              </a:cxn>
              <a:cxn ang="0">
                <a:pos x="10" y="12"/>
              </a:cxn>
              <a:cxn ang="0">
                <a:pos x="16" y="12"/>
              </a:cxn>
              <a:cxn ang="0">
                <a:pos x="16" y="9"/>
              </a:cxn>
              <a:cxn ang="0">
                <a:pos x="16" y="12"/>
              </a:cxn>
              <a:cxn ang="0">
                <a:pos x="0" y="0"/>
              </a:cxn>
            </a:cxnLst>
            <a:rect l="0" t="0" r="r" b="b"/>
            <a:pathLst>
              <a:path w="17" h="17">
                <a:moveTo>
                  <a:pt x="0" y="0"/>
                </a:moveTo>
                <a:lnTo>
                  <a:pt x="0" y="3"/>
                </a:lnTo>
                <a:lnTo>
                  <a:pt x="5" y="0"/>
                </a:lnTo>
                <a:lnTo>
                  <a:pt x="5" y="16"/>
                </a:lnTo>
                <a:lnTo>
                  <a:pt x="10" y="16"/>
                </a:lnTo>
                <a:lnTo>
                  <a:pt x="10" y="12"/>
                </a:lnTo>
                <a:lnTo>
                  <a:pt x="16" y="12"/>
                </a:lnTo>
                <a:lnTo>
                  <a:pt x="16" y="9"/>
                </a:lnTo>
                <a:lnTo>
                  <a:pt x="16" y="12"/>
                </a:lnTo>
                <a:lnTo>
                  <a:pt x="0" y="0"/>
                </a:lnTo>
              </a:path>
            </a:pathLst>
          </a:custGeom>
          <a:solidFill>
            <a:srgbClr val="000000"/>
          </a:solidFill>
          <a:ln w="9525" cap="rnd">
            <a:noFill/>
            <a:round/>
            <a:headEnd/>
            <a:tailEnd/>
          </a:ln>
          <a:effectLst/>
        </p:spPr>
        <p:txBody>
          <a:bodyPr/>
          <a:lstStyle/>
          <a:p>
            <a:endParaRPr lang="en-US"/>
          </a:p>
        </p:txBody>
      </p:sp>
      <p:sp>
        <p:nvSpPr>
          <p:cNvPr id="64417" name="Freeform 929"/>
          <p:cNvSpPr>
            <a:spLocks/>
          </p:cNvSpPr>
          <p:nvPr/>
        </p:nvSpPr>
        <p:spPr bwMode="auto">
          <a:xfrm>
            <a:off x="3176588" y="2216150"/>
            <a:ext cx="31750" cy="31750"/>
          </a:xfrm>
          <a:custGeom>
            <a:avLst/>
            <a:gdLst/>
            <a:ahLst/>
            <a:cxnLst>
              <a:cxn ang="0">
                <a:pos x="10" y="0"/>
              </a:cxn>
              <a:cxn ang="0">
                <a:pos x="5" y="4"/>
              </a:cxn>
              <a:cxn ang="0">
                <a:pos x="0" y="4"/>
              </a:cxn>
              <a:cxn ang="0">
                <a:pos x="16" y="16"/>
              </a:cxn>
              <a:cxn ang="0">
                <a:pos x="16" y="13"/>
              </a:cxn>
              <a:cxn ang="0">
                <a:pos x="10" y="16"/>
              </a:cxn>
              <a:cxn ang="0">
                <a:pos x="10" y="0"/>
              </a:cxn>
            </a:cxnLst>
            <a:rect l="0" t="0" r="r" b="b"/>
            <a:pathLst>
              <a:path w="17" h="17">
                <a:moveTo>
                  <a:pt x="10" y="0"/>
                </a:moveTo>
                <a:lnTo>
                  <a:pt x="5" y="4"/>
                </a:lnTo>
                <a:lnTo>
                  <a:pt x="0" y="4"/>
                </a:lnTo>
                <a:lnTo>
                  <a:pt x="16" y="16"/>
                </a:lnTo>
                <a:lnTo>
                  <a:pt x="16" y="13"/>
                </a:lnTo>
                <a:lnTo>
                  <a:pt x="10" y="16"/>
                </a:lnTo>
                <a:lnTo>
                  <a:pt x="10" y="0"/>
                </a:lnTo>
              </a:path>
            </a:pathLst>
          </a:custGeom>
          <a:solidFill>
            <a:srgbClr val="000000"/>
          </a:solidFill>
          <a:ln w="9525" cap="rnd">
            <a:noFill/>
            <a:round/>
            <a:headEnd/>
            <a:tailEnd/>
          </a:ln>
          <a:effectLst/>
        </p:spPr>
        <p:txBody>
          <a:bodyPr/>
          <a:lstStyle/>
          <a:p>
            <a:endParaRPr lang="en-US"/>
          </a:p>
        </p:txBody>
      </p:sp>
      <p:sp>
        <p:nvSpPr>
          <p:cNvPr id="64418" name="Freeform 930"/>
          <p:cNvSpPr>
            <a:spLocks/>
          </p:cNvSpPr>
          <p:nvPr/>
        </p:nvSpPr>
        <p:spPr bwMode="auto">
          <a:xfrm>
            <a:off x="3184525" y="2216150"/>
            <a:ext cx="31750" cy="31750"/>
          </a:xfrm>
          <a:custGeom>
            <a:avLst/>
            <a:gdLst/>
            <a:ahLst/>
            <a:cxnLst>
              <a:cxn ang="0">
                <a:pos x="16" y="4"/>
              </a:cxn>
              <a:cxn ang="0">
                <a:pos x="0" y="0"/>
              </a:cxn>
              <a:cxn ang="0">
                <a:pos x="0" y="16"/>
              </a:cxn>
              <a:cxn ang="0">
                <a:pos x="0" y="13"/>
              </a:cxn>
              <a:cxn ang="0">
                <a:pos x="16" y="4"/>
              </a:cxn>
            </a:cxnLst>
            <a:rect l="0" t="0" r="r" b="b"/>
            <a:pathLst>
              <a:path w="17" h="17">
                <a:moveTo>
                  <a:pt x="16" y="4"/>
                </a:moveTo>
                <a:lnTo>
                  <a:pt x="0" y="0"/>
                </a:lnTo>
                <a:lnTo>
                  <a:pt x="0" y="16"/>
                </a:lnTo>
                <a:lnTo>
                  <a:pt x="0" y="13"/>
                </a:lnTo>
                <a:lnTo>
                  <a:pt x="16" y="4"/>
                </a:lnTo>
              </a:path>
            </a:pathLst>
          </a:custGeom>
          <a:solidFill>
            <a:srgbClr val="000000"/>
          </a:solidFill>
          <a:ln w="9525" cap="rnd">
            <a:noFill/>
            <a:round/>
            <a:headEnd/>
            <a:tailEnd/>
          </a:ln>
          <a:effectLst/>
        </p:spPr>
        <p:txBody>
          <a:bodyPr/>
          <a:lstStyle/>
          <a:p>
            <a:endParaRPr lang="en-US"/>
          </a:p>
        </p:txBody>
      </p:sp>
      <p:sp>
        <p:nvSpPr>
          <p:cNvPr id="64419" name="Freeform 931"/>
          <p:cNvSpPr>
            <a:spLocks/>
          </p:cNvSpPr>
          <p:nvPr/>
        </p:nvSpPr>
        <p:spPr bwMode="auto">
          <a:xfrm>
            <a:off x="3181350" y="2222500"/>
            <a:ext cx="31750" cy="30163"/>
          </a:xfrm>
          <a:custGeom>
            <a:avLst/>
            <a:gdLst/>
            <a:ahLst/>
            <a:cxnLst>
              <a:cxn ang="0">
                <a:pos x="16" y="10"/>
              </a:cxn>
              <a:cxn ang="0">
                <a:pos x="16" y="5"/>
              </a:cxn>
              <a:cxn ang="0">
                <a:pos x="12" y="5"/>
              </a:cxn>
              <a:cxn ang="0">
                <a:pos x="12" y="0"/>
              </a:cxn>
              <a:cxn ang="0">
                <a:pos x="8" y="0"/>
              </a:cxn>
              <a:cxn ang="0">
                <a:pos x="4" y="16"/>
              </a:cxn>
              <a:cxn ang="0">
                <a:pos x="0" y="16"/>
              </a:cxn>
              <a:cxn ang="0">
                <a:pos x="0" y="10"/>
              </a:cxn>
              <a:cxn ang="0">
                <a:pos x="16" y="10"/>
              </a:cxn>
            </a:cxnLst>
            <a:rect l="0" t="0" r="r" b="b"/>
            <a:pathLst>
              <a:path w="17" h="17">
                <a:moveTo>
                  <a:pt x="16" y="10"/>
                </a:moveTo>
                <a:lnTo>
                  <a:pt x="16" y="5"/>
                </a:lnTo>
                <a:lnTo>
                  <a:pt x="12" y="5"/>
                </a:lnTo>
                <a:lnTo>
                  <a:pt x="12" y="0"/>
                </a:lnTo>
                <a:lnTo>
                  <a:pt x="8" y="0"/>
                </a:lnTo>
                <a:lnTo>
                  <a:pt x="4" y="16"/>
                </a:lnTo>
                <a:lnTo>
                  <a:pt x="0" y="16"/>
                </a:lnTo>
                <a:lnTo>
                  <a:pt x="0" y="10"/>
                </a:lnTo>
                <a:lnTo>
                  <a:pt x="16" y="10"/>
                </a:lnTo>
              </a:path>
            </a:pathLst>
          </a:custGeom>
          <a:solidFill>
            <a:srgbClr val="000000"/>
          </a:solidFill>
          <a:ln w="9525" cap="rnd">
            <a:noFill/>
            <a:round/>
            <a:headEnd/>
            <a:tailEnd/>
          </a:ln>
          <a:effectLst/>
        </p:spPr>
        <p:txBody>
          <a:bodyPr/>
          <a:lstStyle/>
          <a:p>
            <a:endParaRPr lang="en-US"/>
          </a:p>
        </p:txBody>
      </p:sp>
      <p:sp>
        <p:nvSpPr>
          <p:cNvPr id="64420" name="Freeform 932"/>
          <p:cNvSpPr>
            <a:spLocks/>
          </p:cNvSpPr>
          <p:nvPr/>
        </p:nvSpPr>
        <p:spPr bwMode="auto">
          <a:xfrm>
            <a:off x="3176588" y="2225675"/>
            <a:ext cx="31750" cy="30163"/>
          </a:xfrm>
          <a:custGeom>
            <a:avLst/>
            <a:gdLst/>
            <a:ahLst/>
            <a:cxnLst>
              <a:cxn ang="0">
                <a:pos x="9" y="0"/>
              </a:cxn>
              <a:cxn ang="0">
                <a:pos x="16" y="12"/>
              </a:cxn>
              <a:cxn ang="0">
                <a:pos x="16" y="8"/>
              </a:cxn>
              <a:cxn ang="0">
                <a:pos x="16" y="4"/>
              </a:cxn>
              <a:cxn ang="0">
                <a:pos x="3" y="4"/>
              </a:cxn>
              <a:cxn ang="0">
                <a:pos x="3" y="8"/>
              </a:cxn>
              <a:cxn ang="0">
                <a:pos x="6" y="16"/>
              </a:cxn>
              <a:cxn ang="0">
                <a:pos x="3" y="8"/>
              </a:cxn>
              <a:cxn ang="0">
                <a:pos x="0" y="16"/>
              </a:cxn>
              <a:cxn ang="0">
                <a:pos x="6" y="16"/>
              </a:cxn>
              <a:cxn ang="0">
                <a:pos x="9" y="0"/>
              </a:cxn>
            </a:cxnLst>
            <a:rect l="0" t="0" r="r" b="b"/>
            <a:pathLst>
              <a:path w="17" h="17">
                <a:moveTo>
                  <a:pt x="9" y="0"/>
                </a:moveTo>
                <a:lnTo>
                  <a:pt x="16" y="12"/>
                </a:lnTo>
                <a:lnTo>
                  <a:pt x="16" y="8"/>
                </a:lnTo>
                <a:lnTo>
                  <a:pt x="16" y="4"/>
                </a:lnTo>
                <a:lnTo>
                  <a:pt x="3" y="4"/>
                </a:lnTo>
                <a:lnTo>
                  <a:pt x="3" y="8"/>
                </a:lnTo>
                <a:lnTo>
                  <a:pt x="6" y="16"/>
                </a:lnTo>
                <a:lnTo>
                  <a:pt x="3" y="8"/>
                </a:lnTo>
                <a:lnTo>
                  <a:pt x="0" y="16"/>
                </a:lnTo>
                <a:lnTo>
                  <a:pt x="6" y="16"/>
                </a:lnTo>
                <a:lnTo>
                  <a:pt x="9" y="0"/>
                </a:lnTo>
              </a:path>
            </a:pathLst>
          </a:custGeom>
          <a:solidFill>
            <a:srgbClr val="000000"/>
          </a:solidFill>
          <a:ln w="9525" cap="rnd">
            <a:noFill/>
            <a:round/>
            <a:headEnd/>
            <a:tailEnd/>
          </a:ln>
          <a:effectLst/>
        </p:spPr>
        <p:txBody>
          <a:bodyPr/>
          <a:lstStyle/>
          <a:p>
            <a:endParaRPr lang="en-US"/>
          </a:p>
        </p:txBody>
      </p:sp>
      <p:sp>
        <p:nvSpPr>
          <p:cNvPr id="64421" name="Freeform 933"/>
          <p:cNvSpPr>
            <a:spLocks/>
          </p:cNvSpPr>
          <p:nvPr/>
        </p:nvSpPr>
        <p:spPr bwMode="auto">
          <a:xfrm>
            <a:off x="3184525" y="2225675"/>
            <a:ext cx="31750" cy="30163"/>
          </a:xfrm>
          <a:custGeom>
            <a:avLst/>
            <a:gdLst/>
            <a:ahLst/>
            <a:cxnLst>
              <a:cxn ang="0">
                <a:pos x="10" y="0"/>
              </a:cxn>
              <a:cxn ang="0">
                <a:pos x="16" y="0"/>
              </a:cxn>
              <a:cxn ang="0">
                <a:pos x="10" y="0"/>
              </a:cxn>
              <a:cxn ang="0">
                <a:pos x="5" y="0"/>
              </a:cxn>
              <a:cxn ang="0">
                <a:pos x="0" y="16"/>
              </a:cxn>
              <a:cxn ang="0">
                <a:pos x="5" y="16"/>
              </a:cxn>
              <a:cxn ang="0">
                <a:pos x="10" y="16"/>
              </a:cxn>
              <a:cxn ang="0">
                <a:pos x="16" y="16"/>
              </a:cxn>
              <a:cxn ang="0">
                <a:pos x="10" y="0"/>
              </a:cxn>
            </a:cxnLst>
            <a:rect l="0" t="0" r="r" b="b"/>
            <a:pathLst>
              <a:path w="17" h="17">
                <a:moveTo>
                  <a:pt x="10" y="0"/>
                </a:moveTo>
                <a:lnTo>
                  <a:pt x="16" y="0"/>
                </a:lnTo>
                <a:lnTo>
                  <a:pt x="10" y="0"/>
                </a:lnTo>
                <a:lnTo>
                  <a:pt x="5" y="0"/>
                </a:lnTo>
                <a:lnTo>
                  <a:pt x="0" y="16"/>
                </a:lnTo>
                <a:lnTo>
                  <a:pt x="5" y="16"/>
                </a:lnTo>
                <a:lnTo>
                  <a:pt x="10" y="16"/>
                </a:lnTo>
                <a:lnTo>
                  <a:pt x="16" y="16"/>
                </a:lnTo>
                <a:lnTo>
                  <a:pt x="10" y="0"/>
                </a:lnTo>
              </a:path>
            </a:pathLst>
          </a:custGeom>
          <a:solidFill>
            <a:srgbClr val="000000"/>
          </a:solidFill>
          <a:ln w="9525" cap="rnd">
            <a:noFill/>
            <a:round/>
            <a:headEnd/>
            <a:tailEnd/>
          </a:ln>
          <a:effectLst/>
        </p:spPr>
        <p:txBody>
          <a:bodyPr/>
          <a:lstStyle/>
          <a:p>
            <a:endParaRPr lang="en-US"/>
          </a:p>
        </p:txBody>
      </p:sp>
      <p:sp>
        <p:nvSpPr>
          <p:cNvPr id="64422" name="Freeform 934"/>
          <p:cNvSpPr>
            <a:spLocks/>
          </p:cNvSpPr>
          <p:nvPr/>
        </p:nvSpPr>
        <p:spPr bwMode="auto">
          <a:xfrm>
            <a:off x="3192463" y="2225675"/>
            <a:ext cx="31750" cy="30163"/>
          </a:xfrm>
          <a:custGeom>
            <a:avLst/>
            <a:gdLst/>
            <a:ahLst/>
            <a:cxnLst>
              <a:cxn ang="0">
                <a:pos x="3" y="0"/>
              </a:cxn>
              <a:cxn ang="0">
                <a:pos x="7" y="0"/>
              </a:cxn>
              <a:cxn ang="0">
                <a:pos x="3" y="0"/>
              </a:cxn>
              <a:cxn ang="0">
                <a:pos x="0" y="0"/>
              </a:cxn>
              <a:cxn ang="0">
                <a:pos x="3" y="16"/>
              </a:cxn>
              <a:cxn ang="0">
                <a:pos x="7" y="16"/>
              </a:cxn>
              <a:cxn ang="0">
                <a:pos x="12" y="16"/>
              </a:cxn>
              <a:cxn ang="0">
                <a:pos x="12" y="12"/>
              </a:cxn>
              <a:cxn ang="0">
                <a:pos x="16" y="12"/>
              </a:cxn>
              <a:cxn ang="0">
                <a:pos x="3" y="0"/>
              </a:cxn>
            </a:cxnLst>
            <a:rect l="0" t="0" r="r" b="b"/>
            <a:pathLst>
              <a:path w="17" h="17">
                <a:moveTo>
                  <a:pt x="3" y="0"/>
                </a:moveTo>
                <a:lnTo>
                  <a:pt x="7" y="0"/>
                </a:lnTo>
                <a:lnTo>
                  <a:pt x="3" y="0"/>
                </a:lnTo>
                <a:lnTo>
                  <a:pt x="0" y="0"/>
                </a:lnTo>
                <a:lnTo>
                  <a:pt x="3" y="16"/>
                </a:lnTo>
                <a:lnTo>
                  <a:pt x="7" y="16"/>
                </a:lnTo>
                <a:lnTo>
                  <a:pt x="12" y="16"/>
                </a:lnTo>
                <a:lnTo>
                  <a:pt x="12" y="12"/>
                </a:lnTo>
                <a:lnTo>
                  <a:pt x="16" y="12"/>
                </a:lnTo>
                <a:lnTo>
                  <a:pt x="3" y="0"/>
                </a:lnTo>
              </a:path>
            </a:pathLst>
          </a:custGeom>
          <a:solidFill>
            <a:srgbClr val="000000"/>
          </a:solidFill>
          <a:ln w="9525" cap="rnd">
            <a:noFill/>
            <a:round/>
            <a:headEnd/>
            <a:tailEnd/>
          </a:ln>
          <a:effectLst/>
        </p:spPr>
        <p:txBody>
          <a:bodyPr/>
          <a:lstStyle/>
          <a:p>
            <a:endParaRPr lang="en-US"/>
          </a:p>
        </p:txBody>
      </p:sp>
      <p:sp>
        <p:nvSpPr>
          <p:cNvPr id="64423" name="Freeform 935"/>
          <p:cNvSpPr>
            <a:spLocks/>
          </p:cNvSpPr>
          <p:nvPr/>
        </p:nvSpPr>
        <p:spPr bwMode="auto">
          <a:xfrm>
            <a:off x="3195638" y="2216150"/>
            <a:ext cx="33337" cy="31750"/>
          </a:xfrm>
          <a:custGeom>
            <a:avLst/>
            <a:gdLst/>
            <a:ahLst/>
            <a:cxnLst>
              <a:cxn ang="0">
                <a:pos x="7" y="10"/>
              </a:cxn>
              <a:cxn ang="0">
                <a:pos x="9" y="0"/>
              </a:cxn>
              <a:cxn ang="0">
                <a:pos x="7" y="0"/>
              </a:cxn>
              <a:cxn ang="0">
                <a:pos x="7" y="4"/>
              </a:cxn>
              <a:cxn ang="0">
                <a:pos x="5" y="4"/>
              </a:cxn>
              <a:cxn ang="0">
                <a:pos x="2" y="4"/>
              </a:cxn>
              <a:cxn ang="0">
                <a:pos x="2" y="7"/>
              </a:cxn>
              <a:cxn ang="0">
                <a:pos x="0" y="7"/>
              </a:cxn>
              <a:cxn ang="0">
                <a:pos x="7" y="16"/>
              </a:cxn>
              <a:cxn ang="0">
                <a:pos x="9" y="16"/>
              </a:cxn>
              <a:cxn ang="0">
                <a:pos x="9" y="13"/>
              </a:cxn>
              <a:cxn ang="0">
                <a:pos x="11" y="13"/>
              </a:cxn>
              <a:cxn ang="0">
                <a:pos x="13" y="4"/>
              </a:cxn>
              <a:cxn ang="0">
                <a:pos x="11" y="13"/>
              </a:cxn>
              <a:cxn ang="0">
                <a:pos x="17" y="13"/>
              </a:cxn>
              <a:cxn ang="0">
                <a:pos x="13" y="4"/>
              </a:cxn>
              <a:cxn ang="0">
                <a:pos x="7" y="10"/>
              </a:cxn>
            </a:cxnLst>
            <a:rect l="0" t="0" r="r" b="b"/>
            <a:pathLst>
              <a:path w="18" h="17">
                <a:moveTo>
                  <a:pt x="7" y="10"/>
                </a:moveTo>
                <a:lnTo>
                  <a:pt x="9" y="0"/>
                </a:lnTo>
                <a:lnTo>
                  <a:pt x="7" y="0"/>
                </a:lnTo>
                <a:lnTo>
                  <a:pt x="7" y="4"/>
                </a:lnTo>
                <a:lnTo>
                  <a:pt x="5" y="4"/>
                </a:lnTo>
                <a:lnTo>
                  <a:pt x="2" y="4"/>
                </a:lnTo>
                <a:lnTo>
                  <a:pt x="2" y="7"/>
                </a:lnTo>
                <a:lnTo>
                  <a:pt x="0" y="7"/>
                </a:lnTo>
                <a:lnTo>
                  <a:pt x="7" y="16"/>
                </a:lnTo>
                <a:lnTo>
                  <a:pt x="9" y="16"/>
                </a:lnTo>
                <a:lnTo>
                  <a:pt x="9" y="13"/>
                </a:lnTo>
                <a:lnTo>
                  <a:pt x="11" y="13"/>
                </a:lnTo>
                <a:lnTo>
                  <a:pt x="13" y="4"/>
                </a:lnTo>
                <a:lnTo>
                  <a:pt x="11" y="13"/>
                </a:lnTo>
                <a:lnTo>
                  <a:pt x="17" y="13"/>
                </a:lnTo>
                <a:lnTo>
                  <a:pt x="13" y="4"/>
                </a:lnTo>
                <a:lnTo>
                  <a:pt x="7" y="10"/>
                </a:lnTo>
              </a:path>
            </a:pathLst>
          </a:custGeom>
          <a:solidFill>
            <a:srgbClr val="000000"/>
          </a:solidFill>
          <a:ln w="9525" cap="rnd">
            <a:noFill/>
            <a:round/>
            <a:headEnd/>
            <a:tailEnd/>
          </a:ln>
          <a:effectLst/>
        </p:spPr>
        <p:txBody>
          <a:bodyPr/>
          <a:lstStyle/>
          <a:p>
            <a:endParaRPr lang="en-US"/>
          </a:p>
        </p:txBody>
      </p:sp>
      <p:sp>
        <p:nvSpPr>
          <p:cNvPr id="64424" name="Freeform 936"/>
          <p:cNvSpPr>
            <a:spLocks/>
          </p:cNvSpPr>
          <p:nvPr/>
        </p:nvSpPr>
        <p:spPr bwMode="auto">
          <a:xfrm>
            <a:off x="3198813" y="2209800"/>
            <a:ext cx="31750" cy="30163"/>
          </a:xfrm>
          <a:custGeom>
            <a:avLst/>
            <a:gdLst/>
            <a:ahLst/>
            <a:cxnLst>
              <a:cxn ang="0">
                <a:pos x="0" y="10"/>
              </a:cxn>
              <a:cxn ang="0">
                <a:pos x="0" y="13"/>
              </a:cxn>
              <a:cxn ang="0">
                <a:pos x="4" y="13"/>
              </a:cxn>
              <a:cxn ang="0">
                <a:pos x="4" y="16"/>
              </a:cxn>
              <a:cxn ang="0">
                <a:pos x="7" y="16"/>
              </a:cxn>
              <a:cxn ang="0">
                <a:pos x="16" y="10"/>
              </a:cxn>
              <a:cxn ang="0">
                <a:pos x="16" y="5"/>
              </a:cxn>
              <a:cxn ang="0">
                <a:pos x="13" y="5"/>
              </a:cxn>
              <a:cxn ang="0">
                <a:pos x="13" y="2"/>
              </a:cxn>
              <a:cxn ang="0">
                <a:pos x="10" y="2"/>
              </a:cxn>
              <a:cxn ang="0">
                <a:pos x="10" y="0"/>
              </a:cxn>
              <a:cxn ang="0">
                <a:pos x="0" y="10"/>
              </a:cxn>
            </a:cxnLst>
            <a:rect l="0" t="0" r="r" b="b"/>
            <a:pathLst>
              <a:path w="17" h="17">
                <a:moveTo>
                  <a:pt x="0" y="10"/>
                </a:moveTo>
                <a:lnTo>
                  <a:pt x="0" y="13"/>
                </a:lnTo>
                <a:lnTo>
                  <a:pt x="4" y="13"/>
                </a:lnTo>
                <a:lnTo>
                  <a:pt x="4" y="16"/>
                </a:lnTo>
                <a:lnTo>
                  <a:pt x="7" y="16"/>
                </a:lnTo>
                <a:lnTo>
                  <a:pt x="16" y="10"/>
                </a:lnTo>
                <a:lnTo>
                  <a:pt x="16" y="5"/>
                </a:lnTo>
                <a:lnTo>
                  <a:pt x="13" y="5"/>
                </a:lnTo>
                <a:lnTo>
                  <a:pt x="13" y="2"/>
                </a:lnTo>
                <a:lnTo>
                  <a:pt x="10" y="2"/>
                </a:lnTo>
                <a:lnTo>
                  <a:pt x="10" y="0"/>
                </a:lnTo>
                <a:lnTo>
                  <a:pt x="0" y="10"/>
                </a:lnTo>
              </a:path>
            </a:pathLst>
          </a:custGeom>
          <a:solidFill>
            <a:srgbClr val="000000"/>
          </a:solidFill>
          <a:ln w="9525" cap="rnd">
            <a:noFill/>
            <a:round/>
            <a:headEnd/>
            <a:tailEnd/>
          </a:ln>
          <a:effectLst/>
        </p:spPr>
        <p:txBody>
          <a:bodyPr/>
          <a:lstStyle/>
          <a:p>
            <a:endParaRPr lang="en-US"/>
          </a:p>
        </p:txBody>
      </p:sp>
      <p:sp>
        <p:nvSpPr>
          <p:cNvPr id="64425" name="Freeform 937"/>
          <p:cNvSpPr>
            <a:spLocks/>
          </p:cNvSpPr>
          <p:nvPr/>
        </p:nvSpPr>
        <p:spPr bwMode="auto">
          <a:xfrm>
            <a:off x="3195638" y="2209800"/>
            <a:ext cx="31750" cy="30163"/>
          </a:xfrm>
          <a:custGeom>
            <a:avLst/>
            <a:gdLst/>
            <a:ahLst/>
            <a:cxnLst>
              <a:cxn ang="0">
                <a:pos x="16" y="0"/>
              </a:cxn>
              <a:cxn ang="0">
                <a:pos x="3" y="16"/>
              </a:cxn>
              <a:cxn ang="0">
                <a:pos x="16" y="0"/>
              </a:cxn>
              <a:cxn ang="0">
                <a:pos x="12" y="0"/>
              </a:cxn>
              <a:cxn ang="0">
                <a:pos x="0" y="9"/>
              </a:cxn>
              <a:cxn ang="0">
                <a:pos x="16" y="0"/>
              </a:cxn>
            </a:cxnLst>
            <a:rect l="0" t="0" r="r" b="b"/>
            <a:pathLst>
              <a:path w="17" h="17">
                <a:moveTo>
                  <a:pt x="16" y="0"/>
                </a:moveTo>
                <a:lnTo>
                  <a:pt x="3" y="16"/>
                </a:lnTo>
                <a:lnTo>
                  <a:pt x="16" y="0"/>
                </a:lnTo>
                <a:lnTo>
                  <a:pt x="12" y="0"/>
                </a:lnTo>
                <a:lnTo>
                  <a:pt x="0" y="9"/>
                </a:lnTo>
                <a:lnTo>
                  <a:pt x="16" y="0"/>
                </a:lnTo>
              </a:path>
            </a:pathLst>
          </a:custGeom>
          <a:solidFill>
            <a:srgbClr val="000000"/>
          </a:solidFill>
          <a:ln w="9525" cap="rnd">
            <a:noFill/>
            <a:round/>
            <a:headEnd/>
            <a:tailEnd/>
          </a:ln>
          <a:effectLst/>
        </p:spPr>
        <p:txBody>
          <a:bodyPr/>
          <a:lstStyle/>
          <a:p>
            <a:endParaRPr lang="en-US"/>
          </a:p>
        </p:txBody>
      </p:sp>
      <p:sp>
        <p:nvSpPr>
          <p:cNvPr id="64426" name="Freeform 938"/>
          <p:cNvSpPr>
            <a:spLocks/>
          </p:cNvSpPr>
          <p:nvPr/>
        </p:nvSpPr>
        <p:spPr bwMode="auto">
          <a:xfrm>
            <a:off x="3195638" y="2209800"/>
            <a:ext cx="31750" cy="30163"/>
          </a:xfrm>
          <a:custGeom>
            <a:avLst/>
            <a:gdLst/>
            <a:ahLst/>
            <a:cxnLst>
              <a:cxn ang="0">
                <a:pos x="8" y="16"/>
              </a:cxn>
              <a:cxn ang="0">
                <a:pos x="13" y="8"/>
              </a:cxn>
              <a:cxn ang="0">
                <a:pos x="13" y="4"/>
              </a:cxn>
              <a:cxn ang="0">
                <a:pos x="11" y="4"/>
              </a:cxn>
              <a:cxn ang="0">
                <a:pos x="11" y="2"/>
              </a:cxn>
              <a:cxn ang="0">
                <a:pos x="11" y="0"/>
              </a:cxn>
              <a:cxn ang="0">
                <a:pos x="0" y="4"/>
              </a:cxn>
              <a:cxn ang="0">
                <a:pos x="0" y="8"/>
              </a:cxn>
              <a:cxn ang="0">
                <a:pos x="2" y="8"/>
              </a:cxn>
              <a:cxn ang="0">
                <a:pos x="2" y="11"/>
              </a:cxn>
              <a:cxn ang="0">
                <a:pos x="2" y="13"/>
              </a:cxn>
              <a:cxn ang="0">
                <a:pos x="8" y="4"/>
              </a:cxn>
              <a:cxn ang="0">
                <a:pos x="8" y="16"/>
              </a:cxn>
              <a:cxn ang="0">
                <a:pos x="16" y="16"/>
              </a:cxn>
              <a:cxn ang="0">
                <a:pos x="13" y="8"/>
              </a:cxn>
              <a:cxn ang="0">
                <a:pos x="8" y="16"/>
              </a:cxn>
            </a:cxnLst>
            <a:rect l="0" t="0" r="r" b="b"/>
            <a:pathLst>
              <a:path w="17" h="17">
                <a:moveTo>
                  <a:pt x="8" y="16"/>
                </a:moveTo>
                <a:lnTo>
                  <a:pt x="13" y="8"/>
                </a:lnTo>
                <a:lnTo>
                  <a:pt x="13" y="4"/>
                </a:lnTo>
                <a:lnTo>
                  <a:pt x="11" y="4"/>
                </a:lnTo>
                <a:lnTo>
                  <a:pt x="11" y="2"/>
                </a:lnTo>
                <a:lnTo>
                  <a:pt x="11" y="0"/>
                </a:lnTo>
                <a:lnTo>
                  <a:pt x="0" y="4"/>
                </a:lnTo>
                <a:lnTo>
                  <a:pt x="0" y="8"/>
                </a:lnTo>
                <a:lnTo>
                  <a:pt x="2" y="8"/>
                </a:lnTo>
                <a:lnTo>
                  <a:pt x="2" y="11"/>
                </a:lnTo>
                <a:lnTo>
                  <a:pt x="2" y="13"/>
                </a:lnTo>
                <a:lnTo>
                  <a:pt x="8" y="4"/>
                </a:lnTo>
                <a:lnTo>
                  <a:pt x="8" y="16"/>
                </a:lnTo>
                <a:lnTo>
                  <a:pt x="16" y="16"/>
                </a:lnTo>
                <a:lnTo>
                  <a:pt x="13" y="8"/>
                </a:lnTo>
                <a:lnTo>
                  <a:pt x="8" y="16"/>
                </a:lnTo>
              </a:path>
            </a:pathLst>
          </a:custGeom>
          <a:solidFill>
            <a:srgbClr val="000000"/>
          </a:solidFill>
          <a:ln w="9525" cap="rnd">
            <a:noFill/>
            <a:round/>
            <a:headEnd/>
            <a:tailEnd/>
          </a:ln>
          <a:effectLst/>
        </p:spPr>
        <p:txBody>
          <a:bodyPr/>
          <a:lstStyle/>
          <a:p>
            <a:endParaRPr lang="en-US"/>
          </a:p>
        </p:txBody>
      </p:sp>
      <p:sp>
        <p:nvSpPr>
          <p:cNvPr id="64427" name="Freeform 939"/>
          <p:cNvSpPr>
            <a:spLocks/>
          </p:cNvSpPr>
          <p:nvPr/>
        </p:nvSpPr>
        <p:spPr bwMode="auto">
          <a:xfrm>
            <a:off x="3195638" y="2216150"/>
            <a:ext cx="31750" cy="31750"/>
          </a:xfrm>
          <a:custGeom>
            <a:avLst/>
            <a:gdLst/>
            <a:ahLst/>
            <a:cxnLst>
              <a:cxn ang="0">
                <a:pos x="0" y="16"/>
              </a:cxn>
              <a:cxn ang="0">
                <a:pos x="4" y="16"/>
              </a:cxn>
              <a:cxn ang="0">
                <a:pos x="11" y="16"/>
              </a:cxn>
              <a:cxn ang="0">
                <a:pos x="16" y="16"/>
              </a:cxn>
              <a:cxn ang="0">
                <a:pos x="16" y="0"/>
              </a:cxn>
              <a:cxn ang="0">
                <a:pos x="11" y="0"/>
              </a:cxn>
              <a:cxn ang="0">
                <a:pos x="4" y="0"/>
              </a:cxn>
              <a:cxn ang="0">
                <a:pos x="0" y="0"/>
              </a:cxn>
              <a:cxn ang="0">
                <a:pos x="0" y="16"/>
              </a:cxn>
            </a:cxnLst>
            <a:rect l="0" t="0" r="r" b="b"/>
            <a:pathLst>
              <a:path w="17" h="17">
                <a:moveTo>
                  <a:pt x="0" y="16"/>
                </a:moveTo>
                <a:lnTo>
                  <a:pt x="4" y="16"/>
                </a:lnTo>
                <a:lnTo>
                  <a:pt x="11" y="16"/>
                </a:lnTo>
                <a:lnTo>
                  <a:pt x="16" y="16"/>
                </a:lnTo>
                <a:lnTo>
                  <a:pt x="16" y="0"/>
                </a:lnTo>
                <a:lnTo>
                  <a:pt x="11" y="0"/>
                </a:lnTo>
                <a:lnTo>
                  <a:pt x="4" y="0"/>
                </a:lnTo>
                <a:lnTo>
                  <a:pt x="0" y="0"/>
                </a:lnTo>
                <a:lnTo>
                  <a:pt x="0" y="16"/>
                </a:lnTo>
              </a:path>
            </a:pathLst>
          </a:custGeom>
          <a:solidFill>
            <a:srgbClr val="000000"/>
          </a:solidFill>
          <a:ln w="9525" cap="rnd">
            <a:noFill/>
            <a:round/>
            <a:headEnd/>
            <a:tailEnd/>
          </a:ln>
          <a:effectLst/>
        </p:spPr>
        <p:txBody>
          <a:bodyPr/>
          <a:lstStyle/>
          <a:p>
            <a:endParaRPr lang="en-US"/>
          </a:p>
        </p:txBody>
      </p:sp>
      <p:sp>
        <p:nvSpPr>
          <p:cNvPr id="64428" name="Freeform 940"/>
          <p:cNvSpPr>
            <a:spLocks/>
          </p:cNvSpPr>
          <p:nvPr/>
        </p:nvSpPr>
        <p:spPr bwMode="auto">
          <a:xfrm>
            <a:off x="3184525" y="2216150"/>
            <a:ext cx="31750" cy="31750"/>
          </a:xfrm>
          <a:custGeom>
            <a:avLst/>
            <a:gdLst/>
            <a:ahLst/>
            <a:cxnLst>
              <a:cxn ang="0">
                <a:pos x="0" y="8"/>
              </a:cxn>
              <a:cxn ang="0">
                <a:pos x="4" y="16"/>
              </a:cxn>
              <a:cxn ang="0">
                <a:pos x="8" y="16"/>
              </a:cxn>
              <a:cxn ang="0">
                <a:pos x="12" y="16"/>
              </a:cxn>
              <a:cxn ang="0">
                <a:pos x="12" y="0"/>
              </a:cxn>
              <a:cxn ang="0">
                <a:pos x="16" y="8"/>
              </a:cxn>
              <a:cxn ang="0">
                <a:pos x="0" y="8"/>
              </a:cxn>
            </a:cxnLst>
            <a:rect l="0" t="0" r="r" b="b"/>
            <a:pathLst>
              <a:path w="17" h="17">
                <a:moveTo>
                  <a:pt x="0" y="8"/>
                </a:moveTo>
                <a:lnTo>
                  <a:pt x="4" y="16"/>
                </a:lnTo>
                <a:lnTo>
                  <a:pt x="8" y="16"/>
                </a:lnTo>
                <a:lnTo>
                  <a:pt x="12" y="16"/>
                </a:lnTo>
                <a:lnTo>
                  <a:pt x="12" y="0"/>
                </a:lnTo>
                <a:lnTo>
                  <a:pt x="16" y="8"/>
                </a:lnTo>
                <a:lnTo>
                  <a:pt x="0" y="8"/>
                </a:lnTo>
              </a:path>
            </a:pathLst>
          </a:custGeom>
          <a:solidFill>
            <a:srgbClr val="000000"/>
          </a:solidFill>
          <a:ln w="9525" cap="rnd">
            <a:noFill/>
            <a:round/>
            <a:headEnd/>
            <a:tailEnd/>
          </a:ln>
          <a:effectLst/>
        </p:spPr>
        <p:txBody>
          <a:bodyPr/>
          <a:lstStyle/>
          <a:p>
            <a:endParaRPr lang="en-US"/>
          </a:p>
        </p:txBody>
      </p:sp>
      <p:sp>
        <p:nvSpPr>
          <p:cNvPr id="64429" name="Freeform 941"/>
          <p:cNvSpPr>
            <a:spLocks/>
          </p:cNvSpPr>
          <p:nvPr/>
        </p:nvSpPr>
        <p:spPr bwMode="auto">
          <a:xfrm>
            <a:off x="3184525" y="2216150"/>
            <a:ext cx="31750" cy="31750"/>
          </a:xfrm>
          <a:custGeom>
            <a:avLst/>
            <a:gdLst/>
            <a:ahLst/>
            <a:cxnLst>
              <a:cxn ang="0">
                <a:pos x="0" y="9"/>
              </a:cxn>
              <a:cxn ang="0">
                <a:pos x="0" y="16"/>
              </a:cxn>
              <a:cxn ang="0">
                <a:pos x="16" y="16"/>
              </a:cxn>
              <a:cxn ang="0">
                <a:pos x="16" y="9"/>
              </a:cxn>
              <a:cxn ang="0">
                <a:pos x="16" y="0"/>
              </a:cxn>
              <a:cxn ang="0">
                <a:pos x="12" y="0"/>
              </a:cxn>
              <a:cxn ang="0">
                <a:pos x="16" y="9"/>
              </a:cxn>
              <a:cxn ang="0">
                <a:pos x="0" y="9"/>
              </a:cxn>
            </a:cxnLst>
            <a:rect l="0" t="0" r="r" b="b"/>
            <a:pathLst>
              <a:path w="17" h="17">
                <a:moveTo>
                  <a:pt x="0" y="9"/>
                </a:moveTo>
                <a:lnTo>
                  <a:pt x="0" y="16"/>
                </a:lnTo>
                <a:lnTo>
                  <a:pt x="16" y="16"/>
                </a:lnTo>
                <a:lnTo>
                  <a:pt x="16" y="9"/>
                </a:lnTo>
                <a:lnTo>
                  <a:pt x="16" y="0"/>
                </a:lnTo>
                <a:lnTo>
                  <a:pt x="12" y="0"/>
                </a:lnTo>
                <a:lnTo>
                  <a:pt x="16" y="9"/>
                </a:lnTo>
                <a:lnTo>
                  <a:pt x="0" y="9"/>
                </a:lnTo>
              </a:path>
            </a:pathLst>
          </a:custGeom>
          <a:solidFill>
            <a:srgbClr val="000000"/>
          </a:solidFill>
          <a:ln w="9525" cap="rnd">
            <a:noFill/>
            <a:round/>
            <a:headEnd/>
            <a:tailEnd/>
          </a:ln>
          <a:effectLst/>
        </p:spPr>
        <p:txBody>
          <a:bodyPr/>
          <a:lstStyle/>
          <a:p>
            <a:endParaRPr lang="en-US"/>
          </a:p>
        </p:txBody>
      </p:sp>
      <p:sp>
        <p:nvSpPr>
          <p:cNvPr id="64430" name="Freeform 942"/>
          <p:cNvSpPr>
            <a:spLocks/>
          </p:cNvSpPr>
          <p:nvPr/>
        </p:nvSpPr>
        <p:spPr bwMode="auto">
          <a:xfrm>
            <a:off x="3184525" y="2212975"/>
            <a:ext cx="31750" cy="30163"/>
          </a:xfrm>
          <a:custGeom>
            <a:avLst/>
            <a:gdLst/>
            <a:ahLst/>
            <a:cxnLst>
              <a:cxn ang="0">
                <a:pos x="0" y="12"/>
              </a:cxn>
              <a:cxn ang="0">
                <a:pos x="4" y="16"/>
              </a:cxn>
              <a:cxn ang="0">
                <a:pos x="0" y="16"/>
              </a:cxn>
              <a:cxn ang="0">
                <a:pos x="0" y="12"/>
              </a:cxn>
              <a:cxn ang="0">
                <a:pos x="0" y="8"/>
              </a:cxn>
              <a:cxn ang="0">
                <a:pos x="16" y="8"/>
              </a:cxn>
              <a:cxn ang="0">
                <a:pos x="16" y="3"/>
              </a:cxn>
              <a:cxn ang="0">
                <a:pos x="12" y="3"/>
              </a:cxn>
              <a:cxn ang="0">
                <a:pos x="12" y="0"/>
              </a:cxn>
              <a:cxn ang="0">
                <a:pos x="8" y="0"/>
              </a:cxn>
              <a:cxn ang="0">
                <a:pos x="4" y="0"/>
              </a:cxn>
              <a:cxn ang="0">
                <a:pos x="12" y="3"/>
              </a:cxn>
              <a:cxn ang="0">
                <a:pos x="0" y="12"/>
              </a:cxn>
            </a:cxnLst>
            <a:rect l="0" t="0" r="r" b="b"/>
            <a:pathLst>
              <a:path w="17" h="17">
                <a:moveTo>
                  <a:pt x="0" y="12"/>
                </a:moveTo>
                <a:lnTo>
                  <a:pt x="4" y="16"/>
                </a:lnTo>
                <a:lnTo>
                  <a:pt x="0" y="16"/>
                </a:lnTo>
                <a:lnTo>
                  <a:pt x="0" y="12"/>
                </a:lnTo>
                <a:lnTo>
                  <a:pt x="0" y="8"/>
                </a:lnTo>
                <a:lnTo>
                  <a:pt x="16" y="8"/>
                </a:lnTo>
                <a:lnTo>
                  <a:pt x="16" y="3"/>
                </a:lnTo>
                <a:lnTo>
                  <a:pt x="12" y="3"/>
                </a:lnTo>
                <a:lnTo>
                  <a:pt x="12" y="0"/>
                </a:lnTo>
                <a:lnTo>
                  <a:pt x="8" y="0"/>
                </a:lnTo>
                <a:lnTo>
                  <a:pt x="4" y="0"/>
                </a:lnTo>
                <a:lnTo>
                  <a:pt x="12" y="3"/>
                </a:lnTo>
                <a:lnTo>
                  <a:pt x="0" y="12"/>
                </a:lnTo>
              </a:path>
            </a:pathLst>
          </a:custGeom>
          <a:solidFill>
            <a:srgbClr val="000000"/>
          </a:solidFill>
          <a:ln w="9525" cap="rnd">
            <a:noFill/>
            <a:round/>
            <a:headEnd/>
            <a:tailEnd/>
          </a:ln>
          <a:effectLst/>
        </p:spPr>
        <p:txBody>
          <a:bodyPr/>
          <a:lstStyle/>
          <a:p>
            <a:endParaRPr lang="en-US"/>
          </a:p>
        </p:txBody>
      </p:sp>
      <p:sp>
        <p:nvSpPr>
          <p:cNvPr id="64431" name="Freeform 943"/>
          <p:cNvSpPr>
            <a:spLocks/>
          </p:cNvSpPr>
          <p:nvPr/>
        </p:nvSpPr>
        <p:spPr bwMode="auto">
          <a:xfrm>
            <a:off x="3181350" y="2212975"/>
            <a:ext cx="31750" cy="30163"/>
          </a:xfrm>
          <a:custGeom>
            <a:avLst/>
            <a:gdLst/>
            <a:ahLst/>
            <a:cxnLst>
              <a:cxn ang="0">
                <a:pos x="0" y="8"/>
              </a:cxn>
              <a:cxn ang="0">
                <a:pos x="8" y="16"/>
              </a:cxn>
              <a:cxn ang="0">
                <a:pos x="4" y="12"/>
              </a:cxn>
              <a:cxn ang="0">
                <a:pos x="16" y="3"/>
              </a:cxn>
              <a:cxn ang="0">
                <a:pos x="16" y="0"/>
              </a:cxn>
              <a:cxn ang="0">
                <a:pos x="12" y="0"/>
              </a:cxn>
              <a:cxn ang="0">
                <a:pos x="8" y="0"/>
              </a:cxn>
              <a:cxn ang="0">
                <a:pos x="4" y="0"/>
              </a:cxn>
              <a:cxn ang="0">
                <a:pos x="8" y="0"/>
              </a:cxn>
              <a:cxn ang="0">
                <a:pos x="16" y="8"/>
              </a:cxn>
              <a:cxn ang="0">
                <a:pos x="0" y="8"/>
              </a:cxn>
              <a:cxn ang="0">
                <a:pos x="0" y="16"/>
              </a:cxn>
              <a:cxn ang="0">
                <a:pos x="8" y="16"/>
              </a:cxn>
              <a:cxn ang="0">
                <a:pos x="0" y="8"/>
              </a:cxn>
            </a:cxnLst>
            <a:rect l="0" t="0" r="r" b="b"/>
            <a:pathLst>
              <a:path w="17" h="17">
                <a:moveTo>
                  <a:pt x="0" y="8"/>
                </a:moveTo>
                <a:lnTo>
                  <a:pt x="8" y="16"/>
                </a:lnTo>
                <a:lnTo>
                  <a:pt x="4" y="12"/>
                </a:lnTo>
                <a:lnTo>
                  <a:pt x="16" y="3"/>
                </a:lnTo>
                <a:lnTo>
                  <a:pt x="16" y="0"/>
                </a:lnTo>
                <a:lnTo>
                  <a:pt x="12" y="0"/>
                </a:lnTo>
                <a:lnTo>
                  <a:pt x="8" y="0"/>
                </a:lnTo>
                <a:lnTo>
                  <a:pt x="4" y="0"/>
                </a:lnTo>
                <a:lnTo>
                  <a:pt x="8" y="0"/>
                </a:lnTo>
                <a:lnTo>
                  <a:pt x="16" y="8"/>
                </a:lnTo>
                <a:lnTo>
                  <a:pt x="0" y="8"/>
                </a:lnTo>
                <a:lnTo>
                  <a:pt x="0" y="16"/>
                </a:lnTo>
                <a:lnTo>
                  <a:pt x="8" y="16"/>
                </a:lnTo>
                <a:lnTo>
                  <a:pt x="0" y="8"/>
                </a:lnTo>
              </a:path>
            </a:pathLst>
          </a:custGeom>
          <a:solidFill>
            <a:srgbClr val="000000"/>
          </a:solidFill>
          <a:ln w="9525" cap="rnd">
            <a:noFill/>
            <a:round/>
            <a:headEnd/>
            <a:tailEnd/>
          </a:ln>
          <a:effectLst/>
        </p:spPr>
        <p:txBody>
          <a:bodyPr/>
          <a:lstStyle/>
          <a:p>
            <a:endParaRPr lang="en-US"/>
          </a:p>
        </p:txBody>
      </p:sp>
      <p:sp>
        <p:nvSpPr>
          <p:cNvPr id="64432" name="Freeform 944"/>
          <p:cNvSpPr>
            <a:spLocks/>
          </p:cNvSpPr>
          <p:nvPr/>
        </p:nvSpPr>
        <p:spPr bwMode="auto">
          <a:xfrm>
            <a:off x="3176588" y="2209800"/>
            <a:ext cx="31750" cy="30163"/>
          </a:xfrm>
          <a:custGeom>
            <a:avLst/>
            <a:gdLst/>
            <a:ahLst/>
            <a:cxnLst>
              <a:cxn ang="0">
                <a:pos x="3" y="2"/>
              </a:cxn>
              <a:cxn ang="0">
                <a:pos x="0" y="5"/>
              </a:cxn>
              <a:cxn ang="0">
                <a:pos x="0" y="10"/>
              </a:cxn>
              <a:cxn ang="0">
                <a:pos x="3" y="13"/>
              </a:cxn>
              <a:cxn ang="0">
                <a:pos x="6" y="13"/>
              </a:cxn>
              <a:cxn ang="0">
                <a:pos x="6" y="16"/>
              </a:cxn>
              <a:cxn ang="0">
                <a:pos x="6" y="13"/>
              </a:cxn>
              <a:cxn ang="0">
                <a:pos x="3" y="13"/>
              </a:cxn>
              <a:cxn ang="0">
                <a:pos x="3" y="10"/>
              </a:cxn>
              <a:cxn ang="0">
                <a:pos x="16" y="10"/>
              </a:cxn>
              <a:cxn ang="0">
                <a:pos x="16" y="5"/>
              </a:cxn>
              <a:cxn ang="0">
                <a:pos x="12" y="5"/>
              </a:cxn>
              <a:cxn ang="0">
                <a:pos x="12" y="2"/>
              </a:cxn>
              <a:cxn ang="0">
                <a:pos x="9" y="2"/>
              </a:cxn>
              <a:cxn ang="0">
                <a:pos x="9" y="0"/>
              </a:cxn>
              <a:cxn ang="0">
                <a:pos x="9" y="2"/>
              </a:cxn>
              <a:cxn ang="0">
                <a:pos x="12" y="2"/>
              </a:cxn>
              <a:cxn ang="0">
                <a:pos x="12" y="5"/>
              </a:cxn>
              <a:cxn ang="0">
                <a:pos x="12" y="13"/>
              </a:cxn>
              <a:cxn ang="0">
                <a:pos x="3" y="2"/>
              </a:cxn>
            </a:cxnLst>
            <a:rect l="0" t="0" r="r" b="b"/>
            <a:pathLst>
              <a:path w="17" h="17">
                <a:moveTo>
                  <a:pt x="3" y="2"/>
                </a:moveTo>
                <a:lnTo>
                  <a:pt x="0" y="5"/>
                </a:lnTo>
                <a:lnTo>
                  <a:pt x="0" y="10"/>
                </a:lnTo>
                <a:lnTo>
                  <a:pt x="3" y="13"/>
                </a:lnTo>
                <a:lnTo>
                  <a:pt x="6" y="13"/>
                </a:lnTo>
                <a:lnTo>
                  <a:pt x="6" y="16"/>
                </a:lnTo>
                <a:lnTo>
                  <a:pt x="6" y="13"/>
                </a:lnTo>
                <a:lnTo>
                  <a:pt x="3" y="13"/>
                </a:lnTo>
                <a:lnTo>
                  <a:pt x="3" y="10"/>
                </a:lnTo>
                <a:lnTo>
                  <a:pt x="16" y="10"/>
                </a:lnTo>
                <a:lnTo>
                  <a:pt x="16" y="5"/>
                </a:lnTo>
                <a:lnTo>
                  <a:pt x="12" y="5"/>
                </a:lnTo>
                <a:lnTo>
                  <a:pt x="12" y="2"/>
                </a:lnTo>
                <a:lnTo>
                  <a:pt x="9" y="2"/>
                </a:lnTo>
                <a:lnTo>
                  <a:pt x="9" y="0"/>
                </a:lnTo>
                <a:lnTo>
                  <a:pt x="9" y="2"/>
                </a:lnTo>
                <a:lnTo>
                  <a:pt x="12" y="2"/>
                </a:lnTo>
                <a:lnTo>
                  <a:pt x="12" y="5"/>
                </a:lnTo>
                <a:lnTo>
                  <a:pt x="12" y="13"/>
                </a:lnTo>
                <a:lnTo>
                  <a:pt x="3" y="2"/>
                </a:lnTo>
              </a:path>
            </a:pathLst>
          </a:custGeom>
          <a:solidFill>
            <a:srgbClr val="000000"/>
          </a:solidFill>
          <a:ln w="9525" cap="rnd">
            <a:noFill/>
            <a:round/>
            <a:headEnd/>
            <a:tailEnd/>
          </a:ln>
          <a:effectLst/>
        </p:spPr>
        <p:txBody>
          <a:bodyPr/>
          <a:lstStyle/>
          <a:p>
            <a:endParaRPr lang="en-US"/>
          </a:p>
        </p:txBody>
      </p:sp>
      <p:sp>
        <p:nvSpPr>
          <p:cNvPr id="64433" name="Freeform 945"/>
          <p:cNvSpPr>
            <a:spLocks/>
          </p:cNvSpPr>
          <p:nvPr/>
        </p:nvSpPr>
        <p:spPr bwMode="auto">
          <a:xfrm>
            <a:off x="3176588" y="2209800"/>
            <a:ext cx="31750" cy="30163"/>
          </a:xfrm>
          <a:custGeom>
            <a:avLst/>
            <a:gdLst/>
            <a:ahLst/>
            <a:cxnLst>
              <a:cxn ang="0">
                <a:pos x="3" y="12"/>
              </a:cxn>
              <a:cxn ang="0">
                <a:pos x="6" y="16"/>
              </a:cxn>
              <a:cxn ang="0">
                <a:pos x="3" y="16"/>
              </a:cxn>
              <a:cxn ang="0">
                <a:pos x="3" y="12"/>
              </a:cxn>
              <a:cxn ang="0">
                <a:pos x="0" y="7"/>
              </a:cxn>
              <a:cxn ang="0">
                <a:pos x="3" y="3"/>
              </a:cxn>
              <a:cxn ang="0">
                <a:pos x="12" y="16"/>
              </a:cxn>
              <a:cxn ang="0">
                <a:pos x="12" y="12"/>
              </a:cxn>
              <a:cxn ang="0">
                <a:pos x="16" y="12"/>
              </a:cxn>
              <a:cxn ang="0">
                <a:pos x="16" y="7"/>
              </a:cxn>
              <a:cxn ang="0">
                <a:pos x="12" y="3"/>
              </a:cxn>
              <a:cxn ang="0">
                <a:pos x="12" y="0"/>
              </a:cxn>
              <a:cxn ang="0">
                <a:pos x="9" y="0"/>
              </a:cxn>
              <a:cxn ang="0">
                <a:pos x="12" y="3"/>
              </a:cxn>
              <a:cxn ang="0">
                <a:pos x="3" y="12"/>
              </a:cxn>
            </a:cxnLst>
            <a:rect l="0" t="0" r="r" b="b"/>
            <a:pathLst>
              <a:path w="17" h="17">
                <a:moveTo>
                  <a:pt x="3" y="12"/>
                </a:moveTo>
                <a:lnTo>
                  <a:pt x="6" y="16"/>
                </a:lnTo>
                <a:lnTo>
                  <a:pt x="3" y="16"/>
                </a:lnTo>
                <a:lnTo>
                  <a:pt x="3" y="12"/>
                </a:lnTo>
                <a:lnTo>
                  <a:pt x="0" y="7"/>
                </a:lnTo>
                <a:lnTo>
                  <a:pt x="3" y="3"/>
                </a:lnTo>
                <a:lnTo>
                  <a:pt x="12" y="16"/>
                </a:lnTo>
                <a:lnTo>
                  <a:pt x="12" y="12"/>
                </a:lnTo>
                <a:lnTo>
                  <a:pt x="16" y="12"/>
                </a:lnTo>
                <a:lnTo>
                  <a:pt x="16" y="7"/>
                </a:lnTo>
                <a:lnTo>
                  <a:pt x="12" y="3"/>
                </a:lnTo>
                <a:lnTo>
                  <a:pt x="12" y="0"/>
                </a:lnTo>
                <a:lnTo>
                  <a:pt x="9" y="0"/>
                </a:lnTo>
                <a:lnTo>
                  <a:pt x="12" y="3"/>
                </a:lnTo>
                <a:lnTo>
                  <a:pt x="3" y="12"/>
                </a:lnTo>
              </a:path>
            </a:pathLst>
          </a:custGeom>
          <a:solidFill>
            <a:srgbClr val="000000"/>
          </a:solidFill>
          <a:ln w="9525" cap="rnd">
            <a:noFill/>
            <a:round/>
            <a:headEnd/>
            <a:tailEnd/>
          </a:ln>
          <a:effectLst/>
        </p:spPr>
        <p:txBody>
          <a:bodyPr/>
          <a:lstStyle/>
          <a:p>
            <a:endParaRPr lang="en-US"/>
          </a:p>
        </p:txBody>
      </p:sp>
      <p:sp>
        <p:nvSpPr>
          <p:cNvPr id="64434" name="Freeform 946"/>
          <p:cNvSpPr>
            <a:spLocks/>
          </p:cNvSpPr>
          <p:nvPr/>
        </p:nvSpPr>
        <p:spPr bwMode="auto">
          <a:xfrm>
            <a:off x="3176588" y="2205038"/>
            <a:ext cx="31750" cy="31750"/>
          </a:xfrm>
          <a:custGeom>
            <a:avLst/>
            <a:gdLst/>
            <a:ahLst/>
            <a:cxnLst>
              <a:cxn ang="0">
                <a:pos x="4" y="16"/>
              </a:cxn>
              <a:cxn ang="0">
                <a:pos x="0" y="10"/>
              </a:cxn>
              <a:cxn ang="0">
                <a:pos x="0" y="16"/>
              </a:cxn>
              <a:cxn ang="0">
                <a:pos x="4" y="16"/>
              </a:cxn>
              <a:cxn ang="0">
                <a:pos x="16" y="7"/>
              </a:cxn>
              <a:cxn ang="0">
                <a:pos x="16" y="3"/>
              </a:cxn>
              <a:cxn ang="0">
                <a:pos x="12" y="3"/>
              </a:cxn>
              <a:cxn ang="0">
                <a:pos x="16" y="3"/>
              </a:cxn>
              <a:cxn ang="0">
                <a:pos x="8" y="0"/>
              </a:cxn>
              <a:cxn ang="0">
                <a:pos x="4" y="16"/>
              </a:cxn>
            </a:cxnLst>
            <a:rect l="0" t="0" r="r" b="b"/>
            <a:pathLst>
              <a:path w="17" h="17">
                <a:moveTo>
                  <a:pt x="4" y="16"/>
                </a:moveTo>
                <a:lnTo>
                  <a:pt x="0" y="10"/>
                </a:lnTo>
                <a:lnTo>
                  <a:pt x="0" y="16"/>
                </a:lnTo>
                <a:lnTo>
                  <a:pt x="4" y="16"/>
                </a:lnTo>
                <a:lnTo>
                  <a:pt x="16" y="7"/>
                </a:lnTo>
                <a:lnTo>
                  <a:pt x="16" y="3"/>
                </a:lnTo>
                <a:lnTo>
                  <a:pt x="12" y="3"/>
                </a:lnTo>
                <a:lnTo>
                  <a:pt x="16" y="3"/>
                </a:lnTo>
                <a:lnTo>
                  <a:pt x="8" y="0"/>
                </a:lnTo>
                <a:lnTo>
                  <a:pt x="4" y="16"/>
                </a:lnTo>
              </a:path>
            </a:pathLst>
          </a:custGeom>
          <a:solidFill>
            <a:srgbClr val="000000"/>
          </a:solidFill>
          <a:ln w="9525" cap="rnd">
            <a:noFill/>
            <a:round/>
            <a:headEnd/>
            <a:tailEnd/>
          </a:ln>
          <a:effectLst/>
        </p:spPr>
        <p:txBody>
          <a:bodyPr/>
          <a:lstStyle/>
          <a:p>
            <a:endParaRPr lang="en-US"/>
          </a:p>
        </p:txBody>
      </p:sp>
      <p:sp>
        <p:nvSpPr>
          <p:cNvPr id="64435" name="Freeform 947"/>
          <p:cNvSpPr>
            <a:spLocks/>
          </p:cNvSpPr>
          <p:nvPr/>
        </p:nvSpPr>
        <p:spPr bwMode="auto">
          <a:xfrm>
            <a:off x="3176588" y="2205038"/>
            <a:ext cx="31750" cy="31750"/>
          </a:xfrm>
          <a:custGeom>
            <a:avLst/>
            <a:gdLst/>
            <a:ahLst/>
            <a:cxnLst>
              <a:cxn ang="0">
                <a:pos x="0" y="10"/>
              </a:cxn>
              <a:cxn ang="0">
                <a:pos x="5" y="16"/>
              </a:cxn>
              <a:cxn ang="0">
                <a:pos x="0" y="16"/>
              </a:cxn>
              <a:cxn ang="0">
                <a:pos x="0" y="10"/>
              </a:cxn>
              <a:cxn ang="0">
                <a:pos x="0" y="16"/>
              </a:cxn>
              <a:cxn ang="0">
                <a:pos x="5" y="16"/>
              </a:cxn>
              <a:cxn ang="0">
                <a:pos x="10" y="0"/>
              </a:cxn>
              <a:cxn ang="0">
                <a:pos x="16" y="3"/>
              </a:cxn>
              <a:cxn ang="0">
                <a:pos x="16" y="0"/>
              </a:cxn>
              <a:cxn ang="0">
                <a:pos x="10" y="0"/>
              </a:cxn>
              <a:cxn ang="0">
                <a:pos x="16" y="0"/>
              </a:cxn>
              <a:cxn ang="0">
                <a:pos x="0" y="10"/>
              </a:cxn>
            </a:cxnLst>
            <a:rect l="0" t="0" r="r" b="b"/>
            <a:pathLst>
              <a:path w="17" h="17">
                <a:moveTo>
                  <a:pt x="0" y="10"/>
                </a:moveTo>
                <a:lnTo>
                  <a:pt x="5" y="16"/>
                </a:lnTo>
                <a:lnTo>
                  <a:pt x="0" y="16"/>
                </a:lnTo>
                <a:lnTo>
                  <a:pt x="0" y="10"/>
                </a:lnTo>
                <a:lnTo>
                  <a:pt x="0" y="16"/>
                </a:lnTo>
                <a:lnTo>
                  <a:pt x="5" y="16"/>
                </a:lnTo>
                <a:lnTo>
                  <a:pt x="10" y="0"/>
                </a:lnTo>
                <a:lnTo>
                  <a:pt x="16" y="3"/>
                </a:lnTo>
                <a:lnTo>
                  <a:pt x="16" y="0"/>
                </a:lnTo>
                <a:lnTo>
                  <a:pt x="10" y="0"/>
                </a:lnTo>
                <a:lnTo>
                  <a:pt x="16" y="0"/>
                </a:lnTo>
                <a:lnTo>
                  <a:pt x="0" y="10"/>
                </a:lnTo>
              </a:path>
            </a:pathLst>
          </a:custGeom>
          <a:solidFill>
            <a:srgbClr val="000000"/>
          </a:solidFill>
          <a:ln w="9525" cap="rnd">
            <a:noFill/>
            <a:round/>
            <a:headEnd/>
            <a:tailEnd/>
          </a:ln>
          <a:effectLst/>
        </p:spPr>
        <p:txBody>
          <a:bodyPr/>
          <a:lstStyle/>
          <a:p>
            <a:endParaRPr lang="en-US"/>
          </a:p>
        </p:txBody>
      </p:sp>
      <p:sp>
        <p:nvSpPr>
          <p:cNvPr id="64436" name="Freeform 948"/>
          <p:cNvSpPr>
            <a:spLocks/>
          </p:cNvSpPr>
          <p:nvPr/>
        </p:nvSpPr>
        <p:spPr bwMode="auto">
          <a:xfrm>
            <a:off x="3163888" y="2190750"/>
            <a:ext cx="31750" cy="31750"/>
          </a:xfrm>
          <a:custGeom>
            <a:avLst/>
            <a:gdLst/>
            <a:ahLst/>
            <a:cxnLst>
              <a:cxn ang="0">
                <a:pos x="0" y="6"/>
              </a:cxn>
              <a:cxn ang="0">
                <a:pos x="2" y="9"/>
              </a:cxn>
              <a:cxn ang="0">
                <a:pos x="2" y="11"/>
              </a:cxn>
              <a:cxn ang="0">
                <a:pos x="6" y="11"/>
              </a:cxn>
              <a:cxn ang="0">
                <a:pos x="6" y="13"/>
              </a:cxn>
              <a:cxn ang="0">
                <a:pos x="6" y="16"/>
              </a:cxn>
              <a:cxn ang="0">
                <a:pos x="8" y="16"/>
              </a:cxn>
              <a:cxn ang="0">
                <a:pos x="16" y="9"/>
              </a:cxn>
              <a:cxn ang="0">
                <a:pos x="13" y="9"/>
              </a:cxn>
              <a:cxn ang="0">
                <a:pos x="13" y="6"/>
              </a:cxn>
              <a:cxn ang="0">
                <a:pos x="13" y="4"/>
              </a:cxn>
              <a:cxn ang="0">
                <a:pos x="11" y="4"/>
              </a:cxn>
              <a:cxn ang="0">
                <a:pos x="11" y="2"/>
              </a:cxn>
              <a:cxn ang="0">
                <a:pos x="8" y="0"/>
              </a:cxn>
              <a:cxn ang="0">
                <a:pos x="11" y="2"/>
              </a:cxn>
              <a:cxn ang="0">
                <a:pos x="0" y="6"/>
              </a:cxn>
            </a:cxnLst>
            <a:rect l="0" t="0" r="r" b="b"/>
            <a:pathLst>
              <a:path w="17" h="17">
                <a:moveTo>
                  <a:pt x="0" y="6"/>
                </a:moveTo>
                <a:lnTo>
                  <a:pt x="2" y="9"/>
                </a:lnTo>
                <a:lnTo>
                  <a:pt x="2" y="11"/>
                </a:lnTo>
                <a:lnTo>
                  <a:pt x="6" y="11"/>
                </a:lnTo>
                <a:lnTo>
                  <a:pt x="6" y="13"/>
                </a:lnTo>
                <a:lnTo>
                  <a:pt x="6" y="16"/>
                </a:lnTo>
                <a:lnTo>
                  <a:pt x="8" y="16"/>
                </a:lnTo>
                <a:lnTo>
                  <a:pt x="16" y="9"/>
                </a:lnTo>
                <a:lnTo>
                  <a:pt x="13" y="9"/>
                </a:lnTo>
                <a:lnTo>
                  <a:pt x="13" y="6"/>
                </a:lnTo>
                <a:lnTo>
                  <a:pt x="13" y="4"/>
                </a:lnTo>
                <a:lnTo>
                  <a:pt x="11" y="4"/>
                </a:lnTo>
                <a:lnTo>
                  <a:pt x="11" y="2"/>
                </a:lnTo>
                <a:lnTo>
                  <a:pt x="8" y="0"/>
                </a:lnTo>
                <a:lnTo>
                  <a:pt x="11" y="2"/>
                </a:lnTo>
                <a:lnTo>
                  <a:pt x="0" y="6"/>
                </a:lnTo>
              </a:path>
            </a:pathLst>
          </a:custGeom>
          <a:solidFill>
            <a:srgbClr val="000000"/>
          </a:solidFill>
          <a:ln w="9525" cap="rnd">
            <a:noFill/>
            <a:round/>
            <a:headEnd/>
            <a:tailEnd/>
          </a:ln>
          <a:effectLst/>
        </p:spPr>
        <p:txBody>
          <a:bodyPr/>
          <a:lstStyle/>
          <a:p>
            <a:endParaRPr lang="en-US"/>
          </a:p>
        </p:txBody>
      </p:sp>
      <p:sp>
        <p:nvSpPr>
          <p:cNvPr id="64437" name="Freeform 949"/>
          <p:cNvSpPr>
            <a:spLocks/>
          </p:cNvSpPr>
          <p:nvPr/>
        </p:nvSpPr>
        <p:spPr bwMode="auto">
          <a:xfrm>
            <a:off x="3163888" y="2195513"/>
            <a:ext cx="31750" cy="30162"/>
          </a:xfrm>
          <a:custGeom>
            <a:avLst/>
            <a:gdLst/>
            <a:ahLst/>
            <a:cxnLst>
              <a:cxn ang="0">
                <a:pos x="0" y="0"/>
              </a:cxn>
              <a:cxn ang="0">
                <a:pos x="0" y="8"/>
              </a:cxn>
              <a:cxn ang="0">
                <a:pos x="0" y="16"/>
              </a:cxn>
              <a:cxn ang="0">
                <a:pos x="16" y="0"/>
              </a:cxn>
              <a:cxn ang="0">
                <a:pos x="16" y="8"/>
              </a:cxn>
              <a:cxn ang="0">
                <a:pos x="0" y="0"/>
              </a:cxn>
            </a:cxnLst>
            <a:rect l="0" t="0" r="r" b="b"/>
            <a:pathLst>
              <a:path w="17" h="17">
                <a:moveTo>
                  <a:pt x="0" y="0"/>
                </a:moveTo>
                <a:lnTo>
                  <a:pt x="0" y="8"/>
                </a:lnTo>
                <a:lnTo>
                  <a:pt x="0" y="16"/>
                </a:lnTo>
                <a:lnTo>
                  <a:pt x="16" y="0"/>
                </a:lnTo>
                <a:lnTo>
                  <a:pt x="16" y="8"/>
                </a:lnTo>
                <a:lnTo>
                  <a:pt x="0" y="0"/>
                </a:lnTo>
              </a:path>
            </a:pathLst>
          </a:custGeom>
          <a:solidFill>
            <a:srgbClr val="000000"/>
          </a:solidFill>
          <a:ln w="9525" cap="rnd">
            <a:noFill/>
            <a:round/>
            <a:headEnd/>
            <a:tailEnd/>
          </a:ln>
          <a:effectLst/>
        </p:spPr>
        <p:txBody>
          <a:bodyPr/>
          <a:lstStyle/>
          <a:p>
            <a:endParaRPr lang="en-US"/>
          </a:p>
        </p:txBody>
      </p:sp>
      <p:sp>
        <p:nvSpPr>
          <p:cNvPr id="64438" name="Freeform 950"/>
          <p:cNvSpPr>
            <a:spLocks/>
          </p:cNvSpPr>
          <p:nvPr/>
        </p:nvSpPr>
        <p:spPr bwMode="auto">
          <a:xfrm>
            <a:off x="3163888" y="2185988"/>
            <a:ext cx="31750" cy="30162"/>
          </a:xfrm>
          <a:custGeom>
            <a:avLst/>
            <a:gdLst/>
            <a:ahLst/>
            <a:cxnLst>
              <a:cxn ang="0">
                <a:pos x="2" y="0"/>
              </a:cxn>
              <a:cxn ang="0">
                <a:pos x="2" y="6"/>
              </a:cxn>
              <a:cxn ang="0">
                <a:pos x="0" y="6"/>
              </a:cxn>
              <a:cxn ang="0">
                <a:pos x="0" y="11"/>
              </a:cxn>
              <a:cxn ang="0">
                <a:pos x="13" y="16"/>
              </a:cxn>
              <a:cxn ang="0">
                <a:pos x="16" y="16"/>
              </a:cxn>
              <a:cxn ang="0">
                <a:pos x="2" y="0"/>
              </a:cxn>
            </a:cxnLst>
            <a:rect l="0" t="0" r="r" b="b"/>
            <a:pathLst>
              <a:path w="17" h="17">
                <a:moveTo>
                  <a:pt x="2" y="0"/>
                </a:moveTo>
                <a:lnTo>
                  <a:pt x="2" y="6"/>
                </a:lnTo>
                <a:lnTo>
                  <a:pt x="0" y="6"/>
                </a:lnTo>
                <a:lnTo>
                  <a:pt x="0" y="11"/>
                </a:lnTo>
                <a:lnTo>
                  <a:pt x="13" y="16"/>
                </a:lnTo>
                <a:lnTo>
                  <a:pt x="16" y="16"/>
                </a:lnTo>
                <a:lnTo>
                  <a:pt x="2" y="0"/>
                </a:lnTo>
              </a:path>
            </a:pathLst>
          </a:custGeom>
          <a:solidFill>
            <a:srgbClr val="000000"/>
          </a:solidFill>
          <a:ln w="9525" cap="rnd">
            <a:noFill/>
            <a:round/>
            <a:headEnd/>
            <a:tailEnd/>
          </a:ln>
          <a:effectLst/>
        </p:spPr>
        <p:txBody>
          <a:bodyPr/>
          <a:lstStyle/>
          <a:p>
            <a:endParaRPr lang="en-US"/>
          </a:p>
        </p:txBody>
      </p:sp>
      <p:sp>
        <p:nvSpPr>
          <p:cNvPr id="64439" name="Freeform 951"/>
          <p:cNvSpPr>
            <a:spLocks/>
          </p:cNvSpPr>
          <p:nvPr/>
        </p:nvSpPr>
        <p:spPr bwMode="auto">
          <a:xfrm>
            <a:off x="3167063" y="2178050"/>
            <a:ext cx="31750" cy="31750"/>
          </a:xfrm>
          <a:custGeom>
            <a:avLst/>
            <a:gdLst/>
            <a:ahLst/>
            <a:cxnLst>
              <a:cxn ang="0">
                <a:pos x="8" y="0"/>
              </a:cxn>
              <a:cxn ang="0">
                <a:pos x="12" y="0"/>
              </a:cxn>
              <a:cxn ang="0">
                <a:pos x="8" y="0"/>
              </a:cxn>
              <a:cxn ang="0">
                <a:pos x="5" y="2"/>
              </a:cxn>
              <a:cxn ang="0">
                <a:pos x="0" y="5"/>
              </a:cxn>
              <a:cxn ang="0">
                <a:pos x="16" y="16"/>
              </a:cxn>
              <a:cxn ang="0">
                <a:pos x="16" y="13"/>
              </a:cxn>
              <a:cxn ang="0">
                <a:pos x="12" y="13"/>
              </a:cxn>
              <a:cxn ang="0">
                <a:pos x="8" y="0"/>
              </a:cxn>
            </a:cxnLst>
            <a:rect l="0" t="0" r="r" b="b"/>
            <a:pathLst>
              <a:path w="17" h="17">
                <a:moveTo>
                  <a:pt x="8" y="0"/>
                </a:moveTo>
                <a:lnTo>
                  <a:pt x="12" y="0"/>
                </a:lnTo>
                <a:lnTo>
                  <a:pt x="8" y="0"/>
                </a:lnTo>
                <a:lnTo>
                  <a:pt x="5" y="2"/>
                </a:lnTo>
                <a:lnTo>
                  <a:pt x="0" y="5"/>
                </a:lnTo>
                <a:lnTo>
                  <a:pt x="16" y="16"/>
                </a:lnTo>
                <a:lnTo>
                  <a:pt x="16" y="13"/>
                </a:lnTo>
                <a:lnTo>
                  <a:pt x="12" y="13"/>
                </a:lnTo>
                <a:lnTo>
                  <a:pt x="8" y="0"/>
                </a:lnTo>
              </a:path>
            </a:pathLst>
          </a:custGeom>
          <a:solidFill>
            <a:srgbClr val="000000"/>
          </a:solidFill>
          <a:ln w="9525" cap="rnd">
            <a:noFill/>
            <a:round/>
            <a:headEnd/>
            <a:tailEnd/>
          </a:ln>
          <a:effectLst/>
        </p:spPr>
        <p:txBody>
          <a:bodyPr/>
          <a:lstStyle/>
          <a:p>
            <a:endParaRPr lang="en-US"/>
          </a:p>
        </p:txBody>
      </p:sp>
      <p:sp>
        <p:nvSpPr>
          <p:cNvPr id="64440" name="Freeform 952"/>
          <p:cNvSpPr>
            <a:spLocks/>
          </p:cNvSpPr>
          <p:nvPr/>
        </p:nvSpPr>
        <p:spPr bwMode="auto">
          <a:xfrm>
            <a:off x="3176588" y="2178050"/>
            <a:ext cx="31750" cy="31750"/>
          </a:xfrm>
          <a:custGeom>
            <a:avLst/>
            <a:gdLst/>
            <a:ahLst/>
            <a:cxnLst>
              <a:cxn ang="0">
                <a:pos x="3" y="7"/>
              </a:cxn>
              <a:cxn ang="0">
                <a:pos x="9" y="0"/>
              </a:cxn>
              <a:cxn ang="0">
                <a:pos x="6" y="0"/>
              </a:cxn>
              <a:cxn ang="0">
                <a:pos x="3" y="0"/>
              </a:cxn>
              <a:cxn ang="0">
                <a:pos x="0" y="0"/>
              </a:cxn>
              <a:cxn ang="0">
                <a:pos x="3" y="16"/>
              </a:cxn>
              <a:cxn ang="0">
                <a:pos x="6" y="16"/>
              </a:cxn>
              <a:cxn ang="0">
                <a:pos x="9" y="16"/>
              </a:cxn>
              <a:cxn ang="0">
                <a:pos x="16" y="7"/>
              </a:cxn>
              <a:cxn ang="0">
                <a:pos x="9" y="16"/>
              </a:cxn>
              <a:cxn ang="0">
                <a:pos x="16" y="16"/>
              </a:cxn>
              <a:cxn ang="0">
                <a:pos x="16" y="7"/>
              </a:cxn>
              <a:cxn ang="0">
                <a:pos x="3" y="7"/>
              </a:cxn>
            </a:cxnLst>
            <a:rect l="0" t="0" r="r" b="b"/>
            <a:pathLst>
              <a:path w="17" h="17">
                <a:moveTo>
                  <a:pt x="3" y="7"/>
                </a:moveTo>
                <a:lnTo>
                  <a:pt x="9" y="0"/>
                </a:lnTo>
                <a:lnTo>
                  <a:pt x="6" y="0"/>
                </a:lnTo>
                <a:lnTo>
                  <a:pt x="3" y="0"/>
                </a:lnTo>
                <a:lnTo>
                  <a:pt x="0" y="0"/>
                </a:lnTo>
                <a:lnTo>
                  <a:pt x="3" y="16"/>
                </a:lnTo>
                <a:lnTo>
                  <a:pt x="6" y="16"/>
                </a:lnTo>
                <a:lnTo>
                  <a:pt x="9" y="16"/>
                </a:lnTo>
                <a:lnTo>
                  <a:pt x="16" y="7"/>
                </a:lnTo>
                <a:lnTo>
                  <a:pt x="9" y="16"/>
                </a:lnTo>
                <a:lnTo>
                  <a:pt x="16" y="16"/>
                </a:lnTo>
                <a:lnTo>
                  <a:pt x="16" y="7"/>
                </a:lnTo>
                <a:lnTo>
                  <a:pt x="3" y="7"/>
                </a:lnTo>
              </a:path>
            </a:pathLst>
          </a:custGeom>
          <a:solidFill>
            <a:srgbClr val="000000"/>
          </a:solidFill>
          <a:ln w="9525" cap="rnd">
            <a:noFill/>
            <a:round/>
            <a:headEnd/>
            <a:tailEnd/>
          </a:ln>
          <a:effectLst/>
        </p:spPr>
        <p:txBody>
          <a:bodyPr/>
          <a:lstStyle/>
          <a:p>
            <a:endParaRPr lang="en-US"/>
          </a:p>
        </p:txBody>
      </p:sp>
      <p:sp>
        <p:nvSpPr>
          <p:cNvPr id="64441" name="Freeform 953"/>
          <p:cNvSpPr>
            <a:spLocks/>
          </p:cNvSpPr>
          <p:nvPr/>
        </p:nvSpPr>
        <p:spPr bwMode="auto">
          <a:xfrm>
            <a:off x="3181350" y="2174875"/>
            <a:ext cx="31750" cy="30163"/>
          </a:xfrm>
          <a:custGeom>
            <a:avLst/>
            <a:gdLst/>
            <a:ahLst/>
            <a:cxnLst>
              <a:cxn ang="0">
                <a:pos x="4" y="16"/>
              </a:cxn>
              <a:cxn ang="0">
                <a:pos x="8" y="16"/>
              </a:cxn>
              <a:cxn ang="0">
                <a:pos x="4" y="16"/>
              </a:cxn>
              <a:cxn ang="0">
                <a:pos x="0" y="10"/>
              </a:cxn>
              <a:cxn ang="0">
                <a:pos x="0" y="7"/>
              </a:cxn>
              <a:cxn ang="0">
                <a:pos x="0" y="10"/>
              </a:cxn>
              <a:cxn ang="0">
                <a:pos x="16" y="10"/>
              </a:cxn>
              <a:cxn ang="0">
                <a:pos x="16" y="7"/>
              </a:cxn>
              <a:cxn ang="0">
                <a:pos x="16" y="3"/>
              </a:cxn>
              <a:cxn ang="0">
                <a:pos x="12" y="0"/>
              </a:cxn>
              <a:cxn ang="0">
                <a:pos x="8" y="0"/>
              </a:cxn>
              <a:cxn ang="0">
                <a:pos x="12" y="0"/>
              </a:cxn>
              <a:cxn ang="0">
                <a:pos x="4" y="16"/>
              </a:cxn>
            </a:cxnLst>
            <a:rect l="0" t="0" r="r" b="b"/>
            <a:pathLst>
              <a:path w="17" h="17">
                <a:moveTo>
                  <a:pt x="4" y="16"/>
                </a:moveTo>
                <a:lnTo>
                  <a:pt x="8" y="16"/>
                </a:lnTo>
                <a:lnTo>
                  <a:pt x="4" y="16"/>
                </a:lnTo>
                <a:lnTo>
                  <a:pt x="0" y="10"/>
                </a:lnTo>
                <a:lnTo>
                  <a:pt x="0" y="7"/>
                </a:lnTo>
                <a:lnTo>
                  <a:pt x="0" y="10"/>
                </a:lnTo>
                <a:lnTo>
                  <a:pt x="16" y="10"/>
                </a:lnTo>
                <a:lnTo>
                  <a:pt x="16" y="7"/>
                </a:lnTo>
                <a:lnTo>
                  <a:pt x="16" y="3"/>
                </a:lnTo>
                <a:lnTo>
                  <a:pt x="12" y="0"/>
                </a:lnTo>
                <a:lnTo>
                  <a:pt x="8" y="0"/>
                </a:lnTo>
                <a:lnTo>
                  <a:pt x="12" y="0"/>
                </a:lnTo>
                <a:lnTo>
                  <a:pt x="4" y="16"/>
                </a:lnTo>
              </a:path>
            </a:pathLst>
          </a:custGeom>
          <a:solidFill>
            <a:srgbClr val="000000"/>
          </a:solidFill>
          <a:ln w="9525" cap="rnd">
            <a:noFill/>
            <a:round/>
            <a:headEnd/>
            <a:tailEnd/>
          </a:ln>
          <a:effectLst/>
        </p:spPr>
        <p:txBody>
          <a:bodyPr/>
          <a:lstStyle/>
          <a:p>
            <a:endParaRPr lang="en-US"/>
          </a:p>
        </p:txBody>
      </p:sp>
      <p:sp>
        <p:nvSpPr>
          <p:cNvPr id="64442" name="Freeform 954"/>
          <p:cNvSpPr>
            <a:spLocks/>
          </p:cNvSpPr>
          <p:nvPr/>
        </p:nvSpPr>
        <p:spPr bwMode="auto">
          <a:xfrm>
            <a:off x="3181350" y="2174875"/>
            <a:ext cx="31750" cy="30163"/>
          </a:xfrm>
          <a:custGeom>
            <a:avLst/>
            <a:gdLst/>
            <a:ahLst/>
            <a:cxnLst>
              <a:cxn ang="0">
                <a:pos x="5" y="16"/>
              </a:cxn>
              <a:cxn ang="0">
                <a:pos x="0" y="16"/>
              </a:cxn>
              <a:cxn ang="0">
                <a:pos x="5" y="16"/>
              </a:cxn>
              <a:cxn ang="0">
                <a:pos x="16" y="0"/>
              </a:cxn>
              <a:cxn ang="0">
                <a:pos x="10" y="0"/>
              </a:cxn>
              <a:cxn ang="0">
                <a:pos x="5" y="0"/>
              </a:cxn>
              <a:cxn ang="0">
                <a:pos x="5" y="16"/>
              </a:cxn>
            </a:cxnLst>
            <a:rect l="0" t="0" r="r" b="b"/>
            <a:pathLst>
              <a:path w="17" h="17">
                <a:moveTo>
                  <a:pt x="5" y="16"/>
                </a:moveTo>
                <a:lnTo>
                  <a:pt x="0" y="16"/>
                </a:lnTo>
                <a:lnTo>
                  <a:pt x="5" y="16"/>
                </a:lnTo>
                <a:lnTo>
                  <a:pt x="16" y="0"/>
                </a:lnTo>
                <a:lnTo>
                  <a:pt x="10" y="0"/>
                </a:lnTo>
                <a:lnTo>
                  <a:pt x="5" y="0"/>
                </a:lnTo>
                <a:lnTo>
                  <a:pt x="5" y="16"/>
                </a:lnTo>
              </a:path>
            </a:pathLst>
          </a:custGeom>
          <a:solidFill>
            <a:srgbClr val="000000"/>
          </a:solidFill>
          <a:ln w="9525" cap="rnd">
            <a:noFill/>
            <a:round/>
            <a:headEnd/>
            <a:tailEnd/>
          </a:ln>
          <a:effectLst/>
        </p:spPr>
        <p:txBody>
          <a:bodyPr/>
          <a:lstStyle/>
          <a:p>
            <a:endParaRPr lang="en-US"/>
          </a:p>
        </p:txBody>
      </p:sp>
      <p:sp>
        <p:nvSpPr>
          <p:cNvPr id="64443" name="Freeform 955"/>
          <p:cNvSpPr>
            <a:spLocks/>
          </p:cNvSpPr>
          <p:nvPr/>
        </p:nvSpPr>
        <p:spPr bwMode="auto">
          <a:xfrm>
            <a:off x="3176588" y="2171700"/>
            <a:ext cx="31750" cy="30163"/>
          </a:xfrm>
          <a:custGeom>
            <a:avLst/>
            <a:gdLst/>
            <a:ahLst/>
            <a:cxnLst>
              <a:cxn ang="0">
                <a:pos x="8" y="16"/>
              </a:cxn>
              <a:cxn ang="0">
                <a:pos x="0" y="8"/>
              </a:cxn>
              <a:cxn ang="0">
                <a:pos x="0" y="11"/>
              </a:cxn>
              <a:cxn ang="0">
                <a:pos x="4" y="11"/>
              </a:cxn>
              <a:cxn ang="0">
                <a:pos x="4" y="16"/>
              </a:cxn>
              <a:cxn ang="0">
                <a:pos x="8" y="16"/>
              </a:cxn>
              <a:cxn ang="0">
                <a:pos x="8" y="2"/>
              </a:cxn>
              <a:cxn ang="0">
                <a:pos x="12" y="2"/>
              </a:cxn>
              <a:cxn ang="0">
                <a:pos x="16" y="2"/>
              </a:cxn>
              <a:cxn ang="0">
                <a:pos x="16" y="5"/>
              </a:cxn>
              <a:cxn ang="0">
                <a:pos x="16" y="8"/>
              </a:cxn>
              <a:cxn ang="0">
                <a:pos x="8" y="0"/>
              </a:cxn>
              <a:cxn ang="0">
                <a:pos x="8" y="16"/>
              </a:cxn>
            </a:cxnLst>
            <a:rect l="0" t="0" r="r" b="b"/>
            <a:pathLst>
              <a:path w="17" h="17">
                <a:moveTo>
                  <a:pt x="8" y="16"/>
                </a:moveTo>
                <a:lnTo>
                  <a:pt x="0" y="8"/>
                </a:lnTo>
                <a:lnTo>
                  <a:pt x="0" y="11"/>
                </a:lnTo>
                <a:lnTo>
                  <a:pt x="4" y="11"/>
                </a:lnTo>
                <a:lnTo>
                  <a:pt x="4" y="16"/>
                </a:lnTo>
                <a:lnTo>
                  <a:pt x="8" y="16"/>
                </a:lnTo>
                <a:lnTo>
                  <a:pt x="8" y="2"/>
                </a:lnTo>
                <a:lnTo>
                  <a:pt x="12" y="2"/>
                </a:lnTo>
                <a:lnTo>
                  <a:pt x="16" y="2"/>
                </a:lnTo>
                <a:lnTo>
                  <a:pt x="16" y="5"/>
                </a:lnTo>
                <a:lnTo>
                  <a:pt x="16" y="8"/>
                </a:lnTo>
                <a:lnTo>
                  <a:pt x="8" y="0"/>
                </a:lnTo>
                <a:lnTo>
                  <a:pt x="8" y="16"/>
                </a:lnTo>
              </a:path>
            </a:pathLst>
          </a:custGeom>
          <a:solidFill>
            <a:srgbClr val="000000"/>
          </a:solidFill>
          <a:ln w="9525" cap="rnd">
            <a:noFill/>
            <a:round/>
            <a:headEnd/>
            <a:tailEnd/>
          </a:ln>
          <a:effectLst/>
        </p:spPr>
        <p:txBody>
          <a:bodyPr/>
          <a:lstStyle/>
          <a:p>
            <a:endParaRPr lang="en-US"/>
          </a:p>
        </p:txBody>
      </p:sp>
      <p:sp>
        <p:nvSpPr>
          <p:cNvPr id="64444" name="Freeform 956"/>
          <p:cNvSpPr>
            <a:spLocks/>
          </p:cNvSpPr>
          <p:nvPr/>
        </p:nvSpPr>
        <p:spPr bwMode="auto">
          <a:xfrm>
            <a:off x="3173413" y="2171700"/>
            <a:ext cx="31750" cy="30163"/>
          </a:xfrm>
          <a:custGeom>
            <a:avLst/>
            <a:gdLst/>
            <a:ahLst/>
            <a:cxnLst>
              <a:cxn ang="0">
                <a:pos x="0" y="16"/>
              </a:cxn>
              <a:cxn ang="0">
                <a:pos x="5" y="16"/>
              </a:cxn>
              <a:cxn ang="0">
                <a:pos x="10" y="16"/>
              </a:cxn>
              <a:cxn ang="0">
                <a:pos x="16" y="16"/>
              </a:cxn>
              <a:cxn ang="0">
                <a:pos x="16" y="0"/>
              </a:cxn>
              <a:cxn ang="0">
                <a:pos x="10" y="0"/>
              </a:cxn>
              <a:cxn ang="0">
                <a:pos x="5" y="0"/>
              </a:cxn>
              <a:cxn ang="0">
                <a:pos x="5" y="2"/>
              </a:cxn>
              <a:cxn ang="0">
                <a:pos x="0" y="2"/>
              </a:cxn>
              <a:cxn ang="0">
                <a:pos x="0" y="16"/>
              </a:cxn>
            </a:cxnLst>
            <a:rect l="0" t="0" r="r" b="b"/>
            <a:pathLst>
              <a:path w="17" h="17">
                <a:moveTo>
                  <a:pt x="0" y="16"/>
                </a:moveTo>
                <a:lnTo>
                  <a:pt x="5" y="16"/>
                </a:lnTo>
                <a:lnTo>
                  <a:pt x="10" y="16"/>
                </a:lnTo>
                <a:lnTo>
                  <a:pt x="16" y="16"/>
                </a:lnTo>
                <a:lnTo>
                  <a:pt x="16" y="0"/>
                </a:lnTo>
                <a:lnTo>
                  <a:pt x="10" y="0"/>
                </a:lnTo>
                <a:lnTo>
                  <a:pt x="5" y="0"/>
                </a:lnTo>
                <a:lnTo>
                  <a:pt x="5" y="2"/>
                </a:lnTo>
                <a:lnTo>
                  <a:pt x="0" y="2"/>
                </a:lnTo>
                <a:lnTo>
                  <a:pt x="0" y="16"/>
                </a:lnTo>
              </a:path>
            </a:pathLst>
          </a:custGeom>
          <a:solidFill>
            <a:srgbClr val="000000"/>
          </a:solidFill>
          <a:ln w="9525" cap="rnd">
            <a:noFill/>
            <a:round/>
            <a:headEnd/>
            <a:tailEnd/>
          </a:ln>
          <a:effectLst/>
        </p:spPr>
        <p:txBody>
          <a:bodyPr/>
          <a:lstStyle/>
          <a:p>
            <a:endParaRPr lang="en-US"/>
          </a:p>
        </p:txBody>
      </p:sp>
      <p:sp>
        <p:nvSpPr>
          <p:cNvPr id="64445" name="Freeform 957"/>
          <p:cNvSpPr>
            <a:spLocks/>
          </p:cNvSpPr>
          <p:nvPr/>
        </p:nvSpPr>
        <p:spPr bwMode="auto">
          <a:xfrm>
            <a:off x="3160713" y="2174875"/>
            <a:ext cx="31750" cy="30163"/>
          </a:xfrm>
          <a:custGeom>
            <a:avLst/>
            <a:gdLst/>
            <a:ahLst/>
            <a:cxnLst>
              <a:cxn ang="0">
                <a:pos x="16" y="7"/>
              </a:cxn>
              <a:cxn ang="0">
                <a:pos x="7" y="16"/>
              </a:cxn>
              <a:cxn ang="0">
                <a:pos x="12" y="16"/>
              </a:cxn>
              <a:cxn ang="0">
                <a:pos x="16" y="16"/>
              </a:cxn>
              <a:cxn ang="0">
                <a:pos x="12" y="16"/>
              </a:cxn>
              <a:cxn ang="0">
                <a:pos x="12" y="0"/>
              </a:cxn>
              <a:cxn ang="0">
                <a:pos x="7" y="0"/>
              </a:cxn>
              <a:cxn ang="0">
                <a:pos x="0" y="7"/>
              </a:cxn>
              <a:cxn ang="0">
                <a:pos x="16" y="7"/>
              </a:cxn>
            </a:cxnLst>
            <a:rect l="0" t="0" r="r" b="b"/>
            <a:pathLst>
              <a:path w="17" h="17">
                <a:moveTo>
                  <a:pt x="16" y="7"/>
                </a:moveTo>
                <a:lnTo>
                  <a:pt x="7" y="16"/>
                </a:lnTo>
                <a:lnTo>
                  <a:pt x="12" y="16"/>
                </a:lnTo>
                <a:lnTo>
                  <a:pt x="16" y="16"/>
                </a:lnTo>
                <a:lnTo>
                  <a:pt x="12" y="16"/>
                </a:lnTo>
                <a:lnTo>
                  <a:pt x="12" y="0"/>
                </a:lnTo>
                <a:lnTo>
                  <a:pt x="7" y="0"/>
                </a:lnTo>
                <a:lnTo>
                  <a:pt x="0" y="7"/>
                </a:lnTo>
                <a:lnTo>
                  <a:pt x="16" y="7"/>
                </a:lnTo>
              </a:path>
            </a:pathLst>
          </a:custGeom>
          <a:solidFill>
            <a:srgbClr val="000000"/>
          </a:solidFill>
          <a:ln w="9525" cap="rnd">
            <a:noFill/>
            <a:round/>
            <a:headEnd/>
            <a:tailEnd/>
          </a:ln>
          <a:effectLst/>
        </p:spPr>
        <p:txBody>
          <a:bodyPr/>
          <a:lstStyle/>
          <a:p>
            <a:endParaRPr lang="en-US"/>
          </a:p>
        </p:txBody>
      </p:sp>
      <p:sp>
        <p:nvSpPr>
          <p:cNvPr id="64446" name="Freeform 958"/>
          <p:cNvSpPr>
            <a:spLocks/>
          </p:cNvSpPr>
          <p:nvPr/>
        </p:nvSpPr>
        <p:spPr bwMode="auto">
          <a:xfrm>
            <a:off x="3160713" y="2174875"/>
            <a:ext cx="31750" cy="30163"/>
          </a:xfrm>
          <a:custGeom>
            <a:avLst/>
            <a:gdLst/>
            <a:ahLst/>
            <a:cxnLst>
              <a:cxn ang="0">
                <a:pos x="7" y="16"/>
              </a:cxn>
              <a:cxn ang="0">
                <a:pos x="16" y="5"/>
              </a:cxn>
              <a:cxn ang="0">
                <a:pos x="0" y="5"/>
              </a:cxn>
              <a:cxn ang="0">
                <a:pos x="7" y="0"/>
              </a:cxn>
              <a:cxn ang="0">
                <a:pos x="7" y="16"/>
              </a:cxn>
            </a:cxnLst>
            <a:rect l="0" t="0" r="r" b="b"/>
            <a:pathLst>
              <a:path w="17" h="17">
                <a:moveTo>
                  <a:pt x="7" y="16"/>
                </a:moveTo>
                <a:lnTo>
                  <a:pt x="16" y="5"/>
                </a:lnTo>
                <a:lnTo>
                  <a:pt x="0" y="5"/>
                </a:lnTo>
                <a:lnTo>
                  <a:pt x="7" y="0"/>
                </a:lnTo>
                <a:lnTo>
                  <a:pt x="7" y="16"/>
                </a:lnTo>
              </a:path>
            </a:pathLst>
          </a:custGeom>
          <a:solidFill>
            <a:srgbClr val="000000"/>
          </a:solidFill>
          <a:ln w="9525" cap="rnd">
            <a:noFill/>
            <a:round/>
            <a:headEnd/>
            <a:tailEnd/>
          </a:ln>
          <a:effectLst/>
        </p:spPr>
        <p:txBody>
          <a:bodyPr/>
          <a:lstStyle/>
          <a:p>
            <a:endParaRPr lang="en-US"/>
          </a:p>
        </p:txBody>
      </p:sp>
      <p:sp>
        <p:nvSpPr>
          <p:cNvPr id="64447" name="Freeform 959"/>
          <p:cNvSpPr>
            <a:spLocks/>
          </p:cNvSpPr>
          <p:nvPr/>
        </p:nvSpPr>
        <p:spPr bwMode="auto">
          <a:xfrm>
            <a:off x="3160713" y="2174875"/>
            <a:ext cx="31750" cy="30163"/>
          </a:xfrm>
          <a:custGeom>
            <a:avLst/>
            <a:gdLst/>
            <a:ahLst/>
            <a:cxnLst>
              <a:cxn ang="0">
                <a:pos x="16" y="13"/>
              </a:cxn>
              <a:cxn ang="0">
                <a:pos x="9" y="13"/>
              </a:cxn>
              <a:cxn ang="0">
                <a:pos x="9" y="16"/>
              </a:cxn>
              <a:cxn ang="0">
                <a:pos x="9" y="0"/>
              </a:cxn>
              <a:cxn ang="0">
                <a:pos x="4" y="0"/>
              </a:cxn>
              <a:cxn ang="0">
                <a:pos x="4" y="2"/>
              </a:cxn>
              <a:cxn ang="0">
                <a:pos x="0" y="2"/>
              </a:cxn>
              <a:cxn ang="0">
                <a:pos x="16" y="13"/>
              </a:cxn>
            </a:cxnLst>
            <a:rect l="0" t="0" r="r" b="b"/>
            <a:pathLst>
              <a:path w="17" h="17">
                <a:moveTo>
                  <a:pt x="16" y="13"/>
                </a:moveTo>
                <a:lnTo>
                  <a:pt x="9" y="13"/>
                </a:lnTo>
                <a:lnTo>
                  <a:pt x="9" y="16"/>
                </a:lnTo>
                <a:lnTo>
                  <a:pt x="9" y="0"/>
                </a:lnTo>
                <a:lnTo>
                  <a:pt x="4" y="0"/>
                </a:lnTo>
                <a:lnTo>
                  <a:pt x="4" y="2"/>
                </a:lnTo>
                <a:lnTo>
                  <a:pt x="0" y="2"/>
                </a:lnTo>
                <a:lnTo>
                  <a:pt x="16" y="13"/>
                </a:lnTo>
              </a:path>
            </a:pathLst>
          </a:custGeom>
          <a:solidFill>
            <a:srgbClr val="000000"/>
          </a:solidFill>
          <a:ln w="9525" cap="rnd">
            <a:noFill/>
            <a:round/>
            <a:headEnd/>
            <a:tailEnd/>
          </a:ln>
          <a:effectLst/>
        </p:spPr>
        <p:txBody>
          <a:bodyPr/>
          <a:lstStyle/>
          <a:p>
            <a:endParaRPr lang="en-US"/>
          </a:p>
        </p:txBody>
      </p:sp>
      <p:sp>
        <p:nvSpPr>
          <p:cNvPr id="64448" name="Freeform 960"/>
          <p:cNvSpPr>
            <a:spLocks/>
          </p:cNvSpPr>
          <p:nvPr/>
        </p:nvSpPr>
        <p:spPr bwMode="auto">
          <a:xfrm>
            <a:off x="3152775" y="2178050"/>
            <a:ext cx="31750" cy="31750"/>
          </a:xfrm>
          <a:custGeom>
            <a:avLst/>
            <a:gdLst/>
            <a:ahLst/>
            <a:cxnLst>
              <a:cxn ang="0">
                <a:pos x="0" y="5"/>
              </a:cxn>
              <a:cxn ang="0">
                <a:pos x="8" y="16"/>
              </a:cxn>
              <a:cxn ang="0">
                <a:pos x="11" y="16"/>
              </a:cxn>
              <a:cxn ang="0">
                <a:pos x="11" y="13"/>
              </a:cxn>
              <a:cxn ang="0">
                <a:pos x="16" y="13"/>
              </a:cxn>
              <a:cxn ang="0">
                <a:pos x="16" y="10"/>
              </a:cxn>
              <a:cxn ang="0">
                <a:pos x="5" y="0"/>
              </a:cxn>
              <a:cxn ang="0">
                <a:pos x="5" y="2"/>
              </a:cxn>
              <a:cxn ang="0">
                <a:pos x="2" y="2"/>
              </a:cxn>
              <a:cxn ang="0">
                <a:pos x="8" y="13"/>
              </a:cxn>
              <a:cxn ang="0">
                <a:pos x="0" y="5"/>
              </a:cxn>
            </a:cxnLst>
            <a:rect l="0" t="0" r="r" b="b"/>
            <a:pathLst>
              <a:path w="17" h="17">
                <a:moveTo>
                  <a:pt x="0" y="5"/>
                </a:moveTo>
                <a:lnTo>
                  <a:pt x="8" y="16"/>
                </a:lnTo>
                <a:lnTo>
                  <a:pt x="11" y="16"/>
                </a:lnTo>
                <a:lnTo>
                  <a:pt x="11" y="13"/>
                </a:lnTo>
                <a:lnTo>
                  <a:pt x="16" y="13"/>
                </a:lnTo>
                <a:lnTo>
                  <a:pt x="16" y="10"/>
                </a:lnTo>
                <a:lnTo>
                  <a:pt x="5" y="0"/>
                </a:lnTo>
                <a:lnTo>
                  <a:pt x="5" y="2"/>
                </a:lnTo>
                <a:lnTo>
                  <a:pt x="2" y="2"/>
                </a:lnTo>
                <a:lnTo>
                  <a:pt x="8" y="13"/>
                </a:lnTo>
                <a:lnTo>
                  <a:pt x="0" y="5"/>
                </a:lnTo>
              </a:path>
            </a:pathLst>
          </a:custGeom>
          <a:solidFill>
            <a:srgbClr val="000000"/>
          </a:solidFill>
          <a:ln w="9525" cap="rnd">
            <a:noFill/>
            <a:round/>
            <a:headEnd/>
            <a:tailEnd/>
          </a:ln>
          <a:effectLst/>
        </p:spPr>
        <p:txBody>
          <a:bodyPr/>
          <a:lstStyle/>
          <a:p>
            <a:endParaRPr lang="en-US"/>
          </a:p>
        </p:txBody>
      </p:sp>
      <p:sp>
        <p:nvSpPr>
          <p:cNvPr id="64449" name="Freeform 961"/>
          <p:cNvSpPr>
            <a:spLocks/>
          </p:cNvSpPr>
          <p:nvPr/>
        </p:nvSpPr>
        <p:spPr bwMode="auto">
          <a:xfrm>
            <a:off x="3152775" y="2166938"/>
            <a:ext cx="31750" cy="31750"/>
          </a:xfrm>
          <a:custGeom>
            <a:avLst/>
            <a:gdLst/>
            <a:ahLst/>
            <a:cxnLst>
              <a:cxn ang="0">
                <a:pos x="13" y="0"/>
              </a:cxn>
              <a:cxn ang="0">
                <a:pos x="8" y="2"/>
              </a:cxn>
              <a:cxn ang="0">
                <a:pos x="0" y="10"/>
              </a:cxn>
              <a:cxn ang="0">
                <a:pos x="6" y="16"/>
              </a:cxn>
              <a:cxn ang="0">
                <a:pos x="16" y="6"/>
              </a:cxn>
              <a:cxn ang="0">
                <a:pos x="11" y="8"/>
              </a:cxn>
              <a:cxn ang="0">
                <a:pos x="13" y="0"/>
              </a:cxn>
              <a:cxn ang="0">
                <a:pos x="8" y="0"/>
              </a:cxn>
              <a:cxn ang="0">
                <a:pos x="8" y="2"/>
              </a:cxn>
              <a:cxn ang="0">
                <a:pos x="13" y="0"/>
              </a:cxn>
            </a:cxnLst>
            <a:rect l="0" t="0" r="r" b="b"/>
            <a:pathLst>
              <a:path w="17" h="17">
                <a:moveTo>
                  <a:pt x="13" y="0"/>
                </a:moveTo>
                <a:lnTo>
                  <a:pt x="8" y="2"/>
                </a:lnTo>
                <a:lnTo>
                  <a:pt x="0" y="10"/>
                </a:lnTo>
                <a:lnTo>
                  <a:pt x="6" y="16"/>
                </a:lnTo>
                <a:lnTo>
                  <a:pt x="16" y="6"/>
                </a:lnTo>
                <a:lnTo>
                  <a:pt x="11" y="8"/>
                </a:lnTo>
                <a:lnTo>
                  <a:pt x="13" y="0"/>
                </a:lnTo>
                <a:lnTo>
                  <a:pt x="8" y="0"/>
                </a:lnTo>
                <a:lnTo>
                  <a:pt x="8" y="2"/>
                </a:lnTo>
                <a:lnTo>
                  <a:pt x="13" y="0"/>
                </a:lnTo>
              </a:path>
            </a:pathLst>
          </a:custGeom>
          <a:solidFill>
            <a:srgbClr val="000000"/>
          </a:solidFill>
          <a:ln w="9525" cap="rnd">
            <a:noFill/>
            <a:round/>
            <a:headEnd/>
            <a:tailEnd/>
          </a:ln>
          <a:effectLst/>
        </p:spPr>
        <p:txBody>
          <a:bodyPr/>
          <a:lstStyle/>
          <a:p>
            <a:endParaRPr lang="en-US"/>
          </a:p>
        </p:txBody>
      </p:sp>
      <p:sp>
        <p:nvSpPr>
          <p:cNvPr id="64450" name="Freeform 962"/>
          <p:cNvSpPr>
            <a:spLocks/>
          </p:cNvSpPr>
          <p:nvPr/>
        </p:nvSpPr>
        <p:spPr bwMode="auto">
          <a:xfrm>
            <a:off x="3173413" y="2166938"/>
            <a:ext cx="31750" cy="31750"/>
          </a:xfrm>
          <a:custGeom>
            <a:avLst/>
            <a:gdLst/>
            <a:ahLst/>
            <a:cxnLst>
              <a:cxn ang="0">
                <a:pos x="16" y="4"/>
              </a:cxn>
              <a:cxn ang="0">
                <a:pos x="12" y="0"/>
              </a:cxn>
              <a:cxn ang="0">
                <a:pos x="4" y="0"/>
              </a:cxn>
              <a:cxn ang="0">
                <a:pos x="0" y="16"/>
              </a:cxn>
              <a:cxn ang="0">
                <a:pos x="12" y="16"/>
              </a:cxn>
              <a:cxn ang="0">
                <a:pos x="4" y="16"/>
              </a:cxn>
              <a:cxn ang="0">
                <a:pos x="16" y="4"/>
              </a:cxn>
            </a:cxnLst>
            <a:rect l="0" t="0" r="r" b="b"/>
            <a:pathLst>
              <a:path w="17" h="17">
                <a:moveTo>
                  <a:pt x="16" y="4"/>
                </a:moveTo>
                <a:lnTo>
                  <a:pt x="12" y="0"/>
                </a:lnTo>
                <a:lnTo>
                  <a:pt x="4" y="0"/>
                </a:lnTo>
                <a:lnTo>
                  <a:pt x="0" y="16"/>
                </a:lnTo>
                <a:lnTo>
                  <a:pt x="12" y="16"/>
                </a:lnTo>
                <a:lnTo>
                  <a:pt x="4" y="16"/>
                </a:lnTo>
                <a:lnTo>
                  <a:pt x="16" y="4"/>
                </a:lnTo>
              </a:path>
            </a:pathLst>
          </a:custGeom>
          <a:solidFill>
            <a:srgbClr val="000000"/>
          </a:solidFill>
          <a:ln w="9525" cap="rnd">
            <a:noFill/>
            <a:round/>
            <a:headEnd/>
            <a:tailEnd/>
          </a:ln>
          <a:effectLst/>
        </p:spPr>
        <p:txBody>
          <a:bodyPr/>
          <a:lstStyle/>
          <a:p>
            <a:endParaRPr lang="en-US"/>
          </a:p>
        </p:txBody>
      </p:sp>
      <p:sp>
        <p:nvSpPr>
          <p:cNvPr id="64451" name="Freeform 963"/>
          <p:cNvSpPr>
            <a:spLocks/>
          </p:cNvSpPr>
          <p:nvPr/>
        </p:nvSpPr>
        <p:spPr bwMode="auto">
          <a:xfrm>
            <a:off x="3173413" y="2154238"/>
            <a:ext cx="31750" cy="31750"/>
          </a:xfrm>
          <a:custGeom>
            <a:avLst/>
            <a:gdLst/>
            <a:ahLst/>
            <a:cxnLst>
              <a:cxn ang="0">
                <a:pos x="4" y="7"/>
              </a:cxn>
              <a:cxn ang="0">
                <a:pos x="9" y="0"/>
              </a:cxn>
              <a:cxn ang="0">
                <a:pos x="6" y="0"/>
              </a:cxn>
              <a:cxn ang="0">
                <a:pos x="4" y="3"/>
              </a:cxn>
              <a:cxn ang="0">
                <a:pos x="2" y="3"/>
              </a:cxn>
              <a:cxn ang="0">
                <a:pos x="2" y="5"/>
              </a:cxn>
              <a:cxn ang="0">
                <a:pos x="0" y="5"/>
              </a:cxn>
              <a:cxn ang="0">
                <a:pos x="0" y="7"/>
              </a:cxn>
              <a:cxn ang="0">
                <a:pos x="0" y="9"/>
              </a:cxn>
              <a:cxn ang="0">
                <a:pos x="0" y="11"/>
              </a:cxn>
              <a:cxn ang="0">
                <a:pos x="2" y="11"/>
              </a:cxn>
              <a:cxn ang="0">
                <a:pos x="2" y="13"/>
              </a:cxn>
              <a:cxn ang="0">
                <a:pos x="4" y="7"/>
              </a:cxn>
              <a:cxn ang="0">
                <a:pos x="9" y="7"/>
              </a:cxn>
              <a:cxn ang="0">
                <a:pos x="9" y="9"/>
              </a:cxn>
              <a:cxn ang="0">
                <a:pos x="2" y="16"/>
              </a:cxn>
              <a:cxn ang="0">
                <a:pos x="4" y="16"/>
              </a:cxn>
              <a:cxn ang="0">
                <a:pos x="9" y="16"/>
              </a:cxn>
              <a:cxn ang="0">
                <a:pos x="11" y="11"/>
              </a:cxn>
              <a:cxn ang="0">
                <a:pos x="11" y="9"/>
              </a:cxn>
              <a:cxn ang="0">
                <a:pos x="11" y="7"/>
              </a:cxn>
              <a:cxn ang="0">
                <a:pos x="9" y="7"/>
              </a:cxn>
              <a:cxn ang="0">
                <a:pos x="9" y="9"/>
              </a:cxn>
              <a:cxn ang="0">
                <a:pos x="6" y="9"/>
              </a:cxn>
              <a:cxn ang="0">
                <a:pos x="6" y="11"/>
              </a:cxn>
              <a:cxn ang="0">
                <a:pos x="11" y="3"/>
              </a:cxn>
              <a:cxn ang="0">
                <a:pos x="6" y="11"/>
              </a:cxn>
              <a:cxn ang="0">
                <a:pos x="16" y="11"/>
              </a:cxn>
              <a:cxn ang="0">
                <a:pos x="11" y="3"/>
              </a:cxn>
              <a:cxn ang="0">
                <a:pos x="4" y="7"/>
              </a:cxn>
            </a:cxnLst>
            <a:rect l="0" t="0" r="r" b="b"/>
            <a:pathLst>
              <a:path w="17" h="17">
                <a:moveTo>
                  <a:pt x="4" y="7"/>
                </a:moveTo>
                <a:lnTo>
                  <a:pt x="9" y="0"/>
                </a:lnTo>
                <a:lnTo>
                  <a:pt x="6" y="0"/>
                </a:lnTo>
                <a:lnTo>
                  <a:pt x="4" y="3"/>
                </a:lnTo>
                <a:lnTo>
                  <a:pt x="2" y="3"/>
                </a:lnTo>
                <a:lnTo>
                  <a:pt x="2" y="5"/>
                </a:lnTo>
                <a:lnTo>
                  <a:pt x="0" y="5"/>
                </a:lnTo>
                <a:lnTo>
                  <a:pt x="0" y="7"/>
                </a:lnTo>
                <a:lnTo>
                  <a:pt x="0" y="9"/>
                </a:lnTo>
                <a:lnTo>
                  <a:pt x="0" y="11"/>
                </a:lnTo>
                <a:lnTo>
                  <a:pt x="2" y="11"/>
                </a:lnTo>
                <a:lnTo>
                  <a:pt x="2" y="13"/>
                </a:lnTo>
                <a:lnTo>
                  <a:pt x="4" y="7"/>
                </a:lnTo>
                <a:lnTo>
                  <a:pt x="9" y="7"/>
                </a:lnTo>
                <a:lnTo>
                  <a:pt x="9" y="9"/>
                </a:lnTo>
                <a:lnTo>
                  <a:pt x="2" y="16"/>
                </a:lnTo>
                <a:lnTo>
                  <a:pt x="4" y="16"/>
                </a:lnTo>
                <a:lnTo>
                  <a:pt x="9" y="16"/>
                </a:lnTo>
                <a:lnTo>
                  <a:pt x="11" y="11"/>
                </a:lnTo>
                <a:lnTo>
                  <a:pt x="11" y="9"/>
                </a:lnTo>
                <a:lnTo>
                  <a:pt x="11" y="7"/>
                </a:lnTo>
                <a:lnTo>
                  <a:pt x="9" y="7"/>
                </a:lnTo>
                <a:lnTo>
                  <a:pt x="9" y="9"/>
                </a:lnTo>
                <a:lnTo>
                  <a:pt x="6" y="9"/>
                </a:lnTo>
                <a:lnTo>
                  <a:pt x="6" y="11"/>
                </a:lnTo>
                <a:lnTo>
                  <a:pt x="11" y="3"/>
                </a:lnTo>
                <a:lnTo>
                  <a:pt x="6" y="11"/>
                </a:lnTo>
                <a:lnTo>
                  <a:pt x="16" y="11"/>
                </a:lnTo>
                <a:lnTo>
                  <a:pt x="11" y="3"/>
                </a:lnTo>
                <a:lnTo>
                  <a:pt x="4" y="7"/>
                </a:lnTo>
              </a:path>
            </a:pathLst>
          </a:custGeom>
          <a:solidFill>
            <a:srgbClr val="000000"/>
          </a:solidFill>
          <a:ln w="9525" cap="rnd">
            <a:noFill/>
            <a:round/>
            <a:headEnd/>
            <a:tailEnd/>
          </a:ln>
          <a:effectLst/>
        </p:spPr>
        <p:txBody>
          <a:bodyPr/>
          <a:lstStyle/>
          <a:p>
            <a:endParaRPr lang="en-US"/>
          </a:p>
        </p:txBody>
      </p:sp>
      <p:sp>
        <p:nvSpPr>
          <p:cNvPr id="64452" name="Freeform 964"/>
          <p:cNvSpPr>
            <a:spLocks/>
          </p:cNvSpPr>
          <p:nvPr/>
        </p:nvSpPr>
        <p:spPr bwMode="auto">
          <a:xfrm>
            <a:off x="3176588" y="2136775"/>
            <a:ext cx="31750" cy="33338"/>
          </a:xfrm>
          <a:custGeom>
            <a:avLst/>
            <a:gdLst/>
            <a:ahLst/>
            <a:cxnLst>
              <a:cxn ang="0">
                <a:pos x="10" y="0"/>
              </a:cxn>
              <a:cxn ang="0">
                <a:pos x="4" y="6"/>
              </a:cxn>
              <a:cxn ang="0">
                <a:pos x="4" y="8"/>
              </a:cxn>
              <a:cxn ang="0">
                <a:pos x="4" y="6"/>
              </a:cxn>
              <a:cxn ang="0">
                <a:pos x="6" y="6"/>
              </a:cxn>
              <a:cxn ang="0">
                <a:pos x="4" y="6"/>
              </a:cxn>
              <a:cxn ang="0">
                <a:pos x="2" y="8"/>
              </a:cxn>
              <a:cxn ang="0">
                <a:pos x="0" y="10"/>
              </a:cxn>
              <a:cxn ang="0">
                <a:pos x="0" y="13"/>
              </a:cxn>
              <a:cxn ang="0">
                <a:pos x="0" y="15"/>
              </a:cxn>
              <a:cxn ang="0">
                <a:pos x="0" y="17"/>
              </a:cxn>
              <a:cxn ang="0">
                <a:pos x="2" y="17"/>
              </a:cxn>
              <a:cxn ang="0">
                <a:pos x="8" y="13"/>
              </a:cxn>
              <a:cxn ang="0">
                <a:pos x="8" y="15"/>
              </a:cxn>
              <a:cxn ang="0">
                <a:pos x="10" y="15"/>
              </a:cxn>
              <a:cxn ang="0">
                <a:pos x="10" y="13"/>
              </a:cxn>
              <a:cxn ang="0">
                <a:pos x="12" y="13"/>
              </a:cxn>
              <a:cxn ang="0">
                <a:pos x="12" y="10"/>
              </a:cxn>
              <a:cxn ang="0">
                <a:pos x="16" y="8"/>
              </a:cxn>
              <a:cxn ang="0">
                <a:pos x="16" y="6"/>
              </a:cxn>
              <a:cxn ang="0">
                <a:pos x="12" y="4"/>
              </a:cxn>
              <a:cxn ang="0">
                <a:pos x="8" y="10"/>
              </a:cxn>
              <a:cxn ang="0">
                <a:pos x="10" y="0"/>
              </a:cxn>
              <a:cxn ang="0">
                <a:pos x="2" y="0"/>
              </a:cxn>
              <a:cxn ang="0">
                <a:pos x="4" y="6"/>
              </a:cxn>
              <a:cxn ang="0">
                <a:pos x="10" y="0"/>
              </a:cxn>
            </a:cxnLst>
            <a:rect l="0" t="0" r="r" b="b"/>
            <a:pathLst>
              <a:path w="17" h="18">
                <a:moveTo>
                  <a:pt x="10" y="0"/>
                </a:moveTo>
                <a:lnTo>
                  <a:pt x="4" y="6"/>
                </a:lnTo>
                <a:lnTo>
                  <a:pt x="4" y="8"/>
                </a:lnTo>
                <a:lnTo>
                  <a:pt x="4" y="6"/>
                </a:lnTo>
                <a:lnTo>
                  <a:pt x="6" y="6"/>
                </a:lnTo>
                <a:lnTo>
                  <a:pt x="4" y="6"/>
                </a:lnTo>
                <a:lnTo>
                  <a:pt x="2" y="8"/>
                </a:lnTo>
                <a:lnTo>
                  <a:pt x="0" y="10"/>
                </a:lnTo>
                <a:lnTo>
                  <a:pt x="0" y="13"/>
                </a:lnTo>
                <a:lnTo>
                  <a:pt x="0" y="15"/>
                </a:lnTo>
                <a:lnTo>
                  <a:pt x="0" y="17"/>
                </a:lnTo>
                <a:lnTo>
                  <a:pt x="2" y="17"/>
                </a:lnTo>
                <a:lnTo>
                  <a:pt x="8" y="13"/>
                </a:lnTo>
                <a:lnTo>
                  <a:pt x="8" y="15"/>
                </a:lnTo>
                <a:lnTo>
                  <a:pt x="10" y="15"/>
                </a:lnTo>
                <a:lnTo>
                  <a:pt x="10" y="13"/>
                </a:lnTo>
                <a:lnTo>
                  <a:pt x="12" y="13"/>
                </a:lnTo>
                <a:lnTo>
                  <a:pt x="12" y="10"/>
                </a:lnTo>
                <a:lnTo>
                  <a:pt x="16" y="8"/>
                </a:lnTo>
                <a:lnTo>
                  <a:pt x="16" y="6"/>
                </a:lnTo>
                <a:lnTo>
                  <a:pt x="12" y="4"/>
                </a:lnTo>
                <a:lnTo>
                  <a:pt x="8" y="10"/>
                </a:lnTo>
                <a:lnTo>
                  <a:pt x="10" y="0"/>
                </a:lnTo>
                <a:lnTo>
                  <a:pt x="2" y="0"/>
                </a:lnTo>
                <a:lnTo>
                  <a:pt x="4" y="6"/>
                </a:lnTo>
                <a:lnTo>
                  <a:pt x="10" y="0"/>
                </a:lnTo>
              </a:path>
            </a:pathLst>
          </a:custGeom>
          <a:solidFill>
            <a:srgbClr val="000000"/>
          </a:solidFill>
          <a:ln w="9525" cap="rnd">
            <a:noFill/>
            <a:round/>
            <a:headEnd/>
            <a:tailEnd/>
          </a:ln>
          <a:effectLst/>
        </p:spPr>
        <p:txBody>
          <a:bodyPr/>
          <a:lstStyle/>
          <a:p>
            <a:endParaRPr lang="en-US"/>
          </a:p>
        </p:txBody>
      </p:sp>
      <p:sp>
        <p:nvSpPr>
          <p:cNvPr id="64453" name="Freeform 965"/>
          <p:cNvSpPr>
            <a:spLocks/>
          </p:cNvSpPr>
          <p:nvPr/>
        </p:nvSpPr>
        <p:spPr bwMode="auto">
          <a:xfrm>
            <a:off x="3192463" y="2136775"/>
            <a:ext cx="31750" cy="30163"/>
          </a:xfrm>
          <a:custGeom>
            <a:avLst/>
            <a:gdLst/>
            <a:ahLst/>
            <a:cxnLst>
              <a:cxn ang="0">
                <a:pos x="2" y="9"/>
              </a:cxn>
              <a:cxn ang="0">
                <a:pos x="13" y="3"/>
              </a:cxn>
              <a:cxn ang="0">
                <a:pos x="13" y="0"/>
              </a:cxn>
              <a:cxn ang="0">
                <a:pos x="10" y="0"/>
              </a:cxn>
              <a:cxn ang="0">
                <a:pos x="5" y="0"/>
              </a:cxn>
              <a:cxn ang="0">
                <a:pos x="2" y="0"/>
              </a:cxn>
              <a:cxn ang="0">
                <a:pos x="0" y="0"/>
              </a:cxn>
              <a:cxn ang="0">
                <a:pos x="2" y="0"/>
              </a:cxn>
              <a:cxn ang="0">
                <a:pos x="0" y="16"/>
              </a:cxn>
              <a:cxn ang="0">
                <a:pos x="2" y="16"/>
              </a:cxn>
              <a:cxn ang="0">
                <a:pos x="2" y="12"/>
              </a:cxn>
              <a:cxn ang="0">
                <a:pos x="5" y="12"/>
              </a:cxn>
              <a:cxn ang="0">
                <a:pos x="16" y="6"/>
              </a:cxn>
              <a:cxn ang="0">
                <a:pos x="2" y="9"/>
              </a:cxn>
            </a:cxnLst>
            <a:rect l="0" t="0" r="r" b="b"/>
            <a:pathLst>
              <a:path w="17" h="17">
                <a:moveTo>
                  <a:pt x="2" y="9"/>
                </a:moveTo>
                <a:lnTo>
                  <a:pt x="13" y="3"/>
                </a:lnTo>
                <a:lnTo>
                  <a:pt x="13" y="0"/>
                </a:lnTo>
                <a:lnTo>
                  <a:pt x="10" y="0"/>
                </a:lnTo>
                <a:lnTo>
                  <a:pt x="5" y="0"/>
                </a:lnTo>
                <a:lnTo>
                  <a:pt x="2" y="0"/>
                </a:lnTo>
                <a:lnTo>
                  <a:pt x="0" y="0"/>
                </a:lnTo>
                <a:lnTo>
                  <a:pt x="2" y="0"/>
                </a:lnTo>
                <a:lnTo>
                  <a:pt x="0" y="16"/>
                </a:lnTo>
                <a:lnTo>
                  <a:pt x="2" y="16"/>
                </a:lnTo>
                <a:lnTo>
                  <a:pt x="2" y="12"/>
                </a:lnTo>
                <a:lnTo>
                  <a:pt x="5" y="12"/>
                </a:lnTo>
                <a:lnTo>
                  <a:pt x="16" y="6"/>
                </a:lnTo>
                <a:lnTo>
                  <a:pt x="2" y="9"/>
                </a:lnTo>
              </a:path>
            </a:pathLst>
          </a:custGeom>
          <a:solidFill>
            <a:srgbClr val="000000"/>
          </a:solidFill>
          <a:ln w="9525" cap="rnd">
            <a:noFill/>
            <a:round/>
            <a:headEnd/>
            <a:tailEnd/>
          </a:ln>
          <a:effectLst/>
        </p:spPr>
        <p:txBody>
          <a:bodyPr/>
          <a:lstStyle/>
          <a:p>
            <a:endParaRPr lang="en-US"/>
          </a:p>
        </p:txBody>
      </p:sp>
      <p:sp>
        <p:nvSpPr>
          <p:cNvPr id="64454" name="Freeform 966"/>
          <p:cNvSpPr>
            <a:spLocks/>
          </p:cNvSpPr>
          <p:nvPr/>
        </p:nvSpPr>
        <p:spPr bwMode="auto">
          <a:xfrm>
            <a:off x="3195638" y="2120900"/>
            <a:ext cx="31750" cy="30163"/>
          </a:xfrm>
          <a:custGeom>
            <a:avLst/>
            <a:gdLst/>
            <a:ahLst/>
            <a:cxnLst>
              <a:cxn ang="0">
                <a:pos x="7" y="0"/>
              </a:cxn>
              <a:cxn ang="0">
                <a:pos x="2" y="9"/>
              </a:cxn>
              <a:cxn ang="0">
                <a:pos x="2" y="7"/>
              </a:cxn>
              <a:cxn ang="0">
                <a:pos x="2" y="9"/>
              </a:cxn>
              <a:cxn ang="0">
                <a:pos x="0" y="9"/>
              </a:cxn>
              <a:cxn ang="0">
                <a:pos x="0" y="11"/>
              </a:cxn>
              <a:cxn ang="0">
                <a:pos x="0" y="13"/>
              </a:cxn>
              <a:cxn ang="0">
                <a:pos x="0" y="16"/>
              </a:cxn>
              <a:cxn ang="0">
                <a:pos x="13" y="13"/>
              </a:cxn>
              <a:cxn ang="0">
                <a:pos x="16" y="11"/>
              </a:cxn>
              <a:cxn ang="0">
                <a:pos x="16" y="9"/>
              </a:cxn>
              <a:cxn ang="0">
                <a:pos x="16" y="7"/>
              </a:cxn>
              <a:cxn ang="0">
                <a:pos x="16" y="5"/>
              </a:cxn>
              <a:cxn ang="0">
                <a:pos x="16" y="2"/>
              </a:cxn>
              <a:cxn ang="0">
                <a:pos x="13" y="9"/>
              </a:cxn>
              <a:cxn ang="0">
                <a:pos x="7" y="0"/>
              </a:cxn>
              <a:cxn ang="0">
                <a:pos x="0" y="2"/>
              </a:cxn>
              <a:cxn ang="0">
                <a:pos x="2" y="9"/>
              </a:cxn>
              <a:cxn ang="0">
                <a:pos x="7" y="0"/>
              </a:cxn>
            </a:cxnLst>
            <a:rect l="0" t="0" r="r" b="b"/>
            <a:pathLst>
              <a:path w="17" h="17">
                <a:moveTo>
                  <a:pt x="7" y="0"/>
                </a:moveTo>
                <a:lnTo>
                  <a:pt x="2" y="9"/>
                </a:lnTo>
                <a:lnTo>
                  <a:pt x="2" y="7"/>
                </a:lnTo>
                <a:lnTo>
                  <a:pt x="2" y="9"/>
                </a:lnTo>
                <a:lnTo>
                  <a:pt x="0" y="9"/>
                </a:lnTo>
                <a:lnTo>
                  <a:pt x="0" y="11"/>
                </a:lnTo>
                <a:lnTo>
                  <a:pt x="0" y="13"/>
                </a:lnTo>
                <a:lnTo>
                  <a:pt x="0" y="16"/>
                </a:lnTo>
                <a:lnTo>
                  <a:pt x="13" y="13"/>
                </a:lnTo>
                <a:lnTo>
                  <a:pt x="16" y="11"/>
                </a:lnTo>
                <a:lnTo>
                  <a:pt x="16" y="9"/>
                </a:lnTo>
                <a:lnTo>
                  <a:pt x="16" y="7"/>
                </a:lnTo>
                <a:lnTo>
                  <a:pt x="16" y="5"/>
                </a:lnTo>
                <a:lnTo>
                  <a:pt x="16" y="2"/>
                </a:lnTo>
                <a:lnTo>
                  <a:pt x="13" y="9"/>
                </a:lnTo>
                <a:lnTo>
                  <a:pt x="7" y="0"/>
                </a:lnTo>
                <a:lnTo>
                  <a:pt x="0" y="2"/>
                </a:lnTo>
                <a:lnTo>
                  <a:pt x="2" y="9"/>
                </a:lnTo>
                <a:lnTo>
                  <a:pt x="7" y="0"/>
                </a:lnTo>
              </a:path>
            </a:pathLst>
          </a:custGeom>
          <a:solidFill>
            <a:srgbClr val="000000"/>
          </a:solidFill>
          <a:ln w="9525" cap="rnd">
            <a:noFill/>
            <a:round/>
            <a:headEnd/>
            <a:tailEnd/>
          </a:ln>
          <a:effectLst/>
        </p:spPr>
        <p:txBody>
          <a:bodyPr/>
          <a:lstStyle/>
          <a:p>
            <a:endParaRPr lang="en-US"/>
          </a:p>
        </p:txBody>
      </p:sp>
      <p:sp>
        <p:nvSpPr>
          <p:cNvPr id="64455" name="Freeform 967"/>
          <p:cNvSpPr>
            <a:spLocks/>
          </p:cNvSpPr>
          <p:nvPr/>
        </p:nvSpPr>
        <p:spPr bwMode="auto">
          <a:xfrm>
            <a:off x="3205163" y="2120900"/>
            <a:ext cx="31750" cy="30163"/>
          </a:xfrm>
          <a:custGeom>
            <a:avLst/>
            <a:gdLst/>
            <a:ahLst/>
            <a:cxnLst>
              <a:cxn ang="0">
                <a:pos x="11" y="0"/>
              </a:cxn>
              <a:cxn ang="0">
                <a:pos x="11" y="2"/>
              </a:cxn>
              <a:cxn ang="0">
                <a:pos x="11" y="0"/>
              </a:cxn>
              <a:cxn ang="0">
                <a:pos x="9" y="0"/>
              </a:cxn>
              <a:cxn ang="0">
                <a:pos x="6" y="0"/>
              </a:cxn>
              <a:cxn ang="0">
                <a:pos x="4" y="0"/>
              </a:cxn>
              <a:cxn ang="0">
                <a:pos x="2" y="0"/>
              </a:cxn>
              <a:cxn ang="0">
                <a:pos x="0" y="0"/>
              </a:cxn>
              <a:cxn ang="0">
                <a:pos x="4" y="13"/>
              </a:cxn>
              <a:cxn ang="0">
                <a:pos x="6" y="13"/>
              </a:cxn>
              <a:cxn ang="0">
                <a:pos x="6" y="16"/>
              </a:cxn>
              <a:cxn ang="0">
                <a:pos x="9" y="16"/>
              </a:cxn>
              <a:cxn ang="0">
                <a:pos x="11" y="16"/>
              </a:cxn>
              <a:cxn ang="0">
                <a:pos x="13" y="16"/>
              </a:cxn>
              <a:cxn ang="0">
                <a:pos x="13" y="13"/>
              </a:cxn>
              <a:cxn ang="0">
                <a:pos x="16" y="13"/>
              </a:cxn>
              <a:cxn ang="0">
                <a:pos x="11" y="0"/>
              </a:cxn>
            </a:cxnLst>
            <a:rect l="0" t="0" r="r" b="b"/>
            <a:pathLst>
              <a:path w="17" h="17">
                <a:moveTo>
                  <a:pt x="11" y="0"/>
                </a:moveTo>
                <a:lnTo>
                  <a:pt x="11" y="2"/>
                </a:lnTo>
                <a:lnTo>
                  <a:pt x="11" y="0"/>
                </a:lnTo>
                <a:lnTo>
                  <a:pt x="9" y="0"/>
                </a:lnTo>
                <a:lnTo>
                  <a:pt x="6" y="0"/>
                </a:lnTo>
                <a:lnTo>
                  <a:pt x="4" y="0"/>
                </a:lnTo>
                <a:lnTo>
                  <a:pt x="2" y="0"/>
                </a:lnTo>
                <a:lnTo>
                  <a:pt x="0" y="0"/>
                </a:lnTo>
                <a:lnTo>
                  <a:pt x="4" y="13"/>
                </a:lnTo>
                <a:lnTo>
                  <a:pt x="6" y="13"/>
                </a:lnTo>
                <a:lnTo>
                  <a:pt x="6" y="16"/>
                </a:lnTo>
                <a:lnTo>
                  <a:pt x="9" y="16"/>
                </a:lnTo>
                <a:lnTo>
                  <a:pt x="11" y="16"/>
                </a:lnTo>
                <a:lnTo>
                  <a:pt x="13" y="16"/>
                </a:lnTo>
                <a:lnTo>
                  <a:pt x="13" y="13"/>
                </a:lnTo>
                <a:lnTo>
                  <a:pt x="16" y="13"/>
                </a:lnTo>
                <a:lnTo>
                  <a:pt x="11" y="0"/>
                </a:lnTo>
              </a:path>
            </a:pathLst>
          </a:custGeom>
          <a:solidFill>
            <a:srgbClr val="000000"/>
          </a:solidFill>
          <a:ln w="9525" cap="rnd">
            <a:noFill/>
            <a:round/>
            <a:headEnd/>
            <a:tailEnd/>
          </a:ln>
          <a:effectLst/>
        </p:spPr>
        <p:txBody>
          <a:bodyPr/>
          <a:lstStyle/>
          <a:p>
            <a:endParaRPr lang="en-US"/>
          </a:p>
        </p:txBody>
      </p:sp>
      <p:sp>
        <p:nvSpPr>
          <p:cNvPr id="64456" name="Freeform 968"/>
          <p:cNvSpPr>
            <a:spLocks/>
          </p:cNvSpPr>
          <p:nvPr/>
        </p:nvSpPr>
        <p:spPr bwMode="auto">
          <a:xfrm>
            <a:off x="3224213" y="2101850"/>
            <a:ext cx="39687" cy="36513"/>
          </a:xfrm>
          <a:custGeom>
            <a:avLst/>
            <a:gdLst/>
            <a:ahLst/>
            <a:cxnLst>
              <a:cxn ang="0">
                <a:pos x="15" y="0"/>
              </a:cxn>
              <a:cxn ang="0">
                <a:pos x="13" y="2"/>
              </a:cxn>
              <a:cxn ang="0">
                <a:pos x="11" y="4"/>
              </a:cxn>
              <a:cxn ang="0">
                <a:pos x="9" y="4"/>
              </a:cxn>
              <a:cxn ang="0">
                <a:pos x="9" y="6"/>
              </a:cxn>
              <a:cxn ang="0">
                <a:pos x="7" y="6"/>
              </a:cxn>
              <a:cxn ang="0">
                <a:pos x="7" y="8"/>
              </a:cxn>
              <a:cxn ang="0">
                <a:pos x="4" y="8"/>
              </a:cxn>
              <a:cxn ang="0">
                <a:pos x="2" y="8"/>
              </a:cxn>
              <a:cxn ang="0">
                <a:pos x="2" y="10"/>
              </a:cxn>
              <a:cxn ang="0">
                <a:pos x="0" y="10"/>
              </a:cxn>
              <a:cxn ang="0">
                <a:pos x="4" y="19"/>
              </a:cxn>
              <a:cxn ang="0">
                <a:pos x="7" y="19"/>
              </a:cxn>
              <a:cxn ang="0">
                <a:pos x="7" y="17"/>
              </a:cxn>
              <a:cxn ang="0">
                <a:pos x="9" y="17"/>
              </a:cxn>
              <a:cxn ang="0">
                <a:pos x="11" y="15"/>
              </a:cxn>
              <a:cxn ang="0">
                <a:pos x="13" y="15"/>
              </a:cxn>
              <a:cxn ang="0">
                <a:pos x="13" y="12"/>
              </a:cxn>
              <a:cxn ang="0">
                <a:pos x="15" y="12"/>
              </a:cxn>
              <a:cxn ang="0">
                <a:pos x="15" y="10"/>
              </a:cxn>
              <a:cxn ang="0">
                <a:pos x="17" y="10"/>
              </a:cxn>
              <a:cxn ang="0">
                <a:pos x="19" y="8"/>
              </a:cxn>
              <a:cxn ang="0">
                <a:pos x="21" y="8"/>
              </a:cxn>
              <a:cxn ang="0">
                <a:pos x="21" y="6"/>
              </a:cxn>
              <a:cxn ang="0">
                <a:pos x="15" y="0"/>
              </a:cxn>
            </a:cxnLst>
            <a:rect l="0" t="0" r="r" b="b"/>
            <a:pathLst>
              <a:path w="22" h="20">
                <a:moveTo>
                  <a:pt x="15" y="0"/>
                </a:moveTo>
                <a:lnTo>
                  <a:pt x="13" y="2"/>
                </a:lnTo>
                <a:lnTo>
                  <a:pt x="11" y="4"/>
                </a:lnTo>
                <a:lnTo>
                  <a:pt x="9" y="4"/>
                </a:lnTo>
                <a:lnTo>
                  <a:pt x="9" y="6"/>
                </a:lnTo>
                <a:lnTo>
                  <a:pt x="7" y="6"/>
                </a:lnTo>
                <a:lnTo>
                  <a:pt x="7" y="8"/>
                </a:lnTo>
                <a:lnTo>
                  <a:pt x="4" y="8"/>
                </a:lnTo>
                <a:lnTo>
                  <a:pt x="2" y="8"/>
                </a:lnTo>
                <a:lnTo>
                  <a:pt x="2" y="10"/>
                </a:lnTo>
                <a:lnTo>
                  <a:pt x="0" y="10"/>
                </a:lnTo>
                <a:lnTo>
                  <a:pt x="4" y="19"/>
                </a:lnTo>
                <a:lnTo>
                  <a:pt x="7" y="19"/>
                </a:lnTo>
                <a:lnTo>
                  <a:pt x="7" y="17"/>
                </a:lnTo>
                <a:lnTo>
                  <a:pt x="9" y="17"/>
                </a:lnTo>
                <a:lnTo>
                  <a:pt x="11" y="15"/>
                </a:lnTo>
                <a:lnTo>
                  <a:pt x="13" y="15"/>
                </a:lnTo>
                <a:lnTo>
                  <a:pt x="13" y="12"/>
                </a:lnTo>
                <a:lnTo>
                  <a:pt x="15" y="12"/>
                </a:lnTo>
                <a:lnTo>
                  <a:pt x="15" y="10"/>
                </a:lnTo>
                <a:lnTo>
                  <a:pt x="17" y="10"/>
                </a:lnTo>
                <a:lnTo>
                  <a:pt x="19" y="8"/>
                </a:lnTo>
                <a:lnTo>
                  <a:pt x="21" y="8"/>
                </a:lnTo>
                <a:lnTo>
                  <a:pt x="21" y="6"/>
                </a:lnTo>
                <a:lnTo>
                  <a:pt x="15" y="0"/>
                </a:lnTo>
              </a:path>
            </a:pathLst>
          </a:custGeom>
          <a:solidFill>
            <a:srgbClr val="000000"/>
          </a:solidFill>
          <a:ln w="9525" cap="rnd">
            <a:noFill/>
            <a:round/>
            <a:headEnd/>
            <a:tailEnd/>
          </a:ln>
          <a:effectLst/>
        </p:spPr>
        <p:txBody>
          <a:bodyPr/>
          <a:lstStyle/>
          <a:p>
            <a:endParaRPr lang="en-US"/>
          </a:p>
        </p:txBody>
      </p:sp>
      <p:sp>
        <p:nvSpPr>
          <p:cNvPr id="64457" name="Freeform 969"/>
          <p:cNvSpPr>
            <a:spLocks/>
          </p:cNvSpPr>
          <p:nvPr/>
        </p:nvSpPr>
        <p:spPr bwMode="auto">
          <a:xfrm>
            <a:off x="3248025" y="2093913"/>
            <a:ext cx="31750" cy="30162"/>
          </a:xfrm>
          <a:custGeom>
            <a:avLst/>
            <a:gdLst/>
            <a:ahLst/>
            <a:cxnLst>
              <a:cxn ang="0">
                <a:pos x="4" y="10"/>
              </a:cxn>
              <a:cxn ang="0">
                <a:pos x="4" y="0"/>
              </a:cxn>
              <a:cxn ang="0">
                <a:pos x="2" y="0"/>
              </a:cxn>
              <a:cxn ang="0">
                <a:pos x="2" y="4"/>
              </a:cxn>
              <a:cxn ang="0">
                <a:pos x="2" y="7"/>
              </a:cxn>
              <a:cxn ang="0">
                <a:pos x="0" y="7"/>
              </a:cxn>
              <a:cxn ang="0">
                <a:pos x="0" y="10"/>
              </a:cxn>
              <a:cxn ang="0">
                <a:pos x="2" y="10"/>
              </a:cxn>
              <a:cxn ang="0">
                <a:pos x="2" y="7"/>
              </a:cxn>
              <a:cxn ang="0">
                <a:pos x="8" y="16"/>
              </a:cxn>
              <a:cxn ang="0">
                <a:pos x="8" y="13"/>
              </a:cxn>
              <a:cxn ang="0">
                <a:pos x="11" y="13"/>
              </a:cxn>
              <a:cxn ang="0">
                <a:pos x="11" y="10"/>
              </a:cxn>
              <a:cxn ang="0">
                <a:pos x="8" y="10"/>
              </a:cxn>
              <a:cxn ang="0">
                <a:pos x="11" y="0"/>
              </a:cxn>
              <a:cxn ang="0">
                <a:pos x="8" y="10"/>
              </a:cxn>
              <a:cxn ang="0">
                <a:pos x="16" y="7"/>
              </a:cxn>
              <a:cxn ang="0">
                <a:pos x="11" y="0"/>
              </a:cxn>
              <a:cxn ang="0">
                <a:pos x="4" y="10"/>
              </a:cxn>
            </a:cxnLst>
            <a:rect l="0" t="0" r="r" b="b"/>
            <a:pathLst>
              <a:path w="17" h="17">
                <a:moveTo>
                  <a:pt x="4" y="10"/>
                </a:moveTo>
                <a:lnTo>
                  <a:pt x="4" y="0"/>
                </a:lnTo>
                <a:lnTo>
                  <a:pt x="2" y="0"/>
                </a:lnTo>
                <a:lnTo>
                  <a:pt x="2" y="4"/>
                </a:lnTo>
                <a:lnTo>
                  <a:pt x="2" y="7"/>
                </a:lnTo>
                <a:lnTo>
                  <a:pt x="0" y="7"/>
                </a:lnTo>
                <a:lnTo>
                  <a:pt x="0" y="10"/>
                </a:lnTo>
                <a:lnTo>
                  <a:pt x="2" y="10"/>
                </a:lnTo>
                <a:lnTo>
                  <a:pt x="2" y="7"/>
                </a:lnTo>
                <a:lnTo>
                  <a:pt x="8" y="16"/>
                </a:lnTo>
                <a:lnTo>
                  <a:pt x="8" y="13"/>
                </a:lnTo>
                <a:lnTo>
                  <a:pt x="11" y="13"/>
                </a:lnTo>
                <a:lnTo>
                  <a:pt x="11" y="10"/>
                </a:lnTo>
                <a:lnTo>
                  <a:pt x="8" y="10"/>
                </a:lnTo>
                <a:lnTo>
                  <a:pt x="11" y="0"/>
                </a:lnTo>
                <a:lnTo>
                  <a:pt x="8" y="10"/>
                </a:lnTo>
                <a:lnTo>
                  <a:pt x="16" y="7"/>
                </a:lnTo>
                <a:lnTo>
                  <a:pt x="11" y="0"/>
                </a:lnTo>
                <a:lnTo>
                  <a:pt x="4" y="10"/>
                </a:lnTo>
              </a:path>
            </a:pathLst>
          </a:custGeom>
          <a:solidFill>
            <a:srgbClr val="000000"/>
          </a:solidFill>
          <a:ln w="9525" cap="rnd">
            <a:noFill/>
            <a:round/>
            <a:headEnd/>
            <a:tailEnd/>
          </a:ln>
          <a:effectLst/>
        </p:spPr>
        <p:txBody>
          <a:bodyPr/>
          <a:lstStyle/>
          <a:p>
            <a:endParaRPr lang="en-US"/>
          </a:p>
        </p:txBody>
      </p:sp>
      <p:sp>
        <p:nvSpPr>
          <p:cNvPr id="64458" name="Freeform 970"/>
          <p:cNvSpPr>
            <a:spLocks/>
          </p:cNvSpPr>
          <p:nvPr/>
        </p:nvSpPr>
        <p:spPr bwMode="auto">
          <a:xfrm>
            <a:off x="3230563" y="2078038"/>
            <a:ext cx="39687" cy="31750"/>
          </a:xfrm>
          <a:custGeom>
            <a:avLst/>
            <a:gdLst/>
            <a:ahLst/>
            <a:cxnLst>
              <a:cxn ang="0">
                <a:pos x="0" y="4"/>
              </a:cxn>
              <a:cxn ang="0">
                <a:pos x="7" y="11"/>
              </a:cxn>
              <a:cxn ang="0">
                <a:pos x="7" y="8"/>
              </a:cxn>
              <a:cxn ang="0">
                <a:pos x="7" y="11"/>
              </a:cxn>
              <a:cxn ang="0">
                <a:pos x="9" y="11"/>
              </a:cxn>
              <a:cxn ang="0">
                <a:pos x="11" y="11"/>
              </a:cxn>
              <a:cxn ang="0">
                <a:pos x="11" y="13"/>
              </a:cxn>
              <a:cxn ang="0">
                <a:pos x="13" y="16"/>
              </a:cxn>
              <a:cxn ang="0">
                <a:pos x="20" y="8"/>
              </a:cxn>
              <a:cxn ang="0">
                <a:pos x="17" y="8"/>
              </a:cxn>
              <a:cxn ang="0">
                <a:pos x="17" y="6"/>
              </a:cxn>
              <a:cxn ang="0">
                <a:pos x="17" y="4"/>
              </a:cxn>
              <a:cxn ang="0">
                <a:pos x="15" y="4"/>
              </a:cxn>
              <a:cxn ang="0">
                <a:pos x="13" y="2"/>
              </a:cxn>
              <a:cxn ang="0">
                <a:pos x="11" y="2"/>
              </a:cxn>
              <a:cxn ang="0">
                <a:pos x="9" y="0"/>
              </a:cxn>
              <a:cxn ang="0">
                <a:pos x="7" y="0"/>
              </a:cxn>
              <a:cxn ang="0">
                <a:pos x="5" y="0"/>
              </a:cxn>
              <a:cxn ang="0">
                <a:pos x="3" y="0"/>
              </a:cxn>
              <a:cxn ang="0">
                <a:pos x="9" y="4"/>
              </a:cxn>
              <a:cxn ang="0">
                <a:pos x="0" y="4"/>
              </a:cxn>
              <a:cxn ang="0">
                <a:pos x="0" y="11"/>
              </a:cxn>
              <a:cxn ang="0">
                <a:pos x="7" y="11"/>
              </a:cxn>
              <a:cxn ang="0">
                <a:pos x="0" y="4"/>
              </a:cxn>
            </a:cxnLst>
            <a:rect l="0" t="0" r="r" b="b"/>
            <a:pathLst>
              <a:path w="21" h="17">
                <a:moveTo>
                  <a:pt x="0" y="4"/>
                </a:moveTo>
                <a:lnTo>
                  <a:pt x="7" y="11"/>
                </a:lnTo>
                <a:lnTo>
                  <a:pt x="7" y="8"/>
                </a:lnTo>
                <a:lnTo>
                  <a:pt x="7" y="11"/>
                </a:lnTo>
                <a:lnTo>
                  <a:pt x="9" y="11"/>
                </a:lnTo>
                <a:lnTo>
                  <a:pt x="11" y="11"/>
                </a:lnTo>
                <a:lnTo>
                  <a:pt x="11" y="13"/>
                </a:lnTo>
                <a:lnTo>
                  <a:pt x="13" y="16"/>
                </a:lnTo>
                <a:lnTo>
                  <a:pt x="20" y="8"/>
                </a:lnTo>
                <a:lnTo>
                  <a:pt x="17" y="8"/>
                </a:lnTo>
                <a:lnTo>
                  <a:pt x="17" y="6"/>
                </a:lnTo>
                <a:lnTo>
                  <a:pt x="17" y="4"/>
                </a:lnTo>
                <a:lnTo>
                  <a:pt x="15" y="4"/>
                </a:lnTo>
                <a:lnTo>
                  <a:pt x="13" y="2"/>
                </a:lnTo>
                <a:lnTo>
                  <a:pt x="11" y="2"/>
                </a:lnTo>
                <a:lnTo>
                  <a:pt x="9" y="0"/>
                </a:lnTo>
                <a:lnTo>
                  <a:pt x="7" y="0"/>
                </a:lnTo>
                <a:lnTo>
                  <a:pt x="5" y="0"/>
                </a:lnTo>
                <a:lnTo>
                  <a:pt x="3" y="0"/>
                </a:lnTo>
                <a:lnTo>
                  <a:pt x="9" y="4"/>
                </a:lnTo>
                <a:lnTo>
                  <a:pt x="0" y="4"/>
                </a:lnTo>
                <a:lnTo>
                  <a:pt x="0" y="11"/>
                </a:lnTo>
                <a:lnTo>
                  <a:pt x="7" y="11"/>
                </a:lnTo>
                <a:lnTo>
                  <a:pt x="0" y="4"/>
                </a:lnTo>
              </a:path>
            </a:pathLst>
          </a:custGeom>
          <a:solidFill>
            <a:srgbClr val="000000"/>
          </a:solidFill>
          <a:ln w="9525" cap="rnd">
            <a:noFill/>
            <a:round/>
            <a:headEnd/>
            <a:tailEnd/>
          </a:ln>
          <a:effectLst/>
        </p:spPr>
        <p:txBody>
          <a:bodyPr/>
          <a:lstStyle/>
          <a:p>
            <a:endParaRPr lang="en-US"/>
          </a:p>
        </p:txBody>
      </p:sp>
      <p:sp>
        <p:nvSpPr>
          <p:cNvPr id="64459" name="Freeform 971"/>
          <p:cNvSpPr>
            <a:spLocks/>
          </p:cNvSpPr>
          <p:nvPr/>
        </p:nvSpPr>
        <p:spPr bwMode="auto">
          <a:xfrm>
            <a:off x="3230563" y="2074863"/>
            <a:ext cx="31750" cy="31750"/>
          </a:xfrm>
          <a:custGeom>
            <a:avLst/>
            <a:gdLst/>
            <a:ahLst/>
            <a:cxnLst>
              <a:cxn ang="0">
                <a:pos x="0" y="16"/>
              </a:cxn>
              <a:cxn ang="0">
                <a:pos x="0" y="10"/>
              </a:cxn>
              <a:cxn ang="0">
                <a:pos x="0" y="16"/>
              </a:cxn>
              <a:cxn ang="0">
                <a:pos x="16" y="16"/>
              </a:cxn>
              <a:cxn ang="0">
                <a:pos x="16" y="10"/>
              </a:cxn>
              <a:cxn ang="0">
                <a:pos x="16" y="5"/>
              </a:cxn>
              <a:cxn ang="0">
                <a:pos x="16" y="0"/>
              </a:cxn>
              <a:cxn ang="0">
                <a:pos x="12" y="0"/>
              </a:cxn>
              <a:cxn ang="0">
                <a:pos x="0" y="16"/>
              </a:cxn>
            </a:cxnLst>
            <a:rect l="0" t="0" r="r" b="b"/>
            <a:pathLst>
              <a:path w="17" h="17">
                <a:moveTo>
                  <a:pt x="0" y="16"/>
                </a:moveTo>
                <a:lnTo>
                  <a:pt x="0" y="10"/>
                </a:lnTo>
                <a:lnTo>
                  <a:pt x="0" y="16"/>
                </a:lnTo>
                <a:lnTo>
                  <a:pt x="16" y="16"/>
                </a:lnTo>
                <a:lnTo>
                  <a:pt x="16" y="10"/>
                </a:lnTo>
                <a:lnTo>
                  <a:pt x="16" y="5"/>
                </a:lnTo>
                <a:lnTo>
                  <a:pt x="16" y="0"/>
                </a:lnTo>
                <a:lnTo>
                  <a:pt x="12" y="0"/>
                </a:lnTo>
                <a:lnTo>
                  <a:pt x="0" y="16"/>
                </a:lnTo>
              </a:path>
            </a:pathLst>
          </a:custGeom>
          <a:solidFill>
            <a:srgbClr val="000000"/>
          </a:solidFill>
          <a:ln w="9525" cap="rnd">
            <a:noFill/>
            <a:round/>
            <a:headEnd/>
            <a:tailEnd/>
          </a:ln>
          <a:effectLst/>
        </p:spPr>
        <p:txBody>
          <a:bodyPr/>
          <a:lstStyle/>
          <a:p>
            <a:endParaRPr lang="en-US"/>
          </a:p>
        </p:txBody>
      </p:sp>
      <p:sp>
        <p:nvSpPr>
          <p:cNvPr id="64460" name="Freeform 972"/>
          <p:cNvSpPr>
            <a:spLocks/>
          </p:cNvSpPr>
          <p:nvPr/>
        </p:nvSpPr>
        <p:spPr bwMode="auto">
          <a:xfrm>
            <a:off x="3224213" y="2071688"/>
            <a:ext cx="30162" cy="30162"/>
          </a:xfrm>
          <a:custGeom>
            <a:avLst/>
            <a:gdLst/>
            <a:ahLst/>
            <a:cxnLst>
              <a:cxn ang="0">
                <a:pos x="0" y="12"/>
              </a:cxn>
              <a:cxn ang="0">
                <a:pos x="0" y="16"/>
              </a:cxn>
              <a:cxn ang="0">
                <a:pos x="2" y="16"/>
              </a:cxn>
              <a:cxn ang="0">
                <a:pos x="5" y="16"/>
              </a:cxn>
              <a:cxn ang="0">
                <a:pos x="10" y="16"/>
              </a:cxn>
              <a:cxn ang="0">
                <a:pos x="5" y="16"/>
              </a:cxn>
              <a:cxn ang="0">
                <a:pos x="16" y="4"/>
              </a:cxn>
              <a:cxn ang="0">
                <a:pos x="16" y="0"/>
              </a:cxn>
              <a:cxn ang="0">
                <a:pos x="13" y="0"/>
              </a:cxn>
              <a:cxn ang="0">
                <a:pos x="10" y="0"/>
              </a:cxn>
              <a:cxn ang="0">
                <a:pos x="5" y="0"/>
              </a:cxn>
              <a:cxn ang="0">
                <a:pos x="10" y="0"/>
              </a:cxn>
              <a:cxn ang="0">
                <a:pos x="10" y="4"/>
              </a:cxn>
              <a:cxn ang="0">
                <a:pos x="13" y="4"/>
              </a:cxn>
              <a:cxn ang="0">
                <a:pos x="10" y="4"/>
              </a:cxn>
              <a:cxn ang="0">
                <a:pos x="0" y="12"/>
              </a:cxn>
            </a:cxnLst>
            <a:rect l="0" t="0" r="r" b="b"/>
            <a:pathLst>
              <a:path w="17" h="17">
                <a:moveTo>
                  <a:pt x="0" y="12"/>
                </a:moveTo>
                <a:lnTo>
                  <a:pt x="0" y="16"/>
                </a:lnTo>
                <a:lnTo>
                  <a:pt x="2" y="16"/>
                </a:lnTo>
                <a:lnTo>
                  <a:pt x="5" y="16"/>
                </a:lnTo>
                <a:lnTo>
                  <a:pt x="10" y="16"/>
                </a:lnTo>
                <a:lnTo>
                  <a:pt x="5" y="16"/>
                </a:lnTo>
                <a:lnTo>
                  <a:pt x="16" y="4"/>
                </a:lnTo>
                <a:lnTo>
                  <a:pt x="16" y="0"/>
                </a:lnTo>
                <a:lnTo>
                  <a:pt x="13" y="0"/>
                </a:lnTo>
                <a:lnTo>
                  <a:pt x="10" y="0"/>
                </a:lnTo>
                <a:lnTo>
                  <a:pt x="5" y="0"/>
                </a:lnTo>
                <a:lnTo>
                  <a:pt x="10" y="0"/>
                </a:lnTo>
                <a:lnTo>
                  <a:pt x="10" y="4"/>
                </a:lnTo>
                <a:lnTo>
                  <a:pt x="13" y="4"/>
                </a:lnTo>
                <a:lnTo>
                  <a:pt x="10" y="4"/>
                </a:lnTo>
                <a:lnTo>
                  <a:pt x="0" y="12"/>
                </a:lnTo>
              </a:path>
            </a:pathLst>
          </a:custGeom>
          <a:solidFill>
            <a:srgbClr val="000000"/>
          </a:solidFill>
          <a:ln w="9525" cap="rnd">
            <a:noFill/>
            <a:round/>
            <a:headEnd/>
            <a:tailEnd/>
          </a:ln>
          <a:effectLst/>
        </p:spPr>
        <p:txBody>
          <a:bodyPr/>
          <a:lstStyle/>
          <a:p>
            <a:endParaRPr lang="en-US"/>
          </a:p>
        </p:txBody>
      </p:sp>
      <p:sp>
        <p:nvSpPr>
          <p:cNvPr id="64461" name="Freeform 973"/>
          <p:cNvSpPr>
            <a:spLocks/>
          </p:cNvSpPr>
          <p:nvPr/>
        </p:nvSpPr>
        <p:spPr bwMode="auto">
          <a:xfrm>
            <a:off x="3181350" y="2020888"/>
            <a:ext cx="57150" cy="63500"/>
          </a:xfrm>
          <a:custGeom>
            <a:avLst/>
            <a:gdLst/>
            <a:ahLst/>
            <a:cxnLst>
              <a:cxn ang="0">
                <a:pos x="10" y="4"/>
              </a:cxn>
              <a:cxn ang="0">
                <a:pos x="6" y="11"/>
              </a:cxn>
              <a:cxn ang="0">
                <a:pos x="8" y="11"/>
              </a:cxn>
              <a:cxn ang="0">
                <a:pos x="10" y="11"/>
              </a:cxn>
              <a:cxn ang="0">
                <a:pos x="13" y="11"/>
              </a:cxn>
              <a:cxn ang="0">
                <a:pos x="13" y="13"/>
              </a:cxn>
              <a:cxn ang="0">
                <a:pos x="15" y="13"/>
              </a:cxn>
              <a:cxn ang="0">
                <a:pos x="15" y="15"/>
              </a:cxn>
              <a:cxn ang="0">
                <a:pos x="17" y="17"/>
              </a:cxn>
              <a:cxn ang="0">
                <a:pos x="17" y="19"/>
              </a:cxn>
              <a:cxn ang="0">
                <a:pos x="17" y="21"/>
              </a:cxn>
              <a:cxn ang="0">
                <a:pos x="19" y="23"/>
              </a:cxn>
              <a:cxn ang="0">
                <a:pos x="19" y="26"/>
              </a:cxn>
              <a:cxn ang="0">
                <a:pos x="19" y="28"/>
              </a:cxn>
              <a:cxn ang="0">
                <a:pos x="21" y="28"/>
              </a:cxn>
              <a:cxn ang="0">
                <a:pos x="21" y="30"/>
              </a:cxn>
              <a:cxn ang="0">
                <a:pos x="21" y="32"/>
              </a:cxn>
              <a:cxn ang="0">
                <a:pos x="23" y="32"/>
              </a:cxn>
              <a:cxn ang="0">
                <a:pos x="23" y="34"/>
              </a:cxn>
              <a:cxn ang="0">
                <a:pos x="30" y="30"/>
              </a:cxn>
              <a:cxn ang="0">
                <a:pos x="30" y="28"/>
              </a:cxn>
              <a:cxn ang="0">
                <a:pos x="30" y="26"/>
              </a:cxn>
              <a:cxn ang="0">
                <a:pos x="27" y="26"/>
              </a:cxn>
              <a:cxn ang="0">
                <a:pos x="27" y="23"/>
              </a:cxn>
              <a:cxn ang="0">
                <a:pos x="27" y="21"/>
              </a:cxn>
              <a:cxn ang="0">
                <a:pos x="27" y="19"/>
              </a:cxn>
              <a:cxn ang="0">
                <a:pos x="25" y="19"/>
              </a:cxn>
              <a:cxn ang="0">
                <a:pos x="25" y="17"/>
              </a:cxn>
              <a:cxn ang="0">
                <a:pos x="25" y="15"/>
              </a:cxn>
              <a:cxn ang="0">
                <a:pos x="25" y="13"/>
              </a:cxn>
              <a:cxn ang="0">
                <a:pos x="23" y="13"/>
              </a:cxn>
              <a:cxn ang="0">
                <a:pos x="23" y="11"/>
              </a:cxn>
              <a:cxn ang="0">
                <a:pos x="21" y="8"/>
              </a:cxn>
              <a:cxn ang="0">
                <a:pos x="21" y="6"/>
              </a:cxn>
              <a:cxn ang="0">
                <a:pos x="19" y="6"/>
              </a:cxn>
              <a:cxn ang="0">
                <a:pos x="19" y="4"/>
              </a:cxn>
              <a:cxn ang="0">
                <a:pos x="17" y="4"/>
              </a:cxn>
              <a:cxn ang="0">
                <a:pos x="15" y="2"/>
              </a:cxn>
              <a:cxn ang="0">
                <a:pos x="13" y="2"/>
              </a:cxn>
              <a:cxn ang="0">
                <a:pos x="10" y="2"/>
              </a:cxn>
              <a:cxn ang="0">
                <a:pos x="8" y="0"/>
              </a:cxn>
              <a:cxn ang="0">
                <a:pos x="6" y="0"/>
              </a:cxn>
              <a:cxn ang="0">
                <a:pos x="2" y="6"/>
              </a:cxn>
              <a:cxn ang="0">
                <a:pos x="6" y="0"/>
              </a:cxn>
              <a:cxn ang="0">
                <a:pos x="0" y="0"/>
              </a:cxn>
              <a:cxn ang="0">
                <a:pos x="2" y="6"/>
              </a:cxn>
              <a:cxn ang="0">
                <a:pos x="10" y="4"/>
              </a:cxn>
            </a:cxnLst>
            <a:rect l="0" t="0" r="r" b="b"/>
            <a:pathLst>
              <a:path w="31" h="35">
                <a:moveTo>
                  <a:pt x="10" y="4"/>
                </a:moveTo>
                <a:lnTo>
                  <a:pt x="6" y="11"/>
                </a:lnTo>
                <a:lnTo>
                  <a:pt x="8" y="11"/>
                </a:lnTo>
                <a:lnTo>
                  <a:pt x="10" y="11"/>
                </a:lnTo>
                <a:lnTo>
                  <a:pt x="13" y="11"/>
                </a:lnTo>
                <a:lnTo>
                  <a:pt x="13" y="13"/>
                </a:lnTo>
                <a:lnTo>
                  <a:pt x="15" y="13"/>
                </a:lnTo>
                <a:lnTo>
                  <a:pt x="15" y="15"/>
                </a:lnTo>
                <a:lnTo>
                  <a:pt x="17" y="17"/>
                </a:lnTo>
                <a:lnTo>
                  <a:pt x="17" y="19"/>
                </a:lnTo>
                <a:lnTo>
                  <a:pt x="17" y="21"/>
                </a:lnTo>
                <a:lnTo>
                  <a:pt x="19" y="23"/>
                </a:lnTo>
                <a:lnTo>
                  <a:pt x="19" y="26"/>
                </a:lnTo>
                <a:lnTo>
                  <a:pt x="19" y="28"/>
                </a:lnTo>
                <a:lnTo>
                  <a:pt x="21" y="28"/>
                </a:lnTo>
                <a:lnTo>
                  <a:pt x="21" y="30"/>
                </a:lnTo>
                <a:lnTo>
                  <a:pt x="21" y="32"/>
                </a:lnTo>
                <a:lnTo>
                  <a:pt x="23" y="32"/>
                </a:lnTo>
                <a:lnTo>
                  <a:pt x="23" y="34"/>
                </a:lnTo>
                <a:lnTo>
                  <a:pt x="30" y="30"/>
                </a:lnTo>
                <a:lnTo>
                  <a:pt x="30" y="28"/>
                </a:lnTo>
                <a:lnTo>
                  <a:pt x="30" y="26"/>
                </a:lnTo>
                <a:lnTo>
                  <a:pt x="27" y="26"/>
                </a:lnTo>
                <a:lnTo>
                  <a:pt x="27" y="23"/>
                </a:lnTo>
                <a:lnTo>
                  <a:pt x="27" y="21"/>
                </a:lnTo>
                <a:lnTo>
                  <a:pt x="27" y="19"/>
                </a:lnTo>
                <a:lnTo>
                  <a:pt x="25" y="19"/>
                </a:lnTo>
                <a:lnTo>
                  <a:pt x="25" y="17"/>
                </a:lnTo>
                <a:lnTo>
                  <a:pt x="25" y="15"/>
                </a:lnTo>
                <a:lnTo>
                  <a:pt x="25" y="13"/>
                </a:lnTo>
                <a:lnTo>
                  <a:pt x="23" y="13"/>
                </a:lnTo>
                <a:lnTo>
                  <a:pt x="23" y="11"/>
                </a:lnTo>
                <a:lnTo>
                  <a:pt x="21" y="8"/>
                </a:lnTo>
                <a:lnTo>
                  <a:pt x="21" y="6"/>
                </a:lnTo>
                <a:lnTo>
                  <a:pt x="19" y="6"/>
                </a:lnTo>
                <a:lnTo>
                  <a:pt x="19" y="4"/>
                </a:lnTo>
                <a:lnTo>
                  <a:pt x="17" y="4"/>
                </a:lnTo>
                <a:lnTo>
                  <a:pt x="15" y="2"/>
                </a:lnTo>
                <a:lnTo>
                  <a:pt x="13" y="2"/>
                </a:lnTo>
                <a:lnTo>
                  <a:pt x="10" y="2"/>
                </a:lnTo>
                <a:lnTo>
                  <a:pt x="8" y="0"/>
                </a:lnTo>
                <a:lnTo>
                  <a:pt x="6" y="0"/>
                </a:lnTo>
                <a:lnTo>
                  <a:pt x="2" y="6"/>
                </a:lnTo>
                <a:lnTo>
                  <a:pt x="6" y="0"/>
                </a:lnTo>
                <a:lnTo>
                  <a:pt x="0" y="0"/>
                </a:lnTo>
                <a:lnTo>
                  <a:pt x="2" y="6"/>
                </a:lnTo>
                <a:lnTo>
                  <a:pt x="10" y="4"/>
                </a:lnTo>
              </a:path>
            </a:pathLst>
          </a:custGeom>
          <a:solidFill>
            <a:srgbClr val="000000"/>
          </a:solidFill>
          <a:ln w="9525" cap="rnd">
            <a:noFill/>
            <a:round/>
            <a:headEnd/>
            <a:tailEnd/>
          </a:ln>
          <a:effectLst/>
        </p:spPr>
        <p:txBody>
          <a:bodyPr/>
          <a:lstStyle/>
          <a:p>
            <a:endParaRPr lang="en-US"/>
          </a:p>
        </p:txBody>
      </p:sp>
      <p:sp>
        <p:nvSpPr>
          <p:cNvPr id="64462" name="Freeform 974"/>
          <p:cNvSpPr>
            <a:spLocks/>
          </p:cNvSpPr>
          <p:nvPr/>
        </p:nvSpPr>
        <p:spPr bwMode="auto">
          <a:xfrm>
            <a:off x="3184525" y="2027238"/>
            <a:ext cx="31750" cy="31750"/>
          </a:xfrm>
          <a:custGeom>
            <a:avLst/>
            <a:gdLst/>
            <a:ahLst/>
            <a:cxnLst>
              <a:cxn ang="0">
                <a:pos x="8" y="16"/>
              </a:cxn>
              <a:cxn ang="0">
                <a:pos x="12" y="16"/>
              </a:cxn>
              <a:cxn ang="0">
                <a:pos x="12" y="12"/>
              </a:cxn>
              <a:cxn ang="0">
                <a:pos x="16" y="12"/>
              </a:cxn>
              <a:cxn ang="0">
                <a:pos x="16" y="7"/>
              </a:cxn>
              <a:cxn ang="0">
                <a:pos x="16" y="3"/>
              </a:cxn>
              <a:cxn ang="0">
                <a:pos x="16" y="0"/>
              </a:cxn>
              <a:cxn ang="0">
                <a:pos x="0" y="3"/>
              </a:cxn>
              <a:cxn ang="0">
                <a:pos x="0" y="0"/>
              </a:cxn>
              <a:cxn ang="0">
                <a:pos x="4" y="0"/>
              </a:cxn>
              <a:cxn ang="0">
                <a:pos x="8" y="16"/>
              </a:cxn>
            </a:cxnLst>
            <a:rect l="0" t="0" r="r" b="b"/>
            <a:pathLst>
              <a:path w="17" h="17">
                <a:moveTo>
                  <a:pt x="8" y="16"/>
                </a:moveTo>
                <a:lnTo>
                  <a:pt x="12" y="16"/>
                </a:lnTo>
                <a:lnTo>
                  <a:pt x="12" y="12"/>
                </a:lnTo>
                <a:lnTo>
                  <a:pt x="16" y="12"/>
                </a:lnTo>
                <a:lnTo>
                  <a:pt x="16" y="7"/>
                </a:lnTo>
                <a:lnTo>
                  <a:pt x="16" y="3"/>
                </a:lnTo>
                <a:lnTo>
                  <a:pt x="16" y="0"/>
                </a:lnTo>
                <a:lnTo>
                  <a:pt x="0" y="3"/>
                </a:lnTo>
                <a:lnTo>
                  <a:pt x="0" y="0"/>
                </a:lnTo>
                <a:lnTo>
                  <a:pt x="4" y="0"/>
                </a:lnTo>
                <a:lnTo>
                  <a:pt x="8" y="16"/>
                </a:lnTo>
              </a:path>
            </a:pathLst>
          </a:custGeom>
          <a:solidFill>
            <a:srgbClr val="000000"/>
          </a:solidFill>
          <a:ln w="9525" cap="rnd">
            <a:noFill/>
            <a:round/>
            <a:headEnd/>
            <a:tailEnd/>
          </a:ln>
          <a:effectLst/>
        </p:spPr>
        <p:txBody>
          <a:bodyPr/>
          <a:lstStyle/>
          <a:p>
            <a:endParaRPr lang="en-US"/>
          </a:p>
        </p:txBody>
      </p:sp>
      <p:sp>
        <p:nvSpPr>
          <p:cNvPr id="64463" name="Freeform 975"/>
          <p:cNvSpPr>
            <a:spLocks/>
          </p:cNvSpPr>
          <p:nvPr/>
        </p:nvSpPr>
        <p:spPr bwMode="auto">
          <a:xfrm>
            <a:off x="3167063" y="2020888"/>
            <a:ext cx="31750" cy="30162"/>
          </a:xfrm>
          <a:custGeom>
            <a:avLst/>
            <a:gdLst/>
            <a:ahLst/>
            <a:cxnLst>
              <a:cxn ang="0">
                <a:pos x="11" y="7"/>
              </a:cxn>
              <a:cxn ang="0">
                <a:pos x="8" y="9"/>
              </a:cxn>
              <a:cxn ang="0">
                <a:pos x="6" y="9"/>
              </a:cxn>
              <a:cxn ang="0">
                <a:pos x="3" y="9"/>
              </a:cxn>
              <a:cxn ang="0">
                <a:pos x="3" y="13"/>
              </a:cxn>
              <a:cxn ang="0">
                <a:pos x="6" y="13"/>
              </a:cxn>
              <a:cxn ang="0">
                <a:pos x="8" y="13"/>
              </a:cxn>
              <a:cxn ang="0">
                <a:pos x="8" y="16"/>
              </a:cxn>
              <a:cxn ang="0">
                <a:pos x="11" y="16"/>
              </a:cxn>
              <a:cxn ang="0">
                <a:pos x="13" y="16"/>
              </a:cxn>
              <a:cxn ang="0">
                <a:pos x="16" y="16"/>
              </a:cxn>
              <a:cxn ang="0">
                <a:pos x="13" y="4"/>
              </a:cxn>
              <a:cxn ang="0">
                <a:pos x="11" y="4"/>
              </a:cxn>
              <a:cxn ang="0">
                <a:pos x="11" y="2"/>
              </a:cxn>
              <a:cxn ang="0">
                <a:pos x="8" y="2"/>
              </a:cxn>
              <a:cxn ang="0">
                <a:pos x="8" y="0"/>
              </a:cxn>
              <a:cxn ang="0">
                <a:pos x="6" y="0"/>
              </a:cxn>
              <a:cxn ang="0">
                <a:pos x="3" y="0"/>
              </a:cxn>
              <a:cxn ang="0">
                <a:pos x="0" y="2"/>
              </a:cxn>
              <a:cxn ang="0">
                <a:pos x="0" y="4"/>
              </a:cxn>
              <a:cxn ang="0">
                <a:pos x="11" y="7"/>
              </a:cxn>
            </a:cxnLst>
            <a:rect l="0" t="0" r="r" b="b"/>
            <a:pathLst>
              <a:path w="17" h="17">
                <a:moveTo>
                  <a:pt x="11" y="7"/>
                </a:moveTo>
                <a:lnTo>
                  <a:pt x="8" y="9"/>
                </a:lnTo>
                <a:lnTo>
                  <a:pt x="6" y="9"/>
                </a:lnTo>
                <a:lnTo>
                  <a:pt x="3" y="9"/>
                </a:lnTo>
                <a:lnTo>
                  <a:pt x="3" y="13"/>
                </a:lnTo>
                <a:lnTo>
                  <a:pt x="6" y="13"/>
                </a:lnTo>
                <a:lnTo>
                  <a:pt x="8" y="13"/>
                </a:lnTo>
                <a:lnTo>
                  <a:pt x="8" y="16"/>
                </a:lnTo>
                <a:lnTo>
                  <a:pt x="11" y="16"/>
                </a:lnTo>
                <a:lnTo>
                  <a:pt x="13" y="16"/>
                </a:lnTo>
                <a:lnTo>
                  <a:pt x="16" y="16"/>
                </a:lnTo>
                <a:lnTo>
                  <a:pt x="13" y="4"/>
                </a:lnTo>
                <a:lnTo>
                  <a:pt x="11" y="4"/>
                </a:lnTo>
                <a:lnTo>
                  <a:pt x="11" y="2"/>
                </a:lnTo>
                <a:lnTo>
                  <a:pt x="8" y="2"/>
                </a:lnTo>
                <a:lnTo>
                  <a:pt x="8" y="0"/>
                </a:lnTo>
                <a:lnTo>
                  <a:pt x="6" y="0"/>
                </a:lnTo>
                <a:lnTo>
                  <a:pt x="3" y="0"/>
                </a:lnTo>
                <a:lnTo>
                  <a:pt x="0" y="2"/>
                </a:lnTo>
                <a:lnTo>
                  <a:pt x="0" y="4"/>
                </a:lnTo>
                <a:lnTo>
                  <a:pt x="11" y="7"/>
                </a:lnTo>
              </a:path>
            </a:pathLst>
          </a:custGeom>
          <a:solidFill>
            <a:srgbClr val="000000"/>
          </a:solidFill>
          <a:ln w="9525" cap="rnd">
            <a:noFill/>
            <a:round/>
            <a:headEnd/>
            <a:tailEnd/>
          </a:ln>
          <a:effectLst/>
        </p:spPr>
        <p:txBody>
          <a:bodyPr/>
          <a:lstStyle/>
          <a:p>
            <a:endParaRPr lang="en-US"/>
          </a:p>
        </p:txBody>
      </p:sp>
      <p:sp>
        <p:nvSpPr>
          <p:cNvPr id="64464" name="Freeform 976"/>
          <p:cNvSpPr>
            <a:spLocks/>
          </p:cNvSpPr>
          <p:nvPr/>
        </p:nvSpPr>
        <p:spPr bwMode="auto">
          <a:xfrm>
            <a:off x="3152775" y="2027238"/>
            <a:ext cx="33338" cy="68262"/>
          </a:xfrm>
          <a:custGeom>
            <a:avLst/>
            <a:gdLst/>
            <a:ahLst/>
            <a:cxnLst>
              <a:cxn ang="0">
                <a:pos x="8" y="36"/>
              </a:cxn>
              <a:cxn ang="0">
                <a:pos x="8" y="34"/>
              </a:cxn>
              <a:cxn ang="0">
                <a:pos x="8" y="32"/>
              </a:cxn>
              <a:cxn ang="0">
                <a:pos x="8" y="30"/>
              </a:cxn>
              <a:cxn ang="0">
                <a:pos x="8" y="28"/>
              </a:cxn>
              <a:cxn ang="0">
                <a:pos x="8" y="26"/>
              </a:cxn>
              <a:cxn ang="0">
                <a:pos x="11" y="26"/>
              </a:cxn>
              <a:cxn ang="0">
                <a:pos x="11" y="24"/>
              </a:cxn>
              <a:cxn ang="0">
                <a:pos x="11" y="22"/>
              </a:cxn>
              <a:cxn ang="0">
                <a:pos x="11" y="19"/>
              </a:cxn>
              <a:cxn ang="0">
                <a:pos x="11" y="17"/>
              </a:cxn>
              <a:cxn ang="0">
                <a:pos x="13" y="17"/>
              </a:cxn>
              <a:cxn ang="0">
                <a:pos x="13" y="15"/>
              </a:cxn>
              <a:cxn ang="0">
                <a:pos x="13" y="13"/>
              </a:cxn>
              <a:cxn ang="0">
                <a:pos x="15" y="11"/>
              </a:cxn>
              <a:cxn ang="0">
                <a:pos x="15" y="9"/>
              </a:cxn>
              <a:cxn ang="0">
                <a:pos x="15" y="7"/>
              </a:cxn>
              <a:cxn ang="0">
                <a:pos x="15" y="4"/>
              </a:cxn>
              <a:cxn ang="0">
                <a:pos x="17" y="2"/>
              </a:cxn>
              <a:cxn ang="0">
                <a:pos x="8" y="0"/>
              </a:cxn>
              <a:cxn ang="0">
                <a:pos x="6" y="2"/>
              </a:cxn>
              <a:cxn ang="0">
                <a:pos x="6" y="4"/>
              </a:cxn>
              <a:cxn ang="0">
                <a:pos x="6" y="7"/>
              </a:cxn>
              <a:cxn ang="0">
                <a:pos x="6" y="9"/>
              </a:cxn>
              <a:cxn ang="0">
                <a:pos x="4" y="11"/>
              </a:cxn>
              <a:cxn ang="0">
                <a:pos x="4" y="13"/>
              </a:cxn>
              <a:cxn ang="0">
                <a:pos x="4" y="15"/>
              </a:cxn>
              <a:cxn ang="0">
                <a:pos x="2" y="17"/>
              </a:cxn>
              <a:cxn ang="0">
                <a:pos x="2" y="19"/>
              </a:cxn>
              <a:cxn ang="0">
                <a:pos x="2" y="22"/>
              </a:cxn>
              <a:cxn ang="0">
                <a:pos x="0" y="24"/>
              </a:cxn>
              <a:cxn ang="0">
                <a:pos x="0" y="26"/>
              </a:cxn>
              <a:cxn ang="0">
                <a:pos x="0" y="28"/>
              </a:cxn>
              <a:cxn ang="0">
                <a:pos x="0" y="30"/>
              </a:cxn>
              <a:cxn ang="0">
                <a:pos x="0" y="32"/>
              </a:cxn>
              <a:cxn ang="0">
                <a:pos x="0" y="34"/>
              </a:cxn>
              <a:cxn ang="0">
                <a:pos x="0" y="36"/>
              </a:cxn>
              <a:cxn ang="0">
                <a:pos x="8" y="36"/>
              </a:cxn>
            </a:cxnLst>
            <a:rect l="0" t="0" r="r" b="b"/>
            <a:pathLst>
              <a:path w="18" h="37">
                <a:moveTo>
                  <a:pt x="8" y="36"/>
                </a:moveTo>
                <a:lnTo>
                  <a:pt x="8" y="34"/>
                </a:lnTo>
                <a:lnTo>
                  <a:pt x="8" y="32"/>
                </a:lnTo>
                <a:lnTo>
                  <a:pt x="8" y="30"/>
                </a:lnTo>
                <a:lnTo>
                  <a:pt x="8" y="28"/>
                </a:lnTo>
                <a:lnTo>
                  <a:pt x="8" y="26"/>
                </a:lnTo>
                <a:lnTo>
                  <a:pt x="11" y="26"/>
                </a:lnTo>
                <a:lnTo>
                  <a:pt x="11" y="24"/>
                </a:lnTo>
                <a:lnTo>
                  <a:pt x="11" y="22"/>
                </a:lnTo>
                <a:lnTo>
                  <a:pt x="11" y="19"/>
                </a:lnTo>
                <a:lnTo>
                  <a:pt x="11" y="17"/>
                </a:lnTo>
                <a:lnTo>
                  <a:pt x="13" y="17"/>
                </a:lnTo>
                <a:lnTo>
                  <a:pt x="13" y="15"/>
                </a:lnTo>
                <a:lnTo>
                  <a:pt x="13" y="13"/>
                </a:lnTo>
                <a:lnTo>
                  <a:pt x="15" y="11"/>
                </a:lnTo>
                <a:lnTo>
                  <a:pt x="15" y="9"/>
                </a:lnTo>
                <a:lnTo>
                  <a:pt x="15" y="7"/>
                </a:lnTo>
                <a:lnTo>
                  <a:pt x="15" y="4"/>
                </a:lnTo>
                <a:lnTo>
                  <a:pt x="17" y="2"/>
                </a:lnTo>
                <a:lnTo>
                  <a:pt x="8" y="0"/>
                </a:lnTo>
                <a:lnTo>
                  <a:pt x="6" y="2"/>
                </a:lnTo>
                <a:lnTo>
                  <a:pt x="6" y="4"/>
                </a:lnTo>
                <a:lnTo>
                  <a:pt x="6" y="7"/>
                </a:lnTo>
                <a:lnTo>
                  <a:pt x="6" y="9"/>
                </a:lnTo>
                <a:lnTo>
                  <a:pt x="4" y="11"/>
                </a:lnTo>
                <a:lnTo>
                  <a:pt x="4" y="13"/>
                </a:lnTo>
                <a:lnTo>
                  <a:pt x="4" y="15"/>
                </a:lnTo>
                <a:lnTo>
                  <a:pt x="2" y="17"/>
                </a:lnTo>
                <a:lnTo>
                  <a:pt x="2" y="19"/>
                </a:lnTo>
                <a:lnTo>
                  <a:pt x="2" y="22"/>
                </a:lnTo>
                <a:lnTo>
                  <a:pt x="0" y="24"/>
                </a:lnTo>
                <a:lnTo>
                  <a:pt x="0" y="26"/>
                </a:lnTo>
                <a:lnTo>
                  <a:pt x="0" y="28"/>
                </a:lnTo>
                <a:lnTo>
                  <a:pt x="0" y="30"/>
                </a:lnTo>
                <a:lnTo>
                  <a:pt x="0" y="32"/>
                </a:lnTo>
                <a:lnTo>
                  <a:pt x="0" y="34"/>
                </a:lnTo>
                <a:lnTo>
                  <a:pt x="0" y="36"/>
                </a:lnTo>
                <a:lnTo>
                  <a:pt x="8" y="36"/>
                </a:lnTo>
              </a:path>
            </a:pathLst>
          </a:custGeom>
          <a:solidFill>
            <a:srgbClr val="000000"/>
          </a:solidFill>
          <a:ln w="9525" cap="rnd">
            <a:noFill/>
            <a:round/>
            <a:headEnd/>
            <a:tailEnd/>
          </a:ln>
          <a:effectLst/>
        </p:spPr>
        <p:txBody>
          <a:bodyPr/>
          <a:lstStyle/>
          <a:p>
            <a:endParaRPr lang="en-US"/>
          </a:p>
        </p:txBody>
      </p:sp>
      <p:sp>
        <p:nvSpPr>
          <p:cNvPr id="64465" name="Freeform 977"/>
          <p:cNvSpPr>
            <a:spLocks/>
          </p:cNvSpPr>
          <p:nvPr/>
        </p:nvSpPr>
        <p:spPr bwMode="auto">
          <a:xfrm>
            <a:off x="3140075" y="2093913"/>
            <a:ext cx="31750" cy="30162"/>
          </a:xfrm>
          <a:custGeom>
            <a:avLst/>
            <a:gdLst/>
            <a:ahLst/>
            <a:cxnLst>
              <a:cxn ang="0">
                <a:pos x="0" y="10"/>
              </a:cxn>
              <a:cxn ang="0">
                <a:pos x="9" y="16"/>
              </a:cxn>
              <a:cxn ang="0">
                <a:pos x="9" y="13"/>
              </a:cxn>
              <a:cxn ang="0">
                <a:pos x="11" y="13"/>
              </a:cxn>
              <a:cxn ang="0">
                <a:pos x="11" y="10"/>
              </a:cxn>
              <a:cxn ang="0">
                <a:pos x="13" y="10"/>
              </a:cxn>
              <a:cxn ang="0">
                <a:pos x="16" y="7"/>
              </a:cxn>
              <a:cxn ang="0">
                <a:pos x="16" y="4"/>
              </a:cxn>
              <a:cxn ang="0">
                <a:pos x="16" y="0"/>
              </a:cxn>
              <a:cxn ang="0">
                <a:pos x="7" y="0"/>
              </a:cxn>
              <a:cxn ang="0">
                <a:pos x="9" y="0"/>
              </a:cxn>
              <a:cxn ang="0">
                <a:pos x="7" y="0"/>
              </a:cxn>
              <a:cxn ang="0">
                <a:pos x="5" y="0"/>
              </a:cxn>
              <a:cxn ang="0">
                <a:pos x="5" y="4"/>
              </a:cxn>
              <a:cxn ang="0">
                <a:pos x="3" y="4"/>
              </a:cxn>
              <a:cxn ang="0">
                <a:pos x="3" y="7"/>
              </a:cxn>
              <a:cxn ang="0">
                <a:pos x="0" y="7"/>
              </a:cxn>
              <a:cxn ang="0">
                <a:pos x="9" y="10"/>
              </a:cxn>
              <a:cxn ang="0">
                <a:pos x="0" y="10"/>
              </a:cxn>
            </a:cxnLst>
            <a:rect l="0" t="0" r="r" b="b"/>
            <a:pathLst>
              <a:path w="17" h="17">
                <a:moveTo>
                  <a:pt x="0" y="10"/>
                </a:moveTo>
                <a:lnTo>
                  <a:pt x="9" y="16"/>
                </a:lnTo>
                <a:lnTo>
                  <a:pt x="9" y="13"/>
                </a:lnTo>
                <a:lnTo>
                  <a:pt x="11" y="13"/>
                </a:lnTo>
                <a:lnTo>
                  <a:pt x="11" y="10"/>
                </a:lnTo>
                <a:lnTo>
                  <a:pt x="13" y="10"/>
                </a:lnTo>
                <a:lnTo>
                  <a:pt x="16" y="7"/>
                </a:lnTo>
                <a:lnTo>
                  <a:pt x="16" y="4"/>
                </a:lnTo>
                <a:lnTo>
                  <a:pt x="16" y="0"/>
                </a:lnTo>
                <a:lnTo>
                  <a:pt x="7" y="0"/>
                </a:lnTo>
                <a:lnTo>
                  <a:pt x="9" y="0"/>
                </a:lnTo>
                <a:lnTo>
                  <a:pt x="7" y="0"/>
                </a:lnTo>
                <a:lnTo>
                  <a:pt x="5" y="0"/>
                </a:lnTo>
                <a:lnTo>
                  <a:pt x="5" y="4"/>
                </a:lnTo>
                <a:lnTo>
                  <a:pt x="3" y="4"/>
                </a:lnTo>
                <a:lnTo>
                  <a:pt x="3" y="7"/>
                </a:lnTo>
                <a:lnTo>
                  <a:pt x="0" y="7"/>
                </a:lnTo>
                <a:lnTo>
                  <a:pt x="9" y="10"/>
                </a:lnTo>
                <a:lnTo>
                  <a:pt x="0" y="10"/>
                </a:lnTo>
              </a:path>
            </a:pathLst>
          </a:custGeom>
          <a:solidFill>
            <a:srgbClr val="000000"/>
          </a:solidFill>
          <a:ln w="9525" cap="rnd">
            <a:noFill/>
            <a:round/>
            <a:headEnd/>
            <a:tailEnd/>
          </a:ln>
          <a:effectLst/>
        </p:spPr>
        <p:txBody>
          <a:bodyPr/>
          <a:lstStyle/>
          <a:p>
            <a:endParaRPr lang="en-US"/>
          </a:p>
        </p:txBody>
      </p:sp>
      <p:sp>
        <p:nvSpPr>
          <p:cNvPr id="64466" name="Freeform 978"/>
          <p:cNvSpPr>
            <a:spLocks/>
          </p:cNvSpPr>
          <p:nvPr/>
        </p:nvSpPr>
        <p:spPr bwMode="auto">
          <a:xfrm>
            <a:off x="3132138" y="2098675"/>
            <a:ext cx="31750" cy="30163"/>
          </a:xfrm>
          <a:custGeom>
            <a:avLst/>
            <a:gdLst/>
            <a:ahLst/>
            <a:cxnLst>
              <a:cxn ang="0">
                <a:pos x="8" y="16"/>
              </a:cxn>
              <a:cxn ang="0">
                <a:pos x="0" y="10"/>
              </a:cxn>
              <a:cxn ang="0">
                <a:pos x="4" y="16"/>
              </a:cxn>
              <a:cxn ang="0">
                <a:pos x="8" y="16"/>
              </a:cxn>
              <a:cxn ang="0">
                <a:pos x="11" y="16"/>
              </a:cxn>
              <a:cxn ang="0">
                <a:pos x="11" y="13"/>
              </a:cxn>
              <a:cxn ang="0">
                <a:pos x="13" y="13"/>
              </a:cxn>
              <a:cxn ang="0">
                <a:pos x="13" y="10"/>
              </a:cxn>
              <a:cxn ang="0">
                <a:pos x="11" y="13"/>
              </a:cxn>
              <a:cxn ang="0">
                <a:pos x="8" y="10"/>
              </a:cxn>
              <a:cxn ang="0">
                <a:pos x="4" y="5"/>
              </a:cxn>
              <a:cxn ang="0">
                <a:pos x="16" y="5"/>
              </a:cxn>
              <a:cxn ang="0">
                <a:pos x="13" y="2"/>
              </a:cxn>
              <a:cxn ang="0">
                <a:pos x="11" y="0"/>
              </a:cxn>
              <a:cxn ang="0">
                <a:pos x="8" y="2"/>
              </a:cxn>
              <a:cxn ang="0">
                <a:pos x="4" y="2"/>
              </a:cxn>
              <a:cxn ang="0">
                <a:pos x="4" y="5"/>
              </a:cxn>
              <a:cxn ang="0">
                <a:pos x="2" y="5"/>
              </a:cxn>
              <a:cxn ang="0">
                <a:pos x="4" y="5"/>
              </a:cxn>
              <a:cxn ang="0">
                <a:pos x="11" y="10"/>
              </a:cxn>
              <a:cxn ang="0">
                <a:pos x="4" y="5"/>
              </a:cxn>
              <a:cxn ang="0">
                <a:pos x="11" y="10"/>
              </a:cxn>
              <a:cxn ang="0">
                <a:pos x="11" y="2"/>
              </a:cxn>
              <a:cxn ang="0">
                <a:pos x="4" y="5"/>
              </a:cxn>
              <a:cxn ang="0">
                <a:pos x="8" y="16"/>
              </a:cxn>
            </a:cxnLst>
            <a:rect l="0" t="0" r="r" b="b"/>
            <a:pathLst>
              <a:path w="17" h="17">
                <a:moveTo>
                  <a:pt x="8" y="16"/>
                </a:moveTo>
                <a:lnTo>
                  <a:pt x="0" y="10"/>
                </a:lnTo>
                <a:lnTo>
                  <a:pt x="4" y="16"/>
                </a:lnTo>
                <a:lnTo>
                  <a:pt x="8" y="16"/>
                </a:lnTo>
                <a:lnTo>
                  <a:pt x="11" y="16"/>
                </a:lnTo>
                <a:lnTo>
                  <a:pt x="11" y="13"/>
                </a:lnTo>
                <a:lnTo>
                  <a:pt x="13" y="13"/>
                </a:lnTo>
                <a:lnTo>
                  <a:pt x="13" y="10"/>
                </a:lnTo>
                <a:lnTo>
                  <a:pt x="11" y="13"/>
                </a:lnTo>
                <a:lnTo>
                  <a:pt x="8" y="10"/>
                </a:lnTo>
                <a:lnTo>
                  <a:pt x="4" y="5"/>
                </a:lnTo>
                <a:lnTo>
                  <a:pt x="16" y="5"/>
                </a:lnTo>
                <a:lnTo>
                  <a:pt x="13" y="2"/>
                </a:lnTo>
                <a:lnTo>
                  <a:pt x="11" y="0"/>
                </a:lnTo>
                <a:lnTo>
                  <a:pt x="8" y="2"/>
                </a:lnTo>
                <a:lnTo>
                  <a:pt x="4" y="2"/>
                </a:lnTo>
                <a:lnTo>
                  <a:pt x="4" y="5"/>
                </a:lnTo>
                <a:lnTo>
                  <a:pt x="2" y="5"/>
                </a:lnTo>
                <a:lnTo>
                  <a:pt x="4" y="5"/>
                </a:lnTo>
                <a:lnTo>
                  <a:pt x="11" y="10"/>
                </a:lnTo>
                <a:lnTo>
                  <a:pt x="4" y="5"/>
                </a:lnTo>
                <a:lnTo>
                  <a:pt x="11" y="10"/>
                </a:lnTo>
                <a:lnTo>
                  <a:pt x="11" y="2"/>
                </a:lnTo>
                <a:lnTo>
                  <a:pt x="4" y="5"/>
                </a:lnTo>
                <a:lnTo>
                  <a:pt x="8" y="16"/>
                </a:lnTo>
              </a:path>
            </a:pathLst>
          </a:custGeom>
          <a:solidFill>
            <a:srgbClr val="000000"/>
          </a:solidFill>
          <a:ln w="9525" cap="rnd">
            <a:noFill/>
            <a:round/>
            <a:headEnd/>
            <a:tailEnd/>
          </a:ln>
          <a:effectLst/>
        </p:spPr>
        <p:txBody>
          <a:bodyPr/>
          <a:lstStyle/>
          <a:p>
            <a:endParaRPr lang="en-US"/>
          </a:p>
        </p:txBody>
      </p:sp>
      <p:sp>
        <p:nvSpPr>
          <p:cNvPr id="64467" name="Freeform 979"/>
          <p:cNvSpPr>
            <a:spLocks/>
          </p:cNvSpPr>
          <p:nvPr/>
        </p:nvSpPr>
        <p:spPr bwMode="auto">
          <a:xfrm>
            <a:off x="3132138" y="2106613"/>
            <a:ext cx="31750" cy="30162"/>
          </a:xfrm>
          <a:custGeom>
            <a:avLst/>
            <a:gdLst/>
            <a:ahLst/>
            <a:cxnLst>
              <a:cxn ang="0">
                <a:pos x="9" y="16"/>
              </a:cxn>
              <a:cxn ang="0">
                <a:pos x="16" y="16"/>
              </a:cxn>
              <a:cxn ang="0">
                <a:pos x="9" y="0"/>
              </a:cxn>
              <a:cxn ang="0">
                <a:pos x="0" y="0"/>
              </a:cxn>
              <a:cxn ang="0">
                <a:pos x="4" y="0"/>
              </a:cxn>
              <a:cxn ang="0">
                <a:pos x="9" y="16"/>
              </a:cxn>
            </a:cxnLst>
            <a:rect l="0" t="0" r="r" b="b"/>
            <a:pathLst>
              <a:path w="17" h="17">
                <a:moveTo>
                  <a:pt x="9" y="16"/>
                </a:moveTo>
                <a:lnTo>
                  <a:pt x="16" y="16"/>
                </a:lnTo>
                <a:lnTo>
                  <a:pt x="9" y="0"/>
                </a:lnTo>
                <a:lnTo>
                  <a:pt x="0" y="0"/>
                </a:lnTo>
                <a:lnTo>
                  <a:pt x="4" y="0"/>
                </a:lnTo>
                <a:lnTo>
                  <a:pt x="9" y="16"/>
                </a:lnTo>
              </a:path>
            </a:pathLst>
          </a:custGeom>
          <a:solidFill>
            <a:srgbClr val="000000"/>
          </a:solidFill>
          <a:ln w="9525" cap="rnd">
            <a:noFill/>
            <a:round/>
            <a:headEnd/>
            <a:tailEnd/>
          </a:ln>
          <a:effectLst/>
        </p:spPr>
        <p:txBody>
          <a:bodyPr/>
          <a:lstStyle/>
          <a:p>
            <a:endParaRPr lang="en-US"/>
          </a:p>
        </p:txBody>
      </p:sp>
      <p:sp>
        <p:nvSpPr>
          <p:cNvPr id="64468" name="Freeform 980"/>
          <p:cNvSpPr>
            <a:spLocks/>
          </p:cNvSpPr>
          <p:nvPr/>
        </p:nvSpPr>
        <p:spPr bwMode="auto">
          <a:xfrm>
            <a:off x="3076575" y="2106613"/>
            <a:ext cx="65088" cy="31750"/>
          </a:xfrm>
          <a:custGeom>
            <a:avLst/>
            <a:gdLst/>
            <a:ahLst/>
            <a:cxnLst>
              <a:cxn ang="0">
                <a:pos x="0" y="13"/>
              </a:cxn>
              <a:cxn ang="0">
                <a:pos x="5" y="17"/>
              </a:cxn>
              <a:cxn ang="0">
                <a:pos x="34" y="8"/>
              </a:cxn>
              <a:cxn ang="0">
                <a:pos x="32" y="0"/>
              </a:cxn>
              <a:cxn ang="0">
                <a:pos x="3" y="8"/>
              </a:cxn>
              <a:cxn ang="0">
                <a:pos x="9" y="13"/>
              </a:cxn>
              <a:cxn ang="0">
                <a:pos x="0" y="13"/>
              </a:cxn>
              <a:cxn ang="0">
                <a:pos x="0" y="17"/>
              </a:cxn>
              <a:cxn ang="0">
                <a:pos x="5" y="17"/>
              </a:cxn>
              <a:cxn ang="0">
                <a:pos x="0" y="13"/>
              </a:cxn>
            </a:cxnLst>
            <a:rect l="0" t="0" r="r" b="b"/>
            <a:pathLst>
              <a:path w="35" h="18">
                <a:moveTo>
                  <a:pt x="0" y="13"/>
                </a:moveTo>
                <a:lnTo>
                  <a:pt x="5" y="17"/>
                </a:lnTo>
                <a:lnTo>
                  <a:pt x="34" y="8"/>
                </a:lnTo>
                <a:lnTo>
                  <a:pt x="32" y="0"/>
                </a:lnTo>
                <a:lnTo>
                  <a:pt x="3" y="8"/>
                </a:lnTo>
                <a:lnTo>
                  <a:pt x="9" y="13"/>
                </a:lnTo>
                <a:lnTo>
                  <a:pt x="0" y="13"/>
                </a:lnTo>
                <a:lnTo>
                  <a:pt x="0" y="17"/>
                </a:lnTo>
                <a:lnTo>
                  <a:pt x="5" y="17"/>
                </a:lnTo>
                <a:lnTo>
                  <a:pt x="0" y="13"/>
                </a:lnTo>
              </a:path>
            </a:pathLst>
          </a:custGeom>
          <a:solidFill>
            <a:srgbClr val="000000"/>
          </a:solidFill>
          <a:ln w="9525" cap="rnd">
            <a:noFill/>
            <a:round/>
            <a:headEnd/>
            <a:tailEnd/>
          </a:ln>
          <a:effectLst/>
        </p:spPr>
        <p:txBody>
          <a:bodyPr/>
          <a:lstStyle/>
          <a:p>
            <a:endParaRPr lang="en-US"/>
          </a:p>
        </p:txBody>
      </p:sp>
      <p:sp>
        <p:nvSpPr>
          <p:cNvPr id="64469" name="Freeform 981"/>
          <p:cNvSpPr>
            <a:spLocks/>
          </p:cNvSpPr>
          <p:nvPr/>
        </p:nvSpPr>
        <p:spPr bwMode="auto">
          <a:xfrm>
            <a:off x="3076575" y="2116138"/>
            <a:ext cx="31750" cy="31750"/>
          </a:xfrm>
          <a:custGeom>
            <a:avLst/>
            <a:gdLst/>
            <a:ahLst/>
            <a:cxnLst>
              <a:cxn ang="0">
                <a:pos x="8" y="16"/>
              </a:cxn>
              <a:cxn ang="0">
                <a:pos x="0" y="10"/>
              </a:cxn>
              <a:cxn ang="0">
                <a:pos x="16" y="10"/>
              </a:cxn>
              <a:cxn ang="0">
                <a:pos x="8" y="0"/>
              </a:cxn>
              <a:cxn ang="0">
                <a:pos x="16" y="10"/>
              </a:cxn>
              <a:cxn ang="0">
                <a:pos x="16" y="0"/>
              </a:cxn>
              <a:cxn ang="0">
                <a:pos x="8" y="0"/>
              </a:cxn>
              <a:cxn ang="0">
                <a:pos x="8" y="16"/>
              </a:cxn>
            </a:cxnLst>
            <a:rect l="0" t="0" r="r" b="b"/>
            <a:pathLst>
              <a:path w="17" h="17">
                <a:moveTo>
                  <a:pt x="8" y="16"/>
                </a:moveTo>
                <a:lnTo>
                  <a:pt x="0" y="10"/>
                </a:lnTo>
                <a:lnTo>
                  <a:pt x="16" y="10"/>
                </a:lnTo>
                <a:lnTo>
                  <a:pt x="8" y="0"/>
                </a:lnTo>
                <a:lnTo>
                  <a:pt x="16" y="10"/>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64470" name="Freeform 982"/>
          <p:cNvSpPr>
            <a:spLocks/>
          </p:cNvSpPr>
          <p:nvPr/>
        </p:nvSpPr>
        <p:spPr bwMode="auto">
          <a:xfrm>
            <a:off x="3041650" y="2116138"/>
            <a:ext cx="46038" cy="31750"/>
          </a:xfrm>
          <a:custGeom>
            <a:avLst/>
            <a:gdLst/>
            <a:ahLst/>
            <a:cxnLst>
              <a:cxn ang="0">
                <a:pos x="9" y="11"/>
              </a:cxn>
              <a:cxn ang="0">
                <a:pos x="7" y="16"/>
              </a:cxn>
              <a:cxn ang="0">
                <a:pos x="24" y="11"/>
              </a:cxn>
              <a:cxn ang="0">
                <a:pos x="24" y="0"/>
              </a:cxn>
              <a:cxn ang="0">
                <a:pos x="5" y="7"/>
              </a:cxn>
              <a:cxn ang="0">
                <a:pos x="0" y="9"/>
              </a:cxn>
              <a:cxn ang="0">
                <a:pos x="5" y="7"/>
              </a:cxn>
              <a:cxn ang="0">
                <a:pos x="0" y="7"/>
              </a:cxn>
              <a:cxn ang="0">
                <a:pos x="0" y="9"/>
              </a:cxn>
              <a:cxn ang="0">
                <a:pos x="9" y="11"/>
              </a:cxn>
            </a:cxnLst>
            <a:rect l="0" t="0" r="r" b="b"/>
            <a:pathLst>
              <a:path w="25" h="17">
                <a:moveTo>
                  <a:pt x="9" y="11"/>
                </a:moveTo>
                <a:lnTo>
                  <a:pt x="7" y="16"/>
                </a:lnTo>
                <a:lnTo>
                  <a:pt x="24" y="11"/>
                </a:lnTo>
                <a:lnTo>
                  <a:pt x="24" y="0"/>
                </a:lnTo>
                <a:lnTo>
                  <a:pt x="5" y="7"/>
                </a:lnTo>
                <a:lnTo>
                  <a:pt x="0" y="9"/>
                </a:lnTo>
                <a:lnTo>
                  <a:pt x="5" y="7"/>
                </a:lnTo>
                <a:lnTo>
                  <a:pt x="0" y="7"/>
                </a:lnTo>
                <a:lnTo>
                  <a:pt x="0" y="9"/>
                </a:lnTo>
                <a:lnTo>
                  <a:pt x="9" y="11"/>
                </a:lnTo>
              </a:path>
            </a:pathLst>
          </a:custGeom>
          <a:solidFill>
            <a:srgbClr val="000000"/>
          </a:solidFill>
          <a:ln w="9525" cap="rnd">
            <a:noFill/>
            <a:round/>
            <a:headEnd/>
            <a:tailEnd/>
          </a:ln>
          <a:effectLst/>
        </p:spPr>
        <p:txBody>
          <a:bodyPr/>
          <a:lstStyle/>
          <a:p>
            <a:endParaRPr lang="en-US"/>
          </a:p>
        </p:txBody>
      </p:sp>
      <p:sp>
        <p:nvSpPr>
          <p:cNvPr id="64471" name="Freeform 983"/>
          <p:cNvSpPr>
            <a:spLocks/>
          </p:cNvSpPr>
          <p:nvPr/>
        </p:nvSpPr>
        <p:spPr bwMode="auto">
          <a:xfrm>
            <a:off x="3030538" y="2133600"/>
            <a:ext cx="31750" cy="30163"/>
          </a:xfrm>
          <a:custGeom>
            <a:avLst/>
            <a:gdLst/>
            <a:ahLst/>
            <a:cxnLst>
              <a:cxn ang="0">
                <a:pos x="8" y="12"/>
              </a:cxn>
              <a:cxn ang="0">
                <a:pos x="8" y="16"/>
              </a:cxn>
              <a:cxn ang="0">
                <a:pos x="11" y="16"/>
              </a:cxn>
              <a:cxn ang="0">
                <a:pos x="13" y="12"/>
              </a:cxn>
              <a:cxn ang="0">
                <a:pos x="16" y="8"/>
              </a:cxn>
              <a:cxn ang="0">
                <a:pos x="16" y="4"/>
              </a:cxn>
              <a:cxn ang="0">
                <a:pos x="6" y="0"/>
              </a:cxn>
              <a:cxn ang="0">
                <a:pos x="4" y="0"/>
              </a:cxn>
              <a:cxn ang="0">
                <a:pos x="4" y="4"/>
              </a:cxn>
              <a:cxn ang="0">
                <a:pos x="2" y="4"/>
              </a:cxn>
              <a:cxn ang="0">
                <a:pos x="0" y="8"/>
              </a:cxn>
              <a:cxn ang="0">
                <a:pos x="0" y="12"/>
              </a:cxn>
              <a:cxn ang="0">
                <a:pos x="8" y="12"/>
              </a:cxn>
            </a:cxnLst>
            <a:rect l="0" t="0" r="r" b="b"/>
            <a:pathLst>
              <a:path w="17" h="17">
                <a:moveTo>
                  <a:pt x="8" y="12"/>
                </a:moveTo>
                <a:lnTo>
                  <a:pt x="8" y="16"/>
                </a:lnTo>
                <a:lnTo>
                  <a:pt x="11" y="16"/>
                </a:lnTo>
                <a:lnTo>
                  <a:pt x="13" y="12"/>
                </a:lnTo>
                <a:lnTo>
                  <a:pt x="16" y="8"/>
                </a:lnTo>
                <a:lnTo>
                  <a:pt x="16" y="4"/>
                </a:lnTo>
                <a:lnTo>
                  <a:pt x="6" y="0"/>
                </a:lnTo>
                <a:lnTo>
                  <a:pt x="4" y="0"/>
                </a:lnTo>
                <a:lnTo>
                  <a:pt x="4" y="4"/>
                </a:lnTo>
                <a:lnTo>
                  <a:pt x="2" y="4"/>
                </a:lnTo>
                <a:lnTo>
                  <a:pt x="0" y="8"/>
                </a:lnTo>
                <a:lnTo>
                  <a:pt x="0" y="12"/>
                </a:lnTo>
                <a:lnTo>
                  <a:pt x="8" y="12"/>
                </a:lnTo>
              </a:path>
            </a:pathLst>
          </a:custGeom>
          <a:solidFill>
            <a:srgbClr val="000000"/>
          </a:solidFill>
          <a:ln w="9525" cap="rnd">
            <a:noFill/>
            <a:round/>
            <a:headEnd/>
            <a:tailEnd/>
          </a:ln>
          <a:effectLst/>
        </p:spPr>
        <p:txBody>
          <a:bodyPr/>
          <a:lstStyle/>
          <a:p>
            <a:endParaRPr lang="en-US"/>
          </a:p>
        </p:txBody>
      </p:sp>
      <p:sp>
        <p:nvSpPr>
          <p:cNvPr id="64472" name="Freeform 984"/>
          <p:cNvSpPr>
            <a:spLocks/>
          </p:cNvSpPr>
          <p:nvPr/>
        </p:nvSpPr>
        <p:spPr bwMode="auto">
          <a:xfrm>
            <a:off x="3030538" y="2144713"/>
            <a:ext cx="31750" cy="30162"/>
          </a:xfrm>
          <a:custGeom>
            <a:avLst/>
            <a:gdLst/>
            <a:ahLst/>
            <a:cxnLst>
              <a:cxn ang="0">
                <a:pos x="12" y="16"/>
              </a:cxn>
              <a:cxn ang="0">
                <a:pos x="12" y="13"/>
              </a:cxn>
              <a:cxn ang="0">
                <a:pos x="16" y="13"/>
              </a:cxn>
              <a:cxn ang="0">
                <a:pos x="16" y="11"/>
              </a:cxn>
              <a:cxn ang="0">
                <a:pos x="16" y="7"/>
              </a:cxn>
              <a:cxn ang="0">
                <a:pos x="16" y="4"/>
              </a:cxn>
              <a:cxn ang="0">
                <a:pos x="16" y="2"/>
              </a:cxn>
              <a:cxn ang="0">
                <a:pos x="16" y="0"/>
              </a:cxn>
              <a:cxn ang="0">
                <a:pos x="0" y="0"/>
              </a:cxn>
              <a:cxn ang="0">
                <a:pos x="0" y="2"/>
              </a:cxn>
              <a:cxn ang="0">
                <a:pos x="0" y="4"/>
              </a:cxn>
              <a:cxn ang="0">
                <a:pos x="0" y="7"/>
              </a:cxn>
              <a:cxn ang="0">
                <a:pos x="0" y="4"/>
              </a:cxn>
              <a:cxn ang="0">
                <a:pos x="4" y="4"/>
              </a:cxn>
              <a:cxn ang="0">
                <a:pos x="12" y="16"/>
              </a:cxn>
            </a:cxnLst>
            <a:rect l="0" t="0" r="r" b="b"/>
            <a:pathLst>
              <a:path w="17" h="17">
                <a:moveTo>
                  <a:pt x="12" y="16"/>
                </a:moveTo>
                <a:lnTo>
                  <a:pt x="12" y="13"/>
                </a:lnTo>
                <a:lnTo>
                  <a:pt x="16" y="13"/>
                </a:lnTo>
                <a:lnTo>
                  <a:pt x="16" y="11"/>
                </a:lnTo>
                <a:lnTo>
                  <a:pt x="16" y="7"/>
                </a:lnTo>
                <a:lnTo>
                  <a:pt x="16" y="4"/>
                </a:lnTo>
                <a:lnTo>
                  <a:pt x="16" y="2"/>
                </a:lnTo>
                <a:lnTo>
                  <a:pt x="16" y="0"/>
                </a:lnTo>
                <a:lnTo>
                  <a:pt x="0" y="0"/>
                </a:lnTo>
                <a:lnTo>
                  <a:pt x="0" y="2"/>
                </a:lnTo>
                <a:lnTo>
                  <a:pt x="0" y="4"/>
                </a:lnTo>
                <a:lnTo>
                  <a:pt x="0" y="7"/>
                </a:lnTo>
                <a:lnTo>
                  <a:pt x="0" y="4"/>
                </a:lnTo>
                <a:lnTo>
                  <a:pt x="4" y="4"/>
                </a:lnTo>
                <a:lnTo>
                  <a:pt x="12" y="16"/>
                </a:lnTo>
              </a:path>
            </a:pathLst>
          </a:custGeom>
          <a:solidFill>
            <a:srgbClr val="000000"/>
          </a:solidFill>
          <a:ln w="9525" cap="rnd">
            <a:noFill/>
            <a:round/>
            <a:headEnd/>
            <a:tailEnd/>
          </a:ln>
          <a:effectLst/>
        </p:spPr>
        <p:txBody>
          <a:bodyPr/>
          <a:lstStyle/>
          <a:p>
            <a:endParaRPr lang="en-US"/>
          </a:p>
        </p:txBody>
      </p:sp>
      <p:sp>
        <p:nvSpPr>
          <p:cNvPr id="64473" name="Freeform 985"/>
          <p:cNvSpPr>
            <a:spLocks/>
          </p:cNvSpPr>
          <p:nvPr/>
        </p:nvSpPr>
        <p:spPr bwMode="auto">
          <a:xfrm>
            <a:off x="3001963" y="2151063"/>
            <a:ext cx="41275" cy="41275"/>
          </a:xfrm>
          <a:custGeom>
            <a:avLst/>
            <a:gdLst/>
            <a:ahLst/>
            <a:cxnLst>
              <a:cxn ang="0">
                <a:pos x="4" y="22"/>
              </a:cxn>
              <a:cxn ang="0">
                <a:pos x="6" y="22"/>
              </a:cxn>
              <a:cxn ang="0">
                <a:pos x="6" y="19"/>
              </a:cxn>
              <a:cxn ang="0">
                <a:pos x="8" y="19"/>
              </a:cxn>
              <a:cxn ang="0">
                <a:pos x="11" y="17"/>
              </a:cxn>
              <a:cxn ang="0">
                <a:pos x="13" y="17"/>
              </a:cxn>
              <a:cxn ang="0">
                <a:pos x="13" y="15"/>
              </a:cxn>
              <a:cxn ang="0">
                <a:pos x="15" y="15"/>
              </a:cxn>
              <a:cxn ang="0">
                <a:pos x="15" y="13"/>
              </a:cxn>
              <a:cxn ang="0">
                <a:pos x="17" y="13"/>
              </a:cxn>
              <a:cxn ang="0">
                <a:pos x="17" y="11"/>
              </a:cxn>
              <a:cxn ang="0">
                <a:pos x="19" y="11"/>
              </a:cxn>
              <a:cxn ang="0">
                <a:pos x="19" y="9"/>
              </a:cxn>
              <a:cxn ang="0">
                <a:pos x="21" y="9"/>
              </a:cxn>
              <a:cxn ang="0">
                <a:pos x="17" y="0"/>
              </a:cxn>
              <a:cxn ang="0">
                <a:pos x="15" y="0"/>
              </a:cxn>
              <a:cxn ang="0">
                <a:pos x="15" y="2"/>
              </a:cxn>
              <a:cxn ang="0">
                <a:pos x="13" y="2"/>
              </a:cxn>
              <a:cxn ang="0">
                <a:pos x="13" y="5"/>
              </a:cxn>
              <a:cxn ang="0">
                <a:pos x="11" y="5"/>
              </a:cxn>
              <a:cxn ang="0">
                <a:pos x="11" y="7"/>
              </a:cxn>
              <a:cxn ang="0">
                <a:pos x="8" y="7"/>
              </a:cxn>
              <a:cxn ang="0">
                <a:pos x="8" y="9"/>
              </a:cxn>
              <a:cxn ang="0">
                <a:pos x="6" y="9"/>
              </a:cxn>
              <a:cxn ang="0">
                <a:pos x="6" y="11"/>
              </a:cxn>
              <a:cxn ang="0">
                <a:pos x="4" y="11"/>
              </a:cxn>
              <a:cxn ang="0">
                <a:pos x="2" y="13"/>
              </a:cxn>
              <a:cxn ang="0">
                <a:pos x="0" y="13"/>
              </a:cxn>
              <a:cxn ang="0">
                <a:pos x="4" y="22"/>
              </a:cxn>
            </a:cxnLst>
            <a:rect l="0" t="0" r="r" b="b"/>
            <a:pathLst>
              <a:path w="22" h="23">
                <a:moveTo>
                  <a:pt x="4" y="22"/>
                </a:moveTo>
                <a:lnTo>
                  <a:pt x="6" y="22"/>
                </a:lnTo>
                <a:lnTo>
                  <a:pt x="6" y="19"/>
                </a:lnTo>
                <a:lnTo>
                  <a:pt x="8" y="19"/>
                </a:lnTo>
                <a:lnTo>
                  <a:pt x="11" y="17"/>
                </a:lnTo>
                <a:lnTo>
                  <a:pt x="13" y="17"/>
                </a:lnTo>
                <a:lnTo>
                  <a:pt x="13" y="15"/>
                </a:lnTo>
                <a:lnTo>
                  <a:pt x="15" y="15"/>
                </a:lnTo>
                <a:lnTo>
                  <a:pt x="15" y="13"/>
                </a:lnTo>
                <a:lnTo>
                  <a:pt x="17" y="13"/>
                </a:lnTo>
                <a:lnTo>
                  <a:pt x="17" y="11"/>
                </a:lnTo>
                <a:lnTo>
                  <a:pt x="19" y="11"/>
                </a:lnTo>
                <a:lnTo>
                  <a:pt x="19" y="9"/>
                </a:lnTo>
                <a:lnTo>
                  <a:pt x="21" y="9"/>
                </a:lnTo>
                <a:lnTo>
                  <a:pt x="17" y="0"/>
                </a:lnTo>
                <a:lnTo>
                  <a:pt x="15" y="0"/>
                </a:lnTo>
                <a:lnTo>
                  <a:pt x="15" y="2"/>
                </a:lnTo>
                <a:lnTo>
                  <a:pt x="13" y="2"/>
                </a:lnTo>
                <a:lnTo>
                  <a:pt x="13" y="5"/>
                </a:lnTo>
                <a:lnTo>
                  <a:pt x="11" y="5"/>
                </a:lnTo>
                <a:lnTo>
                  <a:pt x="11" y="7"/>
                </a:lnTo>
                <a:lnTo>
                  <a:pt x="8" y="7"/>
                </a:lnTo>
                <a:lnTo>
                  <a:pt x="8" y="9"/>
                </a:lnTo>
                <a:lnTo>
                  <a:pt x="6" y="9"/>
                </a:lnTo>
                <a:lnTo>
                  <a:pt x="6" y="11"/>
                </a:lnTo>
                <a:lnTo>
                  <a:pt x="4" y="11"/>
                </a:lnTo>
                <a:lnTo>
                  <a:pt x="2" y="13"/>
                </a:lnTo>
                <a:lnTo>
                  <a:pt x="0" y="13"/>
                </a:lnTo>
                <a:lnTo>
                  <a:pt x="4" y="22"/>
                </a:lnTo>
              </a:path>
            </a:pathLst>
          </a:custGeom>
          <a:solidFill>
            <a:srgbClr val="000000"/>
          </a:solidFill>
          <a:ln w="9525" cap="rnd">
            <a:noFill/>
            <a:round/>
            <a:headEnd/>
            <a:tailEnd/>
          </a:ln>
          <a:effectLst/>
        </p:spPr>
        <p:txBody>
          <a:bodyPr/>
          <a:lstStyle/>
          <a:p>
            <a:endParaRPr lang="en-US"/>
          </a:p>
        </p:txBody>
      </p:sp>
      <p:sp>
        <p:nvSpPr>
          <p:cNvPr id="64474" name="Freeform 986"/>
          <p:cNvSpPr>
            <a:spLocks/>
          </p:cNvSpPr>
          <p:nvPr/>
        </p:nvSpPr>
        <p:spPr bwMode="auto">
          <a:xfrm>
            <a:off x="2998788" y="2174875"/>
            <a:ext cx="31750" cy="30163"/>
          </a:xfrm>
          <a:custGeom>
            <a:avLst/>
            <a:gdLst/>
            <a:ahLst/>
            <a:cxnLst>
              <a:cxn ang="0">
                <a:pos x="12" y="16"/>
              </a:cxn>
              <a:cxn ang="0">
                <a:pos x="12" y="13"/>
              </a:cxn>
              <a:cxn ang="0">
                <a:pos x="16" y="11"/>
              </a:cxn>
              <a:cxn ang="0">
                <a:pos x="16" y="7"/>
              </a:cxn>
              <a:cxn ang="0">
                <a:pos x="12" y="7"/>
              </a:cxn>
              <a:cxn ang="0">
                <a:pos x="12" y="4"/>
              </a:cxn>
              <a:cxn ang="0">
                <a:pos x="12" y="7"/>
              </a:cxn>
              <a:cxn ang="0">
                <a:pos x="9" y="11"/>
              </a:cxn>
              <a:cxn ang="0">
                <a:pos x="3" y="0"/>
              </a:cxn>
              <a:cxn ang="0">
                <a:pos x="0" y="2"/>
              </a:cxn>
              <a:cxn ang="0">
                <a:pos x="0" y="4"/>
              </a:cxn>
              <a:cxn ang="0">
                <a:pos x="0" y="7"/>
              </a:cxn>
              <a:cxn ang="0">
                <a:pos x="0" y="11"/>
              </a:cxn>
              <a:cxn ang="0">
                <a:pos x="3" y="13"/>
              </a:cxn>
              <a:cxn ang="0">
                <a:pos x="3" y="11"/>
              </a:cxn>
              <a:cxn ang="0">
                <a:pos x="0" y="11"/>
              </a:cxn>
              <a:cxn ang="0">
                <a:pos x="0" y="7"/>
              </a:cxn>
              <a:cxn ang="0">
                <a:pos x="3" y="4"/>
              </a:cxn>
              <a:cxn ang="0">
                <a:pos x="12" y="16"/>
              </a:cxn>
            </a:cxnLst>
            <a:rect l="0" t="0" r="r" b="b"/>
            <a:pathLst>
              <a:path w="17" h="17">
                <a:moveTo>
                  <a:pt x="12" y="16"/>
                </a:moveTo>
                <a:lnTo>
                  <a:pt x="12" y="13"/>
                </a:lnTo>
                <a:lnTo>
                  <a:pt x="16" y="11"/>
                </a:lnTo>
                <a:lnTo>
                  <a:pt x="16" y="7"/>
                </a:lnTo>
                <a:lnTo>
                  <a:pt x="12" y="7"/>
                </a:lnTo>
                <a:lnTo>
                  <a:pt x="12" y="4"/>
                </a:lnTo>
                <a:lnTo>
                  <a:pt x="12" y="7"/>
                </a:lnTo>
                <a:lnTo>
                  <a:pt x="9" y="11"/>
                </a:lnTo>
                <a:lnTo>
                  <a:pt x="3" y="0"/>
                </a:lnTo>
                <a:lnTo>
                  <a:pt x="0" y="2"/>
                </a:lnTo>
                <a:lnTo>
                  <a:pt x="0" y="4"/>
                </a:lnTo>
                <a:lnTo>
                  <a:pt x="0" y="7"/>
                </a:lnTo>
                <a:lnTo>
                  <a:pt x="0" y="11"/>
                </a:lnTo>
                <a:lnTo>
                  <a:pt x="3" y="13"/>
                </a:lnTo>
                <a:lnTo>
                  <a:pt x="3" y="11"/>
                </a:lnTo>
                <a:lnTo>
                  <a:pt x="0" y="11"/>
                </a:lnTo>
                <a:lnTo>
                  <a:pt x="0" y="7"/>
                </a:lnTo>
                <a:lnTo>
                  <a:pt x="3" y="4"/>
                </a:lnTo>
                <a:lnTo>
                  <a:pt x="12" y="16"/>
                </a:lnTo>
              </a:path>
            </a:pathLst>
          </a:custGeom>
          <a:solidFill>
            <a:srgbClr val="000000"/>
          </a:solidFill>
          <a:ln w="9525" cap="rnd">
            <a:noFill/>
            <a:round/>
            <a:headEnd/>
            <a:tailEnd/>
          </a:ln>
          <a:effectLst/>
        </p:spPr>
        <p:txBody>
          <a:bodyPr/>
          <a:lstStyle/>
          <a:p>
            <a:endParaRPr lang="en-US"/>
          </a:p>
        </p:txBody>
      </p:sp>
      <p:sp>
        <p:nvSpPr>
          <p:cNvPr id="64475" name="Freeform 987"/>
          <p:cNvSpPr>
            <a:spLocks/>
          </p:cNvSpPr>
          <p:nvPr/>
        </p:nvSpPr>
        <p:spPr bwMode="auto">
          <a:xfrm>
            <a:off x="2943225" y="2182813"/>
            <a:ext cx="71438" cy="31750"/>
          </a:xfrm>
          <a:custGeom>
            <a:avLst/>
            <a:gdLst/>
            <a:ahLst/>
            <a:cxnLst>
              <a:cxn ang="0">
                <a:pos x="9" y="17"/>
              </a:cxn>
              <a:cxn ang="0">
                <a:pos x="6" y="17"/>
              </a:cxn>
              <a:cxn ang="0">
                <a:pos x="9" y="17"/>
              </a:cxn>
              <a:cxn ang="0">
                <a:pos x="11" y="17"/>
              </a:cxn>
              <a:cxn ang="0">
                <a:pos x="11" y="15"/>
              </a:cxn>
              <a:cxn ang="0">
                <a:pos x="13" y="15"/>
              </a:cxn>
              <a:cxn ang="0">
                <a:pos x="15" y="15"/>
              </a:cxn>
              <a:cxn ang="0">
                <a:pos x="17" y="15"/>
              </a:cxn>
              <a:cxn ang="0">
                <a:pos x="19" y="15"/>
              </a:cxn>
              <a:cxn ang="0">
                <a:pos x="21" y="15"/>
              </a:cxn>
              <a:cxn ang="0">
                <a:pos x="23" y="15"/>
              </a:cxn>
              <a:cxn ang="0">
                <a:pos x="23" y="13"/>
              </a:cxn>
              <a:cxn ang="0">
                <a:pos x="26" y="13"/>
              </a:cxn>
              <a:cxn ang="0">
                <a:pos x="28" y="13"/>
              </a:cxn>
              <a:cxn ang="0">
                <a:pos x="30" y="13"/>
              </a:cxn>
              <a:cxn ang="0">
                <a:pos x="32" y="11"/>
              </a:cxn>
              <a:cxn ang="0">
                <a:pos x="34" y="11"/>
              </a:cxn>
              <a:cxn ang="0">
                <a:pos x="36" y="9"/>
              </a:cxn>
              <a:cxn ang="0">
                <a:pos x="38" y="9"/>
              </a:cxn>
              <a:cxn ang="0">
                <a:pos x="32" y="0"/>
              </a:cxn>
              <a:cxn ang="0">
                <a:pos x="32" y="2"/>
              </a:cxn>
              <a:cxn ang="0">
                <a:pos x="30" y="2"/>
              </a:cxn>
              <a:cxn ang="0">
                <a:pos x="28" y="5"/>
              </a:cxn>
              <a:cxn ang="0">
                <a:pos x="26" y="5"/>
              </a:cxn>
              <a:cxn ang="0">
                <a:pos x="23" y="5"/>
              </a:cxn>
              <a:cxn ang="0">
                <a:pos x="21" y="5"/>
              </a:cxn>
              <a:cxn ang="0">
                <a:pos x="21" y="7"/>
              </a:cxn>
              <a:cxn ang="0">
                <a:pos x="19" y="7"/>
              </a:cxn>
              <a:cxn ang="0">
                <a:pos x="17" y="7"/>
              </a:cxn>
              <a:cxn ang="0">
                <a:pos x="15" y="7"/>
              </a:cxn>
              <a:cxn ang="0">
                <a:pos x="13" y="7"/>
              </a:cxn>
              <a:cxn ang="0">
                <a:pos x="11" y="7"/>
              </a:cxn>
              <a:cxn ang="0">
                <a:pos x="9" y="7"/>
              </a:cxn>
              <a:cxn ang="0">
                <a:pos x="9" y="9"/>
              </a:cxn>
              <a:cxn ang="0">
                <a:pos x="6" y="9"/>
              </a:cxn>
              <a:cxn ang="0">
                <a:pos x="4" y="9"/>
              </a:cxn>
              <a:cxn ang="0">
                <a:pos x="2" y="11"/>
              </a:cxn>
              <a:cxn ang="0">
                <a:pos x="0" y="13"/>
              </a:cxn>
              <a:cxn ang="0">
                <a:pos x="9" y="17"/>
              </a:cxn>
            </a:cxnLst>
            <a:rect l="0" t="0" r="r" b="b"/>
            <a:pathLst>
              <a:path w="39" h="18">
                <a:moveTo>
                  <a:pt x="9" y="17"/>
                </a:moveTo>
                <a:lnTo>
                  <a:pt x="6" y="17"/>
                </a:lnTo>
                <a:lnTo>
                  <a:pt x="9" y="17"/>
                </a:lnTo>
                <a:lnTo>
                  <a:pt x="11" y="17"/>
                </a:lnTo>
                <a:lnTo>
                  <a:pt x="11" y="15"/>
                </a:lnTo>
                <a:lnTo>
                  <a:pt x="13" y="15"/>
                </a:lnTo>
                <a:lnTo>
                  <a:pt x="15" y="15"/>
                </a:lnTo>
                <a:lnTo>
                  <a:pt x="17" y="15"/>
                </a:lnTo>
                <a:lnTo>
                  <a:pt x="19" y="15"/>
                </a:lnTo>
                <a:lnTo>
                  <a:pt x="21" y="15"/>
                </a:lnTo>
                <a:lnTo>
                  <a:pt x="23" y="15"/>
                </a:lnTo>
                <a:lnTo>
                  <a:pt x="23" y="13"/>
                </a:lnTo>
                <a:lnTo>
                  <a:pt x="26" y="13"/>
                </a:lnTo>
                <a:lnTo>
                  <a:pt x="28" y="13"/>
                </a:lnTo>
                <a:lnTo>
                  <a:pt x="30" y="13"/>
                </a:lnTo>
                <a:lnTo>
                  <a:pt x="32" y="11"/>
                </a:lnTo>
                <a:lnTo>
                  <a:pt x="34" y="11"/>
                </a:lnTo>
                <a:lnTo>
                  <a:pt x="36" y="9"/>
                </a:lnTo>
                <a:lnTo>
                  <a:pt x="38" y="9"/>
                </a:lnTo>
                <a:lnTo>
                  <a:pt x="32" y="0"/>
                </a:lnTo>
                <a:lnTo>
                  <a:pt x="32" y="2"/>
                </a:lnTo>
                <a:lnTo>
                  <a:pt x="30" y="2"/>
                </a:lnTo>
                <a:lnTo>
                  <a:pt x="28" y="5"/>
                </a:lnTo>
                <a:lnTo>
                  <a:pt x="26" y="5"/>
                </a:lnTo>
                <a:lnTo>
                  <a:pt x="23" y="5"/>
                </a:lnTo>
                <a:lnTo>
                  <a:pt x="21" y="5"/>
                </a:lnTo>
                <a:lnTo>
                  <a:pt x="21" y="7"/>
                </a:lnTo>
                <a:lnTo>
                  <a:pt x="19" y="7"/>
                </a:lnTo>
                <a:lnTo>
                  <a:pt x="17" y="7"/>
                </a:lnTo>
                <a:lnTo>
                  <a:pt x="15" y="7"/>
                </a:lnTo>
                <a:lnTo>
                  <a:pt x="13" y="7"/>
                </a:lnTo>
                <a:lnTo>
                  <a:pt x="11" y="7"/>
                </a:lnTo>
                <a:lnTo>
                  <a:pt x="9" y="7"/>
                </a:lnTo>
                <a:lnTo>
                  <a:pt x="9" y="9"/>
                </a:lnTo>
                <a:lnTo>
                  <a:pt x="6" y="9"/>
                </a:lnTo>
                <a:lnTo>
                  <a:pt x="4" y="9"/>
                </a:lnTo>
                <a:lnTo>
                  <a:pt x="2" y="11"/>
                </a:lnTo>
                <a:lnTo>
                  <a:pt x="0" y="13"/>
                </a:lnTo>
                <a:lnTo>
                  <a:pt x="9" y="17"/>
                </a:lnTo>
              </a:path>
            </a:pathLst>
          </a:custGeom>
          <a:solidFill>
            <a:srgbClr val="000000"/>
          </a:solidFill>
          <a:ln w="9525" cap="rnd">
            <a:noFill/>
            <a:round/>
            <a:headEnd/>
            <a:tailEnd/>
          </a:ln>
          <a:effectLst/>
        </p:spPr>
        <p:txBody>
          <a:bodyPr/>
          <a:lstStyle/>
          <a:p>
            <a:endParaRPr lang="en-US"/>
          </a:p>
        </p:txBody>
      </p:sp>
      <p:sp>
        <p:nvSpPr>
          <p:cNvPr id="64476" name="Freeform 988"/>
          <p:cNvSpPr>
            <a:spLocks/>
          </p:cNvSpPr>
          <p:nvPr/>
        </p:nvSpPr>
        <p:spPr bwMode="auto">
          <a:xfrm>
            <a:off x="2925763" y="2205038"/>
            <a:ext cx="34925" cy="36512"/>
          </a:xfrm>
          <a:custGeom>
            <a:avLst/>
            <a:gdLst/>
            <a:ahLst/>
            <a:cxnLst>
              <a:cxn ang="0">
                <a:pos x="0" y="15"/>
              </a:cxn>
              <a:cxn ang="0">
                <a:pos x="9" y="19"/>
              </a:cxn>
              <a:cxn ang="0">
                <a:pos x="9" y="17"/>
              </a:cxn>
              <a:cxn ang="0">
                <a:pos x="11" y="17"/>
              </a:cxn>
              <a:cxn ang="0">
                <a:pos x="11" y="15"/>
              </a:cxn>
              <a:cxn ang="0">
                <a:pos x="11" y="13"/>
              </a:cxn>
              <a:cxn ang="0">
                <a:pos x="13" y="13"/>
              </a:cxn>
              <a:cxn ang="0">
                <a:pos x="13" y="11"/>
              </a:cxn>
              <a:cxn ang="0">
                <a:pos x="13" y="9"/>
              </a:cxn>
              <a:cxn ang="0">
                <a:pos x="15" y="9"/>
              </a:cxn>
              <a:cxn ang="0">
                <a:pos x="15" y="6"/>
              </a:cxn>
              <a:cxn ang="0">
                <a:pos x="15" y="4"/>
              </a:cxn>
              <a:cxn ang="0">
                <a:pos x="18" y="4"/>
              </a:cxn>
              <a:cxn ang="0">
                <a:pos x="9" y="0"/>
              </a:cxn>
              <a:cxn ang="0">
                <a:pos x="9" y="2"/>
              </a:cxn>
              <a:cxn ang="0">
                <a:pos x="7" y="2"/>
              </a:cxn>
              <a:cxn ang="0">
                <a:pos x="7" y="4"/>
              </a:cxn>
              <a:cxn ang="0">
                <a:pos x="7" y="6"/>
              </a:cxn>
              <a:cxn ang="0">
                <a:pos x="5" y="6"/>
              </a:cxn>
              <a:cxn ang="0">
                <a:pos x="5" y="9"/>
              </a:cxn>
              <a:cxn ang="0">
                <a:pos x="5" y="11"/>
              </a:cxn>
              <a:cxn ang="0">
                <a:pos x="3" y="11"/>
              </a:cxn>
              <a:cxn ang="0">
                <a:pos x="3" y="13"/>
              </a:cxn>
              <a:cxn ang="0">
                <a:pos x="0" y="13"/>
              </a:cxn>
              <a:cxn ang="0">
                <a:pos x="9" y="15"/>
              </a:cxn>
              <a:cxn ang="0">
                <a:pos x="0" y="15"/>
              </a:cxn>
            </a:cxnLst>
            <a:rect l="0" t="0" r="r" b="b"/>
            <a:pathLst>
              <a:path w="19" h="20">
                <a:moveTo>
                  <a:pt x="0" y="15"/>
                </a:moveTo>
                <a:lnTo>
                  <a:pt x="9" y="19"/>
                </a:lnTo>
                <a:lnTo>
                  <a:pt x="9" y="17"/>
                </a:lnTo>
                <a:lnTo>
                  <a:pt x="11" y="17"/>
                </a:lnTo>
                <a:lnTo>
                  <a:pt x="11" y="15"/>
                </a:lnTo>
                <a:lnTo>
                  <a:pt x="11" y="13"/>
                </a:lnTo>
                <a:lnTo>
                  <a:pt x="13" y="13"/>
                </a:lnTo>
                <a:lnTo>
                  <a:pt x="13" y="11"/>
                </a:lnTo>
                <a:lnTo>
                  <a:pt x="13" y="9"/>
                </a:lnTo>
                <a:lnTo>
                  <a:pt x="15" y="9"/>
                </a:lnTo>
                <a:lnTo>
                  <a:pt x="15" y="6"/>
                </a:lnTo>
                <a:lnTo>
                  <a:pt x="15" y="4"/>
                </a:lnTo>
                <a:lnTo>
                  <a:pt x="18" y="4"/>
                </a:lnTo>
                <a:lnTo>
                  <a:pt x="9" y="0"/>
                </a:lnTo>
                <a:lnTo>
                  <a:pt x="9" y="2"/>
                </a:lnTo>
                <a:lnTo>
                  <a:pt x="7" y="2"/>
                </a:lnTo>
                <a:lnTo>
                  <a:pt x="7" y="4"/>
                </a:lnTo>
                <a:lnTo>
                  <a:pt x="7" y="6"/>
                </a:lnTo>
                <a:lnTo>
                  <a:pt x="5" y="6"/>
                </a:lnTo>
                <a:lnTo>
                  <a:pt x="5" y="9"/>
                </a:lnTo>
                <a:lnTo>
                  <a:pt x="5" y="11"/>
                </a:lnTo>
                <a:lnTo>
                  <a:pt x="3" y="11"/>
                </a:lnTo>
                <a:lnTo>
                  <a:pt x="3" y="13"/>
                </a:lnTo>
                <a:lnTo>
                  <a:pt x="0" y="13"/>
                </a:lnTo>
                <a:lnTo>
                  <a:pt x="9" y="15"/>
                </a:lnTo>
                <a:lnTo>
                  <a:pt x="0" y="15"/>
                </a:lnTo>
              </a:path>
            </a:pathLst>
          </a:custGeom>
          <a:solidFill>
            <a:srgbClr val="000000"/>
          </a:solidFill>
          <a:ln w="9525" cap="rnd">
            <a:noFill/>
            <a:round/>
            <a:headEnd/>
            <a:tailEnd/>
          </a:ln>
          <a:effectLst/>
        </p:spPr>
        <p:txBody>
          <a:bodyPr/>
          <a:lstStyle/>
          <a:p>
            <a:endParaRPr lang="en-US"/>
          </a:p>
        </p:txBody>
      </p:sp>
      <p:sp>
        <p:nvSpPr>
          <p:cNvPr id="64477" name="Freeform 989"/>
          <p:cNvSpPr>
            <a:spLocks/>
          </p:cNvSpPr>
          <p:nvPr/>
        </p:nvSpPr>
        <p:spPr bwMode="auto">
          <a:xfrm>
            <a:off x="2925763" y="2228850"/>
            <a:ext cx="31750" cy="31750"/>
          </a:xfrm>
          <a:custGeom>
            <a:avLst/>
            <a:gdLst/>
            <a:ahLst/>
            <a:cxnLst>
              <a:cxn ang="0">
                <a:pos x="16" y="16"/>
              </a:cxn>
              <a:cxn ang="0">
                <a:pos x="0" y="8"/>
              </a:cxn>
              <a:cxn ang="0">
                <a:pos x="16" y="8"/>
              </a:cxn>
              <a:cxn ang="0">
                <a:pos x="0" y="0"/>
              </a:cxn>
              <a:cxn ang="0">
                <a:pos x="16" y="16"/>
              </a:cxn>
            </a:cxnLst>
            <a:rect l="0" t="0" r="r" b="b"/>
            <a:pathLst>
              <a:path w="17" h="17">
                <a:moveTo>
                  <a:pt x="16" y="16"/>
                </a:moveTo>
                <a:lnTo>
                  <a:pt x="0" y="8"/>
                </a:ln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64478" name="Freeform 990"/>
          <p:cNvSpPr>
            <a:spLocks/>
          </p:cNvSpPr>
          <p:nvPr/>
        </p:nvSpPr>
        <p:spPr bwMode="auto">
          <a:xfrm>
            <a:off x="2887663" y="2228850"/>
            <a:ext cx="57150" cy="33338"/>
          </a:xfrm>
          <a:custGeom>
            <a:avLst/>
            <a:gdLst/>
            <a:ahLst/>
            <a:cxnLst>
              <a:cxn ang="0">
                <a:pos x="15" y="8"/>
              </a:cxn>
              <a:cxn ang="0">
                <a:pos x="15" y="17"/>
              </a:cxn>
              <a:cxn ang="0">
                <a:pos x="15" y="15"/>
              </a:cxn>
              <a:cxn ang="0">
                <a:pos x="17" y="15"/>
              </a:cxn>
              <a:cxn ang="0">
                <a:pos x="19" y="15"/>
              </a:cxn>
              <a:cxn ang="0">
                <a:pos x="19" y="13"/>
              </a:cxn>
              <a:cxn ang="0">
                <a:pos x="21" y="13"/>
              </a:cxn>
              <a:cxn ang="0">
                <a:pos x="24" y="10"/>
              </a:cxn>
              <a:cxn ang="0">
                <a:pos x="26" y="10"/>
              </a:cxn>
              <a:cxn ang="0">
                <a:pos x="26" y="8"/>
              </a:cxn>
              <a:cxn ang="0">
                <a:pos x="28" y="8"/>
              </a:cxn>
              <a:cxn ang="0">
                <a:pos x="28" y="6"/>
              </a:cxn>
              <a:cxn ang="0">
                <a:pos x="30" y="6"/>
              </a:cxn>
              <a:cxn ang="0">
                <a:pos x="30" y="4"/>
              </a:cxn>
              <a:cxn ang="0">
                <a:pos x="21" y="0"/>
              </a:cxn>
              <a:cxn ang="0">
                <a:pos x="21" y="2"/>
              </a:cxn>
              <a:cxn ang="0">
                <a:pos x="19" y="2"/>
              </a:cxn>
              <a:cxn ang="0">
                <a:pos x="19" y="4"/>
              </a:cxn>
              <a:cxn ang="0">
                <a:pos x="17" y="4"/>
              </a:cxn>
              <a:cxn ang="0">
                <a:pos x="15" y="6"/>
              </a:cxn>
              <a:cxn ang="0">
                <a:pos x="13" y="6"/>
              </a:cxn>
              <a:cxn ang="0">
                <a:pos x="13" y="8"/>
              </a:cxn>
              <a:cxn ang="0">
                <a:pos x="11" y="8"/>
              </a:cxn>
              <a:cxn ang="0">
                <a:pos x="11" y="17"/>
              </a:cxn>
              <a:cxn ang="0">
                <a:pos x="11" y="8"/>
              </a:cxn>
              <a:cxn ang="0">
                <a:pos x="0" y="13"/>
              </a:cxn>
              <a:cxn ang="0">
                <a:pos x="11" y="17"/>
              </a:cxn>
              <a:cxn ang="0">
                <a:pos x="15" y="8"/>
              </a:cxn>
            </a:cxnLst>
            <a:rect l="0" t="0" r="r" b="b"/>
            <a:pathLst>
              <a:path w="31" h="18">
                <a:moveTo>
                  <a:pt x="15" y="8"/>
                </a:moveTo>
                <a:lnTo>
                  <a:pt x="15" y="17"/>
                </a:lnTo>
                <a:lnTo>
                  <a:pt x="15" y="15"/>
                </a:lnTo>
                <a:lnTo>
                  <a:pt x="17" y="15"/>
                </a:lnTo>
                <a:lnTo>
                  <a:pt x="19" y="15"/>
                </a:lnTo>
                <a:lnTo>
                  <a:pt x="19" y="13"/>
                </a:lnTo>
                <a:lnTo>
                  <a:pt x="21" y="13"/>
                </a:lnTo>
                <a:lnTo>
                  <a:pt x="24" y="10"/>
                </a:lnTo>
                <a:lnTo>
                  <a:pt x="26" y="10"/>
                </a:lnTo>
                <a:lnTo>
                  <a:pt x="26" y="8"/>
                </a:lnTo>
                <a:lnTo>
                  <a:pt x="28" y="8"/>
                </a:lnTo>
                <a:lnTo>
                  <a:pt x="28" y="6"/>
                </a:lnTo>
                <a:lnTo>
                  <a:pt x="30" y="6"/>
                </a:lnTo>
                <a:lnTo>
                  <a:pt x="30" y="4"/>
                </a:lnTo>
                <a:lnTo>
                  <a:pt x="21" y="0"/>
                </a:lnTo>
                <a:lnTo>
                  <a:pt x="21" y="2"/>
                </a:lnTo>
                <a:lnTo>
                  <a:pt x="19" y="2"/>
                </a:lnTo>
                <a:lnTo>
                  <a:pt x="19" y="4"/>
                </a:lnTo>
                <a:lnTo>
                  <a:pt x="17" y="4"/>
                </a:lnTo>
                <a:lnTo>
                  <a:pt x="15" y="6"/>
                </a:lnTo>
                <a:lnTo>
                  <a:pt x="13" y="6"/>
                </a:lnTo>
                <a:lnTo>
                  <a:pt x="13" y="8"/>
                </a:lnTo>
                <a:lnTo>
                  <a:pt x="11" y="8"/>
                </a:lnTo>
                <a:lnTo>
                  <a:pt x="11" y="17"/>
                </a:lnTo>
                <a:lnTo>
                  <a:pt x="11" y="8"/>
                </a:lnTo>
                <a:lnTo>
                  <a:pt x="0" y="13"/>
                </a:lnTo>
                <a:lnTo>
                  <a:pt x="11" y="17"/>
                </a:lnTo>
                <a:lnTo>
                  <a:pt x="15" y="8"/>
                </a:lnTo>
              </a:path>
            </a:pathLst>
          </a:custGeom>
          <a:solidFill>
            <a:srgbClr val="000000"/>
          </a:solidFill>
          <a:ln w="9525" cap="rnd">
            <a:noFill/>
            <a:round/>
            <a:headEnd/>
            <a:tailEnd/>
          </a:ln>
          <a:effectLst/>
        </p:spPr>
        <p:txBody>
          <a:bodyPr/>
          <a:lstStyle/>
          <a:p>
            <a:endParaRPr lang="en-US"/>
          </a:p>
        </p:txBody>
      </p:sp>
      <p:sp>
        <p:nvSpPr>
          <p:cNvPr id="64479" name="Freeform 991"/>
          <p:cNvSpPr>
            <a:spLocks/>
          </p:cNvSpPr>
          <p:nvPr/>
        </p:nvSpPr>
        <p:spPr bwMode="auto">
          <a:xfrm>
            <a:off x="2887663" y="2243138"/>
            <a:ext cx="30162" cy="31750"/>
          </a:xfrm>
          <a:custGeom>
            <a:avLst/>
            <a:gdLst/>
            <a:ahLst/>
            <a:cxnLst>
              <a:cxn ang="0">
                <a:pos x="16" y="0"/>
              </a:cxn>
              <a:cxn ang="0">
                <a:pos x="13" y="8"/>
              </a:cxn>
              <a:cxn ang="0">
                <a:pos x="11" y="16"/>
              </a:cxn>
              <a:cxn ang="0">
                <a:pos x="11" y="0"/>
              </a:cxn>
              <a:cxn ang="0">
                <a:pos x="0" y="8"/>
              </a:cxn>
              <a:cxn ang="0">
                <a:pos x="11" y="16"/>
              </a:cxn>
              <a:cxn ang="0">
                <a:pos x="16" y="0"/>
              </a:cxn>
            </a:cxnLst>
            <a:rect l="0" t="0" r="r" b="b"/>
            <a:pathLst>
              <a:path w="17" h="17">
                <a:moveTo>
                  <a:pt x="16" y="0"/>
                </a:moveTo>
                <a:lnTo>
                  <a:pt x="13" y="8"/>
                </a:lnTo>
                <a:lnTo>
                  <a:pt x="11" y="16"/>
                </a:lnTo>
                <a:lnTo>
                  <a:pt x="11" y="0"/>
                </a:lnTo>
                <a:lnTo>
                  <a:pt x="0" y="8"/>
                </a:lnTo>
                <a:lnTo>
                  <a:pt x="11" y="16"/>
                </a:lnTo>
                <a:lnTo>
                  <a:pt x="16" y="0"/>
                </a:lnTo>
              </a:path>
            </a:pathLst>
          </a:custGeom>
          <a:solidFill>
            <a:srgbClr val="000000"/>
          </a:solidFill>
          <a:ln w="9525" cap="rnd">
            <a:noFill/>
            <a:round/>
            <a:headEnd/>
            <a:tailEnd/>
          </a:ln>
          <a:effectLst/>
        </p:spPr>
        <p:txBody>
          <a:bodyPr/>
          <a:lstStyle/>
          <a:p>
            <a:endParaRPr lang="en-US"/>
          </a:p>
        </p:txBody>
      </p:sp>
      <p:sp>
        <p:nvSpPr>
          <p:cNvPr id="64480" name="Freeform 992"/>
          <p:cNvSpPr>
            <a:spLocks/>
          </p:cNvSpPr>
          <p:nvPr/>
        </p:nvSpPr>
        <p:spPr bwMode="auto">
          <a:xfrm>
            <a:off x="2906713" y="2243138"/>
            <a:ext cx="31750" cy="31750"/>
          </a:xfrm>
          <a:custGeom>
            <a:avLst/>
            <a:gdLst/>
            <a:ahLst/>
            <a:cxnLst>
              <a:cxn ang="0">
                <a:pos x="16" y="16"/>
              </a:cxn>
              <a:cxn ang="0">
                <a:pos x="16" y="0"/>
              </a:cxn>
              <a:cxn ang="0">
                <a:pos x="0" y="16"/>
              </a:cxn>
              <a:cxn ang="0">
                <a:pos x="0" y="0"/>
              </a:cxn>
              <a:cxn ang="0">
                <a:pos x="16" y="16"/>
              </a:cxn>
            </a:cxnLst>
            <a:rect l="0" t="0" r="r" b="b"/>
            <a:pathLst>
              <a:path w="17" h="17">
                <a:moveTo>
                  <a:pt x="16" y="16"/>
                </a:moveTo>
                <a:lnTo>
                  <a:pt x="16" y="0"/>
                </a:lnTo>
                <a:lnTo>
                  <a:pt x="0" y="16"/>
                </a:lnTo>
                <a:lnTo>
                  <a:pt x="0" y="0"/>
                </a:lnTo>
                <a:lnTo>
                  <a:pt x="16" y="16"/>
                </a:lnTo>
              </a:path>
            </a:pathLst>
          </a:custGeom>
          <a:solidFill>
            <a:srgbClr val="000000"/>
          </a:solidFill>
          <a:ln w="9525" cap="rnd">
            <a:noFill/>
            <a:round/>
            <a:headEnd/>
            <a:tailEnd/>
          </a:ln>
          <a:effectLst/>
        </p:spPr>
        <p:txBody>
          <a:bodyPr/>
          <a:lstStyle/>
          <a:p>
            <a:endParaRPr lang="en-US"/>
          </a:p>
        </p:txBody>
      </p:sp>
      <p:sp>
        <p:nvSpPr>
          <p:cNvPr id="64481" name="Freeform 993"/>
          <p:cNvSpPr>
            <a:spLocks/>
          </p:cNvSpPr>
          <p:nvPr/>
        </p:nvSpPr>
        <p:spPr bwMode="auto">
          <a:xfrm>
            <a:off x="2903538" y="2243138"/>
            <a:ext cx="31750" cy="31750"/>
          </a:xfrm>
          <a:custGeom>
            <a:avLst/>
            <a:gdLst/>
            <a:ahLst/>
            <a:cxnLst>
              <a:cxn ang="0">
                <a:pos x="5" y="16"/>
              </a:cxn>
              <a:cxn ang="0">
                <a:pos x="10" y="16"/>
              </a:cxn>
              <a:cxn ang="0">
                <a:pos x="16" y="16"/>
              </a:cxn>
              <a:cxn ang="0">
                <a:pos x="5" y="0"/>
              </a:cxn>
              <a:cxn ang="0">
                <a:pos x="0" y="0"/>
              </a:cxn>
              <a:cxn ang="0">
                <a:pos x="0" y="3"/>
              </a:cxn>
              <a:cxn ang="0">
                <a:pos x="0" y="0"/>
              </a:cxn>
              <a:cxn ang="0">
                <a:pos x="5" y="16"/>
              </a:cxn>
            </a:cxnLst>
            <a:rect l="0" t="0" r="r" b="b"/>
            <a:pathLst>
              <a:path w="17" h="17">
                <a:moveTo>
                  <a:pt x="5" y="16"/>
                </a:moveTo>
                <a:lnTo>
                  <a:pt x="10" y="16"/>
                </a:lnTo>
                <a:lnTo>
                  <a:pt x="16" y="16"/>
                </a:lnTo>
                <a:lnTo>
                  <a:pt x="5" y="0"/>
                </a:lnTo>
                <a:lnTo>
                  <a:pt x="0" y="0"/>
                </a:lnTo>
                <a:lnTo>
                  <a:pt x="0" y="3"/>
                </a:lnTo>
                <a:lnTo>
                  <a:pt x="0" y="0"/>
                </a:lnTo>
                <a:lnTo>
                  <a:pt x="5" y="16"/>
                </a:lnTo>
              </a:path>
            </a:pathLst>
          </a:custGeom>
          <a:solidFill>
            <a:srgbClr val="000000"/>
          </a:solidFill>
          <a:ln w="9525" cap="rnd">
            <a:noFill/>
            <a:round/>
            <a:headEnd/>
            <a:tailEnd/>
          </a:ln>
          <a:effectLst/>
        </p:spPr>
        <p:txBody>
          <a:bodyPr/>
          <a:lstStyle/>
          <a:p>
            <a:endParaRPr lang="en-US"/>
          </a:p>
        </p:txBody>
      </p:sp>
      <p:sp>
        <p:nvSpPr>
          <p:cNvPr id="64482" name="Freeform 994"/>
          <p:cNvSpPr>
            <a:spLocks/>
          </p:cNvSpPr>
          <p:nvPr/>
        </p:nvSpPr>
        <p:spPr bwMode="auto">
          <a:xfrm>
            <a:off x="2855913" y="2243138"/>
            <a:ext cx="53975" cy="42862"/>
          </a:xfrm>
          <a:custGeom>
            <a:avLst/>
            <a:gdLst/>
            <a:ahLst/>
            <a:cxnLst>
              <a:cxn ang="0">
                <a:pos x="7" y="22"/>
              </a:cxn>
              <a:cxn ang="0">
                <a:pos x="7" y="19"/>
              </a:cxn>
              <a:cxn ang="0">
                <a:pos x="9" y="19"/>
              </a:cxn>
              <a:cxn ang="0">
                <a:pos x="9" y="17"/>
              </a:cxn>
              <a:cxn ang="0">
                <a:pos x="11" y="17"/>
              </a:cxn>
              <a:cxn ang="0">
                <a:pos x="11" y="15"/>
              </a:cxn>
              <a:cxn ang="0">
                <a:pos x="13" y="15"/>
              </a:cxn>
              <a:cxn ang="0">
                <a:pos x="15" y="15"/>
              </a:cxn>
              <a:cxn ang="0">
                <a:pos x="15" y="13"/>
              </a:cxn>
              <a:cxn ang="0">
                <a:pos x="17" y="13"/>
              </a:cxn>
              <a:cxn ang="0">
                <a:pos x="19" y="13"/>
              </a:cxn>
              <a:cxn ang="0">
                <a:pos x="21" y="11"/>
              </a:cxn>
              <a:cxn ang="0">
                <a:pos x="24" y="11"/>
              </a:cxn>
              <a:cxn ang="0">
                <a:pos x="26" y="11"/>
              </a:cxn>
              <a:cxn ang="0">
                <a:pos x="28" y="11"/>
              </a:cxn>
              <a:cxn ang="0">
                <a:pos x="28" y="9"/>
              </a:cxn>
              <a:cxn ang="0">
                <a:pos x="26" y="0"/>
              </a:cxn>
              <a:cxn ang="0">
                <a:pos x="24" y="2"/>
              </a:cxn>
              <a:cxn ang="0">
                <a:pos x="21" y="2"/>
              </a:cxn>
              <a:cxn ang="0">
                <a:pos x="19" y="2"/>
              </a:cxn>
              <a:cxn ang="0">
                <a:pos x="17" y="5"/>
              </a:cxn>
              <a:cxn ang="0">
                <a:pos x="15" y="5"/>
              </a:cxn>
              <a:cxn ang="0">
                <a:pos x="13" y="5"/>
              </a:cxn>
              <a:cxn ang="0">
                <a:pos x="11" y="7"/>
              </a:cxn>
              <a:cxn ang="0">
                <a:pos x="9" y="7"/>
              </a:cxn>
              <a:cxn ang="0">
                <a:pos x="7" y="9"/>
              </a:cxn>
              <a:cxn ang="0">
                <a:pos x="4" y="9"/>
              </a:cxn>
              <a:cxn ang="0">
                <a:pos x="4" y="11"/>
              </a:cxn>
              <a:cxn ang="0">
                <a:pos x="2" y="11"/>
              </a:cxn>
              <a:cxn ang="0">
                <a:pos x="2" y="13"/>
              </a:cxn>
              <a:cxn ang="0">
                <a:pos x="0" y="13"/>
              </a:cxn>
              <a:cxn ang="0">
                <a:pos x="0" y="15"/>
              </a:cxn>
              <a:cxn ang="0">
                <a:pos x="7" y="22"/>
              </a:cxn>
            </a:cxnLst>
            <a:rect l="0" t="0" r="r" b="b"/>
            <a:pathLst>
              <a:path w="29" h="23">
                <a:moveTo>
                  <a:pt x="7" y="22"/>
                </a:moveTo>
                <a:lnTo>
                  <a:pt x="7" y="19"/>
                </a:lnTo>
                <a:lnTo>
                  <a:pt x="9" y="19"/>
                </a:lnTo>
                <a:lnTo>
                  <a:pt x="9" y="17"/>
                </a:lnTo>
                <a:lnTo>
                  <a:pt x="11" y="17"/>
                </a:lnTo>
                <a:lnTo>
                  <a:pt x="11" y="15"/>
                </a:lnTo>
                <a:lnTo>
                  <a:pt x="13" y="15"/>
                </a:lnTo>
                <a:lnTo>
                  <a:pt x="15" y="15"/>
                </a:lnTo>
                <a:lnTo>
                  <a:pt x="15" y="13"/>
                </a:lnTo>
                <a:lnTo>
                  <a:pt x="17" y="13"/>
                </a:lnTo>
                <a:lnTo>
                  <a:pt x="19" y="13"/>
                </a:lnTo>
                <a:lnTo>
                  <a:pt x="21" y="11"/>
                </a:lnTo>
                <a:lnTo>
                  <a:pt x="24" y="11"/>
                </a:lnTo>
                <a:lnTo>
                  <a:pt x="26" y="11"/>
                </a:lnTo>
                <a:lnTo>
                  <a:pt x="28" y="11"/>
                </a:lnTo>
                <a:lnTo>
                  <a:pt x="28" y="9"/>
                </a:lnTo>
                <a:lnTo>
                  <a:pt x="26" y="0"/>
                </a:lnTo>
                <a:lnTo>
                  <a:pt x="24" y="2"/>
                </a:lnTo>
                <a:lnTo>
                  <a:pt x="21" y="2"/>
                </a:lnTo>
                <a:lnTo>
                  <a:pt x="19" y="2"/>
                </a:lnTo>
                <a:lnTo>
                  <a:pt x="17" y="5"/>
                </a:lnTo>
                <a:lnTo>
                  <a:pt x="15" y="5"/>
                </a:lnTo>
                <a:lnTo>
                  <a:pt x="13" y="5"/>
                </a:lnTo>
                <a:lnTo>
                  <a:pt x="11" y="7"/>
                </a:lnTo>
                <a:lnTo>
                  <a:pt x="9" y="7"/>
                </a:lnTo>
                <a:lnTo>
                  <a:pt x="7" y="9"/>
                </a:lnTo>
                <a:lnTo>
                  <a:pt x="4" y="9"/>
                </a:lnTo>
                <a:lnTo>
                  <a:pt x="4" y="11"/>
                </a:lnTo>
                <a:lnTo>
                  <a:pt x="2" y="11"/>
                </a:lnTo>
                <a:lnTo>
                  <a:pt x="2" y="13"/>
                </a:lnTo>
                <a:lnTo>
                  <a:pt x="0" y="13"/>
                </a:lnTo>
                <a:lnTo>
                  <a:pt x="0" y="15"/>
                </a:lnTo>
                <a:lnTo>
                  <a:pt x="7" y="22"/>
                </a:lnTo>
              </a:path>
            </a:pathLst>
          </a:custGeom>
          <a:solidFill>
            <a:srgbClr val="000000"/>
          </a:solidFill>
          <a:ln w="9525" cap="rnd">
            <a:noFill/>
            <a:round/>
            <a:headEnd/>
            <a:tailEnd/>
          </a:ln>
          <a:effectLst/>
        </p:spPr>
        <p:txBody>
          <a:bodyPr/>
          <a:lstStyle/>
          <a:p>
            <a:endParaRPr lang="en-US"/>
          </a:p>
        </p:txBody>
      </p:sp>
      <p:sp>
        <p:nvSpPr>
          <p:cNvPr id="64483" name="Freeform 995"/>
          <p:cNvSpPr>
            <a:spLocks/>
          </p:cNvSpPr>
          <p:nvPr/>
        </p:nvSpPr>
        <p:spPr bwMode="auto">
          <a:xfrm>
            <a:off x="2824163" y="2266950"/>
            <a:ext cx="46037" cy="31750"/>
          </a:xfrm>
          <a:custGeom>
            <a:avLst/>
            <a:gdLst/>
            <a:ahLst/>
            <a:cxnLst>
              <a:cxn ang="0">
                <a:pos x="9" y="0"/>
              </a:cxn>
              <a:cxn ang="0">
                <a:pos x="7" y="8"/>
              </a:cxn>
              <a:cxn ang="0">
                <a:pos x="7" y="13"/>
              </a:cxn>
              <a:cxn ang="0">
                <a:pos x="9" y="13"/>
              </a:cxn>
              <a:cxn ang="0">
                <a:pos x="9" y="16"/>
              </a:cxn>
              <a:cxn ang="0">
                <a:pos x="11" y="16"/>
              </a:cxn>
              <a:cxn ang="0">
                <a:pos x="13" y="16"/>
              </a:cxn>
              <a:cxn ang="0">
                <a:pos x="15" y="16"/>
              </a:cxn>
              <a:cxn ang="0">
                <a:pos x="17" y="16"/>
              </a:cxn>
              <a:cxn ang="0">
                <a:pos x="19" y="16"/>
              </a:cxn>
              <a:cxn ang="0">
                <a:pos x="21" y="16"/>
              </a:cxn>
              <a:cxn ang="0">
                <a:pos x="21" y="13"/>
              </a:cxn>
              <a:cxn ang="0">
                <a:pos x="24" y="13"/>
              </a:cxn>
              <a:cxn ang="0">
                <a:pos x="17" y="2"/>
              </a:cxn>
              <a:cxn ang="0">
                <a:pos x="15" y="2"/>
              </a:cxn>
              <a:cxn ang="0">
                <a:pos x="13" y="2"/>
              </a:cxn>
              <a:cxn ang="0">
                <a:pos x="9" y="13"/>
              </a:cxn>
              <a:cxn ang="0">
                <a:pos x="9" y="0"/>
              </a:cxn>
              <a:cxn ang="0">
                <a:pos x="0" y="0"/>
              </a:cxn>
              <a:cxn ang="0">
                <a:pos x="7" y="8"/>
              </a:cxn>
              <a:cxn ang="0">
                <a:pos x="9" y="0"/>
              </a:cxn>
            </a:cxnLst>
            <a:rect l="0" t="0" r="r" b="b"/>
            <a:pathLst>
              <a:path w="25" h="17">
                <a:moveTo>
                  <a:pt x="9" y="0"/>
                </a:moveTo>
                <a:lnTo>
                  <a:pt x="7" y="8"/>
                </a:lnTo>
                <a:lnTo>
                  <a:pt x="7" y="13"/>
                </a:lnTo>
                <a:lnTo>
                  <a:pt x="9" y="13"/>
                </a:lnTo>
                <a:lnTo>
                  <a:pt x="9" y="16"/>
                </a:lnTo>
                <a:lnTo>
                  <a:pt x="11" y="16"/>
                </a:lnTo>
                <a:lnTo>
                  <a:pt x="13" y="16"/>
                </a:lnTo>
                <a:lnTo>
                  <a:pt x="15" y="16"/>
                </a:lnTo>
                <a:lnTo>
                  <a:pt x="17" y="16"/>
                </a:lnTo>
                <a:lnTo>
                  <a:pt x="19" y="16"/>
                </a:lnTo>
                <a:lnTo>
                  <a:pt x="21" y="16"/>
                </a:lnTo>
                <a:lnTo>
                  <a:pt x="21" y="13"/>
                </a:lnTo>
                <a:lnTo>
                  <a:pt x="24" y="13"/>
                </a:lnTo>
                <a:lnTo>
                  <a:pt x="17" y="2"/>
                </a:lnTo>
                <a:lnTo>
                  <a:pt x="15" y="2"/>
                </a:lnTo>
                <a:lnTo>
                  <a:pt x="13" y="2"/>
                </a:lnTo>
                <a:lnTo>
                  <a:pt x="9" y="13"/>
                </a:lnTo>
                <a:lnTo>
                  <a:pt x="9" y="0"/>
                </a:lnTo>
                <a:lnTo>
                  <a:pt x="0" y="0"/>
                </a:lnTo>
                <a:lnTo>
                  <a:pt x="7" y="8"/>
                </a:lnTo>
                <a:lnTo>
                  <a:pt x="9" y="0"/>
                </a:lnTo>
              </a:path>
            </a:pathLst>
          </a:custGeom>
          <a:solidFill>
            <a:srgbClr val="000000"/>
          </a:solidFill>
          <a:ln w="9525" cap="rnd">
            <a:noFill/>
            <a:round/>
            <a:headEnd/>
            <a:tailEnd/>
          </a:ln>
          <a:effectLst/>
        </p:spPr>
        <p:txBody>
          <a:bodyPr/>
          <a:lstStyle/>
          <a:p>
            <a:endParaRPr lang="en-US"/>
          </a:p>
        </p:txBody>
      </p:sp>
      <p:sp>
        <p:nvSpPr>
          <p:cNvPr id="64484" name="Freeform 996"/>
          <p:cNvSpPr>
            <a:spLocks/>
          </p:cNvSpPr>
          <p:nvPr/>
        </p:nvSpPr>
        <p:spPr bwMode="auto">
          <a:xfrm>
            <a:off x="2836863" y="2266950"/>
            <a:ext cx="31750" cy="31750"/>
          </a:xfrm>
          <a:custGeom>
            <a:avLst/>
            <a:gdLst/>
            <a:ahLst/>
            <a:cxnLst>
              <a:cxn ang="0">
                <a:pos x="0" y="10"/>
              </a:cxn>
              <a:cxn ang="0">
                <a:pos x="2" y="0"/>
              </a:cxn>
              <a:cxn ang="0">
                <a:pos x="2" y="16"/>
              </a:cxn>
              <a:cxn ang="0">
                <a:pos x="8" y="3"/>
              </a:cxn>
              <a:cxn ang="0">
                <a:pos x="2" y="16"/>
              </a:cxn>
              <a:cxn ang="0">
                <a:pos x="16" y="16"/>
              </a:cxn>
              <a:cxn ang="0">
                <a:pos x="8" y="3"/>
              </a:cxn>
              <a:cxn ang="0">
                <a:pos x="0" y="10"/>
              </a:cxn>
            </a:cxnLst>
            <a:rect l="0" t="0" r="r" b="b"/>
            <a:pathLst>
              <a:path w="17" h="17">
                <a:moveTo>
                  <a:pt x="0" y="10"/>
                </a:moveTo>
                <a:lnTo>
                  <a:pt x="2" y="0"/>
                </a:lnTo>
                <a:lnTo>
                  <a:pt x="2" y="16"/>
                </a:lnTo>
                <a:lnTo>
                  <a:pt x="8" y="3"/>
                </a:lnTo>
                <a:lnTo>
                  <a:pt x="2" y="16"/>
                </a:lnTo>
                <a:lnTo>
                  <a:pt x="16" y="16"/>
                </a:lnTo>
                <a:lnTo>
                  <a:pt x="8" y="3"/>
                </a:lnTo>
                <a:lnTo>
                  <a:pt x="0" y="10"/>
                </a:lnTo>
              </a:path>
            </a:pathLst>
          </a:custGeom>
          <a:solidFill>
            <a:srgbClr val="000000"/>
          </a:solidFill>
          <a:ln w="9525" cap="rnd">
            <a:noFill/>
            <a:round/>
            <a:headEnd/>
            <a:tailEnd/>
          </a:ln>
          <a:effectLst/>
        </p:spPr>
        <p:txBody>
          <a:bodyPr/>
          <a:lstStyle/>
          <a:p>
            <a:endParaRPr lang="en-US"/>
          </a:p>
        </p:txBody>
      </p:sp>
      <p:sp>
        <p:nvSpPr>
          <p:cNvPr id="64485" name="Freeform 997"/>
          <p:cNvSpPr>
            <a:spLocks/>
          </p:cNvSpPr>
          <p:nvPr/>
        </p:nvSpPr>
        <p:spPr bwMode="auto">
          <a:xfrm>
            <a:off x="2830513" y="2263775"/>
            <a:ext cx="31750" cy="31750"/>
          </a:xfrm>
          <a:custGeom>
            <a:avLst/>
            <a:gdLst/>
            <a:ahLst/>
            <a:cxnLst>
              <a:cxn ang="0">
                <a:pos x="0" y="0"/>
              </a:cxn>
              <a:cxn ang="0">
                <a:pos x="0" y="4"/>
              </a:cxn>
              <a:cxn ang="0">
                <a:pos x="0" y="8"/>
              </a:cxn>
              <a:cxn ang="0">
                <a:pos x="0" y="12"/>
              </a:cxn>
              <a:cxn ang="0">
                <a:pos x="0" y="16"/>
              </a:cxn>
              <a:cxn ang="0">
                <a:pos x="5" y="16"/>
              </a:cxn>
              <a:cxn ang="0">
                <a:pos x="16" y="8"/>
              </a:cxn>
              <a:cxn ang="0">
                <a:pos x="0" y="0"/>
              </a:cxn>
            </a:cxnLst>
            <a:rect l="0" t="0" r="r" b="b"/>
            <a:pathLst>
              <a:path w="17" h="17">
                <a:moveTo>
                  <a:pt x="0" y="0"/>
                </a:moveTo>
                <a:lnTo>
                  <a:pt x="0" y="4"/>
                </a:lnTo>
                <a:lnTo>
                  <a:pt x="0" y="8"/>
                </a:lnTo>
                <a:lnTo>
                  <a:pt x="0" y="12"/>
                </a:lnTo>
                <a:lnTo>
                  <a:pt x="0" y="16"/>
                </a:lnTo>
                <a:lnTo>
                  <a:pt x="5" y="16"/>
                </a:lnTo>
                <a:lnTo>
                  <a:pt x="16" y="8"/>
                </a:lnTo>
                <a:lnTo>
                  <a:pt x="0" y="0"/>
                </a:lnTo>
              </a:path>
            </a:pathLst>
          </a:custGeom>
          <a:solidFill>
            <a:srgbClr val="000000"/>
          </a:solidFill>
          <a:ln w="9525" cap="rnd">
            <a:noFill/>
            <a:round/>
            <a:headEnd/>
            <a:tailEnd/>
          </a:ln>
          <a:effectLst/>
        </p:spPr>
        <p:txBody>
          <a:bodyPr/>
          <a:lstStyle/>
          <a:p>
            <a:endParaRPr lang="en-US"/>
          </a:p>
        </p:txBody>
      </p:sp>
      <p:sp>
        <p:nvSpPr>
          <p:cNvPr id="64486" name="Freeform 998"/>
          <p:cNvSpPr>
            <a:spLocks/>
          </p:cNvSpPr>
          <p:nvPr/>
        </p:nvSpPr>
        <p:spPr bwMode="auto">
          <a:xfrm>
            <a:off x="2830513" y="2222500"/>
            <a:ext cx="34925" cy="50800"/>
          </a:xfrm>
          <a:custGeom>
            <a:avLst/>
            <a:gdLst/>
            <a:ahLst/>
            <a:cxnLst>
              <a:cxn ang="0">
                <a:pos x="13" y="0"/>
              </a:cxn>
              <a:cxn ang="0">
                <a:pos x="9" y="6"/>
              </a:cxn>
              <a:cxn ang="0">
                <a:pos x="9" y="8"/>
              </a:cxn>
              <a:cxn ang="0">
                <a:pos x="9" y="10"/>
              </a:cxn>
              <a:cxn ang="0">
                <a:pos x="7" y="10"/>
              </a:cxn>
              <a:cxn ang="0">
                <a:pos x="7" y="12"/>
              </a:cxn>
              <a:cxn ang="0">
                <a:pos x="7" y="14"/>
              </a:cxn>
              <a:cxn ang="0">
                <a:pos x="5" y="14"/>
              </a:cxn>
              <a:cxn ang="0">
                <a:pos x="5" y="17"/>
              </a:cxn>
              <a:cxn ang="0">
                <a:pos x="3" y="19"/>
              </a:cxn>
              <a:cxn ang="0">
                <a:pos x="3" y="21"/>
              </a:cxn>
              <a:cxn ang="0">
                <a:pos x="0" y="21"/>
              </a:cxn>
              <a:cxn ang="0">
                <a:pos x="0" y="23"/>
              </a:cxn>
              <a:cxn ang="0">
                <a:pos x="9" y="27"/>
              </a:cxn>
              <a:cxn ang="0">
                <a:pos x="9" y="25"/>
              </a:cxn>
              <a:cxn ang="0">
                <a:pos x="11" y="25"/>
              </a:cxn>
              <a:cxn ang="0">
                <a:pos x="11" y="23"/>
              </a:cxn>
              <a:cxn ang="0">
                <a:pos x="11" y="21"/>
              </a:cxn>
              <a:cxn ang="0">
                <a:pos x="13" y="21"/>
              </a:cxn>
              <a:cxn ang="0">
                <a:pos x="13" y="19"/>
              </a:cxn>
              <a:cxn ang="0">
                <a:pos x="15" y="17"/>
              </a:cxn>
              <a:cxn ang="0">
                <a:pos x="15" y="14"/>
              </a:cxn>
              <a:cxn ang="0">
                <a:pos x="17" y="12"/>
              </a:cxn>
              <a:cxn ang="0">
                <a:pos x="17" y="10"/>
              </a:cxn>
              <a:cxn ang="0">
                <a:pos x="17" y="8"/>
              </a:cxn>
              <a:cxn ang="0">
                <a:pos x="17" y="6"/>
              </a:cxn>
              <a:cxn ang="0">
                <a:pos x="17" y="4"/>
              </a:cxn>
              <a:cxn ang="0">
                <a:pos x="11" y="8"/>
              </a:cxn>
              <a:cxn ang="0">
                <a:pos x="13" y="0"/>
              </a:cxn>
              <a:cxn ang="0">
                <a:pos x="7" y="0"/>
              </a:cxn>
              <a:cxn ang="0">
                <a:pos x="9" y="6"/>
              </a:cxn>
              <a:cxn ang="0">
                <a:pos x="13" y="0"/>
              </a:cxn>
            </a:cxnLst>
            <a:rect l="0" t="0" r="r" b="b"/>
            <a:pathLst>
              <a:path w="18" h="28">
                <a:moveTo>
                  <a:pt x="13" y="0"/>
                </a:moveTo>
                <a:lnTo>
                  <a:pt x="9" y="6"/>
                </a:lnTo>
                <a:lnTo>
                  <a:pt x="9" y="8"/>
                </a:lnTo>
                <a:lnTo>
                  <a:pt x="9" y="10"/>
                </a:lnTo>
                <a:lnTo>
                  <a:pt x="7" y="10"/>
                </a:lnTo>
                <a:lnTo>
                  <a:pt x="7" y="12"/>
                </a:lnTo>
                <a:lnTo>
                  <a:pt x="7" y="14"/>
                </a:lnTo>
                <a:lnTo>
                  <a:pt x="5" y="14"/>
                </a:lnTo>
                <a:lnTo>
                  <a:pt x="5" y="17"/>
                </a:lnTo>
                <a:lnTo>
                  <a:pt x="3" y="19"/>
                </a:lnTo>
                <a:lnTo>
                  <a:pt x="3" y="21"/>
                </a:lnTo>
                <a:lnTo>
                  <a:pt x="0" y="21"/>
                </a:lnTo>
                <a:lnTo>
                  <a:pt x="0" y="23"/>
                </a:lnTo>
                <a:lnTo>
                  <a:pt x="9" y="27"/>
                </a:lnTo>
                <a:lnTo>
                  <a:pt x="9" y="25"/>
                </a:lnTo>
                <a:lnTo>
                  <a:pt x="11" y="25"/>
                </a:lnTo>
                <a:lnTo>
                  <a:pt x="11" y="23"/>
                </a:lnTo>
                <a:lnTo>
                  <a:pt x="11" y="21"/>
                </a:lnTo>
                <a:lnTo>
                  <a:pt x="13" y="21"/>
                </a:lnTo>
                <a:lnTo>
                  <a:pt x="13" y="19"/>
                </a:lnTo>
                <a:lnTo>
                  <a:pt x="15" y="17"/>
                </a:lnTo>
                <a:lnTo>
                  <a:pt x="15" y="14"/>
                </a:lnTo>
                <a:lnTo>
                  <a:pt x="17" y="12"/>
                </a:lnTo>
                <a:lnTo>
                  <a:pt x="17" y="10"/>
                </a:lnTo>
                <a:lnTo>
                  <a:pt x="17" y="8"/>
                </a:lnTo>
                <a:lnTo>
                  <a:pt x="17" y="6"/>
                </a:lnTo>
                <a:lnTo>
                  <a:pt x="17" y="4"/>
                </a:lnTo>
                <a:lnTo>
                  <a:pt x="11" y="8"/>
                </a:lnTo>
                <a:lnTo>
                  <a:pt x="13" y="0"/>
                </a:lnTo>
                <a:lnTo>
                  <a:pt x="7" y="0"/>
                </a:lnTo>
                <a:lnTo>
                  <a:pt x="9" y="6"/>
                </a:lnTo>
                <a:lnTo>
                  <a:pt x="13" y="0"/>
                </a:lnTo>
              </a:path>
            </a:pathLst>
          </a:custGeom>
          <a:solidFill>
            <a:srgbClr val="000000"/>
          </a:solidFill>
          <a:ln w="9525" cap="rnd">
            <a:noFill/>
            <a:round/>
            <a:headEnd/>
            <a:tailEnd/>
          </a:ln>
          <a:effectLst/>
        </p:spPr>
        <p:txBody>
          <a:bodyPr/>
          <a:lstStyle/>
          <a:p>
            <a:endParaRPr lang="en-US"/>
          </a:p>
        </p:txBody>
      </p:sp>
      <p:sp>
        <p:nvSpPr>
          <p:cNvPr id="64487" name="Freeform 999"/>
          <p:cNvSpPr>
            <a:spLocks/>
          </p:cNvSpPr>
          <p:nvPr/>
        </p:nvSpPr>
        <p:spPr bwMode="auto">
          <a:xfrm>
            <a:off x="2847975" y="2216150"/>
            <a:ext cx="31750" cy="31750"/>
          </a:xfrm>
          <a:custGeom>
            <a:avLst/>
            <a:gdLst/>
            <a:ahLst/>
            <a:cxnLst>
              <a:cxn ang="0">
                <a:pos x="2" y="8"/>
              </a:cxn>
              <a:cxn ang="0">
                <a:pos x="8" y="0"/>
              </a:cxn>
              <a:cxn ang="0">
                <a:pos x="6" y="0"/>
              </a:cxn>
              <a:cxn ang="0">
                <a:pos x="4" y="0"/>
              </a:cxn>
              <a:cxn ang="0">
                <a:pos x="2" y="0"/>
              </a:cxn>
              <a:cxn ang="0">
                <a:pos x="2" y="3"/>
              </a:cxn>
              <a:cxn ang="0">
                <a:pos x="0" y="3"/>
              </a:cxn>
              <a:cxn ang="0">
                <a:pos x="0" y="6"/>
              </a:cxn>
              <a:cxn ang="0">
                <a:pos x="0" y="8"/>
              </a:cxn>
              <a:cxn ang="0">
                <a:pos x="0" y="6"/>
              </a:cxn>
              <a:cxn ang="0">
                <a:pos x="2" y="6"/>
              </a:cxn>
              <a:cxn ang="0">
                <a:pos x="2" y="3"/>
              </a:cxn>
              <a:cxn ang="0">
                <a:pos x="4" y="3"/>
              </a:cxn>
              <a:cxn ang="0">
                <a:pos x="2" y="13"/>
              </a:cxn>
              <a:cxn ang="0">
                <a:pos x="2" y="16"/>
              </a:cxn>
              <a:cxn ang="0">
                <a:pos x="4" y="16"/>
              </a:cxn>
              <a:cxn ang="0">
                <a:pos x="6" y="13"/>
              </a:cxn>
              <a:cxn ang="0">
                <a:pos x="8" y="13"/>
              </a:cxn>
              <a:cxn ang="0">
                <a:pos x="8" y="11"/>
              </a:cxn>
              <a:cxn ang="0">
                <a:pos x="8" y="8"/>
              </a:cxn>
              <a:cxn ang="0">
                <a:pos x="8" y="6"/>
              </a:cxn>
              <a:cxn ang="0">
                <a:pos x="8" y="8"/>
              </a:cxn>
              <a:cxn ang="0">
                <a:pos x="8" y="11"/>
              </a:cxn>
              <a:cxn ang="0">
                <a:pos x="6" y="11"/>
              </a:cxn>
              <a:cxn ang="0">
                <a:pos x="4" y="11"/>
              </a:cxn>
              <a:cxn ang="0">
                <a:pos x="11" y="3"/>
              </a:cxn>
              <a:cxn ang="0">
                <a:pos x="4" y="11"/>
              </a:cxn>
              <a:cxn ang="0">
                <a:pos x="16" y="16"/>
              </a:cxn>
              <a:cxn ang="0">
                <a:pos x="11" y="3"/>
              </a:cxn>
              <a:cxn ang="0">
                <a:pos x="2" y="8"/>
              </a:cxn>
            </a:cxnLst>
            <a:rect l="0" t="0" r="r" b="b"/>
            <a:pathLst>
              <a:path w="17" h="17">
                <a:moveTo>
                  <a:pt x="2" y="8"/>
                </a:moveTo>
                <a:lnTo>
                  <a:pt x="8" y="0"/>
                </a:lnTo>
                <a:lnTo>
                  <a:pt x="6" y="0"/>
                </a:lnTo>
                <a:lnTo>
                  <a:pt x="4" y="0"/>
                </a:lnTo>
                <a:lnTo>
                  <a:pt x="2" y="0"/>
                </a:lnTo>
                <a:lnTo>
                  <a:pt x="2" y="3"/>
                </a:lnTo>
                <a:lnTo>
                  <a:pt x="0" y="3"/>
                </a:lnTo>
                <a:lnTo>
                  <a:pt x="0" y="6"/>
                </a:lnTo>
                <a:lnTo>
                  <a:pt x="0" y="8"/>
                </a:lnTo>
                <a:lnTo>
                  <a:pt x="0" y="6"/>
                </a:lnTo>
                <a:lnTo>
                  <a:pt x="2" y="6"/>
                </a:lnTo>
                <a:lnTo>
                  <a:pt x="2" y="3"/>
                </a:lnTo>
                <a:lnTo>
                  <a:pt x="4" y="3"/>
                </a:lnTo>
                <a:lnTo>
                  <a:pt x="2" y="13"/>
                </a:lnTo>
                <a:lnTo>
                  <a:pt x="2" y="16"/>
                </a:lnTo>
                <a:lnTo>
                  <a:pt x="4" y="16"/>
                </a:lnTo>
                <a:lnTo>
                  <a:pt x="6" y="13"/>
                </a:lnTo>
                <a:lnTo>
                  <a:pt x="8" y="13"/>
                </a:lnTo>
                <a:lnTo>
                  <a:pt x="8" y="11"/>
                </a:lnTo>
                <a:lnTo>
                  <a:pt x="8" y="8"/>
                </a:lnTo>
                <a:lnTo>
                  <a:pt x="8" y="6"/>
                </a:lnTo>
                <a:lnTo>
                  <a:pt x="8" y="8"/>
                </a:lnTo>
                <a:lnTo>
                  <a:pt x="8" y="11"/>
                </a:lnTo>
                <a:lnTo>
                  <a:pt x="6" y="11"/>
                </a:lnTo>
                <a:lnTo>
                  <a:pt x="4" y="11"/>
                </a:lnTo>
                <a:lnTo>
                  <a:pt x="11" y="3"/>
                </a:lnTo>
                <a:lnTo>
                  <a:pt x="4" y="11"/>
                </a:lnTo>
                <a:lnTo>
                  <a:pt x="16" y="16"/>
                </a:lnTo>
                <a:lnTo>
                  <a:pt x="11" y="3"/>
                </a:lnTo>
                <a:lnTo>
                  <a:pt x="2" y="8"/>
                </a:lnTo>
              </a:path>
            </a:pathLst>
          </a:custGeom>
          <a:solidFill>
            <a:srgbClr val="000000"/>
          </a:solidFill>
          <a:ln w="9525" cap="rnd">
            <a:noFill/>
            <a:round/>
            <a:headEnd/>
            <a:tailEnd/>
          </a:ln>
          <a:effectLst/>
        </p:spPr>
        <p:txBody>
          <a:bodyPr/>
          <a:lstStyle/>
          <a:p>
            <a:endParaRPr lang="en-US"/>
          </a:p>
        </p:txBody>
      </p:sp>
      <p:sp>
        <p:nvSpPr>
          <p:cNvPr id="64488" name="Freeform 1000"/>
          <p:cNvSpPr>
            <a:spLocks/>
          </p:cNvSpPr>
          <p:nvPr/>
        </p:nvSpPr>
        <p:spPr bwMode="auto">
          <a:xfrm>
            <a:off x="2795588" y="2136775"/>
            <a:ext cx="74612" cy="93663"/>
          </a:xfrm>
          <a:custGeom>
            <a:avLst/>
            <a:gdLst/>
            <a:ahLst/>
            <a:cxnLst>
              <a:cxn ang="0">
                <a:pos x="0" y="8"/>
              </a:cxn>
              <a:cxn ang="0">
                <a:pos x="2" y="8"/>
              </a:cxn>
              <a:cxn ang="0">
                <a:pos x="4" y="8"/>
              </a:cxn>
              <a:cxn ang="0">
                <a:pos x="7" y="8"/>
              </a:cxn>
              <a:cxn ang="0">
                <a:pos x="9" y="10"/>
              </a:cxn>
              <a:cxn ang="0">
                <a:pos x="11" y="10"/>
              </a:cxn>
              <a:cxn ang="0">
                <a:pos x="13" y="10"/>
              </a:cxn>
              <a:cxn ang="0">
                <a:pos x="13" y="13"/>
              </a:cxn>
              <a:cxn ang="0">
                <a:pos x="15" y="13"/>
              </a:cxn>
              <a:cxn ang="0">
                <a:pos x="15" y="15"/>
              </a:cxn>
              <a:cxn ang="0">
                <a:pos x="17" y="15"/>
              </a:cxn>
              <a:cxn ang="0">
                <a:pos x="17" y="17"/>
              </a:cxn>
              <a:cxn ang="0">
                <a:pos x="19" y="17"/>
              </a:cxn>
              <a:cxn ang="0">
                <a:pos x="19" y="19"/>
              </a:cxn>
              <a:cxn ang="0">
                <a:pos x="22" y="21"/>
              </a:cxn>
              <a:cxn ang="0">
                <a:pos x="22" y="23"/>
              </a:cxn>
              <a:cxn ang="0">
                <a:pos x="24" y="25"/>
              </a:cxn>
              <a:cxn ang="0">
                <a:pos x="24" y="27"/>
              </a:cxn>
              <a:cxn ang="0">
                <a:pos x="24" y="30"/>
              </a:cxn>
              <a:cxn ang="0">
                <a:pos x="26" y="32"/>
              </a:cxn>
              <a:cxn ang="0">
                <a:pos x="26" y="34"/>
              </a:cxn>
              <a:cxn ang="0">
                <a:pos x="26" y="36"/>
              </a:cxn>
              <a:cxn ang="0">
                <a:pos x="26" y="38"/>
              </a:cxn>
              <a:cxn ang="0">
                <a:pos x="28" y="40"/>
              </a:cxn>
              <a:cxn ang="0">
                <a:pos x="28" y="42"/>
              </a:cxn>
              <a:cxn ang="0">
                <a:pos x="28" y="44"/>
              </a:cxn>
              <a:cxn ang="0">
                <a:pos x="30" y="47"/>
              </a:cxn>
              <a:cxn ang="0">
                <a:pos x="30" y="49"/>
              </a:cxn>
              <a:cxn ang="0">
                <a:pos x="30" y="51"/>
              </a:cxn>
              <a:cxn ang="0">
                <a:pos x="39" y="47"/>
              </a:cxn>
              <a:cxn ang="0">
                <a:pos x="39" y="44"/>
              </a:cxn>
              <a:cxn ang="0">
                <a:pos x="36" y="42"/>
              </a:cxn>
              <a:cxn ang="0">
                <a:pos x="36" y="40"/>
              </a:cxn>
              <a:cxn ang="0">
                <a:pos x="36" y="38"/>
              </a:cxn>
              <a:cxn ang="0">
                <a:pos x="36" y="36"/>
              </a:cxn>
              <a:cxn ang="0">
                <a:pos x="34" y="34"/>
              </a:cxn>
              <a:cxn ang="0">
                <a:pos x="34" y="32"/>
              </a:cxn>
              <a:cxn ang="0">
                <a:pos x="34" y="30"/>
              </a:cxn>
              <a:cxn ang="0">
                <a:pos x="32" y="27"/>
              </a:cxn>
              <a:cxn ang="0">
                <a:pos x="32" y="25"/>
              </a:cxn>
              <a:cxn ang="0">
                <a:pos x="32" y="23"/>
              </a:cxn>
              <a:cxn ang="0">
                <a:pos x="30" y="21"/>
              </a:cxn>
              <a:cxn ang="0">
                <a:pos x="30" y="19"/>
              </a:cxn>
              <a:cxn ang="0">
                <a:pos x="30" y="17"/>
              </a:cxn>
              <a:cxn ang="0">
                <a:pos x="28" y="17"/>
              </a:cxn>
              <a:cxn ang="0">
                <a:pos x="28" y="15"/>
              </a:cxn>
              <a:cxn ang="0">
                <a:pos x="26" y="13"/>
              </a:cxn>
              <a:cxn ang="0">
                <a:pos x="26" y="10"/>
              </a:cxn>
              <a:cxn ang="0">
                <a:pos x="24" y="8"/>
              </a:cxn>
              <a:cxn ang="0">
                <a:pos x="22" y="8"/>
              </a:cxn>
              <a:cxn ang="0">
                <a:pos x="22" y="6"/>
              </a:cxn>
              <a:cxn ang="0">
                <a:pos x="19" y="4"/>
              </a:cxn>
              <a:cxn ang="0">
                <a:pos x="17" y="4"/>
              </a:cxn>
              <a:cxn ang="0">
                <a:pos x="15" y="2"/>
              </a:cxn>
              <a:cxn ang="0">
                <a:pos x="13" y="2"/>
              </a:cxn>
              <a:cxn ang="0">
                <a:pos x="11" y="0"/>
              </a:cxn>
              <a:cxn ang="0">
                <a:pos x="9" y="0"/>
              </a:cxn>
              <a:cxn ang="0">
                <a:pos x="7" y="0"/>
              </a:cxn>
              <a:cxn ang="0">
                <a:pos x="2" y="0"/>
              </a:cxn>
              <a:cxn ang="0">
                <a:pos x="0" y="0"/>
              </a:cxn>
              <a:cxn ang="0">
                <a:pos x="0" y="8"/>
              </a:cxn>
            </a:cxnLst>
            <a:rect l="0" t="0" r="r" b="b"/>
            <a:pathLst>
              <a:path w="40" h="52">
                <a:moveTo>
                  <a:pt x="0" y="8"/>
                </a:moveTo>
                <a:lnTo>
                  <a:pt x="2" y="8"/>
                </a:lnTo>
                <a:lnTo>
                  <a:pt x="4" y="8"/>
                </a:lnTo>
                <a:lnTo>
                  <a:pt x="7" y="8"/>
                </a:lnTo>
                <a:lnTo>
                  <a:pt x="9" y="10"/>
                </a:lnTo>
                <a:lnTo>
                  <a:pt x="11" y="10"/>
                </a:lnTo>
                <a:lnTo>
                  <a:pt x="13" y="10"/>
                </a:lnTo>
                <a:lnTo>
                  <a:pt x="13" y="13"/>
                </a:lnTo>
                <a:lnTo>
                  <a:pt x="15" y="13"/>
                </a:lnTo>
                <a:lnTo>
                  <a:pt x="15" y="15"/>
                </a:lnTo>
                <a:lnTo>
                  <a:pt x="17" y="15"/>
                </a:lnTo>
                <a:lnTo>
                  <a:pt x="17" y="17"/>
                </a:lnTo>
                <a:lnTo>
                  <a:pt x="19" y="17"/>
                </a:lnTo>
                <a:lnTo>
                  <a:pt x="19" y="19"/>
                </a:lnTo>
                <a:lnTo>
                  <a:pt x="22" y="21"/>
                </a:lnTo>
                <a:lnTo>
                  <a:pt x="22" y="23"/>
                </a:lnTo>
                <a:lnTo>
                  <a:pt x="24" y="25"/>
                </a:lnTo>
                <a:lnTo>
                  <a:pt x="24" y="27"/>
                </a:lnTo>
                <a:lnTo>
                  <a:pt x="24" y="30"/>
                </a:lnTo>
                <a:lnTo>
                  <a:pt x="26" y="32"/>
                </a:lnTo>
                <a:lnTo>
                  <a:pt x="26" y="34"/>
                </a:lnTo>
                <a:lnTo>
                  <a:pt x="26" y="36"/>
                </a:lnTo>
                <a:lnTo>
                  <a:pt x="26" y="38"/>
                </a:lnTo>
                <a:lnTo>
                  <a:pt x="28" y="40"/>
                </a:lnTo>
                <a:lnTo>
                  <a:pt x="28" y="42"/>
                </a:lnTo>
                <a:lnTo>
                  <a:pt x="28" y="44"/>
                </a:lnTo>
                <a:lnTo>
                  <a:pt x="30" y="47"/>
                </a:lnTo>
                <a:lnTo>
                  <a:pt x="30" y="49"/>
                </a:lnTo>
                <a:lnTo>
                  <a:pt x="30" y="51"/>
                </a:lnTo>
                <a:lnTo>
                  <a:pt x="39" y="47"/>
                </a:lnTo>
                <a:lnTo>
                  <a:pt x="39" y="44"/>
                </a:lnTo>
                <a:lnTo>
                  <a:pt x="36" y="42"/>
                </a:lnTo>
                <a:lnTo>
                  <a:pt x="36" y="40"/>
                </a:lnTo>
                <a:lnTo>
                  <a:pt x="36" y="38"/>
                </a:lnTo>
                <a:lnTo>
                  <a:pt x="36" y="36"/>
                </a:lnTo>
                <a:lnTo>
                  <a:pt x="34" y="34"/>
                </a:lnTo>
                <a:lnTo>
                  <a:pt x="34" y="32"/>
                </a:lnTo>
                <a:lnTo>
                  <a:pt x="34" y="30"/>
                </a:lnTo>
                <a:lnTo>
                  <a:pt x="32" y="27"/>
                </a:lnTo>
                <a:lnTo>
                  <a:pt x="32" y="25"/>
                </a:lnTo>
                <a:lnTo>
                  <a:pt x="32" y="23"/>
                </a:lnTo>
                <a:lnTo>
                  <a:pt x="30" y="21"/>
                </a:lnTo>
                <a:lnTo>
                  <a:pt x="30" y="19"/>
                </a:lnTo>
                <a:lnTo>
                  <a:pt x="30" y="17"/>
                </a:lnTo>
                <a:lnTo>
                  <a:pt x="28" y="17"/>
                </a:lnTo>
                <a:lnTo>
                  <a:pt x="28" y="15"/>
                </a:lnTo>
                <a:lnTo>
                  <a:pt x="26" y="13"/>
                </a:lnTo>
                <a:lnTo>
                  <a:pt x="26" y="10"/>
                </a:lnTo>
                <a:lnTo>
                  <a:pt x="24" y="8"/>
                </a:lnTo>
                <a:lnTo>
                  <a:pt x="22" y="8"/>
                </a:lnTo>
                <a:lnTo>
                  <a:pt x="22" y="6"/>
                </a:lnTo>
                <a:lnTo>
                  <a:pt x="19" y="4"/>
                </a:lnTo>
                <a:lnTo>
                  <a:pt x="17" y="4"/>
                </a:lnTo>
                <a:lnTo>
                  <a:pt x="15" y="2"/>
                </a:lnTo>
                <a:lnTo>
                  <a:pt x="13" y="2"/>
                </a:lnTo>
                <a:lnTo>
                  <a:pt x="11" y="0"/>
                </a:lnTo>
                <a:lnTo>
                  <a:pt x="9" y="0"/>
                </a:lnTo>
                <a:lnTo>
                  <a:pt x="7" y="0"/>
                </a:lnTo>
                <a:lnTo>
                  <a:pt x="2" y="0"/>
                </a:lnTo>
                <a:lnTo>
                  <a:pt x="0" y="0"/>
                </a:lnTo>
                <a:lnTo>
                  <a:pt x="0" y="8"/>
                </a:lnTo>
              </a:path>
            </a:pathLst>
          </a:custGeom>
          <a:solidFill>
            <a:srgbClr val="000000"/>
          </a:solidFill>
          <a:ln w="9525" cap="rnd">
            <a:noFill/>
            <a:round/>
            <a:headEnd/>
            <a:tailEnd/>
          </a:ln>
          <a:effectLst/>
        </p:spPr>
        <p:txBody>
          <a:bodyPr/>
          <a:lstStyle/>
          <a:p>
            <a:endParaRPr lang="en-US"/>
          </a:p>
        </p:txBody>
      </p:sp>
      <p:sp>
        <p:nvSpPr>
          <p:cNvPr id="64489" name="Freeform 1001"/>
          <p:cNvSpPr>
            <a:spLocks/>
          </p:cNvSpPr>
          <p:nvPr/>
        </p:nvSpPr>
        <p:spPr bwMode="auto">
          <a:xfrm>
            <a:off x="2784475" y="2128838"/>
            <a:ext cx="31750" cy="31750"/>
          </a:xfrm>
          <a:custGeom>
            <a:avLst/>
            <a:gdLst/>
            <a:ahLst/>
            <a:cxnLst>
              <a:cxn ang="0">
                <a:pos x="4" y="8"/>
              </a:cxn>
              <a:cxn ang="0">
                <a:pos x="0" y="5"/>
              </a:cxn>
              <a:cxn ang="0">
                <a:pos x="0" y="8"/>
              </a:cxn>
              <a:cxn ang="0">
                <a:pos x="0" y="10"/>
              </a:cxn>
              <a:cxn ang="0">
                <a:pos x="4" y="13"/>
              </a:cxn>
              <a:cxn ang="0">
                <a:pos x="4" y="16"/>
              </a:cxn>
              <a:cxn ang="0">
                <a:pos x="8" y="16"/>
              </a:cxn>
              <a:cxn ang="0">
                <a:pos x="12" y="16"/>
              </a:cxn>
              <a:cxn ang="0">
                <a:pos x="12" y="5"/>
              </a:cxn>
              <a:cxn ang="0">
                <a:pos x="16" y="5"/>
              </a:cxn>
              <a:cxn ang="0">
                <a:pos x="16" y="8"/>
              </a:cxn>
              <a:cxn ang="0">
                <a:pos x="16" y="5"/>
              </a:cxn>
              <a:cxn ang="0">
                <a:pos x="16" y="2"/>
              </a:cxn>
              <a:cxn ang="0">
                <a:pos x="16" y="0"/>
              </a:cxn>
              <a:cxn ang="0">
                <a:pos x="4" y="8"/>
              </a:cxn>
            </a:cxnLst>
            <a:rect l="0" t="0" r="r" b="b"/>
            <a:pathLst>
              <a:path w="17" h="17">
                <a:moveTo>
                  <a:pt x="4" y="8"/>
                </a:moveTo>
                <a:lnTo>
                  <a:pt x="0" y="5"/>
                </a:lnTo>
                <a:lnTo>
                  <a:pt x="0" y="8"/>
                </a:lnTo>
                <a:lnTo>
                  <a:pt x="0" y="10"/>
                </a:lnTo>
                <a:lnTo>
                  <a:pt x="4" y="13"/>
                </a:lnTo>
                <a:lnTo>
                  <a:pt x="4" y="16"/>
                </a:lnTo>
                <a:lnTo>
                  <a:pt x="8" y="16"/>
                </a:lnTo>
                <a:lnTo>
                  <a:pt x="12" y="16"/>
                </a:lnTo>
                <a:lnTo>
                  <a:pt x="12" y="5"/>
                </a:lnTo>
                <a:lnTo>
                  <a:pt x="16" y="5"/>
                </a:lnTo>
                <a:lnTo>
                  <a:pt x="16" y="8"/>
                </a:lnTo>
                <a:lnTo>
                  <a:pt x="16" y="5"/>
                </a:lnTo>
                <a:lnTo>
                  <a:pt x="16" y="2"/>
                </a:lnTo>
                <a:lnTo>
                  <a:pt x="16" y="0"/>
                </a:lnTo>
                <a:lnTo>
                  <a:pt x="4" y="8"/>
                </a:lnTo>
              </a:path>
            </a:pathLst>
          </a:custGeom>
          <a:solidFill>
            <a:srgbClr val="000000"/>
          </a:solidFill>
          <a:ln w="9525" cap="rnd">
            <a:noFill/>
            <a:round/>
            <a:headEnd/>
            <a:tailEnd/>
          </a:ln>
          <a:effectLst/>
        </p:spPr>
        <p:txBody>
          <a:bodyPr/>
          <a:lstStyle/>
          <a:p>
            <a:endParaRPr lang="en-US"/>
          </a:p>
        </p:txBody>
      </p:sp>
      <p:sp>
        <p:nvSpPr>
          <p:cNvPr id="64490" name="Freeform 1002"/>
          <p:cNvSpPr>
            <a:spLocks/>
          </p:cNvSpPr>
          <p:nvPr/>
        </p:nvSpPr>
        <p:spPr bwMode="auto">
          <a:xfrm>
            <a:off x="2776538" y="2124075"/>
            <a:ext cx="31750" cy="30163"/>
          </a:xfrm>
          <a:custGeom>
            <a:avLst/>
            <a:gdLst/>
            <a:ahLst/>
            <a:cxnLst>
              <a:cxn ang="0">
                <a:pos x="0" y="8"/>
              </a:cxn>
              <a:cxn ang="0">
                <a:pos x="5" y="16"/>
              </a:cxn>
              <a:cxn ang="0">
                <a:pos x="8" y="16"/>
              </a:cxn>
              <a:cxn ang="0">
                <a:pos x="16" y="5"/>
              </a:cxn>
              <a:cxn ang="0">
                <a:pos x="13" y="5"/>
              </a:cxn>
              <a:cxn ang="0">
                <a:pos x="13" y="0"/>
              </a:cxn>
              <a:cxn ang="0">
                <a:pos x="10" y="0"/>
              </a:cxn>
              <a:cxn ang="0">
                <a:pos x="8" y="0"/>
              </a:cxn>
              <a:cxn ang="0">
                <a:pos x="5" y="0"/>
              </a:cxn>
              <a:cxn ang="0">
                <a:pos x="13" y="12"/>
              </a:cxn>
              <a:cxn ang="0">
                <a:pos x="0" y="8"/>
              </a:cxn>
              <a:cxn ang="0">
                <a:pos x="0" y="16"/>
              </a:cxn>
              <a:cxn ang="0">
                <a:pos x="5" y="16"/>
              </a:cxn>
              <a:cxn ang="0">
                <a:pos x="0" y="8"/>
              </a:cxn>
            </a:cxnLst>
            <a:rect l="0" t="0" r="r" b="b"/>
            <a:pathLst>
              <a:path w="17" h="17">
                <a:moveTo>
                  <a:pt x="0" y="8"/>
                </a:moveTo>
                <a:lnTo>
                  <a:pt x="5" y="16"/>
                </a:lnTo>
                <a:lnTo>
                  <a:pt x="8" y="16"/>
                </a:lnTo>
                <a:lnTo>
                  <a:pt x="16" y="5"/>
                </a:lnTo>
                <a:lnTo>
                  <a:pt x="13" y="5"/>
                </a:lnTo>
                <a:lnTo>
                  <a:pt x="13" y="0"/>
                </a:lnTo>
                <a:lnTo>
                  <a:pt x="10" y="0"/>
                </a:lnTo>
                <a:lnTo>
                  <a:pt x="8" y="0"/>
                </a:lnTo>
                <a:lnTo>
                  <a:pt x="5" y="0"/>
                </a:lnTo>
                <a:lnTo>
                  <a:pt x="13" y="12"/>
                </a:lnTo>
                <a:lnTo>
                  <a:pt x="0" y="8"/>
                </a:lnTo>
                <a:lnTo>
                  <a:pt x="0" y="16"/>
                </a:lnTo>
                <a:lnTo>
                  <a:pt x="5" y="16"/>
                </a:lnTo>
                <a:lnTo>
                  <a:pt x="0" y="8"/>
                </a:lnTo>
              </a:path>
            </a:pathLst>
          </a:custGeom>
          <a:solidFill>
            <a:srgbClr val="000000"/>
          </a:solidFill>
          <a:ln w="9525" cap="rnd">
            <a:noFill/>
            <a:round/>
            <a:headEnd/>
            <a:tailEnd/>
          </a:ln>
          <a:effectLst/>
        </p:spPr>
        <p:txBody>
          <a:bodyPr/>
          <a:lstStyle/>
          <a:p>
            <a:endParaRPr lang="en-US"/>
          </a:p>
        </p:txBody>
      </p:sp>
      <p:sp>
        <p:nvSpPr>
          <p:cNvPr id="64491" name="Freeform 1003"/>
          <p:cNvSpPr>
            <a:spLocks/>
          </p:cNvSpPr>
          <p:nvPr/>
        </p:nvSpPr>
        <p:spPr bwMode="auto">
          <a:xfrm>
            <a:off x="2752725" y="2098675"/>
            <a:ext cx="44450" cy="39688"/>
          </a:xfrm>
          <a:custGeom>
            <a:avLst/>
            <a:gdLst/>
            <a:ahLst/>
            <a:cxnLst>
              <a:cxn ang="0">
                <a:pos x="0" y="8"/>
              </a:cxn>
              <a:cxn ang="0">
                <a:pos x="2" y="8"/>
              </a:cxn>
              <a:cxn ang="0">
                <a:pos x="4" y="8"/>
              </a:cxn>
              <a:cxn ang="0">
                <a:pos x="4" y="10"/>
              </a:cxn>
              <a:cxn ang="0">
                <a:pos x="6" y="10"/>
              </a:cxn>
              <a:cxn ang="0">
                <a:pos x="8" y="10"/>
              </a:cxn>
              <a:cxn ang="0">
                <a:pos x="8" y="12"/>
              </a:cxn>
              <a:cxn ang="0">
                <a:pos x="10" y="12"/>
              </a:cxn>
              <a:cxn ang="0">
                <a:pos x="13" y="12"/>
              </a:cxn>
              <a:cxn ang="0">
                <a:pos x="13" y="14"/>
              </a:cxn>
              <a:cxn ang="0">
                <a:pos x="13" y="17"/>
              </a:cxn>
              <a:cxn ang="0">
                <a:pos x="15" y="17"/>
              </a:cxn>
              <a:cxn ang="0">
                <a:pos x="13" y="17"/>
              </a:cxn>
              <a:cxn ang="0">
                <a:pos x="13" y="19"/>
              </a:cxn>
              <a:cxn ang="0">
                <a:pos x="23" y="21"/>
              </a:cxn>
              <a:cxn ang="0">
                <a:pos x="23" y="19"/>
              </a:cxn>
              <a:cxn ang="0">
                <a:pos x="23" y="17"/>
              </a:cxn>
              <a:cxn ang="0">
                <a:pos x="23" y="14"/>
              </a:cxn>
              <a:cxn ang="0">
                <a:pos x="21" y="12"/>
              </a:cxn>
              <a:cxn ang="0">
                <a:pos x="21" y="10"/>
              </a:cxn>
              <a:cxn ang="0">
                <a:pos x="21" y="8"/>
              </a:cxn>
              <a:cxn ang="0">
                <a:pos x="19" y="8"/>
              </a:cxn>
              <a:cxn ang="0">
                <a:pos x="19" y="6"/>
              </a:cxn>
              <a:cxn ang="0">
                <a:pos x="17" y="6"/>
              </a:cxn>
              <a:cxn ang="0">
                <a:pos x="15" y="4"/>
              </a:cxn>
              <a:cxn ang="0">
                <a:pos x="13" y="4"/>
              </a:cxn>
              <a:cxn ang="0">
                <a:pos x="13" y="2"/>
              </a:cxn>
              <a:cxn ang="0">
                <a:pos x="10" y="2"/>
              </a:cxn>
              <a:cxn ang="0">
                <a:pos x="8" y="2"/>
              </a:cxn>
              <a:cxn ang="0">
                <a:pos x="6" y="2"/>
              </a:cxn>
              <a:cxn ang="0">
                <a:pos x="6" y="0"/>
              </a:cxn>
              <a:cxn ang="0">
                <a:pos x="4" y="0"/>
              </a:cxn>
              <a:cxn ang="0">
                <a:pos x="0" y="8"/>
              </a:cxn>
            </a:cxnLst>
            <a:rect l="0" t="0" r="r" b="b"/>
            <a:pathLst>
              <a:path w="24" h="22">
                <a:moveTo>
                  <a:pt x="0" y="8"/>
                </a:moveTo>
                <a:lnTo>
                  <a:pt x="2" y="8"/>
                </a:lnTo>
                <a:lnTo>
                  <a:pt x="4" y="8"/>
                </a:lnTo>
                <a:lnTo>
                  <a:pt x="4" y="10"/>
                </a:lnTo>
                <a:lnTo>
                  <a:pt x="6" y="10"/>
                </a:lnTo>
                <a:lnTo>
                  <a:pt x="8" y="10"/>
                </a:lnTo>
                <a:lnTo>
                  <a:pt x="8" y="12"/>
                </a:lnTo>
                <a:lnTo>
                  <a:pt x="10" y="12"/>
                </a:lnTo>
                <a:lnTo>
                  <a:pt x="13" y="12"/>
                </a:lnTo>
                <a:lnTo>
                  <a:pt x="13" y="14"/>
                </a:lnTo>
                <a:lnTo>
                  <a:pt x="13" y="17"/>
                </a:lnTo>
                <a:lnTo>
                  <a:pt x="15" y="17"/>
                </a:lnTo>
                <a:lnTo>
                  <a:pt x="13" y="17"/>
                </a:lnTo>
                <a:lnTo>
                  <a:pt x="13" y="19"/>
                </a:lnTo>
                <a:lnTo>
                  <a:pt x="23" y="21"/>
                </a:lnTo>
                <a:lnTo>
                  <a:pt x="23" y="19"/>
                </a:lnTo>
                <a:lnTo>
                  <a:pt x="23" y="17"/>
                </a:lnTo>
                <a:lnTo>
                  <a:pt x="23" y="14"/>
                </a:lnTo>
                <a:lnTo>
                  <a:pt x="21" y="12"/>
                </a:lnTo>
                <a:lnTo>
                  <a:pt x="21" y="10"/>
                </a:lnTo>
                <a:lnTo>
                  <a:pt x="21" y="8"/>
                </a:lnTo>
                <a:lnTo>
                  <a:pt x="19" y="8"/>
                </a:lnTo>
                <a:lnTo>
                  <a:pt x="19" y="6"/>
                </a:lnTo>
                <a:lnTo>
                  <a:pt x="17" y="6"/>
                </a:lnTo>
                <a:lnTo>
                  <a:pt x="15" y="4"/>
                </a:lnTo>
                <a:lnTo>
                  <a:pt x="13" y="4"/>
                </a:lnTo>
                <a:lnTo>
                  <a:pt x="13" y="2"/>
                </a:lnTo>
                <a:lnTo>
                  <a:pt x="10" y="2"/>
                </a:lnTo>
                <a:lnTo>
                  <a:pt x="8" y="2"/>
                </a:lnTo>
                <a:lnTo>
                  <a:pt x="6" y="2"/>
                </a:lnTo>
                <a:lnTo>
                  <a:pt x="6" y="0"/>
                </a:lnTo>
                <a:lnTo>
                  <a:pt x="4" y="0"/>
                </a:lnTo>
                <a:lnTo>
                  <a:pt x="0" y="8"/>
                </a:lnTo>
              </a:path>
            </a:pathLst>
          </a:custGeom>
          <a:solidFill>
            <a:srgbClr val="000000"/>
          </a:solidFill>
          <a:ln w="9525" cap="rnd">
            <a:noFill/>
            <a:round/>
            <a:headEnd/>
            <a:tailEnd/>
          </a:ln>
          <a:effectLst/>
        </p:spPr>
        <p:txBody>
          <a:bodyPr/>
          <a:lstStyle/>
          <a:p>
            <a:endParaRPr lang="en-US"/>
          </a:p>
        </p:txBody>
      </p:sp>
      <p:sp>
        <p:nvSpPr>
          <p:cNvPr id="64492" name="Freeform 1004"/>
          <p:cNvSpPr>
            <a:spLocks/>
          </p:cNvSpPr>
          <p:nvPr/>
        </p:nvSpPr>
        <p:spPr bwMode="auto">
          <a:xfrm>
            <a:off x="2676525" y="2062163"/>
            <a:ext cx="85725" cy="52387"/>
          </a:xfrm>
          <a:custGeom>
            <a:avLst/>
            <a:gdLst/>
            <a:ahLst/>
            <a:cxnLst>
              <a:cxn ang="0">
                <a:pos x="0" y="9"/>
              </a:cxn>
              <a:cxn ang="0">
                <a:pos x="2" y="9"/>
              </a:cxn>
              <a:cxn ang="0">
                <a:pos x="5" y="11"/>
              </a:cxn>
              <a:cxn ang="0">
                <a:pos x="7" y="11"/>
              </a:cxn>
              <a:cxn ang="0">
                <a:pos x="9" y="11"/>
              </a:cxn>
              <a:cxn ang="0">
                <a:pos x="11" y="13"/>
              </a:cxn>
              <a:cxn ang="0">
                <a:pos x="13" y="13"/>
              </a:cxn>
              <a:cxn ang="0">
                <a:pos x="15" y="13"/>
              </a:cxn>
              <a:cxn ang="0">
                <a:pos x="15" y="15"/>
              </a:cxn>
              <a:cxn ang="0">
                <a:pos x="17" y="15"/>
              </a:cxn>
              <a:cxn ang="0">
                <a:pos x="19" y="15"/>
              </a:cxn>
              <a:cxn ang="0">
                <a:pos x="22" y="17"/>
              </a:cxn>
              <a:cxn ang="0">
                <a:pos x="24" y="17"/>
              </a:cxn>
              <a:cxn ang="0">
                <a:pos x="26" y="20"/>
              </a:cxn>
              <a:cxn ang="0">
                <a:pos x="28" y="20"/>
              </a:cxn>
              <a:cxn ang="0">
                <a:pos x="30" y="22"/>
              </a:cxn>
              <a:cxn ang="0">
                <a:pos x="32" y="22"/>
              </a:cxn>
              <a:cxn ang="0">
                <a:pos x="34" y="24"/>
              </a:cxn>
              <a:cxn ang="0">
                <a:pos x="37" y="24"/>
              </a:cxn>
              <a:cxn ang="0">
                <a:pos x="37" y="26"/>
              </a:cxn>
              <a:cxn ang="0">
                <a:pos x="39" y="26"/>
              </a:cxn>
              <a:cxn ang="0">
                <a:pos x="41" y="28"/>
              </a:cxn>
              <a:cxn ang="0">
                <a:pos x="45" y="20"/>
              </a:cxn>
              <a:cxn ang="0">
                <a:pos x="43" y="17"/>
              </a:cxn>
              <a:cxn ang="0">
                <a:pos x="41" y="17"/>
              </a:cxn>
              <a:cxn ang="0">
                <a:pos x="39" y="15"/>
              </a:cxn>
              <a:cxn ang="0">
                <a:pos x="37" y="15"/>
              </a:cxn>
              <a:cxn ang="0">
                <a:pos x="34" y="13"/>
              </a:cxn>
              <a:cxn ang="0">
                <a:pos x="32" y="13"/>
              </a:cxn>
              <a:cxn ang="0">
                <a:pos x="32" y="11"/>
              </a:cxn>
              <a:cxn ang="0">
                <a:pos x="30" y="11"/>
              </a:cxn>
              <a:cxn ang="0">
                <a:pos x="28" y="11"/>
              </a:cxn>
              <a:cxn ang="0">
                <a:pos x="28" y="9"/>
              </a:cxn>
              <a:cxn ang="0">
                <a:pos x="26" y="9"/>
              </a:cxn>
              <a:cxn ang="0">
                <a:pos x="24" y="9"/>
              </a:cxn>
              <a:cxn ang="0">
                <a:pos x="22" y="7"/>
              </a:cxn>
              <a:cxn ang="0">
                <a:pos x="19" y="7"/>
              </a:cxn>
              <a:cxn ang="0">
                <a:pos x="17" y="5"/>
              </a:cxn>
              <a:cxn ang="0">
                <a:pos x="15" y="5"/>
              </a:cxn>
              <a:cxn ang="0">
                <a:pos x="13" y="5"/>
              </a:cxn>
              <a:cxn ang="0">
                <a:pos x="13" y="3"/>
              </a:cxn>
              <a:cxn ang="0">
                <a:pos x="11" y="3"/>
              </a:cxn>
              <a:cxn ang="0">
                <a:pos x="9" y="3"/>
              </a:cxn>
              <a:cxn ang="0">
                <a:pos x="7" y="3"/>
              </a:cxn>
              <a:cxn ang="0">
                <a:pos x="5" y="0"/>
              </a:cxn>
              <a:cxn ang="0">
                <a:pos x="2" y="0"/>
              </a:cxn>
              <a:cxn ang="0">
                <a:pos x="0" y="9"/>
              </a:cxn>
            </a:cxnLst>
            <a:rect l="0" t="0" r="r" b="b"/>
            <a:pathLst>
              <a:path w="46" h="29">
                <a:moveTo>
                  <a:pt x="0" y="9"/>
                </a:moveTo>
                <a:lnTo>
                  <a:pt x="2" y="9"/>
                </a:lnTo>
                <a:lnTo>
                  <a:pt x="5" y="11"/>
                </a:lnTo>
                <a:lnTo>
                  <a:pt x="7" y="11"/>
                </a:lnTo>
                <a:lnTo>
                  <a:pt x="9" y="11"/>
                </a:lnTo>
                <a:lnTo>
                  <a:pt x="11" y="13"/>
                </a:lnTo>
                <a:lnTo>
                  <a:pt x="13" y="13"/>
                </a:lnTo>
                <a:lnTo>
                  <a:pt x="15" y="13"/>
                </a:lnTo>
                <a:lnTo>
                  <a:pt x="15" y="15"/>
                </a:lnTo>
                <a:lnTo>
                  <a:pt x="17" y="15"/>
                </a:lnTo>
                <a:lnTo>
                  <a:pt x="19" y="15"/>
                </a:lnTo>
                <a:lnTo>
                  <a:pt x="22" y="17"/>
                </a:lnTo>
                <a:lnTo>
                  <a:pt x="24" y="17"/>
                </a:lnTo>
                <a:lnTo>
                  <a:pt x="26" y="20"/>
                </a:lnTo>
                <a:lnTo>
                  <a:pt x="28" y="20"/>
                </a:lnTo>
                <a:lnTo>
                  <a:pt x="30" y="22"/>
                </a:lnTo>
                <a:lnTo>
                  <a:pt x="32" y="22"/>
                </a:lnTo>
                <a:lnTo>
                  <a:pt x="34" y="24"/>
                </a:lnTo>
                <a:lnTo>
                  <a:pt x="37" y="24"/>
                </a:lnTo>
                <a:lnTo>
                  <a:pt x="37" y="26"/>
                </a:lnTo>
                <a:lnTo>
                  <a:pt x="39" y="26"/>
                </a:lnTo>
                <a:lnTo>
                  <a:pt x="41" y="28"/>
                </a:lnTo>
                <a:lnTo>
                  <a:pt x="45" y="20"/>
                </a:lnTo>
                <a:lnTo>
                  <a:pt x="43" y="17"/>
                </a:lnTo>
                <a:lnTo>
                  <a:pt x="41" y="17"/>
                </a:lnTo>
                <a:lnTo>
                  <a:pt x="39" y="15"/>
                </a:lnTo>
                <a:lnTo>
                  <a:pt x="37" y="15"/>
                </a:lnTo>
                <a:lnTo>
                  <a:pt x="34" y="13"/>
                </a:lnTo>
                <a:lnTo>
                  <a:pt x="32" y="13"/>
                </a:lnTo>
                <a:lnTo>
                  <a:pt x="32" y="11"/>
                </a:lnTo>
                <a:lnTo>
                  <a:pt x="30" y="11"/>
                </a:lnTo>
                <a:lnTo>
                  <a:pt x="28" y="11"/>
                </a:lnTo>
                <a:lnTo>
                  <a:pt x="28" y="9"/>
                </a:lnTo>
                <a:lnTo>
                  <a:pt x="26" y="9"/>
                </a:lnTo>
                <a:lnTo>
                  <a:pt x="24" y="9"/>
                </a:lnTo>
                <a:lnTo>
                  <a:pt x="22" y="7"/>
                </a:lnTo>
                <a:lnTo>
                  <a:pt x="19" y="7"/>
                </a:lnTo>
                <a:lnTo>
                  <a:pt x="17" y="5"/>
                </a:lnTo>
                <a:lnTo>
                  <a:pt x="15" y="5"/>
                </a:lnTo>
                <a:lnTo>
                  <a:pt x="13" y="5"/>
                </a:lnTo>
                <a:lnTo>
                  <a:pt x="13" y="3"/>
                </a:lnTo>
                <a:lnTo>
                  <a:pt x="11" y="3"/>
                </a:lnTo>
                <a:lnTo>
                  <a:pt x="9" y="3"/>
                </a:lnTo>
                <a:lnTo>
                  <a:pt x="7" y="3"/>
                </a:lnTo>
                <a:lnTo>
                  <a:pt x="5" y="0"/>
                </a:lnTo>
                <a:lnTo>
                  <a:pt x="2" y="0"/>
                </a:lnTo>
                <a:lnTo>
                  <a:pt x="0" y="9"/>
                </a:lnTo>
              </a:path>
            </a:pathLst>
          </a:custGeom>
          <a:solidFill>
            <a:srgbClr val="000000"/>
          </a:solidFill>
          <a:ln w="9525" cap="rnd">
            <a:noFill/>
            <a:round/>
            <a:headEnd/>
            <a:tailEnd/>
          </a:ln>
          <a:effectLst/>
        </p:spPr>
        <p:txBody>
          <a:bodyPr/>
          <a:lstStyle/>
          <a:p>
            <a:endParaRPr lang="en-US"/>
          </a:p>
        </p:txBody>
      </p:sp>
      <p:sp>
        <p:nvSpPr>
          <p:cNvPr id="64493" name="Freeform 1005"/>
          <p:cNvSpPr>
            <a:spLocks/>
          </p:cNvSpPr>
          <p:nvPr/>
        </p:nvSpPr>
        <p:spPr bwMode="auto">
          <a:xfrm>
            <a:off x="2649538" y="2062163"/>
            <a:ext cx="33337" cy="31750"/>
          </a:xfrm>
          <a:custGeom>
            <a:avLst/>
            <a:gdLst/>
            <a:ahLst/>
            <a:cxnLst>
              <a:cxn ang="0">
                <a:pos x="5" y="16"/>
              </a:cxn>
              <a:cxn ang="0">
                <a:pos x="7" y="16"/>
              </a:cxn>
              <a:cxn ang="0">
                <a:pos x="7" y="13"/>
              </a:cxn>
              <a:cxn ang="0">
                <a:pos x="9" y="13"/>
              </a:cxn>
              <a:cxn ang="0">
                <a:pos x="11" y="13"/>
              </a:cxn>
              <a:cxn ang="0">
                <a:pos x="11" y="11"/>
              </a:cxn>
              <a:cxn ang="0">
                <a:pos x="13" y="11"/>
              </a:cxn>
              <a:cxn ang="0">
                <a:pos x="15" y="11"/>
              </a:cxn>
              <a:cxn ang="0">
                <a:pos x="17" y="0"/>
              </a:cxn>
              <a:cxn ang="0">
                <a:pos x="15" y="0"/>
              </a:cxn>
              <a:cxn ang="0">
                <a:pos x="13" y="0"/>
              </a:cxn>
              <a:cxn ang="0">
                <a:pos x="11" y="0"/>
              </a:cxn>
              <a:cxn ang="0">
                <a:pos x="9" y="0"/>
              </a:cxn>
              <a:cxn ang="0">
                <a:pos x="7" y="3"/>
              </a:cxn>
              <a:cxn ang="0">
                <a:pos x="5" y="3"/>
              </a:cxn>
              <a:cxn ang="0">
                <a:pos x="3" y="3"/>
              </a:cxn>
              <a:cxn ang="0">
                <a:pos x="3" y="6"/>
              </a:cxn>
              <a:cxn ang="0">
                <a:pos x="0" y="6"/>
              </a:cxn>
              <a:cxn ang="0">
                <a:pos x="3" y="6"/>
              </a:cxn>
              <a:cxn ang="0">
                <a:pos x="5" y="16"/>
              </a:cxn>
            </a:cxnLst>
            <a:rect l="0" t="0" r="r" b="b"/>
            <a:pathLst>
              <a:path w="18" h="17">
                <a:moveTo>
                  <a:pt x="5" y="16"/>
                </a:moveTo>
                <a:lnTo>
                  <a:pt x="7" y="16"/>
                </a:lnTo>
                <a:lnTo>
                  <a:pt x="7" y="13"/>
                </a:lnTo>
                <a:lnTo>
                  <a:pt x="9" y="13"/>
                </a:lnTo>
                <a:lnTo>
                  <a:pt x="11" y="13"/>
                </a:lnTo>
                <a:lnTo>
                  <a:pt x="11" y="11"/>
                </a:lnTo>
                <a:lnTo>
                  <a:pt x="13" y="11"/>
                </a:lnTo>
                <a:lnTo>
                  <a:pt x="15" y="11"/>
                </a:lnTo>
                <a:lnTo>
                  <a:pt x="17" y="0"/>
                </a:lnTo>
                <a:lnTo>
                  <a:pt x="15" y="0"/>
                </a:lnTo>
                <a:lnTo>
                  <a:pt x="13" y="0"/>
                </a:lnTo>
                <a:lnTo>
                  <a:pt x="11" y="0"/>
                </a:lnTo>
                <a:lnTo>
                  <a:pt x="9" y="0"/>
                </a:lnTo>
                <a:lnTo>
                  <a:pt x="7" y="3"/>
                </a:lnTo>
                <a:lnTo>
                  <a:pt x="5" y="3"/>
                </a:lnTo>
                <a:lnTo>
                  <a:pt x="3" y="3"/>
                </a:lnTo>
                <a:lnTo>
                  <a:pt x="3" y="6"/>
                </a:lnTo>
                <a:lnTo>
                  <a:pt x="0" y="6"/>
                </a:lnTo>
                <a:lnTo>
                  <a:pt x="3" y="6"/>
                </a:lnTo>
                <a:lnTo>
                  <a:pt x="5" y="16"/>
                </a:lnTo>
              </a:path>
            </a:pathLst>
          </a:custGeom>
          <a:solidFill>
            <a:srgbClr val="000000"/>
          </a:solidFill>
          <a:ln w="9525" cap="rnd">
            <a:noFill/>
            <a:round/>
            <a:headEnd/>
            <a:tailEnd/>
          </a:ln>
          <a:effectLst/>
        </p:spPr>
        <p:txBody>
          <a:bodyPr/>
          <a:lstStyle/>
          <a:p>
            <a:endParaRPr lang="en-US"/>
          </a:p>
        </p:txBody>
      </p:sp>
      <p:sp>
        <p:nvSpPr>
          <p:cNvPr id="64494" name="Freeform 1006"/>
          <p:cNvSpPr>
            <a:spLocks/>
          </p:cNvSpPr>
          <p:nvPr/>
        </p:nvSpPr>
        <p:spPr bwMode="auto">
          <a:xfrm>
            <a:off x="2644775" y="2071688"/>
            <a:ext cx="31750" cy="30162"/>
          </a:xfrm>
          <a:custGeom>
            <a:avLst/>
            <a:gdLst/>
            <a:ahLst/>
            <a:cxnLst>
              <a:cxn ang="0">
                <a:pos x="0" y="3"/>
              </a:cxn>
              <a:cxn ang="0">
                <a:pos x="11" y="16"/>
              </a:cxn>
              <a:cxn ang="0">
                <a:pos x="16" y="12"/>
              </a:cxn>
              <a:cxn ang="0">
                <a:pos x="11" y="0"/>
              </a:cxn>
              <a:cxn ang="0">
                <a:pos x="0" y="3"/>
              </a:cxn>
              <a:cxn ang="0">
                <a:pos x="11" y="16"/>
              </a:cxn>
              <a:cxn ang="0">
                <a:pos x="0" y="3"/>
              </a:cxn>
            </a:cxnLst>
            <a:rect l="0" t="0" r="r" b="b"/>
            <a:pathLst>
              <a:path w="17" h="17">
                <a:moveTo>
                  <a:pt x="0" y="3"/>
                </a:moveTo>
                <a:lnTo>
                  <a:pt x="11" y="16"/>
                </a:lnTo>
                <a:lnTo>
                  <a:pt x="16" y="12"/>
                </a:lnTo>
                <a:lnTo>
                  <a:pt x="11" y="0"/>
                </a:lnTo>
                <a:lnTo>
                  <a:pt x="0" y="3"/>
                </a:lnTo>
                <a:lnTo>
                  <a:pt x="11" y="16"/>
                </a:lnTo>
                <a:lnTo>
                  <a:pt x="0" y="3"/>
                </a:lnTo>
              </a:path>
            </a:pathLst>
          </a:custGeom>
          <a:solidFill>
            <a:srgbClr val="000000"/>
          </a:solidFill>
          <a:ln w="9525" cap="rnd">
            <a:noFill/>
            <a:round/>
            <a:headEnd/>
            <a:tailEnd/>
          </a:ln>
          <a:effectLst/>
        </p:spPr>
        <p:txBody>
          <a:bodyPr/>
          <a:lstStyle/>
          <a:p>
            <a:endParaRPr lang="en-US"/>
          </a:p>
        </p:txBody>
      </p:sp>
      <p:sp>
        <p:nvSpPr>
          <p:cNvPr id="64495" name="Freeform 1007"/>
          <p:cNvSpPr>
            <a:spLocks/>
          </p:cNvSpPr>
          <p:nvPr/>
        </p:nvSpPr>
        <p:spPr bwMode="auto">
          <a:xfrm>
            <a:off x="2644775" y="2074863"/>
            <a:ext cx="31750" cy="31750"/>
          </a:xfrm>
          <a:custGeom>
            <a:avLst/>
            <a:gdLst/>
            <a:ahLst/>
            <a:cxnLst>
              <a:cxn ang="0">
                <a:pos x="0" y="0"/>
              </a:cxn>
              <a:cxn ang="0">
                <a:pos x="6" y="8"/>
              </a:cxn>
              <a:cxn ang="0">
                <a:pos x="16" y="16"/>
              </a:cxn>
              <a:cxn ang="0">
                <a:pos x="0" y="0"/>
              </a:cxn>
            </a:cxnLst>
            <a:rect l="0" t="0" r="r" b="b"/>
            <a:pathLst>
              <a:path w="17" h="17">
                <a:moveTo>
                  <a:pt x="0" y="0"/>
                </a:moveTo>
                <a:lnTo>
                  <a:pt x="6" y="8"/>
                </a:lnTo>
                <a:lnTo>
                  <a:pt x="16" y="16"/>
                </a:lnTo>
                <a:lnTo>
                  <a:pt x="0" y="0"/>
                </a:lnTo>
              </a:path>
            </a:pathLst>
          </a:custGeom>
          <a:solidFill>
            <a:srgbClr val="000000"/>
          </a:solidFill>
          <a:ln w="9525" cap="rnd">
            <a:noFill/>
            <a:round/>
            <a:headEnd/>
            <a:tailEnd/>
          </a:ln>
          <a:effectLst/>
        </p:spPr>
        <p:txBody>
          <a:bodyPr/>
          <a:lstStyle/>
          <a:p>
            <a:endParaRPr lang="en-US"/>
          </a:p>
        </p:txBody>
      </p:sp>
      <p:sp>
        <p:nvSpPr>
          <p:cNvPr id="64496" name="Freeform 1008"/>
          <p:cNvSpPr>
            <a:spLocks/>
          </p:cNvSpPr>
          <p:nvPr/>
        </p:nvSpPr>
        <p:spPr bwMode="auto">
          <a:xfrm>
            <a:off x="2644775" y="2071688"/>
            <a:ext cx="31750" cy="30162"/>
          </a:xfrm>
          <a:custGeom>
            <a:avLst/>
            <a:gdLst/>
            <a:ahLst/>
            <a:cxnLst>
              <a:cxn ang="0">
                <a:pos x="16" y="12"/>
              </a:cxn>
              <a:cxn ang="0">
                <a:pos x="8" y="0"/>
              </a:cxn>
              <a:cxn ang="0">
                <a:pos x="0" y="3"/>
              </a:cxn>
              <a:cxn ang="0">
                <a:pos x="8" y="16"/>
              </a:cxn>
              <a:cxn ang="0">
                <a:pos x="12" y="12"/>
              </a:cxn>
              <a:cxn ang="0">
                <a:pos x="3" y="0"/>
              </a:cxn>
              <a:cxn ang="0">
                <a:pos x="16" y="12"/>
              </a:cxn>
            </a:cxnLst>
            <a:rect l="0" t="0" r="r" b="b"/>
            <a:pathLst>
              <a:path w="17" h="17">
                <a:moveTo>
                  <a:pt x="16" y="12"/>
                </a:moveTo>
                <a:lnTo>
                  <a:pt x="8" y="0"/>
                </a:lnTo>
                <a:lnTo>
                  <a:pt x="0" y="3"/>
                </a:lnTo>
                <a:lnTo>
                  <a:pt x="8" y="16"/>
                </a:lnTo>
                <a:lnTo>
                  <a:pt x="12" y="12"/>
                </a:lnTo>
                <a:lnTo>
                  <a:pt x="3" y="0"/>
                </a:lnTo>
                <a:lnTo>
                  <a:pt x="16" y="12"/>
                </a:lnTo>
              </a:path>
            </a:pathLst>
          </a:custGeom>
          <a:solidFill>
            <a:srgbClr val="000000"/>
          </a:solidFill>
          <a:ln w="9525" cap="rnd">
            <a:noFill/>
            <a:round/>
            <a:headEnd/>
            <a:tailEnd/>
          </a:ln>
          <a:effectLst/>
        </p:spPr>
        <p:txBody>
          <a:bodyPr/>
          <a:lstStyle/>
          <a:p>
            <a:endParaRPr lang="en-US"/>
          </a:p>
        </p:txBody>
      </p:sp>
      <p:sp>
        <p:nvSpPr>
          <p:cNvPr id="64497" name="Freeform 1009"/>
          <p:cNvSpPr>
            <a:spLocks/>
          </p:cNvSpPr>
          <p:nvPr/>
        </p:nvSpPr>
        <p:spPr bwMode="auto">
          <a:xfrm>
            <a:off x="2606675" y="2071688"/>
            <a:ext cx="57150" cy="30162"/>
          </a:xfrm>
          <a:custGeom>
            <a:avLst/>
            <a:gdLst/>
            <a:ahLst/>
            <a:cxnLst>
              <a:cxn ang="0">
                <a:pos x="4" y="16"/>
              </a:cxn>
              <a:cxn ang="0">
                <a:pos x="6" y="12"/>
              </a:cxn>
              <a:cxn ang="0">
                <a:pos x="9" y="12"/>
              </a:cxn>
              <a:cxn ang="0">
                <a:pos x="11" y="12"/>
              </a:cxn>
              <a:cxn ang="0">
                <a:pos x="13" y="12"/>
              </a:cxn>
              <a:cxn ang="0">
                <a:pos x="13" y="16"/>
              </a:cxn>
              <a:cxn ang="0">
                <a:pos x="15" y="16"/>
              </a:cxn>
              <a:cxn ang="0">
                <a:pos x="17" y="16"/>
              </a:cxn>
              <a:cxn ang="0">
                <a:pos x="19" y="16"/>
              </a:cxn>
              <a:cxn ang="0">
                <a:pos x="21" y="16"/>
              </a:cxn>
              <a:cxn ang="0">
                <a:pos x="23" y="16"/>
              </a:cxn>
              <a:cxn ang="0">
                <a:pos x="26" y="16"/>
              </a:cxn>
              <a:cxn ang="0">
                <a:pos x="26" y="12"/>
              </a:cxn>
              <a:cxn ang="0">
                <a:pos x="28" y="12"/>
              </a:cxn>
              <a:cxn ang="0">
                <a:pos x="30" y="12"/>
              </a:cxn>
              <a:cxn ang="0">
                <a:pos x="23" y="0"/>
              </a:cxn>
              <a:cxn ang="0">
                <a:pos x="23" y="3"/>
              </a:cxn>
              <a:cxn ang="0">
                <a:pos x="21" y="3"/>
              </a:cxn>
              <a:cxn ang="0">
                <a:pos x="19" y="3"/>
              </a:cxn>
              <a:cxn ang="0">
                <a:pos x="17" y="3"/>
              </a:cxn>
              <a:cxn ang="0">
                <a:pos x="15" y="3"/>
              </a:cxn>
              <a:cxn ang="0">
                <a:pos x="15" y="0"/>
              </a:cxn>
              <a:cxn ang="0">
                <a:pos x="13" y="0"/>
              </a:cxn>
              <a:cxn ang="0">
                <a:pos x="11" y="0"/>
              </a:cxn>
              <a:cxn ang="0">
                <a:pos x="9" y="0"/>
              </a:cxn>
              <a:cxn ang="0">
                <a:pos x="6" y="0"/>
              </a:cxn>
              <a:cxn ang="0">
                <a:pos x="4" y="0"/>
              </a:cxn>
              <a:cxn ang="0">
                <a:pos x="2" y="3"/>
              </a:cxn>
              <a:cxn ang="0">
                <a:pos x="0" y="3"/>
              </a:cxn>
              <a:cxn ang="0">
                <a:pos x="4" y="16"/>
              </a:cxn>
            </a:cxnLst>
            <a:rect l="0" t="0" r="r" b="b"/>
            <a:pathLst>
              <a:path w="31" h="17">
                <a:moveTo>
                  <a:pt x="4" y="16"/>
                </a:moveTo>
                <a:lnTo>
                  <a:pt x="6" y="12"/>
                </a:lnTo>
                <a:lnTo>
                  <a:pt x="9" y="12"/>
                </a:lnTo>
                <a:lnTo>
                  <a:pt x="11" y="12"/>
                </a:lnTo>
                <a:lnTo>
                  <a:pt x="13" y="12"/>
                </a:lnTo>
                <a:lnTo>
                  <a:pt x="13" y="16"/>
                </a:lnTo>
                <a:lnTo>
                  <a:pt x="15" y="16"/>
                </a:lnTo>
                <a:lnTo>
                  <a:pt x="17" y="16"/>
                </a:lnTo>
                <a:lnTo>
                  <a:pt x="19" y="16"/>
                </a:lnTo>
                <a:lnTo>
                  <a:pt x="21" y="16"/>
                </a:lnTo>
                <a:lnTo>
                  <a:pt x="23" y="16"/>
                </a:lnTo>
                <a:lnTo>
                  <a:pt x="26" y="16"/>
                </a:lnTo>
                <a:lnTo>
                  <a:pt x="26" y="12"/>
                </a:lnTo>
                <a:lnTo>
                  <a:pt x="28" y="12"/>
                </a:lnTo>
                <a:lnTo>
                  <a:pt x="30" y="12"/>
                </a:lnTo>
                <a:lnTo>
                  <a:pt x="23" y="0"/>
                </a:lnTo>
                <a:lnTo>
                  <a:pt x="23" y="3"/>
                </a:lnTo>
                <a:lnTo>
                  <a:pt x="21" y="3"/>
                </a:lnTo>
                <a:lnTo>
                  <a:pt x="19" y="3"/>
                </a:lnTo>
                <a:lnTo>
                  <a:pt x="17" y="3"/>
                </a:lnTo>
                <a:lnTo>
                  <a:pt x="15" y="3"/>
                </a:lnTo>
                <a:lnTo>
                  <a:pt x="15" y="0"/>
                </a:lnTo>
                <a:lnTo>
                  <a:pt x="13" y="0"/>
                </a:lnTo>
                <a:lnTo>
                  <a:pt x="11" y="0"/>
                </a:lnTo>
                <a:lnTo>
                  <a:pt x="9" y="0"/>
                </a:lnTo>
                <a:lnTo>
                  <a:pt x="6" y="0"/>
                </a:lnTo>
                <a:lnTo>
                  <a:pt x="4" y="0"/>
                </a:lnTo>
                <a:lnTo>
                  <a:pt x="2" y="3"/>
                </a:lnTo>
                <a:lnTo>
                  <a:pt x="0" y="3"/>
                </a:lnTo>
                <a:lnTo>
                  <a:pt x="4" y="16"/>
                </a:lnTo>
              </a:path>
            </a:pathLst>
          </a:custGeom>
          <a:solidFill>
            <a:srgbClr val="000000"/>
          </a:solidFill>
          <a:ln w="9525" cap="rnd">
            <a:noFill/>
            <a:round/>
            <a:headEnd/>
            <a:tailEnd/>
          </a:ln>
          <a:effectLst/>
        </p:spPr>
        <p:txBody>
          <a:bodyPr/>
          <a:lstStyle/>
          <a:p>
            <a:endParaRPr lang="en-US"/>
          </a:p>
        </p:txBody>
      </p:sp>
      <p:sp>
        <p:nvSpPr>
          <p:cNvPr id="64498" name="Freeform 1010"/>
          <p:cNvSpPr>
            <a:spLocks/>
          </p:cNvSpPr>
          <p:nvPr/>
        </p:nvSpPr>
        <p:spPr bwMode="auto">
          <a:xfrm>
            <a:off x="2598738" y="2066925"/>
            <a:ext cx="31750" cy="31750"/>
          </a:xfrm>
          <a:custGeom>
            <a:avLst/>
            <a:gdLst/>
            <a:ahLst/>
            <a:cxnLst>
              <a:cxn ang="0">
                <a:pos x="4" y="10"/>
              </a:cxn>
              <a:cxn ang="0">
                <a:pos x="0" y="10"/>
              </a:cxn>
              <a:cxn ang="0">
                <a:pos x="0" y="8"/>
              </a:cxn>
              <a:cxn ang="0">
                <a:pos x="0" y="10"/>
              </a:cxn>
              <a:cxn ang="0">
                <a:pos x="0" y="13"/>
              </a:cxn>
              <a:cxn ang="0">
                <a:pos x="4" y="13"/>
              </a:cxn>
              <a:cxn ang="0">
                <a:pos x="4" y="16"/>
              </a:cxn>
              <a:cxn ang="0">
                <a:pos x="8" y="16"/>
              </a:cxn>
              <a:cxn ang="0">
                <a:pos x="12" y="16"/>
              </a:cxn>
              <a:cxn ang="0">
                <a:pos x="16" y="16"/>
              </a:cxn>
              <a:cxn ang="0">
                <a:pos x="8" y="5"/>
              </a:cxn>
              <a:cxn ang="0">
                <a:pos x="12" y="5"/>
              </a:cxn>
              <a:cxn ang="0">
                <a:pos x="16" y="5"/>
              </a:cxn>
              <a:cxn ang="0">
                <a:pos x="16" y="8"/>
              </a:cxn>
              <a:cxn ang="0">
                <a:pos x="16" y="5"/>
              </a:cxn>
              <a:cxn ang="0">
                <a:pos x="16" y="2"/>
              </a:cxn>
              <a:cxn ang="0">
                <a:pos x="12" y="2"/>
              </a:cxn>
              <a:cxn ang="0">
                <a:pos x="12" y="0"/>
              </a:cxn>
              <a:cxn ang="0">
                <a:pos x="8" y="0"/>
              </a:cxn>
              <a:cxn ang="0">
                <a:pos x="4" y="10"/>
              </a:cxn>
            </a:cxnLst>
            <a:rect l="0" t="0" r="r" b="b"/>
            <a:pathLst>
              <a:path w="17" h="17">
                <a:moveTo>
                  <a:pt x="4" y="10"/>
                </a:moveTo>
                <a:lnTo>
                  <a:pt x="0" y="10"/>
                </a:lnTo>
                <a:lnTo>
                  <a:pt x="0" y="8"/>
                </a:lnTo>
                <a:lnTo>
                  <a:pt x="0" y="10"/>
                </a:lnTo>
                <a:lnTo>
                  <a:pt x="0" y="13"/>
                </a:lnTo>
                <a:lnTo>
                  <a:pt x="4" y="13"/>
                </a:lnTo>
                <a:lnTo>
                  <a:pt x="4" y="16"/>
                </a:lnTo>
                <a:lnTo>
                  <a:pt x="8" y="16"/>
                </a:lnTo>
                <a:lnTo>
                  <a:pt x="12" y="16"/>
                </a:lnTo>
                <a:lnTo>
                  <a:pt x="16" y="16"/>
                </a:lnTo>
                <a:lnTo>
                  <a:pt x="8" y="5"/>
                </a:lnTo>
                <a:lnTo>
                  <a:pt x="12" y="5"/>
                </a:lnTo>
                <a:lnTo>
                  <a:pt x="16" y="5"/>
                </a:lnTo>
                <a:lnTo>
                  <a:pt x="16" y="8"/>
                </a:lnTo>
                <a:lnTo>
                  <a:pt x="16" y="5"/>
                </a:lnTo>
                <a:lnTo>
                  <a:pt x="16" y="2"/>
                </a:lnTo>
                <a:lnTo>
                  <a:pt x="12" y="2"/>
                </a:lnTo>
                <a:lnTo>
                  <a:pt x="12" y="0"/>
                </a:lnTo>
                <a:lnTo>
                  <a:pt x="8" y="0"/>
                </a:lnTo>
                <a:lnTo>
                  <a:pt x="4" y="10"/>
                </a:lnTo>
              </a:path>
            </a:pathLst>
          </a:custGeom>
          <a:solidFill>
            <a:srgbClr val="000000"/>
          </a:solidFill>
          <a:ln w="9525" cap="rnd">
            <a:noFill/>
            <a:round/>
            <a:headEnd/>
            <a:tailEnd/>
          </a:ln>
          <a:effectLst/>
        </p:spPr>
        <p:txBody>
          <a:bodyPr/>
          <a:lstStyle/>
          <a:p>
            <a:endParaRPr lang="en-US"/>
          </a:p>
        </p:txBody>
      </p:sp>
      <p:sp>
        <p:nvSpPr>
          <p:cNvPr id="64499" name="Freeform 1011"/>
          <p:cNvSpPr>
            <a:spLocks/>
          </p:cNvSpPr>
          <p:nvPr/>
        </p:nvSpPr>
        <p:spPr bwMode="auto">
          <a:xfrm>
            <a:off x="2582863" y="2066925"/>
            <a:ext cx="30162" cy="31750"/>
          </a:xfrm>
          <a:custGeom>
            <a:avLst/>
            <a:gdLst/>
            <a:ahLst/>
            <a:cxnLst>
              <a:cxn ang="0">
                <a:pos x="0" y="10"/>
              </a:cxn>
              <a:cxn ang="0">
                <a:pos x="8" y="13"/>
              </a:cxn>
              <a:cxn ang="0">
                <a:pos x="8" y="10"/>
              </a:cxn>
              <a:cxn ang="0">
                <a:pos x="11" y="10"/>
              </a:cxn>
              <a:cxn ang="0">
                <a:pos x="13" y="10"/>
              </a:cxn>
              <a:cxn ang="0">
                <a:pos x="16" y="0"/>
              </a:cxn>
              <a:cxn ang="0">
                <a:pos x="13" y="0"/>
              </a:cxn>
              <a:cxn ang="0">
                <a:pos x="11" y="0"/>
              </a:cxn>
              <a:cxn ang="0">
                <a:pos x="8" y="0"/>
              </a:cxn>
              <a:cxn ang="0">
                <a:pos x="4" y="0"/>
              </a:cxn>
              <a:cxn ang="0">
                <a:pos x="2" y="2"/>
              </a:cxn>
              <a:cxn ang="0">
                <a:pos x="0" y="2"/>
              </a:cxn>
              <a:cxn ang="0">
                <a:pos x="8" y="5"/>
              </a:cxn>
              <a:cxn ang="0">
                <a:pos x="0" y="10"/>
              </a:cxn>
              <a:cxn ang="0">
                <a:pos x="2" y="16"/>
              </a:cxn>
              <a:cxn ang="0">
                <a:pos x="8" y="13"/>
              </a:cxn>
              <a:cxn ang="0">
                <a:pos x="0" y="10"/>
              </a:cxn>
            </a:cxnLst>
            <a:rect l="0" t="0" r="r" b="b"/>
            <a:pathLst>
              <a:path w="17" h="17">
                <a:moveTo>
                  <a:pt x="0" y="10"/>
                </a:moveTo>
                <a:lnTo>
                  <a:pt x="8" y="13"/>
                </a:lnTo>
                <a:lnTo>
                  <a:pt x="8" y="10"/>
                </a:lnTo>
                <a:lnTo>
                  <a:pt x="11" y="10"/>
                </a:lnTo>
                <a:lnTo>
                  <a:pt x="13" y="10"/>
                </a:lnTo>
                <a:lnTo>
                  <a:pt x="16" y="0"/>
                </a:lnTo>
                <a:lnTo>
                  <a:pt x="13" y="0"/>
                </a:lnTo>
                <a:lnTo>
                  <a:pt x="11" y="0"/>
                </a:lnTo>
                <a:lnTo>
                  <a:pt x="8" y="0"/>
                </a:lnTo>
                <a:lnTo>
                  <a:pt x="4" y="0"/>
                </a:lnTo>
                <a:lnTo>
                  <a:pt x="2" y="2"/>
                </a:lnTo>
                <a:lnTo>
                  <a:pt x="0" y="2"/>
                </a:lnTo>
                <a:lnTo>
                  <a:pt x="8" y="5"/>
                </a:lnTo>
                <a:lnTo>
                  <a:pt x="0" y="10"/>
                </a:lnTo>
                <a:lnTo>
                  <a:pt x="2" y="16"/>
                </a:lnTo>
                <a:lnTo>
                  <a:pt x="8" y="13"/>
                </a:lnTo>
                <a:lnTo>
                  <a:pt x="0" y="10"/>
                </a:lnTo>
              </a:path>
            </a:pathLst>
          </a:custGeom>
          <a:solidFill>
            <a:srgbClr val="000000"/>
          </a:solidFill>
          <a:ln w="9525" cap="rnd">
            <a:noFill/>
            <a:round/>
            <a:headEnd/>
            <a:tailEnd/>
          </a:ln>
          <a:effectLst/>
        </p:spPr>
        <p:txBody>
          <a:bodyPr/>
          <a:lstStyle/>
          <a:p>
            <a:endParaRPr lang="en-US"/>
          </a:p>
        </p:txBody>
      </p:sp>
      <p:sp>
        <p:nvSpPr>
          <p:cNvPr id="64500" name="Freeform 1012"/>
          <p:cNvSpPr>
            <a:spLocks/>
          </p:cNvSpPr>
          <p:nvPr/>
        </p:nvSpPr>
        <p:spPr bwMode="auto">
          <a:xfrm>
            <a:off x="2551113" y="2054225"/>
            <a:ext cx="46037" cy="31750"/>
          </a:xfrm>
          <a:custGeom>
            <a:avLst/>
            <a:gdLst/>
            <a:ahLst/>
            <a:cxnLst>
              <a:cxn ang="0">
                <a:pos x="0" y="9"/>
              </a:cxn>
              <a:cxn ang="0">
                <a:pos x="2" y="9"/>
              </a:cxn>
              <a:cxn ang="0">
                <a:pos x="4" y="9"/>
              </a:cxn>
              <a:cxn ang="0">
                <a:pos x="7" y="9"/>
              </a:cxn>
              <a:cxn ang="0">
                <a:pos x="9" y="9"/>
              </a:cxn>
              <a:cxn ang="0">
                <a:pos x="9" y="11"/>
              </a:cxn>
              <a:cxn ang="0">
                <a:pos x="11" y="11"/>
              </a:cxn>
              <a:cxn ang="0">
                <a:pos x="13" y="11"/>
              </a:cxn>
              <a:cxn ang="0">
                <a:pos x="13" y="13"/>
              </a:cxn>
              <a:cxn ang="0">
                <a:pos x="15" y="13"/>
              </a:cxn>
              <a:cxn ang="0">
                <a:pos x="15" y="16"/>
              </a:cxn>
              <a:cxn ang="0">
                <a:pos x="17" y="16"/>
              </a:cxn>
              <a:cxn ang="0">
                <a:pos x="24" y="11"/>
              </a:cxn>
              <a:cxn ang="0">
                <a:pos x="24" y="9"/>
              </a:cxn>
              <a:cxn ang="0">
                <a:pos x="21" y="9"/>
              </a:cxn>
              <a:cxn ang="0">
                <a:pos x="21" y="7"/>
              </a:cxn>
              <a:cxn ang="0">
                <a:pos x="19" y="7"/>
              </a:cxn>
              <a:cxn ang="0">
                <a:pos x="19" y="4"/>
              </a:cxn>
              <a:cxn ang="0">
                <a:pos x="17" y="4"/>
              </a:cxn>
              <a:cxn ang="0">
                <a:pos x="15" y="4"/>
              </a:cxn>
              <a:cxn ang="0">
                <a:pos x="15" y="2"/>
              </a:cxn>
              <a:cxn ang="0">
                <a:pos x="13" y="2"/>
              </a:cxn>
              <a:cxn ang="0">
                <a:pos x="11" y="2"/>
              </a:cxn>
              <a:cxn ang="0">
                <a:pos x="11" y="0"/>
              </a:cxn>
              <a:cxn ang="0">
                <a:pos x="9" y="0"/>
              </a:cxn>
              <a:cxn ang="0">
                <a:pos x="7" y="0"/>
              </a:cxn>
              <a:cxn ang="0">
                <a:pos x="4" y="0"/>
              </a:cxn>
              <a:cxn ang="0">
                <a:pos x="2" y="0"/>
              </a:cxn>
              <a:cxn ang="0">
                <a:pos x="0" y="0"/>
              </a:cxn>
              <a:cxn ang="0">
                <a:pos x="0" y="9"/>
              </a:cxn>
            </a:cxnLst>
            <a:rect l="0" t="0" r="r" b="b"/>
            <a:pathLst>
              <a:path w="25" h="17">
                <a:moveTo>
                  <a:pt x="0" y="9"/>
                </a:moveTo>
                <a:lnTo>
                  <a:pt x="2" y="9"/>
                </a:lnTo>
                <a:lnTo>
                  <a:pt x="4" y="9"/>
                </a:lnTo>
                <a:lnTo>
                  <a:pt x="7" y="9"/>
                </a:lnTo>
                <a:lnTo>
                  <a:pt x="9" y="9"/>
                </a:lnTo>
                <a:lnTo>
                  <a:pt x="9" y="11"/>
                </a:lnTo>
                <a:lnTo>
                  <a:pt x="11" y="11"/>
                </a:lnTo>
                <a:lnTo>
                  <a:pt x="13" y="11"/>
                </a:lnTo>
                <a:lnTo>
                  <a:pt x="13" y="13"/>
                </a:lnTo>
                <a:lnTo>
                  <a:pt x="15" y="13"/>
                </a:lnTo>
                <a:lnTo>
                  <a:pt x="15" y="16"/>
                </a:lnTo>
                <a:lnTo>
                  <a:pt x="17" y="16"/>
                </a:lnTo>
                <a:lnTo>
                  <a:pt x="24" y="11"/>
                </a:lnTo>
                <a:lnTo>
                  <a:pt x="24" y="9"/>
                </a:lnTo>
                <a:lnTo>
                  <a:pt x="21" y="9"/>
                </a:lnTo>
                <a:lnTo>
                  <a:pt x="21" y="7"/>
                </a:lnTo>
                <a:lnTo>
                  <a:pt x="19" y="7"/>
                </a:lnTo>
                <a:lnTo>
                  <a:pt x="19" y="4"/>
                </a:lnTo>
                <a:lnTo>
                  <a:pt x="17" y="4"/>
                </a:lnTo>
                <a:lnTo>
                  <a:pt x="15" y="4"/>
                </a:lnTo>
                <a:lnTo>
                  <a:pt x="15" y="2"/>
                </a:lnTo>
                <a:lnTo>
                  <a:pt x="13" y="2"/>
                </a:lnTo>
                <a:lnTo>
                  <a:pt x="11" y="2"/>
                </a:lnTo>
                <a:lnTo>
                  <a:pt x="11" y="0"/>
                </a:lnTo>
                <a:lnTo>
                  <a:pt x="9" y="0"/>
                </a:lnTo>
                <a:lnTo>
                  <a:pt x="7" y="0"/>
                </a:lnTo>
                <a:lnTo>
                  <a:pt x="4" y="0"/>
                </a:lnTo>
                <a:lnTo>
                  <a:pt x="2" y="0"/>
                </a:lnTo>
                <a:lnTo>
                  <a:pt x="0" y="0"/>
                </a:lnTo>
                <a:lnTo>
                  <a:pt x="0" y="9"/>
                </a:lnTo>
              </a:path>
            </a:pathLst>
          </a:custGeom>
          <a:solidFill>
            <a:srgbClr val="000000"/>
          </a:solidFill>
          <a:ln w="9525" cap="rnd">
            <a:noFill/>
            <a:round/>
            <a:headEnd/>
            <a:tailEnd/>
          </a:ln>
          <a:effectLst/>
        </p:spPr>
        <p:txBody>
          <a:bodyPr/>
          <a:lstStyle/>
          <a:p>
            <a:endParaRPr lang="en-US"/>
          </a:p>
        </p:txBody>
      </p:sp>
      <p:sp>
        <p:nvSpPr>
          <p:cNvPr id="64501" name="Freeform 1013"/>
          <p:cNvSpPr>
            <a:spLocks/>
          </p:cNvSpPr>
          <p:nvPr/>
        </p:nvSpPr>
        <p:spPr bwMode="auto">
          <a:xfrm>
            <a:off x="2540000" y="2054225"/>
            <a:ext cx="30163" cy="31750"/>
          </a:xfrm>
          <a:custGeom>
            <a:avLst/>
            <a:gdLst/>
            <a:ahLst/>
            <a:cxnLst>
              <a:cxn ang="0">
                <a:pos x="0" y="16"/>
              </a:cxn>
              <a:cxn ang="0">
                <a:pos x="16" y="12"/>
              </a:cxn>
              <a:cxn ang="0">
                <a:pos x="16" y="16"/>
              </a:cxn>
              <a:cxn ang="0">
                <a:pos x="12" y="16"/>
              </a:cxn>
              <a:cxn ang="0">
                <a:pos x="12" y="0"/>
              </a:cxn>
              <a:cxn ang="0">
                <a:pos x="8" y="0"/>
              </a:cxn>
              <a:cxn ang="0">
                <a:pos x="4" y="0"/>
              </a:cxn>
              <a:cxn ang="0">
                <a:pos x="4" y="3"/>
              </a:cxn>
              <a:cxn ang="0">
                <a:pos x="0" y="3"/>
              </a:cxn>
              <a:cxn ang="0">
                <a:pos x="0" y="7"/>
              </a:cxn>
              <a:cxn ang="0">
                <a:pos x="0" y="12"/>
              </a:cxn>
              <a:cxn ang="0">
                <a:pos x="0" y="16"/>
              </a:cxn>
              <a:cxn ang="0">
                <a:pos x="16" y="16"/>
              </a:cxn>
              <a:cxn ang="0">
                <a:pos x="0" y="16"/>
              </a:cxn>
            </a:cxnLst>
            <a:rect l="0" t="0" r="r" b="b"/>
            <a:pathLst>
              <a:path w="17" h="17">
                <a:moveTo>
                  <a:pt x="0" y="16"/>
                </a:moveTo>
                <a:lnTo>
                  <a:pt x="16" y="12"/>
                </a:lnTo>
                <a:lnTo>
                  <a:pt x="16" y="16"/>
                </a:lnTo>
                <a:lnTo>
                  <a:pt x="12" y="16"/>
                </a:lnTo>
                <a:lnTo>
                  <a:pt x="12" y="0"/>
                </a:lnTo>
                <a:lnTo>
                  <a:pt x="8" y="0"/>
                </a:lnTo>
                <a:lnTo>
                  <a:pt x="4" y="0"/>
                </a:lnTo>
                <a:lnTo>
                  <a:pt x="4" y="3"/>
                </a:lnTo>
                <a:lnTo>
                  <a:pt x="0" y="3"/>
                </a:lnTo>
                <a:lnTo>
                  <a:pt x="0" y="7"/>
                </a:lnTo>
                <a:lnTo>
                  <a:pt x="0" y="12"/>
                </a:lnTo>
                <a:lnTo>
                  <a:pt x="0" y="16"/>
                </a:lnTo>
                <a:lnTo>
                  <a:pt x="16" y="16"/>
                </a:lnTo>
                <a:lnTo>
                  <a:pt x="0" y="16"/>
                </a:lnTo>
              </a:path>
            </a:pathLst>
          </a:custGeom>
          <a:solidFill>
            <a:srgbClr val="000000"/>
          </a:solidFill>
          <a:ln w="9525" cap="rnd">
            <a:noFill/>
            <a:round/>
            <a:headEnd/>
            <a:tailEnd/>
          </a:ln>
          <a:effectLst/>
        </p:spPr>
        <p:txBody>
          <a:bodyPr/>
          <a:lstStyle/>
          <a:p>
            <a:endParaRPr lang="en-US"/>
          </a:p>
        </p:txBody>
      </p:sp>
      <p:sp>
        <p:nvSpPr>
          <p:cNvPr id="64502" name="Freeform 1014"/>
          <p:cNvSpPr>
            <a:spLocks/>
          </p:cNvSpPr>
          <p:nvPr/>
        </p:nvSpPr>
        <p:spPr bwMode="auto">
          <a:xfrm>
            <a:off x="2540000" y="2058988"/>
            <a:ext cx="30163" cy="30162"/>
          </a:xfrm>
          <a:custGeom>
            <a:avLst/>
            <a:gdLst/>
            <a:ahLst/>
            <a:cxnLst>
              <a:cxn ang="0">
                <a:pos x="8" y="16"/>
              </a:cxn>
              <a:cxn ang="0">
                <a:pos x="8" y="0"/>
              </a:cxn>
              <a:cxn ang="0">
                <a:pos x="4" y="2"/>
              </a:cxn>
              <a:cxn ang="0">
                <a:pos x="0" y="2"/>
              </a:cxn>
              <a:cxn ang="0">
                <a:pos x="0" y="7"/>
              </a:cxn>
              <a:cxn ang="0">
                <a:pos x="0" y="10"/>
              </a:cxn>
              <a:cxn ang="0">
                <a:pos x="16" y="10"/>
              </a:cxn>
              <a:cxn ang="0">
                <a:pos x="16" y="13"/>
              </a:cxn>
              <a:cxn ang="0">
                <a:pos x="12" y="13"/>
              </a:cxn>
              <a:cxn ang="0">
                <a:pos x="12" y="16"/>
              </a:cxn>
              <a:cxn ang="0">
                <a:pos x="8" y="16"/>
              </a:cxn>
              <a:cxn ang="0">
                <a:pos x="8" y="2"/>
              </a:cxn>
              <a:cxn ang="0">
                <a:pos x="8" y="16"/>
              </a:cxn>
            </a:cxnLst>
            <a:rect l="0" t="0" r="r" b="b"/>
            <a:pathLst>
              <a:path w="17" h="17">
                <a:moveTo>
                  <a:pt x="8" y="16"/>
                </a:moveTo>
                <a:lnTo>
                  <a:pt x="8" y="0"/>
                </a:lnTo>
                <a:lnTo>
                  <a:pt x="4" y="2"/>
                </a:lnTo>
                <a:lnTo>
                  <a:pt x="0" y="2"/>
                </a:lnTo>
                <a:lnTo>
                  <a:pt x="0" y="7"/>
                </a:lnTo>
                <a:lnTo>
                  <a:pt x="0" y="10"/>
                </a:lnTo>
                <a:lnTo>
                  <a:pt x="16" y="10"/>
                </a:lnTo>
                <a:lnTo>
                  <a:pt x="16" y="13"/>
                </a:lnTo>
                <a:lnTo>
                  <a:pt x="12" y="13"/>
                </a:lnTo>
                <a:lnTo>
                  <a:pt x="12" y="16"/>
                </a:lnTo>
                <a:lnTo>
                  <a:pt x="8" y="16"/>
                </a:lnTo>
                <a:lnTo>
                  <a:pt x="8" y="2"/>
                </a:lnTo>
                <a:lnTo>
                  <a:pt x="8" y="16"/>
                </a:lnTo>
              </a:path>
            </a:pathLst>
          </a:custGeom>
          <a:solidFill>
            <a:srgbClr val="000000"/>
          </a:solidFill>
          <a:ln w="9525" cap="rnd">
            <a:noFill/>
            <a:round/>
            <a:headEnd/>
            <a:tailEnd/>
          </a:ln>
          <a:effectLst/>
        </p:spPr>
        <p:txBody>
          <a:bodyPr/>
          <a:lstStyle/>
          <a:p>
            <a:endParaRPr lang="en-US"/>
          </a:p>
        </p:txBody>
      </p:sp>
      <p:sp>
        <p:nvSpPr>
          <p:cNvPr id="64503" name="Freeform 1015"/>
          <p:cNvSpPr>
            <a:spLocks/>
          </p:cNvSpPr>
          <p:nvPr/>
        </p:nvSpPr>
        <p:spPr bwMode="auto">
          <a:xfrm>
            <a:off x="2522538" y="2051050"/>
            <a:ext cx="31750" cy="31750"/>
          </a:xfrm>
          <a:custGeom>
            <a:avLst/>
            <a:gdLst/>
            <a:ahLst/>
            <a:cxnLst>
              <a:cxn ang="0">
                <a:pos x="0" y="9"/>
              </a:cxn>
              <a:cxn ang="0">
                <a:pos x="2" y="9"/>
              </a:cxn>
              <a:cxn ang="0">
                <a:pos x="2" y="11"/>
              </a:cxn>
              <a:cxn ang="0">
                <a:pos x="6" y="11"/>
              </a:cxn>
              <a:cxn ang="0">
                <a:pos x="8" y="13"/>
              </a:cxn>
              <a:cxn ang="0">
                <a:pos x="11" y="13"/>
              </a:cxn>
              <a:cxn ang="0">
                <a:pos x="13" y="13"/>
              </a:cxn>
              <a:cxn ang="0">
                <a:pos x="13" y="16"/>
              </a:cxn>
              <a:cxn ang="0">
                <a:pos x="16" y="16"/>
              </a:cxn>
              <a:cxn ang="0">
                <a:pos x="16" y="6"/>
              </a:cxn>
              <a:cxn ang="0">
                <a:pos x="16" y="4"/>
              </a:cxn>
              <a:cxn ang="0">
                <a:pos x="13" y="4"/>
              </a:cxn>
              <a:cxn ang="0">
                <a:pos x="11" y="4"/>
              </a:cxn>
              <a:cxn ang="0">
                <a:pos x="11" y="2"/>
              </a:cxn>
              <a:cxn ang="0">
                <a:pos x="8" y="2"/>
              </a:cxn>
              <a:cxn ang="0">
                <a:pos x="8" y="0"/>
              </a:cxn>
              <a:cxn ang="0">
                <a:pos x="6" y="0"/>
              </a:cxn>
              <a:cxn ang="0">
                <a:pos x="0" y="9"/>
              </a:cxn>
            </a:cxnLst>
            <a:rect l="0" t="0" r="r" b="b"/>
            <a:pathLst>
              <a:path w="17" h="17">
                <a:moveTo>
                  <a:pt x="0" y="9"/>
                </a:moveTo>
                <a:lnTo>
                  <a:pt x="2" y="9"/>
                </a:lnTo>
                <a:lnTo>
                  <a:pt x="2" y="11"/>
                </a:lnTo>
                <a:lnTo>
                  <a:pt x="6" y="11"/>
                </a:lnTo>
                <a:lnTo>
                  <a:pt x="8" y="13"/>
                </a:lnTo>
                <a:lnTo>
                  <a:pt x="11" y="13"/>
                </a:lnTo>
                <a:lnTo>
                  <a:pt x="13" y="13"/>
                </a:lnTo>
                <a:lnTo>
                  <a:pt x="13" y="16"/>
                </a:lnTo>
                <a:lnTo>
                  <a:pt x="16" y="16"/>
                </a:lnTo>
                <a:lnTo>
                  <a:pt x="16" y="6"/>
                </a:lnTo>
                <a:lnTo>
                  <a:pt x="16" y="4"/>
                </a:lnTo>
                <a:lnTo>
                  <a:pt x="13" y="4"/>
                </a:lnTo>
                <a:lnTo>
                  <a:pt x="11" y="4"/>
                </a:lnTo>
                <a:lnTo>
                  <a:pt x="11" y="2"/>
                </a:lnTo>
                <a:lnTo>
                  <a:pt x="8" y="2"/>
                </a:lnTo>
                <a:lnTo>
                  <a:pt x="8" y="0"/>
                </a:lnTo>
                <a:lnTo>
                  <a:pt x="6" y="0"/>
                </a:lnTo>
                <a:lnTo>
                  <a:pt x="0" y="9"/>
                </a:lnTo>
              </a:path>
            </a:pathLst>
          </a:custGeom>
          <a:solidFill>
            <a:srgbClr val="000000"/>
          </a:solidFill>
          <a:ln w="9525" cap="rnd">
            <a:noFill/>
            <a:round/>
            <a:headEnd/>
            <a:tailEnd/>
          </a:ln>
          <a:effectLst/>
        </p:spPr>
        <p:txBody>
          <a:bodyPr/>
          <a:lstStyle/>
          <a:p>
            <a:endParaRPr lang="en-US"/>
          </a:p>
        </p:txBody>
      </p:sp>
      <p:sp>
        <p:nvSpPr>
          <p:cNvPr id="64504" name="Freeform 1016"/>
          <p:cNvSpPr>
            <a:spLocks/>
          </p:cNvSpPr>
          <p:nvPr/>
        </p:nvSpPr>
        <p:spPr bwMode="auto">
          <a:xfrm>
            <a:off x="2514600" y="2051050"/>
            <a:ext cx="31750" cy="31750"/>
          </a:xfrm>
          <a:custGeom>
            <a:avLst/>
            <a:gdLst/>
            <a:ahLst/>
            <a:cxnLst>
              <a:cxn ang="0">
                <a:pos x="0" y="7"/>
              </a:cxn>
              <a:cxn ang="0">
                <a:pos x="3" y="10"/>
              </a:cxn>
              <a:cxn ang="0">
                <a:pos x="7" y="10"/>
              </a:cxn>
              <a:cxn ang="0">
                <a:pos x="7" y="16"/>
              </a:cxn>
              <a:cxn ang="0">
                <a:pos x="16" y="0"/>
              </a:cxn>
              <a:cxn ang="0">
                <a:pos x="10" y="0"/>
              </a:cxn>
              <a:cxn ang="0">
                <a:pos x="16" y="3"/>
              </a:cxn>
              <a:cxn ang="0">
                <a:pos x="0" y="7"/>
              </a:cxn>
            </a:cxnLst>
            <a:rect l="0" t="0" r="r" b="b"/>
            <a:pathLst>
              <a:path w="17" h="17">
                <a:moveTo>
                  <a:pt x="0" y="7"/>
                </a:moveTo>
                <a:lnTo>
                  <a:pt x="3" y="10"/>
                </a:lnTo>
                <a:lnTo>
                  <a:pt x="7" y="10"/>
                </a:lnTo>
                <a:lnTo>
                  <a:pt x="7" y="16"/>
                </a:lnTo>
                <a:lnTo>
                  <a:pt x="16" y="0"/>
                </a:lnTo>
                <a:lnTo>
                  <a:pt x="10" y="0"/>
                </a:lnTo>
                <a:lnTo>
                  <a:pt x="16" y="3"/>
                </a:lnTo>
                <a:lnTo>
                  <a:pt x="0" y="7"/>
                </a:lnTo>
              </a:path>
            </a:pathLst>
          </a:custGeom>
          <a:solidFill>
            <a:srgbClr val="000000"/>
          </a:solidFill>
          <a:ln w="9525" cap="rnd">
            <a:noFill/>
            <a:round/>
            <a:headEnd/>
            <a:tailEnd/>
          </a:ln>
          <a:effectLst/>
        </p:spPr>
        <p:txBody>
          <a:bodyPr/>
          <a:lstStyle/>
          <a:p>
            <a:endParaRPr lang="en-US"/>
          </a:p>
        </p:txBody>
      </p:sp>
      <p:sp>
        <p:nvSpPr>
          <p:cNvPr id="64505" name="Freeform 1017"/>
          <p:cNvSpPr>
            <a:spLocks/>
          </p:cNvSpPr>
          <p:nvPr/>
        </p:nvSpPr>
        <p:spPr bwMode="auto">
          <a:xfrm>
            <a:off x="2514600" y="2044700"/>
            <a:ext cx="31750" cy="30163"/>
          </a:xfrm>
          <a:custGeom>
            <a:avLst/>
            <a:gdLst/>
            <a:ahLst/>
            <a:cxnLst>
              <a:cxn ang="0">
                <a:pos x="0" y="8"/>
              </a:cxn>
              <a:cxn ang="0">
                <a:pos x="0" y="4"/>
              </a:cxn>
              <a:cxn ang="0">
                <a:pos x="0" y="16"/>
              </a:cxn>
              <a:cxn ang="0">
                <a:pos x="16" y="12"/>
              </a:cxn>
              <a:cxn ang="0">
                <a:pos x="16" y="0"/>
              </a:cxn>
              <a:cxn ang="0">
                <a:pos x="10" y="0"/>
              </a:cxn>
              <a:cxn ang="0">
                <a:pos x="0" y="8"/>
              </a:cxn>
            </a:cxnLst>
            <a:rect l="0" t="0" r="r" b="b"/>
            <a:pathLst>
              <a:path w="17" h="17">
                <a:moveTo>
                  <a:pt x="0" y="8"/>
                </a:moveTo>
                <a:lnTo>
                  <a:pt x="0" y="4"/>
                </a:lnTo>
                <a:lnTo>
                  <a:pt x="0" y="16"/>
                </a:lnTo>
                <a:lnTo>
                  <a:pt x="16" y="12"/>
                </a:lnTo>
                <a:lnTo>
                  <a:pt x="16" y="0"/>
                </a:lnTo>
                <a:lnTo>
                  <a:pt x="10" y="0"/>
                </a:lnTo>
                <a:lnTo>
                  <a:pt x="0" y="8"/>
                </a:lnTo>
              </a:path>
            </a:pathLst>
          </a:custGeom>
          <a:solidFill>
            <a:srgbClr val="000000"/>
          </a:solidFill>
          <a:ln w="9525" cap="rnd">
            <a:noFill/>
            <a:round/>
            <a:headEnd/>
            <a:tailEnd/>
          </a:ln>
          <a:effectLst/>
        </p:spPr>
        <p:txBody>
          <a:bodyPr/>
          <a:lstStyle/>
          <a:p>
            <a:endParaRPr lang="en-US"/>
          </a:p>
        </p:txBody>
      </p:sp>
      <p:sp>
        <p:nvSpPr>
          <p:cNvPr id="64506" name="Freeform 1018"/>
          <p:cNvSpPr>
            <a:spLocks/>
          </p:cNvSpPr>
          <p:nvPr/>
        </p:nvSpPr>
        <p:spPr bwMode="auto">
          <a:xfrm>
            <a:off x="2508250" y="2024063"/>
            <a:ext cx="31750" cy="30162"/>
          </a:xfrm>
          <a:custGeom>
            <a:avLst/>
            <a:gdLst/>
            <a:ahLst/>
            <a:cxnLst>
              <a:cxn ang="0">
                <a:pos x="6" y="11"/>
              </a:cxn>
              <a:cxn ang="0">
                <a:pos x="0" y="9"/>
              </a:cxn>
              <a:cxn ang="0">
                <a:pos x="6" y="16"/>
              </a:cxn>
              <a:cxn ang="0">
                <a:pos x="16" y="11"/>
              </a:cxn>
              <a:cxn ang="0">
                <a:pos x="12" y="4"/>
              </a:cxn>
              <a:cxn ang="0">
                <a:pos x="6" y="0"/>
              </a:cxn>
              <a:cxn ang="0">
                <a:pos x="12" y="4"/>
              </a:cxn>
              <a:cxn ang="0">
                <a:pos x="9" y="0"/>
              </a:cxn>
              <a:cxn ang="0">
                <a:pos x="6" y="0"/>
              </a:cxn>
              <a:cxn ang="0">
                <a:pos x="6" y="11"/>
              </a:cxn>
            </a:cxnLst>
            <a:rect l="0" t="0" r="r" b="b"/>
            <a:pathLst>
              <a:path w="17" h="17">
                <a:moveTo>
                  <a:pt x="6" y="11"/>
                </a:moveTo>
                <a:lnTo>
                  <a:pt x="0" y="9"/>
                </a:lnTo>
                <a:lnTo>
                  <a:pt x="6" y="16"/>
                </a:lnTo>
                <a:lnTo>
                  <a:pt x="16" y="11"/>
                </a:lnTo>
                <a:lnTo>
                  <a:pt x="12" y="4"/>
                </a:lnTo>
                <a:lnTo>
                  <a:pt x="6" y="0"/>
                </a:lnTo>
                <a:lnTo>
                  <a:pt x="12" y="4"/>
                </a:lnTo>
                <a:lnTo>
                  <a:pt x="9" y="0"/>
                </a:lnTo>
                <a:lnTo>
                  <a:pt x="6" y="0"/>
                </a:lnTo>
                <a:lnTo>
                  <a:pt x="6" y="11"/>
                </a:lnTo>
              </a:path>
            </a:pathLst>
          </a:custGeom>
          <a:solidFill>
            <a:srgbClr val="000000"/>
          </a:solidFill>
          <a:ln w="9525" cap="rnd">
            <a:noFill/>
            <a:round/>
            <a:headEnd/>
            <a:tailEnd/>
          </a:ln>
          <a:effectLst/>
        </p:spPr>
        <p:txBody>
          <a:bodyPr/>
          <a:lstStyle/>
          <a:p>
            <a:endParaRPr lang="en-US"/>
          </a:p>
        </p:txBody>
      </p:sp>
      <p:sp>
        <p:nvSpPr>
          <p:cNvPr id="64507" name="Freeform 1019"/>
          <p:cNvSpPr>
            <a:spLocks/>
          </p:cNvSpPr>
          <p:nvPr/>
        </p:nvSpPr>
        <p:spPr bwMode="auto">
          <a:xfrm>
            <a:off x="2500313" y="2024063"/>
            <a:ext cx="31750" cy="30162"/>
          </a:xfrm>
          <a:custGeom>
            <a:avLst/>
            <a:gdLst/>
            <a:ahLst/>
            <a:cxnLst>
              <a:cxn ang="0">
                <a:pos x="16" y="8"/>
              </a:cxn>
              <a:cxn ang="0">
                <a:pos x="8" y="16"/>
              </a:cxn>
              <a:cxn ang="0">
                <a:pos x="16" y="16"/>
              </a:cxn>
              <a:cxn ang="0">
                <a:pos x="16" y="0"/>
              </a:cxn>
              <a:cxn ang="0">
                <a:pos x="8" y="0"/>
              </a:cxn>
              <a:cxn ang="0">
                <a:pos x="0" y="5"/>
              </a:cxn>
              <a:cxn ang="0">
                <a:pos x="8" y="0"/>
              </a:cxn>
              <a:cxn ang="0">
                <a:pos x="0" y="0"/>
              </a:cxn>
              <a:cxn ang="0">
                <a:pos x="0" y="5"/>
              </a:cxn>
              <a:cxn ang="0">
                <a:pos x="16" y="8"/>
              </a:cxn>
            </a:cxnLst>
            <a:rect l="0" t="0" r="r" b="b"/>
            <a:pathLst>
              <a:path w="17" h="17">
                <a:moveTo>
                  <a:pt x="16" y="8"/>
                </a:moveTo>
                <a:lnTo>
                  <a:pt x="8" y="16"/>
                </a:lnTo>
                <a:lnTo>
                  <a:pt x="16" y="16"/>
                </a:lnTo>
                <a:lnTo>
                  <a:pt x="16" y="0"/>
                </a:lnTo>
                <a:lnTo>
                  <a:pt x="8" y="0"/>
                </a:lnTo>
                <a:lnTo>
                  <a:pt x="0" y="5"/>
                </a:lnTo>
                <a:lnTo>
                  <a:pt x="8" y="0"/>
                </a:lnTo>
                <a:lnTo>
                  <a:pt x="0" y="0"/>
                </a:lnTo>
                <a:lnTo>
                  <a:pt x="0" y="5"/>
                </a:lnTo>
                <a:lnTo>
                  <a:pt x="16" y="8"/>
                </a:lnTo>
              </a:path>
            </a:pathLst>
          </a:custGeom>
          <a:solidFill>
            <a:srgbClr val="000000"/>
          </a:solidFill>
          <a:ln w="9525" cap="rnd">
            <a:noFill/>
            <a:round/>
            <a:headEnd/>
            <a:tailEnd/>
          </a:ln>
          <a:effectLst/>
        </p:spPr>
        <p:txBody>
          <a:bodyPr/>
          <a:lstStyle/>
          <a:p>
            <a:endParaRPr lang="en-US"/>
          </a:p>
        </p:txBody>
      </p:sp>
      <p:sp>
        <p:nvSpPr>
          <p:cNvPr id="64508" name="Freeform 1020"/>
          <p:cNvSpPr>
            <a:spLocks/>
          </p:cNvSpPr>
          <p:nvPr/>
        </p:nvSpPr>
        <p:spPr bwMode="auto">
          <a:xfrm>
            <a:off x="2493963" y="2032000"/>
            <a:ext cx="31750" cy="30163"/>
          </a:xfrm>
          <a:custGeom>
            <a:avLst/>
            <a:gdLst/>
            <a:ahLst/>
            <a:cxnLst>
              <a:cxn ang="0">
                <a:pos x="7" y="16"/>
              </a:cxn>
              <a:cxn ang="0">
                <a:pos x="13" y="13"/>
              </a:cxn>
              <a:cxn ang="0">
                <a:pos x="16" y="2"/>
              </a:cxn>
              <a:cxn ang="0">
                <a:pos x="4" y="0"/>
              </a:cxn>
              <a:cxn ang="0">
                <a:pos x="0" y="10"/>
              </a:cxn>
              <a:cxn ang="0">
                <a:pos x="10" y="2"/>
              </a:cxn>
              <a:cxn ang="0">
                <a:pos x="7" y="16"/>
              </a:cxn>
              <a:cxn ang="0">
                <a:pos x="13" y="16"/>
              </a:cxn>
              <a:cxn ang="0">
                <a:pos x="13" y="13"/>
              </a:cxn>
              <a:cxn ang="0">
                <a:pos x="7" y="16"/>
              </a:cxn>
            </a:cxnLst>
            <a:rect l="0" t="0" r="r" b="b"/>
            <a:pathLst>
              <a:path w="17" h="17">
                <a:moveTo>
                  <a:pt x="7" y="16"/>
                </a:moveTo>
                <a:lnTo>
                  <a:pt x="13" y="13"/>
                </a:lnTo>
                <a:lnTo>
                  <a:pt x="16" y="2"/>
                </a:lnTo>
                <a:lnTo>
                  <a:pt x="4" y="0"/>
                </a:lnTo>
                <a:lnTo>
                  <a:pt x="0" y="10"/>
                </a:lnTo>
                <a:lnTo>
                  <a:pt x="10" y="2"/>
                </a:lnTo>
                <a:lnTo>
                  <a:pt x="7" y="16"/>
                </a:lnTo>
                <a:lnTo>
                  <a:pt x="13" y="16"/>
                </a:lnTo>
                <a:lnTo>
                  <a:pt x="13" y="13"/>
                </a:lnTo>
                <a:lnTo>
                  <a:pt x="7" y="16"/>
                </a:lnTo>
              </a:path>
            </a:pathLst>
          </a:custGeom>
          <a:solidFill>
            <a:srgbClr val="000000"/>
          </a:solidFill>
          <a:ln w="9525" cap="rnd">
            <a:noFill/>
            <a:round/>
            <a:headEnd/>
            <a:tailEnd/>
          </a:ln>
          <a:effectLst/>
        </p:spPr>
        <p:txBody>
          <a:bodyPr/>
          <a:lstStyle/>
          <a:p>
            <a:endParaRPr lang="en-US"/>
          </a:p>
        </p:txBody>
      </p:sp>
      <p:sp>
        <p:nvSpPr>
          <p:cNvPr id="64509" name="Freeform 1021"/>
          <p:cNvSpPr>
            <a:spLocks/>
          </p:cNvSpPr>
          <p:nvPr/>
        </p:nvSpPr>
        <p:spPr bwMode="auto">
          <a:xfrm>
            <a:off x="2459038" y="2035175"/>
            <a:ext cx="50800" cy="30163"/>
          </a:xfrm>
          <a:custGeom>
            <a:avLst/>
            <a:gdLst/>
            <a:ahLst/>
            <a:cxnLst>
              <a:cxn ang="0">
                <a:pos x="0" y="8"/>
              </a:cxn>
              <a:cxn ang="0">
                <a:pos x="4" y="16"/>
              </a:cxn>
              <a:cxn ang="0">
                <a:pos x="24" y="16"/>
              </a:cxn>
              <a:cxn ang="0">
                <a:pos x="26" y="0"/>
              </a:cxn>
              <a:cxn ang="0">
                <a:pos x="4" y="0"/>
              </a:cxn>
              <a:cxn ang="0">
                <a:pos x="9" y="8"/>
              </a:cxn>
              <a:cxn ang="0">
                <a:pos x="0" y="8"/>
              </a:cxn>
              <a:cxn ang="0">
                <a:pos x="0" y="16"/>
              </a:cxn>
              <a:cxn ang="0">
                <a:pos x="4" y="16"/>
              </a:cxn>
              <a:cxn ang="0">
                <a:pos x="0" y="8"/>
              </a:cxn>
            </a:cxnLst>
            <a:rect l="0" t="0" r="r" b="b"/>
            <a:pathLst>
              <a:path w="27" h="17">
                <a:moveTo>
                  <a:pt x="0" y="8"/>
                </a:moveTo>
                <a:lnTo>
                  <a:pt x="4" y="16"/>
                </a:lnTo>
                <a:lnTo>
                  <a:pt x="24" y="16"/>
                </a:lnTo>
                <a:lnTo>
                  <a:pt x="26" y="0"/>
                </a:lnTo>
                <a:lnTo>
                  <a:pt x="4" y="0"/>
                </a:lnTo>
                <a:lnTo>
                  <a:pt x="9" y="8"/>
                </a:lnTo>
                <a:lnTo>
                  <a:pt x="0" y="8"/>
                </a:lnTo>
                <a:lnTo>
                  <a:pt x="0" y="16"/>
                </a:lnTo>
                <a:lnTo>
                  <a:pt x="4" y="16"/>
                </a:lnTo>
                <a:lnTo>
                  <a:pt x="0" y="8"/>
                </a:lnTo>
              </a:path>
            </a:pathLst>
          </a:custGeom>
          <a:solidFill>
            <a:srgbClr val="000000"/>
          </a:solidFill>
          <a:ln w="9525" cap="rnd">
            <a:noFill/>
            <a:round/>
            <a:headEnd/>
            <a:tailEnd/>
          </a:ln>
          <a:effectLst/>
        </p:spPr>
        <p:txBody>
          <a:bodyPr/>
          <a:lstStyle/>
          <a:p>
            <a:endParaRPr lang="en-US"/>
          </a:p>
        </p:txBody>
      </p:sp>
      <p:sp>
        <p:nvSpPr>
          <p:cNvPr id="64510" name="Freeform 1022"/>
          <p:cNvSpPr>
            <a:spLocks/>
          </p:cNvSpPr>
          <p:nvPr/>
        </p:nvSpPr>
        <p:spPr bwMode="auto">
          <a:xfrm>
            <a:off x="2459038" y="2032000"/>
            <a:ext cx="31750" cy="30163"/>
          </a:xfrm>
          <a:custGeom>
            <a:avLst/>
            <a:gdLst/>
            <a:ahLst/>
            <a:cxnLst>
              <a:cxn ang="0">
                <a:pos x="7" y="16"/>
              </a:cxn>
              <a:cxn ang="0">
                <a:pos x="0" y="7"/>
              </a:cxn>
              <a:cxn ang="0">
                <a:pos x="0" y="10"/>
              </a:cxn>
              <a:cxn ang="0">
                <a:pos x="16" y="10"/>
              </a:cxn>
              <a:cxn ang="0">
                <a:pos x="16" y="7"/>
              </a:cxn>
              <a:cxn ang="0">
                <a:pos x="7" y="0"/>
              </a:cxn>
              <a:cxn ang="0">
                <a:pos x="16" y="7"/>
              </a:cxn>
              <a:cxn ang="0">
                <a:pos x="16" y="2"/>
              </a:cxn>
              <a:cxn ang="0">
                <a:pos x="7" y="0"/>
              </a:cxn>
              <a:cxn ang="0">
                <a:pos x="7" y="16"/>
              </a:cxn>
            </a:cxnLst>
            <a:rect l="0" t="0" r="r" b="b"/>
            <a:pathLst>
              <a:path w="17" h="17">
                <a:moveTo>
                  <a:pt x="7" y="16"/>
                </a:moveTo>
                <a:lnTo>
                  <a:pt x="0" y="7"/>
                </a:lnTo>
                <a:lnTo>
                  <a:pt x="0" y="10"/>
                </a:lnTo>
                <a:lnTo>
                  <a:pt x="16" y="10"/>
                </a:lnTo>
                <a:lnTo>
                  <a:pt x="16" y="7"/>
                </a:lnTo>
                <a:lnTo>
                  <a:pt x="7" y="0"/>
                </a:lnTo>
                <a:lnTo>
                  <a:pt x="16" y="7"/>
                </a:lnTo>
                <a:lnTo>
                  <a:pt x="16" y="2"/>
                </a:lnTo>
                <a:lnTo>
                  <a:pt x="7" y="0"/>
                </a:lnTo>
                <a:lnTo>
                  <a:pt x="7" y="16"/>
                </a:lnTo>
              </a:path>
            </a:pathLst>
          </a:custGeom>
          <a:solidFill>
            <a:srgbClr val="000000"/>
          </a:solidFill>
          <a:ln w="9525" cap="rnd">
            <a:noFill/>
            <a:round/>
            <a:headEnd/>
            <a:tailEnd/>
          </a:ln>
          <a:effectLst/>
        </p:spPr>
        <p:txBody>
          <a:bodyPr/>
          <a:lstStyle/>
          <a:p>
            <a:endParaRPr lang="en-US"/>
          </a:p>
        </p:txBody>
      </p:sp>
      <p:sp>
        <p:nvSpPr>
          <p:cNvPr id="64511" name="Freeform 1023"/>
          <p:cNvSpPr>
            <a:spLocks/>
          </p:cNvSpPr>
          <p:nvPr/>
        </p:nvSpPr>
        <p:spPr bwMode="auto">
          <a:xfrm>
            <a:off x="2286000" y="2009775"/>
            <a:ext cx="182563" cy="42863"/>
          </a:xfrm>
          <a:custGeom>
            <a:avLst/>
            <a:gdLst/>
            <a:ahLst/>
            <a:cxnLst>
              <a:cxn ang="0">
                <a:pos x="8" y="6"/>
              </a:cxn>
              <a:cxn ang="0">
                <a:pos x="4" y="10"/>
              </a:cxn>
              <a:cxn ang="0">
                <a:pos x="97" y="23"/>
              </a:cxn>
              <a:cxn ang="0">
                <a:pos x="97" y="12"/>
              </a:cxn>
              <a:cxn ang="0">
                <a:pos x="4" y="0"/>
              </a:cxn>
              <a:cxn ang="0">
                <a:pos x="0" y="6"/>
              </a:cxn>
              <a:cxn ang="0">
                <a:pos x="4" y="0"/>
              </a:cxn>
              <a:cxn ang="0">
                <a:pos x="0" y="0"/>
              </a:cxn>
              <a:cxn ang="0">
                <a:pos x="0" y="6"/>
              </a:cxn>
              <a:cxn ang="0">
                <a:pos x="8" y="6"/>
              </a:cxn>
            </a:cxnLst>
            <a:rect l="0" t="0" r="r" b="b"/>
            <a:pathLst>
              <a:path w="98" h="24">
                <a:moveTo>
                  <a:pt x="8" y="6"/>
                </a:moveTo>
                <a:lnTo>
                  <a:pt x="4" y="10"/>
                </a:lnTo>
                <a:lnTo>
                  <a:pt x="97" y="23"/>
                </a:lnTo>
                <a:lnTo>
                  <a:pt x="97" y="12"/>
                </a:lnTo>
                <a:lnTo>
                  <a:pt x="4" y="0"/>
                </a:lnTo>
                <a:lnTo>
                  <a:pt x="0" y="6"/>
                </a:lnTo>
                <a:lnTo>
                  <a:pt x="4" y="0"/>
                </a:lnTo>
                <a:lnTo>
                  <a:pt x="0" y="0"/>
                </a:lnTo>
                <a:lnTo>
                  <a:pt x="0" y="6"/>
                </a:lnTo>
                <a:lnTo>
                  <a:pt x="8" y="6"/>
                </a:lnTo>
              </a:path>
            </a:pathLst>
          </a:custGeom>
          <a:solidFill>
            <a:srgbClr val="000000"/>
          </a:solidFill>
          <a:ln w="9525" cap="rnd">
            <a:noFill/>
            <a:round/>
            <a:headEnd/>
            <a:tailEnd/>
          </a:ln>
          <a:effectLst/>
        </p:spPr>
        <p:txBody>
          <a:bodyPr/>
          <a:lstStyle/>
          <a:p>
            <a:endParaRPr lang="en-US"/>
          </a:p>
        </p:txBody>
      </p:sp>
      <p:sp>
        <p:nvSpPr>
          <p:cNvPr id="64512" name="Freeform 1024"/>
          <p:cNvSpPr>
            <a:spLocks/>
          </p:cNvSpPr>
          <p:nvPr/>
        </p:nvSpPr>
        <p:spPr bwMode="auto">
          <a:xfrm>
            <a:off x="2286000" y="2012950"/>
            <a:ext cx="31750" cy="31750"/>
          </a:xfrm>
          <a:custGeom>
            <a:avLst/>
            <a:gdLst/>
            <a:ahLst/>
            <a:cxnLst>
              <a:cxn ang="0">
                <a:pos x="4" y="16"/>
              </a:cxn>
              <a:cxn ang="0">
                <a:pos x="16" y="8"/>
              </a:cxn>
              <a:cxn ang="0">
                <a:pos x="0" y="8"/>
              </a:cxn>
              <a:cxn ang="0">
                <a:pos x="8" y="0"/>
              </a:cxn>
              <a:cxn ang="0">
                <a:pos x="4" y="16"/>
              </a:cxn>
              <a:cxn ang="0">
                <a:pos x="16" y="16"/>
              </a:cxn>
              <a:cxn ang="0">
                <a:pos x="16" y="8"/>
              </a:cxn>
              <a:cxn ang="0">
                <a:pos x="4" y="16"/>
              </a:cxn>
            </a:cxnLst>
            <a:rect l="0" t="0" r="r" b="b"/>
            <a:pathLst>
              <a:path w="17" h="17">
                <a:moveTo>
                  <a:pt x="4" y="16"/>
                </a:moveTo>
                <a:lnTo>
                  <a:pt x="16" y="8"/>
                </a:lnTo>
                <a:lnTo>
                  <a:pt x="0" y="8"/>
                </a:lnTo>
                <a:lnTo>
                  <a:pt x="8" y="0"/>
                </a:lnTo>
                <a:lnTo>
                  <a:pt x="4" y="16"/>
                </a:lnTo>
                <a:lnTo>
                  <a:pt x="16" y="16"/>
                </a:lnTo>
                <a:lnTo>
                  <a:pt x="16" y="8"/>
                </a:lnTo>
                <a:lnTo>
                  <a:pt x="4" y="16"/>
                </a:lnTo>
              </a:path>
            </a:pathLst>
          </a:custGeom>
          <a:solidFill>
            <a:srgbClr val="000000"/>
          </a:solidFill>
          <a:ln w="9525" cap="rnd">
            <a:noFill/>
            <a:round/>
            <a:headEnd/>
            <a:tailEnd/>
          </a:ln>
          <a:effectLst/>
        </p:spPr>
        <p:txBody>
          <a:bodyPr/>
          <a:lstStyle/>
          <a:p>
            <a:endParaRPr lang="en-US"/>
          </a:p>
        </p:txBody>
      </p:sp>
      <p:sp>
        <p:nvSpPr>
          <p:cNvPr id="64513" name="Freeform 1025"/>
          <p:cNvSpPr>
            <a:spLocks/>
          </p:cNvSpPr>
          <p:nvPr/>
        </p:nvSpPr>
        <p:spPr bwMode="auto">
          <a:xfrm>
            <a:off x="2000250" y="1947863"/>
            <a:ext cx="295275" cy="80962"/>
          </a:xfrm>
          <a:custGeom>
            <a:avLst/>
            <a:gdLst/>
            <a:ahLst/>
            <a:cxnLst>
              <a:cxn ang="0">
                <a:pos x="0" y="8"/>
              </a:cxn>
              <a:cxn ang="0">
                <a:pos x="156" y="44"/>
              </a:cxn>
              <a:cxn ang="0">
                <a:pos x="158" y="36"/>
              </a:cxn>
              <a:cxn ang="0">
                <a:pos x="2" y="0"/>
              </a:cxn>
              <a:cxn ang="0">
                <a:pos x="0" y="8"/>
              </a:cxn>
            </a:cxnLst>
            <a:rect l="0" t="0" r="r" b="b"/>
            <a:pathLst>
              <a:path w="159" h="45">
                <a:moveTo>
                  <a:pt x="0" y="8"/>
                </a:moveTo>
                <a:lnTo>
                  <a:pt x="156" y="44"/>
                </a:lnTo>
                <a:lnTo>
                  <a:pt x="158" y="36"/>
                </a:lnTo>
                <a:lnTo>
                  <a:pt x="2" y="0"/>
                </a:lnTo>
                <a:lnTo>
                  <a:pt x="0" y="8"/>
                </a:lnTo>
              </a:path>
            </a:pathLst>
          </a:custGeom>
          <a:solidFill>
            <a:srgbClr val="000000"/>
          </a:solidFill>
          <a:ln w="9525" cap="rnd">
            <a:noFill/>
            <a:round/>
            <a:headEnd/>
            <a:tailEnd/>
          </a:ln>
          <a:effectLst/>
        </p:spPr>
        <p:txBody>
          <a:bodyPr/>
          <a:lstStyle/>
          <a:p>
            <a:endParaRPr lang="en-US"/>
          </a:p>
        </p:txBody>
      </p:sp>
      <p:sp>
        <p:nvSpPr>
          <p:cNvPr id="64514" name="Freeform 1026"/>
          <p:cNvSpPr>
            <a:spLocks/>
          </p:cNvSpPr>
          <p:nvPr/>
        </p:nvSpPr>
        <p:spPr bwMode="auto">
          <a:xfrm>
            <a:off x="1976438" y="1943100"/>
            <a:ext cx="31750" cy="30163"/>
          </a:xfrm>
          <a:custGeom>
            <a:avLst/>
            <a:gdLst/>
            <a:ahLst/>
            <a:cxnLst>
              <a:cxn ang="0">
                <a:pos x="3" y="7"/>
              </a:cxn>
              <a:cxn ang="0">
                <a:pos x="0" y="13"/>
              </a:cxn>
              <a:cxn ang="0">
                <a:pos x="13" y="16"/>
              </a:cxn>
              <a:cxn ang="0">
                <a:pos x="16" y="4"/>
              </a:cxn>
              <a:cxn ang="0">
                <a:pos x="5" y="0"/>
              </a:cxn>
              <a:cxn ang="0">
                <a:pos x="3" y="7"/>
              </a:cxn>
            </a:cxnLst>
            <a:rect l="0" t="0" r="r" b="b"/>
            <a:pathLst>
              <a:path w="17" h="17">
                <a:moveTo>
                  <a:pt x="3" y="7"/>
                </a:moveTo>
                <a:lnTo>
                  <a:pt x="0" y="13"/>
                </a:lnTo>
                <a:lnTo>
                  <a:pt x="13" y="16"/>
                </a:lnTo>
                <a:lnTo>
                  <a:pt x="16" y="4"/>
                </a:lnTo>
                <a:lnTo>
                  <a:pt x="5" y="0"/>
                </a:lnTo>
                <a:lnTo>
                  <a:pt x="3" y="7"/>
                </a:lnTo>
              </a:path>
            </a:pathLst>
          </a:custGeom>
          <a:solidFill>
            <a:srgbClr val="000000"/>
          </a:solidFill>
          <a:ln w="9525" cap="rnd">
            <a:noFill/>
            <a:round/>
            <a:headEnd/>
            <a:tailEnd/>
          </a:ln>
          <a:effectLst/>
        </p:spPr>
        <p:txBody>
          <a:bodyPr/>
          <a:lstStyle/>
          <a:p>
            <a:endParaRPr lang="en-US"/>
          </a:p>
        </p:txBody>
      </p:sp>
      <p:sp>
        <p:nvSpPr>
          <p:cNvPr id="64515" name="Freeform 1027"/>
          <p:cNvSpPr>
            <a:spLocks/>
          </p:cNvSpPr>
          <p:nvPr/>
        </p:nvSpPr>
        <p:spPr bwMode="auto">
          <a:xfrm>
            <a:off x="2154238" y="2093913"/>
            <a:ext cx="436562" cy="422275"/>
          </a:xfrm>
          <a:custGeom>
            <a:avLst/>
            <a:gdLst/>
            <a:ahLst/>
            <a:cxnLst>
              <a:cxn ang="0">
                <a:pos x="41" y="207"/>
              </a:cxn>
              <a:cxn ang="0">
                <a:pos x="39" y="198"/>
              </a:cxn>
              <a:cxn ang="0">
                <a:pos x="36" y="192"/>
              </a:cxn>
              <a:cxn ang="0">
                <a:pos x="36" y="183"/>
              </a:cxn>
              <a:cxn ang="0">
                <a:pos x="39" y="177"/>
              </a:cxn>
              <a:cxn ang="0">
                <a:pos x="39" y="173"/>
              </a:cxn>
              <a:cxn ang="0">
                <a:pos x="34" y="168"/>
              </a:cxn>
              <a:cxn ang="0">
                <a:pos x="39" y="162"/>
              </a:cxn>
              <a:cxn ang="0">
                <a:pos x="43" y="156"/>
              </a:cxn>
              <a:cxn ang="0">
                <a:pos x="43" y="147"/>
              </a:cxn>
              <a:cxn ang="0">
                <a:pos x="43" y="139"/>
              </a:cxn>
              <a:cxn ang="0">
                <a:pos x="41" y="130"/>
              </a:cxn>
              <a:cxn ang="0">
                <a:pos x="34" y="128"/>
              </a:cxn>
              <a:cxn ang="0">
                <a:pos x="32" y="115"/>
              </a:cxn>
              <a:cxn ang="0">
                <a:pos x="30" y="100"/>
              </a:cxn>
              <a:cxn ang="0">
                <a:pos x="26" y="85"/>
              </a:cxn>
              <a:cxn ang="0">
                <a:pos x="22" y="71"/>
              </a:cxn>
              <a:cxn ang="0">
                <a:pos x="13" y="58"/>
              </a:cxn>
              <a:cxn ang="0">
                <a:pos x="7" y="43"/>
              </a:cxn>
              <a:cxn ang="0">
                <a:pos x="2" y="26"/>
              </a:cxn>
              <a:cxn ang="0">
                <a:pos x="0" y="11"/>
              </a:cxn>
              <a:cxn ang="0">
                <a:pos x="122" y="3"/>
              </a:cxn>
              <a:cxn ang="0">
                <a:pos x="115" y="9"/>
              </a:cxn>
              <a:cxn ang="0">
                <a:pos x="115" y="17"/>
              </a:cxn>
              <a:cxn ang="0">
                <a:pos x="119" y="26"/>
              </a:cxn>
              <a:cxn ang="0">
                <a:pos x="124" y="32"/>
              </a:cxn>
              <a:cxn ang="0">
                <a:pos x="128" y="32"/>
              </a:cxn>
              <a:cxn ang="0">
                <a:pos x="134" y="30"/>
              </a:cxn>
              <a:cxn ang="0">
                <a:pos x="137" y="34"/>
              </a:cxn>
              <a:cxn ang="0">
                <a:pos x="139" y="41"/>
              </a:cxn>
              <a:cxn ang="0">
                <a:pos x="141" y="47"/>
              </a:cxn>
              <a:cxn ang="0">
                <a:pos x="145" y="51"/>
              </a:cxn>
              <a:cxn ang="0">
                <a:pos x="154" y="51"/>
              </a:cxn>
              <a:cxn ang="0">
                <a:pos x="160" y="56"/>
              </a:cxn>
              <a:cxn ang="0">
                <a:pos x="171" y="66"/>
              </a:cxn>
              <a:cxn ang="0">
                <a:pos x="181" y="77"/>
              </a:cxn>
              <a:cxn ang="0">
                <a:pos x="190" y="88"/>
              </a:cxn>
              <a:cxn ang="0">
                <a:pos x="198" y="98"/>
              </a:cxn>
              <a:cxn ang="0">
                <a:pos x="207" y="109"/>
              </a:cxn>
              <a:cxn ang="0">
                <a:pos x="215" y="120"/>
              </a:cxn>
              <a:cxn ang="0">
                <a:pos x="226" y="130"/>
              </a:cxn>
              <a:cxn ang="0">
                <a:pos x="232" y="137"/>
              </a:cxn>
              <a:cxn ang="0">
                <a:pos x="228" y="141"/>
              </a:cxn>
              <a:cxn ang="0">
                <a:pos x="224" y="145"/>
              </a:cxn>
              <a:cxn ang="0">
                <a:pos x="220" y="149"/>
              </a:cxn>
              <a:cxn ang="0">
                <a:pos x="220" y="158"/>
              </a:cxn>
              <a:cxn ang="0">
                <a:pos x="217" y="166"/>
              </a:cxn>
              <a:cxn ang="0">
                <a:pos x="215" y="175"/>
              </a:cxn>
              <a:cxn ang="0">
                <a:pos x="213" y="183"/>
              </a:cxn>
              <a:cxn ang="0">
                <a:pos x="211" y="192"/>
              </a:cxn>
              <a:cxn ang="0">
                <a:pos x="209" y="200"/>
              </a:cxn>
              <a:cxn ang="0">
                <a:pos x="209" y="209"/>
              </a:cxn>
              <a:cxn ang="0">
                <a:pos x="209" y="217"/>
              </a:cxn>
              <a:cxn ang="0">
                <a:pos x="200" y="217"/>
              </a:cxn>
              <a:cxn ang="0">
                <a:pos x="192" y="217"/>
              </a:cxn>
              <a:cxn ang="0">
                <a:pos x="186" y="219"/>
              </a:cxn>
              <a:cxn ang="0">
                <a:pos x="183" y="226"/>
              </a:cxn>
              <a:cxn ang="0">
                <a:pos x="181" y="232"/>
              </a:cxn>
              <a:cxn ang="0">
                <a:pos x="175" y="230"/>
              </a:cxn>
              <a:cxn ang="0">
                <a:pos x="173" y="224"/>
              </a:cxn>
              <a:cxn ang="0">
                <a:pos x="166" y="222"/>
              </a:cxn>
              <a:cxn ang="0">
                <a:pos x="51" y="219"/>
              </a:cxn>
              <a:cxn ang="0">
                <a:pos x="45" y="217"/>
              </a:cxn>
            </a:cxnLst>
            <a:rect l="0" t="0" r="r" b="b"/>
            <a:pathLst>
              <a:path w="235" h="233">
                <a:moveTo>
                  <a:pt x="43" y="211"/>
                </a:moveTo>
                <a:lnTo>
                  <a:pt x="43" y="209"/>
                </a:lnTo>
                <a:lnTo>
                  <a:pt x="41" y="209"/>
                </a:lnTo>
                <a:lnTo>
                  <a:pt x="41" y="207"/>
                </a:lnTo>
                <a:lnTo>
                  <a:pt x="41" y="205"/>
                </a:lnTo>
                <a:lnTo>
                  <a:pt x="39" y="202"/>
                </a:lnTo>
                <a:lnTo>
                  <a:pt x="39" y="200"/>
                </a:lnTo>
                <a:lnTo>
                  <a:pt x="39" y="198"/>
                </a:lnTo>
                <a:lnTo>
                  <a:pt x="36" y="198"/>
                </a:lnTo>
                <a:lnTo>
                  <a:pt x="36" y="196"/>
                </a:lnTo>
                <a:lnTo>
                  <a:pt x="36" y="194"/>
                </a:lnTo>
                <a:lnTo>
                  <a:pt x="36" y="192"/>
                </a:lnTo>
                <a:lnTo>
                  <a:pt x="36" y="190"/>
                </a:lnTo>
                <a:lnTo>
                  <a:pt x="36" y="188"/>
                </a:lnTo>
                <a:lnTo>
                  <a:pt x="36" y="185"/>
                </a:lnTo>
                <a:lnTo>
                  <a:pt x="36" y="183"/>
                </a:lnTo>
                <a:lnTo>
                  <a:pt x="36" y="181"/>
                </a:lnTo>
                <a:lnTo>
                  <a:pt x="36" y="179"/>
                </a:lnTo>
                <a:lnTo>
                  <a:pt x="39" y="179"/>
                </a:lnTo>
                <a:lnTo>
                  <a:pt x="39" y="177"/>
                </a:lnTo>
                <a:lnTo>
                  <a:pt x="41" y="177"/>
                </a:lnTo>
                <a:lnTo>
                  <a:pt x="41" y="175"/>
                </a:lnTo>
                <a:lnTo>
                  <a:pt x="41" y="173"/>
                </a:lnTo>
                <a:lnTo>
                  <a:pt x="39" y="173"/>
                </a:lnTo>
                <a:lnTo>
                  <a:pt x="39" y="171"/>
                </a:lnTo>
                <a:lnTo>
                  <a:pt x="36" y="171"/>
                </a:lnTo>
                <a:lnTo>
                  <a:pt x="34" y="171"/>
                </a:lnTo>
                <a:lnTo>
                  <a:pt x="34" y="168"/>
                </a:lnTo>
                <a:lnTo>
                  <a:pt x="34" y="166"/>
                </a:lnTo>
                <a:lnTo>
                  <a:pt x="36" y="166"/>
                </a:lnTo>
                <a:lnTo>
                  <a:pt x="36" y="164"/>
                </a:lnTo>
                <a:lnTo>
                  <a:pt x="39" y="162"/>
                </a:lnTo>
                <a:lnTo>
                  <a:pt x="41" y="160"/>
                </a:lnTo>
                <a:lnTo>
                  <a:pt x="41" y="158"/>
                </a:lnTo>
                <a:lnTo>
                  <a:pt x="41" y="156"/>
                </a:lnTo>
                <a:lnTo>
                  <a:pt x="43" y="156"/>
                </a:lnTo>
                <a:lnTo>
                  <a:pt x="43" y="154"/>
                </a:lnTo>
                <a:lnTo>
                  <a:pt x="43" y="151"/>
                </a:lnTo>
                <a:lnTo>
                  <a:pt x="43" y="149"/>
                </a:lnTo>
                <a:lnTo>
                  <a:pt x="43" y="147"/>
                </a:lnTo>
                <a:lnTo>
                  <a:pt x="43" y="145"/>
                </a:lnTo>
                <a:lnTo>
                  <a:pt x="43" y="143"/>
                </a:lnTo>
                <a:lnTo>
                  <a:pt x="43" y="141"/>
                </a:lnTo>
                <a:lnTo>
                  <a:pt x="43" y="139"/>
                </a:lnTo>
                <a:lnTo>
                  <a:pt x="41" y="137"/>
                </a:lnTo>
                <a:lnTo>
                  <a:pt x="41" y="134"/>
                </a:lnTo>
                <a:lnTo>
                  <a:pt x="41" y="132"/>
                </a:lnTo>
                <a:lnTo>
                  <a:pt x="41" y="130"/>
                </a:lnTo>
                <a:lnTo>
                  <a:pt x="39" y="130"/>
                </a:lnTo>
                <a:lnTo>
                  <a:pt x="39" y="128"/>
                </a:lnTo>
                <a:lnTo>
                  <a:pt x="36" y="128"/>
                </a:lnTo>
                <a:lnTo>
                  <a:pt x="34" y="128"/>
                </a:lnTo>
                <a:lnTo>
                  <a:pt x="32" y="128"/>
                </a:lnTo>
                <a:lnTo>
                  <a:pt x="32" y="124"/>
                </a:lnTo>
                <a:lnTo>
                  <a:pt x="32" y="120"/>
                </a:lnTo>
                <a:lnTo>
                  <a:pt x="32" y="115"/>
                </a:lnTo>
                <a:lnTo>
                  <a:pt x="32" y="113"/>
                </a:lnTo>
                <a:lnTo>
                  <a:pt x="32" y="109"/>
                </a:lnTo>
                <a:lnTo>
                  <a:pt x="32" y="105"/>
                </a:lnTo>
                <a:lnTo>
                  <a:pt x="30" y="100"/>
                </a:lnTo>
                <a:lnTo>
                  <a:pt x="30" y="96"/>
                </a:lnTo>
                <a:lnTo>
                  <a:pt x="30" y="94"/>
                </a:lnTo>
                <a:lnTo>
                  <a:pt x="28" y="90"/>
                </a:lnTo>
                <a:lnTo>
                  <a:pt x="26" y="85"/>
                </a:lnTo>
                <a:lnTo>
                  <a:pt x="26" y="81"/>
                </a:lnTo>
                <a:lnTo>
                  <a:pt x="24" y="79"/>
                </a:lnTo>
                <a:lnTo>
                  <a:pt x="22" y="75"/>
                </a:lnTo>
                <a:lnTo>
                  <a:pt x="22" y="71"/>
                </a:lnTo>
                <a:lnTo>
                  <a:pt x="19" y="68"/>
                </a:lnTo>
                <a:lnTo>
                  <a:pt x="17" y="64"/>
                </a:lnTo>
                <a:lnTo>
                  <a:pt x="15" y="60"/>
                </a:lnTo>
                <a:lnTo>
                  <a:pt x="13" y="58"/>
                </a:lnTo>
                <a:lnTo>
                  <a:pt x="13" y="54"/>
                </a:lnTo>
                <a:lnTo>
                  <a:pt x="11" y="49"/>
                </a:lnTo>
                <a:lnTo>
                  <a:pt x="9" y="45"/>
                </a:lnTo>
                <a:lnTo>
                  <a:pt x="7" y="43"/>
                </a:lnTo>
                <a:lnTo>
                  <a:pt x="7" y="39"/>
                </a:lnTo>
                <a:lnTo>
                  <a:pt x="4" y="34"/>
                </a:lnTo>
                <a:lnTo>
                  <a:pt x="4" y="30"/>
                </a:lnTo>
                <a:lnTo>
                  <a:pt x="2" y="26"/>
                </a:lnTo>
                <a:lnTo>
                  <a:pt x="2" y="24"/>
                </a:lnTo>
                <a:lnTo>
                  <a:pt x="2" y="20"/>
                </a:lnTo>
                <a:lnTo>
                  <a:pt x="0" y="15"/>
                </a:lnTo>
                <a:lnTo>
                  <a:pt x="0" y="11"/>
                </a:lnTo>
                <a:lnTo>
                  <a:pt x="0" y="7"/>
                </a:lnTo>
                <a:lnTo>
                  <a:pt x="126" y="0"/>
                </a:lnTo>
                <a:lnTo>
                  <a:pt x="124" y="0"/>
                </a:lnTo>
                <a:lnTo>
                  <a:pt x="122" y="3"/>
                </a:lnTo>
                <a:lnTo>
                  <a:pt x="119" y="3"/>
                </a:lnTo>
                <a:lnTo>
                  <a:pt x="117" y="5"/>
                </a:lnTo>
                <a:lnTo>
                  <a:pt x="115" y="7"/>
                </a:lnTo>
                <a:lnTo>
                  <a:pt x="115" y="9"/>
                </a:lnTo>
                <a:lnTo>
                  <a:pt x="113" y="11"/>
                </a:lnTo>
                <a:lnTo>
                  <a:pt x="115" y="13"/>
                </a:lnTo>
                <a:lnTo>
                  <a:pt x="115" y="15"/>
                </a:lnTo>
                <a:lnTo>
                  <a:pt x="115" y="17"/>
                </a:lnTo>
                <a:lnTo>
                  <a:pt x="117" y="20"/>
                </a:lnTo>
                <a:lnTo>
                  <a:pt x="117" y="22"/>
                </a:lnTo>
                <a:lnTo>
                  <a:pt x="119" y="24"/>
                </a:lnTo>
                <a:lnTo>
                  <a:pt x="119" y="26"/>
                </a:lnTo>
                <a:lnTo>
                  <a:pt x="122" y="28"/>
                </a:lnTo>
                <a:lnTo>
                  <a:pt x="122" y="30"/>
                </a:lnTo>
                <a:lnTo>
                  <a:pt x="122" y="32"/>
                </a:lnTo>
                <a:lnTo>
                  <a:pt x="124" y="32"/>
                </a:lnTo>
                <a:lnTo>
                  <a:pt x="124" y="34"/>
                </a:lnTo>
                <a:lnTo>
                  <a:pt x="124" y="32"/>
                </a:lnTo>
                <a:lnTo>
                  <a:pt x="126" y="32"/>
                </a:lnTo>
                <a:lnTo>
                  <a:pt x="128" y="32"/>
                </a:lnTo>
                <a:lnTo>
                  <a:pt x="128" y="30"/>
                </a:lnTo>
                <a:lnTo>
                  <a:pt x="130" y="30"/>
                </a:lnTo>
                <a:lnTo>
                  <a:pt x="132" y="30"/>
                </a:lnTo>
                <a:lnTo>
                  <a:pt x="134" y="30"/>
                </a:lnTo>
                <a:lnTo>
                  <a:pt x="137" y="30"/>
                </a:lnTo>
                <a:lnTo>
                  <a:pt x="139" y="30"/>
                </a:lnTo>
                <a:lnTo>
                  <a:pt x="139" y="32"/>
                </a:lnTo>
                <a:lnTo>
                  <a:pt x="137" y="34"/>
                </a:lnTo>
                <a:lnTo>
                  <a:pt x="137" y="37"/>
                </a:lnTo>
                <a:lnTo>
                  <a:pt x="137" y="39"/>
                </a:lnTo>
                <a:lnTo>
                  <a:pt x="137" y="41"/>
                </a:lnTo>
                <a:lnTo>
                  <a:pt x="139" y="41"/>
                </a:lnTo>
                <a:lnTo>
                  <a:pt x="139" y="43"/>
                </a:lnTo>
                <a:lnTo>
                  <a:pt x="139" y="45"/>
                </a:lnTo>
                <a:lnTo>
                  <a:pt x="139" y="47"/>
                </a:lnTo>
                <a:lnTo>
                  <a:pt x="141" y="47"/>
                </a:lnTo>
                <a:lnTo>
                  <a:pt x="141" y="49"/>
                </a:lnTo>
                <a:lnTo>
                  <a:pt x="143" y="49"/>
                </a:lnTo>
                <a:lnTo>
                  <a:pt x="143" y="51"/>
                </a:lnTo>
                <a:lnTo>
                  <a:pt x="145" y="51"/>
                </a:lnTo>
                <a:lnTo>
                  <a:pt x="147" y="51"/>
                </a:lnTo>
                <a:lnTo>
                  <a:pt x="149" y="51"/>
                </a:lnTo>
                <a:lnTo>
                  <a:pt x="151" y="51"/>
                </a:lnTo>
                <a:lnTo>
                  <a:pt x="154" y="51"/>
                </a:lnTo>
                <a:lnTo>
                  <a:pt x="156" y="51"/>
                </a:lnTo>
                <a:lnTo>
                  <a:pt x="158" y="51"/>
                </a:lnTo>
                <a:lnTo>
                  <a:pt x="158" y="54"/>
                </a:lnTo>
                <a:lnTo>
                  <a:pt x="160" y="56"/>
                </a:lnTo>
                <a:lnTo>
                  <a:pt x="164" y="58"/>
                </a:lnTo>
                <a:lnTo>
                  <a:pt x="166" y="60"/>
                </a:lnTo>
                <a:lnTo>
                  <a:pt x="168" y="62"/>
                </a:lnTo>
                <a:lnTo>
                  <a:pt x="171" y="66"/>
                </a:lnTo>
                <a:lnTo>
                  <a:pt x="173" y="68"/>
                </a:lnTo>
                <a:lnTo>
                  <a:pt x="175" y="71"/>
                </a:lnTo>
                <a:lnTo>
                  <a:pt x="177" y="73"/>
                </a:lnTo>
                <a:lnTo>
                  <a:pt x="181" y="77"/>
                </a:lnTo>
                <a:lnTo>
                  <a:pt x="183" y="79"/>
                </a:lnTo>
                <a:lnTo>
                  <a:pt x="186" y="81"/>
                </a:lnTo>
                <a:lnTo>
                  <a:pt x="188" y="85"/>
                </a:lnTo>
                <a:lnTo>
                  <a:pt x="190" y="88"/>
                </a:lnTo>
                <a:lnTo>
                  <a:pt x="192" y="90"/>
                </a:lnTo>
                <a:lnTo>
                  <a:pt x="194" y="92"/>
                </a:lnTo>
                <a:lnTo>
                  <a:pt x="196" y="96"/>
                </a:lnTo>
                <a:lnTo>
                  <a:pt x="198" y="98"/>
                </a:lnTo>
                <a:lnTo>
                  <a:pt x="200" y="100"/>
                </a:lnTo>
                <a:lnTo>
                  <a:pt x="203" y="105"/>
                </a:lnTo>
                <a:lnTo>
                  <a:pt x="205" y="107"/>
                </a:lnTo>
                <a:lnTo>
                  <a:pt x="207" y="109"/>
                </a:lnTo>
                <a:lnTo>
                  <a:pt x="209" y="113"/>
                </a:lnTo>
                <a:lnTo>
                  <a:pt x="211" y="115"/>
                </a:lnTo>
                <a:lnTo>
                  <a:pt x="213" y="117"/>
                </a:lnTo>
                <a:lnTo>
                  <a:pt x="215" y="120"/>
                </a:lnTo>
                <a:lnTo>
                  <a:pt x="217" y="122"/>
                </a:lnTo>
                <a:lnTo>
                  <a:pt x="222" y="126"/>
                </a:lnTo>
                <a:lnTo>
                  <a:pt x="224" y="128"/>
                </a:lnTo>
                <a:lnTo>
                  <a:pt x="226" y="130"/>
                </a:lnTo>
                <a:lnTo>
                  <a:pt x="228" y="132"/>
                </a:lnTo>
                <a:lnTo>
                  <a:pt x="232" y="134"/>
                </a:lnTo>
                <a:lnTo>
                  <a:pt x="234" y="137"/>
                </a:lnTo>
                <a:lnTo>
                  <a:pt x="232" y="137"/>
                </a:lnTo>
                <a:lnTo>
                  <a:pt x="232" y="139"/>
                </a:lnTo>
                <a:lnTo>
                  <a:pt x="230" y="139"/>
                </a:lnTo>
                <a:lnTo>
                  <a:pt x="228" y="139"/>
                </a:lnTo>
                <a:lnTo>
                  <a:pt x="228" y="141"/>
                </a:lnTo>
                <a:lnTo>
                  <a:pt x="226" y="141"/>
                </a:lnTo>
                <a:lnTo>
                  <a:pt x="226" y="143"/>
                </a:lnTo>
                <a:lnTo>
                  <a:pt x="224" y="143"/>
                </a:lnTo>
                <a:lnTo>
                  <a:pt x="224" y="145"/>
                </a:lnTo>
                <a:lnTo>
                  <a:pt x="222" y="145"/>
                </a:lnTo>
                <a:lnTo>
                  <a:pt x="222" y="147"/>
                </a:lnTo>
                <a:lnTo>
                  <a:pt x="222" y="149"/>
                </a:lnTo>
                <a:lnTo>
                  <a:pt x="220" y="149"/>
                </a:lnTo>
                <a:lnTo>
                  <a:pt x="220" y="151"/>
                </a:lnTo>
                <a:lnTo>
                  <a:pt x="220" y="154"/>
                </a:lnTo>
                <a:lnTo>
                  <a:pt x="220" y="156"/>
                </a:lnTo>
                <a:lnTo>
                  <a:pt x="220" y="158"/>
                </a:lnTo>
                <a:lnTo>
                  <a:pt x="220" y="160"/>
                </a:lnTo>
                <a:lnTo>
                  <a:pt x="220" y="162"/>
                </a:lnTo>
                <a:lnTo>
                  <a:pt x="220" y="164"/>
                </a:lnTo>
                <a:lnTo>
                  <a:pt x="217" y="166"/>
                </a:lnTo>
                <a:lnTo>
                  <a:pt x="217" y="168"/>
                </a:lnTo>
                <a:lnTo>
                  <a:pt x="217" y="171"/>
                </a:lnTo>
                <a:lnTo>
                  <a:pt x="215" y="173"/>
                </a:lnTo>
                <a:lnTo>
                  <a:pt x="215" y="175"/>
                </a:lnTo>
                <a:lnTo>
                  <a:pt x="215" y="177"/>
                </a:lnTo>
                <a:lnTo>
                  <a:pt x="215" y="179"/>
                </a:lnTo>
                <a:lnTo>
                  <a:pt x="213" y="181"/>
                </a:lnTo>
                <a:lnTo>
                  <a:pt x="213" y="183"/>
                </a:lnTo>
                <a:lnTo>
                  <a:pt x="213" y="185"/>
                </a:lnTo>
                <a:lnTo>
                  <a:pt x="213" y="188"/>
                </a:lnTo>
                <a:lnTo>
                  <a:pt x="211" y="190"/>
                </a:lnTo>
                <a:lnTo>
                  <a:pt x="211" y="192"/>
                </a:lnTo>
                <a:lnTo>
                  <a:pt x="211" y="194"/>
                </a:lnTo>
                <a:lnTo>
                  <a:pt x="211" y="196"/>
                </a:lnTo>
                <a:lnTo>
                  <a:pt x="209" y="198"/>
                </a:lnTo>
                <a:lnTo>
                  <a:pt x="209" y="200"/>
                </a:lnTo>
                <a:lnTo>
                  <a:pt x="209" y="202"/>
                </a:lnTo>
                <a:lnTo>
                  <a:pt x="209" y="205"/>
                </a:lnTo>
                <a:lnTo>
                  <a:pt x="209" y="207"/>
                </a:lnTo>
                <a:lnTo>
                  <a:pt x="209" y="209"/>
                </a:lnTo>
                <a:lnTo>
                  <a:pt x="209" y="211"/>
                </a:lnTo>
                <a:lnTo>
                  <a:pt x="209" y="213"/>
                </a:lnTo>
                <a:lnTo>
                  <a:pt x="209" y="215"/>
                </a:lnTo>
                <a:lnTo>
                  <a:pt x="209" y="217"/>
                </a:lnTo>
                <a:lnTo>
                  <a:pt x="207" y="217"/>
                </a:lnTo>
                <a:lnTo>
                  <a:pt x="205" y="217"/>
                </a:lnTo>
                <a:lnTo>
                  <a:pt x="203" y="217"/>
                </a:lnTo>
                <a:lnTo>
                  <a:pt x="200" y="217"/>
                </a:lnTo>
                <a:lnTo>
                  <a:pt x="198" y="217"/>
                </a:lnTo>
                <a:lnTo>
                  <a:pt x="196" y="217"/>
                </a:lnTo>
                <a:lnTo>
                  <a:pt x="194" y="217"/>
                </a:lnTo>
                <a:lnTo>
                  <a:pt x="192" y="217"/>
                </a:lnTo>
                <a:lnTo>
                  <a:pt x="190" y="217"/>
                </a:lnTo>
                <a:lnTo>
                  <a:pt x="188" y="217"/>
                </a:lnTo>
                <a:lnTo>
                  <a:pt x="186" y="217"/>
                </a:lnTo>
                <a:lnTo>
                  <a:pt x="186" y="219"/>
                </a:lnTo>
                <a:lnTo>
                  <a:pt x="183" y="219"/>
                </a:lnTo>
                <a:lnTo>
                  <a:pt x="183" y="222"/>
                </a:lnTo>
                <a:lnTo>
                  <a:pt x="183" y="224"/>
                </a:lnTo>
                <a:lnTo>
                  <a:pt x="183" y="226"/>
                </a:lnTo>
                <a:lnTo>
                  <a:pt x="183" y="228"/>
                </a:lnTo>
                <a:lnTo>
                  <a:pt x="183" y="230"/>
                </a:lnTo>
                <a:lnTo>
                  <a:pt x="181" y="230"/>
                </a:lnTo>
                <a:lnTo>
                  <a:pt x="181" y="232"/>
                </a:lnTo>
                <a:lnTo>
                  <a:pt x="179" y="232"/>
                </a:lnTo>
                <a:lnTo>
                  <a:pt x="177" y="232"/>
                </a:lnTo>
                <a:lnTo>
                  <a:pt x="177" y="230"/>
                </a:lnTo>
                <a:lnTo>
                  <a:pt x="175" y="230"/>
                </a:lnTo>
                <a:lnTo>
                  <a:pt x="175" y="228"/>
                </a:lnTo>
                <a:lnTo>
                  <a:pt x="175" y="226"/>
                </a:lnTo>
                <a:lnTo>
                  <a:pt x="173" y="226"/>
                </a:lnTo>
                <a:lnTo>
                  <a:pt x="173" y="224"/>
                </a:lnTo>
                <a:lnTo>
                  <a:pt x="171" y="224"/>
                </a:lnTo>
                <a:lnTo>
                  <a:pt x="171" y="222"/>
                </a:lnTo>
                <a:lnTo>
                  <a:pt x="168" y="222"/>
                </a:lnTo>
                <a:lnTo>
                  <a:pt x="166" y="222"/>
                </a:lnTo>
                <a:lnTo>
                  <a:pt x="166" y="219"/>
                </a:lnTo>
                <a:lnTo>
                  <a:pt x="56" y="219"/>
                </a:lnTo>
                <a:lnTo>
                  <a:pt x="53" y="219"/>
                </a:lnTo>
                <a:lnTo>
                  <a:pt x="51" y="219"/>
                </a:lnTo>
                <a:lnTo>
                  <a:pt x="49" y="219"/>
                </a:lnTo>
                <a:lnTo>
                  <a:pt x="49" y="217"/>
                </a:lnTo>
                <a:lnTo>
                  <a:pt x="47" y="217"/>
                </a:lnTo>
                <a:lnTo>
                  <a:pt x="45" y="217"/>
                </a:lnTo>
                <a:lnTo>
                  <a:pt x="45" y="215"/>
                </a:lnTo>
                <a:lnTo>
                  <a:pt x="43" y="213"/>
                </a:lnTo>
                <a:lnTo>
                  <a:pt x="43" y="211"/>
                </a:lnTo>
              </a:path>
            </a:pathLst>
          </a:custGeom>
          <a:solidFill>
            <a:srgbClr val="000000"/>
          </a:solidFill>
          <a:ln w="9525" cap="rnd">
            <a:noFill/>
            <a:round/>
            <a:headEnd/>
            <a:tailEnd/>
          </a:ln>
          <a:effectLst/>
        </p:spPr>
        <p:txBody>
          <a:bodyPr/>
          <a:lstStyle/>
          <a:p>
            <a:endParaRPr lang="en-US"/>
          </a:p>
        </p:txBody>
      </p:sp>
      <p:sp>
        <p:nvSpPr>
          <p:cNvPr id="64516" name="Freeform 1028"/>
          <p:cNvSpPr>
            <a:spLocks/>
          </p:cNvSpPr>
          <p:nvPr/>
        </p:nvSpPr>
        <p:spPr bwMode="auto">
          <a:xfrm>
            <a:off x="2214563" y="2417763"/>
            <a:ext cx="31750" cy="63500"/>
          </a:xfrm>
          <a:custGeom>
            <a:avLst/>
            <a:gdLst/>
            <a:ahLst/>
            <a:cxnLst>
              <a:cxn ang="0">
                <a:pos x="0" y="2"/>
              </a:cxn>
              <a:cxn ang="0">
                <a:pos x="0" y="0"/>
              </a:cxn>
              <a:cxn ang="0">
                <a:pos x="0" y="2"/>
              </a:cxn>
              <a:cxn ang="0">
                <a:pos x="0" y="4"/>
              </a:cxn>
              <a:cxn ang="0">
                <a:pos x="0" y="6"/>
              </a:cxn>
              <a:cxn ang="0">
                <a:pos x="0" y="9"/>
              </a:cxn>
              <a:cxn ang="0">
                <a:pos x="0" y="11"/>
              </a:cxn>
              <a:cxn ang="0">
                <a:pos x="0" y="13"/>
              </a:cxn>
              <a:cxn ang="0">
                <a:pos x="0" y="15"/>
              </a:cxn>
              <a:cxn ang="0">
                <a:pos x="0" y="17"/>
              </a:cxn>
              <a:cxn ang="0">
                <a:pos x="0" y="19"/>
              </a:cxn>
              <a:cxn ang="0">
                <a:pos x="2" y="21"/>
              </a:cxn>
              <a:cxn ang="0">
                <a:pos x="2" y="23"/>
              </a:cxn>
              <a:cxn ang="0">
                <a:pos x="2" y="26"/>
              </a:cxn>
              <a:cxn ang="0">
                <a:pos x="4" y="28"/>
              </a:cxn>
              <a:cxn ang="0">
                <a:pos x="4" y="30"/>
              </a:cxn>
              <a:cxn ang="0">
                <a:pos x="7" y="32"/>
              </a:cxn>
              <a:cxn ang="0">
                <a:pos x="7" y="34"/>
              </a:cxn>
              <a:cxn ang="0">
                <a:pos x="16" y="30"/>
              </a:cxn>
              <a:cxn ang="0">
                <a:pos x="16" y="28"/>
              </a:cxn>
              <a:cxn ang="0">
                <a:pos x="13" y="28"/>
              </a:cxn>
              <a:cxn ang="0">
                <a:pos x="13" y="26"/>
              </a:cxn>
              <a:cxn ang="0">
                <a:pos x="13" y="23"/>
              </a:cxn>
              <a:cxn ang="0">
                <a:pos x="11" y="23"/>
              </a:cxn>
              <a:cxn ang="0">
                <a:pos x="11" y="21"/>
              </a:cxn>
              <a:cxn ang="0">
                <a:pos x="11" y="19"/>
              </a:cxn>
              <a:cxn ang="0">
                <a:pos x="11" y="17"/>
              </a:cxn>
              <a:cxn ang="0">
                <a:pos x="9" y="17"/>
              </a:cxn>
              <a:cxn ang="0">
                <a:pos x="9" y="15"/>
              </a:cxn>
              <a:cxn ang="0">
                <a:pos x="9" y="13"/>
              </a:cxn>
              <a:cxn ang="0">
                <a:pos x="9" y="11"/>
              </a:cxn>
              <a:cxn ang="0">
                <a:pos x="9" y="9"/>
              </a:cxn>
              <a:cxn ang="0">
                <a:pos x="9" y="6"/>
              </a:cxn>
              <a:cxn ang="0">
                <a:pos x="9" y="4"/>
              </a:cxn>
              <a:cxn ang="0">
                <a:pos x="9" y="2"/>
              </a:cxn>
              <a:cxn ang="0">
                <a:pos x="0" y="2"/>
              </a:cxn>
            </a:cxnLst>
            <a:rect l="0" t="0" r="r" b="b"/>
            <a:pathLst>
              <a:path w="17" h="35">
                <a:moveTo>
                  <a:pt x="0" y="2"/>
                </a:moveTo>
                <a:lnTo>
                  <a:pt x="0" y="0"/>
                </a:lnTo>
                <a:lnTo>
                  <a:pt x="0" y="2"/>
                </a:lnTo>
                <a:lnTo>
                  <a:pt x="0" y="4"/>
                </a:lnTo>
                <a:lnTo>
                  <a:pt x="0" y="6"/>
                </a:lnTo>
                <a:lnTo>
                  <a:pt x="0" y="9"/>
                </a:lnTo>
                <a:lnTo>
                  <a:pt x="0" y="11"/>
                </a:lnTo>
                <a:lnTo>
                  <a:pt x="0" y="13"/>
                </a:lnTo>
                <a:lnTo>
                  <a:pt x="0" y="15"/>
                </a:lnTo>
                <a:lnTo>
                  <a:pt x="0" y="17"/>
                </a:lnTo>
                <a:lnTo>
                  <a:pt x="0" y="19"/>
                </a:lnTo>
                <a:lnTo>
                  <a:pt x="2" y="21"/>
                </a:lnTo>
                <a:lnTo>
                  <a:pt x="2" y="23"/>
                </a:lnTo>
                <a:lnTo>
                  <a:pt x="2" y="26"/>
                </a:lnTo>
                <a:lnTo>
                  <a:pt x="4" y="28"/>
                </a:lnTo>
                <a:lnTo>
                  <a:pt x="4" y="30"/>
                </a:lnTo>
                <a:lnTo>
                  <a:pt x="7" y="32"/>
                </a:lnTo>
                <a:lnTo>
                  <a:pt x="7" y="34"/>
                </a:lnTo>
                <a:lnTo>
                  <a:pt x="16" y="30"/>
                </a:lnTo>
                <a:lnTo>
                  <a:pt x="16" y="28"/>
                </a:lnTo>
                <a:lnTo>
                  <a:pt x="13" y="28"/>
                </a:lnTo>
                <a:lnTo>
                  <a:pt x="13" y="26"/>
                </a:lnTo>
                <a:lnTo>
                  <a:pt x="13" y="23"/>
                </a:lnTo>
                <a:lnTo>
                  <a:pt x="11" y="23"/>
                </a:lnTo>
                <a:lnTo>
                  <a:pt x="11" y="21"/>
                </a:lnTo>
                <a:lnTo>
                  <a:pt x="11" y="19"/>
                </a:lnTo>
                <a:lnTo>
                  <a:pt x="11" y="17"/>
                </a:lnTo>
                <a:lnTo>
                  <a:pt x="9" y="17"/>
                </a:lnTo>
                <a:lnTo>
                  <a:pt x="9" y="15"/>
                </a:lnTo>
                <a:lnTo>
                  <a:pt x="9" y="13"/>
                </a:lnTo>
                <a:lnTo>
                  <a:pt x="9" y="11"/>
                </a:lnTo>
                <a:lnTo>
                  <a:pt x="9" y="9"/>
                </a:lnTo>
                <a:lnTo>
                  <a:pt x="9" y="6"/>
                </a:lnTo>
                <a:lnTo>
                  <a:pt x="9" y="4"/>
                </a:lnTo>
                <a:lnTo>
                  <a:pt x="9" y="2"/>
                </a:lnTo>
                <a:lnTo>
                  <a:pt x="0" y="2"/>
                </a:lnTo>
              </a:path>
            </a:pathLst>
          </a:custGeom>
          <a:solidFill>
            <a:srgbClr val="000000"/>
          </a:solidFill>
          <a:ln w="9525" cap="rnd">
            <a:noFill/>
            <a:round/>
            <a:headEnd/>
            <a:tailEnd/>
          </a:ln>
          <a:effectLst/>
        </p:spPr>
        <p:txBody>
          <a:bodyPr/>
          <a:lstStyle/>
          <a:p>
            <a:endParaRPr lang="en-US"/>
          </a:p>
        </p:txBody>
      </p:sp>
      <p:sp>
        <p:nvSpPr>
          <p:cNvPr id="64517" name="Freeform 1029"/>
          <p:cNvSpPr>
            <a:spLocks/>
          </p:cNvSpPr>
          <p:nvPr/>
        </p:nvSpPr>
        <p:spPr bwMode="auto">
          <a:xfrm>
            <a:off x="2214563" y="2406650"/>
            <a:ext cx="31750" cy="31750"/>
          </a:xfrm>
          <a:custGeom>
            <a:avLst/>
            <a:gdLst/>
            <a:ahLst/>
            <a:cxnLst>
              <a:cxn ang="0">
                <a:pos x="4" y="3"/>
              </a:cxn>
              <a:cxn ang="0">
                <a:pos x="4" y="0"/>
              </a:cxn>
              <a:cxn ang="0">
                <a:pos x="7" y="0"/>
              </a:cxn>
              <a:cxn ang="0">
                <a:pos x="4" y="0"/>
              </a:cxn>
              <a:cxn ang="0">
                <a:pos x="4" y="3"/>
              </a:cxn>
              <a:cxn ang="0">
                <a:pos x="2" y="3"/>
              </a:cxn>
              <a:cxn ang="0">
                <a:pos x="2" y="6"/>
              </a:cxn>
              <a:cxn ang="0">
                <a:pos x="0" y="6"/>
              </a:cxn>
              <a:cxn ang="0">
                <a:pos x="0" y="9"/>
              </a:cxn>
              <a:cxn ang="0">
                <a:pos x="0" y="12"/>
              </a:cxn>
              <a:cxn ang="0">
                <a:pos x="9" y="12"/>
              </a:cxn>
              <a:cxn ang="0">
                <a:pos x="9" y="16"/>
              </a:cxn>
              <a:cxn ang="0">
                <a:pos x="9" y="12"/>
              </a:cxn>
              <a:cxn ang="0">
                <a:pos x="11" y="12"/>
              </a:cxn>
              <a:cxn ang="0">
                <a:pos x="11" y="9"/>
              </a:cxn>
              <a:cxn ang="0">
                <a:pos x="13" y="9"/>
              </a:cxn>
              <a:cxn ang="0">
                <a:pos x="13" y="6"/>
              </a:cxn>
              <a:cxn ang="0">
                <a:pos x="13" y="3"/>
              </a:cxn>
              <a:cxn ang="0">
                <a:pos x="16" y="0"/>
              </a:cxn>
              <a:cxn ang="0">
                <a:pos x="4" y="3"/>
              </a:cxn>
            </a:cxnLst>
            <a:rect l="0" t="0" r="r" b="b"/>
            <a:pathLst>
              <a:path w="17" h="17">
                <a:moveTo>
                  <a:pt x="4" y="3"/>
                </a:moveTo>
                <a:lnTo>
                  <a:pt x="4" y="0"/>
                </a:lnTo>
                <a:lnTo>
                  <a:pt x="7" y="0"/>
                </a:lnTo>
                <a:lnTo>
                  <a:pt x="4" y="0"/>
                </a:lnTo>
                <a:lnTo>
                  <a:pt x="4" y="3"/>
                </a:lnTo>
                <a:lnTo>
                  <a:pt x="2" y="3"/>
                </a:lnTo>
                <a:lnTo>
                  <a:pt x="2" y="6"/>
                </a:lnTo>
                <a:lnTo>
                  <a:pt x="0" y="6"/>
                </a:lnTo>
                <a:lnTo>
                  <a:pt x="0" y="9"/>
                </a:lnTo>
                <a:lnTo>
                  <a:pt x="0" y="12"/>
                </a:lnTo>
                <a:lnTo>
                  <a:pt x="9" y="12"/>
                </a:lnTo>
                <a:lnTo>
                  <a:pt x="9" y="16"/>
                </a:lnTo>
                <a:lnTo>
                  <a:pt x="9" y="12"/>
                </a:lnTo>
                <a:lnTo>
                  <a:pt x="11" y="12"/>
                </a:lnTo>
                <a:lnTo>
                  <a:pt x="11" y="9"/>
                </a:lnTo>
                <a:lnTo>
                  <a:pt x="13" y="9"/>
                </a:lnTo>
                <a:lnTo>
                  <a:pt x="13" y="6"/>
                </a:lnTo>
                <a:lnTo>
                  <a:pt x="13" y="3"/>
                </a:lnTo>
                <a:lnTo>
                  <a:pt x="16" y="0"/>
                </a:lnTo>
                <a:lnTo>
                  <a:pt x="4" y="3"/>
                </a:lnTo>
              </a:path>
            </a:pathLst>
          </a:custGeom>
          <a:solidFill>
            <a:srgbClr val="000000"/>
          </a:solidFill>
          <a:ln w="9525" cap="rnd">
            <a:noFill/>
            <a:round/>
            <a:headEnd/>
            <a:tailEnd/>
          </a:ln>
          <a:effectLst/>
        </p:spPr>
        <p:txBody>
          <a:bodyPr/>
          <a:lstStyle/>
          <a:p>
            <a:endParaRPr lang="en-US"/>
          </a:p>
        </p:txBody>
      </p:sp>
      <p:sp>
        <p:nvSpPr>
          <p:cNvPr id="64518" name="Freeform 1030"/>
          <p:cNvSpPr>
            <a:spLocks/>
          </p:cNvSpPr>
          <p:nvPr/>
        </p:nvSpPr>
        <p:spPr bwMode="auto">
          <a:xfrm>
            <a:off x="2206625" y="2390775"/>
            <a:ext cx="36513" cy="31750"/>
          </a:xfrm>
          <a:custGeom>
            <a:avLst/>
            <a:gdLst/>
            <a:ahLst/>
            <a:cxnLst>
              <a:cxn ang="0">
                <a:pos x="2" y="0"/>
              </a:cxn>
              <a:cxn ang="0">
                <a:pos x="2" y="4"/>
              </a:cxn>
              <a:cxn ang="0">
                <a:pos x="2" y="8"/>
              </a:cxn>
              <a:cxn ang="0">
                <a:pos x="2" y="11"/>
              </a:cxn>
              <a:cxn ang="0">
                <a:pos x="4" y="11"/>
              </a:cxn>
              <a:cxn ang="0">
                <a:pos x="6" y="11"/>
              </a:cxn>
              <a:cxn ang="0">
                <a:pos x="6" y="13"/>
              </a:cxn>
              <a:cxn ang="0">
                <a:pos x="8" y="13"/>
              </a:cxn>
              <a:cxn ang="0">
                <a:pos x="11" y="16"/>
              </a:cxn>
              <a:cxn ang="0">
                <a:pos x="11" y="13"/>
              </a:cxn>
              <a:cxn ang="0">
                <a:pos x="8" y="13"/>
              </a:cxn>
              <a:cxn ang="0">
                <a:pos x="19" y="11"/>
              </a:cxn>
              <a:cxn ang="0">
                <a:pos x="17" y="11"/>
              </a:cxn>
              <a:cxn ang="0">
                <a:pos x="17" y="8"/>
              </a:cxn>
              <a:cxn ang="0">
                <a:pos x="15" y="4"/>
              </a:cxn>
              <a:cxn ang="0">
                <a:pos x="13" y="4"/>
              </a:cxn>
              <a:cxn ang="0">
                <a:pos x="13" y="2"/>
              </a:cxn>
              <a:cxn ang="0">
                <a:pos x="11" y="2"/>
              </a:cxn>
              <a:cxn ang="0">
                <a:pos x="8" y="2"/>
              </a:cxn>
              <a:cxn ang="0">
                <a:pos x="11" y="2"/>
              </a:cxn>
              <a:cxn ang="0">
                <a:pos x="8" y="8"/>
              </a:cxn>
              <a:cxn ang="0">
                <a:pos x="2" y="0"/>
              </a:cxn>
              <a:cxn ang="0">
                <a:pos x="0" y="2"/>
              </a:cxn>
              <a:cxn ang="0">
                <a:pos x="2" y="4"/>
              </a:cxn>
              <a:cxn ang="0">
                <a:pos x="2" y="0"/>
              </a:cxn>
            </a:cxnLst>
            <a:rect l="0" t="0" r="r" b="b"/>
            <a:pathLst>
              <a:path w="20" h="17">
                <a:moveTo>
                  <a:pt x="2" y="0"/>
                </a:moveTo>
                <a:lnTo>
                  <a:pt x="2" y="4"/>
                </a:lnTo>
                <a:lnTo>
                  <a:pt x="2" y="8"/>
                </a:lnTo>
                <a:lnTo>
                  <a:pt x="2" y="11"/>
                </a:lnTo>
                <a:lnTo>
                  <a:pt x="4" y="11"/>
                </a:lnTo>
                <a:lnTo>
                  <a:pt x="6" y="11"/>
                </a:lnTo>
                <a:lnTo>
                  <a:pt x="6" y="13"/>
                </a:lnTo>
                <a:lnTo>
                  <a:pt x="8" y="13"/>
                </a:lnTo>
                <a:lnTo>
                  <a:pt x="11" y="16"/>
                </a:lnTo>
                <a:lnTo>
                  <a:pt x="11" y="13"/>
                </a:lnTo>
                <a:lnTo>
                  <a:pt x="8" y="13"/>
                </a:lnTo>
                <a:lnTo>
                  <a:pt x="19" y="11"/>
                </a:lnTo>
                <a:lnTo>
                  <a:pt x="17" y="11"/>
                </a:lnTo>
                <a:lnTo>
                  <a:pt x="17" y="8"/>
                </a:lnTo>
                <a:lnTo>
                  <a:pt x="15" y="4"/>
                </a:lnTo>
                <a:lnTo>
                  <a:pt x="13" y="4"/>
                </a:lnTo>
                <a:lnTo>
                  <a:pt x="13" y="2"/>
                </a:lnTo>
                <a:lnTo>
                  <a:pt x="11" y="2"/>
                </a:lnTo>
                <a:lnTo>
                  <a:pt x="8" y="2"/>
                </a:lnTo>
                <a:lnTo>
                  <a:pt x="11" y="2"/>
                </a:lnTo>
                <a:lnTo>
                  <a:pt x="8" y="8"/>
                </a:lnTo>
                <a:lnTo>
                  <a:pt x="2" y="0"/>
                </a:lnTo>
                <a:lnTo>
                  <a:pt x="0" y="2"/>
                </a:lnTo>
                <a:lnTo>
                  <a:pt x="2" y="4"/>
                </a:lnTo>
                <a:lnTo>
                  <a:pt x="2" y="0"/>
                </a:lnTo>
              </a:path>
            </a:pathLst>
          </a:custGeom>
          <a:solidFill>
            <a:srgbClr val="000000"/>
          </a:solidFill>
          <a:ln w="9525" cap="rnd">
            <a:noFill/>
            <a:round/>
            <a:headEnd/>
            <a:tailEnd/>
          </a:ln>
          <a:effectLst/>
        </p:spPr>
        <p:txBody>
          <a:bodyPr/>
          <a:lstStyle/>
          <a:p>
            <a:endParaRPr lang="en-US"/>
          </a:p>
        </p:txBody>
      </p:sp>
      <p:sp>
        <p:nvSpPr>
          <p:cNvPr id="64519" name="Freeform 1031"/>
          <p:cNvSpPr>
            <a:spLocks/>
          </p:cNvSpPr>
          <p:nvPr/>
        </p:nvSpPr>
        <p:spPr bwMode="auto">
          <a:xfrm>
            <a:off x="2209800" y="2333625"/>
            <a:ext cx="33338" cy="71438"/>
          </a:xfrm>
          <a:custGeom>
            <a:avLst/>
            <a:gdLst/>
            <a:ahLst/>
            <a:cxnLst>
              <a:cxn ang="0">
                <a:pos x="6" y="2"/>
              </a:cxn>
              <a:cxn ang="0">
                <a:pos x="6" y="0"/>
              </a:cxn>
              <a:cxn ang="0">
                <a:pos x="6" y="2"/>
              </a:cxn>
              <a:cxn ang="0">
                <a:pos x="6" y="5"/>
              </a:cxn>
              <a:cxn ang="0">
                <a:pos x="9" y="7"/>
              </a:cxn>
              <a:cxn ang="0">
                <a:pos x="9" y="9"/>
              </a:cxn>
              <a:cxn ang="0">
                <a:pos x="9" y="11"/>
              </a:cxn>
              <a:cxn ang="0">
                <a:pos x="9" y="13"/>
              </a:cxn>
              <a:cxn ang="0">
                <a:pos x="9" y="15"/>
              </a:cxn>
              <a:cxn ang="0">
                <a:pos x="9" y="17"/>
              </a:cxn>
              <a:cxn ang="0">
                <a:pos x="9" y="19"/>
              </a:cxn>
              <a:cxn ang="0">
                <a:pos x="9" y="22"/>
              </a:cxn>
              <a:cxn ang="0">
                <a:pos x="9" y="24"/>
              </a:cxn>
              <a:cxn ang="0">
                <a:pos x="6" y="24"/>
              </a:cxn>
              <a:cxn ang="0">
                <a:pos x="6" y="26"/>
              </a:cxn>
              <a:cxn ang="0">
                <a:pos x="4" y="28"/>
              </a:cxn>
              <a:cxn ang="0">
                <a:pos x="4" y="30"/>
              </a:cxn>
              <a:cxn ang="0">
                <a:pos x="2" y="30"/>
              </a:cxn>
              <a:cxn ang="0">
                <a:pos x="0" y="32"/>
              </a:cxn>
              <a:cxn ang="0">
                <a:pos x="6" y="39"/>
              </a:cxn>
              <a:cxn ang="0">
                <a:pos x="9" y="36"/>
              </a:cxn>
              <a:cxn ang="0">
                <a:pos x="11" y="36"/>
              </a:cxn>
              <a:cxn ang="0">
                <a:pos x="11" y="34"/>
              </a:cxn>
              <a:cxn ang="0">
                <a:pos x="13" y="32"/>
              </a:cxn>
              <a:cxn ang="0">
                <a:pos x="13" y="30"/>
              </a:cxn>
              <a:cxn ang="0">
                <a:pos x="15" y="30"/>
              </a:cxn>
              <a:cxn ang="0">
                <a:pos x="15" y="28"/>
              </a:cxn>
              <a:cxn ang="0">
                <a:pos x="15" y="26"/>
              </a:cxn>
              <a:cxn ang="0">
                <a:pos x="17" y="26"/>
              </a:cxn>
              <a:cxn ang="0">
                <a:pos x="17" y="24"/>
              </a:cxn>
              <a:cxn ang="0">
                <a:pos x="17" y="22"/>
              </a:cxn>
              <a:cxn ang="0">
                <a:pos x="17" y="19"/>
              </a:cxn>
              <a:cxn ang="0">
                <a:pos x="17" y="17"/>
              </a:cxn>
              <a:cxn ang="0">
                <a:pos x="17" y="15"/>
              </a:cxn>
              <a:cxn ang="0">
                <a:pos x="17" y="13"/>
              </a:cxn>
              <a:cxn ang="0">
                <a:pos x="17" y="11"/>
              </a:cxn>
              <a:cxn ang="0">
                <a:pos x="17" y="9"/>
              </a:cxn>
              <a:cxn ang="0">
                <a:pos x="17" y="7"/>
              </a:cxn>
              <a:cxn ang="0">
                <a:pos x="17" y="5"/>
              </a:cxn>
              <a:cxn ang="0">
                <a:pos x="15" y="2"/>
              </a:cxn>
              <a:cxn ang="0">
                <a:pos x="15" y="0"/>
              </a:cxn>
              <a:cxn ang="0">
                <a:pos x="6" y="2"/>
              </a:cxn>
            </a:cxnLst>
            <a:rect l="0" t="0" r="r" b="b"/>
            <a:pathLst>
              <a:path w="18" h="40">
                <a:moveTo>
                  <a:pt x="6" y="2"/>
                </a:moveTo>
                <a:lnTo>
                  <a:pt x="6" y="0"/>
                </a:lnTo>
                <a:lnTo>
                  <a:pt x="6" y="2"/>
                </a:lnTo>
                <a:lnTo>
                  <a:pt x="6" y="5"/>
                </a:lnTo>
                <a:lnTo>
                  <a:pt x="9" y="7"/>
                </a:lnTo>
                <a:lnTo>
                  <a:pt x="9" y="9"/>
                </a:lnTo>
                <a:lnTo>
                  <a:pt x="9" y="11"/>
                </a:lnTo>
                <a:lnTo>
                  <a:pt x="9" y="13"/>
                </a:lnTo>
                <a:lnTo>
                  <a:pt x="9" y="15"/>
                </a:lnTo>
                <a:lnTo>
                  <a:pt x="9" y="17"/>
                </a:lnTo>
                <a:lnTo>
                  <a:pt x="9" y="19"/>
                </a:lnTo>
                <a:lnTo>
                  <a:pt x="9" y="22"/>
                </a:lnTo>
                <a:lnTo>
                  <a:pt x="9" y="24"/>
                </a:lnTo>
                <a:lnTo>
                  <a:pt x="6" y="24"/>
                </a:lnTo>
                <a:lnTo>
                  <a:pt x="6" y="26"/>
                </a:lnTo>
                <a:lnTo>
                  <a:pt x="4" y="28"/>
                </a:lnTo>
                <a:lnTo>
                  <a:pt x="4" y="30"/>
                </a:lnTo>
                <a:lnTo>
                  <a:pt x="2" y="30"/>
                </a:lnTo>
                <a:lnTo>
                  <a:pt x="0" y="32"/>
                </a:lnTo>
                <a:lnTo>
                  <a:pt x="6" y="39"/>
                </a:lnTo>
                <a:lnTo>
                  <a:pt x="9" y="36"/>
                </a:lnTo>
                <a:lnTo>
                  <a:pt x="11" y="36"/>
                </a:lnTo>
                <a:lnTo>
                  <a:pt x="11" y="34"/>
                </a:lnTo>
                <a:lnTo>
                  <a:pt x="13" y="32"/>
                </a:lnTo>
                <a:lnTo>
                  <a:pt x="13" y="30"/>
                </a:lnTo>
                <a:lnTo>
                  <a:pt x="15" y="30"/>
                </a:lnTo>
                <a:lnTo>
                  <a:pt x="15" y="28"/>
                </a:lnTo>
                <a:lnTo>
                  <a:pt x="15" y="26"/>
                </a:lnTo>
                <a:lnTo>
                  <a:pt x="17" y="26"/>
                </a:lnTo>
                <a:lnTo>
                  <a:pt x="17" y="24"/>
                </a:lnTo>
                <a:lnTo>
                  <a:pt x="17" y="22"/>
                </a:lnTo>
                <a:lnTo>
                  <a:pt x="17" y="19"/>
                </a:lnTo>
                <a:lnTo>
                  <a:pt x="17" y="17"/>
                </a:lnTo>
                <a:lnTo>
                  <a:pt x="17" y="15"/>
                </a:lnTo>
                <a:lnTo>
                  <a:pt x="17" y="13"/>
                </a:lnTo>
                <a:lnTo>
                  <a:pt x="17" y="11"/>
                </a:lnTo>
                <a:lnTo>
                  <a:pt x="17" y="9"/>
                </a:lnTo>
                <a:lnTo>
                  <a:pt x="17" y="7"/>
                </a:lnTo>
                <a:lnTo>
                  <a:pt x="17" y="5"/>
                </a:lnTo>
                <a:lnTo>
                  <a:pt x="15" y="2"/>
                </a:lnTo>
                <a:lnTo>
                  <a:pt x="15" y="0"/>
                </a:lnTo>
                <a:lnTo>
                  <a:pt x="6" y="2"/>
                </a:lnTo>
              </a:path>
            </a:pathLst>
          </a:custGeom>
          <a:solidFill>
            <a:srgbClr val="000000"/>
          </a:solidFill>
          <a:ln w="9525" cap="rnd">
            <a:noFill/>
            <a:round/>
            <a:headEnd/>
            <a:tailEnd/>
          </a:ln>
          <a:effectLst/>
        </p:spPr>
        <p:txBody>
          <a:bodyPr/>
          <a:lstStyle/>
          <a:p>
            <a:endParaRPr lang="en-US"/>
          </a:p>
        </p:txBody>
      </p:sp>
      <p:sp>
        <p:nvSpPr>
          <p:cNvPr id="64520" name="Freeform 1032"/>
          <p:cNvSpPr>
            <a:spLocks/>
          </p:cNvSpPr>
          <p:nvPr/>
        </p:nvSpPr>
        <p:spPr bwMode="auto">
          <a:xfrm>
            <a:off x="2203450" y="2317750"/>
            <a:ext cx="36513" cy="31750"/>
          </a:xfrm>
          <a:custGeom>
            <a:avLst/>
            <a:gdLst/>
            <a:ahLst/>
            <a:cxnLst>
              <a:cxn ang="0">
                <a:pos x="2" y="6"/>
              </a:cxn>
              <a:cxn ang="0">
                <a:pos x="6" y="12"/>
              </a:cxn>
              <a:cxn ang="0">
                <a:pos x="8" y="12"/>
              </a:cxn>
              <a:cxn ang="0">
                <a:pos x="10" y="12"/>
              </a:cxn>
              <a:cxn ang="0">
                <a:pos x="10" y="16"/>
              </a:cxn>
              <a:cxn ang="0">
                <a:pos x="19" y="12"/>
              </a:cxn>
              <a:cxn ang="0">
                <a:pos x="19" y="9"/>
              </a:cxn>
              <a:cxn ang="0">
                <a:pos x="19" y="6"/>
              </a:cxn>
              <a:cxn ang="0">
                <a:pos x="17" y="6"/>
              </a:cxn>
              <a:cxn ang="0">
                <a:pos x="17" y="3"/>
              </a:cxn>
              <a:cxn ang="0">
                <a:pos x="15" y="3"/>
              </a:cxn>
              <a:cxn ang="0">
                <a:pos x="15" y="0"/>
              </a:cxn>
              <a:cxn ang="0">
                <a:pos x="13" y="0"/>
              </a:cxn>
              <a:cxn ang="0">
                <a:pos x="10" y="0"/>
              </a:cxn>
              <a:cxn ang="0">
                <a:pos x="8" y="0"/>
              </a:cxn>
              <a:cxn ang="0">
                <a:pos x="6" y="0"/>
              </a:cxn>
              <a:cxn ang="0">
                <a:pos x="4" y="0"/>
              </a:cxn>
              <a:cxn ang="0">
                <a:pos x="10" y="6"/>
              </a:cxn>
              <a:cxn ang="0">
                <a:pos x="2" y="6"/>
              </a:cxn>
              <a:cxn ang="0">
                <a:pos x="0" y="16"/>
              </a:cxn>
              <a:cxn ang="0">
                <a:pos x="6" y="12"/>
              </a:cxn>
              <a:cxn ang="0">
                <a:pos x="2" y="6"/>
              </a:cxn>
            </a:cxnLst>
            <a:rect l="0" t="0" r="r" b="b"/>
            <a:pathLst>
              <a:path w="20" h="17">
                <a:moveTo>
                  <a:pt x="2" y="6"/>
                </a:moveTo>
                <a:lnTo>
                  <a:pt x="6" y="12"/>
                </a:lnTo>
                <a:lnTo>
                  <a:pt x="8" y="12"/>
                </a:lnTo>
                <a:lnTo>
                  <a:pt x="10" y="12"/>
                </a:lnTo>
                <a:lnTo>
                  <a:pt x="10" y="16"/>
                </a:lnTo>
                <a:lnTo>
                  <a:pt x="19" y="12"/>
                </a:lnTo>
                <a:lnTo>
                  <a:pt x="19" y="9"/>
                </a:lnTo>
                <a:lnTo>
                  <a:pt x="19" y="6"/>
                </a:lnTo>
                <a:lnTo>
                  <a:pt x="17" y="6"/>
                </a:lnTo>
                <a:lnTo>
                  <a:pt x="17" y="3"/>
                </a:lnTo>
                <a:lnTo>
                  <a:pt x="15" y="3"/>
                </a:lnTo>
                <a:lnTo>
                  <a:pt x="15" y="0"/>
                </a:lnTo>
                <a:lnTo>
                  <a:pt x="13" y="0"/>
                </a:lnTo>
                <a:lnTo>
                  <a:pt x="10" y="0"/>
                </a:lnTo>
                <a:lnTo>
                  <a:pt x="8" y="0"/>
                </a:lnTo>
                <a:lnTo>
                  <a:pt x="6" y="0"/>
                </a:lnTo>
                <a:lnTo>
                  <a:pt x="4" y="0"/>
                </a:lnTo>
                <a:lnTo>
                  <a:pt x="10" y="6"/>
                </a:lnTo>
                <a:lnTo>
                  <a:pt x="2" y="6"/>
                </a:lnTo>
                <a:lnTo>
                  <a:pt x="0" y="16"/>
                </a:lnTo>
                <a:lnTo>
                  <a:pt x="6" y="12"/>
                </a:lnTo>
                <a:lnTo>
                  <a:pt x="2" y="6"/>
                </a:lnTo>
              </a:path>
            </a:pathLst>
          </a:custGeom>
          <a:solidFill>
            <a:srgbClr val="000000"/>
          </a:solidFill>
          <a:ln w="9525" cap="rnd">
            <a:noFill/>
            <a:round/>
            <a:headEnd/>
            <a:tailEnd/>
          </a:ln>
          <a:effectLst/>
        </p:spPr>
        <p:txBody>
          <a:bodyPr/>
          <a:lstStyle/>
          <a:p>
            <a:endParaRPr lang="en-US"/>
          </a:p>
        </p:txBody>
      </p:sp>
      <p:sp>
        <p:nvSpPr>
          <p:cNvPr id="64521" name="Freeform 1033"/>
          <p:cNvSpPr>
            <a:spLocks/>
          </p:cNvSpPr>
          <p:nvPr/>
        </p:nvSpPr>
        <p:spPr bwMode="auto">
          <a:xfrm>
            <a:off x="2146300" y="2098675"/>
            <a:ext cx="76200" cy="228600"/>
          </a:xfrm>
          <a:custGeom>
            <a:avLst/>
            <a:gdLst/>
            <a:ahLst/>
            <a:cxnLst>
              <a:cxn ang="0">
                <a:pos x="0" y="4"/>
              </a:cxn>
              <a:cxn ang="0">
                <a:pos x="0" y="12"/>
              </a:cxn>
              <a:cxn ang="0">
                <a:pos x="2" y="21"/>
              </a:cxn>
              <a:cxn ang="0">
                <a:pos x="4" y="29"/>
              </a:cxn>
              <a:cxn ang="0">
                <a:pos x="6" y="38"/>
              </a:cxn>
              <a:cxn ang="0">
                <a:pos x="8" y="44"/>
              </a:cxn>
              <a:cxn ang="0">
                <a:pos x="13" y="53"/>
              </a:cxn>
              <a:cxn ang="0">
                <a:pos x="15" y="59"/>
              </a:cxn>
              <a:cxn ang="0">
                <a:pos x="19" y="68"/>
              </a:cxn>
              <a:cxn ang="0">
                <a:pos x="21" y="74"/>
              </a:cxn>
              <a:cxn ang="0">
                <a:pos x="26" y="80"/>
              </a:cxn>
              <a:cxn ang="0">
                <a:pos x="28" y="89"/>
              </a:cxn>
              <a:cxn ang="0">
                <a:pos x="30" y="95"/>
              </a:cxn>
              <a:cxn ang="0">
                <a:pos x="32" y="102"/>
              </a:cxn>
              <a:cxn ang="0">
                <a:pos x="32" y="110"/>
              </a:cxn>
              <a:cxn ang="0">
                <a:pos x="32" y="117"/>
              </a:cxn>
              <a:cxn ang="0">
                <a:pos x="32" y="125"/>
              </a:cxn>
              <a:cxn ang="0">
                <a:pos x="40" y="121"/>
              </a:cxn>
              <a:cxn ang="0">
                <a:pos x="40" y="112"/>
              </a:cxn>
              <a:cxn ang="0">
                <a:pos x="40" y="106"/>
              </a:cxn>
              <a:cxn ang="0">
                <a:pos x="40" y="97"/>
              </a:cxn>
              <a:cxn ang="0">
                <a:pos x="38" y="89"/>
              </a:cxn>
              <a:cxn ang="0">
                <a:pos x="34" y="80"/>
              </a:cxn>
              <a:cxn ang="0">
                <a:pos x="32" y="74"/>
              </a:cxn>
              <a:cxn ang="0">
                <a:pos x="28" y="65"/>
              </a:cxn>
              <a:cxn ang="0">
                <a:pos x="26" y="59"/>
              </a:cxn>
              <a:cxn ang="0">
                <a:pos x="21" y="53"/>
              </a:cxn>
              <a:cxn ang="0">
                <a:pos x="19" y="44"/>
              </a:cxn>
              <a:cxn ang="0">
                <a:pos x="15" y="38"/>
              </a:cxn>
              <a:cxn ang="0">
                <a:pos x="13" y="29"/>
              </a:cxn>
              <a:cxn ang="0">
                <a:pos x="11" y="23"/>
              </a:cxn>
              <a:cxn ang="0">
                <a:pos x="11" y="17"/>
              </a:cxn>
              <a:cxn ang="0">
                <a:pos x="8" y="8"/>
              </a:cxn>
              <a:cxn ang="0">
                <a:pos x="4" y="8"/>
              </a:cxn>
              <a:cxn ang="0">
                <a:pos x="0" y="0"/>
              </a:cxn>
              <a:cxn ang="0">
                <a:pos x="4" y="0"/>
              </a:cxn>
            </a:cxnLst>
            <a:rect l="0" t="0" r="r" b="b"/>
            <a:pathLst>
              <a:path w="41" h="126">
                <a:moveTo>
                  <a:pt x="4" y="0"/>
                </a:moveTo>
                <a:lnTo>
                  <a:pt x="0" y="4"/>
                </a:lnTo>
                <a:lnTo>
                  <a:pt x="0" y="8"/>
                </a:lnTo>
                <a:lnTo>
                  <a:pt x="0" y="12"/>
                </a:lnTo>
                <a:lnTo>
                  <a:pt x="2" y="17"/>
                </a:lnTo>
                <a:lnTo>
                  <a:pt x="2" y="21"/>
                </a:lnTo>
                <a:lnTo>
                  <a:pt x="2" y="25"/>
                </a:lnTo>
                <a:lnTo>
                  <a:pt x="4" y="29"/>
                </a:lnTo>
                <a:lnTo>
                  <a:pt x="4" y="34"/>
                </a:lnTo>
                <a:lnTo>
                  <a:pt x="6" y="38"/>
                </a:lnTo>
                <a:lnTo>
                  <a:pt x="8" y="40"/>
                </a:lnTo>
                <a:lnTo>
                  <a:pt x="8" y="44"/>
                </a:lnTo>
                <a:lnTo>
                  <a:pt x="11" y="48"/>
                </a:lnTo>
                <a:lnTo>
                  <a:pt x="13" y="53"/>
                </a:lnTo>
                <a:lnTo>
                  <a:pt x="13" y="55"/>
                </a:lnTo>
                <a:lnTo>
                  <a:pt x="15" y="59"/>
                </a:lnTo>
                <a:lnTo>
                  <a:pt x="17" y="63"/>
                </a:lnTo>
                <a:lnTo>
                  <a:pt x="19" y="68"/>
                </a:lnTo>
                <a:lnTo>
                  <a:pt x="21" y="70"/>
                </a:lnTo>
                <a:lnTo>
                  <a:pt x="21" y="74"/>
                </a:lnTo>
                <a:lnTo>
                  <a:pt x="23" y="78"/>
                </a:lnTo>
                <a:lnTo>
                  <a:pt x="26" y="80"/>
                </a:lnTo>
                <a:lnTo>
                  <a:pt x="26" y="85"/>
                </a:lnTo>
                <a:lnTo>
                  <a:pt x="28" y="89"/>
                </a:lnTo>
                <a:lnTo>
                  <a:pt x="30" y="91"/>
                </a:lnTo>
                <a:lnTo>
                  <a:pt x="30" y="95"/>
                </a:lnTo>
                <a:lnTo>
                  <a:pt x="30" y="99"/>
                </a:lnTo>
                <a:lnTo>
                  <a:pt x="32" y="102"/>
                </a:lnTo>
                <a:lnTo>
                  <a:pt x="32" y="106"/>
                </a:lnTo>
                <a:lnTo>
                  <a:pt x="32" y="110"/>
                </a:lnTo>
                <a:lnTo>
                  <a:pt x="32" y="112"/>
                </a:lnTo>
                <a:lnTo>
                  <a:pt x="32" y="117"/>
                </a:lnTo>
                <a:lnTo>
                  <a:pt x="32" y="121"/>
                </a:lnTo>
                <a:lnTo>
                  <a:pt x="32" y="125"/>
                </a:lnTo>
                <a:lnTo>
                  <a:pt x="40" y="125"/>
                </a:lnTo>
                <a:lnTo>
                  <a:pt x="40" y="121"/>
                </a:lnTo>
                <a:lnTo>
                  <a:pt x="40" y="117"/>
                </a:lnTo>
                <a:lnTo>
                  <a:pt x="40" y="112"/>
                </a:lnTo>
                <a:lnTo>
                  <a:pt x="40" y="108"/>
                </a:lnTo>
                <a:lnTo>
                  <a:pt x="40" y="106"/>
                </a:lnTo>
                <a:lnTo>
                  <a:pt x="40" y="102"/>
                </a:lnTo>
                <a:lnTo>
                  <a:pt x="40" y="97"/>
                </a:lnTo>
                <a:lnTo>
                  <a:pt x="38" y="93"/>
                </a:lnTo>
                <a:lnTo>
                  <a:pt x="38" y="89"/>
                </a:lnTo>
                <a:lnTo>
                  <a:pt x="36" y="85"/>
                </a:lnTo>
                <a:lnTo>
                  <a:pt x="34" y="80"/>
                </a:lnTo>
                <a:lnTo>
                  <a:pt x="34" y="78"/>
                </a:lnTo>
                <a:lnTo>
                  <a:pt x="32" y="74"/>
                </a:lnTo>
                <a:lnTo>
                  <a:pt x="30" y="70"/>
                </a:lnTo>
                <a:lnTo>
                  <a:pt x="28" y="65"/>
                </a:lnTo>
                <a:lnTo>
                  <a:pt x="28" y="63"/>
                </a:lnTo>
                <a:lnTo>
                  <a:pt x="26" y="59"/>
                </a:lnTo>
                <a:lnTo>
                  <a:pt x="23" y="55"/>
                </a:lnTo>
                <a:lnTo>
                  <a:pt x="21" y="53"/>
                </a:lnTo>
                <a:lnTo>
                  <a:pt x="21" y="48"/>
                </a:lnTo>
                <a:lnTo>
                  <a:pt x="19" y="44"/>
                </a:lnTo>
                <a:lnTo>
                  <a:pt x="17" y="42"/>
                </a:lnTo>
                <a:lnTo>
                  <a:pt x="15" y="38"/>
                </a:lnTo>
                <a:lnTo>
                  <a:pt x="15" y="34"/>
                </a:lnTo>
                <a:lnTo>
                  <a:pt x="13" y="29"/>
                </a:lnTo>
                <a:lnTo>
                  <a:pt x="13" y="27"/>
                </a:lnTo>
                <a:lnTo>
                  <a:pt x="11" y="23"/>
                </a:lnTo>
                <a:lnTo>
                  <a:pt x="11" y="19"/>
                </a:lnTo>
                <a:lnTo>
                  <a:pt x="11" y="17"/>
                </a:lnTo>
                <a:lnTo>
                  <a:pt x="8" y="12"/>
                </a:lnTo>
                <a:lnTo>
                  <a:pt x="8" y="8"/>
                </a:lnTo>
                <a:lnTo>
                  <a:pt x="8" y="4"/>
                </a:lnTo>
                <a:lnTo>
                  <a:pt x="4" y="8"/>
                </a:lnTo>
                <a:lnTo>
                  <a:pt x="4" y="0"/>
                </a:lnTo>
                <a:lnTo>
                  <a:pt x="0" y="0"/>
                </a:lnTo>
                <a:lnTo>
                  <a:pt x="0" y="4"/>
                </a:lnTo>
                <a:lnTo>
                  <a:pt x="4" y="0"/>
                </a:lnTo>
              </a:path>
            </a:pathLst>
          </a:custGeom>
          <a:solidFill>
            <a:srgbClr val="000000"/>
          </a:solidFill>
          <a:ln w="9525" cap="rnd">
            <a:noFill/>
            <a:round/>
            <a:headEnd/>
            <a:tailEnd/>
          </a:ln>
          <a:effectLst/>
        </p:spPr>
        <p:txBody>
          <a:bodyPr/>
          <a:lstStyle/>
          <a:p>
            <a:endParaRPr lang="en-US"/>
          </a:p>
        </p:txBody>
      </p:sp>
      <p:sp>
        <p:nvSpPr>
          <p:cNvPr id="64522" name="Freeform 1034"/>
          <p:cNvSpPr>
            <a:spLocks/>
          </p:cNvSpPr>
          <p:nvPr/>
        </p:nvSpPr>
        <p:spPr bwMode="auto">
          <a:xfrm>
            <a:off x="2154238" y="2085975"/>
            <a:ext cx="236537" cy="30163"/>
          </a:xfrm>
          <a:custGeom>
            <a:avLst/>
            <a:gdLst/>
            <a:ahLst/>
            <a:cxnLst>
              <a:cxn ang="0">
                <a:pos x="126" y="9"/>
              </a:cxn>
              <a:cxn ang="0">
                <a:pos x="126" y="0"/>
              </a:cxn>
              <a:cxn ang="0">
                <a:pos x="0" y="7"/>
              </a:cxn>
              <a:cxn ang="0">
                <a:pos x="0" y="16"/>
              </a:cxn>
              <a:cxn ang="0">
                <a:pos x="126" y="9"/>
              </a:cxn>
              <a:cxn ang="0">
                <a:pos x="124" y="0"/>
              </a:cxn>
              <a:cxn ang="0">
                <a:pos x="126" y="9"/>
              </a:cxn>
            </a:cxnLst>
            <a:rect l="0" t="0" r="r" b="b"/>
            <a:pathLst>
              <a:path w="127" h="17">
                <a:moveTo>
                  <a:pt x="126" y="9"/>
                </a:moveTo>
                <a:lnTo>
                  <a:pt x="126" y="0"/>
                </a:lnTo>
                <a:lnTo>
                  <a:pt x="0" y="7"/>
                </a:lnTo>
                <a:lnTo>
                  <a:pt x="0" y="16"/>
                </a:lnTo>
                <a:lnTo>
                  <a:pt x="126" y="9"/>
                </a:lnTo>
                <a:lnTo>
                  <a:pt x="124" y="0"/>
                </a:lnTo>
                <a:lnTo>
                  <a:pt x="126" y="9"/>
                </a:lnTo>
              </a:path>
            </a:pathLst>
          </a:custGeom>
          <a:solidFill>
            <a:srgbClr val="000000"/>
          </a:solidFill>
          <a:ln w="9525" cap="rnd">
            <a:noFill/>
            <a:round/>
            <a:headEnd/>
            <a:tailEnd/>
          </a:ln>
          <a:effectLst/>
        </p:spPr>
        <p:txBody>
          <a:bodyPr/>
          <a:lstStyle/>
          <a:p>
            <a:endParaRPr lang="en-US"/>
          </a:p>
        </p:txBody>
      </p:sp>
      <p:sp>
        <p:nvSpPr>
          <p:cNvPr id="64523" name="Freeform 1035"/>
          <p:cNvSpPr>
            <a:spLocks/>
          </p:cNvSpPr>
          <p:nvPr/>
        </p:nvSpPr>
        <p:spPr bwMode="auto">
          <a:xfrm>
            <a:off x="2357438" y="2085975"/>
            <a:ext cx="36512" cy="84138"/>
          </a:xfrm>
          <a:custGeom>
            <a:avLst/>
            <a:gdLst/>
            <a:ahLst/>
            <a:cxnLst>
              <a:cxn ang="0">
                <a:pos x="13" y="34"/>
              </a:cxn>
              <a:cxn ang="0">
                <a:pos x="19" y="36"/>
              </a:cxn>
              <a:cxn ang="0">
                <a:pos x="17" y="34"/>
              </a:cxn>
              <a:cxn ang="0">
                <a:pos x="17" y="32"/>
              </a:cxn>
              <a:cxn ang="0">
                <a:pos x="17" y="30"/>
              </a:cxn>
              <a:cxn ang="0">
                <a:pos x="15" y="28"/>
              </a:cxn>
              <a:cxn ang="0">
                <a:pos x="15" y="26"/>
              </a:cxn>
              <a:cxn ang="0">
                <a:pos x="13" y="26"/>
              </a:cxn>
              <a:cxn ang="0">
                <a:pos x="13" y="24"/>
              </a:cxn>
              <a:cxn ang="0">
                <a:pos x="13" y="21"/>
              </a:cxn>
              <a:cxn ang="0">
                <a:pos x="10" y="21"/>
              </a:cxn>
              <a:cxn ang="0">
                <a:pos x="10" y="19"/>
              </a:cxn>
              <a:cxn ang="0">
                <a:pos x="10" y="17"/>
              </a:cxn>
              <a:cxn ang="0">
                <a:pos x="10" y="15"/>
              </a:cxn>
              <a:cxn ang="0">
                <a:pos x="10" y="13"/>
              </a:cxn>
              <a:cxn ang="0">
                <a:pos x="10" y="11"/>
              </a:cxn>
              <a:cxn ang="0">
                <a:pos x="13" y="11"/>
              </a:cxn>
              <a:cxn ang="0">
                <a:pos x="15" y="11"/>
              </a:cxn>
              <a:cxn ang="0">
                <a:pos x="17" y="9"/>
              </a:cxn>
              <a:cxn ang="0">
                <a:pos x="15" y="0"/>
              </a:cxn>
              <a:cxn ang="0">
                <a:pos x="13" y="0"/>
              </a:cxn>
              <a:cxn ang="0">
                <a:pos x="10" y="2"/>
              </a:cxn>
              <a:cxn ang="0">
                <a:pos x="8" y="2"/>
              </a:cxn>
              <a:cxn ang="0">
                <a:pos x="8" y="4"/>
              </a:cxn>
              <a:cxn ang="0">
                <a:pos x="6" y="4"/>
              </a:cxn>
              <a:cxn ang="0">
                <a:pos x="4" y="7"/>
              </a:cxn>
              <a:cxn ang="0">
                <a:pos x="2" y="9"/>
              </a:cxn>
              <a:cxn ang="0">
                <a:pos x="2" y="11"/>
              </a:cxn>
              <a:cxn ang="0">
                <a:pos x="0" y="13"/>
              </a:cxn>
              <a:cxn ang="0">
                <a:pos x="0" y="15"/>
              </a:cxn>
              <a:cxn ang="0">
                <a:pos x="0" y="17"/>
              </a:cxn>
              <a:cxn ang="0">
                <a:pos x="2" y="19"/>
              </a:cxn>
              <a:cxn ang="0">
                <a:pos x="2" y="21"/>
              </a:cxn>
              <a:cxn ang="0">
                <a:pos x="2" y="24"/>
              </a:cxn>
              <a:cxn ang="0">
                <a:pos x="4" y="24"/>
              </a:cxn>
              <a:cxn ang="0">
                <a:pos x="4" y="26"/>
              </a:cxn>
              <a:cxn ang="0">
                <a:pos x="4" y="28"/>
              </a:cxn>
              <a:cxn ang="0">
                <a:pos x="6" y="30"/>
              </a:cxn>
              <a:cxn ang="0">
                <a:pos x="6" y="32"/>
              </a:cxn>
              <a:cxn ang="0">
                <a:pos x="8" y="32"/>
              </a:cxn>
              <a:cxn ang="0">
                <a:pos x="8" y="34"/>
              </a:cxn>
              <a:cxn ang="0">
                <a:pos x="8" y="36"/>
              </a:cxn>
              <a:cxn ang="0">
                <a:pos x="10" y="38"/>
              </a:cxn>
              <a:cxn ang="0">
                <a:pos x="17" y="43"/>
              </a:cxn>
              <a:cxn ang="0">
                <a:pos x="10" y="38"/>
              </a:cxn>
              <a:cxn ang="0">
                <a:pos x="10" y="45"/>
              </a:cxn>
              <a:cxn ang="0">
                <a:pos x="17" y="43"/>
              </a:cxn>
              <a:cxn ang="0">
                <a:pos x="13" y="34"/>
              </a:cxn>
            </a:cxnLst>
            <a:rect l="0" t="0" r="r" b="b"/>
            <a:pathLst>
              <a:path w="20" h="46">
                <a:moveTo>
                  <a:pt x="13" y="34"/>
                </a:moveTo>
                <a:lnTo>
                  <a:pt x="19" y="36"/>
                </a:lnTo>
                <a:lnTo>
                  <a:pt x="17" y="34"/>
                </a:lnTo>
                <a:lnTo>
                  <a:pt x="17" y="32"/>
                </a:lnTo>
                <a:lnTo>
                  <a:pt x="17" y="30"/>
                </a:lnTo>
                <a:lnTo>
                  <a:pt x="15" y="28"/>
                </a:lnTo>
                <a:lnTo>
                  <a:pt x="15" y="26"/>
                </a:lnTo>
                <a:lnTo>
                  <a:pt x="13" y="26"/>
                </a:lnTo>
                <a:lnTo>
                  <a:pt x="13" y="24"/>
                </a:lnTo>
                <a:lnTo>
                  <a:pt x="13" y="21"/>
                </a:lnTo>
                <a:lnTo>
                  <a:pt x="10" y="21"/>
                </a:lnTo>
                <a:lnTo>
                  <a:pt x="10" y="19"/>
                </a:lnTo>
                <a:lnTo>
                  <a:pt x="10" y="17"/>
                </a:lnTo>
                <a:lnTo>
                  <a:pt x="10" y="15"/>
                </a:lnTo>
                <a:lnTo>
                  <a:pt x="10" y="13"/>
                </a:lnTo>
                <a:lnTo>
                  <a:pt x="10" y="11"/>
                </a:lnTo>
                <a:lnTo>
                  <a:pt x="13" y="11"/>
                </a:lnTo>
                <a:lnTo>
                  <a:pt x="15" y="11"/>
                </a:lnTo>
                <a:lnTo>
                  <a:pt x="17" y="9"/>
                </a:lnTo>
                <a:lnTo>
                  <a:pt x="15" y="0"/>
                </a:lnTo>
                <a:lnTo>
                  <a:pt x="13" y="0"/>
                </a:lnTo>
                <a:lnTo>
                  <a:pt x="10" y="2"/>
                </a:lnTo>
                <a:lnTo>
                  <a:pt x="8" y="2"/>
                </a:lnTo>
                <a:lnTo>
                  <a:pt x="8" y="4"/>
                </a:lnTo>
                <a:lnTo>
                  <a:pt x="6" y="4"/>
                </a:lnTo>
                <a:lnTo>
                  <a:pt x="4" y="7"/>
                </a:lnTo>
                <a:lnTo>
                  <a:pt x="2" y="9"/>
                </a:lnTo>
                <a:lnTo>
                  <a:pt x="2" y="11"/>
                </a:lnTo>
                <a:lnTo>
                  <a:pt x="0" y="13"/>
                </a:lnTo>
                <a:lnTo>
                  <a:pt x="0" y="15"/>
                </a:lnTo>
                <a:lnTo>
                  <a:pt x="0" y="17"/>
                </a:lnTo>
                <a:lnTo>
                  <a:pt x="2" y="19"/>
                </a:lnTo>
                <a:lnTo>
                  <a:pt x="2" y="21"/>
                </a:lnTo>
                <a:lnTo>
                  <a:pt x="2" y="24"/>
                </a:lnTo>
                <a:lnTo>
                  <a:pt x="4" y="24"/>
                </a:lnTo>
                <a:lnTo>
                  <a:pt x="4" y="26"/>
                </a:lnTo>
                <a:lnTo>
                  <a:pt x="4" y="28"/>
                </a:lnTo>
                <a:lnTo>
                  <a:pt x="6" y="30"/>
                </a:lnTo>
                <a:lnTo>
                  <a:pt x="6" y="32"/>
                </a:lnTo>
                <a:lnTo>
                  <a:pt x="8" y="32"/>
                </a:lnTo>
                <a:lnTo>
                  <a:pt x="8" y="34"/>
                </a:lnTo>
                <a:lnTo>
                  <a:pt x="8" y="36"/>
                </a:lnTo>
                <a:lnTo>
                  <a:pt x="10" y="38"/>
                </a:lnTo>
                <a:lnTo>
                  <a:pt x="17" y="43"/>
                </a:lnTo>
                <a:lnTo>
                  <a:pt x="10" y="38"/>
                </a:lnTo>
                <a:lnTo>
                  <a:pt x="10" y="45"/>
                </a:lnTo>
                <a:lnTo>
                  <a:pt x="17" y="43"/>
                </a:lnTo>
                <a:lnTo>
                  <a:pt x="13" y="34"/>
                </a:lnTo>
              </a:path>
            </a:pathLst>
          </a:custGeom>
          <a:solidFill>
            <a:srgbClr val="000000"/>
          </a:solidFill>
          <a:ln w="9525" cap="rnd">
            <a:noFill/>
            <a:round/>
            <a:headEnd/>
            <a:tailEnd/>
          </a:ln>
          <a:effectLst/>
        </p:spPr>
        <p:txBody>
          <a:bodyPr/>
          <a:lstStyle/>
          <a:p>
            <a:endParaRPr lang="en-US"/>
          </a:p>
        </p:txBody>
      </p:sp>
      <p:sp>
        <p:nvSpPr>
          <p:cNvPr id="64524" name="Freeform 1036"/>
          <p:cNvSpPr>
            <a:spLocks/>
          </p:cNvSpPr>
          <p:nvPr/>
        </p:nvSpPr>
        <p:spPr bwMode="auto">
          <a:xfrm>
            <a:off x="2381250" y="2139950"/>
            <a:ext cx="41275" cy="31750"/>
          </a:xfrm>
          <a:custGeom>
            <a:avLst/>
            <a:gdLst/>
            <a:ahLst/>
            <a:cxnLst>
              <a:cxn ang="0">
                <a:pos x="21" y="4"/>
              </a:cxn>
              <a:cxn ang="0">
                <a:pos x="17" y="0"/>
              </a:cxn>
              <a:cxn ang="0">
                <a:pos x="15" y="0"/>
              </a:cxn>
              <a:cxn ang="0">
                <a:pos x="12" y="0"/>
              </a:cxn>
              <a:cxn ang="0">
                <a:pos x="10" y="0"/>
              </a:cxn>
              <a:cxn ang="0">
                <a:pos x="8" y="0"/>
              </a:cxn>
              <a:cxn ang="0">
                <a:pos x="6" y="0"/>
              </a:cxn>
              <a:cxn ang="0">
                <a:pos x="6" y="2"/>
              </a:cxn>
              <a:cxn ang="0">
                <a:pos x="4" y="2"/>
              </a:cxn>
              <a:cxn ang="0">
                <a:pos x="2" y="2"/>
              </a:cxn>
              <a:cxn ang="0">
                <a:pos x="0" y="4"/>
              </a:cxn>
              <a:cxn ang="0">
                <a:pos x="4" y="16"/>
              </a:cxn>
              <a:cxn ang="0">
                <a:pos x="4" y="13"/>
              </a:cxn>
              <a:cxn ang="0">
                <a:pos x="6" y="13"/>
              </a:cxn>
              <a:cxn ang="0">
                <a:pos x="8" y="13"/>
              </a:cxn>
              <a:cxn ang="0">
                <a:pos x="8" y="9"/>
              </a:cxn>
              <a:cxn ang="0">
                <a:pos x="10" y="9"/>
              </a:cxn>
              <a:cxn ang="0">
                <a:pos x="12" y="9"/>
              </a:cxn>
              <a:cxn ang="0">
                <a:pos x="15" y="9"/>
              </a:cxn>
              <a:cxn ang="0">
                <a:pos x="12" y="2"/>
              </a:cxn>
              <a:cxn ang="0">
                <a:pos x="21" y="4"/>
              </a:cxn>
              <a:cxn ang="0">
                <a:pos x="21" y="0"/>
              </a:cxn>
              <a:cxn ang="0">
                <a:pos x="17" y="0"/>
              </a:cxn>
              <a:cxn ang="0">
                <a:pos x="21" y="4"/>
              </a:cxn>
            </a:cxnLst>
            <a:rect l="0" t="0" r="r" b="b"/>
            <a:pathLst>
              <a:path w="22" h="17">
                <a:moveTo>
                  <a:pt x="21" y="4"/>
                </a:moveTo>
                <a:lnTo>
                  <a:pt x="17" y="0"/>
                </a:lnTo>
                <a:lnTo>
                  <a:pt x="15" y="0"/>
                </a:lnTo>
                <a:lnTo>
                  <a:pt x="12" y="0"/>
                </a:lnTo>
                <a:lnTo>
                  <a:pt x="10" y="0"/>
                </a:lnTo>
                <a:lnTo>
                  <a:pt x="8" y="0"/>
                </a:lnTo>
                <a:lnTo>
                  <a:pt x="6" y="0"/>
                </a:lnTo>
                <a:lnTo>
                  <a:pt x="6" y="2"/>
                </a:lnTo>
                <a:lnTo>
                  <a:pt x="4" y="2"/>
                </a:lnTo>
                <a:lnTo>
                  <a:pt x="2" y="2"/>
                </a:lnTo>
                <a:lnTo>
                  <a:pt x="0" y="4"/>
                </a:lnTo>
                <a:lnTo>
                  <a:pt x="4" y="16"/>
                </a:lnTo>
                <a:lnTo>
                  <a:pt x="4" y="13"/>
                </a:lnTo>
                <a:lnTo>
                  <a:pt x="6" y="13"/>
                </a:lnTo>
                <a:lnTo>
                  <a:pt x="8" y="13"/>
                </a:lnTo>
                <a:lnTo>
                  <a:pt x="8" y="9"/>
                </a:lnTo>
                <a:lnTo>
                  <a:pt x="10" y="9"/>
                </a:lnTo>
                <a:lnTo>
                  <a:pt x="12" y="9"/>
                </a:lnTo>
                <a:lnTo>
                  <a:pt x="15" y="9"/>
                </a:lnTo>
                <a:lnTo>
                  <a:pt x="12" y="2"/>
                </a:lnTo>
                <a:lnTo>
                  <a:pt x="21" y="4"/>
                </a:lnTo>
                <a:lnTo>
                  <a:pt x="21" y="0"/>
                </a:lnTo>
                <a:lnTo>
                  <a:pt x="17" y="0"/>
                </a:lnTo>
                <a:lnTo>
                  <a:pt x="21" y="4"/>
                </a:lnTo>
              </a:path>
            </a:pathLst>
          </a:custGeom>
          <a:solidFill>
            <a:srgbClr val="000000"/>
          </a:solidFill>
          <a:ln w="9525" cap="rnd">
            <a:noFill/>
            <a:round/>
            <a:headEnd/>
            <a:tailEnd/>
          </a:ln>
          <a:effectLst/>
        </p:spPr>
        <p:txBody>
          <a:bodyPr/>
          <a:lstStyle/>
          <a:p>
            <a:endParaRPr lang="en-US"/>
          </a:p>
        </p:txBody>
      </p:sp>
      <p:sp>
        <p:nvSpPr>
          <p:cNvPr id="64525" name="Freeform 1037"/>
          <p:cNvSpPr>
            <a:spLocks/>
          </p:cNvSpPr>
          <p:nvPr/>
        </p:nvSpPr>
        <p:spPr bwMode="auto">
          <a:xfrm>
            <a:off x="2400300" y="2144713"/>
            <a:ext cx="31750" cy="52387"/>
          </a:xfrm>
          <a:custGeom>
            <a:avLst/>
            <a:gdLst/>
            <a:ahLst/>
            <a:cxnLst>
              <a:cxn ang="0">
                <a:pos x="16" y="19"/>
              </a:cxn>
              <a:cxn ang="0">
                <a:pos x="13" y="19"/>
              </a:cxn>
              <a:cxn ang="0">
                <a:pos x="13" y="17"/>
              </a:cxn>
              <a:cxn ang="0">
                <a:pos x="11" y="17"/>
              </a:cxn>
              <a:cxn ang="0">
                <a:pos x="11" y="15"/>
              </a:cxn>
              <a:cxn ang="0">
                <a:pos x="11" y="13"/>
              </a:cxn>
              <a:cxn ang="0">
                <a:pos x="11" y="11"/>
              </a:cxn>
              <a:cxn ang="0">
                <a:pos x="9" y="11"/>
              </a:cxn>
              <a:cxn ang="0">
                <a:pos x="9" y="9"/>
              </a:cxn>
              <a:cxn ang="0">
                <a:pos x="11" y="9"/>
              </a:cxn>
              <a:cxn ang="0">
                <a:pos x="11" y="6"/>
              </a:cxn>
              <a:cxn ang="0">
                <a:pos x="11" y="4"/>
              </a:cxn>
              <a:cxn ang="0">
                <a:pos x="11" y="2"/>
              </a:cxn>
              <a:cxn ang="0">
                <a:pos x="2" y="0"/>
              </a:cxn>
              <a:cxn ang="0">
                <a:pos x="2" y="2"/>
              </a:cxn>
              <a:cxn ang="0">
                <a:pos x="2" y="4"/>
              </a:cxn>
              <a:cxn ang="0">
                <a:pos x="0" y="4"/>
              </a:cxn>
              <a:cxn ang="0">
                <a:pos x="0" y="6"/>
              </a:cxn>
              <a:cxn ang="0">
                <a:pos x="0" y="9"/>
              </a:cxn>
              <a:cxn ang="0">
                <a:pos x="0" y="11"/>
              </a:cxn>
              <a:cxn ang="0">
                <a:pos x="0" y="13"/>
              </a:cxn>
              <a:cxn ang="0">
                <a:pos x="2" y="15"/>
              </a:cxn>
              <a:cxn ang="0">
                <a:pos x="2" y="17"/>
              </a:cxn>
              <a:cxn ang="0">
                <a:pos x="2" y="19"/>
              </a:cxn>
              <a:cxn ang="0">
                <a:pos x="5" y="21"/>
              </a:cxn>
              <a:cxn ang="0">
                <a:pos x="5" y="23"/>
              </a:cxn>
              <a:cxn ang="0">
                <a:pos x="7" y="23"/>
              </a:cxn>
              <a:cxn ang="0">
                <a:pos x="7" y="26"/>
              </a:cxn>
              <a:cxn ang="0">
                <a:pos x="9" y="26"/>
              </a:cxn>
              <a:cxn ang="0">
                <a:pos x="9" y="28"/>
              </a:cxn>
              <a:cxn ang="0">
                <a:pos x="16" y="19"/>
              </a:cxn>
            </a:cxnLst>
            <a:rect l="0" t="0" r="r" b="b"/>
            <a:pathLst>
              <a:path w="17" h="29">
                <a:moveTo>
                  <a:pt x="16" y="19"/>
                </a:moveTo>
                <a:lnTo>
                  <a:pt x="13" y="19"/>
                </a:lnTo>
                <a:lnTo>
                  <a:pt x="13" y="17"/>
                </a:lnTo>
                <a:lnTo>
                  <a:pt x="11" y="17"/>
                </a:lnTo>
                <a:lnTo>
                  <a:pt x="11" y="15"/>
                </a:lnTo>
                <a:lnTo>
                  <a:pt x="11" y="13"/>
                </a:lnTo>
                <a:lnTo>
                  <a:pt x="11" y="11"/>
                </a:lnTo>
                <a:lnTo>
                  <a:pt x="9" y="11"/>
                </a:lnTo>
                <a:lnTo>
                  <a:pt x="9" y="9"/>
                </a:lnTo>
                <a:lnTo>
                  <a:pt x="11" y="9"/>
                </a:lnTo>
                <a:lnTo>
                  <a:pt x="11" y="6"/>
                </a:lnTo>
                <a:lnTo>
                  <a:pt x="11" y="4"/>
                </a:lnTo>
                <a:lnTo>
                  <a:pt x="11" y="2"/>
                </a:lnTo>
                <a:lnTo>
                  <a:pt x="2" y="0"/>
                </a:lnTo>
                <a:lnTo>
                  <a:pt x="2" y="2"/>
                </a:lnTo>
                <a:lnTo>
                  <a:pt x="2" y="4"/>
                </a:lnTo>
                <a:lnTo>
                  <a:pt x="0" y="4"/>
                </a:lnTo>
                <a:lnTo>
                  <a:pt x="0" y="6"/>
                </a:lnTo>
                <a:lnTo>
                  <a:pt x="0" y="9"/>
                </a:lnTo>
                <a:lnTo>
                  <a:pt x="0" y="11"/>
                </a:lnTo>
                <a:lnTo>
                  <a:pt x="0" y="13"/>
                </a:lnTo>
                <a:lnTo>
                  <a:pt x="2" y="15"/>
                </a:lnTo>
                <a:lnTo>
                  <a:pt x="2" y="17"/>
                </a:lnTo>
                <a:lnTo>
                  <a:pt x="2" y="19"/>
                </a:lnTo>
                <a:lnTo>
                  <a:pt x="5" y="21"/>
                </a:lnTo>
                <a:lnTo>
                  <a:pt x="5" y="23"/>
                </a:lnTo>
                <a:lnTo>
                  <a:pt x="7" y="23"/>
                </a:lnTo>
                <a:lnTo>
                  <a:pt x="7" y="26"/>
                </a:lnTo>
                <a:lnTo>
                  <a:pt x="9" y="26"/>
                </a:lnTo>
                <a:lnTo>
                  <a:pt x="9" y="28"/>
                </a:lnTo>
                <a:lnTo>
                  <a:pt x="16" y="19"/>
                </a:lnTo>
              </a:path>
            </a:pathLst>
          </a:custGeom>
          <a:solidFill>
            <a:srgbClr val="000000"/>
          </a:solidFill>
          <a:ln w="9525" cap="rnd">
            <a:noFill/>
            <a:round/>
            <a:headEnd/>
            <a:tailEnd/>
          </a:ln>
          <a:effectLst/>
        </p:spPr>
        <p:txBody>
          <a:bodyPr/>
          <a:lstStyle/>
          <a:p>
            <a:endParaRPr lang="en-US"/>
          </a:p>
        </p:txBody>
      </p:sp>
      <p:sp>
        <p:nvSpPr>
          <p:cNvPr id="64526" name="Freeform 1038"/>
          <p:cNvSpPr>
            <a:spLocks/>
          </p:cNvSpPr>
          <p:nvPr/>
        </p:nvSpPr>
        <p:spPr bwMode="auto">
          <a:xfrm>
            <a:off x="2416175" y="2178050"/>
            <a:ext cx="38100" cy="31750"/>
          </a:xfrm>
          <a:custGeom>
            <a:avLst/>
            <a:gdLst/>
            <a:ahLst/>
            <a:cxnLst>
              <a:cxn ang="0">
                <a:pos x="19" y="3"/>
              </a:cxn>
              <a:cxn ang="0">
                <a:pos x="19" y="0"/>
              </a:cxn>
              <a:cxn ang="0">
                <a:pos x="17" y="0"/>
              </a:cxn>
              <a:cxn ang="0">
                <a:pos x="15" y="0"/>
              </a:cxn>
              <a:cxn ang="0">
                <a:pos x="13" y="0"/>
              </a:cxn>
              <a:cxn ang="0">
                <a:pos x="10" y="0"/>
              </a:cxn>
              <a:cxn ang="0">
                <a:pos x="8" y="0"/>
              </a:cxn>
              <a:cxn ang="0">
                <a:pos x="6" y="0"/>
              </a:cxn>
              <a:cxn ang="0">
                <a:pos x="0" y="16"/>
              </a:cxn>
              <a:cxn ang="0">
                <a:pos x="2" y="16"/>
              </a:cxn>
              <a:cxn ang="0">
                <a:pos x="4" y="16"/>
              </a:cxn>
              <a:cxn ang="0">
                <a:pos x="6" y="16"/>
              </a:cxn>
              <a:cxn ang="0">
                <a:pos x="8" y="16"/>
              </a:cxn>
              <a:cxn ang="0">
                <a:pos x="10" y="16"/>
              </a:cxn>
              <a:cxn ang="0">
                <a:pos x="13" y="16"/>
              </a:cxn>
              <a:cxn ang="0">
                <a:pos x="15" y="16"/>
              </a:cxn>
              <a:cxn ang="0">
                <a:pos x="19" y="3"/>
              </a:cxn>
            </a:cxnLst>
            <a:rect l="0" t="0" r="r" b="b"/>
            <a:pathLst>
              <a:path w="20" h="17">
                <a:moveTo>
                  <a:pt x="19" y="3"/>
                </a:moveTo>
                <a:lnTo>
                  <a:pt x="19" y="0"/>
                </a:lnTo>
                <a:lnTo>
                  <a:pt x="17" y="0"/>
                </a:lnTo>
                <a:lnTo>
                  <a:pt x="15" y="0"/>
                </a:lnTo>
                <a:lnTo>
                  <a:pt x="13" y="0"/>
                </a:lnTo>
                <a:lnTo>
                  <a:pt x="10" y="0"/>
                </a:lnTo>
                <a:lnTo>
                  <a:pt x="8" y="0"/>
                </a:lnTo>
                <a:lnTo>
                  <a:pt x="6" y="0"/>
                </a:lnTo>
                <a:lnTo>
                  <a:pt x="0" y="16"/>
                </a:lnTo>
                <a:lnTo>
                  <a:pt x="2" y="16"/>
                </a:lnTo>
                <a:lnTo>
                  <a:pt x="4" y="16"/>
                </a:lnTo>
                <a:lnTo>
                  <a:pt x="6" y="16"/>
                </a:lnTo>
                <a:lnTo>
                  <a:pt x="8" y="16"/>
                </a:lnTo>
                <a:lnTo>
                  <a:pt x="10" y="16"/>
                </a:lnTo>
                <a:lnTo>
                  <a:pt x="13" y="16"/>
                </a:lnTo>
                <a:lnTo>
                  <a:pt x="15" y="16"/>
                </a:lnTo>
                <a:lnTo>
                  <a:pt x="19" y="3"/>
                </a:lnTo>
              </a:path>
            </a:pathLst>
          </a:custGeom>
          <a:solidFill>
            <a:srgbClr val="000000"/>
          </a:solidFill>
          <a:ln w="9525" cap="rnd">
            <a:noFill/>
            <a:round/>
            <a:headEnd/>
            <a:tailEnd/>
          </a:ln>
          <a:effectLst/>
        </p:spPr>
        <p:txBody>
          <a:bodyPr/>
          <a:lstStyle/>
          <a:p>
            <a:endParaRPr lang="en-US"/>
          </a:p>
        </p:txBody>
      </p:sp>
      <p:sp>
        <p:nvSpPr>
          <p:cNvPr id="64527" name="Freeform 1039"/>
          <p:cNvSpPr>
            <a:spLocks/>
          </p:cNvSpPr>
          <p:nvPr/>
        </p:nvSpPr>
        <p:spPr bwMode="auto">
          <a:xfrm>
            <a:off x="2444750" y="2182813"/>
            <a:ext cx="166688" cy="168275"/>
          </a:xfrm>
          <a:custGeom>
            <a:avLst/>
            <a:gdLst/>
            <a:ahLst/>
            <a:cxnLst>
              <a:cxn ang="0">
                <a:pos x="81" y="85"/>
              </a:cxn>
              <a:cxn ang="0">
                <a:pos x="76" y="79"/>
              </a:cxn>
              <a:cxn ang="0">
                <a:pos x="70" y="75"/>
              </a:cxn>
              <a:cxn ang="0">
                <a:pos x="66" y="71"/>
              </a:cxn>
              <a:cxn ang="0">
                <a:pos x="61" y="66"/>
              </a:cxn>
              <a:cxn ang="0">
                <a:pos x="55" y="60"/>
              </a:cxn>
              <a:cxn ang="0">
                <a:pos x="51" y="56"/>
              </a:cxn>
              <a:cxn ang="0">
                <a:pos x="47" y="49"/>
              </a:cxn>
              <a:cxn ang="0">
                <a:pos x="42" y="45"/>
              </a:cxn>
              <a:cxn ang="0">
                <a:pos x="38" y="39"/>
              </a:cxn>
              <a:cxn ang="0">
                <a:pos x="34" y="32"/>
              </a:cxn>
              <a:cxn ang="0">
                <a:pos x="30" y="28"/>
              </a:cxn>
              <a:cxn ang="0">
                <a:pos x="25" y="22"/>
              </a:cxn>
              <a:cxn ang="0">
                <a:pos x="21" y="15"/>
              </a:cxn>
              <a:cxn ang="0">
                <a:pos x="15" y="11"/>
              </a:cxn>
              <a:cxn ang="0">
                <a:pos x="10" y="5"/>
              </a:cxn>
              <a:cxn ang="0">
                <a:pos x="4" y="0"/>
              </a:cxn>
              <a:cxn ang="0">
                <a:pos x="2" y="9"/>
              </a:cxn>
              <a:cxn ang="0">
                <a:pos x="6" y="15"/>
              </a:cxn>
              <a:cxn ang="0">
                <a:pos x="12" y="19"/>
              </a:cxn>
              <a:cxn ang="0">
                <a:pos x="17" y="24"/>
              </a:cxn>
              <a:cxn ang="0">
                <a:pos x="21" y="30"/>
              </a:cxn>
              <a:cxn ang="0">
                <a:pos x="25" y="34"/>
              </a:cxn>
              <a:cxn ang="0">
                <a:pos x="30" y="41"/>
              </a:cxn>
              <a:cxn ang="0">
                <a:pos x="34" y="47"/>
              </a:cxn>
              <a:cxn ang="0">
                <a:pos x="38" y="51"/>
              </a:cxn>
              <a:cxn ang="0">
                <a:pos x="42" y="58"/>
              </a:cxn>
              <a:cxn ang="0">
                <a:pos x="47" y="64"/>
              </a:cxn>
              <a:cxn ang="0">
                <a:pos x="51" y="68"/>
              </a:cxn>
              <a:cxn ang="0">
                <a:pos x="57" y="75"/>
              </a:cxn>
              <a:cxn ang="0">
                <a:pos x="61" y="79"/>
              </a:cxn>
              <a:cxn ang="0">
                <a:pos x="68" y="85"/>
              </a:cxn>
              <a:cxn ang="0">
                <a:pos x="72" y="90"/>
              </a:cxn>
              <a:cxn ang="0">
                <a:pos x="76" y="83"/>
              </a:cxn>
              <a:cxn ang="0">
                <a:pos x="89" y="90"/>
              </a:cxn>
              <a:cxn ang="0">
                <a:pos x="81" y="92"/>
              </a:cxn>
            </a:cxnLst>
            <a:rect l="0" t="0" r="r" b="b"/>
            <a:pathLst>
              <a:path w="90" h="93">
                <a:moveTo>
                  <a:pt x="81" y="92"/>
                </a:moveTo>
                <a:lnTo>
                  <a:pt x="81" y="85"/>
                </a:lnTo>
                <a:lnTo>
                  <a:pt x="78" y="81"/>
                </a:lnTo>
                <a:lnTo>
                  <a:pt x="76" y="79"/>
                </a:lnTo>
                <a:lnTo>
                  <a:pt x="72" y="77"/>
                </a:lnTo>
                <a:lnTo>
                  <a:pt x="70" y="75"/>
                </a:lnTo>
                <a:lnTo>
                  <a:pt x="68" y="73"/>
                </a:lnTo>
                <a:lnTo>
                  <a:pt x="66" y="71"/>
                </a:lnTo>
                <a:lnTo>
                  <a:pt x="64" y="68"/>
                </a:lnTo>
                <a:lnTo>
                  <a:pt x="61" y="66"/>
                </a:lnTo>
                <a:lnTo>
                  <a:pt x="59" y="62"/>
                </a:lnTo>
                <a:lnTo>
                  <a:pt x="55" y="60"/>
                </a:lnTo>
                <a:lnTo>
                  <a:pt x="53" y="58"/>
                </a:lnTo>
                <a:lnTo>
                  <a:pt x="51" y="56"/>
                </a:lnTo>
                <a:lnTo>
                  <a:pt x="49" y="51"/>
                </a:lnTo>
                <a:lnTo>
                  <a:pt x="47" y="49"/>
                </a:lnTo>
                <a:lnTo>
                  <a:pt x="44" y="47"/>
                </a:lnTo>
                <a:lnTo>
                  <a:pt x="42" y="45"/>
                </a:lnTo>
                <a:lnTo>
                  <a:pt x="40" y="41"/>
                </a:lnTo>
                <a:lnTo>
                  <a:pt x="38" y="39"/>
                </a:lnTo>
                <a:lnTo>
                  <a:pt x="36" y="36"/>
                </a:lnTo>
                <a:lnTo>
                  <a:pt x="34" y="32"/>
                </a:lnTo>
                <a:lnTo>
                  <a:pt x="32" y="30"/>
                </a:lnTo>
                <a:lnTo>
                  <a:pt x="30" y="28"/>
                </a:lnTo>
                <a:lnTo>
                  <a:pt x="27" y="24"/>
                </a:lnTo>
                <a:lnTo>
                  <a:pt x="25" y="22"/>
                </a:lnTo>
                <a:lnTo>
                  <a:pt x="23" y="19"/>
                </a:lnTo>
                <a:lnTo>
                  <a:pt x="21" y="15"/>
                </a:lnTo>
                <a:lnTo>
                  <a:pt x="19" y="13"/>
                </a:lnTo>
                <a:lnTo>
                  <a:pt x="15" y="11"/>
                </a:lnTo>
                <a:lnTo>
                  <a:pt x="12" y="9"/>
                </a:lnTo>
                <a:lnTo>
                  <a:pt x="10" y="5"/>
                </a:lnTo>
                <a:lnTo>
                  <a:pt x="8" y="2"/>
                </a:lnTo>
                <a:lnTo>
                  <a:pt x="4" y="0"/>
                </a:lnTo>
                <a:lnTo>
                  <a:pt x="0" y="7"/>
                </a:lnTo>
                <a:lnTo>
                  <a:pt x="2" y="9"/>
                </a:lnTo>
                <a:lnTo>
                  <a:pt x="4" y="11"/>
                </a:lnTo>
                <a:lnTo>
                  <a:pt x="6" y="15"/>
                </a:lnTo>
                <a:lnTo>
                  <a:pt x="8" y="17"/>
                </a:lnTo>
                <a:lnTo>
                  <a:pt x="12" y="19"/>
                </a:lnTo>
                <a:lnTo>
                  <a:pt x="15" y="22"/>
                </a:lnTo>
                <a:lnTo>
                  <a:pt x="17" y="24"/>
                </a:lnTo>
                <a:lnTo>
                  <a:pt x="19" y="28"/>
                </a:lnTo>
                <a:lnTo>
                  <a:pt x="21" y="30"/>
                </a:lnTo>
                <a:lnTo>
                  <a:pt x="23" y="32"/>
                </a:lnTo>
                <a:lnTo>
                  <a:pt x="25" y="34"/>
                </a:lnTo>
                <a:lnTo>
                  <a:pt x="27" y="39"/>
                </a:lnTo>
                <a:lnTo>
                  <a:pt x="30" y="41"/>
                </a:lnTo>
                <a:lnTo>
                  <a:pt x="32" y="43"/>
                </a:lnTo>
                <a:lnTo>
                  <a:pt x="34" y="47"/>
                </a:lnTo>
                <a:lnTo>
                  <a:pt x="36" y="49"/>
                </a:lnTo>
                <a:lnTo>
                  <a:pt x="38" y="51"/>
                </a:lnTo>
                <a:lnTo>
                  <a:pt x="40" y="56"/>
                </a:lnTo>
                <a:lnTo>
                  <a:pt x="42" y="58"/>
                </a:lnTo>
                <a:lnTo>
                  <a:pt x="44" y="60"/>
                </a:lnTo>
                <a:lnTo>
                  <a:pt x="47" y="64"/>
                </a:lnTo>
                <a:lnTo>
                  <a:pt x="49" y="66"/>
                </a:lnTo>
                <a:lnTo>
                  <a:pt x="51" y="68"/>
                </a:lnTo>
                <a:lnTo>
                  <a:pt x="55" y="71"/>
                </a:lnTo>
                <a:lnTo>
                  <a:pt x="57" y="75"/>
                </a:lnTo>
                <a:lnTo>
                  <a:pt x="59" y="77"/>
                </a:lnTo>
                <a:lnTo>
                  <a:pt x="61" y="79"/>
                </a:lnTo>
                <a:lnTo>
                  <a:pt x="64" y="81"/>
                </a:lnTo>
                <a:lnTo>
                  <a:pt x="68" y="85"/>
                </a:lnTo>
                <a:lnTo>
                  <a:pt x="70" y="88"/>
                </a:lnTo>
                <a:lnTo>
                  <a:pt x="72" y="90"/>
                </a:lnTo>
                <a:lnTo>
                  <a:pt x="76" y="92"/>
                </a:lnTo>
                <a:lnTo>
                  <a:pt x="76" y="83"/>
                </a:lnTo>
                <a:lnTo>
                  <a:pt x="81" y="92"/>
                </a:lnTo>
                <a:lnTo>
                  <a:pt x="89" y="90"/>
                </a:lnTo>
                <a:lnTo>
                  <a:pt x="81" y="85"/>
                </a:lnTo>
                <a:lnTo>
                  <a:pt x="81" y="92"/>
                </a:lnTo>
              </a:path>
            </a:pathLst>
          </a:custGeom>
          <a:solidFill>
            <a:srgbClr val="000000"/>
          </a:solidFill>
          <a:ln w="9525" cap="rnd">
            <a:noFill/>
            <a:round/>
            <a:headEnd/>
            <a:tailEnd/>
          </a:ln>
          <a:effectLst/>
        </p:spPr>
        <p:txBody>
          <a:bodyPr/>
          <a:lstStyle/>
          <a:p>
            <a:endParaRPr lang="en-US"/>
          </a:p>
        </p:txBody>
      </p:sp>
      <p:sp>
        <p:nvSpPr>
          <p:cNvPr id="64528" name="Freeform 1040"/>
          <p:cNvSpPr>
            <a:spLocks/>
          </p:cNvSpPr>
          <p:nvPr/>
        </p:nvSpPr>
        <p:spPr bwMode="auto">
          <a:xfrm>
            <a:off x="2554288" y="2333625"/>
            <a:ext cx="42862" cy="34925"/>
          </a:xfrm>
          <a:custGeom>
            <a:avLst/>
            <a:gdLst/>
            <a:ahLst/>
            <a:cxnLst>
              <a:cxn ang="0">
                <a:pos x="11" y="19"/>
              </a:cxn>
              <a:cxn ang="0">
                <a:pos x="11" y="17"/>
              </a:cxn>
              <a:cxn ang="0">
                <a:pos x="11" y="15"/>
              </a:cxn>
              <a:cxn ang="0">
                <a:pos x="13" y="15"/>
              </a:cxn>
              <a:cxn ang="0">
                <a:pos x="13" y="13"/>
              </a:cxn>
              <a:cxn ang="0">
                <a:pos x="15" y="13"/>
              </a:cxn>
              <a:cxn ang="0">
                <a:pos x="15" y="11"/>
              </a:cxn>
              <a:cxn ang="0">
                <a:pos x="17" y="11"/>
              </a:cxn>
              <a:cxn ang="0">
                <a:pos x="19" y="11"/>
              </a:cxn>
              <a:cxn ang="0">
                <a:pos x="19" y="9"/>
              </a:cxn>
              <a:cxn ang="0">
                <a:pos x="22" y="9"/>
              </a:cxn>
              <a:cxn ang="0">
                <a:pos x="17" y="0"/>
              </a:cxn>
              <a:cxn ang="0">
                <a:pos x="15" y="2"/>
              </a:cxn>
              <a:cxn ang="0">
                <a:pos x="13" y="2"/>
              </a:cxn>
              <a:cxn ang="0">
                <a:pos x="11" y="5"/>
              </a:cxn>
              <a:cxn ang="0">
                <a:pos x="9" y="5"/>
              </a:cxn>
              <a:cxn ang="0">
                <a:pos x="9" y="7"/>
              </a:cxn>
              <a:cxn ang="0">
                <a:pos x="7" y="7"/>
              </a:cxn>
              <a:cxn ang="0">
                <a:pos x="7" y="9"/>
              </a:cxn>
              <a:cxn ang="0">
                <a:pos x="5" y="9"/>
              </a:cxn>
              <a:cxn ang="0">
                <a:pos x="5" y="11"/>
              </a:cxn>
              <a:cxn ang="0">
                <a:pos x="2" y="11"/>
              </a:cxn>
              <a:cxn ang="0">
                <a:pos x="2" y="13"/>
              </a:cxn>
              <a:cxn ang="0">
                <a:pos x="2" y="15"/>
              </a:cxn>
              <a:cxn ang="0">
                <a:pos x="0" y="15"/>
              </a:cxn>
              <a:cxn ang="0">
                <a:pos x="0" y="17"/>
              </a:cxn>
              <a:cxn ang="0">
                <a:pos x="0" y="19"/>
              </a:cxn>
              <a:cxn ang="0">
                <a:pos x="11" y="19"/>
              </a:cxn>
            </a:cxnLst>
            <a:rect l="0" t="0" r="r" b="b"/>
            <a:pathLst>
              <a:path w="23" h="20">
                <a:moveTo>
                  <a:pt x="11" y="19"/>
                </a:moveTo>
                <a:lnTo>
                  <a:pt x="11" y="17"/>
                </a:lnTo>
                <a:lnTo>
                  <a:pt x="11" y="15"/>
                </a:lnTo>
                <a:lnTo>
                  <a:pt x="13" y="15"/>
                </a:lnTo>
                <a:lnTo>
                  <a:pt x="13" y="13"/>
                </a:lnTo>
                <a:lnTo>
                  <a:pt x="15" y="13"/>
                </a:lnTo>
                <a:lnTo>
                  <a:pt x="15" y="11"/>
                </a:lnTo>
                <a:lnTo>
                  <a:pt x="17" y="11"/>
                </a:lnTo>
                <a:lnTo>
                  <a:pt x="19" y="11"/>
                </a:lnTo>
                <a:lnTo>
                  <a:pt x="19" y="9"/>
                </a:lnTo>
                <a:lnTo>
                  <a:pt x="22" y="9"/>
                </a:lnTo>
                <a:lnTo>
                  <a:pt x="17" y="0"/>
                </a:lnTo>
                <a:lnTo>
                  <a:pt x="15" y="2"/>
                </a:lnTo>
                <a:lnTo>
                  <a:pt x="13" y="2"/>
                </a:lnTo>
                <a:lnTo>
                  <a:pt x="11" y="5"/>
                </a:lnTo>
                <a:lnTo>
                  <a:pt x="9" y="5"/>
                </a:lnTo>
                <a:lnTo>
                  <a:pt x="9" y="7"/>
                </a:lnTo>
                <a:lnTo>
                  <a:pt x="7" y="7"/>
                </a:lnTo>
                <a:lnTo>
                  <a:pt x="7" y="9"/>
                </a:lnTo>
                <a:lnTo>
                  <a:pt x="5" y="9"/>
                </a:lnTo>
                <a:lnTo>
                  <a:pt x="5" y="11"/>
                </a:lnTo>
                <a:lnTo>
                  <a:pt x="2" y="11"/>
                </a:lnTo>
                <a:lnTo>
                  <a:pt x="2" y="13"/>
                </a:lnTo>
                <a:lnTo>
                  <a:pt x="2" y="15"/>
                </a:lnTo>
                <a:lnTo>
                  <a:pt x="0" y="15"/>
                </a:lnTo>
                <a:lnTo>
                  <a:pt x="0" y="17"/>
                </a:lnTo>
                <a:lnTo>
                  <a:pt x="0" y="19"/>
                </a:lnTo>
                <a:lnTo>
                  <a:pt x="11" y="19"/>
                </a:lnTo>
              </a:path>
            </a:pathLst>
          </a:custGeom>
          <a:solidFill>
            <a:srgbClr val="000000"/>
          </a:solidFill>
          <a:ln w="9525" cap="rnd">
            <a:noFill/>
            <a:round/>
            <a:headEnd/>
            <a:tailEnd/>
          </a:ln>
          <a:effectLst/>
        </p:spPr>
        <p:txBody>
          <a:bodyPr/>
          <a:lstStyle/>
          <a:p>
            <a:endParaRPr lang="en-US"/>
          </a:p>
        </p:txBody>
      </p:sp>
      <p:sp>
        <p:nvSpPr>
          <p:cNvPr id="64529" name="Freeform 1041"/>
          <p:cNvSpPr>
            <a:spLocks/>
          </p:cNvSpPr>
          <p:nvPr/>
        </p:nvSpPr>
        <p:spPr bwMode="auto">
          <a:xfrm>
            <a:off x="2535238" y="2366963"/>
            <a:ext cx="41275" cy="131762"/>
          </a:xfrm>
          <a:custGeom>
            <a:avLst/>
            <a:gdLst/>
            <a:ahLst/>
            <a:cxnLst>
              <a:cxn ang="0">
                <a:pos x="8" y="66"/>
              </a:cxn>
              <a:cxn ang="0">
                <a:pos x="8" y="62"/>
              </a:cxn>
              <a:cxn ang="0">
                <a:pos x="8" y="58"/>
              </a:cxn>
              <a:cxn ang="0">
                <a:pos x="8" y="54"/>
              </a:cxn>
              <a:cxn ang="0">
                <a:pos x="8" y="49"/>
              </a:cxn>
              <a:cxn ang="0">
                <a:pos x="10" y="45"/>
              </a:cxn>
              <a:cxn ang="0">
                <a:pos x="10" y="41"/>
              </a:cxn>
              <a:cxn ang="0">
                <a:pos x="12" y="37"/>
              </a:cxn>
              <a:cxn ang="0">
                <a:pos x="12" y="32"/>
              </a:cxn>
              <a:cxn ang="0">
                <a:pos x="15" y="28"/>
              </a:cxn>
              <a:cxn ang="0">
                <a:pos x="15" y="24"/>
              </a:cxn>
              <a:cxn ang="0">
                <a:pos x="17" y="20"/>
              </a:cxn>
              <a:cxn ang="0">
                <a:pos x="17" y="15"/>
              </a:cxn>
              <a:cxn ang="0">
                <a:pos x="19" y="11"/>
              </a:cxn>
              <a:cxn ang="0">
                <a:pos x="19" y="7"/>
              </a:cxn>
              <a:cxn ang="0">
                <a:pos x="19" y="3"/>
              </a:cxn>
              <a:cxn ang="0">
                <a:pos x="10" y="0"/>
              </a:cxn>
              <a:cxn ang="0">
                <a:pos x="10" y="5"/>
              </a:cxn>
              <a:cxn ang="0">
                <a:pos x="10" y="9"/>
              </a:cxn>
              <a:cxn ang="0">
                <a:pos x="8" y="13"/>
              </a:cxn>
              <a:cxn ang="0">
                <a:pos x="8" y="17"/>
              </a:cxn>
              <a:cxn ang="0">
                <a:pos x="6" y="22"/>
              </a:cxn>
              <a:cxn ang="0">
                <a:pos x="6" y="26"/>
              </a:cxn>
              <a:cxn ang="0">
                <a:pos x="4" y="30"/>
              </a:cxn>
              <a:cxn ang="0">
                <a:pos x="4" y="34"/>
              </a:cxn>
              <a:cxn ang="0">
                <a:pos x="2" y="39"/>
              </a:cxn>
              <a:cxn ang="0">
                <a:pos x="2" y="43"/>
              </a:cxn>
              <a:cxn ang="0">
                <a:pos x="0" y="47"/>
              </a:cxn>
              <a:cxn ang="0">
                <a:pos x="0" y="51"/>
              </a:cxn>
              <a:cxn ang="0">
                <a:pos x="0" y="56"/>
              </a:cxn>
              <a:cxn ang="0">
                <a:pos x="0" y="60"/>
              </a:cxn>
              <a:cxn ang="0">
                <a:pos x="0" y="64"/>
              </a:cxn>
              <a:cxn ang="0">
                <a:pos x="4" y="62"/>
              </a:cxn>
              <a:cxn ang="0">
                <a:pos x="10" y="71"/>
              </a:cxn>
              <a:cxn ang="0">
                <a:pos x="4" y="71"/>
              </a:cxn>
            </a:cxnLst>
            <a:rect l="0" t="0" r="r" b="b"/>
            <a:pathLst>
              <a:path w="22" h="72">
                <a:moveTo>
                  <a:pt x="4" y="71"/>
                </a:moveTo>
                <a:lnTo>
                  <a:pt x="8" y="66"/>
                </a:lnTo>
                <a:lnTo>
                  <a:pt x="8" y="64"/>
                </a:lnTo>
                <a:lnTo>
                  <a:pt x="8" y="62"/>
                </a:lnTo>
                <a:lnTo>
                  <a:pt x="8" y="60"/>
                </a:lnTo>
                <a:lnTo>
                  <a:pt x="8" y="58"/>
                </a:lnTo>
                <a:lnTo>
                  <a:pt x="8" y="56"/>
                </a:lnTo>
                <a:lnTo>
                  <a:pt x="8" y="54"/>
                </a:lnTo>
                <a:lnTo>
                  <a:pt x="8" y="51"/>
                </a:lnTo>
                <a:lnTo>
                  <a:pt x="8" y="49"/>
                </a:lnTo>
                <a:lnTo>
                  <a:pt x="8" y="47"/>
                </a:lnTo>
                <a:lnTo>
                  <a:pt x="10" y="45"/>
                </a:lnTo>
                <a:lnTo>
                  <a:pt x="10" y="43"/>
                </a:lnTo>
                <a:lnTo>
                  <a:pt x="10" y="41"/>
                </a:lnTo>
                <a:lnTo>
                  <a:pt x="12" y="39"/>
                </a:lnTo>
                <a:lnTo>
                  <a:pt x="12" y="37"/>
                </a:lnTo>
                <a:lnTo>
                  <a:pt x="12" y="34"/>
                </a:lnTo>
                <a:lnTo>
                  <a:pt x="12" y="32"/>
                </a:lnTo>
                <a:lnTo>
                  <a:pt x="15" y="30"/>
                </a:lnTo>
                <a:lnTo>
                  <a:pt x="15" y="28"/>
                </a:lnTo>
                <a:lnTo>
                  <a:pt x="15" y="26"/>
                </a:lnTo>
                <a:lnTo>
                  <a:pt x="15" y="24"/>
                </a:lnTo>
                <a:lnTo>
                  <a:pt x="17" y="22"/>
                </a:lnTo>
                <a:lnTo>
                  <a:pt x="17" y="20"/>
                </a:lnTo>
                <a:lnTo>
                  <a:pt x="17" y="17"/>
                </a:lnTo>
                <a:lnTo>
                  <a:pt x="17" y="15"/>
                </a:lnTo>
                <a:lnTo>
                  <a:pt x="19" y="13"/>
                </a:lnTo>
                <a:lnTo>
                  <a:pt x="19" y="11"/>
                </a:lnTo>
                <a:lnTo>
                  <a:pt x="19" y="9"/>
                </a:lnTo>
                <a:lnTo>
                  <a:pt x="19" y="7"/>
                </a:lnTo>
                <a:lnTo>
                  <a:pt x="19" y="5"/>
                </a:lnTo>
                <a:lnTo>
                  <a:pt x="19" y="3"/>
                </a:lnTo>
                <a:lnTo>
                  <a:pt x="21" y="0"/>
                </a:lnTo>
                <a:lnTo>
                  <a:pt x="10" y="0"/>
                </a:lnTo>
                <a:lnTo>
                  <a:pt x="10" y="3"/>
                </a:lnTo>
                <a:lnTo>
                  <a:pt x="10" y="5"/>
                </a:lnTo>
                <a:lnTo>
                  <a:pt x="10" y="7"/>
                </a:lnTo>
                <a:lnTo>
                  <a:pt x="10" y="9"/>
                </a:lnTo>
                <a:lnTo>
                  <a:pt x="10" y="11"/>
                </a:lnTo>
                <a:lnTo>
                  <a:pt x="8" y="13"/>
                </a:lnTo>
                <a:lnTo>
                  <a:pt x="8" y="15"/>
                </a:lnTo>
                <a:lnTo>
                  <a:pt x="8" y="17"/>
                </a:lnTo>
                <a:lnTo>
                  <a:pt x="8" y="20"/>
                </a:lnTo>
                <a:lnTo>
                  <a:pt x="6" y="22"/>
                </a:lnTo>
                <a:lnTo>
                  <a:pt x="6" y="24"/>
                </a:lnTo>
                <a:lnTo>
                  <a:pt x="6" y="26"/>
                </a:lnTo>
                <a:lnTo>
                  <a:pt x="6" y="28"/>
                </a:lnTo>
                <a:lnTo>
                  <a:pt x="4" y="30"/>
                </a:lnTo>
                <a:lnTo>
                  <a:pt x="4" y="32"/>
                </a:lnTo>
                <a:lnTo>
                  <a:pt x="4" y="34"/>
                </a:lnTo>
                <a:lnTo>
                  <a:pt x="2" y="37"/>
                </a:lnTo>
                <a:lnTo>
                  <a:pt x="2" y="39"/>
                </a:lnTo>
                <a:lnTo>
                  <a:pt x="2" y="41"/>
                </a:lnTo>
                <a:lnTo>
                  <a:pt x="2" y="43"/>
                </a:lnTo>
                <a:lnTo>
                  <a:pt x="2" y="45"/>
                </a:lnTo>
                <a:lnTo>
                  <a:pt x="0" y="47"/>
                </a:lnTo>
                <a:lnTo>
                  <a:pt x="0" y="49"/>
                </a:lnTo>
                <a:lnTo>
                  <a:pt x="0" y="51"/>
                </a:lnTo>
                <a:lnTo>
                  <a:pt x="0" y="54"/>
                </a:lnTo>
                <a:lnTo>
                  <a:pt x="0" y="56"/>
                </a:lnTo>
                <a:lnTo>
                  <a:pt x="0" y="58"/>
                </a:lnTo>
                <a:lnTo>
                  <a:pt x="0" y="60"/>
                </a:lnTo>
                <a:lnTo>
                  <a:pt x="0" y="62"/>
                </a:lnTo>
                <a:lnTo>
                  <a:pt x="0" y="64"/>
                </a:lnTo>
                <a:lnTo>
                  <a:pt x="0" y="66"/>
                </a:lnTo>
                <a:lnTo>
                  <a:pt x="4" y="62"/>
                </a:lnTo>
                <a:lnTo>
                  <a:pt x="4" y="71"/>
                </a:lnTo>
                <a:lnTo>
                  <a:pt x="10" y="71"/>
                </a:lnTo>
                <a:lnTo>
                  <a:pt x="8" y="66"/>
                </a:lnTo>
                <a:lnTo>
                  <a:pt x="4" y="71"/>
                </a:lnTo>
              </a:path>
            </a:pathLst>
          </a:custGeom>
          <a:solidFill>
            <a:srgbClr val="000000"/>
          </a:solidFill>
          <a:ln w="9525" cap="rnd">
            <a:noFill/>
            <a:round/>
            <a:headEnd/>
            <a:tailEnd/>
          </a:ln>
          <a:effectLst/>
        </p:spPr>
        <p:txBody>
          <a:bodyPr/>
          <a:lstStyle/>
          <a:p>
            <a:endParaRPr lang="en-US"/>
          </a:p>
        </p:txBody>
      </p:sp>
      <p:sp>
        <p:nvSpPr>
          <p:cNvPr id="64530" name="Freeform 1042"/>
          <p:cNvSpPr>
            <a:spLocks/>
          </p:cNvSpPr>
          <p:nvPr/>
        </p:nvSpPr>
        <p:spPr bwMode="auto">
          <a:xfrm>
            <a:off x="2493963" y="2479675"/>
            <a:ext cx="50800" cy="31750"/>
          </a:xfrm>
          <a:custGeom>
            <a:avLst/>
            <a:gdLst/>
            <a:ahLst/>
            <a:cxnLst>
              <a:cxn ang="0">
                <a:pos x="5" y="16"/>
              </a:cxn>
              <a:cxn ang="0">
                <a:pos x="7" y="16"/>
              </a:cxn>
              <a:cxn ang="0">
                <a:pos x="9" y="16"/>
              </a:cxn>
              <a:cxn ang="0">
                <a:pos x="11" y="16"/>
              </a:cxn>
              <a:cxn ang="0">
                <a:pos x="13" y="16"/>
              </a:cxn>
              <a:cxn ang="0">
                <a:pos x="15" y="16"/>
              </a:cxn>
              <a:cxn ang="0">
                <a:pos x="17" y="16"/>
              </a:cxn>
              <a:cxn ang="0">
                <a:pos x="20" y="16"/>
              </a:cxn>
              <a:cxn ang="0">
                <a:pos x="22" y="16"/>
              </a:cxn>
              <a:cxn ang="0">
                <a:pos x="24" y="16"/>
              </a:cxn>
              <a:cxn ang="0">
                <a:pos x="26" y="16"/>
              </a:cxn>
              <a:cxn ang="0">
                <a:pos x="26" y="0"/>
              </a:cxn>
              <a:cxn ang="0">
                <a:pos x="24" y="0"/>
              </a:cxn>
              <a:cxn ang="0">
                <a:pos x="22" y="0"/>
              </a:cxn>
              <a:cxn ang="0">
                <a:pos x="20" y="0"/>
              </a:cxn>
              <a:cxn ang="0">
                <a:pos x="17" y="0"/>
              </a:cxn>
              <a:cxn ang="0">
                <a:pos x="15" y="0"/>
              </a:cxn>
              <a:cxn ang="0">
                <a:pos x="13" y="0"/>
              </a:cxn>
              <a:cxn ang="0">
                <a:pos x="11" y="0"/>
              </a:cxn>
              <a:cxn ang="0">
                <a:pos x="9" y="0"/>
              </a:cxn>
              <a:cxn ang="0">
                <a:pos x="7" y="0"/>
              </a:cxn>
              <a:cxn ang="0">
                <a:pos x="5" y="0"/>
              </a:cxn>
              <a:cxn ang="0">
                <a:pos x="3" y="0"/>
              </a:cxn>
              <a:cxn ang="0">
                <a:pos x="0" y="0"/>
              </a:cxn>
              <a:cxn ang="0">
                <a:pos x="0" y="3"/>
              </a:cxn>
              <a:cxn ang="0">
                <a:pos x="5" y="16"/>
              </a:cxn>
            </a:cxnLst>
            <a:rect l="0" t="0" r="r" b="b"/>
            <a:pathLst>
              <a:path w="27" h="17">
                <a:moveTo>
                  <a:pt x="5" y="16"/>
                </a:moveTo>
                <a:lnTo>
                  <a:pt x="7" y="16"/>
                </a:lnTo>
                <a:lnTo>
                  <a:pt x="9" y="16"/>
                </a:lnTo>
                <a:lnTo>
                  <a:pt x="11" y="16"/>
                </a:lnTo>
                <a:lnTo>
                  <a:pt x="13" y="16"/>
                </a:lnTo>
                <a:lnTo>
                  <a:pt x="15" y="16"/>
                </a:lnTo>
                <a:lnTo>
                  <a:pt x="17" y="16"/>
                </a:lnTo>
                <a:lnTo>
                  <a:pt x="20" y="16"/>
                </a:lnTo>
                <a:lnTo>
                  <a:pt x="22" y="16"/>
                </a:lnTo>
                <a:lnTo>
                  <a:pt x="24" y="16"/>
                </a:lnTo>
                <a:lnTo>
                  <a:pt x="26" y="16"/>
                </a:lnTo>
                <a:lnTo>
                  <a:pt x="26" y="0"/>
                </a:lnTo>
                <a:lnTo>
                  <a:pt x="24" y="0"/>
                </a:lnTo>
                <a:lnTo>
                  <a:pt x="22" y="0"/>
                </a:lnTo>
                <a:lnTo>
                  <a:pt x="20" y="0"/>
                </a:lnTo>
                <a:lnTo>
                  <a:pt x="17" y="0"/>
                </a:lnTo>
                <a:lnTo>
                  <a:pt x="15" y="0"/>
                </a:lnTo>
                <a:lnTo>
                  <a:pt x="13" y="0"/>
                </a:lnTo>
                <a:lnTo>
                  <a:pt x="11" y="0"/>
                </a:lnTo>
                <a:lnTo>
                  <a:pt x="9" y="0"/>
                </a:lnTo>
                <a:lnTo>
                  <a:pt x="7" y="0"/>
                </a:lnTo>
                <a:lnTo>
                  <a:pt x="5" y="0"/>
                </a:lnTo>
                <a:lnTo>
                  <a:pt x="3" y="0"/>
                </a:lnTo>
                <a:lnTo>
                  <a:pt x="0" y="0"/>
                </a:lnTo>
                <a:lnTo>
                  <a:pt x="0" y="3"/>
                </a:lnTo>
                <a:lnTo>
                  <a:pt x="5" y="16"/>
                </a:lnTo>
              </a:path>
            </a:pathLst>
          </a:custGeom>
          <a:solidFill>
            <a:srgbClr val="000000"/>
          </a:solidFill>
          <a:ln w="9525" cap="rnd">
            <a:noFill/>
            <a:round/>
            <a:headEnd/>
            <a:tailEnd/>
          </a:ln>
          <a:effectLst/>
        </p:spPr>
        <p:txBody>
          <a:bodyPr/>
          <a:lstStyle/>
          <a:p>
            <a:endParaRPr lang="en-US"/>
          </a:p>
        </p:txBody>
      </p:sp>
      <p:sp>
        <p:nvSpPr>
          <p:cNvPr id="64531" name="Freeform 1043"/>
          <p:cNvSpPr>
            <a:spLocks/>
          </p:cNvSpPr>
          <p:nvPr/>
        </p:nvSpPr>
        <p:spPr bwMode="auto">
          <a:xfrm>
            <a:off x="2487613" y="2484438"/>
            <a:ext cx="31750" cy="30162"/>
          </a:xfrm>
          <a:custGeom>
            <a:avLst/>
            <a:gdLst/>
            <a:ahLst/>
            <a:cxnLst>
              <a:cxn ang="0">
                <a:pos x="16" y="16"/>
              </a:cxn>
              <a:cxn ang="0">
                <a:pos x="16" y="13"/>
              </a:cxn>
              <a:cxn ang="0">
                <a:pos x="16" y="11"/>
              </a:cxn>
              <a:cxn ang="0">
                <a:pos x="16" y="8"/>
              </a:cxn>
              <a:cxn ang="0">
                <a:pos x="7" y="0"/>
              </a:cxn>
              <a:cxn ang="0">
                <a:pos x="3" y="0"/>
              </a:cxn>
              <a:cxn ang="0">
                <a:pos x="3" y="2"/>
              </a:cxn>
              <a:cxn ang="0">
                <a:pos x="0" y="2"/>
              </a:cxn>
              <a:cxn ang="0">
                <a:pos x="0" y="4"/>
              </a:cxn>
              <a:cxn ang="0">
                <a:pos x="0" y="8"/>
              </a:cxn>
              <a:cxn ang="0">
                <a:pos x="0" y="11"/>
              </a:cxn>
              <a:cxn ang="0">
                <a:pos x="0" y="13"/>
              </a:cxn>
              <a:cxn ang="0">
                <a:pos x="0" y="16"/>
              </a:cxn>
              <a:cxn ang="0">
                <a:pos x="0" y="13"/>
              </a:cxn>
              <a:cxn ang="0">
                <a:pos x="16" y="16"/>
              </a:cxn>
            </a:cxnLst>
            <a:rect l="0" t="0" r="r" b="b"/>
            <a:pathLst>
              <a:path w="17" h="17">
                <a:moveTo>
                  <a:pt x="16" y="16"/>
                </a:moveTo>
                <a:lnTo>
                  <a:pt x="16" y="13"/>
                </a:lnTo>
                <a:lnTo>
                  <a:pt x="16" y="11"/>
                </a:lnTo>
                <a:lnTo>
                  <a:pt x="16" y="8"/>
                </a:lnTo>
                <a:lnTo>
                  <a:pt x="7" y="0"/>
                </a:lnTo>
                <a:lnTo>
                  <a:pt x="3" y="0"/>
                </a:lnTo>
                <a:lnTo>
                  <a:pt x="3" y="2"/>
                </a:lnTo>
                <a:lnTo>
                  <a:pt x="0" y="2"/>
                </a:lnTo>
                <a:lnTo>
                  <a:pt x="0" y="4"/>
                </a:lnTo>
                <a:lnTo>
                  <a:pt x="0" y="8"/>
                </a:lnTo>
                <a:lnTo>
                  <a:pt x="0" y="11"/>
                </a:lnTo>
                <a:lnTo>
                  <a:pt x="0" y="13"/>
                </a:lnTo>
                <a:lnTo>
                  <a:pt x="0" y="16"/>
                </a:lnTo>
                <a:lnTo>
                  <a:pt x="0" y="13"/>
                </a:lnTo>
                <a:lnTo>
                  <a:pt x="16" y="16"/>
                </a:lnTo>
              </a:path>
            </a:pathLst>
          </a:custGeom>
          <a:solidFill>
            <a:srgbClr val="000000"/>
          </a:solidFill>
          <a:ln w="9525" cap="rnd">
            <a:noFill/>
            <a:round/>
            <a:headEnd/>
            <a:tailEnd/>
          </a:ln>
          <a:effectLst/>
        </p:spPr>
        <p:txBody>
          <a:bodyPr/>
          <a:lstStyle/>
          <a:p>
            <a:endParaRPr lang="en-US"/>
          </a:p>
        </p:txBody>
      </p:sp>
      <p:sp>
        <p:nvSpPr>
          <p:cNvPr id="64532" name="Freeform 1044"/>
          <p:cNvSpPr>
            <a:spLocks/>
          </p:cNvSpPr>
          <p:nvPr/>
        </p:nvSpPr>
        <p:spPr bwMode="auto">
          <a:xfrm>
            <a:off x="2466975" y="2503488"/>
            <a:ext cx="38100" cy="31750"/>
          </a:xfrm>
          <a:custGeom>
            <a:avLst/>
            <a:gdLst/>
            <a:ahLst/>
            <a:cxnLst>
              <a:cxn ang="0">
                <a:pos x="3" y="3"/>
              </a:cxn>
              <a:cxn ang="0">
                <a:pos x="0" y="3"/>
              </a:cxn>
              <a:cxn ang="0">
                <a:pos x="3" y="3"/>
              </a:cxn>
              <a:cxn ang="0">
                <a:pos x="3" y="6"/>
              </a:cxn>
              <a:cxn ang="0">
                <a:pos x="3" y="9"/>
              </a:cxn>
              <a:cxn ang="0">
                <a:pos x="5" y="9"/>
              </a:cxn>
              <a:cxn ang="0">
                <a:pos x="5" y="12"/>
              </a:cxn>
              <a:cxn ang="0">
                <a:pos x="7" y="12"/>
              </a:cxn>
              <a:cxn ang="0">
                <a:pos x="7" y="16"/>
              </a:cxn>
              <a:cxn ang="0">
                <a:pos x="9" y="16"/>
              </a:cxn>
              <a:cxn ang="0">
                <a:pos x="11" y="16"/>
              </a:cxn>
              <a:cxn ang="0">
                <a:pos x="13" y="16"/>
              </a:cxn>
              <a:cxn ang="0">
                <a:pos x="15" y="16"/>
              </a:cxn>
              <a:cxn ang="0">
                <a:pos x="15" y="12"/>
              </a:cxn>
              <a:cxn ang="0">
                <a:pos x="18" y="12"/>
              </a:cxn>
              <a:cxn ang="0">
                <a:pos x="18" y="9"/>
              </a:cxn>
              <a:cxn ang="0">
                <a:pos x="20" y="6"/>
              </a:cxn>
              <a:cxn ang="0">
                <a:pos x="20" y="3"/>
              </a:cxn>
              <a:cxn ang="0">
                <a:pos x="11" y="0"/>
              </a:cxn>
              <a:cxn ang="0">
                <a:pos x="11" y="3"/>
              </a:cxn>
              <a:cxn ang="0">
                <a:pos x="11" y="0"/>
              </a:cxn>
              <a:cxn ang="0">
                <a:pos x="3" y="3"/>
              </a:cxn>
            </a:cxnLst>
            <a:rect l="0" t="0" r="r" b="b"/>
            <a:pathLst>
              <a:path w="21" h="17">
                <a:moveTo>
                  <a:pt x="3" y="3"/>
                </a:moveTo>
                <a:lnTo>
                  <a:pt x="0" y="3"/>
                </a:lnTo>
                <a:lnTo>
                  <a:pt x="3" y="3"/>
                </a:lnTo>
                <a:lnTo>
                  <a:pt x="3" y="6"/>
                </a:lnTo>
                <a:lnTo>
                  <a:pt x="3" y="9"/>
                </a:lnTo>
                <a:lnTo>
                  <a:pt x="5" y="9"/>
                </a:lnTo>
                <a:lnTo>
                  <a:pt x="5" y="12"/>
                </a:lnTo>
                <a:lnTo>
                  <a:pt x="7" y="12"/>
                </a:lnTo>
                <a:lnTo>
                  <a:pt x="7" y="16"/>
                </a:lnTo>
                <a:lnTo>
                  <a:pt x="9" y="16"/>
                </a:lnTo>
                <a:lnTo>
                  <a:pt x="11" y="16"/>
                </a:lnTo>
                <a:lnTo>
                  <a:pt x="13" y="16"/>
                </a:lnTo>
                <a:lnTo>
                  <a:pt x="15" y="16"/>
                </a:lnTo>
                <a:lnTo>
                  <a:pt x="15" y="12"/>
                </a:lnTo>
                <a:lnTo>
                  <a:pt x="18" y="12"/>
                </a:lnTo>
                <a:lnTo>
                  <a:pt x="18" y="9"/>
                </a:lnTo>
                <a:lnTo>
                  <a:pt x="20" y="6"/>
                </a:lnTo>
                <a:lnTo>
                  <a:pt x="20" y="3"/>
                </a:lnTo>
                <a:lnTo>
                  <a:pt x="11" y="0"/>
                </a:lnTo>
                <a:lnTo>
                  <a:pt x="11" y="3"/>
                </a:lnTo>
                <a:lnTo>
                  <a:pt x="11" y="0"/>
                </a:lnTo>
                <a:lnTo>
                  <a:pt x="3" y="3"/>
                </a:lnTo>
              </a:path>
            </a:pathLst>
          </a:custGeom>
          <a:solidFill>
            <a:srgbClr val="000000"/>
          </a:solidFill>
          <a:ln w="9525" cap="rnd">
            <a:noFill/>
            <a:round/>
            <a:headEnd/>
            <a:tailEnd/>
          </a:ln>
          <a:effectLst/>
        </p:spPr>
        <p:txBody>
          <a:bodyPr/>
          <a:lstStyle/>
          <a:p>
            <a:endParaRPr lang="en-US"/>
          </a:p>
        </p:txBody>
      </p:sp>
      <p:sp>
        <p:nvSpPr>
          <p:cNvPr id="64533" name="Freeform 1045"/>
          <p:cNvSpPr>
            <a:spLocks/>
          </p:cNvSpPr>
          <p:nvPr/>
        </p:nvSpPr>
        <p:spPr bwMode="auto">
          <a:xfrm>
            <a:off x="2459038" y="2484438"/>
            <a:ext cx="31750" cy="30162"/>
          </a:xfrm>
          <a:custGeom>
            <a:avLst/>
            <a:gdLst/>
            <a:ahLst/>
            <a:cxnLst>
              <a:cxn ang="0">
                <a:pos x="2" y="13"/>
              </a:cxn>
              <a:cxn ang="0">
                <a:pos x="0" y="11"/>
              </a:cxn>
              <a:cxn ang="0">
                <a:pos x="2" y="11"/>
              </a:cxn>
              <a:cxn ang="0">
                <a:pos x="2" y="13"/>
              </a:cxn>
              <a:cxn ang="0">
                <a:pos x="4" y="13"/>
              </a:cxn>
              <a:cxn ang="0">
                <a:pos x="4" y="16"/>
              </a:cxn>
              <a:cxn ang="0">
                <a:pos x="7" y="16"/>
              </a:cxn>
              <a:cxn ang="0">
                <a:pos x="16" y="13"/>
              </a:cxn>
              <a:cxn ang="0">
                <a:pos x="13" y="11"/>
              </a:cxn>
              <a:cxn ang="0">
                <a:pos x="13" y="8"/>
              </a:cxn>
              <a:cxn ang="0">
                <a:pos x="11" y="8"/>
              </a:cxn>
              <a:cxn ang="0">
                <a:pos x="11" y="4"/>
              </a:cxn>
              <a:cxn ang="0">
                <a:pos x="9" y="4"/>
              </a:cxn>
              <a:cxn ang="0">
                <a:pos x="9" y="2"/>
              </a:cxn>
              <a:cxn ang="0">
                <a:pos x="7" y="2"/>
              </a:cxn>
              <a:cxn ang="0">
                <a:pos x="4" y="2"/>
              </a:cxn>
              <a:cxn ang="0">
                <a:pos x="2" y="0"/>
              </a:cxn>
              <a:cxn ang="0">
                <a:pos x="2" y="13"/>
              </a:cxn>
            </a:cxnLst>
            <a:rect l="0" t="0" r="r" b="b"/>
            <a:pathLst>
              <a:path w="17" h="17">
                <a:moveTo>
                  <a:pt x="2" y="13"/>
                </a:moveTo>
                <a:lnTo>
                  <a:pt x="0" y="11"/>
                </a:lnTo>
                <a:lnTo>
                  <a:pt x="2" y="11"/>
                </a:lnTo>
                <a:lnTo>
                  <a:pt x="2" y="13"/>
                </a:lnTo>
                <a:lnTo>
                  <a:pt x="4" y="13"/>
                </a:lnTo>
                <a:lnTo>
                  <a:pt x="4" y="16"/>
                </a:lnTo>
                <a:lnTo>
                  <a:pt x="7" y="16"/>
                </a:lnTo>
                <a:lnTo>
                  <a:pt x="16" y="13"/>
                </a:lnTo>
                <a:lnTo>
                  <a:pt x="13" y="11"/>
                </a:lnTo>
                <a:lnTo>
                  <a:pt x="13" y="8"/>
                </a:lnTo>
                <a:lnTo>
                  <a:pt x="11" y="8"/>
                </a:lnTo>
                <a:lnTo>
                  <a:pt x="11" y="4"/>
                </a:lnTo>
                <a:lnTo>
                  <a:pt x="9" y="4"/>
                </a:lnTo>
                <a:lnTo>
                  <a:pt x="9" y="2"/>
                </a:lnTo>
                <a:lnTo>
                  <a:pt x="7" y="2"/>
                </a:lnTo>
                <a:lnTo>
                  <a:pt x="4" y="2"/>
                </a:lnTo>
                <a:lnTo>
                  <a:pt x="2" y="0"/>
                </a:lnTo>
                <a:lnTo>
                  <a:pt x="2" y="13"/>
                </a:lnTo>
              </a:path>
            </a:pathLst>
          </a:custGeom>
          <a:solidFill>
            <a:srgbClr val="000000"/>
          </a:solidFill>
          <a:ln w="9525" cap="rnd">
            <a:noFill/>
            <a:round/>
            <a:headEnd/>
            <a:tailEnd/>
          </a:ln>
          <a:effectLst/>
        </p:spPr>
        <p:txBody>
          <a:bodyPr/>
          <a:lstStyle/>
          <a:p>
            <a:endParaRPr lang="en-US"/>
          </a:p>
        </p:txBody>
      </p:sp>
      <p:sp>
        <p:nvSpPr>
          <p:cNvPr id="64534" name="Freeform 1046"/>
          <p:cNvSpPr>
            <a:spLocks/>
          </p:cNvSpPr>
          <p:nvPr/>
        </p:nvSpPr>
        <p:spPr bwMode="auto">
          <a:xfrm>
            <a:off x="2259013" y="2479675"/>
            <a:ext cx="206375" cy="31750"/>
          </a:xfrm>
          <a:custGeom>
            <a:avLst/>
            <a:gdLst/>
            <a:ahLst/>
            <a:cxnLst>
              <a:cxn ang="0">
                <a:pos x="2" y="13"/>
              </a:cxn>
              <a:cxn ang="0">
                <a:pos x="0" y="13"/>
              </a:cxn>
              <a:cxn ang="0">
                <a:pos x="110" y="16"/>
              </a:cxn>
              <a:cxn ang="0">
                <a:pos x="110" y="2"/>
              </a:cxn>
              <a:cxn ang="0">
                <a:pos x="0" y="0"/>
              </a:cxn>
              <a:cxn ang="0">
                <a:pos x="0" y="2"/>
              </a:cxn>
              <a:cxn ang="0">
                <a:pos x="2" y="13"/>
              </a:cxn>
            </a:cxnLst>
            <a:rect l="0" t="0" r="r" b="b"/>
            <a:pathLst>
              <a:path w="111" h="17">
                <a:moveTo>
                  <a:pt x="2" y="13"/>
                </a:moveTo>
                <a:lnTo>
                  <a:pt x="0" y="13"/>
                </a:lnTo>
                <a:lnTo>
                  <a:pt x="110" y="16"/>
                </a:lnTo>
                <a:lnTo>
                  <a:pt x="110" y="2"/>
                </a:lnTo>
                <a:lnTo>
                  <a:pt x="0" y="0"/>
                </a:lnTo>
                <a:lnTo>
                  <a:pt x="0" y="2"/>
                </a:lnTo>
                <a:lnTo>
                  <a:pt x="2" y="13"/>
                </a:lnTo>
              </a:path>
            </a:pathLst>
          </a:custGeom>
          <a:solidFill>
            <a:srgbClr val="000000"/>
          </a:solidFill>
          <a:ln w="9525" cap="rnd">
            <a:noFill/>
            <a:round/>
            <a:headEnd/>
            <a:tailEnd/>
          </a:ln>
          <a:effectLst/>
        </p:spPr>
        <p:txBody>
          <a:bodyPr/>
          <a:lstStyle/>
          <a:p>
            <a:endParaRPr lang="en-US"/>
          </a:p>
        </p:txBody>
      </p:sp>
      <p:sp>
        <p:nvSpPr>
          <p:cNvPr id="64535" name="Freeform 1047"/>
          <p:cNvSpPr>
            <a:spLocks/>
          </p:cNvSpPr>
          <p:nvPr/>
        </p:nvSpPr>
        <p:spPr bwMode="auto">
          <a:xfrm>
            <a:off x="2227263" y="2473325"/>
            <a:ext cx="36512" cy="30163"/>
          </a:xfrm>
          <a:custGeom>
            <a:avLst/>
            <a:gdLst/>
            <a:ahLst/>
            <a:cxnLst>
              <a:cxn ang="0">
                <a:pos x="0" y="4"/>
              </a:cxn>
              <a:cxn ang="0">
                <a:pos x="0" y="2"/>
              </a:cxn>
              <a:cxn ang="0">
                <a:pos x="0" y="4"/>
              </a:cxn>
              <a:cxn ang="0">
                <a:pos x="0" y="6"/>
              </a:cxn>
              <a:cxn ang="0">
                <a:pos x="2" y="6"/>
              </a:cxn>
              <a:cxn ang="0">
                <a:pos x="2" y="8"/>
              </a:cxn>
              <a:cxn ang="0">
                <a:pos x="2" y="10"/>
              </a:cxn>
              <a:cxn ang="0">
                <a:pos x="4" y="10"/>
              </a:cxn>
              <a:cxn ang="0">
                <a:pos x="4" y="13"/>
              </a:cxn>
              <a:cxn ang="0">
                <a:pos x="6" y="13"/>
              </a:cxn>
              <a:cxn ang="0">
                <a:pos x="8" y="13"/>
              </a:cxn>
              <a:cxn ang="0">
                <a:pos x="8" y="16"/>
              </a:cxn>
              <a:cxn ang="0">
                <a:pos x="10" y="16"/>
              </a:cxn>
              <a:cxn ang="0">
                <a:pos x="12" y="16"/>
              </a:cxn>
              <a:cxn ang="0">
                <a:pos x="14" y="16"/>
              </a:cxn>
              <a:cxn ang="0">
                <a:pos x="17" y="16"/>
              </a:cxn>
              <a:cxn ang="0">
                <a:pos x="19" y="16"/>
              </a:cxn>
              <a:cxn ang="0">
                <a:pos x="17" y="6"/>
              </a:cxn>
              <a:cxn ang="0">
                <a:pos x="14" y="6"/>
              </a:cxn>
              <a:cxn ang="0">
                <a:pos x="12" y="6"/>
              </a:cxn>
              <a:cxn ang="0">
                <a:pos x="12" y="4"/>
              </a:cxn>
              <a:cxn ang="0">
                <a:pos x="10" y="4"/>
              </a:cxn>
              <a:cxn ang="0">
                <a:pos x="8" y="4"/>
              </a:cxn>
              <a:cxn ang="0">
                <a:pos x="8" y="2"/>
              </a:cxn>
              <a:cxn ang="0">
                <a:pos x="8" y="0"/>
              </a:cxn>
              <a:cxn ang="0">
                <a:pos x="0" y="4"/>
              </a:cxn>
            </a:cxnLst>
            <a:rect l="0" t="0" r="r" b="b"/>
            <a:pathLst>
              <a:path w="20" h="17">
                <a:moveTo>
                  <a:pt x="0" y="4"/>
                </a:moveTo>
                <a:lnTo>
                  <a:pt x="0" y="2"/>
                </a:lnTo>
                <a:lnTo>
                  <a:pt x="0" y="4"/>
                </a:lnTo>
                <a:lnTo>
                  <a:pt x="0" y="6"/>
                </a:lnTo>
                <a:lnTo>
                  <a:pt x="2" y="6"/>
                </a:lnTo>
                <a:lnTo>
                  <a:pt x="2" y="8"/>
                </a:lnTo>
                <a:lnTo>
                  <a:pt x="2" y="10"/>
                </a:lnTo>
                <a:lnTo>
                  <a:pt x="4" y="10"/>
                </a:lnTo>
                <a:lnTo>
                  <a:pt x="4" y="13"/>
                </a:lnTo>
                <a:lnTo>
                  <a:pt x="6" y="13"/>
                </a:lnTo>
                <a:lnTo>
                  <a:pt x="8" y="13"/>
                </a:lnTo>
                <a:lnTo>
                  <a:pt x="8" y="16"/>
                </a:lnTo>
                <a:lnTo>
                  <a:pt x="10" y="16"/>
                </a:lnTo>
                <a:lnTo>
                  <a:pt x="12" y="16"/>
                </a:lnTo>
                <a:lnTo>
                  <a:pt x="14" y="16"/>
                </a:lnTo>
                <a:lnTo>
                  <a:pt x="17" y="16"/>
                </a:lnTo>
                <a:lnTo>
                  <a:pt x="19" y="16"/>
                </a:lnTo>
                <a:lnTo>
                  <a:pt x="17" y="6"/>
                </a:lnTo>
                <a:lnTo>
                  <a:pt x="14" y="6"/>
                </a:lnTo>
                <a:lnTo>
                  <a:pt x="12" y="6"/>
                </a:lnTo>
                <a:lnTo>
                  <a:pt x="12" y="4"/>
                </a:lnTo>
                <a:lnTo>
                  <a:pt x="10" y="4"/>
                </a:lnTo>
                <a:lnTo>
                  <a:pt x="8" y="4"/>
                </a:lnTo>
                <a:lnTo>
                  <a:pt x="8" y="2"/>
                </a:lnTo>
                <a:lnTo>
                  <a:pt x="8" y="0"/>
                </a:lnTo>
                <a:lnTo>
                  <a:pt x="0" y="4"/>
                </a:lnTo>
              </a:path>
            </a:pathLst>
          </a:custGeom>
          <a:solidFill>
            <a:srgbClr val="000000"/>
          </a:solidFill>
          <a:ln w="9525" cap="rnd">
            <a:noFill/>
            <a:round/>
            <a:headEnd/>
            <a:tailEnd/>
          </a:ln>
          <a:effectLst/>
        </p:spPr>
        <p:txBody>
          <a:bodyPr/>
          <a:lstStyle/>
          <a:p>
            <a:endParaRPr lang="en-US"/>
          </a:p>
        </p:txBody>
      </p:sp>
      <p:sp>
        <p:nvSpPr>
          <p:cNvPr id="64536" name="Freeform 1048"/>
          <p:cNvSpPr>
            <a:spLocks/>
          </p:cNvSpPr>
          <p:nvPr/>
        </p:nvSpPr>
        <p:spPr bwMode="auto">
          <a:xfrm>
            <a:off x="2220913" y="2044700"/>
            <a:ext cx="439737" cy="422275"/>
          </a:xfrm>
          <a:custGeom>
            <a:avLst/>
            <a:gdLst/>
            <a:ahLst/>
            <a:cxnLst>
              <a:cxn ang="0">
                <a:pos x="41" y="206"/>
              </a:cxn>
              <a:cxn ang="0">
                <a:pos x="39" y="200"/>
              </a:cxn>
              <a:cxn ang="0">
                <a:pos x="37" y="193"/>
              </a:cxn>
              <a:cxn ang="0">
                <a:pos x="37" y="185"/>
              </a:cxn>
              <a:cxn ang="0">
                <a:pos x="39" y="178"/>
              </a:cxn>
              <a:cxn ang="0">
                <a:pos x="41" y="172"/>
              </a:cxn>
              <a:cxn ang="0">
                <a:pos x="35" y="168"/>
              </a:cxn>
              <a:cxn ang="0">
                <a:pos x="39" y="164"/>
              </a:cxn>
              <a:cxn ang="0">
                <a:pos x="41" y="157"/>
              </a:cxn>
              <a:cxn ang="0">
                <a:pos x="43" y="149"/>
              </a:cxn>
              <a:cxn ang="0">
                <a:pos x="41" y="140"/>
              </a:cxn>
              <a:cxn ang="0">
                <a:pos x="41" y="132"/>
              </a:cxn>
              <a:cxn ang="0">
                <a:pos x="37" y="127"/>
              </a:cxn>
              <a:cxn ang="0">
                <a:pos x="32" y="123"/>
              </a:cxn>
              <a:cxn ang="0">
                <a:pos x="32" y="108"/>
              </a:cxn>
              <a:cxn ang="0">
                <a:pos x="28" y="93"/>
              </a:cxn>
              <a:cxn ang="0">
                <a:pos x="24" y="78"/>
              </a:cxn>
              <a:cxn ang="0">
                <a:pos x="17" y="64"/>
              </a:cxn>
              <a:cxn ang="0">
                <a:pos x="11" y="49"/>
              </a:cxn>
              <a:cxn ang="0">
                <a:pos x="5" y="34"/>
              </a:cxn>
              <a:cxn ang="0">
                <a:pos x="0" y="19"/>
              </a:cxn>
              <a:cxn ang="0">
                <a:pos x="126" y="0"/>
              </a:cxn>
              <a:cxn ang="0">
                <a:pos x="118" y="4"/>
              </a:cxn>
              <a:cxn ang="0">
                <a:pos x="113" y="13"/>
              </a:cxn>
              <a:cxn ang="0">
                <a:pos x="118" y="21"/>
              </a:cxn>
              <a:cxn ang="0">
                <a:pos x="120" y="27"/>
              </a:cxn>
              <a:cxn ang="0">
                <a:pos x="124" y="34"/>
              </a:cxn>
              <a:cxn ang="0">
                <a:pos x="130" y="32"/>
              </a:cxn>
              <a:cxn ang="0">
                <a:pos x="137" y="30"/>
              </a:cxn>
              <a:cxn ang="0">
                <a:pos x="137" y="34"/>
              </a:cxn>
              <a:cxn ang="0">
                <a:pos x="137" y="42"/>
              </a:cxn>
              <a:cxn ang="0">
                <a:pos x="141" y="51"/>
              </a:cxn>
              <a:cxn ang="0">
                <a:pos x="147" y="53"/>
              </a:cxn>
              <a:cxn ang="0">
                <a:pos x="156" y="53"/>
              </a:cxn>
              <a:cxn ang="0">
                <a:pos x="164" y="59"/>
              </a:cxn>
              <a:cxn ang="0">
                <a:pos x="175" y="70"/>
              </a:cxn>
              <a:cxn ang="0">
                <a:pos x="184" y="83"/>
              </a:cxn>
              <a:cxn ang="0">
                <a:pos x="192" y="93"/>
              </a:cxn>
              <a:cxn ang="0">
                <a:pos x="201" y="104"/>
              </a:cxn>
              <a:cxn ang="0">
                <a:pos x="211" y="115"/>
              </a:cxn>
              <a:cxn ang="0">
                <a:pos x="220" y="125"/>
              </a:cxn>
              <a:cxn ang="0">
                <a:pos x="233" y="136"/>
              </a:cxn>
              <a:cxn ang="0">
                <a:pos x="228" y="140"/>
              </a:cxn>
              <a:cxn ang="0">
                <a:pos x="224" y="144"/>
              </a:cxn>
              <a:cxn ang="0">
                <a:pos x="220" y="151"/>
              </a:cxn>
              <a:cxn ang="0">
                <a:pos x="220" y="159"/>
              </a:cxn>
              <a:cxn ang="0">
                <a:pos x="218" y="168"/>
              </a:cxn>
              <a:cxn ang="0">
                <a:pos x="216" y="176"/>
              </a:cxn>
              <a:cxn ang="0">
                <a:pos x="213" y="185"/>
              </a:cxn>
              <a:cxn ang="0">
                <a:pos x="211" y="193"/>
              </a:cxn>
              <a:cxn ang="0">
                <a:pos x="209" y="202"/>
              </a:cxn>
              <a:cxn ang="0">
                <a:pos x="209" y="212"/>
              </a:cxn>
              <a:cxn ang="0">
                <a:pos x="207" y="219"/>
              </a:cxn>
              <a:cxn ang="0">
                <a:pos x="201" y="217"/>
              </a:cxn>
              <a:cxn ang="0">
                <a:pos x="192" y="217"/>
              </a:cxn>
              <a:cxn ang="0">
                <a:pos x="184" y="219"/>
              </a:cxn>
              <a:cxn ang="0">
                <a:pos x="184" y="227"/>
              </a:cxn>
              <a:cxn ang="0">
                <a:pos x="179" y="232"/>
              </a:cxn>
              <a:cxn ang="0">
                <a:pos x="173" y="227"/>
              </a:cxn>
              <a:cxn ang="0">
                <a:pos x="169" y="221"/>
              </a:cxn>
              <a:cxn ang="0">
                <a:pos x="52" y="219"/>
              </a:cxn>
              <a:cxn ang="0">
                <a:pos x="43" y="217"/>
              </a:cxn>
            </a:cxnLst>
            <a:rect l="0" t="0" r="r" b="b"/>
            <a:pathLst>
              <a:path w="236" h="233">
                <a:moveTo>
                  <a:pt x="43" y="210"/>
                </a:moveTo>
                <a:lnTo>
                  <a:pt x="41" y="210"/>
                </a:lnTo>
                <a:lnTo>
                  <a:pt x="41" y="208"/>
                </a:lnTo>
                <a:lnTo>
                  <a:pt x="41" y="206"/>
                </a:lnTo>
                <a:lnTo>
                  <a:pt x="39" y="206"/>
                </a:lnTo>
                <a:lnTo>
                  <a:pt x="39" y="204"/>
                </a:lnTo>
                <a:lnTo>
                  <a:pt x="39" y="202"/>
                </a:lnTo>
                <a:lnTo>
                  <a:pt x="39" y="200"/>
                </a:lnTo>
                <a:lnTo>
                  <a:pt x="37" y="200"/>
                </a:lnTo>
                <a:lnTo>
                  <a:pt x="37" y="198"/>
                </a:lnTo>
                <a:lnTo>
                  <a:pt x="37" y="195"/>
                </a:lnTo>
                <a:lnTo>
                  <a:pt x="37" y="193"/>
                </a:lnTo>
                <a:lnTo>
                  <a:pt x="37" y="191"/>
                </a:lnTo>
                <a:lnTo>
                  <a:pt x="37" y="189"/>
                </a:lnTo>
                <a:lnTo>
                  <a:pt x="37" y="187"/>
                </a:lnTo>
                <a:lnTo>
                  <a:pt x="37" y="185"/>
                </a:lnTo>
                <a:lnTo>
                  <a:pt x="37" y="183"/>
                </a:lnTo>
                <a:lnTo>
                  <a:pt x="37" y="181"/>
                </a:lnTo>
                <a:lnTo>
                  <a:pt x="37" y="178"/>
                </a:lnTo>
                <a:lnTo>
                  <a:pt x="39" y="178"/>
                </a:lnTo>
                <a:lnTo>
                  <a:pt x="39" y="176"/>
                </a:lnTo>
                <a:lnTo>
                  <a:pt x="41" y="176"/>
                </a:lnTo>
                <a:lnTo>
                  <a:pt x="41" y="174"/>
                </a:lnTo>
                <a:lnTo>
                  <a:pt x="41" y="172"/>
                </a:lnTo>
                <a:lnTo>
                  <a:pt x="39" y="172"/>
                </a:lnTo>
                <a:lnTo>
                  <a:pt x="37" y="170"/>
                </a:lnTo>
                <a:lnTo>
                  <a:pt x="35" y="170"/>
                </a:lnTo>
                <a:lnTo>
                  <a:pt x="35" y="168"/>
                </a:lnTo>
                <a:lnTo>
                  <a:pt x="32" y="168"/>
                </a:lnTo>
                <a:lnTo>
                  <a:pt x="35" y="166"/>
                </a:lnTo>
                <a:lnTo>
                  <a:pt x="37" y="164"/>
                </a:lnTo>
                <a:lnTo>
                  <a:pt x="39" y="164"/>
                </a:lnTo>
                <a:lnTo>
                  <a:pt x="39" y="161"/>
                </a:lnTo>
                <a:lnTo>
                  <a:pt x="39" y="159"/>
                </a:lnTo>
                <a:lnTo>
                  <a:pt x="41" y="159"/>
                </a:lnTo>
                <a:lnTo>
                  <a:pt x="41" y="157"/>
                </a:lnTo>
                <a:lnTo>
                  <a:pt x="41" y="155"/>
                </a:lnTo>
                <a:lnTo>
                  <a:pt x="43" y="153"/>
                </a:lnTo>
                <a:lnTo>
                  <a:pt x="43" y="151"/>
                </a:lnTo>
                <a:lnTo>
                  <a:pt x="43" y="149"/>
                </a:lnTo>
                <a:lnTo>
                  <a:pt x="43" y="147"/>
                </a:lnTo>
                <a:lnTo>
                  <a:pt x="43" y="144"/>
                </a:lnTo>
                <a:lnTo>
                  <a:pt x="43" y="142"/>
                </a:lnTo>
                <a:lnTo>
                  <a:pt x="41" y="140"/>
                </a:lnTo>
                <a:lnTo>
                  <a:pt x="41" y="138"/>
                </a:lnTo>
                <a:lnTo>
                  <a:pt x="41" y="136"/>
                </a:lnTo>
                <a:lnTo>
                  <a:pt x="41" y="134"/>
                </a:lnTo>
                <a:lnTo>
                  <a:pt x="41" y="132"/>
                </a:lnTo>
                <a:lnTo>
                  <a:pt x="39" y="132"/>
                </a:lnTo>
                <a:lnTo>
                  <a:pt x="39" y="129"/>
                </a:lnTo>
                <a:lnTo>
                  <a:pt x="37" y="129"/>
                </a:lnTo>
                <a:lnTo>
                  <a:pt x="37" y="127"/>
                </a:lnTo>
                <a:lnTo>
                  <a:pt x="35" y="127"/>
                </a:lnTo>
                <a:lnTo>
                  <a:pt x="32" y="127"/>
                </a:lnTo>
                <a:lnTo>
                  <a:pt x="30" y="127"/>
                </a:lnTo>
                <a:lnTo>
                  <a:pt x="32" y="123"/>
                </a:lnTo>
                <a:lnTo>
                  <a:pt x="32" y="121"/>
                </a:lnTo>
                <a:lnTo>
                  <a:pt x="32" y="117"/>
                </a:lnTo>
                <a:lnTo>
                  <a:pt x="32" y="112"/>
                </a:lnTo>
                <a:lnTo>
                  <a:pt x="32" y="108"/>
                </a:lnTo>
                <a:lnTo>
                  <a:pt x="30" y="104"/>
                </a:lnTo>
                <a:lnTo>
                  <a:pt x="30" y="102"/>
                </a:lnTo>
                <a:lnTo>
                  <a:pt x="30" y="98"/>
                </a:lnTo>
                <a:lnTo>
                  <a:pt x="28" y="93"/>
                </a:lnTo>
                <a:lnTo>
                  <a:pt x="28" y="89"/>
                </a:lnTo>
                <a:lnTo>
                  <a:pt x="26" y="87"/>
                </a:lnTo>
                <a:lnTo>
                  <a:pt x="24" y="83"/>
                </a:lnTo>
                <a:lnTo>
                  <a:pt x="24" y="78"/>
                </a:lnTo>
                <a:lnTo>
                  <a:pt x="22" y="74"/>
                </a:lnTo>
                <a:lnTo>
                  <a:pt x="20" y="72"/>
                </a:lnTo>
                <a:lnTo>
                  <a:pt x="17" y="68"/>
                </a:lnTo>
                <a:lnTo>
                  <a:pt x="17" y="64"/>
                </a:lnTo>
                <a:lnTo>
                  <a:pt x="15" y="61"/>
                </a:lnTo>
                <a:lnTo>
                  <a:pt x="13" y="57"/>
                </a:lnTo>
                <a:lnTo>
                  <a:pt x="11" y="53"/>
                </a:lnTo>
                <a:lnTo>
                  <a:pt x="11" y="49"/>
                </a:lnTo>
                <a:lnTo>
                  <a:pt x="9" y="47"/>
                </a:lnTo>
                <a:lnTo>
                  <a:pt x="7" y="42"/>
                </a:lnTo>
                <a:lnTo>
                  <a:pt x="7" y="38"/>
                </a:lnTo>
                <a:lnTo>
                  <a:pt x="5" y="34"/>
                </a:lnTo>
                <a:lnTo>
                  <a:pt x="3" y="32"/>
                </a:lnTo>
                <a:lnTo>
                  <a:pt x="3" y="27"/>
                </a:lnTo>
                <a:lnTo>
                  <a:pt x="3" y="23"/>
                </a:lnTo>
                <a:lnTo>
                  <a:pt x="0" y="19"/>
                </a:lnTo>
                <a:lnTo>
                  <a:pt x="0" y="15"/>
                </a:lnTo>
                <a:lnTo>
                  <a:pt x="0" y="10"/>
                </a:lnTo>
                <a:lnTo>
                  <a:pt x="0" y="8"/>
                </a:lnTo>
                <a:lnTo>
                  <a:pt x="126" y="0"/>
                </a:lnTo>
                <a:lnTo>
                  <a:pt x="124" y="2"/>
                </a:lnTo>
                <a:lnTo>
                  <a:pt x="122" y="2"/>
                </a:lnTo>
                <a:lnTo>
                  <a:pt x="120" y="2"/>
                </a:lnTo>
                <a:lnTo>
                  <a:pt x="118" y="4"/>
                </a:lnTo>
                <a:lnTo>
                  <a:pt x="115" y="6"/>
                </a:lnTo>
                <a:lnTo>
                  <a:pt x="113" y="8"/>
                </a:lnTo>
                <a:lnTo>
                  <a:pt x="113" y="10"/>
                </a:lnTo>
                <a:lnTo>
                  <a:pt x="113" y="13"/>
                </a:lnTo>
                <a:lnTo>
                  <a:pt x="113" y="15"/>
                </a:lnTo>
                <a:lnTo>
                  <a:pt x="115" y="17"/>
                </a:lnTo>
                <a:lnTo>
                  <a:pt x="115" y="19"/>
                </a:lnTo>
                <a:lnTo>
                  <a:pt x="118" y="21"/>
                </a:lnTo>
                <a:lnTo>
                  <a:pt x="118" y="23"/>
                </a:lnTo>
                <a:lnTo>
                  <a:pt x="118" y="25"/>
                </a:lnTo>
                <a:lnTo>
                  <a:pt x="120" y="25"/>
                </a:lnTo>
                <a:lnTo>
                  <a:pt x="120" y="27"/>
                </a:lnTo>
                <a:lnTo>
                  <a:pt x="122" y="30"/>
                </a:lnTo>
                <a:lnTo>
                  <a:pt x="122" y="32"/>
                </a:lnTo>
                <a:lnTo>
                  <a:pt x="122" y="34"/>
                </a:lnTo>
                <a:lnTo>
                  <a:pt x="124" y="34"/>
                </a:lnTo>
                <a:lnTo>
                  <a:pt x="126" y="34"/>
                </a:lnTo>
                <a:lnTo>
                  <a:pt x="126" y="32"/>
                </a:lnTo>
                <a:lnTo>
                  <a:pt x="128" y="32"/>
                </a:lnTo>
                <a:lnTo>
                  <a:pt x="130" y="32"/>
                </a:lnTo>
                <a:lnTo>
                  <a:pt x="130" y="30"/>
                </a:lnTo>
                <a:lnTo>
                  <a:pt x="132" y="30"/>
                </a:lnTo>
                <a:lnTo>
                  <a:pt x="135" y="30"/>
                </a:lnTo>
                <a:lnTo>
                  <a:pt x="137" y="30"/>
                </a:lnTo>
                <a:lnTo>
                  <a:pt x="139" y="30"/>
                </a:lnTo>
                <a:lnTo>
                  <a:pt x="137" y="30"/>
                </a:lnTo>
                <a:lnTo>
                  <a:pt x="137" y="32"/>
                </a:lnTo>
                <a:lnTo>
                  <a:pt x="137" y="34"/>
                </a:lnTo>
                <a:lnTo>
                  <a:pt x="137" y="36"/>
                </a:lnTo>
                <a:lnTo>
                  <a:pt x="137" y="38"/>
                </a:lnTo>
                <a:lnTo>
                  <a:pt x="137" y="40"/>
                </a:lnTo>
                <a:lnTo>
                  <a:pt x="137" y="42"/>
                </a:lnTo>
                <a:lnTo>
                  <a:pt x="139" y="44"/>
                </a:lnTo>
                <a:lnTo>
                  <a:pt x="139" y="47"/>
                </a:lnTo>
                <a:lnTo>
                  <a:pt x="141" y="49"/>
                </a:lnTo>
                <a:lnTo>
                  <a:pt x="141" y="51"/>
                </a:lnTo>
                <a:lnTo>
                  <a:pt x="143" y="51"/>
                </a:lnTo>
                <a:lnTo>
                  <a:pt x="145" y="51"/>
                </a:lnTo>
                <a:lnTo>
                  <a:pt x="145" y="53"/>
                </a:lnTo>
                <a:lnTo>
                  <a:pt x="147" y="53"/>
                </a:lnTo>
                <a:lnTo>
                  <a:pt x="150" y="53"/>
                </a:lnTo>
                <a:lnTo>
                  <a:pt x="152" y="53"/>
                </a:lnTo>
                <a:lnTo>
                  <a:pt x="154" y="53"/>
                </a:lnTo>
                <a:lnTo>
                  <a:pt x="156" y="53"/>
                </a:lnTo>
                <a:lnTo>
                  <a:pt x="158" y="53"/>
                </a:lnTo>
                <a:lnTo>
                  <a:pt x="160" y="55"/>
                </a:lnTo>
                <a:lnTo>
                  <a:pt x="162" y="57"/>
                </a:lnTo>
                <a:lnTo>
                  <a:pt x="164" y="59"/>
                </a:lnTo>
                <a:lnTo>
                  <a:pt x="169" y="64"/>
                </a:lnTo>
                <a:lnTo>
                  <a:pt x="171" y="66"/>
                </a:lnTo>
                <a:lnTo>
                  <a:pt x="173" y="68"/>
                </a:lnTo>
                <a:lnTo>
                  <a:pt x="175" y="70"/>
                </a:lnTo>
                <a:lnTo>
                  <a:pt x="177" y="74"/>
                </a:lnTo>
                <a:lnTo>
                  <a:pt x="179" y="76"/>
                </a:lnTo>
                <a:lnTo>
                  <a:pt x="181" y="78"/>
                </a:lnTo>
                <a:lnTo>
                  <a:pt x="184" y="83"/>
                </a:lnTo>
                <a:lnTo>
                  <a:pt x="186" y="85"/>
                </a:lnTo>
                <a:lnTo>
                  <a:pt x="188" y="87"/>
                </a:lnTo>
                <a:lnTo>
                  <a:pt x="190" y="89"/>
                </a:lnTo>
                <a:lnTo>
                  <a:pt x="192" y="93"/>
                </a:lnTo>
                <a:lnTo>
                  <a:pt x="194" y="95"/>
                </a:lnTo>
                <a:lnTo>
                  <a:pt x="196" y="98"/>
                </a:lnTo>
                <a:lnTo>
                  <a:pt x="198" y="102"/>
                </a:lnTo>
                <a:lnTo>
                  <a:pt x="201" y="104"/>
                </a:lnTo>
                <a:lnTo>
                  <a:pt x="203" y="106"/>
                </a:lnTo>
                <a:lnTo>
                  <a:pt x="207" y="110"/>
                </a:lnTo>
                <a:lnTo>
                  <a:pt x="209" y="112"/>
                </a:lnTo>
                <a:lnTo>
                  <a:pt x="211" y="115"/>
                </a:lnTo>
                <a:lnTo>
                  <a:pt x="213" y="117"/>
                </a:lnTo>
                <a:lnTo>
                  <a:pt x="216" y="121"/>
                </a:lnTo>
                <a:lnTo>
                  <a:pt x="218" y="123"/>
                </a:lnTo>
                <a:lnTo>
                  <a:pt x="220" y="125"/>
                </a:lnTo>
                <a:lnTo>
                  <a:pt x="224" y="127"/>
                </a:lnTo>
                <a:lnTo>
                  <a:pt x="226" y="129"/>
                </a:lnTo>
                <a:lnTo>
                  <a:pt x="228" y="134"/>
                </a:lnTo>
                <a:lnTo>
                  <a:pt x="233" y="136"/>
                </a:lnTo>
                <a:lnTo>
                  <a:pt x="235" y="138"/>
                </a:lnTo>
                <a:lnTo>
                  <a:pt x="233" y="138"/>
                </a:lnTo>
                <a:lnTo>
                  <a:pt x="230" y="138"/>
                </a:lnTo>
                <a:lnTo>
                  <a:pt x="228" y="140"/>
                </a:lnTo>
                <a:lnTo>
                  <a:pt x="226" y="140"/>
                </a:lnTo>
                <a:lnTo>
                  <a:pt x="226" y="142"/>
                </a:lnTo>
                <a:lnTo>
                  <a:pt x="224" y="142"/>
                </a:lnTo>
                <a:lnTo>
                  <a:pt x="224" y="144"/>
                </a:lnTo>
                <a:lnTo>
                  <a:pt x="222" y="144"/>
                </a:lnTo>
                <a:lnTo>
                  <a:pt x="222" y="147"/>
                </a:lnTo>
                <a:lnTo>
                  <a:pt x="220" y="149"/>
                </a:lnTo>
                <a:lnTo>
                  <a:pt x="220" y="151"/>
                </a:lnTo>
                <a:lnTo>
                  <a:pt x="220" y="153"/>
                </a:lnTo>
                <a:lnTo>
                  <a:pt x="220" y="155"/>
                </a:lnTo>
                <a:lnTo>
                  <a:pt x="220" y="157"/>
                </a:lnTo>
                <a:lnTo>
                  <a:pt x="220" y="159"/>
                </a:lnTo>
                <a:lnTo>
                  <a:pt x="220" y="161"/>
                </a:lnTo>
                <a:lnTo>
                  <a:pt x="218" y="164"/>
                </a:lnTo>
                <a:lnTo>
                  <a:pt x="218" y="166"/>
                </a:lnTo>
                <a:lnTo>
                  <a:pt x="218" y="168"/>
                </a:lnTo>
                <a:lnTo>
                  <a:pt x="218" y="170"/>
                </a:lnTo>
                <a:lnTo>
                  <a:pt x="216" y="172"/>
                </a:lnTo>
                <a:lnTo>
                  <a:pt x="216" y="174"/>
                </a:lnTo>
                <a:lnTo>
                  <a:pt x="216" y="176"/>
                </a:lnTo>
                <a:lnTo>
                  <a:pt x="216" y="178"/>
                </a:lnTo>
                <a:lnTo>
                  <a:pt x="213" y="181"/>
                </a:lnTo>
                <a:lnTo>
                  <a:pt x="213" y="183"/>
                </a:lnTo>
                <a:lnTo>
                  <a:pt x="213" y="185"/>
                </a:lnTo>
                <a:lnTo>
                  <a:pt x="213" y="187"/>
                </a:lnTo>
                <a:lnTo>
                  <a:pt x="211" y="189"/>
                </a:lnTo>
                <a:lnTo>
                  <a:pt x="211" y="191"/>
                </a:lnTo>
                <a:lnTo>
                  <a:pt x="211" y="193"/>
                </a:lnTo>
                <a:lnTo>
                  <a:pt x="211" y="195"/>
                </a:lnTo>
                <a:lnTo>
                  <a:pt x="209" y="198"/>
                </a:lnTo>
                <a:lnTo>
                  <a:pt x="209" y="200"/>
                </a:lnTo>
                <a:lnTo>
                  <a:pt x="209" y="202"/>
                </a:lnTo>
                <a:lnTo>
                  <a:pt x="209" y="204"/>
                </a:lnTo>
                <a:lnTo>
                  <a:pt x="209" y="206"/>
                </a:lnTo>
                <a:lnTo>
                  <a:pt x="209" y="208"/>
                </a:lnTo>
                <a:lnTo>
                  <a:pt x="209" y="212"/>
                </a:lnTo>
                <a:lnTo>
                  <a:pt x="209" y="215"/>
                </a:lnTo>
                <a:lnTo>
                  <a:pt x="209" y="217"/>
                </a:lnTo>
                <a:lnTo>
                  <a:pt x="209" y="219"/>
                </a:lnTo>
                <a:lnTo>
                  <a:pt x="207" y="219"/>
                </a:lnTo>
                <a:lnTo>
                  <a:pt x="205" y="219"/>
                </a:lnTo>
                <a:lnTo>
                  <a:pt x="205" y="217"/>
                </a:lnTo>
                <a:lnTo>
                  <a:pt x="203" y="217"/>
                </a:lnTo>
                <a:lnTo>
                  <a:pt x="201" y="217"/>
                </a:lnTo>
                <a:lnTo>
                  <a:pt x="198" y="217"/>
                </a:lnTo>
                <a:lnTo>
                  <a:pt x="196" y="217"/>
                </a:lnTo>
                <a:lnTo>
                  <a:pt x="194" y="217"/>
                </a:lnTo>
                <a:lnTo>
                  <a:pt x="192" y="217"/>
                </a:lnTo>
                <a:lnTo>
                  <a:pt x="190" y="217"/>
                </a:lnTo>
                <a:lnTo>
                  <a:pt x="188" y="217"/>
                </a:lnTo>
                <a:lnTo>
                  <a:pt x="186" y="219"/>
                </a:lnTo>
                <a:lnTo>
                  <a:pt x="184" y="219"/>
                </a:lnTo>
                <a:lnTo>
                  <a:pt x="184" y="221"/>
                </a:lnTo>
                <a:lnTo>
                  <a:pt x="184" y="223"/>
                </a:lnTo>
                <a:lnTo>
                  <a:pt x="184" y="225"/>
                </a:lnTo>
                <a:lnTo>
                  <a:pt x="184" y="227"/>
                </a:lnTo>
                <a:lnTo>
                  <a:pt x="184" y="229"/>
                </a:lnTo>
                <a:lnTo>
                  <a:pt x="181" y="229"/>
                </a:lnTo>
                <a:lnTo>
                  <a:pt x="181" y="232"/>
                </a:lnTo>
                <a:lnTo>
                  <a:pt x="179" y="232"/>
                </a:lnTo>
                <a:lnTo>
                  <a:pt x="177" y="232"/>
                </a:lnTo>
                <a:lnTo>
                  <a:pt x="175" y="232"/>
                </a:lnTo>
                <a:lnTo>
                  <a:pt x="175" y="229"/>
                </a:lnTo>
                <a:lnTo>
                  <a:pt x="173" y="227"/>
                </a:lnTo>
                <a:lnTo>
                  <a:pt x="173" y="225"/>
                </a:lnTo>
                <a:lnTo>
                  <a:pt x="171" y="223"/>
                </a:lnTo>
                <a:lnTo>
                  <a:pt x="169" y="223"/>
                </a:lnTo>
                <a:lnTo>
                  <a:pt x="169" y="221"/>
                </a:lnTo>
                <a:lnTo>
                  <a:pt x="167" y="221"/>
                </a:lnTo>
                <a:lnTo>
                  <a:pt x="56" y="219"/>
                </a:lnTo>
                <a:lnTo>
                  <a:pt x="54" y="219"/>
                </a:lnTo>
                <a:lnTo>
                  <a:pt x="52" y="219"/>
                </a:lnTo>
                <a:lnTo>
                  <a:pt x="49" y="219"/>
                </a:lnTo>
                <a:lnTo>
                  <a:pt x="47" y="219"/>
                </a:lnTo>
                <a:lnTo>
                  <a:pt x="45" y="217"/>
                </a:lnTo>
                <a:lnTo>
                  <a:pt x="43" y="217"/>
                </a:lnTo>
                <a:lnTo>
                  <a:pt x="43" y="215"/>
                </a:lnTo>
                <a:lnTo>
                  <a:pt x="43" y="212"/>
                </a:lnTo>
                <a:lnTo>
                  <a:pt x="43" y="210"/>
                </a:lnTo>
              </a:path>
            </a:pathLst>
          </a:custGeom>
          <a:solidFill>
            <a:srgbClr val="666666"/>
          </a:solidFill>
          <a:ln w="9525" cap="rnd">
            <a:noFill/>
            <a:round/>
            <a:headEnd/>
            <a:tailEnd/>
          </a:ln>
          <a:effectLst/>
        </p:spPr>
        <p:txBody>
          <a:bodyPr/>
          <a:lstStyle/>
          <a:p>
            <a:endParaRPr lang="en-US"/>
          </a:p>
        </p:txBody>
      </p:sp>
      <p:sp>
        <p:nvSpPr>
          <p:cNvPr id="64537" name="Freeform 1049"/>
          <p:cNvSpPr>
            <a:spLocks/>
          </p:cNvSpPr>
          <p:nvPr/>
        </p:nvSpPr>
        <p:spPr bwMode="auto">
          <a:xfrm>
            <a:off x="2276475" y="2363788"/>
            <a:ext cx="34925" cy="66675"/>
          </a:xfrm>
          <a:custGeom>
            <a:avLst/>
            <a:gdLst/>
            <a:ahLst/>
            <a:cxnLst>
              <a:cxn ang="0">
                <a:pos x="5" y="0"/>
              </a:cxn>
              <a:cxn ang="0">
                <a:pos x="2" y="2"/>
              </a:cxn>
              <a:cxn ang="0">
                <a:pos x="2" y="5"/>
              </a:cxn>
              <a:cxn ang="0">
                <a:pos x="2" y="7"/>
              </a:cxn>
              <a:cxn ang="0">
                <a:pos x="2" y="9"/>
              </a:cxn>
              <a:cxn ang="0">
                <a:pos x="0" y="11"/>
              </a:cxn>
              <a:cxn ang="0">
                <a:pos x="0" y="13"/>
              </a:cxn>
              <a:cxn ang="0">
                <a:pos x="2" y="15"/>
              </a:cxn>
              <a:cxn ang="0">
                <a:pos x="2" y="17"/>
              </a:cxn>
              <a:cxn ang="0">
                <a:pos x="2" y="19"/>
              </a:cxn>
              <a:cxn ang="0">
                <a:pos x="2" y="22"/>
              </a:cxn>
              <a:cxn ang="0">
                <a:pos x="2" y="24"/>
              </a:cxn>
              <a:cxn ang="0">
                <a:pos x="2" y="26"/>
              </a:cxn>
              <a:cxn ang="0">
                <a:pos x="5" y="26"/>
              </a:cxn>
              <a:cxn ang="0">
                <a:pos x="5" y="28"/>
              </a:cxn>
              <a:cxn ang="0">
                <a:pos x="5" y="30"/>
              </a:cxn>
              <a:cxn ang="0">
                <a:pos x="5" y="32"/>
              </a:cxn>
              <a:cxn ang="0">
                <a:pos x="7" y="32"/>
              </a:cxn>
              <a:cxn ang="0">
                <a:pos x="7" y="34"/>
              </a:cxn>
              <a:cxn ang="0">
                <a:pos x="9" y="36"/>
              </a:cxn>
              <a:cxn ang="0">
                <a:pos x="17" y="32"/>
              </a:cxn>
              <a:cxn ang="0">
                <a:pos x="15" y="32"/>
              </a:cxn>
              <a:cxn ang="0">
                <a:pos x="15" y="30"/>
              </a:cxn>
              <a:cxn ang="0">
                <a:pos x="15" y="28"/>
              </a:cxn>
              <a:cxn ang="0">
                <a:pos x="13" y="28"/>
              </a:cxn>
              <a:cxn ang="0">
                <a:pos x="13" y="26"/>
              </a:cxn>
              <a:cxn ang="0">
                <a:pos x="13" y="24"/>
              </a:cxn>
              <a:cxn ang="0">
                <a:pos x="11" y="22"/>
              </a:cxn>
              <a:cxn ang="0">
                <a:pos x="11" y="19"/>
              </a:cxn>
              <a:cxn ang="0">
                <a:pos x="11" y="17"/>
              </a:cxn>
              <a:cxn ang="0">
                <a:pos x="11" y="15"/>
              </a:cxn>
              <a:cxn ang="0">
                <a:pos x="11" y="13"/>
              </a:cxn>
              <a:cxn ang="0">
                <a:pos x="11" y="11"/>
              </a:cxn>
              <a:cxn ang="0">
                <a:pos x="11" y="9"/>
              </a:cxn>
              <a:cxn ang="0">
                <a:pos x="11" y="7"/>
              </a:cxn>
              <a:cxn ang="0">
                <a:pos x="11" y="5"/>
              </a:cxn>
              <a:cxn ang="0">
                <a:pos x="9" y="9"/>
              </a:cxn>
              <a:cxn ang="0">
                <a:pos x="5" y="0"/>
              </a:cxn>
            </a:cxnLst>
            <a:rect l="0" t="0" r="r" b="b"/>
            <a:pathLst>
              <a:path w="18" h="37">
                <a:moveTo>
                  <a:pt x="5" y="0"/>
                </a:moveTo>
                <a:lnTo>
                  <a:pt x="2" y="2"/>
                </a:lnTo>
                <a:lnTo>
                  <a:pt x="2" y="5"/>
                </a:lnTo>
                <a:lnTo>
                  <a:pt x="2" y="7"/>
                </a:lnTo>
                <a:lnTo>
                  <a:pt x="2" y="9"/>
                </a:lnTo>
                <a:lnTo>
                  <a:pt x="0" y="11"/>
                </a:lnTo>
                <a:lnTo>
                  <a:pt x="0" y="13"/>
                </a:lnTo>
                <a:lnTo>
                  <a:pt x="2" y="15"/>
                </a:lnTo>
                <a:lnTo>
                  <a:pt x="2" y="17"/>
                </a:lnTo>
                <a:lnTo>
                  <a:pt x="2" y="19"/>
                </a:lnTo>
                <a:lnTo>
                  <a:pt x="2" y="22"/>
                </a:lnTo>
                <a:lnTo>
                  <a:pt x="2" y="24"/>
                </a:lnTo>
                <a:lnTo>
                  <a:pt x="2" y="26"/>
                </a:lnTo>
                <a:lnTo>
                  <a:pt x="5" y="26"/>
                </a:lnTo>
                <a:lnTo>
                  <a:pt x="5" y="28"/>
                </a:lnTo>
                <a:lnTo>
                  <a:pt x="5" y="30"/>
                </a:lnTo>
                <a:lnTo>
                  <a:pt x="5" y="32"/>
                </a:lnTo>
                <a:lnTo>
                  <a:pt x="7" y="32"/>
                </a:lnTo>
                <a:lnTo>
                  <a:pt x="7" y="34"/>
                </a:lnTo>
                <a:lnTo>
                  <a:pt x="9" y="36"/>
                </a:lnTo>
                <a:lnTo>
                  <a:pt x="17" y="32"/>
                </a:lnTo>
                <a:lnTo>
                  <a:pt x="15" y="32"/>
                </a:lnTo>
                <a:lnTo>
                  <a:pt x="15" y="30"/>
                </a:lnTo>
                <a:lnTo>
                  <a:pt x="15" y="28"/>
                </a:lnTo>
                <a:lnTo>
                  <a:pt x="13" y="28"/>
                </a:lnTo>
                <a:lnTo>
                  <a:pt x="13" y="26"/>
                </a:lnTo>
                <a:lnTo>
                  <a:pt x="13" y="24"/>
                </a:lnTo>
                <a:lnTo>
                  <a:pt x="11" y="22"/>
                </a:lnTo>
                <a:lnTo>
                  <a:pt x="11" y="19"/>
                </a:lnTo>
                <a:lnTo>
                  <a:pt x="11" y="17"/>
                </a:lnTo>
                <a:lnTo>
                  <a:pt x="11" y="15"/>
                </a:lnTo>
                <a:lnTo>
                  <a:pt x="11" y="13"/>
                </a:lnTo>
                <a:lnTo>
                  <a:pt x="11" y="11"/>
                </a:lnTo>
                <a:lnTo>
                  <a:pt x="11" y="9"/>
                </a:lnTo>
                <a:lnTo>
                  <a:pt x="11" y="7"/>
                </a:lnTo>
                <a:lnTo>
                  <a:pt x="11" y="5"/>
                </a:lnTo>
                <a:lnTo>
                  <a:pt x="9" y="9"/>
                </a:lnTo>
                <a:lnTo>
                  <a:pt x="5" y="0"/>
                </a:lnTo>
              </a:path>
            </a:pathLst>
          </a:custGeom>
          <a:solidFill>
            <a:srgbClr val="000000"/>
          </a:solidFill>
          <a:ln w="9525" cap="rnd">
            <a:noFill/>
            <a:round/>
            <a:headEnd/>
            <a:tailEnd/>
          </a:ln>
          <a:effectLst/>
        </p:spPr>
        <p:txBody>
          <a:bodyPr/>
          <a:lstStyle/>
          <a:p>
            <a:endParaRPr lang="en-US"/>
          </a:p>
        </p:txBody>
      </p:sp>
      <p:sp>
        <p:nvSpPr>
          <p:cNvPr id="64538" name="Freeform 1050"/>
          <p:cNvSpPr>
            <a:spLocks/>
          </p:cNvSpPr>
          <p:nvPr/>
        </p:nvSpPr>
        <p:spPr bwMode="auto">
          <a:xfrm>
            <a:off x="2286000" y="2360613"/>
            <a:ext cx="31750" cy="30162"/>
          </a:xfrm>
          <a:custGeom>
            <a:avLst/>
            <a:gdLst/>
            <a:ahLst/>
            <a:cxnLst>
              <a:cxn ang="0">
                <a:pos x="3" y="2"/>
              </a:cxn>
              <a:cxn ang="0">
                <a:pos x="3" y="0"/>
              </a:cxn>
              <a:cxn ang="0">
                <a:pos x="0" y="0"/>
              </a:cxn>
              <a:cxn ang="0">
                <a:pos x="0" y="2"/>
              </a:cxn>
              <a:cxn ang="0">
                <a:pos x="6" y="16"/>
              </a:cxn>
              <a:cxn ang="0">
                <a:pos x="6" y="13"/>
              </a:cxn>
              <a:cxn ang="0">
                <a:pos x="9" y="13"/>
              </a:cxn>
              <a:cxn ang="0">
                <a:pos x="9" y="10"/>
              </a:cxn>
              <a:cxn ang="0">
                <a:pos x="12" y="10"/>
              </a:cxn>
              <a:cxn ang="0">
                <a:pos x="12" y="5"/>
              </a:cxn>
              <a:cxn ang="0">
                <a:pos x="16" y="5"/>
              </a:cxn>
              <a:cxn ang="0">
                <a:pos x="16" y="2"/>
              </a:cxn>
              <a:cxn ang="0">
                <a:pos x="16" y="0"/>
              </a:cxn>
              <a:cxn ang="0">
                <a:pos x="3" y="2"/>
              </a:cxn>
            </a:cxnLst>
            <a:rect l="0" t="0" r="r" b="b"/>
            <a:pathLst>
              <a:path w="17" h="17">
                <a:moveTo>
                  <a:pt x="3" y="2"/>
                </a:moveTo>
                <a:lnTo>
                  <a:pt x="3" y="0"/>
                </a:lnTo>
                <a:lnTo>
                  <a:pt x="0" y="0"/>
                </a:lnTo>
                <a:lnTo>
                  <a:pt x="0" y="2"/>
                </a:lnTo>
                <a:lnTo>
                  <a:pt x="6" y="16"/>
                </a:lnTo>
                <a:lnTo>
                  <a:pt x="6" y="13"/>
                </a:lnTo>
                <a:lnTo>
                  <a:pt x="9" y="13"/>
                </a:lnTo>
                <a:lnTo>
                  <a:pt x="9" y="10"/>
                </a:lnTo>
                <a:lnTo>
                  <a:pt x="12" y="10"/>
                </a:lnTo>
                <a:lnTo>
                  <a:pt x="12" y="5"/>
                </a:lnTo>
                <a:lnTo>
                  <a:pt x="16" y="5"/>
                </a:lnTo>
                <a:lnTo>
                  <a:pt x="16" y="2"/>
                </a:lnTo>
                <a:lnTo>
                  <a:pt x="16" y="0"/>
                </a:lnTo>
                <a:lnTo>
                  <a:pt x="3" y="2"/>
                </a:lnTo>
              </a:path>
            </a:pathLst>
          </a:custGeom>
          <a:solidFill>
            <a:srgbClr val="000000"/>
          </a:solidFill>
          <a:ln w="9525" cap="rnd">
            <a:noFill/>
            <a:round/>
            <a:headEnd/>
            <a:tailEnd/>
          </a:ln>
          <a:effectLst/>
        </p:spPr>
        <p:txBody>
          <a:bodyPr/>
          <a:lstStyle/>
          <a:p>
            <a:endParaRPr lang="en-US"/>
          </a:p>
        </p:txBody>
      </p:sp>
      <p:sp>
        <p:nvSpPr>
          <p:cNvPr id="64539" name="Freeform 1051"/>
          <p:cNvSpPr>
            <a:spLocks/>
          </p:cNvSpPr>
          <p:nvPr/>
        </p:nvSpPr>
        <p:spPr bwMode="auto">
          <a:xfrm>
            <a:off x="2273300" y="2341563"/>
            <a:ext cx="33338" cy="31750"/>
          </a:xfrm>
          <a:custGeom>
            <a:avLst/>
            <a:gdLst/>
            <a:ahLst/>
            <a:cxnLst>
              <a:cxn ang="0">
                <a:pos x="2" y="0"/>
              </a:cxn>
              <a:cxn ang="0">
                <a:pos x="0" y="5"/>
              </a:cxn>
              <a:cxn ang="0">
                <a:pos x="0" y="8"/>
              </a:cxn>
              <a:cxn ang="0">
                <a:pos x="2" y="8"/>
              </a:cxn>
              <a:cxn ang="0">
                <a:pos x="2" y="10"/>
              </a:cxn>
              <a:cxn ang="0">
                <a:pos x="4" y="10"/>
              </a:cxn>
              <a:cxn ang="0">
                <a:pos x="4" y="13"/>
              </a:cxn>
              <a:cxn ang="0">
                <a:pos x="7" y="13"/>
              </a:cxn>
              <a:cxn ang="0">
                <a:pos x="9" y="13"/>
              </a:cxn>
              <a:cxn ang="0">
                <a:pos x="9" y="16"/>
              </a:cxn>
              <a:cxn ang="0">
                <a:pos x="17" y="13"/>
              </a:cxn>
              <a:cxn ang="0">
                <a:pos x="17" y="10"/>
              </a:cxn>
              <a:cxn ang="0">
                <a:pos x="17" y="8"/>
              </a:cxn>
              <a:cxn ang="0">
                <a:pos x="15" y="8"/>
              </a:cxn>
              <a:cxn ang="0">
                <a:pos x="15" y="5"/>
              </a:cxn>
              <a:cxn ang="0">
                <a:pos x="13" y="5"/>
              </a:cxn>
              <a:cxn ang="0">
                <a:pos x="11" y="5"/>
              </a:cxn>
              <a:cxn ang="0">
                <a:pos x="11" y="2"/>
              </a:cxn>
              <a:cxn ang="0">
                <a:pos x="9" y="2"/>
              </a:cxn>
              <a:cxn ang="0">
                <a:pos x="7" y="8"/>
              </a:cxn>
              <a:cxn ang="0">
                <a:pos x="2" y="0"/>
              </a:cxn>
              <a:cxn ang="0">
                <a:pos x="0" y="2"/>
              </a:cxn>
              <a:cxn ang="0">
                <a:pos x="0" y="5"/>
              </a:cxn>
              <a:cxn ang="0">
                <a:pos x="2" y="0"/>
              </a:cxn>
            </a:cxnLst>
            <a:rect l="0" t="0" r="r" b="b"/>
            <a:pathLst>
              <a:path w="18" h="17">
                <a:moveTo>
                  <a:pt x="2" y="0"/>
                </a:moveTo>
                <a:lnTo>
                  <a:pt x="0" y="5"/>
                </a:lnTo>
                <a:lnTo>
                  <a:pt x="0" y="8"/>
                </a:lnTo>
                <a:lnTo>
                  <a:pt x="2" y="8"/>
                </a:lnTo>
                <a:lnTo>
                  <a:pt x="2" y="10"/>
                </a:lnTo>
                <a:lnTo>
                  <a:pt x="4" y="10"/>
                </a:lnTo>
                <a:lnTo>
                  <a:pt x="4" y="13"/>
                </a:lnTo>
                <a:lnTo>
                  <a:pt x="7" y="13"/>
                </a:lnTo>
                <a:lnTo>
                  <a:pt x="9" y="13"/>
                </a:lnTo>
                <a:lnTo>
                  <a:pt x="9" y="16"/>
                </a:lnTo>
                <a:lnTo>
                  <a:pt x="17" y="13"/>
                </a:lnTo>
                <a:lnTo>
                  <a:pt x="17" y="10"/>
                </a:lnTo>
                <a:lnTo>
                  <a:pt x="17" y="8"/>
                </a:lnTo>
                <a:lnTo>
                  <a:pt x="15" y="8"/>
                </a:lnTo>
                <a:lnTo>
                  <a:pt x="15" y="5"/>
                </a:lnTo>
                <a:lnTo>
                  <a:pt x="13" y="5"/>
                </a:lnTo>
                <a:lnTo>
                  <a:pt x="11" y="5"/>
                </a:lnTo>
                <a:lnTo>
                  <a:pt x="11" y="2"/>
                </a:lnTo>
                <a:lnTo>
                  <a:pt x="9" y="2"/>
                </a:lnTo>
                <a:lnTo>
                  <a:pt x="7" y="8"/>
                </a:lnTo>
                <a:lnTo>
                  <a:pt x="2" y="0"/>
                </a:lnTo>
                <a:lnTo>
                  <a:pt x="0" y="2"/>
                </a:lnTo>
                <a:lnTo>
                  <a:pt x="0" y="5"/>
                </a:lnTo>
                <a:lnTo>
                  <a:pt x="2" y="0"/>
                </a:lnTo>
              </a:path>
            </a:pathLst>
          </a:custGeom>
          <a:solidFill>
            <a:srgbClr val="000000"/>
          </a:solidFill>
          <a:ln w="9525" cap="rnd">
            <a:noFill/>
            <a:round/>
            <a:headEnd/>
            <a:tailEnd/>
          </a:ln>
          <a:effectLst/>
        </p:spPr>
        <p:txBody>
          <a:bodyPr/>
          <a:lstStyle/>
          <a:p>
            <a:endParaRPr lang="en-US"/>
          </a:p>
        </p:txBody>
      </p:sp>
      <p:sp>
        <p:nvSpPr>
          <p:cNvPr id="64540" name="Freeform 1052"/>
          <p:cNvSpPr>
            <a:spLocks/>
          </p:cNvSpPr>
          <p:nvPr/>
        </p:nvSpPr>
        <p:spPr bwMode="auto">
          <a:xfrm>
            <a:off x="2276475" y="2284413"/>
            <a:ext cx="34925" cy="69850"/>
          </a:xfrm>
          <a:custGeom>
            <a:avLst/>
            <a:gdLst/>
            <a:ahLst/>
            <a:cxnLst>
              <a:cxn ang="0">
                <a:pos x="7" y="2"/>
              </a:cxn>
              <a:cxn ang="0">
                <a:pos x="7" y="4"/>
              </a:cxn>
              <a:cxn ang="0">
                <a:pos x="7" y="6"/>
              </a:cxn>
              <a:cxn ang="0">
                <a:pos x="7" y="8"/>
              </a:cxn>
              <a:cxn ang="0">
                <a:pos x="7" y="10"/>
              </a:cxn>
              <a:cxn ang="0">
                <a:pos x="9" y="12"/>
              </a:cxn>
              <a:cxn ang="0">
                <a:pos x="9" y="15"/>
              </a:cxn>
              <a:cxn ang="0">
                <a:pos x="9" y="17"/>
              </a:cxn>
              <a:cxn ang="0">
                <a:pos x="9" y="19"/>
              </a:cxn>
              <a:cxn ang="0">
                <a:pos x="9" y="21"/>
              </a:cxn>
              <a:cxn ang="0">
                <a:pos x="7" y="21"/>
              </a:cxn>
              <a:cxn ang="0">
                <a:pos x="7" y="23"/>
              </a:cxn>
              <a:cxn ang="0">
                <a:pos x="7" y="25"/>
              </a:cxn>
              <a:cxn ang="0">
                <a:pos x="5" y="27"/>
              </a:cxn>
              <a:cxn ang="0">
                <a:pos x="5" y="29"/>
              </a:cxn>
              <a:cxn ang="0">
                <a:pos x="2" y="29"/>
              </a:cxn>
              <a:cxn ang="0">
                <a:pos x="0" y="32"/>
              </a:cxn>
              <a:cxn ang="0">
                <a:pos x="5" y="38"/>
              </a:cxn>
              <a:cxn ang="0">
                <a:pos x="7" y="38"/>
              </a:cxn>
              <a:cxn ang="0">
                <a:pos x="9" y="36"/>
              </a:cxn>
              <a:cxn ang="0">
                <a:pos x="11" y="34"/>
              </a:cxn>
              <a:cxn ang="0">
                <a:pos x="13" y="32"/>
              </a:cxn>
              <a:cxn ang="0">
                <a:pos x="13" y="29"/>
              </a:cxn>
              <a:cxn ang="0">
                <a:pos x="15" y="29"/>
              </a:cxn>
              <a:cxn ang="0">
                <a:pos x="15" y="27"/>
              </a:cxn>
              <a:cxn ang="0">
                <a:pos x="15" y="25"/>
              </a:cxn>
              <a:cxn ang="0">
                <a:pos x="15" y="23"/>
              </a:cxn>
              <a:cxn ang="0">
                <a:pos x="17" y="23"/>
              </a:cxn>
              <a:cxn ang="0">
                <a:pos x="17" y="21"/>
              </a:cxn>
              <a:cxn ang="0">
                <a:pos x="17" y="19"/>
              </a:cxn>
              <a:cxn ang="0">
                <a:pos x="17" y="17"/>
              </a:cxn>
              <a:cxn ang="0">
                <a:pos x="17" y="15"/>
              </a:cxn>
              <a:cxn ang="0">
                <a:pos x="17" y="12"/>
              </a:cxn>
              <a:cxn ang="0">
                <a:pos x="17" y="10"/>
              </a:cxn>
              <a:cxn ang="0">
                <a:pos x="17" y="8"/>
              </a:cxn>
              <a:cxn ang="0">
                <a:pos x="15" y="6"/>
              </a:cxn>
              <a:cxn ang="0">
                <a:pos x="15" y="4"/>
              </a:cxn>
              <a:cxn ang="0">
                <a:pos x="15" y="2"/>
              </a:cxn>
              <a:cxn ang="0">
                <a:pos x="15" y="0"/>
              </a:cxn>
              <a:cxn ang="0">
                <a:pos x="7" y="2"/>
              </a:cxn>
            </a:cxnLst>
            <a:rect l="0" t="0" r="r" b="b"/>
            <a:pathLst>
              <a:path w="18" h="39">
                <a:moveTo>
                  <a:pt x="7" y="2"/>
                </a:moveTo>
                <a:lnTo>
                  <a:pt x="7" y="4"/>
                </a:lnTo>
                <a:lnTo>
                  <a:pt x="7" y="6"/>
                </a:lnTo>
                <a:lnTo>
                  <a:pt x="7" y="8"/>
                </a:lnTo>
                <a:lnTo>
                  <a:pt x="7" y="10"/>
                </a:lnTo>
                <a:lnTo>
                  <a:pt x="9" y="12"/>
                </a:lnTo>
                <a:lnTo>
                  <a:pt x="9" y="15"/>
                </a:lnTo>
                <a:lnTo>
                  <a:pt x="9" y="17"/>
                </a:lnTo>
                <a:lnTo>
                  <a:pt x="9" y="19"/>
                </a:lnTo>
                <a:lnTo>
                  <a:pt x="9" y="21"/>
                </a:lnTo>
                <a:lnTo>
                  <a:pt x="7" y="21"/>
                </a:lnTo>
                <a:lnTo>
                  <a:pt x="7" y="23"/>
                </a:lnTo>
                <a:lnTo>
                  <a:pt x="7" y="25"/>
                </a:lnTo>
                <a:lnTo>
                  <a:pt x="5" y="27"/>
                </a:lnTo>
                <a:lnTo>
                  <a:pt x="5" y="29"/>
                </a:lnTo>
                <a:lnTo>
                  <a:pt x="2" y="29"/>
                </a:lnTo>
                <a:lnTo>
                  <a:pt x="0" y="32"/>
                </a:lnTo>
                <a:lnTo>
                  <a:pt x="5" y="38"/>
                </a:lnTo>
                <a:lnTo>
                  <a:pt x="7" y="38"/>
                </a:lnTo>
                <a:lnTo>
                  <a:pt x="9" y="36"/>
                </a:lnTo>
                <a:lnTo>
                  <a:pt x="11" y="34"/>
                </a:lnTo>
                <a:lnTo>
                  <a:pt x="13" y="32"/>
                </a:lnTo>
                <a:lnTo>
                  <a:pt x="13" y="29"/>
                </a:lnTo>
                <a:lnTo>
                  <a:pt x="15" y="29"/>
                </a:lnTo>
                <a:lnTo>
                  <a:pt x="15" y="27"/>
                </a:lnTo>
                <a:lnTo>
                  <a:pt x="15" y="25"/>
                </a:lnTo>
                <a:lnTo>
                  <a:pt x="15" y="23"/>
                </a:lnTo>
                <a:lnTo>
                  <a:pt x="17" y="23"/>
                </a:lnTo>
                <a:lnTo>
                  <a:pt x="17" y="21"/>
                </a:lnTo>
                <a:lnTo>
                  <a:pt x="17" y="19"/>
                </a:lnTo>
                <a:lnTo>
                  <a:pt x="17" y="17"/>
                </a:lnTo>
                <a:lnTo>
                  <a:pt x="17" y="15"/>
                </a:lnTo>
                <a:lnTo>
                  <a:pt x="17" y="12"/>
                </a:lnTo>
                <a:lnTo>
                  <a:pt x="17" y="10"/>
                </a:lnTo>
                <a:lnTo>
                  <a:pt x="17" y="8"/>
                </a:lnTo>
                <a:lnTo>
                  <a:pt x="15" y="6"/>
                </a:lnTo>
                <a:lnTo>
                  <a:pt x="15" y="4"/>
                </a:lnTo>
                <a:lnTo>
                  <a:pt x="15" y="2"/>
                </a:lnTo>
                <a:lnTo>
                  <a:pt x="15" y="0"/>
                </a:lnTo>
                <a:lnTo>
                  <a:pt x="7" y="2"/>
                </a:lnTo>
              </a:path>
            </a:pathLst>
          </a:custGeom>
          <a:solidFill>
            <a:srgbClr val="000000"/>
          </a:solidFill>
          <a:ln w="9525" cap="rnd">
            <a:noFill/>
            <a:round/>
            <a:headEnd/>
            <a:tailEnd/>
          </a:ln>
          <a:effectLst/>
        </p:spPr>
        <p:txBody>
          <a:bodyPr/>
          <a:lstStyle/>
          <a:p>
            <a:endParaRPr lang="en-US"/>
          </a:p>
        </p:txBody>
      </p:sp>
      <p:sp>
        <p:nvSpPr>
          <p:cNvPr id="64541" name="Freeform 1053"/>
          <p:cNvSpPr>
            <a:spLocks/>
          </p:cNvSpPr>
          <p:nvPr/>
        </p:nvSpPr>
        <p:spPr bwMode="auto">
          <a:xfrm>
            <a:off x="2270125" y="2266950"/>
            <a:ext cx="36513" cy="31750"/>
          </a:xfrm>
          <a:custGeom>
            <a:avLst/>
            <a:gdLst/>
            <a:ahLst/>
            <a:cxnLst>
              <a:cxn ang="0">
                <a:pos x="0" y="5"/>
              </a:cxn>
              <a:cxn ang="0">
                <a:pos x="6" y="13"/>
              </a:cxn>
              <a:cxn ang="0">
                <a:pos x="9" y="13"/>
              </a:cxn>
              <a:cxn ang="0">
                <a:pos x="11" y="16"/>
              </a:cxn>
              <a:cxn ang="0">
                <a:pos x="19" y="13"/>
              </a:cxn>
              <a:cxn ang="0">
                <a:pos x="19" y="8"/>
              </a:cxn>
              <a:cxn ang="0">
                <a:pos x="17" y="8"/>
              </a:cxn>
              <a:cxn ang="0">
                <a:pos x="17" y="5"/>
              </a:cxn>
              <a:cxn ang="0">
                <a:pos x="15" y="5"/>
              </a:cxn>
              <a:cxn ang="0">
                <a:pos x="15" y="2"/>
              </a:cxn>
              <a:cxn ang="0">
                <a:pos x="13" y="2"/>
              </a:cxn>
              <a:cxn ang="0">
                <a:pos x="13" y="0"/>
              </a:cxn>
              <a:cxn ang="0">
                <a:pos x="11" y="0"/>
              </a:cxn>
              <a:cxn ang="0">
                <a:pos x="9" y="0"/>
              </a:cxn>
              <a:cxn ang="0">
                <a:pos x="6" y="0"/>
              </a:cxn>
              <a:cxn ang="0">
                <a:pos x="4" y="0"/>
              </a:cxn>
              <a:cxn ang="0">
                <a:pos x="9" y="8"/>
              </a:cxn>
              <a:cxn ang="0">
                <a:pos x="0" y="5"/>
              </a:cxn>
              <a:cxn ang="0">
                <a:pos x="0" y="16"/>
              </a:cxn>
              <a:cxn ang="0">
                <a:pos x="6" y="13"/>
              </a:cxn>
              <a:cxn ang="0">
                <a:pos x="0" y="5"/>
              </a:cxn>
            </a:cxnLst>
            <a:rect l="0" t="0" r="r" b="b"/>
            <a:pathLst>
              <a:path w="20" h="17">
                <a:moveTo>
                  <a:pt x="0" y="5"/>
                </a:moveTo>
                <a:lnTo>
                  <a:pt x="6" y="13"/>
                </a:lnTo>
                <a:lnTo>
                  <a:pt x="9" y="13"/>
                </a:lnTo>
                <a:lnTo>
                  <a:pt x="11" y="16"/>
                </a:lnTo>
                <a:lnTo>
                  <a:pt x="19" y="13"/>
                </a:lnTo>
                <a:lnTo>
                  <a:pt x="19" y="8"/>
                </a:lnTo>
                <a:lnTo>
                  <a:pt x="17" y="8"/>
                </a:lnTo>
                <a:lnTo>
                  <a:pt x="17" y="5"/>
                </a:lnTo>
                <a:lnTo>
                  <a:pt x="15" y="5"/>
                </a:lnTo>
                <a:lnTo>
                  <a:pt x="15" y="2"/>
                </a:lnTo>
                <a:lnTo>
                  <a:pt x="13" y="2"/>
                </a:lnTo>
                <a:lnTo>
                  <a:pt x="13" y="0"/>
                </a:lnTo>
                <a:lnTo>
                  <a:pt x="11" y="0"/>
                </a:lnTo>
                <a:lnTo>
                  <a:pt x="9" y="0"/>
                </a:lnTo>
                <a:lnTo>
                  <a:pt x="6" y="0"/>
                </a:lnTo>
                <a:lnTo>
                  <a:pt x="4" y="0"/>
                </a:lnTo>
                <a:lnTo>
                  <a:pt x="9" y="8"/>
                </a:lnTo>
                <a:lnTo>
                  <a:pt x="0" y="5"/>
                </a:lnTo>
                <a:lnTo>
                  <a:pt x="0" y="16"/>
                </a:lnTo>
                <a:lnTo>
                  <a:pt x="6" y="13"/>
                </a:lnTo>
                <a:lnTo>
                  <a:pt x="0" y="5"/>
                </a:lnTo>
              </a:path>
            </a:pathLst>
          </a:custGeom>
          <a:solidFill>
            <a:srgbClr val="000000"/>
          </a:solidFill>
          <a:ln w="9525" cap="rnd">
            <a:noFill/>
            <a:round/>
            <a:headEnd/>
            <a:tailEnd/>
          </a:ln>
          <a:effectLst/>
        </p:spPr>
        <p:txBody>
          <a:bodyPr/>
          <a:lstStyle/>
          <a:p>
            <a:endParaRPr lang="en-US"/>
          </a:p>
        </p:txBody>
      </p:sp>
      <p:sp>
        <p:nvSpPr>
          <p:cNvPr id="64542" name="Freeform 1054"/>
          <p:cNvSpPr>
            <a:spLocks/>
          </p:cNvSpPr>
          <p:nvPr/>
        </p:nvSpPr>
        <p:spPr bwMode="auto">
          <a:xfrm>
            <a:off x="2214563" y="2047875"/>
            <a:ext cx="77787" cy="231775"/>
          </a:xfrm>
          <a:custGeom>
            <a:avLst/>
            <a:gdLst/>
            <a:ahLst/>
            <a:cxnLst>
              <a:cxn ang="0">
                <a:pos x="0" y="6"/>
              </a:cxn>
              <a:cxn ang="0">
                <a:pos x="0" y="15"/>
              </a:cxn>
              <a:cxn ang="0">
                <a:pos x="2" y="21"/>
              </a:cxn>
              <a:cxn ang="0">
                <a:pos x="2" y="30"/>
              </a:cxn>
              <a:cxn ang="0">
                <a:pos x="7" y="38"/>
              </a:cxn>
              <a:cxn ang="0">
                <a:pos x="9" y="47"/>
              </a:cxn>
              <a:cxn ang="0">
                <a:pos x="11" y="53"/>
              </a:cxn>
              <a:cxn ang="0">
                <a:pos x="15" y="59"/>
              </a:cxn>
              <a:cxn ang="0">
                <a:pos x="19" y="68"/>
              </a:cxn>
              <a:cxn ang="0">
                <a:pos x="21" y="74"/>
              </a:cxn>
              <a:cxn ang="0">
                <a:pos x="24" y="83"/>
              </a:cxn>
              <a:cxn ang="0">
                <a:pos x="28" y="89"/>
              </a:cxn>
              <a:cxn ang="0">
                <a:pos x="30" y="96"/>
              </a:cxn>
              <a:cxn ang="0">
                <a:pos x="30" y="104"/>
              </a:cxn>
              <a:cxn ang="0">
                <a:pos x="32" y="110"/>
              </a:cxn>
              <a:cxn ang="0">
                <a:pos x="32" y="117"/>
              </a:cxn>
              <a:cxn ang="0">
                <a:pos x="30" y="125"/>
              </a:cxn>
              <a:cxn ang="0">
                <a:pos x="41" y="123"/>
              </a:cxn>
              <a:cxn ang="0">
                <a:pos x="41" y="115"/>
              </a:cxn>
              <a:cxn ang="0">
                <a:pos x="41" y="106"/>
              </a:cxn>
              <a:cxn ang="0">
                <a:pos x="39" y="98"/>
              </a:cxn>
              <a:cxn ang="0">
                <a:pos x="36" y="89"/>
              </a:cxn>
              <a:cxn ang="0">
                <a:pos x="34" y="83"/>
              </a:cxn>
              <a:cxn ang="0">
                <a:pos x="32" y="74"/>
              </a:cxn>
              <a:cxn ang="0">
                <a:pos x="28" y="68"/>
              </a:cxn>
              <a:cxn ang="0">
                <a:pos x="26" y="59"/>
              </a:cxn>
              <a:cxn ang="0">
                <a:pos x="21" y="53"/>
              </a:cxn>
              <a:cxn ang="0">
                <a:pos x="19" y="47"/>
              </a:cxn>
              <a:cxn ang="0">
                <a:pos x="15" y="38"/>
              </a:cxn>
              <a:cxn ang="0">
                <a:pos x="13" y="32"/>
              </a:cxn>
              <a:cxn ang="0">
                <a:pos x="11" y="23"/>
              </a:cxn>
              <a:cxn ang="0">
                <a:pos x="9" y="17"/>
              </a:cxn>
              <a:cxn ang="0">
                <a:pos x="9" y="8"/>
              </a:cxn>
              <a:cxn ang="0">
                <a:pos x="4" y="11"/>
              </a:cxn>
              <a:cxn ang="0">
                <a:pos x="0" y="2"/>
              </a:cxn>
              <a:cxn ang="0">
                <a:pos x="4" y="0"/>
              </a:cxn>
            </a:cxnLst>
            <a:rect l="0" t="0" r="r" b="b"/>
            <a:pathLst>
              <a:path w="42" h="128">
                <a:moveTo>
                  <a:pt x="4" y="0"/>
                </a:moveTo>
                <a:lnTo>
                  <a:pt x="0" y="6"/>
                </a:lnTo>
                <a:lnTo>
                  <a:pt x="0" y="11"/>
                </a:lnTo>
                <a:lnTo>
                  <a:pt x="0" y="15"/>
                </a:lnTo>
                <a:lnTo>
                  <a:pt x="0" y="17"/>
                </a:lnTo>
                <a:lnTo>
                  <a:pt x="2" y="21"/>
                </a:lnTo>
                <a:lnTo>
                  <a:pt x="2" y="25"/>
                </a:lnTo>
                <a:lnTo>
                  <a:pt x="2" y="30"/>
                </a:lnTo>
                <a:lnTo>
                  <a:pt x="4" y="34"/>
                </a:lnTo>
                <a:lnTo>
                  <a:pt x="7" y="38"/>
                </a:lnTo>
                <a:lnTo>
                  <a:pt x="7" y="42"/>
                </a:lnTo>
                <a:lnTo>
                  <a:pt x="9" y="47"/>
                </a:lnTo>
                <a:lnTo>
                  <a:pt x="11" y="49"/>
                </a:lnTo>
                <a:lnTo>
                  <a:pt x="11" y="53"/>
                </a:lnTo>
                <a:lnTo>
                  <a:pt x="13" y="57"/>
                </a:lnTo>
                <a:lnTo>
                  <a:pt x="15" y="59"/>
                </a:lnTo>
                <a:lnTo>
                  <a:pt x="17" y="64"/>
                </a:lnTo>
                <a:lnTo>
                  <a:pt x="19" y="68"/>
                </a:lnTo>
                <a:lnTo>
                  <a:pt x="19" y="72"/>
                </a:lnTo>
                <a:lnTo>
                  <a:pt x="21" y="74"/>
                </a:lnTo>
                <a:lnTo>
                  <a:pt x="24" y="79"/>
                </a:lnTo>
                <a:lnTo>
                  <a:pt x="24" y="83"/>
                </a:lnTo>
                <a:lnTo>
                  <a:pt x="26" y="85"/>
                </a:lnTo>
                <a:lnTo>
                  <a:pt x="28" y="89"/>
                </a:lnTo>
                <a:lnTo>
                  <a:pt x="28" y="93"/>
                </a:lnTo>
                <a:lnTo>
                  <a:pt x="30" y="96"/>
                </a:lnTo>
                <a:lnTo>
                  <a:pt x="30" y="100"/>
                </a:lnTo>
                <a:lnTo>
                  <a:pt x="30" y="104"/>
                </a:lnTo>
                <a:lnTo>
                  <a:pt x="32" y="106"/>
                </a:lnTo>
                <a:lnTo>
                  <a:pt x="32" y="110"/>
                </a:lnTo>
                <a:lnTo>
                  <a:pt x="32" y="115"/>
                </a:lnTo>
                <a:lnTo>
                  <a:pt x="32" y="117"/>
                </a:lnTo>
                <a:lnTo>
                  <a:pt x="32" y="121"/>
                </a:lnTo>
                <a:lnTo>
                  <a:pt x="30" y="125"/>
                </a:lnTo>
                <a:lnTo>
                  <a:pt x="39" y="127"/>
                </a:lnTo>
                <a:lnTo>
                  <a:pt x="41" y="123"/>
                </a:lnTo>
                <a:lnTo>
                  <a:pt x="41" y="119"/>
                </a:lnTo>
                <a:lnTo>
                  <a:pt x="41" y="115"/>
                </a:lnTo>
                <a:lnTo>
                  <a:pt x="41" y="110"/>
                </a:lnTo>
                <a:lnTo>
                  <a:pt x="41" y="106"/>
                </a:lnTo>
                <a:lnTo>
                  <a:pt x="39" y="102"/>
                </a:lnTo>
                <a:lnTo>
                  <a:pt x="39" y="98"/>
                </a:lnTo>
                <a:lnTo>
                  <a:pt x="39" y="93"/>
                </a:lnTo>
                <a:lnTo>
                  <a:pt x="36" y="89"/>
                </a:lnTo>
                <a:lnTo>
                  <a:pt x="36" y="87"/>
                </a:lnTo>
                <a:lnTo>
                  <a:pt x="34" y="83"/>
                </a:lnTo>
                <a:lnTo>
                  <a:pt x="32" y="79"/>
                </a:lnTo>
                <a:lnTo>
                  <a:pt x="32" y="74"/>
                </a:lnTo>
                <a:lnTo>
                  <a:pt x="30" y="72"/>
                </a:lnTo>
                <a:lnTo>
                  <a:pt x="28" y="68"/>
                </a:lnTo>
                <a:lnTo>
                  <a:pt x="26" y="64"/>
                </a:lnTo>
                <a:lnTo>
                  <a:pt x="26" y="59"/>
                </a:lnTo>
                <a:lnTo>
                  <a:pt x="24" y="57"/>
                </a:lnTo>
                <a:lnTo>
                  <a:pt x="21" y="53"/>
                </a:lnTo>
                <a:lnTo>
                  <a:pt x="19" y="49"/>
                </a:lnTo>
                <a:lnTo>
                  <a:pt x="19" y="47"/>
                </a:lnTo>
                <a:lnTo>
                  <a:pt x="17" y="42"/>
                </a:lnTo>
                <a:lnTo>
                  <a:pt x="15" y="38"/>
                </a:lnTo>
                <a:lnTo>
                  <a:pt x="15" y="36"/>
                </a:lnTo>
                <a:lnTo>
                  <a:pt x="13" y="32"/>
                </a:lnTo>
                <a:lnTo>
                  <a:pt x="13" y="28"/>
                </a:lnTo>
                <a:lnTo>
                  <a:pt x="11" y="23"/>
                </a:lnTo>
                <a:lnTo>
                  <a:pt x="11" y="21"/>
                </a:lnTo>
                <a:lnTo>
                  <a:pt x="9" y="17"/>
                </a:lnTo>
                <a:lnTo>
                  <a:pt x="9" y="13"/>
                </a:lnTo>
                <a:lnTo>
                  <a:pt x="9" y="8"/>
                </a:lnTo>
                <a:lnTo>
                  <a:pt x="9" y="6"/>
                </a:lnTo>
                <a:lnTo>
                  <a:pt x="4" y="11"/>
                </a:lnTo>
                <a:lnTo>
                  <a:pt x="4" y="0"/>
                </a:lnTo>
                <a:lnTo>
                  <a:pt x="0" y="2"/>
                </a:lnTo>
                <a:lnTo>
                  <a:pt x="0" y="6"/>
                </a:lnTo>
                <a:lnTo>
                  <a:pt x="4" y="0"/>
                </a:lnTo>
              </a:path>
            </a:pathLst>
          </a:custGeom>
          <a:solidFill>
            <a:srgbClr val="000000"/>
          </a:solidFill>
          <a:ln w="9525" cap="rnd">
            <a:noFill/>
            <a:round/>
            <a:headEnd/>
            <a:tailEnd/>
          </a:ln>
          <a:effectLst/>
        </p:spPr>
        <p:txBody>
          <a:bodyPr/>
          <a:lstStyle/>
          <a:p>
            <a:endParaRPr lang="en-US"/>
          </a:p>
        </p:txBody>
      </p:sp>
      <p:sp>
        <p:nvSpPr>
          <p:cNvPr id="64543" name="Freeform 1055"/>
          <p:cNvSpPr>
            <a:spLocks/>
          </p:cNvSpPr>
          <p:nvPr/>
        </p:nvSpPr>
        <p:spPr bwMode="auto">
          <a:xfrm>
            <a:off x="2220913" y="2035175"/>
            <a:ext cx="236537" cy="34925"/>
          </a:xfrm>
          <a:custGeom>
            <a:avLst/>
            <a:gdLst/>
            <a:ahLst/>
            <a:cxnLst>
              <a:cxn ang="0">
                <a:pos x="126" y="9"/>
              </a:cxn>
              <a:cxn ang="0">
                <a:pos x="124" y="0"/>
              </a:cxn>
              <a:cxn ang="0">
                <a:pos x="0" y="7"/>
              </a:cxn>
              <a:cxn ang="0">
                <a:pos x="0" y="18"/>
              </a:cxn>
              <a:cxn ang="0">
                <a:pos x="126" y="9"/>
              </a:cxn>
              <a:cxn ang="0">
                <a:pos x="124" y="0"/>
              </a:cxn>
              <a:cxn ang="0">
                <a:pos x="126" y="9"/>
              </a:cxn>
            </a:cxnLst>
            <a:rect l="0" t="0" r="r" b="b"/>
            <a:pathLst>
              <a:path w="127" h="19">
                <a:moveTo>
                  <a:pt x="126" y="9"/>
                </a:moveTo>
                <a:lnTo>
                  <a:pt x="124" y="0"/>
                </a:lnTo>
                <a:lnTo>
                  <a:pt x="0" y="7"/>
                </a:lnTo>
                <a:lnTo>
                  <a:pt x="0" y="18"/>
                </a:lnTo>
                <a:lnTo>
                  <a:pt x="126" y="9"/>
                </a:lnTo>
                <a:lnTo>
                  <a:pt x="124" y="0"/>
                </a:lnTo>
                <a:lnTo>
                  <a:pt x="126" y="9"/>
                </a:lnTo>
              </a:path>
            </a:pathLst>
          </a:custGeom>
          <a:solidFill>
            <a:srgbClr val="000000"/>
          </a:solidFill>
          <a:ln w="9525" cap="rnd">
            <a:noFill/>
            <a:round/>
            <a:headEnd/>
            <a:tailEnd/>
          </a:ln>
          <a:effectLst/>
        </p:spPr>
        <p:txBody>
          <a:bodyPr/>
          <a:lstStyle/>
          <a:p>
            <a:endParaRPr lang="en-US"/>
          </a:p>
        </p:txBody>
      </p:sp>
      <p:sp>
        <p:nvSpPr>
          <p:cNvPr id="64544" name="Freeform 1056"/>
          <p:cNvSpPr>
            <a:spLocks/>
          </p:cNvSpPr>
          <p:nvPr/>
        </p:nvSpPr>
        <p:spPr bwMode="auto">
          <a:xfrm>
            <a:off x="2424113" y="2035175"/>
            <a:ext cx="33337" cy="84138"/>
          </a:xfrm>
          <a:custGeom>
            <a:avLst/>
            <a:gdLst/>
            <a:ahLst/>
            <a:cxnLst>
              <a:cxn ang="0">
                <a:pos x="11" y="35"/>
              </a:cxn>
              <a:cxn ang="0">
                <a:pos x="17" y="39"/>
              </a:cxn>
              <a:cxn ang="0">
                <a:pos x="17" y="37"/>
              </a:cxn>
              <a:cxn ang="0">
                <a:pos x="17" y="35"/>
              </a:cxn>
              <a:cxn ang="0">
                <a:pos x="15" y="32"/>
              </a:cxn>
              <a:cxn ang="0">
                <a:pos x="15" y="30"/>
              </a:cxn>
              <a:cxn ang="0">
                <a:pos x="15" y="28"/>
              </a:cxn>
              <a:cxn ang="0">
                <a:pos x="13" y="28"/>
              </a:cxn>
              <a:cxn ang="0">
                <a:pos x="13" y="26"/>
              </a:cxn>
              <a:cxn ang="0">
                <a:pos x="11" y="24"/>
              </a:cxn>
              <a:cxn ang="0">
                <a:pos x="11" y="22"/>
              </a:cxn>
              <a:cxn ang="0">
                <a:pos x="11" y="20"/>
              </a:cxn>
              <a:cxn ang="0">
                <a:pos x="9" y="20"/>
              </a:cxn>
              <a:cxn ang="0">
                <a:pos x="9" y="18"/>
              </a:cxn>
              <a:cxn ang="0">
                <a:pos x="9" y="15"/>
              </a:cxn>
              <a:cxn ang="0">
                <a:pos x="11" y="13"/>
              </a:cxn>
              <a:cxn ang="0">
                <a:pos x="13" y="11"/>
              </a:cxn>
              <a:cxn ang="0">
                <a:pos x="15" y="11"/>
              </a:cxn>
              <a:cxn ang="0">
                <a:pos x="17" y="9"/>
              </a:cxn>
              <a:cxn ang="0">
                <a:pos x="15" y="0"/>
              </a:cxn>
              <a:cxn ang="0">
                <a:pos x="13" y="3"/>
              </a:cxn>
              <a:cxn ang="0">
                <a:pos x="11" y="3"/>
              </a:cxn>
              <a:cxn ang="0">
                <a:pos x="9" y="5"/>
              </a:cxn>
              <a:cxn ang="0">
                <a:pos x="6" y="5"/>
              </a:cxn>
              <a:cxn ang="0">
                <a:pos x="6" y="7"/>
              </a:cxn>
              <a:cxn ang="0">
                <a:pos x="4" y="7"/>
              </a:cxn>
              <a:cxn ang="0">
                <a:pos x="2" y="9"/>
              </a:cxn>
              <a:cxn ang="0">
                <a:pos x="2" y="11"/>
              </a:cxn>
              <a:cxn ang="0">
                <a:pos x="0" y="13"/>
              </a:cxn>
              <a:cxn ang="0">
                <a:pos x="0" y="15"/>
              </a:cxn>
              <a:cxn ang="0">
                <a:pos x="0" y="18"/>
              </a:cxn>
              <a:cxn ang="0">
                <a:pos x="0" y="20"/>
              </a:cxn>
              <a:cxn ang="0">
                <a:pos x="0" y="22"/>
              </a:cxn>
              <a:cxn ang="0">
                <a:pos x="2" y="24"/>
              </a:cxn>
              <a:cxn ang="0">
                <a:pos x="2" y="26"/>
              </a:cxn>
              <a:cxn ang="0">
                <a:pos x="4" y="28"/>
              </a:cxn>
              <a:cxn ang="0">
                <a:pos x="4" y="30"/>
              </a:cxn>
              <a:cxn ang="0">
                <a:pos x="6" y="32"/>
              </a:cxn>
              <a:cxn ang="0">
                <a:pos x="6" y="35"/>
              </a:cxn>
              <a:cxn ang="0">
                <a:pos x="9" y="37"/>
              </a:cxn>
              <a:cxn ang="0">
                <a:pos x="9" y="39"/>
              </a:cxn>
              <a:cxn ang="0">
                <a:pos x="9" y="41"/>
              </a:cxn>
              <a:cxn ang="0">
                <a:pos x="15" y="43"/>
              </a:cxn>
              <a:cxn ang="0">
                <a:pos x="9" y="41"/>
              </a:cxn>
              <a:cxn ang="0">
                <a:pos x="11" y="45"/>
              </a:cxn>
              <a:cxn ang="0">
                <a:pos x="15" y="43"/>
              </a:cxn>
              <a:cxn ang="0">
                <a:pos x="11" y="35"/>
              </a:cxn>
            </a:cxnLst>
            <a:rect l="0" t="0" r="r" b="b"/>
            <a:pathLst>
              <a:path w="18" h="46">
                <a:moveTo>
                  <a:pt x="11" y="35"/>
                </a:moveTo>
                <a:lnTo>
                  <a:pt x="17" y="39"/>
                </a:lnTo>
                <a:lnTo>
                  <a:pt x="17" y="37"/>
                </a:lnTo>
                <a:lnTo>
                  <a:pt x="17" y="35"/>
                </a:lnTo>
                <a:lnTo>
                  <a:pt x="15" y="32"/>
                </a:lnTo>
                <a:lnTo>
                  <a:pt x="15" y="30"/>
                </a:lnTo>
                <a:lnTo>
                  <a:pt x="15" y="28"/>
                </a:lnTo>
                <a:lnTo>
                  <a:pt x="13" y="28"/>
                </a:lnTo>
                <a:lnTo>
                  <a:pt x="13" y="26"/>
                </a:lnTo>
                <a:lnTo>
                  <a:pt x="11" y="24"/>
                </a:lnTo>
                <a:lnTo>
                  <a:pt x="11" y="22"/>
                </a:lnTo>
                <a:lnTo>
                  <a:pt x="11" y="20"/>
                </a:lnTo>
                <a:lnTo>
                  <a:pt x="9" y="20"/>
                </a:lnTo>
                <a:lnTo>
                  <a:pt x="9" y="18"/>
                </a:lnTo>
                <a:lnTo>
                  <a:pt x="9" y="15"/>
                </a:lnTo>
                <a:lnTo>
                  <a:pt x="11" y="13"/>
                </a:lnTo>
                <a:lnTo>
                  <a:pt x="13" y="11"/>
                </a:lnTo>
                <a:lnTo>
                  <a:pt x="15" y="11"/>
                </a:lnTo>
                <a:lnTo>
                  <a:pt x="17" y="9"/>
                </a:lnTo>
                <a:lnTo>
                  <a:pt x="15" y="0"/>
                </a:lnTo>
                <a:lnTo>
                  <a:pt x="13" y="3"/>
                </a:lnTo>
                <a:lnTo>
                  <a:pt x="11" y="3"/>
                </a:lnTo>
                <a:lnTo>
                  <a:pt x="9" y="5"/>
                </a:lnTo>
                <a:lnTo>
                  <a:pt x="6" y="5"/>
                </a:lnTo>
                <a:lnTo>
                  <a:pt x="6" y="7"/>
                </a:lnTo>
                <a:lnTo>
                  <a:pt x="4" y="7"/>
                </a:lnTo>
                <a:lnTo>
                  <a:pt x="2" y="9"/>
                </a:lnTo>
                <a:lnTo>
                  <a:pt x="2" y="11"/>
                </a:lnTo>
                <a:lnTo>
                  <a:pt x="0" y="13"/>
                </a:lnTo>
                <a:lnTo>
                  <a:pt x="0" y="15"/>
                </a:lnTo>
                <a:lnTo>
                  <a:pt x="0" y="18"/>
                </a:lnTo>
                <a:lnTo>
                  <a:pt x="0" y="20"/>
                </a:lnTo>
                <a:lnTo>
                  <a:pt x="0" y="22"/>
                </a:lnTo>
                <a:lnTo>
                  <a:pt x="2" y="24"/>
                </a:lnTo>
                <a:lnTo>
                  <a:pt x="2" y="26"/>
                </a:lnTo>
                <a:lnTo>
                  <a:pt x="4" y="28"/>
                </a:lnTo>
                <a:lnTo>
                  <a:pt x="4" y="30"/>
                </a:lnTo>
                <a:lnTo>
                  <a:pt x="6" y="32"/>
                </a:lnTo>
                <a:lnTo>
                  <a:pt x="6" y="35"/>
                </a:lnTo>
                <a:lnTo>
                  <a:pt x="9" y="37"/>
                </a:lnTo>
                <a:lnTo>
                  <a:pt x="9" y="39"/>
                </a:lnTo>
                <a:lnTo>
                  <a:pt x="9" y="41"/>
                </a:lnTo>
                <a:lnTo>
                  <a:pt x="15" y="43"/>
                </a:lnTo>
                <a:lnTo>
                  <a:pt x="9" y="41"/>
                </a:lnTo>
                <a:lnTo>
                  <a:pt x="11" y="45"/>
                </a:lnTo>
                <a:lnTo>
                  <a:pt x="15" y="43"/>
                </a:lnTo>
                <a:lnTo>
                  <a:pt x="11" y="35"/>
                </a:lnTo>
              </a:path>
            </a:pathLst>
          </a:custGeom>
          <a:solidFill>
            <a:srgbClr val="000000"/>
          </a:solidFill>
          <a:ln w="9525" cap="rnd">
            <a:noFill/>
            <a:round/>
            <a:headEnd/>
            <a:tailEnd/>
          </a:ln>
          <a:effectLst/>
        </p:spPr>
        <p:txBody>
          <a:bodyPr/>
          <a:lstStyle/>
          <a:p>
            <a:endParaRPr lang="en-US"/>
          </a:p>
        </p:txBody>
      </p:sp>
      <p:sp>
        <p:nvSpPr>
          <p:cNvPr id="64545" name="Freeform 1057"/>
          <p:cNvSpPr>
            <a:spLocks/>
          </p:cNvSpPr>
          <p:nvPr/>
        </p:nvSpPr>
        <p:spPr bwMode="auto">
          <a:xfrm>
            <a:off x="2444750" y="2089150"/>
            <a:ext cx="44450" cy="31750"/>
          </a:xfrm>
          <a:custGeom>
            <a:avLst/>
            <a:gdLst/>
            <a:ahLst/>
            <a:cxnLst>
              <a:cxn ang="0">
                <a:pos x="23" y="8"/>
              </a:cxn>
              <a:cxn ang="0">
                <a:pos x="19" y="0"/>
              </a:cxn>
              <a:cxn ang="0">
                <a:pos x="17" y="0"/>
              </a:cxn>
              <a:cxn ang="0">
                <a:pos x="15" y="0"/>
              </a:cxn>
              <a:cxn ang="0">
                <a:pos x="12" y="0"/>
              </a:cxn>
              <a:cxn ang="0">
                <a:pos x="10" y="0"/>
              </a:cxn>
              <a:cxn ang="0">
                <a:pos x="8" y="0"/>
              </a:cxn>
              <a:cxn ang="0">
                <a:pos x="8" y="2"/>
              </a:cxn>
              <a:cxn ang="0">
                <a:pos x="6" y="2"/>
              </a:cxn>
              <a:cxn ang="0">
                <a:pos x="4" y="2"/>
              </a:cxn>
              <a:cxn ang="0">
                <a:pos x="4" y="6"/>
              </a:cxn>
              <a:cxn ang="0">
                <a:pos x="2" y="6"/>
              </a:cxn>
              <a:cxn ang="0">
                <a:pos x="0" y="6"/>
              </a:cxn>
              <a:cxn ang="0">
                <a:pos x="4" y="16"/>
              </a:cxn>
              <a:cxn ang="0">
                <a:pos x="6" y="16"/>
              </a:cxn>
              <a:cxn ang="0">
                <a:pos x="8" y="13"/>
              </a:cxn>
              <a:cxn ang="0">
                <a:pos x="10" y="13"/>
              </a:cxn>
              <a:cxn ang="0">
                <a:pos x="10" y="11"/>
              </a:cxn>
              <a:cxn ang="0">
                <a:pos x="12" y="11"/>
              </a:cxn>
              <a:cxn ang="0">
                <a:pos x="15" y="11"/>
              </a:cxn>
              <a:cxn ang="0">
                <a:pos x="17" y="11"/>
              </a:cxn>
              <a:cxn ang="0">
                <a:pos x="15" y="6"/>
              </a:cxn>
              <a:cxn ang="0">
                <a:pos x="23" y="8"/>
              </a:cxn>
              <a:cxn ang="0">
                <a:pos x="23" y="0"/>
              </a:cxn>
              <a:cxn ang="0">
                <a:pos x="19" y="0"/>
              </a:cxn>
              <a:cxn ang="0">
                <a:pos x="23" y="8"/>
              </a:cxn>
            </a:cxnLst>
            <a:rect l="0" t="0" r="r" b="b"/>
            <a:pathLst>
              <a:path w="24" h="17">
                <a:moveTo>
                  <a:pt x="23" y="8"/>
                </a:moveTo>
                <a:lnTo>
                  <a:pt x="19" y="0"/>
                </a:lnTo>
                <a:lnTo>
                  <a:pt x="17" y="0"/>
                </a:lnTo>
                <a:lnTo>
                  <a:pt x="15" y="0"/>
                </a:lnTo>
                <a:lnTo>
                  <a:pt x="12" y="0"/>
                </a:lnTo>
                <a:lnTo>
                  <a:pt x="10" y="0"/>
                </a:lnTo>
                <a:lnTo>
                  <a:pt x="8" y="0"/>
                </a:lnTo>
                <a:lnTo>
                  <a:pt x="8" y="2"/>
                </a:lnTo>
                <a:lnTo>
                  <a:pt x="6" y="2"/>
                </a:lnTo>
                <a:lnTo>
                  <a:pt x="4" y="2"/>
                </a:lnTo>
                <a:lnTo>
                  <a:pt x="4" y="6"/>
                </a:lnTo>
                <a:lnTo>
                  <a:pt x="2" y="6"/>
                </a:lnTo>
                <a:lnTo>
                  <a:pt x="0" y="6"/>
                </a:lnTo>
                <a:lnTo>
                  <a:pt x="4" y="16"/>
                </a:lnTo>
                <a:lnTo>
                  <a:pt x="6" y="16"/>
                </a:lnTo>
                <a:lnTo>
                  <a:pt x="8" y="13"/>
                </a:lnTo>
                <a:lnTo>
                  <a:pt x="10" y="13"/>
                </a:lnTo>
                <a:lnTo>
                  <a:pt x="10" y="11"/>
                </a:lnTo>
                <a:lnTo>
                  <a:pt x="12" y="11"/>
                </a:lnTo>
                <a:lnTo>
                  <a:pt x="15" y="11"/>
                </a:lnTo>
                <a:lnTo>
                  <a:pt x="17" y="11"/>
                </a:lnTo>
                <a:lnTo>
                  <a:pt x="15" y="6"/>
                </a:lnTo>
                <a:lnTo>
                  <a:pt x="23" y="8"/>
                </a:lnTo>
                <a:lnTo>
                  <a:pt x="23" y="0"/>
                </a:lnTo>
                <a:lnTo>
                  <a:pt x="19" y="0"/>
                </a:lnTo>
                <a:lnTo>
                  <a:pt x="23" y="8"/>
                </a:lnTo>
              </a:path>
            </a:pathLst>
          </a:custGeom>
          <a:solidFill>
            <a:srgbClr val="000000"/>
          </a:solidFill>
          <a:ln w="9525" cap="rnd">
            <a:noFill/>
            <a:round/>
            <a:headEnd/>
            <a:tailEnd/>
          </a:ln>
          <a:effectLst/>
        </p:spPr>
        <p:txBody>
          <a:bodyPr/>
          <a:lstStyle/>
          <a:p>
            <a:endParaRPr lang="en-US"/>
          </a:p>
        </p:txBody>
      </p:sp>
      <p:sp>
        <p:nvSpPr>
          <p:cNvPr id="64546" name="Freeform 1058"/>
          <p:cNvSpPr>
            <a:spLocks/>
          </p:cNvSpPr>
          <p:nvPr/>
        </p:nvSpPr>
        <p:spPr bwMode="auto">
          <a:xfrm>
            <a:off x="2466975" y="2098675"/>
            <a:ext cx="31750" cy="47625"/>
          </a:xfrm>
          <a:custGeom>
            <a:avLst/>
            <a:gdLst/>
            <a:ahLst/>
            <a:cxnLst>
              <a:cxn ang="0">
                <a:pos x="16" y="17"/>
              </a:cxn>
              <a:cxn ang="0">
                <a:pos x="13" y="17"/>
              </a:cxn>
              <a:cxn ang="0">
                <a:pos x="13" y="14"/>
              </a:cxn>
              <a:cxn ang="0">
                <a:pos x="13" y="12"/>
              </a:cxn>
              <a:cxn ang="0">
                <a:pos x="11" y="12"/>
              </a:cxn>
              <a:cxn ang="0">
                <a:pos x="11" y="10"/>
              </a:cxn>
              <a:cxn ang="0">
                <a:pos x="11" y="8"/>
              </a:cxn>
              <a:cxn ang="0">
                <a:pos x="11" y="6"/>
              </a:cxn>
              <a:cxn ang="0">
                <a:pos x="11" y="4"/>
              </a:cxn>
              <a:cxn ang="0">
                <a:pos x="11" y="2"/>
              </a:cxn>
              <a:cxn ang="0">
                <a:pos x="13" y="2"/>
              </a:cxn>
              <a:cxn ang="0">
                <a:pos x="3" y="0"/>
              </a:cxn>
              <a:cxn ang="0">
                <a:pos x="0" y="0"/>
              </a:cxn>
              <a:cxn ang="0">
                <a:pos x="0" y="2"/>
              </a:cxn>
              <a:cxn ang="0">
                <a:pos x="0" y="4"/>
              </a:cxn>
              <a:cxn ang="0">
                <a:pos x="0" y="6"/>
              </a:cxn>
              <a:cxn ang="0">
                <a:pos x="0" y="8"/>
              </a:cxn>
              <a:cxn ang="0">
                <a:pos x="0" y="10"/>
              </a:cxn>
              <a:cxn ang="0">
                <a:pos x="0" y="12"/>
              </a:cxn>
              <a:cxn ang="0">
                <a:pos x="0" y="14"/>
              </a:cxn>
              <a:cxn ang="0">
                <a:pos x="3" y="14"/>
              </a:cxn>
              <a:cxn ang="0">
                <a:pos x="3" y="17"/>
              </a:cxn>
              <a:cxn ang="0">
                <a:pos x="3" y="19"/>
              </a:cxn>
              <a:cxn ang="0">
                <a:pos x="6" y="21"/>
              </a:cxn>
              <a:cxn ang="0">
                <a:pos x="8" y="23"/>
              </a:cxn>
              <a:cxn ang="0">
                <a:pos x="11" y="25"/>
              </a:cxn>
              <a:cxn ang="0">
                <a:pos x="16" y="17"/>
              </a:cxn>
            </a:cxnLst>
            <a:rect l="0" t="0" r="r" b="b"/>
            <a:pathLst>
              <a:path w="17" h="26">
                <a:moveTo>
                  <a:pt x="16" y="17"/>
                </a:moveTo>
                <a:lnTo>
                  <a:pt x="13" y="17"/>
                </a:lnTo>
                <a:lnTo>
                  <a:pt x="13" y="14"/>
                </a:lnTo>
                <a:lnTo>
                  <a:pt x="13" y="12"/>
                </a:lnTo>
                <a:lnTo>
                  <a:pt x="11" y="12"/>
                </a:lnTo>
                <a:lnTo>
                  <a:pt x="11" y="10"/>
                </a:lnTo>
                <a:lnTo>
                  <a:pt x="11" y="8"/>
                </a:lnTo>
                <a:lnTo>
                  <a:pt x="11" y="6"/>
                </a:lnTo>
                <a:lnTo>
                  <a:pt x="11" y="4"/>
                </a:lnTo>
                <a:lnTo>
                  <a:pt x="11" y="2"/>
                </a:lnTo>
                <a:lnTo>
                  <a:pt x="13" y="2"/>
                </a:lnTo>
                <a:lnTo>
                  <a:pt x="3" y="0"/>
                </a:lnTo>
                <a:lnTo>
                  <a:pt x="0" y="0"/>
                </a:lnTo>
                <a:lnTo>
                  <a:pt x="0" y="2"/>
                </a:lnTo>
                <a:lnTo>
                  <a:pt x="0" y="4"/>
                </a:lnTo>
                <a:lnTo>
                  <a:pt x="0" y="6"/>
                </a:lnTo>
                <a:lnTo>
                  <a:pt x="0" y="8"/>
                </a:lnTo>
                <a:lnTo>
                  <a:pt x="0" y="10"/>
                </a:lnTo>
                <a:lnTo>
                  <a:pt x="0" y="12"/>
                </a:lnTo>
                <a:lnTo>
                  <a:pt x="0" y="14"/>
                </a:lnTo>
                <a:lnTo>
                  <a:pt x="3" y="14"/>
                </a:lnTo>
                <a:lnTo>
                  <a:pt x="3" y="17"/>
                </a:lnTo>
                <a:lnTo>
                  <a:pt x="3" y="19"/>
                </a:lnTo>
                <a:lnTo>
                  <a:pt x="6" y="21"/>
                </a:lnTo>
                <a:lnTo>
                  <a:pt x="8" y="23"/>
                </a:lnTo>
                <a:lnTo>
                  <a:pt x="11" y="25"/>
                </a:lnTo>
                <a:lnTo>
                  <a:pt x="16" y="17"/>
                </a:lnTo>
              </a:path>
            </a:pathLst>
          </a:custGeom>
          <a:solidFill>
            <a:srgbClr val="000000"/>
          </a:solidFill>
          <a:ln w="9525" cap="rnd">
            <a:noFill/>
            <a:round/>
            <a:headEnd/>
            <a:tailEnd/>
          </a:ln>
          <a:effectLst/>
        </p:spPr>
        <p:txBody>
          <a:bodyPr/>
          <a:lstStyle/>
          <a:p>
            <a:endParaRPr lang="en-US"/>
          </a:p>
        </p:txBody>
      </p:sp>
      <p:sp>
        <p:nvSpPr>
          <p:cNvPr id="64547" name="Freeform 1059"/>
          <p:cNvSpPr>
            <a:spLocks/>
          </p:cNvSpPr>
          <p:nvPr/>
        </p:nvSpPr>
        <p:spPr bwMode="auto">
          <a:xfrm>
            <a:off x="2482850" y="2128838"/>
            <a:ext cx="38100" cy="31750"/>
          </a:xfrm>
          <a:custGeom>
            <a:avLst/>
            <a:gdLst/>
            <a:ahLst/>
            <a:cxnLst>
              <a:cxn ang="0">
                <a:pos x="19" y="3"/>
              </a:cxn>
              <a:cxn ang="0">
                <a:pos x="17" y="3"/>
              </a:cxn>
              <a:cxn ang="0">
                <a:pos x="15" y="3"/>
              </a:cxn>
              <a:cxn ang="0">
                <a:pos x="15" y="0"/>
              </a:cxn>
              <a:cxn ang="0">
                <a:pos x="13" y="0"/>
              </a:cxn>
              <a:cxn ang="0">
                <a:pos x="11" y="0"/>
              </a:cxn>
              <a:cxn ang="0">
                <a:pos x="9" y="0"/>
              </a:cxn>
              <a:cxn ang="0">
                <a:pos x="9" y="3"/>
              </a:cxn>
              <a:cxn ang="0">
                <a:pos x="6" y="3"/>
              </a:cxn>
              <a:cxn ang="0">
                <a:pos x="6" y="0"/>
              </a:cxn>
              <a:cxn ang="0">
                <a:pos x="4" y="0"/>
              </a:cxn>
              <a:cxn ang="0">
                <a:pos x="0" y="12"/>
              </a:cxn>
              <a:cxn ang="0">
                <a:pos x="2" y="12"/>
              </a:cxn>
              <a:cxn ang="0">
                <a:pos x="2" y="16"/>
              </a:cxn>
              <a:cxn ang="0">
                <a:pos x="4" y="16"/>
              </a:cxn>
              <a:cxn ang="0">
                <a:pos x="6" y="16"/>
              </a:cxn>
              <a:cxn ang="0">
                <a:pos x="9" y="16"/>
              </a:cxn>
              <a:cxn ang="0">
                <a:pos x="11" y="16"/>
              </a:cxn>
              <a:cxn ang="0">
                <a:pos x="13" y="16"/>
              </a:cxn>
              <a:cxn ang="0">
                <a:pos x="15" y="16"/>
              </a:cxn>
              <a:cxn ang="0">
                <a:pos x="13" y="16"/>
              </a:cxn>
              <a:cxn ang="0">
                <a:pos x="19" y="3"/>
              </a:cxn>
            </a:cxnLst>
            <a:rect l="0" t="0" r="r" b="b"/>
            <a:pathLst>
              <a:path w="20" h="17">
                <a:moveTo>
                  <a:pt x="19" y="3"/>
                </a:moveTo>
                <a:lnTo>
                  <a:pt x="17" y="3"/>
                </a:lnTo>
                <a:lnTo>
                  <a:pt x="15" y="3"/>
                </a:lnTo>
                <a:lnTo>
                  <a:pt x="15" y="0"/>
                </a:lnTo>
                <a:lnTo>
                  <a:pt x="13" y="0"/>
                </a:lnTo>
                <a:lnTo>
                  <a:pt x="11" y="0"/>
                </a:lnTo>
                <a:lnTo>
                  <a:pt x="9" y="0"/>
                </a:lnTo>
                <a:lnTo>
                  <a:pt x="9" y="3"/>
                </a:lnTo>
                <a:lnTo>
                  <a:pt x="6" y="3"/>
                </a:lnTo>
                <a:lnTo>
                  <a:pt x="6" y="0"/>
                </a:lnTo>
                <a:lnTo>
                  <a:pt x="4" y="0"/>
                </a:lnTo>
                <a:lnTo>
                  <a:pt x="0" y="12"/>
                </a:lnTo>
                <a:lnTo>
                  <a:pt x="2" y="12"/>
                </a:lnTo>
                <a:lnTo>
                  <a:pt x="2" y="16"/>
                </a:lnTo>
                <a:lnTo>
                  <a:pt x="4" y="16"/>
                </a:lnTo>
                <a:lnTo>
                  <a:pt x="6" y="16"/>
                </a:lnTo>
                <a:lnTo>
                  <a:pt x="9" y="16"/>
                </a:lnTo>
                <a:lnTo>
                  <a:pt x="11" y="16"/>
                </a:lnTo>
                <a:lnTo>
                  <a:pt x="13" y="16"/>
                </a:lnTo>
                <a:lnTo>
                  <a:pt x="15" y="16"/>
                </a:lnTo>
                <a:lnTo>
                  <a:pt x="13" y="16"/>
                </a:lnTo>
                <a:lnTo>
                  <a:pt x="19" y="3"/>
                </a:lnTo>
              </a:path>
            </a:pathLst>
          </a:custGeom>
          <a:solidFill>
            <a:srgbClr val="000000"/>
          </a:solidFill>
          <a:ln w="9525" cap="rnd">
            <a:noFill/>
            <a:round/>
            <a:headEnd/>
            <a:tailEnd/>
          </a:ln>
          <a:effectLst/>
        </p:spPr>
        <p:txBody>
          <a:bodyPr/>
          <a:lstStyle/>
          <a:p>
            <a:endParaRPr lang="en-US"/>
          </a:p>
        </p:txBody>
      </p:sp>
      <p:sp>
        <p:nvSpPr>
          <p:cNvPr id="64548" name="Freeform 1060"/>
          <p:cNvSpPr>
            <a:spLocks/>
          </p:cNvSpPr>
          <p:nvPr/>
        </p:nvSpPr>
        <p:spPr bwMode="auto">
          <a:xfrm>
            <a:off x="2508250" y="2133600"/>
            <a:ext cx="169863" cy="169863"/>
          </a:xfrm>
          <a:custGeom>
            <a:avLst/>
            <a:gdLst/>
            <a:ahLst/>
            <a:cxnLst>
              <a:cxn ang="0">
                <a:pos x="83" y="85"/>
              </a:cxn>
              <a:cxn ang="0">
                <a:pos x="79" y="80"/>
              </a:cxn>
              <a:cxn ang="0">
                <a:pos x="72" y="76"/>
              </a:cxn>
              <a:cxn ang="0">
                <a:pos x="68" y="70"/>
              </a:cxn>
              <a:cxn ang="0">
                <a:pos x="62" y="66"/>
              </a:cxn>
              <a:cxn ang="0">
                <a:pos x="57" y="61"/>
              </a:cxn>
              <a:cxn ang="0">
                <a:pos x="53" y="55"/>
              </a:cxn>
              <a:cxn ang="0">
                <a:pos x="49" y="49"/>
              </a:cxn>
              <a:cxn ang="0">
                <a:pos x="44" y="44"/>
              </a:cxn>
              <a:cxn ang="0">
                <a:pos x="40" y="38"/>
              </a:cxn>
              <a:cxn ang="0">
                <a:pos x="36" y="34"/>
              </a:cxn>
              <a:cxn ang="0">
                <a:pos x="32" y="27"/>
              </a:cxn>
              <a:cxn ang="0">
                <a:pos x="27" y="21"/>
              </a:cxn>
              <a:cxn ang="0">
                <a:pos x="23" y="17"/>
              </a:cxn>
              <a:cxn ang="0">
                <a:pos x="17" y="10"/>
              </a:cxn>
              <a:cxn ang="0">
                <a:pos x="13" y="6"/>
              </a:cxn>
              <a:cxn ang="0">
                <a:pos x="6" y="0"/>
              </a:cxn>
              <a:cxn ang="0">
                <a:pos x="4" y="10"/>
              </a:cxn>
              <a:cxn ang="0">
                <a:pos x="8" y="15"/>
              </a:cxn>
              <a:cxn ang="0">
                <a:pos x="13" y="19"/>
              </a:cxn>
              <a:cxn ang="0">
                <a:pos x="17" y="25"/>
              </a:cxn>
              <a:cxn ang="0">
                <a:pos x="23" y="29"/>
              </a:cxn>
              <a:cxn ang="0">
                <a:pos x="27" y="36"/>
              </a:cxn>
              <a:cxn ang="0">
                <a:pos x="32" y="40"/>
              </a:cxn>
              <a:cxn ang="0">
                <a:pos x="36" y="46"/>
              </a:cxn>
              <a:cxn ang="0">
                <a:pos x="40" y="53"/>
              </a:cxn>
              <a:cxn ang="0">
                <a:pos x="44" y="57"/>
              </a:cxn>
              <a:cxn ang="0">
                <a:pos x="49" y="63"/>
              </a:cxn>
              <a:cxn ang="0">
                <a:pos x="53" y="70"/>
              </a:cxn>
              <a:cxn ang="0">
                <a:pos x="57" y="74"/>
              </a:cxn>
              <a:cxn ang="0">
                <a:pos x="64" y="80"/>
              </a:cxn>
              <a:cxn ang="0">
                <a:pos x="68" y="85"/>
              </a:cxn>
              <a:cxn ang="0">
                <a:pos x="74" y="89"/>
              </a:cxn>
              <a:cxn ang="0">
                <a:pos x="79" y="85"/>
              </a:cxn>
              <a:cxn ang="0">
                <a:pos x="91" y="89"/>
              </a:cxn>
              <a:cxn ang="0">
                <a:pos x="83" y="93"/>
              </a:cxn>
            </a:cxnLst>
            <a:rect l="0" t="0" r="r" b="b"/>
            <a:pathLst>
              <a:path w="92" h="94">
                <a:moveTo>
                  <a:pt x="83" y="93"/>
                </a:moveTo>
                <a:lnTo>
                  <a:pt x="83" y="85"/>
                </a:lnTo>
                <a:lnTo>
                  <a:pt x="81" y="83"/>
                </a:lnTo>
                <a:lnTo>
                  <a:pt x="79" y="80"/>
                </a:lnTo>
                <a:lnTo>
                  <a:pt x="74" y="78"/>
                </a:lnTo>
                <a:lnTo>
                  <a:pt x="72" y="76"/>
                </a:lnTo>
                <a:lnTo>
                  <a:pt x="70" y="74"/>
                </a:lnTo>
                <a:lnTo>
                  <a:pt x="68" y="70"/>
                </a:lnTo>
                <a:lnTo>
                  <a:pt x="64" y="68"/>
                </a:lnTo>
                <a:lnTo>
                  <a:pt x="62" y="66"/>
                </a:lnTo>
                <a:lnTo>
                  <a:pt x="59" y="63"/>
                </a:lnTo>
                <a:lnTo>
                  <a:pt x="57" y="61"/>
                </a:lnTo>
                <a:lnTo>
                  <a:pt x="55" y="57"/>
                </a:lnTo>
                <a:lnTo>
                  <a:pt x="53" y="55"/>
                </a:lnTo>
                <a:lnTo>
                  <a:pt x="51" y="53"/>
                </a:lnTo>
                <a:lnTo>
                  <a:pt x="49" y="49"/>
                </a:lnTo>
                <a:lnTo>
                  <a:pt x="47" y="46"/>
                </a:lnTo>
                <a:lnTo>
                  <a:pt x="44" y="44"/>
                </a:lnTo>
                <a:lnTo>
                  <a:pt x="42" y="42"/>
                </a:lnTo>
                <a:lnTo>
                  <a:pt x="40" y="38"/>
                </a:lnTo>
                <a:lnTo>
                  <a:pt x="38" y="36"/>
                </a:lnTo>
                <a:lnTo>
                  <a:pt x="36" y="34"/>
                </a:lnTo>
                <a:lnTo>
                  <a:pt x="34" y="29"/>
                </a:lnTo>
                <a:lnTo>
                  <a:pt x="32" y="27"/>
                </a:lnTo>
                <a:lnTo>
                  <a:pt x="30" y="25"/>
                </a:lnTo>
                <a:lnTo>
                  <a:pt x="27" y="21"/>
                </a:lnTo>
                <a:lnTo>
                  <a:pt x="25" y="19"/>
                </a:lnTo>
                <a:lnTo>
                  <a:pt x="23" y="17"/>
                </a:lnTo>
                <a:lnTo>
                  <a:pt x="19" y="12"/>
                </a:lnTo>
                <a:lnTo>
                  <a:pt x="17" y="10"/>
                </a:lnTo>
                <a:lnTo>
                  <a:pt x="15" y="8"/>
                </a:lnTo>
                <a:lnTo>
                  <a:pt x="13" y="6"/>
                </a:lnTo>
                <a:lnTo>
                  <a:pt x="8" y="4"/>
                </a:lnTo>
                <a:lnTo>
                  <a:pt x="6" y="0"/>
                </a:lnTo>
                <a:lnTo>
                  <a:pt x="0" y="8"/>
                </a:lnTo>
                <a:lnTo>
                  <a:pt x="4" y="10"/>
                </a:lnTo>
                <a:lnTo>
                  <a:pt x="6" y="12"/>
                </a:lnTo>
                <a:lnTo>
                  <a:pt x="8" y="15"/>
                </a:lnTo>
                <a:lnTo>
                  <a:pt x="10" y="17"/>
                </a:lnTo>
                <a:lnTo>
                  <a:pt x="13" y="19"/>
                </a:lnTo>
                <a:lnTo>
                  <a:pt x="15" y="23"/>
                </a:lnTo>
                <a:lnTo>
                  <a:pt x="17" y="25"/>
                </a:lnTo>
                <a:lnTo>
                  <a:pt x="21" y="27"/>
                </a:lnTo>
                <a:lnTo>
                  <a:pt x="23" y="29"/>
                </a:lnTo>
                <a:lnTo>
                  <a:pt x="25" y="34"/>
                </a:lnTo>
                <a:lnTo>
                  <a:pt x="27" y="36"/>
                </a:lnTo>
                <a:lnTo>
                  <a:pt x="30" y="38"/>
                </a:lnTo>
                <a:lnTo>
                  <a:pt x="32" y="40"/>
                </a:lnTo>
                <a:lnTo>
                  <a:pt x="34" y="44"/>
                </a:lnTo>
                <a:lnTo>
                  <a:pt x="36" y="46"/>
                </a:lnTo>
                <a:lnTo>
                  <a:pt x="38" y="49"/>
                </a:lnTo>
                <a:lnTo>
                  <a:pt x="40" y="53"/>
                </a:lnTo>
                <a:lnTo>
                  <a:pt x="42" y="55"/>
                </a:lnTo>
                <a:lnTo>
                  <a:pt x="44" y="57"/>
                </a:lnTo>
                <a:lnTo>
                  <a:pt x="47" y="61"/>
                </a:lnTo>
                <a:lnTo>
                  <a:pt x="49" y="63"/>
                </a:lnTo>
                <a:lnTo>
                  <a:pt x="51" y="66"/>
                </a:lnTo>
                <a:lnTo>
                  <a:pt x="53" y="70"/>
                </a:lnTo>
                <a:lnTo>
                  <a:pt x="55" y="72"/>
                </a:lnTo>
                <a:lnTo>
                  <a:pt x="57" y="74"/>
                </a:lnTo>
                <a:lnTo>
                  <a:pt x="62" y="76"/>
                </a:lnTo>
                <a:lnTo>
                  <a:pt x="64" y="80"/>
                </a:lnTo>
                <a:lnTo>
                  <a:pt x="66" y="83"/>
                </a:lnTo>
                <a:lnTo>
                  <a:pt x="68" y="85"/>
                </a:lnTo>
                <a:lnTo>
                  <a:pt x="72" y="87"/>
                </a:lnTo>
                <a:lnTo>
                  <a:pt x="74" y="89"/>
                </a:lnTo>
                <a:lnTo>
                  <a:pt x="79" y="91"/>
                </a:lnTo>
                <a:lnTo>
                  <a:pt x="79" y="85"/>
                </a:lnTo>
                <a:lnTo>
                  <a:pt x="83" y="93"/>
                </a:lnTo>
                <a:lnTo>
                  <a:pt x="91" y="89"/>
                </a:lnTo>
                <a:lnTo>
                  <a:pt x="83" y="85"/>
                </a:lnTo>
                <a:lnTo>
                  <a:pt x="83" y="93"/>
                </a:lnTo>
              </a:path>
            </a:pathLst>
          </a:custGeom>
          <a:solidFill>
            <a:srgbClr val="000000"/>
          </a:solidFill>
          <a:ln w="9525" cap="rnd">
            <a:noFill/>
            <a:round/>
            <a:headEnd/>
            <a:tailEnd/>
          </a:ln>
          <a:effectLst/>
        </p:spPr>
        <p:txBody>
          <a:bodyPr/>
          <a:lstStyle/>
          <a:p>
            <a:endParaRPr lang="en-US"/>
          </a:p>
        </p:txBody>
      </p:sp>
      <p:sp>
        <p:nvSpPr>
          <p:cNvPr id="64549" name="Freeform 1061"/>
          <p:cNvSpPr>
            <a:spLocks/>
          </p:cNvSpPr>
          <p:nvPr/>
        </p:nvSpPr>
        <p:spPr bwMode="auto">
          <a:xfrm>
            <a:off x="2622550" y="2287588"/>
            <a:ext cx="41275" cy="33337"/>
          </a:xfrm>
          <a:custGeom>
            <a:avLst/>
            <a:gdLst/>
            <a:ahLst/>
            <a:cxnLst>
              <a:cxn ang="0">
                <a:pos x="8" y="17"/>
              </a:cxn>
              <a:cxn ang="0">
                <a:pos x="8" y="15"/>
              </a:cxn>
              <a:cxn ang="0">
                <a:pos x="10" y="15"/>
              </a:cxn>
              <a:cxn ang="0">
                <a:pos x="10" y="13"/>
              </a:cxn>
              <a:cxn ang="0">
                <a:pos x="12" y="13"/>
              </a:cxn>
              <a:cxn ang="0">
                <a:pos x="12" y="10"/>
              </a:cxn>
              <a:cxn ang="0">
                <a:pos x="14" y="10"/>
              </a:cxn>
              <a:cxn ang="0">
                <a:pos x="17" y="8"/>
              </a:cxn>
              <a:cxn ang="0">
                <a:pos x="19" y="8"/>
              </a:cxn>
              <a:cxn ang="0">
                <a:pos x="21" y="8"/>
              </a:cxn>
              <a:cxn ang="0">
                <a:pos x="17" y="0"/>
              </a:cxn>
              <a:cxn ang="0">
                <a:pos x="14" y="0"/>
              </a:cxn>
              <a:cxn ang="0">
                <a:pos x="12" y="0"/>
              </a:cxn>
              <a:cxn ang="0">
                <a:pos x="12" y="2"/>
              </a:cxn>
              <a:cxn ang="0">
                <a:pos x="10" y="2"/>
              </a:cxn>
              <a:cxn ang="0">
                <a:pos x="8" y="2"/>
              </a:cxn>
              <a:cxn ang="0">
                <a:pos x="8" y="4"/>
              </a:cxn>
              <a:cxn ang="0">
                <a:pos x="6" y="4"/>
              </a:cxn>
              <a:cxn ang="0">
                <a:pos x="6" y="6"/>
              </a:cxn>
              <a:cxn ang="0">
                <a:pos x="4" y="6"/>
              </a:cxn>
              <a:cxn ang="0">
                <a:pos x="4" y="8"/>
              </a:cxn>
              <a:cxn ang="0">
                <a:pos x="2" y="8"/>
              </a:cxn>
              <a:cxn ang="0">
                <a:pos x="2" y="10"/>
              </a:cxn>
              <a:cxn ang="0">
                <a:pos x="0" y="13"/>
              </a:cxn>
              <a:cxn ang="0">
                <a:pos x="0" y="15"/>
              </a:cxn>
              <a:cxn ang="0">
                <a:pos x="0" y="17"/>
              </a:cxn>
              <a:cxn ang="0">
                <a:pos x="8" y="17"/>
              </a:cxn>
            </a:cxnLst>
            <a:rect l="0" t="0" r="r" b="b"/>
            <a:pathLst>
              <a:path w="22" h="18">
                <a:moveTo>
                  <a:pt x="8" y="17"/>
                </a:moveTo>
                <a:lnTo>
                  <a:pt x="8" y="15"/>
                </a:lnTo>
                <a:lnTo>
                  <a:pt x="10" y="15"/>
                </a:lnTo>
                <a:lnTo>
                  <a:pt x="10" y="13"/>
                </a:lnTo>
                <a:lnTo>
                  <a:pt x="12" y="13"/>
                </a:lnTo>
                <a:lnTo>
                  <a:pt x="12" y="10"/>
                </a:lnTo>
                <a:lnTo>
                  <a:pt x="14" y="10"/>
                </a:lnTo>
                <a:lnTo>
                  <a:pt x="17" y="8"/>
                </a:lnTo>
                <a:lnTo>
                  <a:pt x="19" y="8"/>
                </a:lnTo>
                <a:lnTo>
                  <a:pt x="21" y="8"/>
                </a:lnTo>
                <a:lnTo>
                  <a:pt x="17" y="0"/>
                </a:lnTo>
                <a:lnTo>
                  <a:pt x="14" y="0"/>
                </a:lnTo>
                <a:lnTo>
                  <a:pt x="12" y="0"/>
                </a:lnTo>
                <a:lnTo>
                  <a:pt x="12" y="2"/>
                </a:lnTo>
                <a:lnTo>
                  <a:pt x="10" y="2"/>
                </a:lnTo>
                <a:lnTo>
                  <a:pt x="8" y="2"/>
                </a:lnTo>
                <a:lnTo>
                  <a:pt x="8" y="4"/>
                </a:lnTo>
                <a:lnTo>
                  <a:pt x="6" y="4"/>
                </a:lnTo>
                <a:lnTo>
                  <a:pt x="6" y="6"/>
                </a:lnTo>
                <a:lnTo>
                  <a:pt x="4" y="6"/>
                </a:lnTo>
                <a:lnTo>
                  <a:pt x="4" y="8"/>
                </a:lnTo>
                <a:lnTo>
                  <a:pt x="2" y="8"/>
                </a:lnTo>
                <a:lnTo>
                  <a:pt x="2" y="10"/>
                </a:lnTo>
                <a:lnTo>
                  <a:pt x="0" y="13"/>
                </a:lnTo>
                <a:lnTo>
                  <a:pt x="0" y="15"/>
                </a:lnTo>
                <a:lnTo>
                  <a:pt x="0" y="17"/>
                </a:lnTo>
                <a:lnTo>
                  <a:pt x="8" y="17"/>
                </a:lnTo>
              </a:path>
            </a:pathLst>
          </a:custGeom>
          <a:solidFill>
            <a:srgbClr val="000000"/>
          </a:solidFill>
          <a:ln w="9525" cap="rnd">
            <a:noFill/>
            <a:round/>
            <a:headEnd/>
            <a:tailEnd/>
          </a:ln>
          <a:effectLst/>
        </p:spPr>
        <p:txBody>
          <a:bodyPr/>
          <a:lstStyle/>
          <a:p>
            <a:endParaRPr lang="en-US"/>
          </a:p>
        </p:txBody>
      </p:sp>
      <p:sp>
        <p:nvSpPr>
          <p:cNvPr id="64550" name="Freeform 1062"/>
          <p:cNvSpPr>
            <a:spLocks/>
          </p:cNvSpPr>
          <p:nvPr/>
        </p:nvSpPr>
        <p:spPr bwMode="auto">
          <a:xfrm>
            <a:off x="2601913" y="2317750"/>
            <a:ext cx="38100" cy="133350"/>
          </a:xfrm>
          <a:custGeom>
            <a:avLst/>
            <a:gdLst/>
            <a:ahLst/>
            <a:cxnLst>
              <a:cxn ang="0">
                <a:pos x="8" y="66"/>
              </a:cxn>
              <a:cxn ang="0">
                <a:pos x="8" y="61"/>
              </a:cxn>
              <a:cxn ang="0">
                <a:pos x="8" y="57"/>
              </a:cxn>
              <a:cxn ang="0">
                <a:pos x="8" y="53"/>
              </a:cxn>
              <a:cxn ang="0">
                <a:pos x="8" y="49"/>
              </a:cxn>
              <a:cxn ang="0">
                <a:pos x="11" y="44"/>
              </a:cxn>
              <a:cxn ang="0">
                <a:pos x="11" y="40"/>
              </a:cxn>
              <a:cxn ang="0">
                <a:pos x="13" y="36"/>
              </a:cxn>
              <a:cxn ang="0">
                <a:pos x="13" y="32"/>
              </a:cxn>
              <a:cxn ang="0">
                <a:pos x="15" y="27"/>
              </a:cxn>
              <a:cxn ang="0">
                <a:pos x="15" y="23"/>
              </a:cxn>
              <a:cxn ang="0">
                <a:pos x="17" y="19"/>
              </a:cxn>
              <a:cxn ang="0">
                <a:pos x="17" y="15"/>
              </a:cxn>
              <a:cxn ang="0">
                <a:pos x="19" y="10"/>
              </a:cxn>
              <a:cxn ang="0">
                <a:pos x="19" y="6"/>
              </a:cxn>
              <a:cxn ang="0">
                <a:pos x="19" y="2"/>
              </a:cxn>
              <a:cxn ang="0">
                <a:pos x="11" y="0"/>
              </a:cxn>
              <a:cxn ang="0">
                <a:pos x="11" y="4"/>
              </a:cxn>
              <a:cxn ang="0">
                <a:pos x="11" y="8"/>
              </a:cxn>
              <a:cxn ang="0">
                <a:pos x="8" y="10"/>
              </a:cxn>
              <a:cxn ang="0">
                <a:pos x="8" y="15"/>
              </a:cxn>
              <a:cxn ang="0">
                <a:pos x="6" y="19"/>
              </a:cxn>
              <a:cxn ang="0">
                <a:pos x="6" y="23"/>
              </a:cxn>
              <a:cxn ang="0">
                <a:pos x="4" y="27"/>
              </a:cxn>
              <a:cxn ang="0">
                <a:pos x="4" y="32"/>
              </a:cxn>
              <a:cxn ang="0">
                <a:pos x="2" y="36"/>
              </a:cxn>
              <a:cxn ang="0">
                <a:pos x="2" y="40"/>
              </a:cxn>
              <a:cxn ang="0">
                <a:pos x="0" y="44"/>
              </a:cxn>
              <a:cxn ang="0">
                <a:pos x="0" y="49"/>
              </a:cxn>
              <a:cxn ang="0">
                <a:pos x="0" y="53"/>
              </a:cxn>
              <a:cxn ang="0">
                <a:pos x="0" y="57"/>
              </a:cxn>
              <a:cxn ang="0">
                <a:pos x="0" y="64"/>
              </a:cxn>
              <a:cxn ang="0">
                <a:pos x="0" y="68"/>
              </a:cxn>
              <a:cxn ang="0">
                <a:pos x="4" y="72"/>
              </a:cxn>
              <a:cxn ang="0">
                <a:pos x="8" y="66"/>
              </a:cxn>
            </a:cxnLst>
            <a:rect l="0" t="0" r="r" b="b"/>
            <a:pathLst>
              <a:path w="20" h="73">
                <a:moveTo>
                  <a:pt x="4" y="72"/>
                </a:moveTo>
                <a:lnTo>
                  <a:pt x="8" y="66"/>
                </a:lnTo>
                <a:lnTo>
                  <a:pt x="8" y="64"/>
                </a:lnTo>
                <a:lnTo>
                  <a:pt x="8" y="61"/>
                </a:lnTo>
                <a:lnTo>
                  <a:pt x="8" y="59"/>
                </a:lnTo>
                <a:lnTo>
                  <a:pt x="8" y="57"/>
                </a:lnTo>
                <a:lnTo>
                  <a:pt x="8" y="55"/>
                </a:lnTo>
                <a:lnTo>
                  <a:pt x="8" y="53"/>
                </a:lnTo>
                <a:lnTo>
                  <a:pt x="8" y="51"/>
                </a:lnTo>
                <a:lnTo>
                  <a:pt x="8" y="49"/>
                </a:lnTo>
                <a:lnTo>
                  <a:pt x="8" y="47"/>
                </a:lnTo>
                <a:lnTo>
                  <a:pt x="11" y="44"/>
                </a:lnTo>
                <a:lnTo>
                  <a:pt x="11" y="42"/>
                </a:lnTo>
                <a:lnTo>
                  <a:pt x="11" y="40"/>
                </a:lnTo>
                <a:lnTo>
                  <a:pt x="11" y="38"/>
                </a:lnTo>
                <a:lnTo>
                  <a:pt x="13" y="36"/>
                </a:lnTo>
                <a:lnTo>
                  <a:pt x="13" y="34"/>
                </a:lnTo>
                <a:lnTo>
                  <a:pt x="13" y="32"/>
                </a:lnTo>
                <a:lnTo>
                  <a:pt x="13" y="30"/>
                </a:lnTo>
                <a:lnTo>
                  <a:pt x="15" y="27"/>
                </a:lnTo>
                <a:lnTo>
                  <a:pt x="15" y="25"/>
                </a:lnTo>
                <a:lnTo>
                  <a:pt x="15" y="23"/>
                </a:lnTo>
                <a:lnTo>
                  <a:pt x="15" y="21"/>
                </a:lnTo>
                <a:lnTo>
                  <a:pt x="17" y="19"/>
                </a:lnTo>
                <a:lnTo>
                  <a:pt x="17" y="17"/>
                </a:lnTo>
                <a:lnTo>
                  <a:pt x="17" y="15"/>
                </a:lnTo>
                <a:lnTo>
                  <a:pt x="17" y="13"/>
                </a:lnTo>
                <a:lnTo>
                  <a:pt x="19" y="10"/>
                </a:lnTo>
                <a:lnTo>
                  <a:pt x="19" y="8"/>
                </a:lnTo>
                <a:lnTo>
                  <a:pt x="19" y="6"/>
                </a:lnTo>
                <a:lnTo>
                  <a:pt x="19" y="4"/>
                </a:lnTo>
                <a:lnTo>
                  <a:pt x="19" y="2"/>
                </a:lnTo>
                <a:lnTo>
                  <a:pt x="19" y="0"/>
                </a:lnTo>
                <a:lnTo>
                  <a:pt x="11" y="0"/>
                </a:lnTo>
                <a:lnTo>
                  <a:pt x="11" y="2"/>
                </a:lnTo>
                <a:lnTo>
                  <a:pt x="11" y="4"/>
                </a:lnTo>
                <a:lnTo>
                  <a:pt x="11" y="6"/>
                </a:lnTo>
                <a:lnTo>
                  <a:pt x="11" y="8"/>
                </a:lnTo>
                <a:lnTo>
                  <a:pt x="11" y="10"/>
                </a:lnTo>
                <a:lnTo>
                  <a:pt x="8" y="10"/>
                </a:lnTo>
                <a:lnTo>
                  <a:pt x="8" y="13"/>
                </a:lnTo>
                <a:lnTo>
                  <a:pt x="8" y="15"/>
                </a:lnTo>
                <a:lnTo>
                  <a:pt x="8" y="17"/>
                </a:lnTo>
                <a:lnTo>
                  <a:pt x="6" y="19"/>
                </a:lnTo>
                <a:lnTo>
                  <a:pt x="6" y="21"/>
                </a:lnTo>
                <a:lnTo>
                  <a:pt x="6" y="23"/>
                </a:lnTo>
                <a:lnTo>
                  <a:pt x="6" y="25"/>
                </a:lnTo>
                <a:lnTo>
                  <a:pt x="4" y="27"/>
                </a:lnTo>
                <a:lnTo>
                  <a:pt x="4" y="30"/>
                </a:lnTo>
                <a:lnTo>
                  <a:pt x="4" y="32"/>
                </a:lnTo>
                <a:lnTo>
                  <a:pt x="2" y="34"/>
                </a:lnTo>
                <a:lnTo>
                  <a:pt x="2" y="36"/>
                </a:lnTo>
                <a:lnTo>
                  <a:pt x="2" y="38"/>
                </a:lnTo>
                <a:lnTo>
                  <a:pt x="2" y="40"/>
                </a:lnTo>
                <a:lnTo>
                  <a:pt x="0" y="42"/>
                </a:lnTo>
                <a:lnTo>
                  <a:pt x="0" y="44"/>
                </a:lnTo>
                <a:lnTo>
                  <a:pt x="0" y="47"/>
                </a:lnTo>
                <a:lnTo>
                  <a:pt x="0" y="49"/>
                </a:lnTo>
                <a:lnTo>
                  <a:pt x="0" y="51"/>
                </a:lnTo>
                <a:lnTo>
                  <a:pt x="0" y="53"/>
                </a:lnTo>
                <a:lnTo>
                  <a:pt x="0" y="55"/>
                </a:lnTo>
                <a:lnTo>
                  <a:pt x="0" y="57"/>
                </a:lnTo>
                <a:lnTo>
                  <a:pt x="0" y="61"/>
                </a:lnTo>
                <a:lnTo>
                  <a:pt x="0" y="64"/>
                </a:lnTo>
                <a:lnTo>
                  <a:pt x="0" y="66"/>
                </a:lnTo>
                <a:lnTo>
                  <a:pt x="0" y="68"/>
                </a:lnTo>
                <a:lnTo>
                  <a:pt x="4" y="61"/>
                </a:lnTo>
                <a:lnTo>
                  <a:pt x="4" y="72"/>
                </a:lnTo>
                <a:lnTo>
                  <a:pt x="8" y="72"/>
                </a:lnTo>
                <a:lnTo>
                  <a:pt x="8" y="66"/>
                </a:lnTo>
                <a:lnTo>
                  <a:pt x="4" y="72"/>
                </a:lnTo>
              </a:path>
            </a:pathLst>
          </a:custGeom>
          <a:solidFill>
            <a:srgbClr val="000000"/>
          </a:solidFill>
          <a:ln w="9525" cap="rnd">
            <a:noFill/>
            <a:round/>
            <a:headEnd/>
            <a:tailEnd/>
          </a:ln>
          <a:effectLst/>
        </p:spPr>
        <p:txBody>
          <a:bodyPr/>
          <a:lstStyle/>
          <a:p>
            <a:endParaRPr lang="en-US"/>
          </a:p>
        </p:txBody>
      </p:sp>
      <p:sp>
        <p:nvSpPr>
          <p:cNvPr id="64551" name="Freeform 1063"/>
          <p:cNvSpPr>
            <a:spLocks/>
          </p:cNvSpPr>
          <p:nvPr/>
        </p:nvSpPr>
        <p:spPr bwMode="auto">
          <a:xfrm>
            <a:off x="2557463" y="2428875"/>
            <a:ext cx="53975" cy="31750"/>
          </a:xfrm>
          <a:custGeom>
            <a:avLst/>
            <a:gdLst/>
            <a:ahLst/>
            <a:cxnLst>
              <a:cxn ang="0">
                <a:pos x="5" y="16"/>
              </a:cxn>
              <a:cxn ang="0">
                <a:pos x="7" y="16"/>
              </a:cxn>
              <a:cxn ang="0">
                <a:pos x="7" y="13"/>
              </a:cxn>
              <a:cxn ang="0">
                <a:pos x="9" y="13"/>
              </a:cxn>
              <a:cxn ang="0">
                <a:pos x="11" y="13"/>
              </a:cxn>
              <a:cxn ang="0">
                <a:pos x="13" y="13"/>
              </a:cxn>
              <a:cxn ang="0">
                <a:pos x="15" y="13"/>
              </a:cxn>
              <a:cxn ang="0">
                <a:pos x="17" y="13"/>
              </a:cxn>
              <a:cxn ang="0">
                <a:pos x="20" y="13"/>
              </a:cxn>
              <a:cxn ang="0">
                <a:pos x="22" y="13"/>
              </a:cxn>
              <a:cxn ang="0">
                <a:pos x="22" y="16"/>
              </a:cxn>
              <a:cxn ang="0">
                <a:pos x="24" y="16"/>
              </a:cxn>
              <a:cxn ang="0">
                <a:pos x="26" y="16"/>
              </a:cxn>
              <a:cxn ang="0">
                <a:pos x="28" y="16"/>
              </a:cxn>
              <a:cxn ang="0">
                <a:pos x="28" y="0"/>
              </a:cxn>
              <a:cxn ang="0">
                <a:pos x="26" y="0"/>
              </a:cxn>
              <a:cxn ang="0">
                <a:pos x="24" y="0"/>
              </a:cxn>
              <a:cxn ang="0">
                <a:pos x="22" y="0"/>
              </a:cxn>
              <a:cxn ang="0">
                <a:pos x="20" y="0"/>
              </a:cxn>
              <a:cxn ang="0">
                <a:pos x="17" y="0"/>
              </a:cxn>
              <a:cxn ang="0">
                <a:pos x="15" y="0"/>
              </a:cxn>
              <a:cxn ang="0">
                <a:pos x="13" y="0"/>
              </a:cxn>
              <a:cxn ang="0">
                <a:pos x="11" y="0"/>
              </a:cxn>
              <a:cxn ang="0">
                <a:pos x="9" y="0"/>
              </a:cxn>
              <a:cxn ang="0">
                <a:pos x="7" y="0"/>
              </a:cxn>
              <a:cxn ang="0">
                <a:pos x="5" y="0"/>
              </a:cxn>
              <a:cxn ang="0">
                <a:pos x="5" y="4"/>
              </a:cxn>
              <a:cxn ang="0">
                <a:pos x="3" y="4"/>
              </a:cxn>
              <a:cxn ang="0">
                <a:pos x="0" y="4"/>
              </a:cxn>
              <a:cxn ang="0">
                <a:pos x="3" y="4"/>
              </a:cxn>
              <a:cxn ang="0">
                <a:pos x="5" y="16"/>
              </a:cxn>
            </a:cxnLst>
            <a:rect l="0" t="0" r="r" b="b"/>
            <a:pathLst>
              <a:path w="29" h="17">
                <a:moveTo>
                  <a:pt x="5" y="16"/>
                </a:moveTo>
                <a:lnTo>
                  <a:pt x="7" y="16"/>
                </a:lnTo>
                <a:lnTo>
                  <a:pt x="7" y="13"/>
                </a:lnTo>
                <a:lnTo>
                  <a:pt x="9" y="13"/>
                </a:lnTo>
                <a:lnTo>
                  <a:pt x="11" y="13"/>
                </a:lnTo>
                <a:lnTo>
                  <a:pt x="13" y="13"/>
                </a:lnTo>
                <a:lnTo>
                  <a:pt x="15" y="13"/>
                </a:lnTo>
                <a:lnTo>
                  <a:pt x="17" y="13"/>
                </a:lnTo>
                <a:lnTo>
                  <a:pt x="20" y="13"/>
                </a:lnTo>
                <a:lnTo>
                  <a:pt x="22" y="13"/>
                </a:lnTo>
                <a:lnTo>
                  <a:pt x="22" y="16"/>
                </a:lnTo>
                <a:lnTo>
                  <a:pt x="24" y="16"/>
                </a:lnTo>
                <a:lnTo>
                  <a:pt x="26" y="16"/>
                </a:lnTo>
                <a:lnTo>
                  <a:pt x="28" y="16"/>
                </a:lnTo>
                <a:lnTo>
                  <a:pt x="28" y="0"/>
                </a:lnTo>
                <a:lnTo>
                  <a:pt x="26" y="0"/>
                </a:lnTo>
                <a:lnTo>
                  <a:pt x="24" y="0"/>
                </a:lnTo>
                <a:lnTo>
                  <a:pt x="22" y="0"/>
                </a:lnTo>
                <a:lnTo>
                  <a:pt x="20" y="0"/>
                </a:lnTo>
                <a:lnTo>
                  <a:pt x="17" y="0"/>
                </a:lnTo>
                <a:lnTo>
                  <a:pt x="15" y="0"/>
                </a:lnTo>
                <a:lnTo>
                  <a:pt x="13" y="0"/>
                </a:lnTo>
                <a:lnTo>
                  <a:pt x="11" y="0"/>
                </a:lnTo>
                <a:lnTo>
                  <a:pt x="9" y="0"/>
                </a:lnTo>
                <a:lnTo>
                  <a:pt x="7" y="0"/>
                </a:lnTo>
                <a:lnTo>
                  <a:pt x="5" y="0"/>
                </a:lnTo>
                <a:lnTo>
                  <a:pt x="5" y="4"/>
                </a:lnTo>
                <a:lnTo>
                  <a:pt x="3" y="4"/>
                </a:lnTo>
                <a:lnTo>
                  <a:pt x="0" y="4"/>
                </a:lnTo>
                <a:lnTo>
                  <a:pt x="3" y="4"/>
                </a:lnTo>
                <a:lnTo>
                  <a:pt x="5" y="16"/>
                </a:lnTo>
              </a:path>
            </a:pathLst>
          </a:custGeom>
          <a:solidFill>
            <a:srgbClr val="000000"/>
          </a:solidFill>
          <a:ln w="9525" cap="rnd">
            <a:noFill/>
            <a:round/>
            <a:headEnd/>
            <a:tailEnd/>
          </a:ln>
          <a:effectLst/>
        </p:spPr>
        <p:txBody>
          <a:bodyPr/>
          <a:lstStyle/>
          <a:p>
            <a:endParaRPr lang="en-US"/>
          </a:p>
        </p:txBody>
      </p:sp>
      <p:sp>
        <p:nvSpPr>
          <p:cNvPr id="64552" name="Freeform 1064"/>
          <p:cNvSpPr>
            <a:spLocks/>
          </p:cNvSpPr>
          <p:nvPr/>
        </p:nvSpPr>
        <p:spPr bwMode="auto">
          <a:xfrm>
            <a:off x="2554288" y="2435225"/>
            <a:ext cx="31750" cy="30163"/>
          </a:xfrm>
          <a:custGeom>
            <a:avLst/>
            <a:gdLst/>
            <a:ahLst/>
            <a:cxnLst>
              <a:cxn ang="0">
                <a:pos x="16" y="16"/>
              </a:cxn>
              <a:cxn ang="0">
                <a:pos x="16" y="13"/>
              </a:cxn>
              <a:cxn ang="0">
                <a:pos x="16" y="11"/>
              </a:cxn>
              <a:cxn ang="0">
                <a:pos x="16" y="9"/>
              </a:cxn>
              <a:cxn ang="0">
                <a:pos x="16" y="6"/>
              </a:cxn>
              <a:cxn ang="0">
                <a:pos x="16" y="9"/>
              </a:cxn>
              <a:cxn ang="0">
                <a:pos x="12" y="9"/>
              </a:cxn>
              <a:cxn ang="0">
                <a:pos x="8" y="0"/>
              </a:cxn>
              <a:cxn ang="0">
                <a:pos x="3" y="0"/>
              </a:cxn>
              <a:cxn ang="0">
                <a:pos x="3" y="2"/>
              </a:cxn>
              <a:cxn ang="0">
                <a:pos x="0" y="2"/>
              </a:cxn>
              <a:cxn ang="0">
                <a:pos x="0" y="4"/>
              </a:cxn>
              <a:cxn ang="0">
                <a:pos x="0" y="6"/>
              </a:cxn>
              <a:cxn ang="0">
                <a:pos x="0" y="9"/>
              </a:cxn>
              <a:cxn ang="0">
                <a:pos x="0" y="11"/>
              </a:cxn>
              <a:cxn ang="0">
                <a:pos x="0" y="13"/>
              </a:cxn>
              <a:cxn ang="0">
                <a:pos x="0" y="11"/>
              </a:cxn>
              <a:cxn ang="0">
                <a:pos x="16" y="16"/>
              </a:cxn>
            </a:cxnLst>
            <a:rect l="0" t="0" r="r" b="b"/>
            <a:pathLst>
              <a:path w="17" h="17">
                <a:moveTo>
                  <a:pt x="16" y="16"/>
                </a:moveTo>
                <a:lnTo>
                  <a:pt x="16" y="13"/>
                </a:lnTo>
                <a:lnTo>
                  <a:pt x="16" y="11"/>
                </a:lnTo>
                <a:lnTo>
                  <a:pt x="16" y="9"/>
                </a:lnTo>
                <a:lnTo>
                  <a:pt x="16" y="6"/>
                </a:lnTo>
                <a:lnTo>
                  <a:pt x="16" y="9"/>
                </a:lnTo>
                <a:lnTo>
                  <a:pt x="12" y="9"/>
                </a:lnTo>
                <a:lnTo>
                  <a:pt x="8" y="0"/>
                </a:lnTo>
                <a:lnTo>
                  <a:pt x="3" y="0"/>
                </a:lnTo>
                <a:lnTo>
                  <a:pt x="3" y="2"/>
                </a:lnTo>
                <a:lnTo>
                  <a:pt x="0" y="2"/>
                </a:lnTo>
                <a:lnTo>
                  <a:pt x="0" y="4"/>
                </a:lnTo>
                <a:lnTo>
                  <a:pt x="0" y="6"/>
                </a:lnTo>
                <a:lnTo>
                  <a:pt x="0" y="9"/>
                </a:lnTo>
                <a:lnTo>
                  <a:pt x="0" y="11"/>
                </a:lnTo>
                <a:lnTo>
                  <a:pt x="0" y="13"/>
                </a:lnTo>
                <a:lnTo>
                  <a:pt x="0" y="11"/>
                </a:lnTo>
                <a:lnTo>
                  <a:pt x="16" y="16"/>
                </a:lnTo>
              </a:path>
            </a:pathLst>
          </a:custGeom>
          <a:solidFill>
            <a:srgbClr val="000000"/>
          </a:solidFill>
          <a:ln w="9525" cap="rnd">
            <a:noFill/>
            <a:round/>
            <a:headEnd/>
            <a:tailEnd/>
          </a:ln>
          <a:effectLst/>
        </p:spPr>
        <p:txBody>
          <a:bodyPr/>
          <a:lstStyle/>
          <a:p>
            <a:endParaRPr lang="en-US"/>
          </a:p>
        </p:txBody>
      </p:sp>
      <p:sp>
        <p:nvSpPr>
          <p:cNvPr id="64553" name="Freeform 1065"/>
          <p:cNvSpPr>
            <a:spLocks/>
          </p:cNvSpPr>
          <p:nvPr/>
        </p:nvSpPr>
        <p:spPr bwMode="auto">
          <a:xfrm>
            <a:off x="2535238" y="2452688"/>
            <a:ext cx="38100" cy="31750"/>
          </a:xfrm>
          <a:custGeom>
            <a:avLst/>
            <a:gdLst/>
            <a:ahLst/>
            <a:cxnLst>
              <a:cxn ang="0">
                <a:pos x="0" y="2"/>
              </a:cxn>
              <a:cxn ang="0">
                <a:pos x="0" y="4"/>
              </a:cxn>
              <a:cxn ang="0">
                <a:pos x="2" y="4"/>
              </a:cxn>
              <a:cxn ang="0">
                <a:pos x="2" y="8"/>
              </a:cxn>
              <a:cxn ang="0">
                <a:pos x="2" y="11"/>
              </a:cxn>
              <a:cxn ang="0">
                <a:pos x="4" y="11"/>
              </a:cxn>
              <a:cxn ang="0">
                <a:pos x="4" y="13"/>
              </a:cxn>
              <a:cxn ang="0">
                <a:pos x="6" y="13"/>
              </a:cxn>
              <a:cxn ang="0">
                <a:pos x="8" y="13"/>
              </a:cxn>
              <a:cxn ang="0">
                <a:pos x="8" y="16"/>
              </a:cxn>
              <a:cxn ang="0">
                <a:pos x="10" y="16"/>
              </a:cxn>
              <a:cxn ang="0">
                <a:pos x="10" y="13"/>
              </a:cxn>
              <a:cxn ang="0">
                <a:pos x="12" y="13"/>
              </a:cxn>
              <a:cxn ang="0">
                <a:pos x="15" y="13"/>
              </a:cxn>
              <a:cxn ang="0">
                <a:pos x="15" y="11"/>
              </a:cxn>
              <a:cxn ang="0">
                <a:pos x="17" y="11"/>
              </a:cxn>
              <a:cxn ang="0">
                <a:pos x="17" y="8"/>
              </a:cxn>
              <a:cxn ang="0">
                <a:pos x="19" y="4"/>
              </a:cxn>
              <a:cxn ang="0">
                <a:pos x="10" y="0"/>
              </a:cxn>
              <a:cxn ang="0">
                <a:pos x="10" y="2"/>
              </a:cxn>
              <a:cxn ang="0">
                <a:pos x="8" y="2"/>
              </a:cxn>
              <a:cxn ang="0">
                <a:pos x="10" y="2"/>
              </a:cxn>
              <a:cxn ang="0">
                <a:pos x="8" y="2"/>
              </a:cxn>
              <a:cxn ang="0">
                <a:pos x="8" y="0"/>
              </a:cxn>
              <a:cxn ang="0">
                <a:pos x="0" y="2"/>
              </a:cxn>
            </a:cxnLst>
            <a:rect l="0" t="0" r="r" b="b"/>
            <a:pathLst>
              <a:path w="20" h="17">
                <a:moveTo>
                  <a:pt x="0" y="2"/>
                </a:moveTo>
                <a:lnTo>
                  <a:pt x="0" y="4"/>
                </a:lnTo>
                <a:lnTo>
                  <a:pt x="2" y="4"/>
                </a:lnTo>
                <a:lnTo>
                  <a:pt x="2" y="8"/>
                </a:lnTo>
                <a:lnTo>
                  <a:pt x="2" y="11"/>
                </a:lnTo>
                <a:lnTo>
                  <a:pt x="4" y="11"/>
                </a:lnTo>
                <a:lnTo>
                  <a:pt x="4" y="13"/>
                </a:lnTo>
                <a:lnTo>
                  <a:pt x="6" y="13"/>
                </a:lnTo>
                <a:lnTo>
                  <a:pt x="8" y="13"/>
                </a:lnTo>
                <a:lnTo>
                  <a:pt x="8" y="16"/>
                </a:lnTo>
                <a:lnTo>
                  <a:pt x="10" y="16"/>
                </a:lnTo>
                <a:lnTo>
                  <a:pt x="10" y="13"/>
                </a:lnTo>
                <a:lnTo>
                  <a:pt x="12" y="13"/>
                </a:lnTo>
                <a:lnTo>
                  <a:pt x="15" y="13"/>
                </a:lnTo>
                <a:lnTo>
                  <a:pt x="15" y="11"/>
                </a:lnTo>
                <a:lnTo>
                  <a:pt x="17" y="11"/>
                </a:lnTo>
                <a:lnTo>
                  <a:pt x="17" y="8"/>
                </a:lnTo>
                <a:lnTo>
                  <a:pt x="19" y="4"/>
                </a:lnTo>
                <a:lnTo>
                  <a:pt x="10" y="0"/>
                </a:lnTo>
                <a:lnTo>
                  <a:pt x="10" y="2"/>
                </a:lnTo>
                <a:lnTo>
                  <a:pt x="8" y="2"/>
                </a:lnTo>
                <a:lnTo>
                  <a:pt x="10" y="2"/>
                </a:lnTo>
                <a:lnTo>
                  <a:pt x="8" y="2"/>
                </a:lnTo>
                <a:lnTo>
                  <a:pt x="8" y="0"/>
                </a:lnTo>
                <a:lnTo>
                  <a:pt x="0" y="2"/>
                </a:lnTo>
              </a:path>
            </a:pathLst>
          </a:custGeom>
          <a:solidFill>
            <a:srgbClr val="000000"/>
          </a:solidFill>
          <a:ln w="9525" cap="rnd">
            <a:noFill/>
            <a:round/>
            <a:headEnd/>
            <a:tailEnd/>
          </a:ln>
          <a:effectLst/>
        </p:spPr>
        <p:txBody>
          <a:bodyPr/>
          <a:lstStyle/>
          <a:p>
            <a:endParaRPr lang="en-US"/>
          </a:p>
        </p:txBody>
      </p:sp>
      <p:sp>
        <p:nvSpPr>
          <p:cNvPr id="64554" name="Freeform 1066"/>
          <p:cNvSpPr>
            <a:spLocks/>
          </p:cNvSpPr>
          <p:nvPr/>
        </p:nvSpPr>
        <p:spPr bwMode="auto">
          <a:xfrm>
            <a:off x="2525713" y="2438400"/>
            <a:ext cx="31750" cy="30163"/>
          </a:xfrm>
          <a:custGeom>
            <a:avLst/>
            <a:gdLst/>
            <a:ahLst/>
            <a:cxnLst>
              <a:cxn ang="0">
                <a:pos x="3" y="12"/>
              </a:cxn>
              <a:cxn ang="0">
                <a:pos x="0" y="12"/>
              </a:cxn>
              <a:cxn ang="0">
                <a:pos x="3" y="12"/>
              </a:cxn>
              <a:cxn ang="0">
                <a:pos x="3" y="16"/>
              </a:cxn>
              <a:cxn ang="0">
                <a:pos x="6" y="16"/>
              </a:cxn>
              <a:cxn ang="0">
                <a:pos x="16" y="12"/>
              </a:cxn>
              <a:cxn ang="0">
                <a:pos x="16" y="9"/>
              </a:cxn>
              <a:cxn ang="0">
                <a:pos x="13" y="9"/>
              </a:cxn>
              <a:cxn ang="0">
                <a:pos x="13" y="6"/>
              </a:cxn>
              <a:cxn ang="0">
                <a:pos x="11" y="6"/>
              </a:cxn>
              <a:cxn ang="0">
                <a:pos x="11" y="3"/>
              </a:cxn>
              <a:cxn ang="0">
                <a:pos x="8" y="3"/>
              </a:cxn>
              <a:cxn ang="0">
                <a:pos x="8" y="0"/>
              </a:cxn>
              <a:cxn ang="0">
                <a:pos x="6" y="0"/>
              </a:cxn>
              <a:cxn ang="0">
                <a:pos x="3" y="0"/>
              </a:cxn>
              <a:cxn ang="0">
                <a:pos x="3" y="12"/>
              </a:cxn>
            </a:cxnLst>
            <a:rect l="0" t="0" r="r" b="b"/>
            <a:pathLst>
              <a:path w="17" h="17">
                <a:moveTo>
                  <a:pt x="3" y="12"/>
                </a:moveTo>
                <a:lnTo>
                  <a:pt x="0" y="12"/>
                </a:lnTo>
                <a:lnTo>
                  <a:pt x="3" y="12"/>
                </a:lnTo>
                <a:lnTo>
                  <a:pt x="3" y="16"/>
                </a:lnTo>
                <a:lnTo>
                  <a:pt x="6" y="16"/>
                </a:lnTo>
                <a:lnTo>
                  <a:pt x="16" y="12"/>
                </a:lnTo>
                <a:lnTo>
                  <a:pt x="16" y="9"/>
                </a:lnTo>
                <a:lnTo>
                  <a:pt x="13" y="9"/>
                </a:lnTo>
                <a:lnTo>
                  <a:pt x="13" y="6"/>
                </a:lnTo>
                <a:lnTo>
                  <a:pt x="11" y="6"/>
                </a:lnTo>
                <a:lnTo>
                  <a:pt x="11" y="3"/>
                </a:lnTo>
                <a:lnTo>
                  <a:pt x="8" y="3"/>
                </a:lnTo>
                <a:lnTo>
                  <a:pt x="8" y="0"/>
                </a:lnTo>
                <a:lnTo>
                  <a:pt x="6" y="0"/>
                </a:lnTo>
                <a:lnTo>
                  <a:pt x="3" y="0"/>
                </a:lnTo>
                <a:lnTo>
                  <a:pt x="3" y="12"/>
                </a:lnTo>
              </a:path>
            </a:pathLst>
          </a:custGeom>
          <a:solidFill>
            <a:srgbClr val="000000"/>
          </a:solidFill>
          <a:ln w="9525" cap="rnd">
            <a:noFill/>
            <a:round/>
            <a:headEnd/>
            <a:tailEnd/>
          </a:ln>
          <a:effectLst/>
        </p:spPr>
        <p:txBody>
          <a:bodyPr/>
          <a:lstStyle/>
          <a:p>
            <a:endParaRPr lang="en-US"/>
          </a:p>
        </p:txBody>
      </p:sp>
      <p:sp>
        <p:nvSpPr>
          <p:cNvPr id="64555" name="Freeform 1067"/>
          <p:cNvSpPr>
            <a:spLocks/>
          </p:cNvSpPr>
          <p:nvPr/>
        </p:nvSpPr>
        <p:spPr bwMode="auto">
          <a:xfrm>
            <a:off x="2325688" y="2435225"/>
            <a:ext cx="207962" cy="30163"/>
          </a:xfrm>
          <a:custGeom>
            <a:avLst/>
            <a:gdLst/>
            <a:ahLst/>
            <a:cxnLst>
              <a:cxn ang="0">
                <a:pos x="0" y="12"/>
              </a:cxn>
              <a:cxn ang="0">
                <a:pos x="111" y="16"/>
              </a:cxn>
              <a:cxn ang="0">
                <a:pos x="111" y="3"/>
              </a:cxn>
              <a:cxn ang="0">
                <a:pos x="0" y="0"/>
              </a:cxn>
              <a:cxn ang="0">
                <a:pos x="0" y="12"/>
              </a:cxn>
            </a:cxnLst>
            <a:rect l="0" t="0" r="r" b="b"/>
            <a:pathLst>
              <a:path w="112" h="17">
                <a:moveTo>
                  <a:pt x="0" y="12"/>
                </a:moveTo>
                <a:lnTo>
                  <a:pt x="111" y="16"/>
                </a:lnTo>
                <a:lnTo>
                  <a:pt x="111" y="3"/>
                </a:lnTo>
                <a:lnTo>
                  <a:pt x="0" y="0"/>
                </a:lnTo>
                <a:lnTo>
                  <a:pt x="0" y="12"/>
                </a:lnTo>
              </a:path>
            </a:pathLst>
          </a:custGeom>
          <a:solidFill>
            <a:srgbClr val="000000"/>
          </a:solidFill>
          <a:ln w="9525" cap="rnd">
            <a:noFill/>
            <a:round/>
            <a:headEnd/>
            <a:tailEnd/>
          </a:ln>
          <a:effectLst/>
        </p:spPr>
        <p:txBody>
          <a:bodyPr/>
          <a:lstStyle/>
          <a:p>
            <a:endParaRPr lang="en-US"/>
          </a:p>
        </p:txBody>
      </p:sp>
      <p:sp>
        <p:nvSpPr>
          <p:cNvPr id="64556" name="Freeform 1068"/>
          <p:cNvSpPr>
            <a:spLocks/>
          </p:cNvSpPr>
          <p:nvPr/>
        </p:nvSpPr>
        <p:spPr bwMode="auto">
          <a:xfrm>
            <a:off x="2293938" y="2422525"/>
            <a:ext cx="33337" cy="30163"/>
          </a:xfrm>
          <a:custGeom>
            <a:avLst/>
            <a:gdLst/>
            <a:ahLst/>
            <a:cxnLst>
              <a:cxn ang="0">
                <a:pos x="0" y="4"/>
              </a:cxn>
              <a:cxn ang="0">
                <a:pos x="0" y="2"/>
              </a:cxn>
              <a:cxn ang="0">
                <a:pos x="0" y="4"/>
              </a:cxn>
              <a:cxn ang="0">
                <a:pos x="0" y="7"/>
              </a:cxn>
              <a:cxn ang="0">
                <a:pos x="0" y="9"/>
              </a:cxn>
              <a:cxn ang="0">
                <a:pos x="2" y="11"/>
              </a:cxn>
              <a:cxn ang="0">
                <a:pos x="4" y="13"/>
              </a:cxn>
              <a:cxn ang="0">
                <a:pos x="6" y="13"/>
              </a:cxn>
              <a:cxn ang="0">
                <a:pos x="6" y="16"/>
              </a:cxn>
              <a:cxn ang="0">
                <a:pos x="8" y="16"/>
              </a:cxn>
              <a:cxn ang="0">
                <a:pos x="10" y="16"/>
              </a:cxn>
              <a:cxn ang="0">
                <a:pos x="13" y="16"/>
              </a:cxn>
              <a:cxn ang="0">
                <a:pos x="15" y="16"/>
              </a:cxn>
              <a:cxn ang="0">
                <a:pos x="17" y="16"/>
              </a:cxn>
              <a:cxn ang="0">
                <a:pos x="17" y="7"/>
              </a:cxn>
              <a:cxn ang="0">
                <a:pos x="15" y="7"/>
              </a:cxn>
              <a:cxn ang="0">
                <a:pos x="13" y="7"/>
              </a:cxn>
              <a:cxn ang="0">
                <a:pos x="10" y="7"/>
              </a:cxn>
              <a:cxn ang="0">
                <a:pos x="8" y="7"/>
              </a:cxn>
              <a:cxn ang="0">
                <a:pos x="8" y="4"/>
              </a:cxn>
              <a:cxn ang="0">
                <a:pos x="8" y="2"/>
              </a:cxn>
              <a:cxn ang="0">
                <a:pos x="8" y="0"/>
              </a:cxn>
              <a:cxn ang="0">
                <a:pos x="0" y="4"/>
              </a:cxn>
            </a:cxnLst>
            <a:rect l="0" t="0" r="r" b="b"/>
            <a:pathLst>
              <a:path w="18" h="17">
                <a:moveTo>
                  <a:pt x="0" y="4"/>
                </a:moveTo>
                <a:lnTo>
                  <a:pt x="0" y="2"/>
                </a:lnTo>
                <a:lnTo>
                  <a:pt x="0" y="4"/>
                </a:lnTo>
                <a:lnTo>
                  <a:pt x="0" y="7"/>
                </a:lnTo>
                <a:lnTo>
                  <a:pt x="0" y="9"/>
                </a:lnTo>
                <a:lnTo>
                  <a:pt x="2" y="11"/>
                </a:lnTo>
                <a:lnTo>
                  <a:pt x="4" y="13"/>
                </a:lnTo>
                <a:lnTo>
                  <a:pt x="6" y="13"/>
                </a:lnTo>
                <a:lnTo>
                  <a:pt x="6" y="16"/>
                </a:lnTo>
                <a:lnTo>
                  <a:pt x="8" y="16"/>
                </a:lnTo>
                <a:lnTo>
                  <a:pt x="10" y="16"/>
                </a:lnTo>
                <a:lnTo>
                  <a:pt x="13" y="16"/>
                </a:lnTo>
                <a:lnTo>
                  <a:pt x="15" y="16"/>
                </a:lnTo>
                <a:lnTo>
                  <a:pt x="17" y="16"/>
                </a:lnTo>
                <a:lnTo>
                  <a:pt x="17" y="7"/>
                </a:lnTo>
                <a:lnTo>
                  <a:pt x="15" y="7"/>
                </a:lnTo>
                <a:lnTo>
                  <a:pt x="13" y="7"/>
                </a:lnTo>
                <a:lnTo>
                  <a:pt x="10" y="7"/>
                </a:lnTo>
                <a:lnTo>
                  <a:pt x="8" y="7"/>
                </a:lnTo>
                <a:lnTo>
                  <a:pt x="8" y="4"/>
                </a:lnTo>
                <a:lnTo>
                  <a:pt x="8" y="2"/>
                </a:lnTo>
                <a:lnTo>
                  <a:pt x="8" y="0"/>
                </a:lnTo>
                <a:lnTo>
                  <a:pt x="0" y="4"/>
                </a:lnTo>
              </a:path>
            </a:pathLst>
          </a:custGeom>
          <a:solidFill>
            <a:srgbClr val="000000"/>
          </a:solidFill>
          <a:ln w="9525" cap="rnd">
            <a:noFill/>
            <a:round/>
            <a:headEnd/>
            <a:tailEnd/>
          </a:ln>
          <a:effectLst/>
        </p:spPr>
        <p:txBody>
          <a:bodyPr/>
          <a:lstStyle/>
          <a:p>
            <a:endParaRPr lang="en-US"/>
          </a:p>
        </p:txBody>
      </p:sp>
      <p:sp>
        <p:nvSpPr>
          <p:cNvPr id="64557" name="Freeform 1069"/>
          <p:cNvSpPr>
            <a:spLocks/>
          </p:cNvSpPr>
          <p:nvPr/>
        </p:nvSpPr>
        <p:spPr bwMode="auto">
          <a:xfrm>
            <a:off x="1754188" y="2511425"/>
            <a:ext cx="889000" cy="735013"/>
          </a:xfrm>
          <a:custGeom>
            <a:avLst/>
            <a:gdLst/>
            <a:ahLst/>
            <a:cxnLst>
              <a:cxn ang="0">
                <a:pos x="13" y="77"/>
              </a:cxn>
              <a:cxn ang="0">
                <a:pos x="34" y="126"/>
              </a:cxn>
              <a:cxn ang="0">
                <a:pos x="17" y="128"/>
              </a:cxn>
              <a:cxn ang="0">
                <a:pos x="28" y="138"/>
              </a:cxn>
              <a:cxn ang="0">
                <a:pos x="49" y="147"/>
              </a:cxn>
              <a:cxn ang="0">
                <a:pos x="66" y="170"/>
              </a:cxn>
              <a:cxn ang="0">
                <a:pos x="68" y="189"/>
              </a:cxn>
              <a:cxn ang="0">
                <a:pos x="92" y="211"/>
              </a:cxn>
              <a:cxn ang="0">
                <a:pos x="105" y="204"/>
              </a:cxn>
              <a:cxn ang="0">
                <a:pos x="90" y="194"/>
              </a:cxn>
              <a:cxn ang="0">
                <a:pos x="81" y="170"/>
              </a:cxn>
              <a:cxn ang="0">
                <a:pos x="73" y="153"/>
              </a:cxn>
              <a:cxn ang="0">
                <a:pos x="60" y="132"/>
              </a:cxn>
              <a:cxn ang="0">
                <a:pos x="47" y="111"/>
              </a:cxn>
              <a:cxn ang="0">
                <a:pos x="36" y="85"/>
              </a:cxn>
              <a:cxn ang="0">
                <a:pos x="30" y="38"/>
              </a:cxn>
              <a:cxn ang="0">
                <a:pos x="62" y="58"/>
              </a:cxn>
              <a:cxn ang="0">
                <a:pos x="75" y="117"/>
              </a:cxn>
              <a:cxn ang="0">
                <a:pos x="98" y="145"/>
              </a:cxn>
              <a:cxn ang="0">
                <a:pos x="119" y="164"/>
              </a:cxn>
              <a:cxn ang="0">
                <a:pos x="124" y="181"/>
              </a:cxn>
              <a:cxn ang="0">
                <a:pos x="141" y="198"/>
              </a:cxn>
              <a:cxn ang="0">
                <a:pos x="164" y="228"/>
              </a:cxn>
              <a:cxn ang="0">
                <a:pos x="181" y="266"/>
              </a:cxn>
              <a:cxn ang="0">
                <a:pos x="177" y="287"/>
              </a:cxn>
              <a:cxn ang="0">
                <a:pos x="237" y="328"/>
              </a:cxn>
              <a:cxn ang="0">
                <a:pos x="334" y="379"/>
              </a:cxn>
              <a:cxn ang="0">
                <a:pos x="403" y="404"/>
              </a:cxn>
              <a:cxn ang="0">
                <a:pos x="439" y="374"/>
              </a:cxn>
              <a:cxn ang="0">
                <a:pos x="454" y="381"/>
              </a:cxn>
              <a:cxn ang="0">
                <a:pos x="454" y="338"/>
              </a:cxn>
              <a:cxn ang="0">
                <a:pos x="462" y="338"/>
              </a:cxn>
              <a:cxn ang="0">
                <a:pos x="464" y="321"/>
              </a:cxn>
              <a:cxn ang="0">
                <a:pos x="471" y="302"/>
              </a:cxn>
              <a:cxn ang="0">
                <a:pos x="471" y="257"/>
              </a:cxn>
              <a:cxn ang="0">
                <a:pos x="439" y="270"/>
              </a:cxn>
              <a:cxn ang="0">
                <a:pos x="411" y="317"/>
              </a:cxn>
              <a:cxn ang="0">
                <a:pos x="392" y="330"/>
              </a:cxn>
              <a:cxn ang="0">
                <a:pos x="356" y="328"/>
              </a:cxn>
              <a:cxn ang="0">
                <a:pos x="349" y="321"/>
              </a:cxn>
              <a:cxn ang="0">
                <a:pos x="324" y="277"/>
              </a:cxn>
              <a:cxn ang="0">
                <a:pos x="320" y="213"/>
              </a:cxn>
              <a:cxn ang="0">
                <a:pos x="334" y="200"/>
              </a:cxn>
              <a:cxn ang="0">
                <a:pos x="315" y="187"/>
              </a:cxn>
              <a:cxn ang="0">
                <a:pos x="286" y="153"/>
              </a:cxn>
              <a:cxn ang="0">
                <a:pos x="239" y="113"/>
              </a:cxn>
              <a:cxn ang="0">
                <a:pos x="209" y="115"/>
              </a:cxn>
              <a:cxn ang="0">
                <a:pos x="183" y="55"/>
              </a:cxn>
              <a:cxn ang="0">
                <a:pos x="45" y="0"/>
              </a:cxn>
            </a:cxnLst>
            <a:rect l="0" t="0" r="r" b="b"/>
            <a:pathLst>
              <a:path w="478" h="405">
                <a:moveTo>
                  <a:pt x="0" y="53"/>
                </a:moveTo>
                <a:lnTo>
                  <a:pt x="4" y="64"/>
                </a:lnTo>
                <a:lnTo>
                  <a:pt x="11" y="77"/>
                </a:lnTo>
                <a:lnTo>
                  <a:pt x="13" y="77"/>
                </a:lnTo>
                <a:lnTo>
                  <a:pt x="15" y="87"/>
                </a:lnTo>
                <a:lnTo>
                  <a:pt x="19" y="100"/>
                </a:lnTo>
                <a:lnTo>
                  <a:pt x="34" y="117"/>
                </a:lnTo>
                <a:lnTo>
                  <a:pt x="34" y="126"/>
                </a:lnTo>
                <a:lnTo>
                  <a:pt x="32" y="126"/>
                </a:lnTo>
                <a:lnTo>
                  <a:pt x="32" y="130"/>
                </a:lnTo>
                <a:lnTo>
                  <a:pt x="30" y="128"/>
                </a:lnTo>
                <a:lnTo>
                  <a:pt x="17" y="128"/>
                </a:lnTo>
                <a:lnTo>
                  <a:pt x="17" y="130"/>
                </a:lnTo>
                <a:lnTo>
                  <a:pt x="19" y="130"/>
                </a:lnTo>
                <a:lnTo>
                  <a:pt x="26" y="134"/>
                </a:lnTo>
                <a:lnTo>
                  <a:pt x="28" y="138"/>
                </a:lnTo>
                <a:lnTo>
                  <a:pt x="32" y="140"/>
                </a:lnTo>
                <a:lnTo>
                  <a:pt x="41" y="149"/>
                </a:lnTo>
                <a:lnTo>
                  <a:pt x="45" y="149"/>
                </a:lnTo>
                <a:lnTo>
                  <a:pt x="49" y="147"/>
                </a:lnTo>
                <a:lnTo>
                  <a:pt x="51" y="151"/>
                </a:lnTo>
                <a:lnTo>
                  <a:pt x="53" y="157"/>
                </a:lnTo>
                <a:lnTo>
                  <a:pt x="62" y="162"/>
                </a:lnTo>
                <a:lnTo>
                  <a:pt x="66" y="170"/>
                </a:lnTo>
                <a:lnTo>
                  <a:pt x="66" y="179"/>
                </a:lnTo>
                <a:lnTo>
                  <a:pt x="62" y="187"/>
                </a:lnTo>
                <a:lnTo>
                  <a:pt x="64" y="185"/>
                </a:lnTo>
                <a:lnTo>
                  <a:pt x="68" y="189"/>
                </a:lnTo>
                <a:lnTo>
                  <a:pt x="70" y="192"/>
                </a:lnTo>
                <a:lnTo>
                  <a:pt x="73" y="192"/>
                </a:lnTo>
                <a:lnTo>
                  <a:pt x="75" y="198"/>
                </a:lnTo>
                <a:lnTo>
                  <a:pt x="92" y="211"/>
                </a:lnTo>
                <a:lnTo>
                  <a:pt x="98" y="226"/>
                </a:lnTo>
                <a:lnTo>
                  <a:pt x="107" y="221"/>
                </a:lnTo>
                <a:lnTo>
                  <a:pt x="109" y="215"/>
                </a:lnTo>
                <a:lnTo>
                  <a:pt x="105" y="204"/>
                </a:lnTo>
                <a:lnTo>
                  <a:pt x="98" y="200"/>
                </a:lnTo>
                <a:lnTo>
                  <a:pt x="94" y="202"/>
                </a:lnTo>
                <a:lnTo>
                  <a:pt x="92" y="198"/>
                </a:lnTo>
                <a:lnTo>
                  <a:pt x="90" y="194"/>
                </a:lnTo>
                <a:lnTo>
                  <a:pt x="90" y="187"/>
                </a:lnTo>
                <a:lnTo>
                  <a:pt x="85" y="181"/>
                </a:lnTo>
                <a:lnTo>
                  <a:pt x="85" y="177"/>
                </a:lnTo>
                <a:lnTo>
                  <a:pt x="81" y="170"/>
                </a:lnTo>
                <a:lnTo>
                  <a:pt x="77" y="155"/>
                </a:lnTo>
                <a:lnTo>
                  <a:pt x="73" y="151"/>
                </a:lnTo>
                <a:lnTo>
                  <a:pt x="75" y="155"/>
                </a:lnTo>
                <a:lnTo>
                  <a:pt x="73" y="153"/>
                </a:lnTo>
                <a:lnTo>
                  <a:pt x="70" y="147"/>
                </a:lnTo>
                <a:lnTo>
                  <a:pt x="66" y="145"/>
                </a:lnTo>
                <a:lnTo>
                  <a:pt x="64" y="138"/>
                </a:lnTo>
                <a:lnTo>
                  <a:pt x="60" y="132"/>
                </a:lnTo>
                <a:lnTo>
                  <a:pt x="58" y="121"/>
                </a:lnTo>
                <a:lnTo>
                  <a:pt x="53" y="119"/>
                </a:lnTo>
                <a:lnTo>
                  <a:pt x="51" y="113"/>
                </a:lnTo>
                <a:lnTo>
                  <a:pt x="47" y="111"/>
                </a:lnTo>
                <a:lnTo>
                  <a:pt x="45" y="104"/>
                </a:lnTo>
                <a:lnTo>
                  <a:pt x="43" y="92"/>
                </a:lnTo>
                <a:lnTo>
                  <a:pt x="41" y="92"/>
                </a:lnTo>
                <a:lnTo>
                  <a:pt x="36" y="85"/>
                </a:lnTo>
                <a:lnTo>
                  <a:pt x="36" y="70"/>
                </a:lnTo>
                <a:lnTo>
                  <a:pt x="32" y="53"/>
                </a:lnTo>
                <a:lnTo>
                  <a:pt x="32" y="43"/>
                </a:lnTo>
                <a:lnTo>
                  <a:pt x="30" y="38"/>
                </a:lnTo>
                <a:lnTo>
                  <a:pt x="43" y="49"/>
                </a:lnTo>
                <a:lnTo>
                  <a:pt x="49" y="49"/>
                </a:lnTo>
                <a:lnTo>
                  <a:pt x="51" y="53"/>
                </a:lnTo>
                <a:lnTo>
                  <a:pt x="62" y="58"/>
                </a:lnTo>
                <a:lnTo>
                  <a:pt x="62" y="94"/>
                </a:lnTo>
                <a:lnTo>
                  <a:pt x="64" y="98"/>
                </a:lnTo>
                <a:lnTo>
                  <a:pt x="66" y="104"/>
                </a:lnTo>
                <a:lnTo>
                  <a:pt x="75" y="117"/>
                </a:lnTo>
                <a:lnTo>
                  <a:pt x="87" y="132"/>
                </a:lnTo>
                <a:lnTo>
                  <a:pt x="96" y="134"/>
                </a:lnTo>
                <a:lnTo>
                  <a:pt x="96" y="140"/>
                </a:lnTo>
                <a:lnTo>
                  <a:pt x="98" y="145"/>
                </a:lnTo>
                <a:lnTo>
                  <a:pt x="105" y="149"/>
                </a:lnTo>
                <a:lnTo>
                  <a:pt x="109" y="157"/>
                </a:lnTo>
                <a:lnTo>
                  <a:pt x="115" y="157"/>
                </a:lnTo>
                <a:lnTo>
                  <a:pt x="119" y="164"/>
                </a:lnTo>
                <a:lnTo>
                  <a:pt x="115" y="172"/>
                </a:lnTo>
                <a:lnTo>
                  <a:pt x="117" y="177"/>
                </a:lnTo>
                <a:lnTo>
                  <a:pt x="124" y="177"/>
                </a:lnTo>
                <a:lnTo>
                  <a:pt x="124" y="181"/>
                </a:lnTo>
                <a:lnTo>
                  <a:pt x="130" y="185"/>
                </a:lnTo>
                <a:lnTo>
                  <a:pt x="134" y="185"/>
                </a:lnTo>
                <a:lnTo>
                  <a:pt x="141" y="192"/>
                </a:lnTo>
                <a:lnTo>
                  <a:pt x="141" y="198"/>
                </a:lnTo>
                <a:lnTo>
                  <a:pt x="156" y="213"/>
                </a:lnTo>
                <a:lnTo>
                  <a:pt x="158" y="217"/>
                </a:lnTo>
                <a:lnTo>
                  <a:pt x="160" y="219"/>
                </a:lnTo>
                <a:lnTo>
                  <a:pt x="164" y="228"/>
                </a:lnTo>
                <a:lnTo>
                  <a:pt x="177" y="238"/>
                </a:lnTo>
                <a:lnTo>
                  <a:pt x="179" y="249"/>
                </a:lnTo>
                <a:lnTo>
                  <a:pt x="183" y="262"/>
                </a:lnTo>
                <a:lnTo>
                  <a:pt x="181" y="266"/>
                </a:lnTo>
                <a:lnTo>
                  <a:pt x="179" y="270"/>
                </a:lnTo>
                <a:lnTo>
                  <a:pt x="181" y="274"/>
                </a:lnTo>
                <a:lnTo>
                  <a:pt x="175" y="277"/>
                </a:lnTo>
                <a:lnTo>
                  <a:pt x="177" y="287"/>
                </a:lnTo>
                <a:lnTo>
                  <a:pt x="185" y="298"/>
                </a:lnTo>
                <a:lnTo>
                  <a:pt x="202" y="309"/>
                </a:lnTo>
                <a:lnTo>
                  <a:pt x="211" y="317"/>
                </a:lnTo>
                <a:lnTo>
                  <a:pt x="237" y="328"/>
                </a:lnTo>
                <a:lnTo>
                  <a:pt x="254" y="343"/>
                </a:lnTo>
                <a:lnTo>
                  <a:pt x="292" y="357"/>
                </a:lnTo>
                <a:lnTo>
                  <a:pt x="309" y="370"/>
                </a:lnTo>
                <a:lnTo>
                  <a:pt x="334" y="379"/>
                </a:lnTo>
                <a:lnTo>
                  <a:pt x="356" y="370"/>
                </a:lnTo>
                <a:lnTo>
                  <a:pt x="364" y="370"/>
                </a:lnTo>
                <a:lnTo>
                  <a:pt x="381" y="381"/>
                </a:lnTo>
                <a:lnTo>
                  <a:pt x="403" y="404"/>
                </a:lnTo>
                <a:lnTo>
                  <a:pt x="407" y="394"/>
                </a:lnTo>
                <a:lnTo>
                  <a:pt x="443" y="404"/>
                </a:lnTo>
                <a:lnTo>
                  <a:pt x="437" y="379"/>
                </a:lnTo>
                <a:lnTo>
                  <a:pt x="439" y="374"/>
                </a:lnTo>
                <a:lnTo>
                  <a:pt x="432" y="366"/>
                </a:lnTo>
                <a:lnTo>
                  <a:pt x="443" y="387"/>
                </a:lnTo>
                <a:lnTo>
                  <a:pt x="432" y="355"/>
                </a:lnTo>
                <a:lnTo>
                  <a:pt x="454" y="381"/>
                </a:lnTo>
                <a:lnTo>
                  <a:pt x="439" y="347"/>
                </a:lnTo>
                <a:lnTo>
                  <a:pt x="445" y="345"/>
                </a:lnTo>
                <a:lnTo>
                  <a:pt x="449" y="338"/>
                </a:lnTo>
                <a:lnTo>
                  <a:pt x="454" y="338"/>
                </a:lnTo>
                <a:lnTo>
                  <a:pt x="458" y="330"/>
                </a:lnTo>
                <a:lnTo>
                  <a:pt x="460" y="332"/>
                </a:lnTo>
                <a:lnTo>
                  <a:pt x="460" y="336"/>
                </a:lnTo>
                <a:lnTo>
                  <a:pt x="462" y="338"/>
                </a:lnTo>
                <a:lnTo>
                  <a:pt x="462" y="347"/>
                </a:lnTo>
                <a:lnTo>
                  <a:pt x="462" y="345"/>
                </a:lnTo>
                <a:lnTo>
                  <a:pt x="471" y="323"/>
                </a:lnTo>
                <a:lnTo>
                  <a:pt x="464" y="321"/>
                </a:lnTo>
                <a:lnTo>
                  <a:pt x="471" y="319"/>
                </a:lnTo>
                <a:lnTo>
                  <a:pt x="471" y="317"/>
                </a:lnTo>
                <a:lnTo>
                  <a:pt x="469" y="317"/>
                </a:lnTo>
                <a:lnTo>
                  <a:pt x="471" y="302"/>
                </a:lnTo>
                <a:lnTo>
                  <a:pt x="475" y="285"/>
                </a:lnTo>
                <a:lnTo>
                  <a:pt x="477" y="279"/>
                </a:lnTo>
                <a:lnTo>
                  <a:pt x="475" y="272"/>
                </a:lnTo>
                <a:lnTo>
                  <a:pt x="471" y="257"/>
                </a:lnTo>
                <a:lnTo>
                  <a:pt x="460" y="272"/>
                </a:lnTo>
                <a:lnTo>
                  <a:pt x="460" y="270"/>
                </a:lnTo>
                <a:lnTo>
                  <a:pt x="454" y="268"/>
                </a:lnTo>
                <a:lnTo>
                  <a:pt x="439" y="270"/>
                </a:lnTo>
                <a:lnTo>
                  <a:pt x="435" y="283"/>
                </a:lnTo>
                <a:lnTo>
                  <a:pt x="424" y="287"/>
                </a:lnTo>
                <a:lnTo>
                  <a:pt x="418" y="304"/>
                </a:lnTo>
                <a:lnTo>
                  <a:pt x="411" y="317"/>
                </a:lnTo>
                <a:lnTo>
                  <a:pt x="403" y="321"/>
                </a:lnTo>
                <a:lnTo>
                  <a:pt x="403" y="328"/>
                </a:lnTo>
                <a:lnTo>
                  <a:pt x="396" y="330"/>
                </a:lnTo>
                <a:lnTo>
                  <a:pt x="392" y="330"/>
                </a:lnTo>
                <a:lnTo>
                  <a:pt x="390" y="326"/>
                </a:lnTo>
                <a:lnTo>
                  <a:pt x="381" y="326"/>
                </a:lnTo>
                <a:lnTo>
                  <a:pt x="373" y="328"/>
                </a:lnTo>
                <a:lnTo>
                  <a:pt x="356" y="328"/>
                </a:lnTo>
                <a:lnTo>
                  <a:pt x="349" y="332"/>
                </a:lnTo>
                <a:lnTo>
                  <a:pt x="345" y="332"/>
                </a:lnTo>
                <a:lnTo>
                  <a:pt x="360" y="326"/>
                </a:lnTo>
                <a:lnTo>
                  <a:pt x="349" y="321"/>
                </a:lnTo>
                <a:lnTo>
                  <a:pt x="341" y="313"/>
                </a:lnTo>
                <a:lnTo>
                  <a:pt x="337" y="300"/>
                </a:lnTo>
                <a:lnTo>
                  <a:pt x="324" y="281"/>
                </a:lnTo>
                <a:lnTo>
                  <a:pt x="324" y="277"/>
                </a:lnTo>
                <a:lnTo>
                  <a:pt x="326" y="270"/>
                </a:lnTo>
                <a:lnTo>
                  <a:pt x="317" y="257"/>
                </a:lnTo>
                <a:lnTo>
                  <a:pt x="322" y="236"/>
                </a:lnTo>
                <a:lnTo>
                  <a:pt x="320" y="213"/>
                </a:lnTo>
                <a:lnTo>
                  <a:pt x="324" y="209"/>
                </a:lnTo>
                <a:lnTo>
                  <a:pt x="326" y="202"/>
                </a:lnTo>
                <a:lnTo>
                  <a:pt x="332" y="202"/>
                </a:lnTo>
                <a:lnTo>
                  <a:pt x="334" y="200"/>
                </a:lnTo>
                <a:lnTo>
                  <a:pt x="337" y="196"/>
                </a:lnTo>
                <a:lnTo>
                  <a:pt x="332" y="198"/>
                </a:lnTo>
                <a:lnTo>
                  <a:pt x="334" y="194"/>
                </a:lnTo>
                <a:lnTo>
                  <a:pt x="315" y="187"/>
                </a:lnTo>
                <a:lnTo>
                  <a:pt x="300" y="181"/>
                </a:lnTo>
                <a:lnTo>
                  <a:pt x="296" y="172"/>
                </a:lnTo>
                <a:lnTo>
                  <a:pt x="292" y="157"/>
                </a:lnTo>
                <a:lnTo>
                  <a:pt x="286" y="153"/>
                </a:lnTo>
                <a:lnTo>
                  <a:pt x="279" y="143"/>
                </a:lnTo>
                <a:lnTo>
                  <a:pt x="275" y="130"/>
                </a:lnTo>
                <a:lnTo>
                  <a:pt x="262" y="115"/>
                </a:lnTo>
                <a:lnTo>
                  <a:pt x="239" y="113"/>
                </a:lnTo>
                <a:lnTo>
                  <a:pt x="230" y="126"/>
                </a:lnTo>
                <a:lnTo>
                  <a:pt x="228" y="128"/>
                </a:lnTo>
                <a:lnTo>
                  <a:pt x="222" y="126"/>
                </a:lnTo>
                <a:lnTo>
                  <a:pt x="209" y="115"/>
                </a:lnTo>
                <a:lnTo>
                  <a:pt x="202" y="104"/>
                </a:lnTo>
                <a:lnTo>
                  <a:pt x="200" y="94"/>
                </a:lnTo>
                <a:lnTo>
                  <a:pt x="196" y="68"/>
                </a:lnTo>
                <a:lnTo>
                  <a:pt x="183" y="55"/>
                </a:lnTo>
                <a:lnTo>
                  <a:pt x="151" y="51"/>
                </a:lnTo>
                <a:lnTo>
                  <a:pt x="149" y="53"/>
                </a:lnTo>
                <a:lnTo>
                  <a:pt x="100" y="43"/>
                </a:lnTo>
                <a:lnTo>
                  <a:pt x="45" y="0"/>
                </a:lnTo>
                <a:lnTo>
                  <a:pt x="4" y="4"/>
                </a:lnTo>
                <a:lnTo>
                  <a:pt x="0" y="49"/>
                </a:lnTo>
                <a:lnTo>
                  <a:pt x="0" y="53"/>
                </a:lnTo>
              </a:path>
            </a:pathLst>
          </a:custGeom>
          <a:solidFill>
            <a:srgbClr val="7F7F7F"/>
          </a:solidFill>
          <a:ln w="9525" cap="rnd">
            <a:noFill/>
            <a:round/>
            <a:headEnd/>
            <a:tailEnd/>
          </a:ln>
          <a:effectLst/>
        </p:spPr>
        <p:txBody>
          <a:bodyPr/>
          <a:lstStyle/>
          <a:p>
            <a:endParaRPr lang="en-US"/>
          </a:p>
        </p:txBody>
      </p:sp>
      <p:sp>
        <p:nvSpPr>
          <p:cNvPr id="64558" name="Freeform 1070"/>
          <p:cNvSpPr>
            <a:spLocks/>
          </p:cNvSpPr>
          <p:nvPr/>
        </p:nvSpPr>
        <p:spPr bwMode="auto">
          <a:xfrm>
            <a:off x="1754188" y="2511425"/>
            <a:ext cx="889000" cy="735013"/>
          </a:xfrm>
          <a:custGeom>
            <a:avLst/>
            <a:gdLst/>
            <a:ahLst/>
            <a:cxnLst>
              <a:cxn ang="0">
                <a:pos x="13" y="77"/>
              </a:cxn>
              <a:cxn ang="0">
                <a:pos x="34" y="126"/>
              </a:cxn>
              <a:cxn ang="0">
                <a:pos x="17" y="128"/>
              </a:cxn>
              <a:cxn ang="0">
                <a:pos x="28" y="138"/>
              </a:cxn>
              <a:cxn ang="0">
                <a:pos x="49" y="147"/>
              </a:cxn>
              <a:cxn ang="0">
                <a:pos x="66" y="170"/>
              </a:cxn>
              <a:cxn ang="0">
                <a:pos x="68" y="189"/>
              </a:cxn>
              <a:cxn ang="0">
                <a:pos x="92" y="211"/>
              </a:cxn>
              <a:cxn ang="0">
                <a:pos x="105" y="204"/>
              </a:cxn>
              <a:cxn ang="0">
                <a:pos x="90" y="194"/>
              </a:cxn>
              <a:cxn ang="0">
                <a:pos x="81" y="170"/>
              </a:cxn>
              <a:cxn ang="0">
                <a:pos x="73" y="153"/>
              </a:cxn>
              <a:cxn ang="0">
                <a:pos x="60" y="132"/>
              </a:cxn>
              <a:cxn ang="0">
                <a:pos x="47" y="111"/>
              </a:cxn>
              <a:cxn ang="0">
                <a:pos x="36" y="85"/>
              </a:cxn>
              <a:cxn ang="0">
                <a:pos x="30" y="38"/>
              </a:cxn>
              <a:cxn ang="0">
                <a:pos x="62" y="58"/>
              </a:cxn>
              <a:cxn ang="0">
                <a:pos x="75" y="117"/>
              </a:cxn>
              <a:cxn ang="0">
                <a:pos x="98" y="145"/>
              </a:cxn>
              <a:cxn ang="0">
                <a:pos x="119" y="164"/>
              </a:cxn>
              <a:cxn ang="0">
                <a:pos x="124" y="181"/>
              </a:cxn>
              <a:cxn ang="0">
                <a:pos x="141" y="198"/>
              </a:cxn>
              <a:cxn ang="0">
                <a:pos x="164" y="228"/>
              </a:cxn>
              <a:cxn ang="0">
                <a:pos x="181" y="266"/>
              </a:cxn>
              <a:cxn ang="0">
                <a:pos x="177" y="287"/>
              </a:cxn>
              <a:cxn ang="0">
                <a:pos x="237" y="328"/>
              </a:cxn>
              <a:cxn ang="0">
                <a:pos x="334" y="379"/>
              </a:cxn>
              <a:cxn ang="0">
                <a:pos x="403" y="404"/>
              </a:cxn>
              <a:cxn ang="0">
                <a:pos x="439" y="374"/>
              </a:cxn>
              <a:cxn ang="0">
                <a:pos x="454" y="381"/>
              </a:cxn>
              <a:cxn ang="0">
                <a:pos x="454" y="338"/>
              </a:cxn>
              <a:cxn ang="0">
                <a:pos x="462" y="338"/>
              </a:cxn>
              <a:cxn ang="0">
                <a:pos x="464" y="321"/>
              </a:cxn>
              <a:cxn ang="0">
                <a:pos x="471" y="302"/>
              </a:cxn>
              <a:cxn ang="0">
                <a:pos x="471" y="257"/>
              </a:cxn>
              <a:cxn ang="0">
                <a:pos x="439" y="270"/>
              </a:cxn>
              <a:cxn ang="0">
                <a:pos x="411" y="317"/>
              </a:cxn>
              <a:cxn ang="0">
                <a:pos x="392" y="330"/>
              </a:cxn>
              <a:cxn ang="0">
                <a:pos x="356" y="328"/>
              </a:cxn>
              <a:cxn ang="0">
                <a:pos x="349" y="321"/>
              </a:cxn>
              <a:cxn ang="0">
                <a:pos x="324" y="277"/>
              </a:cxn>
              <a:cxn ang="0">
                <a:pos x="320" y="213"/>
              </a:cxn>
              <a:cxn ang="0">
                <a:pos x="334" y="200"/>
              </a:cxn>
              <a:cxn ang="0">
                <a:pos x="315" y="187"/>
              </a:cxn>
              <a:cxn ang="0">
                <a:pos x="286" y="153"/>
              </a:cxn>
              <a:cxn ang="0">
                <a:pos x="239" y="113"/>
              </a:cxn>
              <a:cxn ang="0">
                <a:pos x="209" y="115"/>
              </a:cxn>
              <a:cxn ang="0">
                <a:pos x="183" y="55"/>
              </a:cxn>
              <a:cxn ang="0">
                <a:pos x="45" y="0"/>
              </a:cxn>
            </a:cxnLst>
            <a:rect l="0" t="0" r="r" b="b"/>
            <a:pathLst>
              <a:path w="478" h="405">
                <a:moveTo>
                  <a:pt x="0" y="53"/>
                </a:moveTo>
                <a:lnTo>
                  <a:pt x="4" y="64"/>
                </a:lnTo>
                <a:lnTo>
                  <a:pt x="11" y="77"/>
                </a:lnTo>
                <a:lnTo>
                  <a:pt x="13" y="77"/>
                </a:lnTo>
                <a:lnTo>
                  <a:pt x="15" y="87"/>
                </a:lnTo>
                <a:lnTo>
                  <a:pt x="19" y="100"/>
                </a:lnTo>
                <a:lnTo>
                  <a:pt x="34" y="117"/>
                </a:lnTo>
                <a:lnTo>
                  <a:pt x="34" y="126"/>
                </a:lnTo>
                <a:lnTo>
                  <a:pt x="32" y="126"/>
                </a:lnTo>
                <a:lnTo>
                  <a:pt x="32" y="130"/>
                </a:lnTo>
                <a:lnTo>
                  <a:pt x="30" y="128"/>
                </a:lnTo>
                <a:lnTo>
                  <a:pt x="17" y="128"/>
                </a:lnTo>
                <a:lnTo>
                  <a:pt x="17" y="130"/>
                </a:lnTo>
                <a:lnTo>
                  <a:pt x="19" y="130"/>
                </a:lnTo>
                <a:lnTo>
                  <a:pt x="26" y="134"/>
                </a:lnTo>
                <a:lnTo>
                  <a:pt x="28" y="138"/>
                </a:lnTo>
                <a:lnTo>
                  <a:pt x="32" y="140"/>
                </a:lnTo>
                <a:lnTo>
                  <a:pt x="41" y="149"/>
                </a:lnTo>
                <a:lnTo>
                  <a:pt x="45" y="149"/>
                </a:lnTo>
                <a:lnTo>
                  <a:pt x="49" y="147"/>
                </a:lnTo>
                <a:lnTo>
                  <a:pt x="51" y="151"/>
                </a:lnTo>
                <a:lnTo>
                  <a:pt x="53" y="157"/>
                </a:lnTo>
                <a:lnTo>
                  <a:pt x="62" y="162"/>
                </a:lnTo>
                <a:lnTo>
                  <a:pt x="66" y="170"/>
                </a:lnTo>
                <a:lnTo>
                  <a:pt x="66" y="179"/>
                </a:lnTo>
                <a:lnTo>
                  <a:pt x="62" y="187"/>
                </a:lnTo>
                <a:lnTo>
                  <a:pt x="64" y="185"/>
                </a:lnTo>
                <a:lnTo>
                  <a:pt x="68" y="189"/>
                </a:lnTo>
                <a:lnTo>
                  <a:pt x="70" y="192"/>
                </a:lnTo>
                <a:lnTo>
                  <a:pt x="73" y="192"/>
                </a:lnTo>
                <a:lnTo>
                  <a:pt x="75" y="198"/>
                </a:lnTo>
                <a:lnTo>
                  <a:pt x="92" y="211"/>
                </a:lnTo>
                <a:lnTo>
                  <a:pt x="98" y="226"/>
                </a:lnTo>
                <a:lnTo>
                  <a:pt x="107" y="221"/>
                </a:lnTo>
                <a:lnTo>
                  <a:pt x="109" y="215"/>
                </a:lnTo>
                <a:lnTo>
                  <a:pt x="105" y="204"/>
                </a:lnTo>
                <a:lnTo>
                  <a:pt x="98" y="200"/>
                </a:lnTo>
                <a:lnTo>
                  <a:pt x="94" y="202"/>
                </a:lnTo>
                <a:lnTo>
                  <a:pt x="92" y="198"/>
                </a:lnTo>
                <a:lnTo>
                  <a:pt x="90" y="194"/>
                </a:lnTo>
                <a:lnTo>
                  <a:pt x="90" y="187"/>
                </a:lnTo>
                <a:lnTo>
                  <a:pt x="85" y="181"/>
                </a:lnTo>
                <a:lnTo>
                  <a:pt x="85" y="177"/>
                </a:lnTo>
                <a:lnTo>
                  <a:pt x="81" y="170"/>
                </a:lnTo>
                <a:lnTo>
                  <a:pt x="77" y="155"/>
                </a:lnTo>
                <a:lnTo>
                  <a:pt x="73" y="151"/>
                </a:lnTo>
                <a:lnTo>
                  <a:pt x="75" y="155"/>
                </a:lnTo>
                <a:lnTo>
                  <a:pt x="73" y="153"/>
                </a:lnTo>
                <a:lnTo>
                  <a:pt x="70" y="147"/>
                </a:lnTo>
                <a:lnTo>
                  <a:pt x="66" y="145"/>
                </a:lnTo>
                <a:lnTo>
                  <a:pt x="64" y="138"/>
                </a:lnTo>
                <a:lnTo>
                  <a:pt x="60" y="132"/>
                </a:lnTo>
                <a:lnTo>
                  <a:pt x="58" y="121"/>
                </a:lnTo>
                <a:lnTo>
                  <a:pt x="53" y="119"/>
                </a:lnTo>
                <a:lnTo>
                  <a:pt x="51" y="113"/>
                </a:lnTo>
                <a:lnTo>
                  <a:pt x="47" y="111"/>
                </a:lnTo>
                <a:lnTo>
                  <a:pt x="45" y="104"/>
                </a:lnTo>
                <a:lnTo>
                  <a:pt x="43" y="92"/>
                </a:lnTo>
                <a:lnTo>
                  <a:pt x="41" y="92"/>
                </a:lnTo>
                <a:lnTo>
                  <a:pt x="36" y="85"/>
                </a:lnTo>
                <a:lnTo>
                  <a:pt x="36" y="70"/>
                </a:lnTo>
                <a:lnTo>
                  <a:pt x="32" y="53"/>
                </a:lnTo>
                <a:lnTo>
                  <a:pt x="32" y="43"/>
                </a:lnTo>
                <a:lnTo>
                  <a:pt x="30" y="38"/>
                </a:lnTo>
                <a:lnTo>
                  <a:pt x="43" y="49"/>
                </a:lnTo>
                <a:lnTo>
                  <a:pt x="49" y="49"/>
                </a:lnTo>
                <a:lnTo>
                  <a:pt x="51" y="53"/>
                </a:lnTo>
                <a:lnTo>
                  <a:pt x="62" y="58"/>
                </a:lnTo>
                <a:lnTo>
                  <a:pt x="62" y="94"/>
                </a:lnTo>
                <a:lnTo>
                  <a:pt x="64" y="98"/>
                </a:lnTo>
                <a:lnTo>
                  <a:pt x="66" y="104"/>
                </a:lnTo>
                <a:lnTo>
                  <a:pt x="75" y="117"/>
                </a:lnTo>
                <a:lnTo>
                  <a:pt x="87" y="132"/>
                </a:lnTo>
                <a:lnTo>
                  <a:pt x="96" y="134"/>
                </a:lnTo>
                <a:lnTo>
                  <a:pt x="96" y="140"/>
                </a:lnTo>
                <a:lnTo>
                  <a:pt x="98" y="145"/>
                </a:lnTo>
                <a:lnTo>
                  <a:pt x="105" y="149"/>
                </a:lnTo>
                <a:lnTo>
                  <a:pt x="109" y="157"/>
                </a:lnTo>
                <a:lnTo>
                  <a:pt x="115" y="157"/>
                </a:lnTo>
                <a:lnTo>
                  <a:pt x="119" y="164"/>
                </a:lnTo>
                <a:lnTo>
                  <a:pt x="115" y="172"/>
                </a:lnTo>
                <a:lnTo>
                  <a:pt x="117" y="177"/>
                </a:lnTo>
                <a:lnTo>
                  <a:pt x="124" y="177"/>
                </a:lnTo>
                <a:lnTo>
                  <a:pt x="124" y="181"/>
                </a:lnTo>
                <a:lnTo>
                  <a:pt x="130" y="185"/>
                </a:lnTo>
                <a:lnTo>
                  <a:pt x="134" y="185"/>
                </a:lnTo>
                <a:lnTo>
                  <a:pt x="141" y="192"/>
                </a:lnTo>
                <a:lnTo>
                  <a:pt x="141" y="198"/>
                </a:lnTo>
                <a:lnTo>
                  <a:pt x="156" y="213"/>
                </a:lnTo>
                <a:lnTo>
                  <a:pt x="158" y="217"/>
                </a:lnTo>
                <a:lnTo>
                  <a:pt x="160" y="219"/>
                </a:lnTo>
                <a:lnTo>
                  <a:pt x="164" y="228"/>
                </a:lnTo>
                <a:lnTo>
                  <a:pt x="177" y="238"/>
                </a:lnTo>
                <a:lnTo>
                  <a:pt x="179" y="249"/>
                </a:lnTo>
                <a:lnTo>
                  <a:pt x="183" y="262"/>
                </a:lnTo>
                <a:lnTo>
                  <a:pt x="181" y="266"/>
                </a:lnTo>
                <a:lnTo>
                  <a:pt x="179" y="270"/>
                </a:lnTo>
                <a:lnTo>
                  <a:pt x="181" y="274"/>
                </a:lnTo>
                <a:lnTo>
                  <a:pt x="175" y="277"/>
                </a:lnTo>
                <a:lnTo>
                  <a:pt x="177" y="287"/>
                </a:lnTo>
                <a:lnTo>
                  <a:pt x="185" y="298"/>
                </a:lnTo>
                <a:lnTo>
                  <a:pt x="202" y="309"/>
                </a:lnTo>
                <a:lnTo>
                  <a:pt x="211" y="317"/>
                </a:lnTo>
                <a:lnTo>
                  <a:pt x="237" y="328"/>
                </a:lnTo>
                <a:lnTo>
                  <a:pt x="254" y="343"/>
                </a:lnTo>
                <a:lnTo>
                  <a:pt x="292" y="357"/>
                </a:lnTo>
                <a:lnTo>
                  <a:pt x="309" y="370"/>
                </a:lnTo>
                <a:lnTo>
                  <a:pt x="334" y="379"/>
                </a:lnTo>
                <a:lnTo>
                  <a:pt x="356" y="370"/>
                </a:lnTo>
                <a:lnTo>
                  <a:pt x="364" y="370"/>
                </a:lnTo>
                <a:lnTo>
                  <a:pt x="381" y="381"/>
                </a:lnTo>
                <a:lnTo>
                  <a:pt x="403" y="404"/>
                </a:lnTo>
                <a:lnTo>
                  <a:pt x="407" y="394"/>
                </a:lnTo>
                <a:lnTo>
                  <a:pt x="443" y="404"/>
                </a:lnTo>
                <a:lnTo>
                  <a:pt x="437" y="379"/>
                </a:lnTo>
                <a:lnTo>
                  <a:pt x="439" y="374"/>
                </a:lnTo>
                <a:lnTo>
                  <a:pt x="432" y="366"/>
                </a:lnTo>
                <a:lnTo>
                  <a:pt x="443" y="387"/>
                </a:lnTo>
                <a:lnTo>
                  <a:pt x="432" y="355"/>
                </a:lnTo>
                <a:lnTo>
                  <a:pt x="454" y="381"/>
                </a:lnTo>
                <a:lnTo>
                  <a:pt x="439" y="347"/>
                </a:lnTo>
                <a:lnTo>
                  <a:pt x="445" y="345"/>
                </a:lnTo>
                <a:lnTo>
                  <a:pt x="449" y="338"/>
                </a:lnTo>
                <a:lnTo>
                  <a:pt x="454" y="338"/>
                </a:lnTo>
                <a:lnTo>
                  <a:pt x="458" y="330"/>
                </a:lnTo>
                <a:lnTo>
                  <a:pt x="460" y="332"/>
                </a:lnTo>
                <a:lnTo>
                  <a:pt x="460" y="336"/>
                </a:lnTo>
                <a:lnTo>
                  <a:pt x="462" y="338"/>
                </a:lnTo>
                <a:lnTo>
                  <a:pt x="462" y="347"/>
                </a:lnTo>
                <a:lnTo>
                  <a:pt x="462" y="345"/>
                </a:lnTo>
                <a:lnTo>
                  <a:pt x="471" y="323"/>
                </a:lnTo>
                <a:lnTo>
                  <a:pt x="464" y="321"/>
                </a:lnTo>
                <a:lnTo>
                  <a:pt x="471" y="319"/>
                </a:lnTo>
                <a:lnTo>
                  <a:pt x="471" y="317"/>
                </a:lnTo>
                <a:lnTo>
                  <a:pt x="469" y="317"/>
                </a:lnTo>
                <a:lnTo>
                  <a:pt x="471" y="302"/>
                </a:lnTo>
                <a:lnTo>
                  <a:pt x="475" y="285"/>
                </a:lnTo>
                <a:lnTo>
                  <a:pt x="477" y="279"/>
                </a:lnTo>
                <a:lnTo>
                  <a:pt x="475" y="272"/>
                </a:lnTo>
                <a:lnTo>
                  <a:pt x="471" y="257"/>
                </a:lnTo>
                <a:lnTo>
                  <a:pt x="460" y="272"/>
                </a:lnTo>
                <a:lnTo>
                  <a:pt x="460" y="270"/>
                </a:lnTo>
                <a:lnTo>
                  <a:pt x="454" y="268"/>
                </a:lnTo>
                <a:lnTo>
                  <a:pt x="439" y="270"/>
                </a:lnTo>
                <a:lnTo>
                  <a:pt x="435" y="283"/>
                </a:lnTo>
                <a:lnTo>
                  <a:pt x="424" y="287"/>
                </a:lnTo>
                <a:lnTo>
                  <a:pt x="418" y="304"/>
                </a:lnTo>
                <a:lnTo>
                  <a:pt x="411" y="317"/>
                </a:lnTo>
                <a:lnTo>
                  <a:pt x="403" y="321"/>
                </a:lnTo>
                <a:lnTo>
                  <a:pt x="403" y="328"/>
                </a:lnTo>
                <a:lnTo>
                  <a:pt x="396" y="330"/>
                </a:lnTo>
                <a:lnTo>
                  <a:pt x="392" y="330"/>
                </a:lnTo>
                <a:lnTo>
                  <a:pt x="390" y="326"/>
                </a:lnTo>
                <a:lnTo>
                  <a:pt x="381" y="326"/>
                </a:lnTo>
                <a:lnTo>
                  <a:pt x="373" y="328"/>
                </a:lnTo>
                <a:lnTo>
                  <a:pt x="356" y="328"/>
                </a:lnTo>
                <a:lnTo>
                  <a:pt x="349" y="332"/>
                </a:lnTo>
                <a:lnTo>
                  <a:pt x="345" y="332"/>
                </a:lnTo>
                <a:lnTo>
                  <a:pt x="360" y="326"/>
                </a:lnTo>
                <a:lnTo>
                  <a:pt x="349" y="321"/>
                </a:lnTo>
                <a:lnTo>
                  <a:pt x="341" y="313"/>
                </a:lnTo>
                <a:lnTo>
                  <a:pt x="337" y="300"/>
                </a:lnTo>
                <a:lnTo>
                  <a:pt x="324" y="281"/>
                </a:lnTo>
                <a:lnTo>
                  <a:pt x="324" y="277"/>
                </a:lnTo>
                <a:lnTo>
                  <a:pt x="326" y="270"/>
                </a:lnTo>
                <a:lnTo>
                  <a:pt x="317" y="257"/>
                </a:lnTo>
                <a:lnTo>
                  <a:pt x="322" y="236"/>
                </a:lnTo>
                <a:lnTo>
                  <a:pt x="320" y="213"/>
                </a:lnTo>
                <a:lnTo>
                  <a:pt x="324" y="209"/>
                </a:lnTo>
                <a:lnTo>
                  <a:pt x="326" y="202"/>
                </a:lnTo>
                <a:lnTo>
                  <a:pt x="332" y="202"/>
                </a:lnTo>
                <a:lnTo>
                  <a:pt x="334" y="200"/>
                </a:lnTo>
                <a:lnTo>
                  <a:pt x="337" y="196"/>
                </a:lnTo>
                <a:lnTo>
                  <a:pt x="332" y="198"/>
                </a:lnTo>
                <a:lnTo>
                  <a:pt x="334" y="194"/>
                </a:lnTo>
                <a:lnTo>
                  <a:pt x="315" y="187"/>
                </a:lnTo>
                <a:lnTo>
                  <a:pt x="300" y="181"/>
                </a:lnTo>
                <a:lnTo>
                  <a:pt x="296" y="172"/>
                </a:lnTo>
                <a:lnTo>
                  <a:pt x="292" y="157"/>
                </a:lnTo>
                <a:lnTo>
                  <a:pt x="286" y="153"/>
                </a:lnTo>
                <a:lnTo>
                  <a:pt x="279" y="143"/>
                </a:lnTo>
                <a:lnTo>
                  <a:pt x="275" y="130"/>
                </a:lnTo>
                <a:lnTo>
                  <a:pt x="262" y="115"/>
                </a:lnTo>
                <a:lnTo>
                  <a:pt x="239" y="113"/>
                </a:lnTo>
                <a:lnTo>
                  <a:pt x="230" y="126"/>
                </a:lnTo>
                <a:lnTo>
                  <a:pt x="228" y="128"/>
                </a:lnTo>
                <a:lnTo>
                  <a:pt x="222" y="126"/>
                </a:lnTo>
                <a:lnTo>
                  <a:pt x="209" y="115"/>
                </a:lnTo>
                <a:lnTo>
                  <a:pt x="202" y="104"/>
                </a:lnTo>
                <a:lnTo>
                  <a:pt x="200" y="94"/>
                </a:lnTo>
                <a:lnTo>
                  <a:pt x="196" y="68"/>
                </a:lnTo>
                <a:lnTo>
                  <a:pt x="183" y="55"/>
                </a:lnTo>
                <a:lnTo>
                  <a:pt x="151" y="51"/>
                </a:lnTo>
                <a:lnTo>
                  <a:pt x="149" y="53"/>
                </a:lnTo>
                <a:lnTo>
                  <a:pt x="100" y="43"/>
                </a:lnTo>
                <a:lnTo>
                  <a:pt x="45" y="0"/>
                </a:lnTo>
                <a:lnTo>
                  <a:pt x="4" y="4"/>
                </a:lnTo>
                <a:lnTo>
                  <a:pt x="0" y="49"/>
                </a:lnTo>
                <a:lnTo>
                  <a:pt x="0" y="53"/>
                </a:lnTo>
              </a:path>
            </a:pathLst>
          </a:custGeom>
          <a:solidFill>
            <a:srgbClr val="6E6E6E"/>
          </a:solidFill>
          <a:ln w="12700" cap="rnd" cmpd="sng">
            <a:solidFill>
              <a:srgbClr val="000000"/>
            </a:solidFill>
            <a:prstDash val="solid"/>
            <a:round/>
            <a:headEnd type="none" w="sm" len="sm"/>
            <a:tailEnd type="none" w="sm" len="sm"/>
          </a:ln>
          <a:effectLst/>
        </p:spPr>
        <p:txBody>
          <a:bodyPr/>
          <a:lstStyle/>
          <a:p>
            <a:endParaRPr lang="en-US"/>
          </a:p>
        </p:txBody>
      </p:sp>
      <p:sp>
        <p:nvSpPr>
          <p:cNvPr id="64559" name="Freeform 1071"/>
          <p:cNvSpPr>
            <a:spLocks/>
          </p:cNvSpPr>
          <p:nvPr/>
        </p:nvSpPr>
        <p:spPr bwMode="auto">
          <a:xfrm>
            <a:off x="3243263" y="3948113"/>
            <a:ext cx="1384300" cy="1354137"/>
          </a:xfrm>
          <a:custGeom>
            <a:avLst/>
            <a:gdLst/>
            <a:ahLst/>
            <a:cxnLst>
              <a:cxn ang="0">
                <a:pos x="373" y="600"/>
              </a:cxn>
              <a:cxn ang="0">
                <a:pos x="298" y="681"/>
              </a:cxn>
              <a:cxn ang="0">
                <a:pos x="319" y="685"/>
              </a:cxn>
              <a:cxn ang="0">
                <a:pos x="360" y="706"/>
              </a:cxn>
              <a:cxn ang="0">
                <a:pos x="366" y="732"/>
              </a:cxn>
              <a:cxn ang="0">
                <a:pos x="394" y="715"/>
              </a:cxn>
              <a:cxn ang="0">
                <a:pos x="436" y="662"/>
              </a:cxn>
              <a:cxn ang="0">
                <a:pos x="458" y="623"/>
              </a:cxn>
              <a:cxn ang="0">
                <a:pos x="462" y="594"/>
              </a:cxn>
              <a:cxn ang="0">
                <a:pos x="532" y="551"/>
              </a:cxn>
              <a:cxn ang="0">
                <a:pos x="594" y="536"/>
              </a:cxn>
              <a:cxn ang="0">
                <a:pos x="630" y="468"/>
              </a:cxn>
              <a:cxn ang="0">
                <a:pos x="647" y="404"/>
              </a:cxn>
              <a:cxn ang="0">
                <a:pos x="683" y="349"/>
              </a:cxn>
              <a:cxn ang="0">
                <a:pos x="743" y="268"/>
              </a:cxn>
              <a:cxn ang="0">
                <a:pos x="703" y="230"/>
              </a:cxn>
              <a:cxn ang="0">
                <a:pos x="607" y="170"/>
              </a:cxn>
              <a:cxn ang="0">
                <a:pos x="564" y="160"/>
              </a:cxn>
              <a:cxn ang="0">
                <a:pos x="554" y="145"/>
              </a:cxn>
              <a:cxn ang="0">
                <a:pos x="509" y="117"/>
              </a:cxn>
              <a:cxn ang="0">
                <a:pos x="475" y="136"/>
              </a:cxn>
              <a:cxn ang="0">
                <a:pos x="430" y="139"/>
              </a:cxn>
              <a:cxn ang="0">
                <a:pos x="443" y="136"/>
              </a:cxn>
              <a:cxn ang="0">
                <a:pos x="443" y="119"/>
              </a:cxn>
              <a:cxn ang="0">
                <a:pos x="453" y="88"/>
              </a:cxn>
              <a:cxn ang="0">
                <a:pos x="430" y="22"/>
              </a:cxn>
              <a:cxn ang="0">
                <a:pos x="404" y="47"/>
              </a:cxn>
              <a:cxn ang="0">
                <a:pos x="370" y="51"/>
              </a:cxn>
              <a:cxn ang="0">
                <a:pos x="343" y="60"/>
              </a:cxn>
              <a:cxn ang="0">
                <a:pos x="294" y="70"/>
              </a:cxn>
              <a:cxn ang="0">
                <a:pos x="275" y="53"/>
              </a:cxn>
              <a:cxn ang="0">
                <a:pos x="277" y="24"/>
              </a:cxn>
              <a:cxn ang="0">
                <a:pos x="268" y="0"/>
              </a:cxn>
              <a:cxn ang="0">
                <a:pos x="202" y="22"/>
              </a:cxn>
              <a:cxn ang="0">
                <a:pos x="181" y="26"/>
              </a:cxn>
              <a:cxn ang="0">
                <a:pos x="198" y="49"/>
              </a:cxn>
              <a:cxn ang="0">
                <a:pos x="181" y="64"/>
              </a:cxn>
              <a:cxn ang="0">
                <a:pos x="132" y="68"/>
              </a:cxn>
              <a:cxn ang="0">
                <a:pos x="104" y="66"/>
              </a:cxn>
              <a:cxn ang="0">
                <a:pos x="68" y="68"/>
              </a:cxn>
              <a:cxn ang="0">
                <a:pos x="81" y="90"/>
              </a:cxn>
              <a:cxn ang="0">
                <a:pos x="72" y="109"/>
              </a:cxn>
              <a:cxn ang="0">
                <a:pos x="40" y="190"/>
              </a:cxn>
              <a:cxn ang="0">
                <a:pos x="13" y="226"/>
              </a:cxn>
              <a:cxn ang="0">
                <a:pos x="6" y="264"/>
              </a:cxn>
              <a:cxn ang="0">
                <a:pos x="25" y="285"/>
              </a:cxn>
              <a:cxn ang="0">
                <a:pos x="59" y="281"/>
              </a:cxn>
              <a:cxn ang="0">
                <a:pos x="74" y="311"/>
              </a:cxn>
              <a:cxn ang="0">
                <a:pos x="134" y="285"/>
              </a:cxn>
              <a:cxn ang="0">
                <a:pos x="157" y="313"/>
              </a:cxn>
              <a:cxn ang="0">
                <a:pos x="196" y="336"/>
              </a:cxn>
              <a:cxn ang="0">
                <a:pos x="223" y="353"/>
              </a:cxn>
              <a:cxn ang="0">
                <a:pos x="251" y="377"/>
              </a:cxn>
              <a:cxn ang="0">
                <a:pos x="285" y="407"/>
              </a:cxn>
              <a:cxn ang="0">
                <a:pos x="298" y="441"/>
              </a:cxn>
              <a:cxn ang="0">
                <a:pos x="294" y="515"/>
              </a:cxn>
              <a:cxn ang="0">
                <a:pos x="332" y="521"/>
              </a:cxn>
              <a:cxn ang="0">
                <a:pos x="360" y="564"/>
              </a:cxn>
            </a:cxnLst>
            <a:rect l="0" t="0" r="r" b="b"/>
            <a:pathLst>
              <a:path w="744" h="746">
                <a:moveTo>
                  <a:pt x="355" y="585"/>
                </a:moveTo>
                <a:lnTo>
                  <a:pt x="366" y="587"/>
                </a:lnTo>
                <a:lnTo>
                  <a:pt x="373" y="600"/>
                </a:lnTo>
                <a:lnTo>
                  <a:pt x="368" y="615"/>
                </a:lnTo>
                <a:lnTo>
                  <a:pt x="351" y="623"/>
                </a:lnTo>
                <a:lnTo>
                  <a:pt x="298" y="681"/>
                </a:lnTo>
                <a:lnTo>
                  <a:pt x="315" y="679"/>
                </a:lnTo>
                <a:lnTo>
                  <a:pt x="317" y="679"/>
                </a:lnTo>
                <a:lnTo>
                  <a:pt x="319" y="685"/>
                </a:lnTo>
                <a:lnTo>
                  <a:pt x="328" y="683"/>
                </a:lnTo>
                <a:lnTo>
                  <a:pt x="336" y="692"/>
                </a:lnTo>
                <a:lnTo>
                  <a:pt x="360" y="706"/>
                </a:lnTo>
                <a:lnTo>
                  <a:pt x="364" y="715"/>
                </a:lnTo>
                <a:lnTo>
                  <a:pt x="373" y="723"/>
                </a:lnTo>
                <a:lnTo>
                  <a:pt x="366" y="732"/>
                </a:lnTo>
                <a:lnTo>
                  <a:pt x="366" y="745"/>
                </a:lnTo>
                <a:lnTo>
                  <a:pt x="383" y="726"/>
                </a:lnTo>
                <a:lnTo>
                  <a:pt x="394" y="715"/>
                </a:lnTo>
                <a:lnTo>
                  <a:pt x="409" y="702"/>
                </a:lnTo>
                <a:lnTo>
                  <a:pt x="424" y="675"/>
                </a:lnTo>
                <a:lnTo>
                  <a:pt x="436" y="662"/>
                </a:lnTo>
                <a:lnTo>
                  <a:pt x="453" y="647"/>
                </a:lnTo>
                <a:lnTo>
                  <a:pt x="456" y="626"/>
                </a:lnTo>
                <a:lnTo>
                  <a:pt x="458" y="623"/>
                </a:lnTo>
                <a:lnTo>
                  <a:pt x="453" y="617"/>
                </a:lnTo>
                <a:lnTo>
                  <a:pt x="453" y="602"/>
                </a:lnTo>
                <a:lnTo>
                  <a:pt x="462" y="594"/>
                </a:lnTo>
                <a:lnTo>
                  <a:pt x="494" y="572"/>
                </a:lnTo>
                <a:lnTo>
                  <a:pt x="530" y="555"/>
                </a:lnTo>
                <a:lnTo>
                  <a:pt x="532" y="551"/>
                </a:lnTo>
                <a:lnTo>
                  <a:pt x="575" y="553"/>
                </a:lnTo>
                <a:lnTo>
                  <a:pt x="579" y="547"/>
                </a:lnTo>
                <a:lnTo>
                  <a:pt x="594" y="536"/>
                </a:lnTo>
                <a:lnTo>
                  <a:pt x="598" y="521"/>
                </a:lnTo>
                <a:lnTo>
                  <a:pt x="626" y="492"/>
                </a:lnTo>
                <a:lnTo>
                  <a:pt x="630" y="468"/>
                </a:lnTo>
                <a:lnTo>
                  <a:pt x="637" y="458"/>
                </a:lnTo>
                <a:lnTo>
                  <a:pt x="649" y="426"/>
                </a:lnTo>
                <a:lnTo>
                  <a:pt x="647" y="404"/>
                </a:lnTo>
                <a:lnTo>
                  <a:pt x="649" y="381"/>
                </a:lnTo>
                <a:lnTo>
                  <a:pt x="664" y="373"/>
                </a:lnTo>
                <a:lnTo>
                  <a:pt x="683" y="349"/>
                </a:lnTo>
                <a:lnTo>
                  <a:pt x="700" y="332"/>
                </a:lnTo>
                <a:lnTo>
                  <a:pt x="735" y="302"/>
                </a:lnTo>
                <a:lnTo>
                  <a:pt x="743" y="268"/>
                </a:lnTo>
                <a:lnTo>
                  <a:pt x="737" y="243"/>
                </a:lnTo>
                <a:lnTo>
                  <a:pt x="732" y="234"/>
                </a:lnTo>
                <a:lnTo>
                  <a:pt x="703" y="230"/>
                </a:lnTo>
                <a:lnTo>
                  <a:pt x="651" y="175"/>
                </a:lnTo>
                <a:lnTo>
                  <a:pt x="643" y="170"/>
                </a:lnTo>
                <a:lnTo>
                  <a:pt x="607" y="170"/>
                </a:lnTo>
                <a:lnTo>
                  <a:pt x="577" y="160"/>
                </a:lnTo>
                <a:lnTo>
                  <a:pt x="562" y="168"/>
                </a:lnTo>
                <a:lnTo>
                  <a:pt x="564" y="160"/>
                </a:lnTo>
                <a:lnTo>
                  <a:pt x="558" y="158"/>
                </a:lnTo>
                <a:lnTo>
                  <a:pt x="560" y="151"/>
                </a:lnTo>
                <a:lnTo>
                  <a:pt x="554" y="145"/>
                </a:lnTo>
                <a:lnTo>
                  <a:pt x="545" y="149"/>
                </a:lnTo>
                <a:lnTo>
                  <a:pt x="543" y="143"/>
                </a:lnTo>
                <a:lnTo>
                  <a:pt x="509" y="117"/>
                </a:lnTo>
                <a:lnTo>
                  <a:pt x="492" y="117"/>
                </a:lnTo>
                <a:lnTo>
                  <a:pt x="483" y="132"/>
                </a:lnTo>
                <a:lnTo>
                  <a:pt x="475" y="136"/>
                </a:lnTo>
                <a:lnTo>
                  <a:pt x="468" y="149"/>
                </a:lnTo>
                <a:lnTo>
                  <a:pt x="466" y="139"/>
                </a:lnTo>
                <a:lnTo>
                  <a:pt x="430" y="139"/>
                </a:lnTo>
                <a:lnTo>
                  <a:pt x="424" y="130"/>
                </a:lnTo>
                <a:lnTo>
                  <a:pt x="430" y="136"/>
                </a:lnTo>
                <a:lnTo>
                  <a:pt x="443" y="136"/>
                </a:lnTo>
                <a:lnTo>
                  <a:pt x="443" y="128"/>
                </a:lnTo>
                <a:lnTo>
                  <a:pt x="439" y="124"/>
                </a:lnTo>
                <a:lnTo>
                  <a:pt x="443" y="119"/>
                </a:lnTo>
                <a:lnTo>
                  <a:pt x="432" y="126"/>
                </a:lnTo>
                <a:lnTo>
                  <a:pt x="430" y="113"/>
                </a:lnTo>
                <a:lnTo>
                  <a:pt x="453" y="88"/>
                </a:lnTo>
                <a:lnTo>
                  <a:pt x="451" y="64"/>
                </a:lnTo>
                <a:lnTo>
                  <a:pt x="443" y="60"/>
                </a:lnTo>
                <a:lnTo>
                  <a:pt x="430" y="22"/>
                </a:lnTo>
                <a:lnTo>
                  <a:pt x="424" y="17"/>
                </a:lnTo>
                <a:lnTo>
                  <a:pt x="421" y="22"/>
                </a:lnTo>
                <a:lnTo>
                  <a:pt x="404" y="47"/>
                </a:lnTo>
                <a:lnTo>
                  <a:pt x="394" y="56"/>
                </a:lnTo>
                <a:lnTo>
                  <a:pt x="377" y="58"/>
                </a:lnTo>
                <a:lnTo>
                  <a:pt x="370" y="51"/>
                </a:lnTo>
                <a:lnTo>
                  <a:pt x="360" y="47"/>
                </a:lnTo>
                <a:lnTo>
                  <a:pt x="345" y="49"/>
                </a:lnTo>
                <a:lnTo>
                  <a:pt x="343" y="60"/>
                </a:lnTo>
                <a:lnTo>
                  <a:pt x="332" y="58"/>
                </a:lnTo>
                <a:lnTo>
                  <a:pt x="319" y="58"/>
                </a:lnTo>
                <a:lnTo>
                  <a:pt x="294" y="70"/>
                </a:lnTo>
                <a:lnTo>
                  <a:pt x="281" y="66"/>
                </a:lnTo>
                <a:lnTo>
                  <a:pt x="275" y="60"/>
                </a:lnTo>
                <a:lnTo>
                  <a:pt x="275" y="53"/>
                </a:lnTo>
                <a:lnTo>
                  <a:pt x="270" y="47"/>
                </a:lnTo>
                <a:lnTo>
                  <a:pt x="272" y="28"/>
                </a:lnTo>
                <a:lnTo>
                  <a:pt x="277" y="24"/>
                </a:lnTo>
                <a:lnTo>
                  <a:pt x="275" y="13"/>
                </a:lnTo>
                <a:lnTo>
                  <a:pt x="268" y="11"/>
                </a:lnTo>
                <a:lnTo>
                  <a:pt x="268" y="0"/>
                </a:lnTo>
                <a:lnTo>
                  <a:pt x="258" y="0"/>
                </a:lnTo>
                <a:lnTo>
                  <a:pt x="251" y="11"/>
                </a:lnTo>
                <a:lnTo>
                  <a:pt x="202" y="22"/>
                </a:lnTo>
                <a:lnTo>
                  <a:pt x="172" y="15"/>
                </a:lnTo>
                <a:lnTo>
                  <a:pt x="172" y="19"/>
                </a:lnTo>
                <a:lnTo>
                  <a:pt x="181" y="26"/>
                </a:lnTo>
                <a:lnTo>
                  <a:pt x="181" y="36"/>
                </a:lnTo>
                <a:lnTo>
                  <a:pt x="183" y="47"/>
                </a:lnTo>
                <a:lnTo>
                  <a:pt x="198" y="49"/>
                </a:lnTo>
                <a:lnTo>
                  <a:pt x="198" y="51"/>
                </a:lnTo>
                <a:lnTo>
                  <a:pt x="185" y="58"/>
                </a:lnTo>
                <a:lnTo>
                  <a:pt x="181" y="64"/>
                </a:lnTo>
                <a:lnTo>
                  <a:pt x="155" y="77"/>
                </a:lnTo>
                <a:lnTo>
                  <a:pt x="143" y="77"/>
                </a:lnTo>
                <a:lnTo>
                  <a:pt x="132" y="68"/>
                </a:lnTo>
                <a:lnTo>
                  <a:pt x="130" y="70"/>
                </a:lnTo>
                <a:lnTo>
                  <a:pt x="123" y="56"/>
                </a:lnTo>
                <a:lnTo>
                  <a:pt x="104" y="66"/>
                </a:lnTo>
                <a:lnTo>
                  <a:pt x="98" y="64"/>
                </a:lnTo>
                <a:lnTo>
                  <a:pt x="96" y="68"/>
                </a:lnTo>
                <a:lnTo>
                  <a:pt x="68" y="68"/>
                </a:lnTo>
                <a:lnTo>
                  <a:pt x="70" y="79"/>
                </a:lnTo>
                <a:lnTo>
                  <a:pt x="79" y="81"/>
                </a:lnTo>
                <a:lnTo>
                  <a:pt x="81" y="90"/>
                </a:lnTo>
                <a:lnTo>
                  <a:pt x="66" y="90"/>
                </a:lnTo>
                <a:lnTo>
                  <a:pt x="66" y="102"/>
                </a:lnTo>
                <a:lnTo>
                  <a:pt x="72" y="109"/>
                </a:lnTo>
                <a:lnTo>
                  <a:pt x="77" y="122"/>
                </a:lnTo>
                <a:lnTo>
                  <a:pt x="70" y="183"/>
                </a:lnTo>
                <a:lnTo>
                  <a:pt x="40" y="190"/>
                </a:lnTo>
                <a:lnTo>
                  <a:pt x="25" y="200"/>
                </a:lnTo>
                <a:lnTo>
                  <a:pt x="15" y="215"/>
                </a:lnTo>
                <a:lnTo>
                  <a:pt x="13" y="226"/>
                </a:lnTo>
                <a:lnTo>
                  <a:pt x="6" y="230"/>
                </a:lnTo>
                <a:lnTo>
                  <a:pt x="0" y="251"/>
                </a:lnTo>
                <a:lnTo>
                  <a:pt x="6" y="264"/>
                </a:lnTo>
                <a:lnTo>
                  <a:pt x="17" y="277"/>
                </a:lnTo>
                <a:lnTo>
                  <a:pt x="15" y="283"/>
                </a:lnTo>
                <a:lnTo>
                  <a:pt x="25" y="285"/>
                </a:lnTo>
                <a:lnTo>
                  <a:pt x="30" y="294"/>
                </a:lnTo>
                <a:lnTo>
                  <a:pt x="40" y="294"/>
                </a:lnTo>
                <a:lnTo>
                  <a:pt x="59" y="281"/>
                </a:lnTo>
                <a:lnTo>
                  <a:pt x="59" y="311"/>
                </a:lnTo>
                <a:lnTo>
                  <a:pt x="64" y="313"/>
                </a:lnTo>
                <a:lnTo>
                  <a:pt x="74" y="311"/>
                </a:lnTo>
                <a:lnTo>
                  <a:pt x="104" y="309"/>
                </a:lnTo>
                <a:lnTo>
                  <a:pt x="119" y="302"/>
                </a:lnTo>
                <a:lnTo>
                  <a:pt x="134" y="285"/>
                </a:lnTo>
                <a:lnTo>
                  <a:pt x="157" y="283"/>
                </a:lnTo>
                <a:lnTo>
                  <a:pt x="160" y="294"/>
                </a:lnTo>
                <a:lnTo>
                  <a:pt x="157" y="313"/>
                </a:lnTo>
                <a:lnTo>
                  <a:pt x="162" y="326"/>
                </a:lnTo>
                <a:lnTo>
                  <a:pt x="174" y="332"/>
                </a:lnTo>
                <a:lnTo>
                  <a:pt x="196" y="336"/>
                </a:lnTo>
                <a:lnTo>
                  <a:pt x="200" y="343"/>
                </a:lnTo>
                <a:lnTo>
                  <a:pt x="217" y="347"/>
                </a:lnTo>
                <a:lnTo>
                  <a:pt x="223" y="353"/>
                </a:lnTo>
                <a:lnTo>
                  <a:pt x="234" y="353"/>
                </a:lnTo>
                <a:lnTo>
                  <a:pt x="243" y="358"/>
                </a:lnTo>
                <a:lnTo>
                  <a:pt x="251" y="377"/>
                </a:lnTo>
                <a:lnTo>
                  <a:pt x="247" y="387"/>
                </a:lnTo>
                <a:lnTo>
                  <a:pt x="253" y="404"/>
                </a:lnTo>
                <a:lnTo>
                  <a:pt x="285" y="407"/>
                </a:lnTo>
                <a:lnTo>
                  <a:pt x="285" y="424"/>
                </a:lnTo>
                <a:lnTo>
                  <a:pt x="292" y="426"/>
                </a:lnTo>
                <a:lnTo>
                  <a:pt x="298" y="441"/>
                </a:lnTo>
                <a:lnTo>
                  <a:pt x="294" y="477"/>
                </a:lnTo>
                <a:lnTo>
                  <a:pt x="292" y="479"/>
                </a:lnTo>
                <a:lnTo>
                  <a:pt x="294" y="515"/>
                </a:lnTo>
                <a:lnTo>
                  <a:pt x="309" y="519"/>
                </a:lnTo>
                <a:lnTo>
                  <a:pt x="321" y="517"/>
                </a:lnTo>
                <a:lnTo>
                  <a:pt x="332" y="521"/>
                </a:lnTo>
                <a:lnTo>
                  <a:pt x="338" y="551"/>
                </a:lnTo>
                <a:lnTo>
                  <a:pt x="358" y="551"/>
                </a:lnTo>
                <a:lnTo>
                  <a:pt x="360" y="564"/>
                </a:lnTo>
                <a:lnTo>
                  <a:pt x="355" y="585"/>
                </a:lnTo>
              </a:path>
            </a:pathLst>
          </a:custGeom>
          <a:solidFill>
            <a:srgbClr val="000000"/>
          </a:solidFill>
          <a:ln w="9525" cap="rnd">
            <a:noFill/>
            <a:round/>
            <a:headEnd/>
            <a:tailEnd/>
          </a:ln>
          <a:effectLst/>
        </p:spPr>
        <p:txBody>
          <a:bodyPr/>
          <a:lstStyle/>
          <a:p>
            <a:endParaRPr lang="en-US"/>
          </a:p>
        </p:txBody>
      </p:sp>
      <p:sp>
        <p:nvSpPr>
          <p:cNvPr id="64560" name="Freeform 1072"/>
          <p:cNvSpPr>
            <a:spLocks/>
          </p:cNvSpPr>
          <p:nvPr/>
        </p:nvSpPr>
        <p:spPr bwMode="auto">
          <a:xfrm>
            <a:off x="3449638" y="3833813"/>
            <a:ext cx="388937" cy="242887"/>
          </a:xfrm>
          <a:custGeom>
            <a:avLst/>
            <a:gdLst/>
            <a:ahLst/>
            <a:cxnLst>
              <a:cxn ang="0">
                <a:pos x="208" y="12"/>
              </a:cxn>
              <a:cxn ang="0">
                <a:pos x="202" y="10"/>
              </a:cxn>
              <a:cxn ang="0">
                <a:pos x="202" y="0"/>
              </a:cxn>
              <a:cxn ang="0">
                <a:pos x="191" y="0"/>
              </a:cxn>
              <a:cxn ang="0">
                <a:pos x="185" y="10"/>
              </a:cxn>
              <a:cxn ang="0">
                <a:pos x="138" y="21"/>
              </a:cxn>
              <a:cxn ang="0">
                <a:pos x="106" y="14"/>
              </a:cxn>
              <a:cxn ang="0">
                <a:pos x="108" y="19"/>
              </a:cxn>
              <a:cxn ang="0">
                <a:pos x="117" y="25"/>
              </a:cxn>
              <a:cxn ang="0">
                <a:pos x="115" y="36"/>
              </a:cxn>
              <a:cxn ang="0">
                <a:pos x="117" y="46"/>
              </a:cxn>
              <a:cxn ang="0">
                <a:pos x="132" y="48"/>
              </a:cxn>
              <a:cxn ang="0">
                <a:pos x="132" y="51"/>
              </a:cxn>
              <a:cxn ang="0">
                <a:pos x="121" y="55"/>
              </a:cxn>
              <a:cxn ang="0">
                <a:pos x="115" y="63"/>
              </a:cxn>
              <a:cxn ang="0">
                <a:pos x="91" y="76"/>
              </a:cxn>
              <a:cxn ang="0">
                <a:pos x="76" y="76"/>
              </a:cxn>
              <a:cxn ang="0">
                <a:pos x="68" y="68"/>
              </a:cxn>
              <a:cxn ang="0">
                <a:pos x="63" y="70"/>
              </a:cxn>
              <a:cxn ang="0">
                <a:pos x="57" y="55"/>
              </a:cxn>
              <a:cxn ang="0">
                <a:pos x="38" y="65"/>
              </a:cxn>
              <a:cxn ang="0">
                <a:pos x="34" y="63"/>
              </a:cxn>
              <a:cxn ang="0">
                <a:pos x="32" y="68"/>
              </a:cxn>
              <a:cxn ang="0">
                <a:pos x="4" y="68"/>
              </a:cxn>
              <a:cxn ang="0">
                <a:pos x="4" y="78"/>
              </a:cxn>
              <a:cxn ang="0">
                <a:pos x="12" y="80"/>
              </a:cxn>
              <a:cxn ang="0">
                <a:pos x="17" y="89"/>
              </a:cxn>
              <a:cxn ang="0">
                <a:pos x="0" y="89"/>
              </a:cxn>
              <a:cxn ang="0">
                <a:pos x="0" y="102"/>
              </a:cxn>
              <a:cxn ang="0">
                <a:pos x="8" y="108"/>
              </a:cxn>
              <a:cxn ang="0">
                <a:pos x="12" y="121"/>
              </a:cxn>
              <a:cxn ang="0">
                <a:pos x="10" y="133"/>
              </a:cxn>
              <a:cxn ang="0">
                <a:pos x="208" y="12"/>
              </a:cxn>
            </a:cxnLst>
            <a:rect l="0" t="0" r="r" b="b"/>
            <a:pathLst>
              <a:path w="209" h="134">
                <a:moveTo>
                  <a:pt x="208" y="12"/>
                </a:moveTo>
                <a:lnTo>
                  <a:pt x="202" y="10"/>
                </a:lnTo>
                <a:lnTo>
                  <a:pt x="202" y="0"/>
                </a:lnTo>
                <a:lnTo>
                  <a:pt x="191" y="0"/>
                </a:lnTo>
                <a:lnTo>
                  <a:pt x="185" y="10"/>
                </a:lnTo>
                <a:lnTo>
                  <a:pt x="138" y="21"/>
                </a:lnTo>
                <a:lnTo>
                  <a:pt x="106" y="14"/>
                </a:lnTo>
                <a:lnTo>
                  <a:pt x="108" y="19"/>
                </a:lnTo>
                <a:lnTo>
                  <a:pt x="117" y="25"/>
                </a:lnTo>
                <a:lnTo>
                  <a:pt x="115" y="36"/>
                </a:lnTo>
                <a:lnTo>
                  <a:pt x="117" y="46"/>
                </a:lnTo>
                <a:lnTo>
                  <a:pt x="132" y="48"/>
                </a:lnTo>
                <a:lnTo>
                  <a:pt x="132" y="51"/>
                </a:lnTo>
                <a:lnTo>
                  <a:pt x="121" y="55"/>
                </a:lnTo>
                <a:lnTo>
                  <a:pt x="115" y="63"/>
                </a:lnTo>
                <a:lnTo>
                  <a:pt x="91" y="76"/>
                </a:lnTo>
                <a:lnTo>
                  <a:pt x="76" y="76"/>
                </a:lnTo>
                <a:lnTo>
                  <a:pt x="68" y="68"/>
                </a:lnTo>
                <a:lnTo>
                  <a:pt x="63" y="70"/>
                </a:lnTo>
                <a:lnTo>
                  <a:pt x="57" y="55"/>
                </a:lnTo>
                <a:lnTo>
                  <a:pt x="38" y="65"/>
                </a:lnTo>
                <a:lnTo>
                  <a:pt x="34" y="63"/>
                </a:lnTo>
                <a:lnTo>
                  <a:pt x="32" y="68"/>
                </a:lnTo>
                <a:lnTo>
                  <a:pt x="4" y="68"/>
                </a:lnTo>
                <a:lnTo>
                  <a:pt x="4" y="78"/>
                </a:lnTo>
                <a:lnTo>
                  <a:pt x="12" y="80"/>
                </a:lnTo>
                <a:lnTo>
                  <a:pt x="17" y="89"/>
                </a:lnTo>
                <a:lnTo>
                  <a:pt x="0" y="89"/>
                </a:lnTo>
                <a:lnTo>
                  <a:pt x="0" y="102"/>
                </a:lnTo>
                <a:lnTo>
                  <a:pt x="8" y="108"/>
                </a:lnTo>
                <a:lnTo>
                  <a:pt x="12" y="121"/>
                </a:lnTo>
                <a:lnTo>
                  <a:pt x="10" y="133"/>
                </a:lnTo>
                <a:lnTo>
                  <a:pt x="208" y="12"/>
                </a:lnTo>
              </a:path>
            </a:pathLst>
          </a:custGeom>
          <a:solidFill>
            <a:srgbClr val="000000"/>
          </a:solidFill>
          <a:ln w="9525" cap="rnd">
            <a:noFill/>
            <a:round/>
            <a:headEnd/>
            <a:tailEnd/>
          </a:ln>
          <a:effectLst/>
        </p:spPr>
        <p:txBody>
          <a:bodyPr/>
          <a:lstStyle/>
          <a:p>
            <a:endParaRPr lang="en-US"/>
          </a:p>
        </p:txBody>
      </p:sp>
      <p:sp>
        <p:nvSpPr>
          <p:cNvPr id="64561" name="Freeform 1073"/>
          <p:cNvSpPr>
            <a:spLocks/>
          </p:cNvSpPr>
          <p:nvPr/>
        </p:nvSpPr>
        <p:spPr bwMode="auto">
          <a:xfrm>
            <a:off x="3460750" y="3854450"/>
            <a:ext cx="387350" cy="288925"/>
          </a:xfrm>
          <a:custGeom>
            <a:avLst/>
            <a:gdLst/>
            <a:ahLst/>
            <a:cxnLst>
              <a:cxn ang="0">
                <a:pos x="200" y="34"/>
              </a:cxn>
              <a:cxn ang="0">
                <a:pos x="202" y="15"/>
              </a:cxn>
              <a:cxn ang="0">
                <a:pos x="207" y="11"/>
              </a:cxn>
              <a:cxn ang="0">
                <a:pos x="204" y="0"/>
              </a:cxn>
              <a:cxn ang="0">
                <a:pos x="202" y="0"/>
              </a:cxn>
              <a:cxn ang="0">
                <a:pos x="4" y="121"/>
              </a:cxn>
              <a:cxn ang="0">
                <a:pos x="0" y="158"/>
              </a:cxn>
              <a:cxn ang="0">
                <a:pos x="200" y="34"/>
              </a:cxn>
            </a:cxnLst>
            <a:rect l="0" t="0" r="r" b="b"/>
            <a:pathLst>
              <a:path w="208" h="159">
                <a:moveTo>
                  <a:pt x="200" y="34"/>
                </a:moveTo>
                <a:lnTo>
                  <a:pt x="202" y="15"/>
                </a:lnTo>
                <a:lnTo>
                  <a:pt x="207" y="11"/>
                </a:lnTo>
                <a:lnTo>
                  <a:pt x="204" y="0"/>
                </a:lnTo>
                <a:lnTo>
                  <a:pt x="202" y="0"/>
                </a:lnTo>
                <a:lnTo>
                  <a:pt x="4" y="121"/>
                </a:lnTo>
                <a:lnTo>
                  <a:pt x="0" y="158"/>
                </a:lnTo>
                <a:lnTo>
                  <a:pt x="200" y="34"/>
                </a:lnTo>
              </a:path>
            </a:pathLst>
          </a:custGeom>
          <a:solidFill>
            <a:srgbClr val="000000"/>
          </a:solidFill>
          <a:ln w="9525" cap="rnd">
            <a:noFill/>
            <a:round/>
            <a:headEnd/>
            <a:tailEnd/>
          </a:ln>
          <a:effectLst/>
        </p:spPr>
        <p:txBody>
          <a:bodyPr/>
          <a:lstStyle/>
          <a:p>
            <a:endParaRPr lang="en-US"/>
          </a:p>
        </p:txBody>
      </p:sp>
      <p:sp>
        <p:nvSpPr>
          <p:cNvPr id="64562" name="Freeform 1074"/>
          <p:cNvSpPr>
            <a:spLocks/>
          </p:cNvSpPr>
          <p:nvPr/>
        </p:nvSpPr>
        <p:spPr bwMode="auto">
          <a:xfrm>
            <a:off x="3354388" y="3886200"/>
            <a:ext cx="488950" cy="354013"/>
          </a:xfrm>
          <a:custGeom>
            <a:avLst/>
            <a:gdLst/>
            <a:ahLst/>
            <a:cxnLst>
              <a:cxn ang="0">
                <a:pos x="262" y="32"/>
              </a:cxn>
              <a:cxn ang="0">
                <a:pos x="262" y="30"/>
              </a:cxn>
              <a:cxn ang="0">
                <a:pos x="262" y="24"/>
              </a:cxn>
              <a:cxn ang="0">
                <a:pos x="258" y="17"/>
              </a:cxn>
              <a:cxn ang="0">
                <a:pos x="258" y="0"/>
              </a:cxn>
              <a:cxn ang="0">
                <a:pos x="60" y="122"/>
              </a:cxn>
              <a:cxn ang="0">
                <a:pos x="56" y="153"/>
              </a:cxn>
              <a:cxn ang="0">
                <a:pos x="26" y="160"/>
              </a:cxn>
              <a:cxn ang="0">
                <a:pos x="11" y="170"/>
              </a:cxn>
              <a:cxn ang="0">
                <a:pos x="0" y="185"/>
              </a:cxn>
              <a:cxn ang="0">
                <a:pos x="0" y="194"/>
              </a:cxn>
              <a:cxn ang="0">
                <a:pos x="262" y="32"/>
              </a:cxn>
            </a:cxnLst>
            <a:rect l="0" t="0" r="r" b="b"/>
            <a:pathLst>
              <a:path w="263" h="195">
                <a:moveTo>
                  <a:pt x="262" y="32"/>
                </a:moveTo>
                <a:lnTo>
                  <a:pt x="262" y="30"/>
                </a:lnTo>
                <a:lnTo>
                  <a:pt x="262" y="24"/>
                </a:lnTo>
                <a:lnTo>
                  <a:pt x="258" y="17"/>
                </a:lnTo>
                <a:lnTo>
                  <a:pt x="258" y="0"/>
                </a:lnTo>
                <a:lnTo>
                  <a:pt x="60" y="122"/>
                </a:lnTo>
                <a:lnTo>
                  <a:pt x="56" y="153"/>
                </a:lnTo>
                <a:lnTo>
                  <a:pt x="26" y="160"/>
                </a:lnTo>
                <a:lnTo>
                  <a:pt x="11" y="170"/>
                </a:lnTo>
                <a:lnTo>
                  <a:pt x="0" y="185"/>
                </a:lnTo>
                <a:lnTo>
                  <a:pt x="0" y="194"/>
                </a:lnTo>
                <a:lnTo>
                  <a:pt x="262" y="32"/>
                </a:lnTo>
              </a:path>
            </a:pathLst>
          </a:custGeom>
          <a:solidFill>
            <a:srgbClr val="050505"/>
          </a:solidFill>
          <a:ln w="9525" cap="rnd">
            <a:noFill/>
            <a:round/>
            <a:headEnd/>
            <a:tailEnd/>
          </a:ln>
          <a:effectLst/>
        </p:spPr>
        <p:txBody>
          <a:bodyPr/>
          <a:lstStyle/>
          <a:p>
            <a:endParaRPr lang="en-US"/>
          </a:p>
        </p:txBody>
      </p:sp>
      <p:sp>
        <p:nvSpPr>
          <p:cNvPr id="64563" name="Freeform 1075"/>
          <p:cNvSpPr>
            <a:spLocks/>
          </p:cNvSpPr>
          <p:nvPr/>
        </p:nvSpPr>
        <p:spPr bwMode="auto">
          <a:xfrm>
            <a:off x="3330575" y="3916363"/>
            <a:ext cx="539750" cy="365125"/>
          </a:xfrm>
          <a:custGeom>
            <a:avLst/>
            <a:gdLst/>
            <a:ahLst/>
            <a:cxnLst>
              <a:cxn ang="0">
                <a:pos x="289" y="22"/>
              </a:cxn>
              <a:cxn ang="0">
                <a:pos x="279" y="19"/>
              </a:cxn>
              <a:cxn ang="0">
                <a:pos x="274" y="13"/>
              </a:cxn>
              <a:cxn ang="0">
                <a:pos x="274" y="7"/>
              </a:cxn>
              <a:cxn ang="0">
                <a:pos x="270" y="0"/>
              </a:cxn>
              <a:cxn ang="0">
                <a:pos x="70" y="124"/>
              </a:cxn>
              <a:cxn ang="0">
                <a:pos x="68" y="136"/>
              </a:cxn>
              <a:cxn ang="0">
                <a:pos x="38" y="143"/>
              </a:cxn>
              <a:cxn ang="0">
                <a:pos x="23" y="153"/>
              </a:cxn>
              <a:cxn ang="0">
                <a:pos x="12" y="168"/>
              </a:cxn>
              <a:cxn ang="0">
                <a:pos x="12" y="179"/>
              </a:cxn>
              <a:cxn ang="0">
                <a:pos x="6" y="183"/>
              </a:cxn>
              <a:cxn ang="0">
                <a:pos x="0" y="200"/>
              </a:cxn>
              <a:cxn ang="0">
                <a:pos x="289" y="22"/>
              </a:cxn>
            </a:cxnLst>
            <a:rect l="0" t="0" r="r" b="b"/>
            <a:pathLst>
              <a:path w="290" h="201">
                <a:moveTo>
                  <a:pt x="289" y="22"/>
                </a:moveTo>
                <a:lnTo>
                  <a:pt x="279" y="19"/>
                </a:lnTo>
                <a:lnTo>
                  <a:pt x="274" y="13"/>
                </a:lnTo>
                <a:lnTo>
                  <a:pt x="274" y="7"/>
                </a:lnTo>
                <a:lnTo>
                  <a:pt x="270" y="0"/>
                </a:lnTo>
                <a:lnTo>
                  <a:pt x="70" y="124"/>
                </a:lnTo>
                <a:lnTo>
                  <a:pt x="68" y="136"/>
                </a:lnTo>
                <a:lnTo>
                  <a:pt x="38" y="143"/>
                </a:lnTo>
                <a:lnTo>
                  <a:pt x="23" y="153"/>
                </a:lnTo>
                <a:lnTo>
                  <a:pt x="12" y="168"/>
                </a:lnTo>
                <a:lnTo>
                  <a:pt x="12" y="179"/>
                </a:lnTo>
                <a:lnTo>
                  <a:pt x="6" y="183"/>
                </a:lnTo>
                <a:lnTo>
                  <a:pt x="0" y="200"/>
                </a:lnTo>
                <a:lnTo>
                  <a:pt x="289" y="22"/>
                </a:lnTo>
              </a:path>
            </a:pathLst>
          </a:custGeom>
          <a:solidFill>
            <a:srgbClr val="0A0A0A"/>
          </a:solidFill>
          <a:ln w="9525" cap="rnd">
            <a:noFill/>
            <a:round/>
            <a:headEnd/>
            <a:tailEnd/>
          </a:ln>
          <a:effectLst/>
        </p:spPr>
        <p:txBody>
          <a:bodyPr/>
          <a:lstStyle/>
          <a:p>
            <a:endParaRPr lang="en-US"/>
          </a:p>
        </p:txBody>
      </p:sp>
      <p:sp>
        <p:nvSpPr>
          <p:cNvPr id="64564" name="Freeform 1076"/>
          <p:cNvSpPr>
            <a:spLocks/>
          </p:cNvSpPr>
          <p:nvPr/>
        </p:nvSpPr>
        <p:spPr bwMode="auto">
          <a:xfrm>
            <a:off x="3330575" y="3921125"/>
            <a:ext cx="650875" cy="388938"/>
          </a:xfrm>
          <a:custGeom>
            <a:avLst/>
            <a:gdLst/>
            <a:ahLst/>
            <a:cxnLst>
              <a:cxn ang="0">
                <a:pos x="349" y="0"/>
              </a:cxn>
              <a:cxn ang="0">
                <a:pos x="345" y="0"/>
              </a:cxn>
              <a:cxn ang="0">
                <a:pos x="343" y="3"/>
              </a:cxn>
              <a:cxn ang="0">
                <a:pos x="349" y="0"/>
              </a:cxn>
              <a:cxn ang="0">
                <a:pos x="332" y="9"/>
              </a:cxn>
              <a:cxn ang="0">
                <a:pos x="319" y="9"/>
              </a:cxn>
              <a:cxn ang="0">
                <a:pos x="291" y="22"/>
              </a:cxn>
              <a:cxn ang="0">
                <a:pos x="279" y="17"/>
              </a:cxn>
              <a:cxn ang="0">
                <a:pos x="274" y="13"/>
              </a:cxn>
              <a:cxn ang="0">
                <a:pos x="12" y="175"/>
              </a:cxn>
              <a:cxn ang="0">
                <a:pos x="12" y="177"/>
              </a:cxn>
              <a:cxn ang="0">
                <a:pos x="6" y="181"/>
              </a:cxn>
              <a:cxn ang="0">
                <a:pos x="0" y="202"/>
              </a:cxn>
              <a:cxn ang="0">
                <a:pos x="4" y="213"/>
              </a:cxn>
              <a:cxn ang="0">
                <a:pos x="332" y="9"/>
              </a:cxn>
              <a:cxn ang="0">
                <a:pos x="349" y="0"/>
              </a:cxn>
            </a:cxnLst>
            <a:rect l="0" t="0" r="r" b="b"/>
            <a:pathLst>
              <a:path w="350" h="214">
                <a:moveTo>
                  <a:pt x="349" y="0"/>
                </a:moveTo>
                <a:lnTo>
                  <a:pt x="345" y="0"/>
                </a:lnTo>
                <a:lnTo>
                  <a:pt x="343" y="3"/>
                </a:lnTo>
                <a:lnTo>
                  <a:pt x="349" y="0"/>
                </a:lnTo>
                <a:lnTo>
                  <a:pt x="332" y="9"/>
                </a:lnTo>
                <a:lnTo>
                  <a:pt x="319" y="9"/>
                </a:lnTo>
                <a:lnTo>
                  <a:pt x="291" y="22"/>
                </a:lnTo>
                <a:lnTo>
                  <a:pt x="279" y="17"/>
                </a:lnTo>
                <a:lnTo>
                  <a:pt x="274" y="13"/>
                </a:lnTo>
                <a:lnTo>
                  <a:pt x="12" y="175"/>
                </a:lnTo>
                <a:lnTo>
                  <a:pt x="12" y="177"/>
                </a:lnTo>
                <a:lnTo>
                  <a:pt x="6" y="181"/>
                </a:lnTo>
                <a:lnTo>
                  <a:pt x="0" y="202"/>
                </a:lnTo>
                <a:lnTo>
                  <a:pt x="4" y="213"/>
                </a:lnTo>
                <a:lnTo>
                  <a:pt x="332" y="9"/>
                </a:lnTo>
                <a:lnTo>
                  <a:pt x="349" y="0"/>
                </a:lnTo>
              </a:path>
            </a:pathLst>
          </a:custGeom>
          <a:solidFill>
            <a:srgbClr val="0F0F0F"/>
          </a:solidFill>
          <a:ln w="9525" cap="rnd">
            <a:noFill/>
            <a:round/>
            <a:headEnd/>
            <a:tailEnd/>
          </a:ln>
          <a:effectLst/>
        </p:spPr>
        <p:txBody>
          <a:bodyPr/>
          <a:lstStyle/>
          <a:p>
            <a:endParaRPr lang="en-US"/>
          </a:p>
        </p:txBody>
      </p:sp>
      <p:sp>
        <p:nvSpPr>
          <p:cNvPr id="64565" name="Freeform 1077"/>
          <p:cNvSpPr>
            <a:spLocks/>
          </p:cNvSpPr>
          <p:nvPr/>
        </p:nvSpPr>
        <p:spPr bwMode="auto">
          <a:xfrm>
            <a:off x="3330575" y="3863975"/>
            <a:ext cx="795338" cy="465138"/>
          </a:xfrm>
          <a:custGeom>
            <a:avLst/>
            <a:gdLst/>
            <a:ahLst/>
            <a:cxnLst>
              <a:cxn ang="0">
                <a:pos x="426" y="2"/>
              </a:cxn>
              <a:cxn ang="0">
                <a:pos x="423" y="0"/>
              </a:cxn>
              <a:cxn ang="0">
                <a:pos x="421" y="4"/>
              </a:cxn>
              <a:cxn ang="0">
                <a:pos x="426" y="2"/>
              </a:cxn>
              <a:cxn ang="0">
                <a:pos x="370" y="36"/>
              </a:cxn>
              <a:cxn ang="0">
                <a:pos x="368" y="34"/>
              </a:cxn>
              <a:cxn ang="0">
                <a:pos x="360" y="29"/>
              </a:cxn>
              <a:cxn ang="0">
                <a:pos x="345" y="31"/>
              </a:cxn>
              <a:cxn ang="0">
                <a:pos x="343" y="42"/>
              </a:cxn>
              <a:cxn ang="0">
                <a:pos x="332" y="40"/>
              </a:cxn>
              <a:cxn ang="0">
                <a:pos x="319" y="40"/>
              </a:cxn>
              <a:cxn ang="0">
                <a:pos x="291" y="53"/>
              </a:cxn>
              <a:cxn ang="0">
                <a:pos x="289" y="51"/>
              </a:cxn>
              <a:cxn ang="0">
                <a:pos x="0" y="229"/>
              </a:cxn>
              <a:cxn ang="0">
                <a:pos x="0" y="233"/>
              </a:cxn>
              <a:cxn ang="0">
                <a:pos x="4" y="246"/>
              </a:cxn>
              <a:cxn ang="0">
                <a:pos x="12" y="255"/>
              </a:cxn>
              <a:cxn ang="0">
                <a:pos x="370" y="36"/>
              </a:cxn>
              <a:cxn ang="0">
                <a:pos x="426" y="2"/>
              </a:cxn>
            </a:cxnLst>
            <a:rect l="0" t="0" r="r" b="b"/>
            <a:pathLst>
              <a:path w="427" h="256">
                <a:moveTo>
                  <a:pt x="426" y="2"/>
                </a:moveTo>
                <a:lnTo>
                  <a:pt x="423" y="0"/>
                </a:lnTo>
                <a:lnTo>
                  <a:pt x="421" y="4"/>
                </a:lnTo>
                <a:lnTo>
                  <a:pt x="426" y="2"/>
                </a:lnTo>
                <a:lnTo>
                  <a:pt x="370" y="36"/>
                </a:lnTo>
                <a:lnTo>
                  <a:pt x="368" y="34"/>
                </a:lnTo>
                <a:lnTo>
                  <a:pt x="360" y="29"/>
                </a:lnTo>
                <a:lnTo>
                  <a:pt x="345" y="31"/>
                </a:lnTo>
                <a:lnTo>
                  <a:pt x="343" y="42"/>
                </a:lnTo>
                <a:lnTo>
                  <a:pt x="332" y="40"/>
                </a:lnTo>
                <a:lnTo>
                  <a:pt x="319" y="40"/>
                </a:lnTo>
                <a:lnTo>
                  <a:pt x="291" y="53"/>
                </a:lnTo>
                <a:lnTo>
                  <a:pt x="289" y="51"/>
                </a:lnTo>
                <a:lnTo>
                  <a:pt x="0" y="229"/>
                </a:lnTo>
                <a:lnTo>
                  <a:pt x="0" y="233"/>
                </a:lnTo>
                <a:lnTo>
                  <a:pt x="4" y="246"/>
                </a:lnTo>
                <a:lnTo>
                  <a:pt x="12" y="255"/>
                </a:lnTo>
                <a:lnTo>
                  <a:pt x="370" y="36"/>
                </a:lnTo>
                <a:lnTo>
                  <a:pt x="426" y="2"/>
                </a:lnTo>
              </a:path>
            </a:pathLst>
          </a:custGeom>
          <a:solidFill>
            <a:srgbClr val="141414"/>
          </a:solidFill>
          <a:ln w="9525" cap="rnd">
            <a:noFill/>
            <a:round/>
            <a:headEnd/>
            <a:tailEnd/>
          </a:ln>
          <a:effectLst/>
        </p:spPr>
        <p:txBody>
          <a:bodyPr/>
          <a:lstStyle/>
          <a:p>
            <a:endParaRPr lang="en-US"/>
          </a:p>
        </p:txBody>
      </p:sp>
      <p:sp>
        <p:nvSpPr>
          <p:cNvPr id="64566" name="Freeform 1078"/>
          <p:cNvSpPr>
            <a:spLocks/>
          </p:cNvSpPr>
          <p:nvPr/>
        </p:nvSpPr>
        <p:spPr bwMode="auto">
          <a:xfrm>
            <a:off x="3338513" y="3863975"/>
            <a:ext cx="798512" cy="488950"/>
          </a:xfrm>
          <a:custGeom>
            <a:avLst/>
            <a:gdLst/>
            <a:ahLst/>
            <a:cxnLst>
              <a:cxn ang="0">
                <a:pos x="428" y="12"/>
              </a:cxn>
              <a:cxn ang="0">
                <a:pos x="426" y="4"/>
              </a:cxn>
              <a:cxn ang="0">
                <a:pos x="419" y="0"/>
              </a:cxn>
              <a:cxn ang="0">
                <a:pos x="417" y="4"/>
              </a:cxn>
              <a:cxn ang="0">
                <a:pos x="400" y="29"/>
              </a:cxn>
              <a:cxn ang="0">
                <a:pos x="390" y="38"/>
              </a:cxn>
              <a:cxn ang="0">
                <a:pos x="428" y="12"/>
              </a:cxn>
              <a:cxn ang="0">
                <a:pos x="390" y="38"/>
              </a:cxn>
              <a:cxn ang="0">
                <a:pos x="373" y="40"/>
              </a:cxn>
              <a:cxn ang="0">
                <a:pos x="364" y="34"/>
              </a:cxn>
              <a:cxn ang="0">
                <a:pos x="356" y="29"/>
              </a:cxn>
              <a:cxn ang="0">
                <a:pos x="345" y="31"/>
              </a:cxn>
              <a:cxn ang="0">
                <a:pos x="339" y="34"/>
              </a:cxn>
              <a:cxn ang="0">
                <a:pos x="339" y="42"/>
              </a:cxn>
              <a:cxn ang="0">
                <a:pos x="328" y="40"/>
              </a:cxn>
              <a:cxn ang="0">
                <a:pos x="0" y="244"/>
              </a:cxn>
              <a:cxn ang="0">
                <a:pos x="0" y="246"/>
              </a:cxn>
              <a:cxn ang="0">
                <a:pos x="11" y="259"/>
              </a:cxn>
              <a:cxn ang="0">
                <a:pos x="11" y="265"/>
              </a:cxn>
              <a:cxn ang="0">
                <a:pos x="17" y="268"/>
              </a:cxn>
              <a:cxn ang="0">
                <a:pos x="390" y="38"/>
              </a:cxn>
              <a:cxn ang="0">
                <a:pos x="428" y="12"/>
              </a:cxn>
            </a:cxnLst>
            <a:rect l="0" t="0" r="r" b="b"/>
            <a:pathLst>
              <a:path w="429" h="269">
                <a:moveTo>
                  <a:pt x="428" y="12"/>
                </a:moveTo>
                <a:lnTo>
                  <a:pt x="426" y="4"/>
                </a:lnTo>
                <a:lnTo>
                  <a:pt x="419" y="0"/>
                </a:lnTo>
                <a:lnTo>
                  <a:pt x="417" y="4"/>
                </a:lnTo>
                <a:lnTo>
                  <a:pt x="400" y="29"/>
                </a:lnTo>
                <a:lnTo>
                  <a:pt x="390" y="38"/>
                </a:lnTo>
                <a:lnTo>
                  <a:pt x="428" y="12"/>
                </a:lnTo>
                <a:lnTo>
                  <a:pt x="390" y="38"/>
                </a:lnTo>
                <a:lnTo>
                  <a:pt x="373" y="40"/>
                </a:lnTo>
                <a:lnTo>
                  <a:pt x="364" y="34"/>
                </a:lnTo>
                <a:lnTo>
                  <a:pt x="356" y="29"/>
                </a:lnTo>
                <a:lnTo>
                  <a:pt x="345" y="31"/>
                </a:lnTo>
                <a:lnTo>
                  <a:pt x="339" y="34"/>
                </a:lnTo>
                <a:lnTo>
                  <a:pt x="339" y="42"/>
                </a:lnTo>
                <a:lnTo>
                  <a:pt x="328" y="40"/>
                </a:lnTo>
                <a:lnTo>
                  <a:pt x="0" y="244"/>
                </a:lnTo>
                <a:lnTo>
                  <a:pt x="0" y="246"/>
                </a:lnTo>
                <a:lnTo>
                  <a:pt x="11" y="259"/>
                </a:lnTo>
                <a:lnTo>
                  <a:pt x="11" y="265"/>
                </a:lnTo>
                <a:lnTo>
                  <a:pt x="17" y="268"/>
                </a:lnTo>
                <a:lnTo>
                  <a:pt x="390" y="38"/>
                </a:lnTo>
                <a:lnTo>
                  <a:pt x="428" y="12"/>
                </a:lnTo>
              </a:path>
            </a:pathLst>
          </a:custGeom>
          <a:solidFill>
            <a:srgbClr val="191919"/>
          </a:solidFill>
          <a:ln w="9525" cap="rnd">
            <a:noFill/>
            <a:round/>
            <a:headEnd/>
            <a:tailEnd/>
          </a:ln>
          <a:effectLst/>
        </p:spPr>
        <p:txBody>
          <a:bodyPr/>
          <a:lstStyle/>
          <a:p>
            <a:endParaRPr lang="en-US"/>
          </a:p>
        </p:txBody>
      </p:sp>
      <p:sp>
        <p:nvSpPr>
          <p:cNvPr id="64567" name="Freeform 1079"/>
          <p:cNvSpPr>
            <a:spLocks/>
          </p:cNvSpPr>
          <p:nvPr/>
        </p:nvSpPr>
        <p:spPr bwMode="auto">
          <a:xfrm>
            <a:off x="3354388" y="3867150"/>
            <a:ext cx="788987" cy="500063"/>
          </a:xfrm>
          <a:custGeom>
            <a:avLst/>
            <a:gdLst/>
            <a:ahLst/>
            <a:cxnLst>
              <a:cxn ang="0">
                <a:pos x="424" y="25"/>
              </a:cxn>
              <a:cxn ang="0">
                <a:pos x="418" y="2"/>
              </a:cxn>
              <a:cxn ang="0">
                <a:pos x="414" y="0"/>
              </a:cxn>
              <a:cxn ang="0">
                <a:pos x="409" y="2"/>
              </a:cxn>
              <a:cxn ang="0">
                <a:pos x="392" y="27"/>
              </a:cxn>
              <a:cxn ang="0">
                <a:pos x="382" y="36"/>
              </a:cxn>
              <a:cxn ang="0">
                <a:pos x="365" y="38"/>
              </a:cxn>
              <a:cxn ang="0">
                <a:pos x="358" y="34"/>
              </a:cxn>
              <a:cxn ang="0">
                <a:pos x="0" y="253"/>
              </a:cxn>
              <a:cxn ang="0">
                <a:pos x="3" y="257"/>
              </a:cxn>
              <a:cxn ang="0">
                <a:pos x="3" y="263"/>
              </a:cxn>
              <a:cxn ang="0">
                <a:pos x="13" y="266"/>
              </a:cxn>
              <a:cxn ang="0">
                <a:pos x="18" y="274"/>
              </a:cxn>
              <a:cxn ang="0">
                <a:pos x="22" y="274"/>
              </a:cxn>
              <a:cxn ang="0">
                <a:pos x="424" y="25"/>
              </a:cxn>
            </a:cxnLst>
            <a:rect l="0" t="0" r="r" b="b"/>
            <a:pathLst>
              <a:path w="425" h="275">
                <a:moveTo>
                  <a:pt x="424" y="25"/>
                </a:moveTo>
                <a:lnTo>
                  <a:pt x="418" y="2"/>
                </a:lnTo>
                <a:lnTo>
                  <a:pt x="414" y="0"/>
                </a:lnTo>
                <a:lnTo>
                  <a:pt x="409" y="2"/>
                </a:lnTo>
                <a:lnTo>
                  <a:pt x="392" y="27"/>
                </a:lnTo>
                <a:lnTo>
                  <a:pt x="382" y="36"/>
                </a:lnTo>
                <a:lnTo>
                  <a:pt x="365" y="38"/>
                </a:lnTo>
                <a:lnTo>
                  <a:pt x="358" y="34"/>
                </a:lnTo>
                <a:lnTo>
                  <a:pt x="0" y="253"/>
                </a:lnTo>
                <a:lnTo>
                  <a:pt x="3" y="257"/>
                </a:lnTo>
                <a:lnTo>
                  <a:pt x="3" y="263"/>
                </a:lnTo>
                <a:lnTo>
                  <a:pt x="13" y="266"/>
                </a:lnTo>
                <a:lnTo>
                  <a:pt x="18" y="274"/>
                </a:lnTo>
                <a:lnTo>
                  <a:pt x="22" y="274"/>
                </a:lnTo>
                <a:lnTo>
                  <a:pt x="424" y="25"/>
                </a:lnTo>
              </a:path>
            </a:pathLst>
          </a:custGeom>
          <a:solidFill>
            <a:srgbClr val="1F1F1F"/>
          </a:solidFill>
          <a:ln w="9525" cap="rnd">
            <a:noFill/>
            <a:round/>
            <a:headEnd/>
            <a:tailEnd/>
          </a:ln>
          <a:effectLst/>
        </p:spPr>
        <p:txBody>
          <a:bodyPr/>
          <a:lstStyle/>
          <a:p>
            <a:endParaRPr lang="en-US"/>
          </a:p>
        </p:txBody>
      </p:sp>
      <p:sp>
        <p:nvSpPr>
          <p:cNvPr id="64568" name="Freeform 1080"/>
          <p:cNvSpPr>
            <a:spLocks/>
          </p:cNvSpPr>
          <p:nvPr/>
        </p:nvSpPr>
        <p:spPr bwMode="auto">
          <a:xfrm>
            <a:off x="3370263" y="3886200"/>
            <a:ext cx="782637" cy="481013"/>
          </a:xfrm>
          <a:custGeom>
            <a:avLst/>
            <a:gdLst/>
            <a:ahLst/>
            <a:cxnLst>
              <a:cxn ang="0">
                <a:pos x="411" y="0"/>
              </a:cxn>
              <a:cxn ang="0">
                <a:pos x="420" y="30"/>
              </a:cxn>
              <a:cxn ang="0">
                <a:pos x="38" y="264"/>
              </a:cxn>
              <a:cxn ang="0">
                <a:pos x="38" y="251"/>
              </a:cxn>
              <a:cxn ang="0">
                <a:pos x="17" y="264"/>
              </a:cxn>
              <a:cxn ang="0">
                <a:pos x="9" y="264"/>
              </a:cxn>
              <a:cxn ang="0">
                <a:pos x="4" y="256"/>
              </a:cxn>
              <a:cxn ang="0">
                <a:pos x="0" y="256"/>
              </a:cxn>
              <a:cxn ang="0">
                <a:pos x="373" y="26"/>
              </a:cxn>
              <a:cxn ang="0">
                <a:pos x="411" y="0"/>
              </a:cxn>
            </a:cxnLst>
            <a:rect l="0" t="0" r="r" b="b"/>
            <a:pathLst>
              <a:path w="421" h="265">
                <a:moveTo>
                  <a:pt x="411" y="0"/>
                </a:moveTo>
                <a:lnTo>
                  <a:pt x="420" y="30"/>
                </a:lnTo>
                <a:lnTo>
                  <a:pt x="38" y="264"/>
                </a:lnTo>
                <a:lnTo>
                  <a:pt x="38" y="251"/>
                </a:lnTo>
                <a:lnTo>
                  <a:pt x="17" y="264"/>
                </a:lnTo>
                <a:lnTo>
                  <a:pt x="9" y="264"/>
                </a:lnTo>
                <a:lnTo>
                  <a:pt x="4" y="256"/>
                </a:lnTo>
                <a:lnTo>
                  <a:pt x="0" y="256"/>
                </a:lnTo>
                <a:lnTo>
                  <a:pt x="373" y="26"/>
                </a:lnTo>
                <a:lnTo>
                  <a:pt x="411" y="0"/>
                </a:lnTo>
              </a:path>
            </a:pathLst>
          </a:custGeom>
          <a:solidFill>
            <a:srgbClr val="242424"/>
          </a:solidFill>
          <a:ln w="9525" cap="rnd">
            <a:noFill/>
            <a:round/>
            <a:headEnd/>
            <a:tailEnd/>
          </a:ln>
          <a:effectLst/>
        </p:spPr>
        <p:txBody>
          <a:bodyPr/>
          <a:lstStyle/>
          <a:p>
            <a:endParaRPr lang="en-US"/>
          </a:p>
        </p:txBody>
      </p:sp>
      <p:sp>
        <p:nvSpPr>
          <p:cNvPr id="64569" name="Freeform 1081"/>
          <p:cNvSpPr>
            <a:spLocks/>
          </p:cNvSpPr>
          <p:nvPr/>
        </p:nvSpPr>
        <p:spPr bwMode="auto">
          <a:xfrm>
            <a:off x="3394075" y="3913188"/>
            <a:ext cx="777875" cy="485775"/>
          </a:xfrm>
          <a:custGeom>
            <a:avLst/>
            <a:gdLst/>
            <a:ahLst/>
            <a:cxnLst>
              <a:cxn ang="0">
                <a:pos x="417" y="26"/>
              </a:cxn>
              <a:cxn ang="0">
                <a:pos x="417" y="19"/>
              </a:cxn>
              <a:cxn ang="0">
                <a:pos x="409" y="15"/>
              </a:cxn>
              <a:cxn ang="0">
                <a:pos x="402" y="0"/>
              </a:cxn>
              <a:cxn ang="0">
                <a:pos x="0" y="249"/>
              </a:cxn>
              <a:cxn ang="0">
                <a:pos x="4" y="249"/>
              </a:cxn>
              <a:cxn ang="0">
                <a:pos x="25" y="236"/>
              </a:cxn>
              <a:cxn ang="0">
                <a:pos x="25" y="266"/>
              </a:cxn>
              <a:cxn ang="0">
                <a:pos x="417" y="26"/>
              </a:cxn>
            </a:cxnLst>
            <a:rect l="0" t="0" r="r" b="b"/>
            <a:pathLst>
              <a:path w="418" h="267">
                <a:moveTo>
                  <a:pt x="417" y="26"/>
                </a:moveTo>
                <a:lnTo>
                  <a:pt x="417" y="19"/>
                </a:lnTo>
                <a:lnTo>
                  <a:pt x="409" y="15"/>
                </a:lnTo>
                <a:lnTo>
                  <a:pt x="402" y="0"/>
                </a:lnTo>
                <a:lnTo>
                  <a:pt x="0" y="249"/>
                </a:lnTo>
                <a:lnTo>
                  <a:pt x="4" y="249"/>
                </a:lnTo>
                <a:lnTo>
                  <a:pt x="25" y="236"/>
                </a:lnTo>
                <a:lnTo>
                  <a:pt x="25" y="266"/>
                </a:lnTo>
                <a:lnTo>
                  <a:pt x="417" y="26"/>
                </a:lnTo>
              </a:path>
            </a:pathLst>
          </a:custGeom>
          <a:solidFill>
            <a:srgbClr val="292929"/>
          </a:solidFill>
          <a:ln w="9525" cap="rnd">
            <a:noFill/>
            <a:round/>
            <a:headEnd/>
            <a:tailEnd/>
          </a:ln>
          <a:effectLst/>
        </p:spPr>
        <p:txBody>
          <a:bodyPr/>
          <a:lstStyle/>
          <a:p>
            <a:endParaRPr lang="en-US"/>
          </a:p>
        </p:txBody>
      </p:sp>
      <p:sp>
        <p:nvSpPr>
          <p:cNvPr id="64570" name="Freeform 1082"/>
          <p:cNvSpPr>
            <a:spLocks/>
          </p:cNvSpPr>
          <p:nvPr/>
        </p:nvSpPr>
        <p:spPr bwMode="auto">
          <a:xfrm>
            <a:off x="3441700" y="3940175"/>
            <a:ext cx="733425" cy="461963"/>
          </a:xfrm>
          <a:custGeom>
            <a:avLst/>
            <a:gdLst/>
            <a:ahLst/>
            <a:cxnLst>
              <a:cxn ang="0">
                <a:pos x="394" y="26"/>
              </a:cxn>
              <a:cxn ang="0">
                <a:pos x="392" y="4"/>
              </a:cxn>
              <a:cxn ang="0">
                <a:pos x="384" y="0"/>
              </a:cxn>
              <a:cxn ang="0">
                <a:pos x="382" y="0"/>
              </a:cxn>
              <a:cxn ang="0">
                <a:pos x="0" y="234"/>
              </a:cxn>
              <a:cxn ang="0">
                <a:pos x="0" y="251"/>
              </a:cxn>
              <a:cxn ang="0">
                <a:pos x="2" y="253"/>
              </a:cxn>
              <a:cxn ang="0">
                <a:pos x="15" y="251"/>
              </a:cxn>
              <a:cxn ang="0">
                <a:pos x="30" y="251"/>
              </a:cxn>
              <a:cxn ang="0">
                <a:pos x="394" y="26"/>
              </a:cxn>
            </a:cxnLst>
            <a:rect l="0" t="0" r="r" b="b"/>
            <a:pathLst>
              <a:path w="395" h="254">
                <a:moveTo>
                  <a:pt x="394" y="26"/>
                </a:moveTo>
                <a:lnTo>
                  <a:pt x="392" y="4"/>
                </a:lnTo>
                <a:lnTo>
                  <a:pt x="384" y="0"/>
                </a:lnTo>
                <a:lnTo>
                  <a:pt x="382" y="0"/>
                </a:lnTo>
                <a:lnTo>
                  <a:pt x="0" y="234"/>
                </a:lnTo>
                <a:lnTo>
                  <a:pt x="0" y="251"/>
                </a:lnTo>
                <a:lnTo>
                  <a:pt x="2" y="253"/>
                </a:lnTo>
                <a:lnTo>
                  <a:pt x="15" y="251"/>
                </a:lnTo>
                <a:lnTo>
                  <a:pt x="30" y="251"/>
                </a:lnTo>
                <a:lnTo>
                  <a:pt x="394" y="26"/>
                </a:lnTo>
              </a:path>
            </a:pathLst>
          </a:custGeom>
          <a:solidFill>
            <a:srgbClr val="2E2E2E"/>
          </a:solidFill>
          <a:ln w="9525" cap="rnd">
            <a:noFill/>
            <a:round/>
            <a:headEnd/>
            <a:tailEnd/>
          </a:ln>
          <a:effectLst/>
        </p:spPr>
        <p:txBody>
          <a:bodyPr/>
          <a:lstStyle/>
          <a:p>
            <a:endParaRPr lang="en-US"/>
          </a:p>
        </p:txBody>
      </p:sp>
      <p:sp>
        <p:nvSpPr>
          <p:cNvPr id="64571" name="Freeform 1083"/>
          <p:cNvSpPr>
            <a:spLocks/>
          </p:cNvSpPr>
          <p:nvPr/>
        </p:nvSpPr>
        <p:spPr bwMode="auto">
          <a:xfrm>
            <a:off x="3441700" y="3960813"/>
            <a:ext cx="733425" cy="441325"/>
          </a:xfrm>
          <a:custGeom>
            <a:avLst/>
            <a:gdLst/>
            <a:ahLst/>
            <a:cxnLst>
              <a:cxn ang="0">
                <a:pos x="371" y="46"/>
              </a:cxn>
              <a:cxn ang="0">
                <a:pos x="369" y="42"/>
              </a:cxn>
              <a:cxn ang="0">
                <a:pos x="394" y="17"/>
              </a:cxn>
              <a:cxn ang="0">
                <a:pos x="392" y="0"/>
              </a:cxn>
              <a:cxn ang="0">
                <a:pos x="0" y="240"/>
              </a:cxn>
              <a:cxn ang="0">
                <a:pos x="2" y="242"/>
              </a:cxn>
              <a:cxn ang="0">
                <a:pos x="15" y="240"/>
              </a:cxn>
              <a:cxn ang="0">
                <a:pos x="43" y="238"/>
              </a:cxn>
              <a:cxn ang="0">
                <a:pos x="58" y="232"/>
              </a:cxn>
              <a:cxn ang="0">
                <a:pos x="75" y="215"/>
              </a:cxn>
              <a:cxn ang="0">
                <a:pos x="96" y="212"/>
              </a:cxn>
              <a:cxn ang="0">
                <a:pos x="96" y="215"/>
              </a:cxn>
              <a:cxn ang="0">
                <a:pos x="371" y="46"/>
              </a:cxn>
            </a:cxnLst>
            <a:rect l="0" t="0" r="r" b="b"/>
            <a:pathLst>
              <a:path w="395" h="243">
                <a:moveTo>
                  <a:pt x="371" y="46"/>
                </a:moveTo>
                <a:lnTo>
                  <a:pt x="369" y="42"/>
                </a:lnTo>
                <a:lnTo>
                  <a:pt x="394" y="17"/>
                </a:lnTo>
                <a:lnTo>
                  <a:pt x="392" y="0"/>
                </a:lnTo>
                <a:lnTo>
                  <a:pt x="0" y="240"/>
                </a:lnTo>
                <a:lnTo>
                  <a:pt x="2" y="242"/>
                </a:lnTo>
                <a:lnTo>
                  <a:pt x="15" y="240"/>
                </a:lnTo>
                <a:lnTo>
                  <a:pt x="43" y="238"/>
                </a:lnTo>
                <a:lnTo>
                  <a:pt x="58" y="232"/>
                </a:lnTo>
                <a:lnTo>
                  <a:pt x="75" y="215"/>
                </a:lnTo>
                <a:lnTo>
                  <a:pt x="96" y="212"/>
                </a:lnTo>
                <a:lnTo>
                  <a:pt x="96" y="215"/>
                </a:lnTo>
                <a:lnTo>
                  <a:pt x="371" y="46"/>
                </a:lnTo>
              </a:path>
            </a:pathLst>
          </a:custGeom>
          <a:solidFill>
            <a:srgbClr val="333333"/>
          </a:solidFill>
          <a:ln w="9525" cap="rnd">
            <a:noFill/>
            <a:round/>
            <a:headEnd/>
            <a:tailEnd/>
          </a:ln>
          <a:effectLst/>
        </p:spPr>
        <p:txBody>
          <a:bodyPr/>
          <a:lstStyle/>
          <a:p>
            <a:endParaRPr lang="en-US"/>
          </a:p>
        </p:txBody>
      </p:sp>
      <p:sp>
        <p:nvSpPr>
          <p:cNvPr id="64572" name="Freeform 1084"/>
          <p:cNvSpPr>
            <a:spLocks/>
          </p:cNvSpPr>
          <p:nvPr/>
        </p:nvSpPr>
        <p:spPr bwMode="auto">
          <a:xfrm>
            <a:off x="3497263" y="3987800"/>
            <a:ext cx="677862" cy="411163"/>
          </a:xfrm>
          <a:custGeom>
            <a:avLst/>
            <a:gdLst/>
            <a:ahLst/>
            <a:cxnLst>
              <a:cxn ang="0">
                <a:pos x="337" y="51"/>
              </a:cxn>
              <a:cxn ang="0">
                <a:pos x="332" y="44"/>
              </a:cxn>
              <a:cxn ang="0">
                <a:pos x="339" y="48"/>
              </a:cxn>
              <a:cxn ang="0">
                <a:pos x="352" y="40"/>
              </a:cxn>
              <a:cxn ang="0">
                <a:pos x="349" y="38"/>
              </a:cxn>
              <a:cxn ang="0">
                <a:pos x="352" y="34"/>
              </a:cxn>
              <a:cxn ang="0">
                <a:pos x="341" y="40"/>
              </a:cxn>
              <a:cxn ang="0">
                <a:pos x="339" y="27"/>
              </a:cxn>
              <a:cxn ang="0">
                <a:pos x="364" y="2"/>
              </a:cxn>
              <a:cxn ang="0">
                <a:pos x="364" y="0"/>
              </a:cxn>
              <a:cxn ang="0">
                <a:pos x="0" y="225"/>
              </a:cxn>
              <a:cxn ang="0">
                <a:pos x="13" y="223"/>
              </a:cxn>
              <a:cxn ang="0">
                <a:pos x="28" y="217"/>
              </a:cxn>
              <a:cxn ang="0">
                <a:pos x="45" y="200"/>
              </a:cxn>
              <a:cxn ang="0">
                <a:pos x="66" y="197"/>
              </a:cxn>
              <a:cxn ang="0">
                <a:pos x="70" y="208"/>
              </a:cxn>
              <a:cxn ang="0">
                <a:pos x="68" y="217"/>
              </a:cxn>
              <a:cxn ang="0">
                <a:pos x="337" y="51"/>
              </a:cxn>
            </a:cxnLst>
            <a:rect l="0" t="0" r="r" b="b"/>
            <a:pathLst>
              <a:path w="365" h="226">
                <a:moveTo>
                  <a:pt x="337" y="51"/>
                </a:moveTo>
                <a:lnTo>
                  <a:pt x="332" y="44"/>
                </a:lnTo>
                <a:lnTo>
                  <a:pt x="339" y="48"/>
                </a:lnTo>
                <a:lnTo>
                  <a:pt x="352" y="40"/>
                </a:lnTo>
                <a:lnTo>
                  <a:pt x="349" y="38"/>
                </a:lnTo>
                <a:lnTo>
                  <a:pt x="352" y="34"/>
                </a:lnTo>
                <a:lnTo>
                  <a:pt x="341" y="40"/>
                </a:lnTo>
                <a:lnTo>
                  <a:pt x="339" y="27"/>
                </a:lnTo>
                <a:lnTo>
                  <a:pt x="364" y="2"/>
                </a:lnTo>
                <a:lnTo>
                  <a:pt x="364" y="0"/>
                </a:lnTo>
                <a:lnTo>
                  <a:pt x="0" y="225"/>
                </a:lnTo>
                <a:lnTo>
                  <a:pt x="13" y="223"/>
                </a:lnTo>
                <a:lnTo>
                  <a:pt x="28" y="217"/>
                </a:lnTo>
                <a:lnTo>
                  <a:pt x="45" y="200"/>
                </a:lnTo>
                <a:lnTo>
                  <a:pt x="66" y="197"/>
                </a:lnTo>
                <a:lnTo>
                  <a:pt x="70" y="208"/>
                </a:lnTo>
                <a:lnTo>
                  <a:pt x="68" y="217"/>
                </a:lnTo>
                <a:lnTo>
                  <a:pt x="337" y="51"/>
                </a:lnTo>
              </a:path>
            </a:pathLst>
          </a:custGeom>
          <a:solidFill>
            <a:srgbClr val="383838"/>
          </a:solidFill>
          <a:ln w="9525" cap="rnd">
            <a:noFill/>
            <a:round/>
            <a:headEnd/>
            <a:tailEnd/>
          </a:ln>
          <a:effectLst/>
        </p:spPr>
        <p:txBody>
          <a:bodyPr/>
          <a:lstStyle/>
          <a:p>
            <a:endParaRPr lang="en-US"/>
          </a:p>
        </p:txBody>
      </p:sp>
      <p:sp>
        <p:nvSpPr>
          <p:cNvPr id="64573" name="Freeform 1085"/>
          <p:cNvSpPr>
            <a:spLocks/>
          </p:cNvSpPr>
          <p:nvPr/>
        </p:nvSpPr>
        <p:spPr bwMode="auto">
          <a:xfrm>
            <a:off x="3619500" y="4043363"/>
            <a:ext cx="547688" cy="365125"/>
          </a:xfrm>
          <a:custGeom>
            <a:avLst/>
            <a:gdLst/>
            <a:ahLst/>
            <a:cxnLst>
              <a:cxn ang="0">
                <a:pos x="294" y="22"/>
              </a:cxn>
              <a:cxn ang="0">
                <a:pos x="275" y="22"/>
              </a:cxn>
              <a:cxn ang="0">
                <a:pos x="266" y="13"/>
              </a:cxn>
              <a:cxn ang="0">
                <a:pos x="273" y="20"/>
              </a:cxn>
              <a:cxn ang="0">
                <a:pos x="288" y="20"/>
              </a:cxn>
              <a:cxn ang="0">
                <a:pos x="288" y="11"/>
              </a:cxn>
              <a:cxn ang="0">
                <a:pos x="283" y="7"/>
              </a:cxn>
              <a:cxn ang="0">
                <a:pos x="286" y="3"/>
              </a:cxn>
              <a:cxn ang="0">
                <a:pos x="275" y="9"/>
              </a:cxn>
              <a:cxn ang="0">
                <a:pos x="275" y="0"/>
              </a:cxn>
              <a:cxn ang="0">
                <a:pos x="0" y="169"/>
              </a:cxn>
              <a:cxn ang="0">
                <a:pos x="4" y="177"/>
              </a:cxn>
              <a:cxn ang="0">
                <a:pos x="0" y="196"/>
              </a:cxn>
              <a:cxn ang="0">
                <a:pos x="2" y="200"/>
              </a:cxn>
              <a:cxn ang="0">
                <a:pos x="294" y="22"/>
              </a:cxn>
            </a:cxnLst>
            <a:rect l="0" t="0" r="r" b="b"/>
            <a:pathLst>
              <a:path w="295" h="201">
                <a:moveTo>
                  <a:pt x="294" y="22"/>
                </a:moveTo>
                <a:lnTo>
                  <a:pt x="275" y="22"/>
                </a:lnTo>
                <a:lnTo>
                  <a:pt x="266" y="13"/>
                </a:lnTo>
                <a:lnTo>
                  <a:pt x="273" y="20"/>
                </a:lnTo>
                <a:lnTo>
                  <a:pt x="288" y="20"/>
                </a:lnTo>
                <a:lnTo>
                  <a:pt x="288" y="11"/>
                </a:lnTo>
                <a:lnTo>
                  <a:pt x="283" y="7"/>
                </a:lnTo>
                <a:lnTo>
                  <a:pt x="286" y="3"/>
                </a:lnTo>
                <a:lnTo>
                  <a:pt x="275" y="9"/>
                </a:lnTo>
                <a:lnTo>
                  <a:pt x="275" y="0"/>
                </a:lnTo>
                <a:lnTo>
                  <a:pt x="0" y="169"/>
                </a:lnTo>
                <a:lnTo>
                  <a:pt x="4" y="177"/>
                </a:lnTo>
                <a:lnTo>
                  <a:pt x="0" y="196"/>
                </a:lnTo>
                <a:lnTo>
                  <a:pt x="2" y="200"/>
                </a:lnTo>
                <a:lnTo>
                  <a:pt x="294" y="22"/>
                </a:lnTo>
              </a:path>
            </a:pathLst>
          </a:custGeom>
          <a:solidFill>
            <a:srgbClr val="3D3D3D"/>
          </a:solidFill>
          <a:ln w="9525" cap="rnd">
            <a:noFill/>
            <a:round/>
            <a:headEnd/>
            <a:tailEnd/>
          </a:ln>
          <a:effectLst/>
        </p:spPr>
        <p:txBody>
          <a:bodyPr/>
          <a:lstStyle/>
          <a:p>
            <a:endParaRPr lang="en-US"/>
          </a:p>
        </p:txBody>
      </p:sp>
      <p:sp>
        <p:nvSpPr>
          <p:cNvPr id="64574" name="Freeform 1086"/>
          <p:cNvSpPr>
            <a:spLocks/>
          </p:cNvSpPr>
          <p:nvPr/>
        </p:nvSpPr>
        <p:spPr bwMode="auto">
          <a:xfrm>
            <a:off x="3619500" y="4043363"/>
            <a:ext cx="660400" cy="388937"/>
          </a:xfrm>
          <a:custGeom>
            <a:avLst/>
            <a:gdLst/>
            <a:ahLst/>
            <a:cxnLst>
              <a:cxn ang="0">
                <a:pos x="354" y="3"/>
              </a:cxn>
              <a:cxn ang="0">
                <a:pos x="352" y="0"/>
              </a:cxn>
              <a:cxn ang="0">
                <a:pos x="334" y="0"/>
              </a:cxn>
              <a:cxn ang="0">
                <a:pos x="328" y="15"/>
              </a:cxn>
              <a:cxn ang="0">
                <a:pos x="317" y="17"/>
              </a:cxn>
              <a:cxn ang="0">
                <a:pos x="315" y="26"/>
              </a:cxn>
              <a:cxn ang="0">
                <a:pos x="354" y="3"/>
              </a:cxn>
              <a:cxn ang="0">
                <a:pos x="311" y="28"/>
              </a:cxn>
              <a:cxn ang="0">
                <a:pos x="311" y="22"/>
              </a:cxn>
              <a:cxn ang="0">
                <a:pos x="275" y="22"/>
              </a:cxn>
              <a:cxn ang="0">
                <a:pos x="271" y="20"/>
              </a:cxn>
              <a:cxn ang="0">
                <a:pos x="2" y="186"/>
              </a:cxn>
              <a:cxn ang="0">
                <a:pos x="0" y="196"/>
              </a:cxn>
              <a:cxn ang="0">
                <a:pos x="7" y="209"/>
              </a:cxn>
              <a:cxn ang="0">
                <a:pos x="13" y="213"/>
              </a:cxn>
              <a:cxn ang="0">
                <a:pos x="311" y="28"/>
              </a:cxn>
              <a:cxn ang="0">
                <a:pos x="273" y="17"/>
              </a:cxn>
              <a:cxn ang="0">
                <a:pos x="273" y="20"/>
              </a:cxn>
              <a:cxn ang="0">
                <a:pos x="288" y="20"/>
              </a:cxn>
              <a:cxn ang="0">
                <a:pos x="288" y="11"/>
              </a:cxn>
              <a:cxn ang="0">
                <a:pos x="286" y="9"/>
              </a:cxn>
              <a:cxn ang="0">
                <a:pos x="273" y="17"/>
              </a:cxn>
              <a:cxn ang="0">
                <a:pos x="354" y="3"/>
              </a:cxn>
            </a:cxnLst>
            <a:rect l="0" t="0" r="r" b="b"/>
            <a:pathLst>
              <a:path w="355" h="214">
                <a:moveTo>
                  <a:pt x="354" y="3"/>
                </a:moveTo>
                <a:lnTo>
                  <a:pt x="352" y="0"/>
                </a:lnTo>
                <a:lnTo>
                  <a:pt x="334" y="0"/>
                </a:lnTo>
                <a:lnTo>
                  <a:pt x="328" y="15"/>
                </a:lnTo>
                <a:lnTo>
                  <a:pt x="317" y="17"/>
                </a:lnTo>
                <a:lnTo>
                  <a:pt x="315" y="26"/>
                </a:lnTo>
                <a:lnTo>
                  <a:pt x="354" y="3"/>
                </a:lnTo>
                <a:lnTo>
                  <a:pt x="311" y="28"/>
                </a:lnTo>
                <a:lnTo>
                  <a:pt x="311" y="22"/>
                </a:lnTo>
                <a:lnTo>
                  <a:pt x="275" y="22"/>
                </a:lnTo>
                <a:lnTo>
                  <a:pt x="271" y="20"/>
                </a:lnTo>
                <a:lnTo>
                  <a:pt x="2" y="186"/>
                </a:lnTo>
                <a:lnTo>
                  <a:pt x="0" y="196"/>
                </a:lnTo>
                <a:lnTo>
                  <a:pt x="7" y="209"/>
                </a:lnTo>
                <a:lnTo>
                  <a:pt x="13" y="213"/>
                </a:lnTo>
                <a:lnTo>
                  <a:pt x="311" y="28"/>
                </a:lnTo>
                <a:lnTo>
                  <a:pt x="273" y="17"/>
                </a:lnTo>
                <a:lnTo>
                  <a:pt x="273" y="20"/>
                </a:lnTo>
                <a:lnTo>
                  <a:pt x="288" y="20"/>
                </a:lnTo>
                <a:lnTo>
                  <a:pt x="288" y="11"/>
                </a:lnTo>
                <a:lnTo>
                  <a:pt x="286" y="9"/>
                </a:lnTo>
                <a:lnTo>
                  <a:pt x="273" y="17"/>
                </a:lnTo>
                <a:lnTo>
                  <a:pt x="354" y="3"/>
                </a:lnTo>
              </a:path>
            </a:pathLst>
          </a:custGeom>
          <a:solidFill>
            <a:srgbClr val="424242"/>
          </a:solidFill>
          <a:ln w="9525" cap="rnd">
            <a:noFill/>
            <a:round/>
            <a:headEnd/>
            <a:tailEnd/>
          </a:ln>
          <a:effectLst/>
        </p:spPr>
        <p:txBody>
          <a:bodyPr/>
          <a:lstStyle/>
          <a:p>
            <a:endParaRPr lang="en-US"/>
          </a:p>
        </p:txBody>
      </p:sp>
      <p:sp>
        <p:nvSpPr>
          <p:cNvPr id="64575" name="Freeform 1087"/>
          <p:cNvSpPr>
            <a:spLocks/>
          </p:cNvSpPr>
          <p:nvPr/>
        </p:nvSpPr>
        <p:spPr bwMode="auto">
          <a:xfrm>
            <a:off x="3622675" y="4043363"/>
            <a:ext cx="679450" cy="396875"/>
          </a:xfrm>
          <a:custGeom>
            <a:avLst/>
            <a:gdLst/>
            <a:ahLst/>
            <a:cxnLst>
              <a:cxn ang="0">
                <a:pos x="364" y="11"/>
              </a:cxn>
              <a:cxn ang="0">
                <a:pos x="350" y="0"/>
              </a:cxn>
              <a:cxn ang="0">
                <a:pos x="332" y="0"/>
              </a:cxn>
              <a:cxn ang="0">
                <a:pos x="326" y="15"/>
              </a:cxn>
              <a:cxn ang="0">
                <a:pos x="315" y="17"/>
              </a:cxn>
              <a:cxn ang="0">
                <a:pos x="309" y="32"/>
              </a:cxn>
              <a:cxn ang="0">
                <a:pos x="309" y="22"/>
              </a:cxn>
              <a:cxn ang="0">
                <a:pos x="292" y="22"/>
              </a:cxn>
              <a:cxn ang="0">
                <a:pos x="0" y="200"/>
              </a:cxn>
              <a:cxn ang="0">
                <a:pos x="5" y="209"/>
              </a:cxn>
              <a:cxn ang="0">
                <a:pos x="15" y="215"/>
              </a:cxn>
              <a:cxn ang="0">
                <a:pos x="28" y="217"/>
              </a:cxn>
              <a:cxn ang="0">
                <a:pos x="364" y="11"/>
              </a:cxn>
            </a:cxnLst>
            <a:rect l="0" t="0" r="r" b="b"/>
            <a:pathLst>
              <a:path w="365" h="218">
                <a:moveTo>
                  <a:pt x="364" y="11"/>
                </a:moveTo>
                <a:lnTo>
                  <a:pt x="350" y="0"/>
                </a:lnTo>
                <a:lnTo>
                  <a:pt x="332" y="0"/>
                </a:lnTo>
                <a:lnTo>
                  <a:pt x="326" y="15"/>
                </a:lnTo>
                <a:lnTo>
                  <a:pt x="315" y="17"/>
                </a:lnTo>
                <a:lnTo>
                  <a:pt x="309" y="32"/>
                </a:lnTo>
                <a:lnTo>
                  <a:pt x="309" y="22"/>
                </a:lnTo>
                <a:lnTo>
                  <a:pt x="292" y="22"/>
                </a:lnTo>
                <a:lnTo>
                  <a:pt x="0" y="200"/>
                </a:lnTo>
                <a:lnTo>
                  <a:pt x="5" y="209"/>
                </a:lnTo>
                <a:lnTo>
                  <a:pt x="15" y="215"/>
                </a:lnTo>
                <a:lnTo>
                  <a:pt x="28" y="217"/>
                </a:lnTo>
                <a:lnTo>
                  <a:pt x="364" y="11"/>
                </a:lnTo>
              </a:path>
            </a:pathLst>
          </a:custGeom>
          <a:solidFill>
            <a:srgbClr val="474747"/>
          </a:solidFill>
          <a:ln w="9525" cap="rnd">
            <a:noFill/>
            <a:round/>
            <a:headEnd/>
            <a:tailEnd/>
          </a:ln>
          <a:effectLst/>
        </p:spPr>
        <p:txBody>
          <a:bodyPr/>
          <a:lstStyle/>
          <a:p>
            <a:endParaRPr lang="en-US"/>
          </a:p>
        </p:txBody>
      </p:sp>
      <p:sp>
        <p:nvSpPr>
          <p:cNvPr id="64576" name="Freeform 1088"/>
          <p:cNvSpPr>
            <a:spLocks/>
          </p:cNvSpPr>
          <p:nvPr/>
        </p:nvSpPr>
        <p:spPr bwMode="auto">
          <a:xfrm>
            <a:off x="3643313" y="4049713"/>
            <a:ext cx="682625" cy="406400"/>
          </a:xfrm>
          <a:custGeom>
            <a:avLst/>
            <a:gdLst/>
            <a:ahLst/>
            <a:cxnLst>
              <a:cxn ang="0">
                <a:pos x="341" y="0"/>
              </a:cxn>
              <a:cxn ang="0">
                <a:pos x="366" y="17"/>
              </a:cxn>
              <a:cxn ang="0">
                <a:pos x="30" y="223"/>
              </a:cxn>
              <a:cxn ang="0">
                <a:pos x="25" y="217"/>
              </a:cxn>
              <a:cxn ang="0">
                <a:pos x="4" y="212"/>
              </a:cxn>
              <a:cxn ang="0">
                <a:pos x="0" y="210"/>
              </a:cxn>
              <a:cxn ang="0">
                <a:pos x="298" y="25"/>
              </a:cxn>
              <a:cxn ang="0">
                <a:pos x="298" y="29"/>
              </a:cxn>
              <a:cxn ang="0">
                <a:pos x="302" y="23"/>
              </a:cxn>
              <a:cxn ang="0">
                <a:pos x="341" y="0"/>
              </a:cxn>
            </a:cxnLst>
            <a:rect l="0" t="0" r="r" b="b"/>
            <a:pathLst>
              <a:path w="367" h="224">
                <a:moveTo>
                  <a:pt x="341" y="0"/>
                </a:moveTo>
                <a:lnTo>
                  <a:pt x="366" y="17"/>
                </a:lnTo>
                <a:lnTo>
                  <a:pt x="30" y="223"/>
                </a:lnTo>
                <a:lnTo>
                  <a:pt x="25" y="217"/>
                </a:lnTo>
                <a:lnTo>
                  <a:pt x="4" y="212"/>
                </a:lnTo>
                <a:lnTo>
                  <a:pt x="0" y="210"/>
                </a:lnTo>
                <a:lnTo>
                  <a:pt x="298" y="25"/>
                </a:lnTo>
                <a:lnTo>
                  <a:pt x="298" y="29"/>
                </a:lnTo>
                <a:lnTo>
                  <a:pt x="302" y="23"/>
                </a:lnTo>
                <a:lnTo>
                  <a:pt x="341" y="0"/>
                </a:lnTo>
              </a:path>
            </a:pathLst>
          </a:custGeom>
          <a:solidFill>
            <a:srgbClr val="4F4F4F"/>
          </a:solidFill>
          <a:ln w="9525" cap="rnd">
            <a:noFill/>
            <a:round/>
            <a:headEnd/>
            <a:tailEnd/>
          </a:ln>
          <a:effectLst/>
        </p:spPr>
        <p:txBody>
          <a:bodyPr/>
          <a:lstStyle/>
          <a:p>
            <a:endParaRPr lang="en-US"/>
          </a:p>
        </p:txBody>
      </p:sp>
      <p:sp>
        <p:nvSpPr>
          <p:cNvPr id="64577" name="Freeform 1089"/>
          <p:cNvSpPr>
            <a:spLocks/>
          </p:cNvSpPr>
          <p:nvPr/>
        </p:nvSpPr>
        <p:spPr bwMode="auto">
          <a:xfrm>
            <a:off x="3675063" y="4064000"/>
            <a:ext cx="668337" cy="403225"/>
          </a:xfrm>
          <a:custGeom>
            <a:avLst/>
            <a:gdLst/>
            <a:ahLst/>
            <a:cxnLst>
              <a:cxn ang="0">
                <a:pos x="358" y="19"/>
              </a:cxn>
              <a:cxn ang="0">
                <a:pos x="356" y="15"/>
              </a:cxn>
              <a:cxn ang="0">
                <a:pos x="336" y="0"/>
              </a:cxn>
              <a:cxn ang="0">
                <a:pos x="0" y="206"/>
              </a:cxn>
              <a:cxn ang="0">
                <a:pos x="8" y="209"/>
              </a:cxn>
              <a:cxn ang="0">
                <a:pos x="13" y="215"/>
              </a:cxn>
              <a:cxn ang="0">
                <a:pos x="30" y="219"/>
              </a:cxn>
              <a:cxn ang="0">
                <a:pos x="32" y="221"/>
              </a:cxn>
              <a:cxn ang="0">
                <a:pos x="358" y="19"/>
              </a:cxn>
            </a:cxnLst>
            <a:rect l="0" t="0" r="r" b="b"/>
            <a:pathLst>
              <a:path w="359" h="222">
                <a:moveTo>
                  <a:pt x="358" y="19"/>
                </a:moveTo>
                <a:lnTo>
                  <a:pt x="356" y="15"/>
                </a:lnTo>
                <a:lnTo>
                  <a:pt x="336" y="0"/>
                </a:lnTo>
                <a:lnTo>
                  <a:pt x="0" y="206"/>
                </a:lnTo>
                <a:lnTo>
                  <a:pt x="8" y="209"/>
                </a:lnTo>
                <a:lnTo>
                  <a:pt x="13" y="215"/>
                </a:lnTo>
                <a:lnTo>
                  <a:pt x="30" y="219"/>
                </a:lnTo>
                <a:lnTo>
                  <a:pt x="32" y="221"/>
                </a:lnTo>
                <a:lnTo>
                  <a:pt x="358" y="19"/>
                </a:lnTo>
              </a:path>
            </a:pathLst>
          </a:custGeom>
          <a:solidFill>
            <a:srgbClr val="545454"/>
          </a:solidFill>
          <a:ln w="9525" cap="rnd">
            <a:noFill/>
            <a:round/>
            <a:headEnd/>
            <a:tailEnd/>
          </a:ln>
          <a:effectLst/>
        </p:spPr>
        <p:txBody>
          <a:bodyPr/>
          <a:lstStyle/>
          <a:p>
            <a:endParaRPr lang="en-US"/>
          </a:p>
        </p:txBody>
      </p:sp>
      <p:sp>
        <p:nvSpPr>
          <p:cNvPr id="64578" name="Freeform 1090"/>
          <p:cNvSpPr>
            <a:spLocks/>
          </p:cNvSpPr>
          <p:nvPr/>
        </p:nvSpPr>
        <p:spPr bwMode="auto">
          <a:xfrm>
            <a:off x="3698875" y="4079875"/>
            <a:ext cx="671513" cy="396875"/>
          </a:xfrm>
          <a:custGeom>
            <a:avLst/>
            <a:gdLst/>
            <a:ahLst/>
            <a:cxnLst>
              <a:cxn ang="0">
                <a:pos x="358" y="21"/>
              </a:cxn>
              <a:cxn ang="0">
                <a:pos x="360" y="15"/>
              </a:cxn>
              <a:cxn ang="0">
                <a:pos x="353" y="8"/>
              </a:cxn>
              <a:cxn ang="0">
                <a:pos x="347" y="12"/>
              </a:cxn>
              <a:cxn ang="0">
                <a:pos x="343" y="6"/>
              </a:cxn>
              <a:cxn ang="0">
                <a:pos x="336" y="0"/>
              </a:cxn>
              <a:cxn ang="0">
                <a:pos x="0" y="206"/>
              </a:cxn>
              <a:cxn ang="0">
                <a:pos x="17" y="210"/>
              </a:cxn>
              <a:cxn ang="0">
                <a:pos x="23" y="217"/>
              </a:cxn>
              <a:cxn ang="0">
                <a:pos x="36" y="217"/>
              </a:cxn>
              <a:cxn ang="0">
                <a:pos x="38" y="217"/>
              </a:cxn>
              <a:cxn ang="0">
                <a:pos x="358" y="21"/>
              </a:cxn>
            </a:cxnLst>
            <a:rect l="0" t="0" r="r" b="b"/>
            <a:pathLst>
              <a:path w="361" h="218">
                <a:moveTo>
                  <a:pt x="358" y="21"/>
                </a:moveTo>
                <a:lnTo>
                  <a:pt x="360" y="15"/>
                </a:lnTo>
                <a:lnTo>
                  <a:pt x="353" y="8"/>
                </a:lnTo>
                <a:lnTo>
                  <a:pt x="347" y="12"/>
                </a:lnTo>
                <a:lnTo>
                  <a:pt x="343" y="6"/>
                </a:lnTo>
                <a:lnTo>
                  <a:pt x="336" y="0"/>
                </a:lnTo>
                <a:lnTo>
                  <a:pt x="0" y="206"/>
                </a:lnTo>
                <a:lnTo>
                  <a:pt x="17" y="210"/>
                </a:lnTo>
                <a:lnTo>
                  <a:pt x="23" y="217"/>
                </a:lnTo>
                <a:lnTo>
                  <a:pt x="36" y="217"/>
                </a:lnTo>
                <a:lnTo>
                  <a:pt x="38" y="217"/>
                </a:lnTo>
                <a:lnTo>
                  <a:pt x="358" y="21"/>
                </a:lnTo>
              </a:path>
            </a:pathLst>
          </a:custGeom>
          <a:solidFill>
            <a:srgbClr val="595959"/>
          </a:solidFill>
          <a:ln w="9525" cap="rnd">
            <a:noFill/>
            <a:round/>
            <a:headEnd/>
            <a:tailEnd/>
          </a:ln>
          <a:effectLst/>
        </p:spPr>
        <p:txBody>
          <a:bodyPr/>
          <a:lstStyle/>
          <a:p>
            <a:endParaRPr lang="en-US"/>
          </a:p>
        </p:txBody>
      </p:sp>
      <p:sp>
        <p:nvSpPr>
          <p:cNvPr id="64579" name="Freeform 1091"/>
          <p:cNvSpPr>
            <a:spLocks/>
          </p:cNvSpPr>
          <p:nvPr/>
        </p:nvSpPr>
        <p:spPr bwMode="auto">
          <a:xfrm>
            <a:off x="3735388" y="4094163"/>
            <a:ext cx="669925" cy="404812"/>
          </a:xfrm>
          <a:custGeom>
            <a:avLst/>
            <a:gdLst/>
            <a:ahLst/>
            <a:cxnLst>
              <a:cxn ang="0">
                <a:pos x="360" y="15"/>
              </a:cxn>
              <a:cxn ang="0">
                <a:pos x="343" y="21"/>
              </a:cxn>
              <a:cxn ang="0">
                <a:pos x="345" y="15"/>
              </a:cxn>
              <a:cxn ang="0">
                <a:pos x="339" y="13"/>
              </a:cxn>
              <a:cxn ang="0">
                <a:pos x="341" y="7"/>
              </a:cxn>
              <a:cxn ang="0">
                <a:pos x="334" y="0"/>
              </a:cxn>
              <a:cxn ang="0">
                <a:pos x="328" y="4"/>
              </a:cxn>
              <a:cxn ang="0">
                <a:pos x="326" y="2"/>
              </a:cxn>
              <a:cxn ang="0">
                <a:pos x="0" y="204"/>
              </a:cxn>
              <a:cxn ang="0">
                <a:pos x="4" y="209"/>
              </a:cxn>
              <a:cxn ang="0">
                <a:pos x="17" y="209"/>
              </a:cxn>
              <a:cxn ang="0">
                <a:pos x="23" y="213"/>
              </a:cxn>
              <a:cxn ang="0">
                <a:pos x="28" y="221"/>
              </a:cxn>
              <a:cxn ang="0">
                <a:pos x="360" y="15"/>
              </a:cxn>
            </a:cxnLst>
            <a:rect l="0" t="0" r="r" b="b"/>
            <a:pathLst>
              <a:path w="361" h="222">
                <a:moveTo>
                  <a:pt x="360" y="15"/>
                </a:moveTo>
                <a:lnTo>
                  <a:pt x="343" y="21"/>
                </a:lnTo>
                <a:lnTo>
                  <a:pt x="345" y="15"/>
                </a:lnTo>
                <a:lnTo>
                  <a:pt x="339" y="13"/>
                </a:lnTo>
                <a:lnTo>
                  <a:pt x="341" y="7"/>
                </a:lnTo>
                <a:lnTo>
                  <a:pt x="334" y="0"/>
                </a:lnTo>
                <a:lnTo>
                  <a:pt x="328" y="4"/>
                </a:lnTo>
                <a:lnTo>
                  <a:pt x="326" y="2"/>
                </a:lnTo>
                <a:lnTo>
                  <a:pt x="0" y="204"/>
                </a:lnTo>
                <a:lnTo>
                  <a:pt x="4" y="209"/>
                </a:lnTo>
                <a:lnTo>
                  <a:pt x="17" y="209"/>
                </a:lnTo>
                <a:lnTo>
                  <a:pt x="23" y="213"/>
                </a:lnTo>
                <a:lnTo>
                  <a:pt x="28" y="221"/>
                </a:lnTo>
                <a:lnTo>
                  <a:pt x="360" y="15"/>
                </a:lnTo>
              </a:path>
            </a:pathLst>
          </a:custGeom>
          <a:solidFill>
            <a:srgbClr val="5C5C5C"/>
          </a:solidFill>
          <a:ln w="9525" cap="rnd">
            <a:noFill/>
            <a:round/>
            <a:headEnd/>
            <a:tailEnd/>
          </a:ln>
          <a:effectLst/>
        </p:spPr>
        <p:txBody>
          <a:bodyPr/>
          <a:lstStyle/>
          <a:p>
            <a:endParaRPr lang="en-US"/>
          </a:p>
        </p:txBody>
      </p:sp>
      <p:sp>
        <p:nvSpPr>
          <p:cNvPr id="64580" name="Freeform 1092"/>
          <p:cNvSpPr>
            <a:spLocks/>
          </p:cNvSpPr>
          <p:nvPr/>
        </p:nvSpPr>
        <p:spPr bwMode="auto">
          <a:xfrm>
            <a:off x="3770313" y="4117975"/>
            <a:ext cx="666750" cy="407988"/>
          </a:xfrm>
          <a:custGeom>
            <a:avLst/>
            <a:gdLst/>
            <a:ahLst/>
            <a:cxnLst>
              <a:cxn ang="0">
                <a:pos x="358" y="8"/>
              </a:cxn>
              <a:cxn ang="0">
                <a:pos x="341" y="2"/>
              </a:cxn>
              <a:cxn ang="0">
                <a:pos x="324" y="8"/>
              </a:cxn>
              <a:cxn ang="0">
                <a:pos x="326" y="2"/>
              </a:cxn>
              <a:cxn ang="0">
                <a:pos x="320" y="0"/>
              </a:cxn>
              <a:cxn ang="0">
                <a:pos x="0" y="196"/>
              </a:cxn>
              <a:cxn ang="0">
                <a:pos x="4" y="200"/>
              </a:cxn>
              <a:cxn ang="0">
                <a:pos x="13" y="219"/>
              </a:cxn>
              <a:cxn ang="0">
                <a:pos x="13" y="223"/>
              </a:cxn>
              <a:cxn ang="0">
                <a:pos x="358" y="8"/>
              </a:cxn>
            </a:cxnLst>
            <a:rect l="0" t="0" r="r" b="b"/>
            <a:pathLst>
              <a:path w="359" h="224">
                <a:moveTo>
                  <a:pt x="358" y="8"/>
                </a:moveTo>
                <a:lnTo>
                  <a:pt x="341" y="2"/>
                </a:lnTo>
                <a:lnTo>
                  <a:pt x="324" y="8"/>
                </a:lnTo>
                <a:lnTo>
                  <a:pt x="326" y="2"/>
                </a:lnTo>
                <a:lnTo>
                  <a:pt x="320" y="0"/>
                </a:lnTo>
                <a:lnTo>
                  <a:pt x="0" y="196"/>
                </a:lnTo>
                <a:lnTo>
                  <a:pt x="4" y="200"/>
                </a:lnTo>
                <a:lnTo>
                  <a:pt x="13" y="219"/>
                </a:lnTo>
                <a:lnTo>
                  <a:pt x="13" y="223"/>
                </a:lnTo>
                <a:lnTo>
                  <a:pt x="358" y="8"/>
                </a:lnTo>
              </a:path>
            </a:pathLst>
          </a:custGeom>
          <a:solidFill>
            <a:srgbClr val="616161"/>
          </a:solidFill>
          <a:ln w="9525" cap="rnd">
            <a:noFill/>
            <a:round/>
            <a:headEnd/>
            <a:tailEnd/>
          </a:ln>
          <a:effectLst/>
        </p:spPr>
        <p:txBody>
          <a:bodyPr/>
          <a:lstStyle/>
          <a:p>
            <a:endParaRPr lang="en-US"/>
          </a:p>
        </p:txBody>
      </p:sp>
      <p:sp>
        <p:nvSpPr>
          <p:cNvPr id="64581" name="Freeform 1093"/>
          <p:cNvSpPr>
            <a:spLocks/>
          </p:cNvSpPr>
          <p:nvPr/>
        </p:nvSpPr>
        <p:spPr bwMode="auto">
          <a:xfrm>
            <a:off x="3786188" y="4122738"/>
            <a:ext cx="690562" cy="430212"/>
          </a:xfrm>
          <a:custGeom>
            <a:avLst/>
            <a:gdLst/>
            <a:ahLst/>
            <a:cxnLst>
              <a:cxn ang="0">
                <a:pos x="370" y="11"/>
              </a:cxn>
              <a:cxn ang="0">
                <a:pos x="362" y="11"/>
              </a:cxn>
              <a:cxn ang="0">
                <a:pos x="332" y="0"/>
              </a:cxn>
              <a:cxn ang="0">
                <a:pos x="0" y="206"/>
              </a:cxn>
              <a:cxn ang="0">
                <a:pos x="4" y="217"/>
              </a:cxn>
              <a:cxn ang="0">
                <a:pos x="2" y="228"/>
              </a:cxn>
              <a:cxn ang="0">
                <a:pos x="4" y="236"/>
              </a:cxn>
              <a:cxn ang="0">
                <a:pos x="370" y="11"/>
              </a:cxn>
            </a:cxnLst>
            <a:rect l="0" t="0" r="r" b="b"/>
            <a:pathLst>
              <a:path w="371" h="237">
                <a:moveTo>
                  <a:pt x="370" y="11"/>
                </a:moveTo>
                <a:lnTo>
                  <a:pt x="362" y="11"/>
                </a:lnTo>
                <a:lnTo>
                  <a:pt x="332" y="0"/>
                </a:lnTo>
                <a:lnTo>
                  <a:pt x="0" y="206"/>
                </a:lnTo>
                <a:lnTo>
                  <a:pt x="4" y="217"/>
                </a:lnTo>
                <a:lnTo>
                  <a:pt x="2" y="228"/>
                </a:lnTo>
                <a:lnTo>
                  <a:pt x="4" y="236"/>
                </a:lnTo>
                <a:lnTo>
                  <a:pt x="370" y="11"/>
                </a:lnTo>
              </a:path>
            </a:pathLst>
          </a:custGeom>
          <a:solidFill>
            <a:srgbClr val="696969"/>
          </a:solidFill>
          <a:ln w="9525" cap="rnd">
            <a:noFill/>
            <a:round/>
            <a:headEnd/>
            <a:tailEnd/>
          </a:ln>
          <a:effectLst/>
        </p:spPr>
        <p:txBody>
          <a:bodyPr/>
          <a:lstStyle/>
          <a:p>
            <a:endParaRPr lang="en-US"/>
          </a:p>
        </p:txBody>
      </p:sp>
      <p:sp>
        <p:nvSpPr>
          <p:cNvPr id="64582" name="Freeform 1094"/>
          <p:cNvSpPr>
            <a:spLocks/>
          </p:cNvSpPr>
          <p:nvPr/>
        </p:nvSpPr>
        <p:spPr bwMode="auto">
          <a:xfrm>
            <a:off x="3790950" y="4133850"/>
            <a:ext cx="738188" cy="438150"/>
          </a:xfrm>
          <a:custGeom>
            <a:avLst/>
            <a:gdLst/>
            <a:ahLst/>
            <a:cxnLst>
              <a:cxn ang="0">
                <a:pos x="396" y="5"/>
              </a:cxn>
              <a:cxn ang="0">
                <a:pos x="394" y="5"/>
              </a:cxn>
              <a:cxn ang="0">
                <a:pos x="360" y="5"/>
              </a:cxn>
              <a:cxn ang="0">
                <a:pos x="347" y="0"/>
              </a:cxn>
              <a:cxn ang="0">
                <a:pos x="2" y="215"/>
              </a:cxn>
              <a:cxn ang="0">
                <a:pos x="0" y="222"/>
              </a:cxn>
              <a:cxn ang="0">
                <a:pos x="6" y="239"/>
              </a:cxn>
              <a:cxn ang="0">
                <a:pos x="15" y="241"/>
              </a:cxn>
              <a:cxn ang="0">
                <a:pos x="396" y="5"/>
              </a:cxn>
            </a:cxnLst>
            <a:rect l="0" t="0" r="r" b="b"/>
            <a:pathLst>
              <a:path w="397" h="242">
                <a:moveTo>
                  <a:pt x="396" y="5"/>
                </a:moveTo>
                <a:lnTo>
                  <a:pt x="394" y="5"/>
                </a:lnTo>
                <a:lnTo>
                  <a:pt x="360" y="5"/>
                </a:lnTo>
                <a:lnTo>
                  <a:pt x="347" y="0"/>
                </a:lnTo>
                <a:lnTo>
                  <a:pt x="2" y="215"/>
                </a:lnTo>
                <a:lnTo>
                  <a:pt x="0" y="222"/>
                </a:lnTo>
                <a:lnTo>
                  <a:pt x="6" y="239"/>
                </a:lnTo>
                <a:lnTo>
                  <a:pt x="15" y="241"/>
                </a:lnTo>
                <a:lnTo>
                  <a:pt x="396" y="5"/>
                </a:lnTo>
              </a:path>
            </a:pathLst>
          </a:custGeom>
          <a:solidFill>
            <a:srgbClr val="6E6E6E"/>
          </a:solidFill>
          <a:ln w="9525" cap="rnd">
            <a:noFill/>
            <a:round/>
            <a:headEnd/>
            <a:tailEnd/>
          </a:ln>
          <a:effectLst/>
        </p:spPr>
        <p:txBody>
          <a:bodyPr/>
          <a:lstStyle/>
          <a:p>
            <a:endParaRPr lang="en-US"/>
          </a:p>
        </p:txBody>
      </p:sp>
      <p:sp>
        <p:nvSpPr>
          <p:cNvPr id="64583" name="Freeform 1095"/>
          <p:cNvSpPr>
            <a:spLocks/>
          </p:cNvSpPr>
          <p:nvPr/>
        </p:nvSpPr>
        <p:spPr bwMode="auto">
          <a:xfrm>
            <a:off x="3794125" y="4141788"/>
            <a:ext cx="758825" cy="434975"/>
          </a:xfrm>
          <a:custGeom>
            <a:avLst/>
            <a:gdLst/>
            <a:ahLst/>
            <a:cxnLst>
              <a:cxn ang="0">
                <a:pos x="407" y="8"/>
              </a:cxn>
              <a:cxn ang="0">
                <a:pos x="400" y="4"/>
              </a:cxn>
              <a:cxn ang="0">
                <a:pos x="392" y="0"/>
              </a:cxn>
              <a:cxn ang="0">
                <a:pos x="366" y="0"/>
              </a:cxn>
              <a:cxn ang="0">
                <a:pos x="0" y="225"/>
              </a:cxn>
              <a:cxn ang="0">
                <a:pos x="4" y="234"/>
              </a:cxn>
              <a:cxn ang="0">
                <a:pos x="34" y="236"/>
              </a:cxn>
              <a:cxn ang="0">
                <a:pos x="34" y="238"/>
              </a:cxn>
              <a:cxn ang="0">
                <a:pos x="407" y="8"/>
              </a:cxn>
            </a:cxnLst>
            <a:rect l="0" t="0" r="r" b="b"/>
            <a:pathLst>
              <a:path w="408" h="239">
                <a:moveTo>
                  <a:pt x="407" y="8"/>
                </a:moveTo>
                <a:lnTo>
                  <a:pt x="400" y="4"/>
                </a:lnTo>
                <a:lnTo>
                  <a:pt x="392" y="0"/>
                </a:lnTo>
                <a:lnTo>
                  <a:pt x="366" y="0"/>
                </a:lnTo>
                <a:lnTo>
                  <a:pt x="0" y="225"/>
                </a:lnTo>
                <a:lnTo>
                  <a:pt x="4" y="234"/>
                </a:lnTo>
                <a:lnTo>
                  <a:pt x="34" y="236"/>
                </a:lnTo>
                <a:lnTo>
                  <a:pt x="34" y="238"/>
                </a:lnTo>
                <a:lnTo>
                  <a:pt x="407" y="8"/>
                </a:lnTo>
              </a:path>
            </a:pathLst>
          </a:custGeom>
          <a:solidFill>
            <a:srgbClr val="737373"/>
          </a:solidFill>
          <a:ln w="9525" cap="rnd">
            <a:noFill/>
            <a:round/>
            <a:headEnd/>
            <a:tailEnd/>
          </a:ln>
          <a:effectLst/>
        </p:spPr>
        <p:txBody>
          <a:bodyPr/>
          <a:lstStyle/>
          <a:p>
            <a:endParaRPr lang="en-US"/>
          </a:p>
        </p:txBody>
      </p:sp>
      <p:sp>
        <p:nvSpPr>
          <p:cNvPr id="64584" name="Freeform 1096"/>
          <p:cNvSpPr>
            <a:spLocks/>
          </p:cNvSpPr>
          <p:nvPr/>
        </p:nvSpPr>
        <p:spPr bwMode="auto">
          <a:xfrm>
            <a:off x="3817938" y="4141788"/>
            <a:ext cx="749300" cy="461962"/>
          </a:xfrm>
          <a:custGeom>
            <a:avLst/>
            <a:gdLst/>
            <a:ahLst/>
            <a:cxnLst>
              <a:cxn ang="0">
                <a:pos x="402" y="19"/>
              </a:cxn>
              <a:cxn ang="0">
                <a:pos x="387" y="4"/>
              </a:cxn>
              <a:cxn ang="0">
                <a:pos x="381" y="0"/>
              </a:cxn>
              <a:cxn ang="0">
                <a:pos x="0" y="236"/>
              </a:cxn>
              <a:cxn ang="0">
                <a:pos x="21" y="236"/>
              </a:cxn>
              <a:cxn ang="0">
                <a:pos x="21" y="253"/>
              </a:cxn>
              <a:cxn ang="0">
                <a:pos x="23" y="253"/>
              </a:cxn>
              <a:cxn ang="0">
                <a:pos x="402" y="19"/>
              </a:cxn>
            </a:cxnLst>
            <a:rect l="0" t="0" r="r" b="b"/>
            <a:pathLst>
              <a:path w="403" h="254">
                <a:moveTo>
                  <a:pt x="402" y="19"/>
                </a:moveTo>
                <a:lnTo>
                  <a:pt x="387" y="4"/>
                </a:lnTo>
                <a:lnTo>
                  <a:pt x="381" y="0"/>
                </a:lnTo>
                <a:lnTo>
                  <a:pt x="0" y="236"/>
                </a:lnTo>
                <a:lnTo>
                  <a:pt x="21" y="236"/>
                </a:lnTo>
                <a:lnTo>
                  <a:pt x="21" y="253"/>
                </a:lnTo>
                <a:lnTo>
                  <a:pt x="23" y="253"/>
                </a:lnTo>
                <a:lnTo>
                  <a:pt x="402" y="19"/>
                </a:lnTo>
              </a:path>
            </a:pathLst>
          </a:custGeom>
          <a:solidFill>
            <a:srgbClr val="787878"/>
          </a:solidFill>
          <a:ln w="9525" cap="rnd">
            <a:noFill/>
            <a:round/>
            <a:headEnd/>
            <a:tailEnd/>
          </a:ln>
          <a:effectLst/>
        </p:spPr>
        <p:txBody>
          <a:bodyPr/>
          <a:lstStyle/>
          <a:p>
            <a:endParaRPr lang="en-US"/>
          </a:p>
        </p:txBody>
      </p:sp>
      <p:sp>
        <p:nvSpPr>
          <p:cNvPr id="64585" name="Freeform 1097"/>
          <p:cNvSpPr>
            <a:spLocks/>
          </p:cNvSpPr>
          <p:nvPr/>
        </p:nvSpPr>
        <p:spPr bwMode="auto">
          <a:xfrm>
            <a:off x="3857625" y="4156075"/>
            <a:ext cx="730250" cy="471488"/>
          </a:xfrm>
          <a:custGeom>
            <a:avLst/>
            <a:gdLst/>
            <a:ahLst/>
            <a:cxnLst>
              <a:cxn ang="0">
                <a:pos x="373" y="0"/>
              </a:cxn>
              <a:cxn ang="0">
                <a:pos x="392" y="21"/>
              </a:cxn>
              <a:cxn ang="0">
                <a:pos x="11" y="258"/>
              </a:cxn>
              <a:cxn ang="0">
                <a:pos x="8" y="247"/>
              </a:cxn>
              <a:cxn ang="0">
                <a:pos x="0" y="245"/>
              </a:cxn>
              <a:cxn ang="0">
                <a:pos x="0" y="230"/>
              </a:cxn>
              <a:cxn ang="0">
                <a:pos x="373" y="0"/>
              </a:cxn>
            </a:cxnLst>
            <a:rect l="0" t="0" r="r" b="b"/>
            <a:pathLst>
              <a:path w="393" h="259">
                <a:moveTo>
                  <a:pt x="373" y="0"/>
                </a:moveTo>
                <a:lnTo>
                  <a:pt x="392" y="21"/>
                </a:lnTo>
                <a:lnTo>
                  <a:pt x="11" y="258"/>
                </a:lnTo>
                <a:lnTo>
                  <a:pt x="8" y="247"/>
                </a:lnTo>
                <a:lnTo>
                  <a:pt x="0" y="245"/>
                </a:lnTo>
                <a:lnTo>
                  <a:pt x="0" y="230"/>
                </a:lnTo>
                <a:lnTo>
                  <a:pt x="373" y="0"/>
                </a:lnTo>
              </a:path>
            </a:pathLst>
          </a:custGeom>
          <a:solidFill>
            <a:srgbClr val="7D7D7D"/>
          </a:solidFill>
          <a:ln w="9525" cap="rnd">
            <a:noFill/>
            <a:round/>
            <a:headEnd/>
            <a:tailEnd/>
          </a:ln>
          <a:effectLst/>
        </p:spPr>
        <p:txBody>
          <a:bodyPr/>
          <a:lstStyle/>
          <a:p>
            <a:endParaRPr lang="en-US"/>
          </a:p>
        </p:txBody>
      </p:sp>
      <p:sp>
        <p:nvSpPr>
          <p:cNvPr id="64586" name="Freeform 1098"/>
          <p:cNvSpPr>
            <a:spLocks/>
          </p:cNvSpPr>
          <p:nvPr/>
        </p:nvSpPr>
        <p:spPr bwMode="auto">
          <a:xfrm>
            <a:off x="3860800" y="4176713"/>
            <a:ext cx="746125" cy="476250"/>
          </a:xfrm>
          <a:custGeom>
            <a:avLst/>
            <a:gdLst/>
            <a:ahLst/>
            <a:cxnLst>
              <a:cxn ang="0">
                <a:pos x="379" y="0"/>
              </a:cxn>
              <a:cxn ang="0">
                <a:pos x="400" y="21"/>
              </a:cxn>
              <a:cxn ang="0">
                <a:pos x="11" y="261"/>
              </a:cxn>
              <a:cxn ang="0">
                <a:pos x="11" y="251"/>
              </a:cxn>
              <a:cxn ang="0">
                <a:pos x="6" y="236"/>
              </a:cxn>
              <a:cxn ang="0">
                <a:pos x="0" y="234"/>
              </a:cxn>
              <a:cxn ang="0">
                <a:pos x="379" y="0"/>
              </a:cxn>
            </a:cxnLst>
            <a:rect l="0" t="0" r="r" b="b"/>
            <a:pathLst>
              <a:path w="401" h="262">
                <a:moveTo>
                  <a:pt x="379" y="0"/>
                </a:moveTo>
                <a:lnTo>
                  <a:pt x="400" y="21"/>
                </a:lnTo>
                <a:lnTo>
                  <a:pt x="11" y="261"/>
                </a:lnTo>
                <a:lnTo>
                  <a:pt x="11" y="251"/>
                </a:lnTo>
                <a:lnTo>
                  <a:pt x="6" y="236"/>
                </a:lnTo>
                <a:lnTo>
                  <a:pt x="0" y="234"/>
                </a:lnTo>
                <a:lnTo>
                  <a:pt x="379" y="0"/>
                </a:lnTo>
              </a:path>
            </a:pathLst>
          </a:custGeom>
          <a:solidFill>
            <a:srgbClr val="828282"/>
          </a:solidFill>
          <a:ln w="9525" cap="rnd">
            <a:noFill/>
            <a:round/>
            <a:headEnd/>
            <a:tailEnd/>
          </a:ln>
          <a:effectLst/>
        </p:spPr>
        <p:txBody>
          <a:bodyPr/>
          <a:lstStyle/>
          <a:p>
            <a:endParaRPr lang="en-US"/>
          </a:p>
        </p:txBody>
      </p:sp>
      <p:sp>
        <p:nvSpPr>
          <p:cNvPr id="64587" name="Freeform 1099"/>
          <p:cNvSpPr>
            <a:spLocks/>
          </p:cNvSpPr>
          <p:nvPr/>
        </p:nvSpPr>
        <p:spPr bwMode="auto">
          <a:xfrm>
            <a:off x="3878263" y="4194175"/>
            <a:ext cx="744537" cy="495300"/>
          </a:xfrm>
          <a:custGeom>
            <a:avLst/>
            <a:gdLst/>
            <a:ahLst/>
            <a:cxnLst>
              <a:cxn ang="0">
                <a:pos x="381" y="0"/>
              </a:cxn>
              <a:cxn ang="0">
                <a:pos x="400" y="22"/>
              </a:cxn>
              <a:cxn ang="0">
                <a:pos x="0" y="271"/>
              </a:cxn>
              <a:cxn ang="0">
                <a:pos x="2" y="241"/>
              </a:cxn>
              <a:cxn ang="0">
                <a:pos x="0" y="237"/>
              </a:cxn>
              <a:cxn ang="0">
                <a:pos x="381" y="0"/>
              </a:cxn>
            </a:cxnLst>
            <a:rect l="0" t="0" r="r" b="b"/>
            <a:pathLst>
              <a:path w="401" h="272">
                <a:moveTo>
                  <a:pt x="381" y="0"/>
                </a:moveTo>
                <a:lnTo>
                  <a:pt x="400" y="22"/>
                </a:lnTo>
                <a:lnTo>
                  <a:pt x="0" y="271"/>
                </a:lnTo>
                <a:lnTo>
                  <a:pt x="2" y="241"/>
                </a:lnTo>
                <a:lnTo>
                  <a:pt x="0" y="237"/>
                </a:lnTo>
                <a:lnTo>
                  <a:pt x="381" y="0"/>
                </a:lnTo>
              </a:path>
            </a:pathLst>
          </a:custGeom>
          <a:solidFill>
            <a:srgbClr val="878787"/>
          </a:solidFill>
          <a:ln w="9525" cap="rnd">
            <a:noFill/>
            <a:round/>
            <a:headEnd/>
            <a:tailEnd/>
          </a:ln>
          <a:effectLst/>
        </p:spPr>
        <p:txBody>
          <a:bodyPr/>
          <a:lstStyle/>
          <a:p>
            <a:endParaRPr lang="en-US"/>
          </a:p>
        </p:txBody>
      </p:sp>
      <p:sp>
        <p:nvSpPr>
          <p:cNvPr id="64588" name="Freeform 1100"/>
          <p:cNvSpPr>
            <a:spLocks/>
          </p:cNvSpPr>
          <p:nvPr/>
        </p:nvSpPr>
        <p:spPr bwMode="auto">
          <a:xfrm>
            <a:off x="3868738" y="4214813"/>
            <a:ext cx="782637" cy="508000"/>
          </a:xfrm>
          <a:custGeom>
            <a:avLst/>
            <a:gdLst/>
            <a:ahLst/>
            <a:cxnLst>
              <a:cxn ang="0">
                <a:pos x="420" y="19"/>
              </a:cxn>
              <a:cxn ang="0">
                <a:pos x="413" y="19"/>
              </a:cxn>
              <a:cxn ang="0">
                <a:pos x="396" y="0"/>
              </a:cxn>
              <a:cxn ang="0">
                <a:pos x="7" y="240"/>
              </a:cxn>
              <a:cxn ang="0">
                <a:pos x="5" y="266"/>
              </a:cxn>
              <a:cxn ang="0">
                <a:pos x="0" y="268"/>
              </a:cxn>
              <a:cxn ang="0">
                <a:pos x="2" y="279"/>
              </a:cxn>
              <a:cxn ang="0">
                <a:pos x="420" y="19"/>
              </a:cxn>
            </a:cxnLst>
            <a:rect l="0" t="0" r="r" b="b"/>
            <a:pathLst>
              <a:path w="421" h="280">
                <a:moveTo>
                  <a:pt x="420" y="19"/>
                </a:moveTo>
                <a:lnTo>
                  <a:pt x="413" y="19"/>
                </a:lnTo>
                <a:lnTo>
                  <a:pt x="396" y="0"/>
                </a:lnTo>
                <a:lnTo>
                  <a:pt x="7" y="240"/>
                </a:lnTo>
                <a:lnTo>
                  <a:pt x="5" y="266"/>
                </a:lnTo>
                <a:lnTo>
                  <a:pt x="0" y="268"/>
                </a:lnTo>
                <a:lnTo>
                  <a:pt x="2" y="279"/>
                </a:lnTo>
                <a:lnTo>
                  <a:pt x="420" y="19"/>
                </a:lnTo>
              </a:path>
            </a:pathLst>
          </a:custGeom>
          <a:solidFill>
            <a:srgbClr val="8C8C8C"/>
          </a:solidFill>
          <a:ln w="9525" cap="rnd">
            <a:noFill/>
            <a:round/>
            <a:headEnd/>
            <a:tailEnd/>
          </a:ln>
          <a:effectLst/>
        </p:spPr>
        <p:txBody>
          <a:bodyPr/>
          <a:lstStyle/>
          <a:p>
            <a:endParaRPr lang="en-US"/>
          </a:p>
        </p:txBody>
      </p:sp>
      <p:sp>
        <p:nvSpPr>
          <p:cNvPr id="64589" name="Freeform 1101"/>
          <p:cNvSpPr>
            <a:spLocks/>
          </p:cNvSpPr>
          <p:nvPr/>
        </p:nvSpPr>
        <p:spPr bwMode="auto">
          <a:xfrm>
            <a:off x="3868738" y="4235450"/>
            <a:ext cx="822325" cy="515938"/>
          </a:xfrm>
          <a:custGeom>
            <a:avLst/>
            <a:gdLst/>
            <a:ahLst/>
            <a:cxnLst>
              <a:cxn ang="0">
                <a:pos x="441" y="12"/>
              </a:cxn>
              <a:cxn ang="0">
                <a:pos x="413" y="8"/>
              </a:cxn>
              <a:cxn ang="0">
                <a:pos x="405" y="0"/>
              </a:cxn>
              <a:cxn ang="0">
                <a:pos x="5" y="249"/>
              </a:cxn>
              <a:cxn ang="0">
                <a:pos x="5" y="255"/>
              </a:cxn>
              <a:cxn ang="0">
                <a:pos x="0" y="257"/>
              </a:cxn>
              <a:cxn ang="0">
                <a:pos x="2" y="283"/>
              </a:cxn>
              <a:cxn ang="0">
                <a:pos x="441" y="12"/>
              </a:cxn>
            </a:cxnLst>
            <a:rect l="0" t="0" r="r" b="b"/>
            <a:pathLst>
              <a:path w="442" h="284">
                <a:moveTo>
                  <a:pt x="441" y="12"/>
                </a:moveTo>
                <a:lnTo>
                  <a:pt x="413" y="8"/>
                </a:lnTo>
                <a:lnTo>
                  <a:pt x="405" y="0"/>
                </a:lnTo>
                <a:lnTo>
                  <a:pt x="5" y="249"/>
                </a:lnTo>
                <a:lnTo>
                  <a:pt x="5" y="255"/>
                </a:lnTo>
                <a:lnTo>
                  <a:pt x="0" y="257"/>
                </a:lnTo>
                <a:lnTo>
                  <a:pt x="2" y="283"/>
                </a:lnTo>
                <a:lnTo>
                  <a:pt x="441" y="12"/>
                </a:lnTo>
              </a:path>
            </a:pathLst>
          </a:custGeom>
          <a:solidFill>
            <a:srgbClr val="919191"/>
          </a:solidFill>
          <a:ln w="9525" cap="rnd">
            <a:noFill/>
            <a:round/>
            <a:headEnd/>
            <a:tailEnd/>
          </a:ln>
          <a:effectLst/>
        </p:spPr>
        <p:txBody>
          <a:bodyPr/>
          <a:lstStyle/>
          <a:p>
            <a:endParaRPr lang="en-US"/>
          </a:p>
        </p:txBody>
      </p:sp>
      <p:sp>
        <p:nvSpPr>
          <p:cNvPr id="64590" name="Freeform 1102"/>
          <p:cNvSpPr>
            <a:spLocks/>
          </p:cNvSpPr>
          <p:nvPr/>
        </p:nvSpPr>
        <p:spPr bwMode="auto">
          <a:xfrm>
            <a:off x="3871913" y="4249738"/>
            <a:ext cx="831850" cy="522287"/>
          </a:xfrm>
          <a:custGeom>
            <a:avLst/>
            <a:gdLst/>
            <a:ahLst/>
            <a:cxnLst>
              <a:cxn ang="0">
                <a:pos x="446" y="17"/>
              </a:cxn>
              <a:cxn ang="0">
                <a:pos x="446" y="13"/>
              </a:cxn>
              <a:cxn ang="0">
                <a:pos x="439" y="4"/>
              </a:cxn>
              <a:cxn ang="0">
                <a:pos x="418" y="0"/>
              </a:cxn>
              <a:cxn ang="0">
                <a:pos x="0" y="260"/>
              </a:cxn>
              <a:cxn ang="0">
                <a:pos x="3" y="285"/>
              </a:cxn>
              <a:cxn ang="0">
                <a:pos x="9" y="287"/>
              </a:cxn>
              <a:cxn ang="0">
                <a:pos x="446" y="17"/>
              </a:cxn>
            </a:cxnLst>
            <a:rect l="0" t="0" r="r" b="b"/>
            <a:pathLst>
              <a:path w="447" h="288">
                <a:moveTo>
                  <a:pt x="446" y="17"/>
                </a:moveTo>
                <a:lnTo>
                  <a:pt x="446" y="13"/>
                </a:lnTo>
                <a:lnTo>
                  <a:pt x="439" y="4"/>
                </a:lnTo>
                <a:lnTo>
                  <a:pt x="418" y="0"/>
                </a:lnTo>
                <a:lnTo>
                  <a:pt x="0" y="260"/>
                </a:lnTo>
                <a:lnTo>
                  <a:pt x="3" y="285"/>
                </a:lnTo>
                <a:lnTo>
                  <a:pt x="9" y="287"/>
                </a:lnTo>
                <a:lnTo>
                  <a:pt x="446" y="17"/>
                </a:lnTo>
              </a:path>
            </a:pathLst>
          </a:custGeom>
          <a:solidFill>
            <a:srgbClr val="969696"/>
          </a:solidFill>
          <a:ln w="9525" cap="rnd">
            <a:noFill/>
            <a:round/>
            <a:headEnd/>
            <a:tailEnd/>
          </a:ln>
          <a:effectLst/>
        </p:spPr>
        <p:txBody>
          <a:bodyPr/>
          <a:lstStyle/>
          <a:p>
            <a:endParaRPr lang="en-US"/>
          </a:p>
        </p:txBody>
      </p:sp>
      <p:sp>
        <p:nvSpPr>
          <p:cNvPr id="64591" name="Freeform 1103"/>
          <p:cNvSpPr>
            <a:spLocks/>
          </p:cNvSpPr>
          <p:nvPr/>
        </p:nvSpPr>
        <p:spPr bwMode="auto">
          <a:xfrm>
            <a:off x="3871913" y="4256088"/>
            <a:ext cx="838200" cy="520700"/>
          </a:xfrm>
          <a:custGeom>
            <a:avLst/>
            <a:gdLst/>
            <a:ahLst/>
            <a:cxnLst>
              <a:cxn ang="0">
                <a:pos x="450" y="28"/>
              </a:cxn>
              <a:cxn ang="0">
                <a:pos x="446" y="9"/>
              </a:cxn>
              <a:cxn ang="0">
                <a:pos x="439" y="0"/>
              </a:cxn>
              <a:cxn ang="0">
                <a:pos x="0" y="271"/>
              </a:cxn>
              <a:cxn ang="0">
                <a:pos x="3" y="281"/>
              </a:cxn>
              <a:cxn ang="0">
                <a:pos x="17" y="285"/>
              </a:cxn>
              <a:cxn ang="0">
                <a:pos x="30" y="283"/>
              </a:cxn>
              <a:cxn ang="0">
                <a:pos x="32" y="285"/>
              </a:cxn>
              <a:cxn ang="0">
                <a:pos x="450" y="28"/>
              </a:cxn>
            </a:cxnLst>
            <a:rect l="0" t="0" r="r" b="b"/>
            <a:pathLst>
              <a:path w="451" h="286">
                <a:moveTo>
                  <a:pt x="450" y="28"/>
                </a:moveTo>
                <a:lnTo>
                  <a:pt x="446" y="9"/>
                </a:lnTo>
                <a:lnTo>
                  <a:pt x="439" y="0"/>
                </a:lnTo>
                <a:lnTo>
                  <a:pt x="0" y="271"/>
                </a:lnTo>
                <a:lnTo>
                  <a:pt x="3" y="281"/>
                </a:lnTo>
                <a:lnTo>
                  <a:pt x="17" y="285"/>
                </a:lnTo>
                <a:lnTo>
                  <a:pt x="30" y="283"/>
                </a:lnTo>
                <a:lnTo>
                  <a:pt x="32" y="285"/>
                </a:lnTo>
                <a:lnTo>
                  <a:pt x="450" y="28"/>
                </a:lnTo>
              </a:path>
            </a:pathLst>
          </a:custGeom>
          <a:solidFill>
            <a:srgbClr val="9C9C9C"/>
          </a:solidFill>
          <a:ln w="9525" cap="rnd">
            <a:noFill/>
            <a:round/>
            <a:headEnd/>
            <a:tailEnd/>
          </a:ln>
          <a:effectLst/>
        </p:spPr>
        <p:txBody>
          <a:bodyPr/>
          <a:lstStyle/>
          <a:p>
            <a:endParaRPr lang="en-US"/>
          </a:p>
        </p:txBody>
      </p:sp>
      <p:sp>
        <p:nvSpPr>
          <p:cNvPr id="64592" name="Freeform 1104"/>
          <p:cNvSpPr>
            <a:spLocks/>
          </p:cNvSpPr>
          <p:nvPr/>
        </p:nvSpPr>
        <p:spPr bwMode="auto">
          <a:xfrm>
            <a:off x="3889375" y="4279900"/>
            <a:ext cx="820738" cy="515938"/>
          </a:xfrm>
          <a:custGeom>
            <a:avLst/>
            <a:gdLst/>
            <a:ahLst/>
            <a:cxnLst>
              <a:cxn ang="0">
                <a:pos x="439" y="32"/>
              </a:cxn>
              <a:cxn ang="0">
                <a:pos x="441" y="21"/>
              </a:cxn>
              <a:cxn ang="0">
                <a:pos x="437" y="0"/>
              </a:cxn>
              <a:cxn ang="0">
                <a:pos x="0" y="270"/>
              </a:cxn>
              <a:cxn ang="0">
                <a:pos x="8" y="272"/>
              </a:cxn>
              <a:cxn ang="0">
                <a:pos x="21" y="270"/>
              </a:cxn>
              <a:cxn ang="0">
                <a:pos x="32" y="275"/>
              </a:cxn>
              <a:cxn ang="0">
                <a:pos x="32" y="283"/>
              </a:cxn>
              <a:cxn ang="0">
                <a:pos x="439" y="32"/>
              </a:cxn>
            </a:cxnLst>
            <a:rect l="0" t="0" r="r" b="b"/>
            <a:pathLst>
              <a:path w="442" h="284">
                <a:moveTo>
                  <a:pt x="439" y="32"/>
                </a:moveTo>
                <a:lnTo>
                  <a:pt x="441" y="21"/>
                </a:lnTo>
                <a:lnTo>
                  <a:pt x="437" y="0"/>
                </a:lnTo>
                <a:lnTo>
                  <a:pt x="0" y="270"/>
                </a:lnTo>
                <a:lnTo>
                  <a:pt x="8" y="272"/>
                </a:lnTo>
                <a:lnTo>
                  <a:pt x="21" y="270"/>
                </a:lnTo>
                <a:lnTo>
                  <a:pt x="32" y="275"/>
                </a:lnTo>
                <a:lnTo>
                  <a:pt x="32" y="283"/>
                </a:lnTo>
                <a:lnTo>
                  <a:pt x="439" y="32"/>
                </a:lnTo>
              </a:path>
            </a:pathLst>
          </a:custGeom>
          <a:solidFill>
            <a:srgbClr val="A1A1A1"/>
          </a:solidFill>
          <a:ln w="9525" cap="rnd">
            <a:noFill/>
            <a:round/>
            <a:headEnd/>
            <a:tailEnd/>
          </a:ln>
          <a:effectLst/>
        </p:spPr>
        <p:txBody>
          <a:bodyPr/>
          <a:lstStyle/>
          <a:p>
            <a:endParaRPr lang="en-US"/>
          </a:p>
        </p:txBody>
      </p:sp>
      <p:sp>
        <p:nvSpPr>
          <p:cNvPr id="64593" name="Freeform 1105"/>
          <p:cNvSpPr>
            <a:spLocks/>
          </p:cNvSpPr>
          <p:nvPr/>
        </p:nvSpPr>
        <p:spPr bwMode="auto">
          <a:xfrm>
            <a:off x="3932238" y="4306888"/>
            <a:ext cx="777875" cy="515937"/>
          </a:xfrm>
          <a:custGeom>
            <a:avLst/>
            <a:gdLst/>
            <a:ahLst/>
            <a:cxnLst>
              <a:cxn ang="0">
                <a:pos x="411" y="36"/>
              </a:cxn>
              <a:cxn ang="0">
                <a:pos x="418" y="6"/>
              </a:cxn>
              <a:cxn ang="0">
                <a:pos x="418" y="0"/>
              </a:cxn>
              <a:cxn ang="0">
                <a:pos x="0" y="257"/>
              </a:cxn>
              <a:cxn ang="0">
                <a:pos x="9" y="260"/>
              </a:cxn>
              <a:cxn ang="0">
                <a:pos x="13" y="283"/>
              </a:cxn>
              <a:cxn ang="0">
                <a:pos x="411" y="36"/>
              </a:cxn>
            </a:cxnLst>
            <a:rect l="0" t="0" r="r" b="b"/>
            <a:pathLst>
              <a:path w="419" h="284">
                <a:moveTo>
                  <a:pt x="411" y="36"/>
                </a:moveTo>
                <a:lnTo>
                  <a:pt x="418" y="6"/>
                </a:lnTo>
                <a:lnTo>
                  <a:pt x="418" y="0"/>
                </a:lnTo>
                <a:lnTo>
                  <a:pt x="0" y="257"/>
                </a:lnTo>
                <a:lnTo>
                  <a:pt x="9" y="260"/>
                </a:lnTo>
                <a:lnTo>
                  <a:pt x="13" y="283"/>
                </a:lnTo>
                <a:lnTo>
                  <a:pt x="411" y="36"/>
                </a:lnTo>
              </a:path>
            </a:pathLst>
          </a:custGeom>
          <a:solidFill>
            <a:srgbClr val="A6A6A6"/>
          </a:solidFill>
          <a:ln w="9525" cap="rnd">
            <a:noFill/>
            <a:round/>
            <a:headEnd/>
            <a:tailEnd/>
          </a:ln>
          <a:effectLst/>
        </p:spPr>
        <p:txBody>
          <a:bodyPr/>
          <a:lstStyle/>
          <a:p>
            <a:endParaRPr lang="en-US"/>
          </a:p>
        </p:txBody>
      </p:sp>
      <p:sp>
        <p:nvSpPr>
          <p:cNvPr id="64594" name="Freeform 1106"/>
          <p:cNvSpPr>
            <a:spLocks/>
          </p:cNvSpPr>
          <p:nvPr/>
        </p:nvSpPr>
        <p:spPr bwMode="auto">
          <a:xfrm>
            <a:off x="3948113" y="4338638"/>
            <a:ext cx="758825" cy="495300"/>
          </a:xfrm>
          <a:custGeom>
            <a:avLst/>
            <a:gdLst/>
            <a:ahLst/>
            <a:cxnLst>
              <a:cxn ang="0">
                <a:pos x="349" y="68"/>
              </a:cxn>
              <a:cxn ang="0">
                <a:pos x="366" y="53"/>
              </a:cxn>
              <a:cxn ang="0">
                <a:pos x="402" y="24"/>
              </a:cxn>
              <a:cxn ang="0">
                <a:pos x="407" y="0"/>
              </a:cxn>
              <a:cxn ang="0">
                <a:pos x="0" y="251"/>
              </a:cxn>
              <a:cxn ang="0">
                <a:pos x="4" y="272"/>
              </a:cxn>
              <a:cxn ang="0">
                <a:pos x="21" y="272"/>
              </a:cxn>
              <a:cxn ang="0">
                <a:pos x="349" y="68"/>
              </a:cxn>
            </a:cxnLst>
            <a:rect l="0" t="0" r="r" b="b"/>
            <a:pathLst>
              <a:path w="408" h="273">
                <a:moveTo>
                  <a:pt x="349" y="68"/>
                </a:moveTo>
                <a:lnTo>
                  <a:pt x="366" y="53"/>
                </a:lnTo>
                <a:lnTo>
                  <a:pt x="402" y="24"/>
                </a:lnTo>
                <a:lnTo>
                  <a:pt x="407" y="0"/>
                </a:lnTo>
                <a:lnTo>
                  <a:pt x="0" y="251"/>
                </a:lnTo>
                <a:lnTo>
                  <a:pt x="4" y="272"/>
                </a:lnTo>
                <a:lnTo>
                  <a:pt x="21" y="272"/>
                </a:lnTo>
                <a:lnTo>
                  <a:pt x="349" y="68"/>
                </a:lnTo>
              </a:path>
            </a:pathLst>
          </a:custGeom>
          <a:solidFill>
            <a:srgbClr val="ABABAB"/>
          </a:solidFill>
          <a:ln w="9525" cap="rnd">
            <a:noFill/>
            <a:round/>
            <a:headEnd/>
            <a:tailEnd/>
          </a:ln>
          <a:effectLst/>
        </p:spPr>
        <p:txBody>
          <a:bodyPr/>
          <a:lstStyle/>
          <a:p>
            <a:endParaRPr lang="en-US"/>
          </a:p>
        </p:txBody>
      </p:sp>
      <p:sp>
        <p:nvSpPr>
          <p:cNvPr id="64595" name="Freeform 1107"/>
          <p:cNvSpPr>
            <a:spLocks/>
          </p:cNvSpPr>
          <p:nvPr/>
        </p:nvSpPr>
        <p:spPr bwMode="auto">
          <a:xfrm>
            <a:off x="3956050" y="4373563"/>
            <a:ext cx="741363" cy="487362"/>
          </a:xfrm>
          <a:custGeom>
            <a:avLst/>
            <a:gdLst/>
            <a:ahLst/>
            <a:cxnLst>
              <a:cxn ang="0">
                <a:pos x="311" y="87"/>
              </a:cxn>
              <a:cxn ang="0">
                <a:pos x="313" y="83"/>
              </a:cxn>
              <a:cxn ang="0">
                <a:pos x="326" y="75"/>
              </a:cxn>
              <a:cxn ang="0">
                <a:pos x="345" y="51"/>
              </a:cxn>
              <a:cxn ang="0">
                <a:pos x="362" y="34"/>
              </a:cxn>
              <a:cxn ang="0">
                <a:pos x="398" y="5"/>
              </a:cxn>
              <a:cxn ang="0">
                <a:pos x="398" y="0"/>
              </a:cxn>
              <a:cxn ang="0">
                <a:pos x="0" y="247"/>
              </a:cxn>
              <a:cxn ang="0">
                <a:pos x="0" y="253"/>
              </a:cxn>
              <a:cxn ang="0">
                <a:pos x="19" y="253"/>
              </a:cxn>
              <a:cxn ang="0">
                <a:pos x="21" y="266"/>
              </a:cxn>
              <a:cxn ang="0">
                <a:pos x="21" y="268"/>
              </a:cxn>
              <a:cxn ang="0">
                <a:pos x="311" y="87"/>
              </a:cxn>
            </a:cxnLst>
            <a:rect l="0" t="0" r="r" b="b"/>
            <a:pathLst>
              <a:path w="399" h="269">
                <a:moveTo>
                  <a:pt x="311" y="87"/>
                </a:moveTo>
                <a:lnTo>
                  <a:pt x="313" y="83"/>
                </a:lnTo>
                <a:lnTo>
                  <a:pt x="326" y="75"/>
                </a:lnTo>
                <a:lnTo>
                  <a:pt x="345" y="51"/>
                </a:lnTo>
                <a:lnTo>
                  <a:pt x="362" y="34"/>
                </a:lnTo>
                <a:lnTo>
                  <a:pt x="398" y="5"/>
                </a:lnTo>
                <a:lnTo>
                  <a:pt x="398" y="0"/>
                </a:lnTo>
                <a:lnTo>
                  <a:pt x="0" y="247"/>
                </a:lnTo>
                <a:lnTo>
                  <a:pt x="0" y="253"/>
                </a:lnTo>
                <a:lnTo>
                  <a:pt x="19" y="253"/>
                </a:lnTo>
                <a:lnTo>
                  <a:pt x="21" y="266"/>
                </a:lnTo>
                <a:lnTo>
                  <a:pt x="21" y="268"/>
                </a:lnTo>
                <a:lnTo>
                  <a:pt x="311" y="87"/>
                </a:lnTo>
              </a:path>
            </a:pathLst>
          </a:custGeom>
          <a:solidFill>
            <a:srgbClr val="B0B0B0"/>
          </a:solidFill>
          <a:ln w="9525" cap="rnd">
            <a:noFill/>
            <a:round/>
            <a:headEnd/>
            <a:tailEnd/>
          </a:ln>
          <a:effectLst/>
        </p:spPr>
        <p:txBody>
          <a:bodyPr/>
          <a:lstStyle/>
          <a:p>
            <a:endParaRPr lang="en-US"/>
          </a:p>
        </p:txBody>
      </p:sp>
      <p:sp>
        <p:nvSpPr>
          <p:cNvPr id="64596" name="Freeform 1108"/>
          <p:cNvSpPr>
            <a:spLocks/>
          </p:cNvSpPr>
          <p:nvPr/>
        </p:nvSpPr>
        <p:spPr bwMode="auto">
          <a:xfrm>
            <a:off x="3987800" y="4462463"/>
            <a:ext cx="611188" cy="430212"/>
          </a:xfrm>
          <a:custGeom>
            <a:avLst/>
            <a:gdLst/>
            <a:ahLst/>
            <a:cxnLst>
              <a:cxn ang="0">
                <a:pos x="292" y="58"/>
              </a:cxn>
              <a:cxn ang="0">
                <a:pos x="296" y="34"/>
              </a:cxn>
              <a:cxn ang="0">
                <a:pos x="309" y="26"/>
              </a:cxn>
              <a:cxn ang="0">
                <a:pos x="328" y="2"/>
              </a:cxn>
              <a:cxn ang="0">
                <a:pos x="328" y="0"/>
              </a:cxn>
              <a:cxn ang="0">
                <a:pos x="0" y="204"/>
              </a:cxn>
              <a:cxn ang="0">
                <a:pos x="2" y="204"/>
              </a:cxn>
              <a:cxn ang="0">
                <a:pos x="4" y="217"/>
              </a:cxn>
              <a:cxn ang="0">
                <a:pos x="0" y="236"/>
              </a:cxn>
              <a:cxn ang="0">
                <a:pos x="292" y="58"/>
              </a:cxn>
            </a:cxnLst>
            <a:rect l="0" t="0" r="r" b="b"/>
            <a:pathLst>
              <a:path w="329" h="237">
                <a:moveTo>
                  <a:pt x="292" y="58"/>
                </a:moveTo>
                <a:lnTo>
                  <a:pt x="296" y="34"/>
                </a:lnTo>
                <a:lnTo>
                  <a:pt x="309" y="26"/>
                </a:lnTo>
                <a:lnTo>
                  <a:pt x="328" y="2"/>
                </a:lnTo>
                <a:lnTo>
                  <a:pt x="328" y="0"/>
                </a:lnTo>
                <a:lnTo>
                  <a:pt x="0" y="204"/>
                </a:lnTo>
                <a:lnTo>
                  <a:pt x="2" y="204"/>
                </a:lnTo>
                <a:lnTo>
                  <a:pt x="4" y="217"/>
                </a:lnTo>
                <a:lnTo>
                  <a:pt x="0" y="236"/>
                </a:lnTo>
                <a:lnTo>
                  <a:pt x="292" y="58"/>
                </a:lnTo>
              </a:path>
            </a:pathLst>
          </a:custGeom>
          <a:solidFill>
            <a:srgbClr val="B5B5B5"/>
          </a:solidFill>
          <a:ln w="9525" cap="rnd">
            <a:noFill/>
            <a:round/>
            <a:headEnd/>
            <a:tailEnd/>
          </a:ln>
          <a:effectLst/>
        </p:spPr>
        <p:txBody>
          <a:bodyPr/>
          <a:lstStyle/>
          <a:p>
            <a:endParaRPr lang="en-US"/>
          </a:p>
        </p:txBody>
      </p:sp>
      <p:sp>
        <p:nvSpPr>
          <p:cNvPr id="64597" name="Freeform 1109"/>
          <p:cNvSpPr>
            <a:spLocks/>
          </p:cNvSpPr>
          <p:nvPr/>
        </p:nvSpPr>
        <p:spPr bwMode="auto">
          <a:xfrm>
            <a:off x="3987800" y="4530725"/>
            <a:ext cx="547688" cy="377825"/>
          </a:xfrm>
          <a:custGeom>
            <a:avLst/>
            <a:gdLst/>
            <a:ahLst/>
            <a:cxnLst>
              <a:cxn ang="0">
                <a:pos x="0" y="200"/>
              </a:cxn>
              <a:cxn ang="0">
                <a:pos x="13" y="203"/>
              </a:cxn>
              <a:cxn ang="0">
                <a:pos x="15" y="207"/>
              </a:cxn>
              <a:cxn ang="0">
                <a:pos x="294" y="35"/>
              </a:cxn>
              <a:cxn ang="0">
                <a:pos x="292" y="20"/>
              </a:cxn>
              <a:cxn ang="0">
                <a:pos x="294" y="0"/>
              </a:cxn>
              <a:cxn ang="0">
                <a:pos x="4" y="181"/>
              </a:cxn>
              <a:cxn ang="0">
                <a:pos x="0" y="200"/>
              </a:cxn>
            </a:cxnLst>
            <a:rect l="0" t="0" r="r" b="b"/>
            <a:pathLst>
              <a:path w="295" h="208">
                <a:moveTo>
                  <a:pt x="0" y="200"/>
                </a:moveTo>
                <a:lnTo>
                  <a:pt x="13" y="203"/>
                </a:lnTo>
                <a:lnTo>
                  <a:pt x="15" y="207"/>
                </a:lnTo>
                <a:lnTo>
                  <a:pt x="294" y="35"/>
                </a:lnTo>
                <a:lnTo>
                  <a:pt x="292" y="20"/>
                </a:lnTo>
                <a:lnTo>
                  <a:pt x="294" y="0"/>
                </a:lnTo>
                <a:lnTo>
                  <a:pt x="4" y="181"/>
                </a:lnTo>
                <a:lnTo>
                  <a:pt x="0" y="200"/>
                </a:lnTo>
              </a:path>
            </a:pathLst>
          </a:custGeom>
          <a:solidFill>
            <a:srgbClr val="BABABA"/>
          </a:solidFill>
          <a:ln w="9525" cap="rnd">
            <a:noFill/>
            <a:round/>
            <a:headEnd/>
            <a:tailEnd/>
          </a:ln>
          <a:effectLst/>
        </p:spPr>
        <p:txBody>
          <a:bodyPr/>
          <a:lstStyle/>
          <a:p>
            <a:endParaRPr lang="en-US"/>
          </a:p>
        </p:txBody>
      </p:sp>
      <p:sp>
        <p:nvSpPr>
          <p:cNvPr id="64598" name="Freeform 1110"/>
          <p:cNvSpPr>
            <a:spLocks/>
          </p:cNvSpPr>
          <p:nvPr/>
        </p:nvSpPr>
        <p:spPr bwMode="auto">
          <a:xfrm>
            <a:off x="3987800" y="4567238"/>
            <a:ext cx="547688" cy="373062"/>
          </a:xfrm>
          <a:custGeom>
            <a:avLst/>
            <a:gdLst/>
            <a:ahLst/>
            <a:cxnLst>
              <a:cxn ang="0">
                <a:pos x="0" y="180"/>
              </a:cxn>
              <a:cxn ang="0">
                <a:pos x="13" y="183"/>
              </a:cxn>
              <a:cxn ang="0">
                <a:pos x="17" y="195"/>
              </a:cxn>
              <a:cxn ang="0">
                <a:pos x="15" y="204"/>
              </a:cxn>
              <a:cxn ang="0">
                <a:pos x="290" y="36"/>
              </a:cxn>
              <a:cxn ang="0">
                <a:pos x="294" y="21"/>
              </a:cxn>
              <a:cxn ang="0">
                <a:pos x="292" y="0"/>
              </a:cxn>
              <a:cxn ang="0">
                <a:pos x="0" y="178"/>
              </a:cxn>
              <a:cxn ang="0">
                <a:pos x="0" y="180"/>
              </a:cxn>
            </a:cxnLst>
            <a:rect l="0" t="0" r="r" b="b"/>
            <a:pathLst>
              <a:path w="295" h="205">
                <a:moveTo>
                  <a:pt x="0" y="180"/>
                </a:moveTo>
                <a:lnTo>
                  <a:pt x="13" y="183"/>
                </a:lnTo>
                <a:lnTo>
                  <a:pt x="17" y="195"/>
                </a:lnTo>
                <a:lnTo>
                  <a:pt x="15" y="204"/>
                </a:lnTo>
                <a:lnTo>
                  <a:pt x="290" y="36"/>
                </a:lnTo>
                <a:lnTo>
                  <a:pt x="294" y="21"/>
                </a:lnTo>
                <a:lnTo>
                  <a:pt x="292" y="0"/>
                </a:lnTo>
                <a:lnTo>
                  <a:pt x="0" y="178"/>
                </a:lnTo>
                <a:lnTo>
                  <a:pt x="0" y="180"/>
                </a:lnTo>
              </a:path>
            </a:pathLst>
          </a:custGeom>
          <a:solidFill>
            <a:srgbClr val="BFBFBF"/>
          </a:solidFill>
          <a:ln w="9525" cap="rnd">
            <a:noFill/>
            <a:round/>
            <a:headEnd/>
            <a:tailEnd/>
          </a:ln>
          <a:effectLst/>
        </p:spPr>
        <p:txBody>
          <a:bodyPr/>
          <a:lstStyle/>
          <a:p>
            <a:endParaRPr lang="en-US"/>
          </a:p>
        </p:txBody>
      </p:sp>
      <p:sp>
        <p:nvSpPr>
          <p:cNvPr id="64599" name="Freeform 1111"/>
          <p:cNvSpPr>
            <a:spLocks/>
          </p:cNvSpPr>
          <p:nvPr/>
        </p:nvSpPr>
        <p:spPr bwMode="auto">
          <a:xfrm>
            <a:off x="3927475" y="4594225"/>
            <a:ext cx="608013" cy="430213"/>
          </a:xfrm>
          <a:custGeom>
            <a:avLst/>
            <a:gdLst/>
            <a:ahLst/>
            <a:cxnLst>
              <a:cxn ang="0">
                <a:pos x="47" y="172"/>
              </a:cxn>
              <a:cxn ang="0">
                <a:pos x="49" y="180"/>
              </a:cxn>
              <a:cxn ang="0">
                <a:pos x="47" y="195"/>
              </a:cxn>
              <a:cxn ang="0">
                <a:pos x="30" y="204"/>
              </a:cxn>
              <a:cxn ang="0">
                <a:pos x="0" y="236"/>
              </a:cxn>
              <a:cxn ang="0">
                <a:pos x="309" y="44"/>
              </a:cxn>
              <a:cxn ang="0">
                <a:pos x="313" y="38"/>
              </a:cxn>
              <a:cxn ang="0">
                <a:pos x="326" y="6"/>
              </a:cxn>
              <a:cxn ang="0">
                <a:pos x="326" y="0"/>
              </a:cxn>
              <a:cxn ang="0">
                <a:pos x="47" y="172"/>
              </a:cxn>
            </a:cxnLst>
            <a:rect l="0" t="0" r="r" b="b"/>
            <a:pathLst>
              <a:path w="327" h="237">
                <a:moveTo>
                  <a:pt x="47" y="172"/>
                </a:moveTo>
                <a:lnTo>
                  <a:pt x="49" y="180"/>
                </a:lnTo>
                <a:lnTo>
                  <a:pt x="47" y="195"/>
                </a:lnTo>
                <a:lnTo>
                  <a:pt x="30" y="204"/>
                </a:lnTo>
                <a:lnTo>
                  <a:pt x="0" y="236"/>
                </a:lnTo>
                <a:lnTo>
                  <a:pt x="309" y="44"/>
                </a:lnTo>
                <a:lnTo>
                  <a:pt x="313" y="38"/>
                </a:lnTo>
                <a:lnTo>
                  <a:pt x="326" y="6"/>
                </a:lnTo>
                <a:lnTo>
                  <a:pt x="326" y="0"/>
                </a:lnTo>
                <a:lnTo>
                  <a:pt x="47" y="172"/>
                </a:lnTo>
              </a:path>
            </a:pathLst>
          </a:custGeom>
          <a:solidFill>
            <a:srgbClr val="C4C4C4"/>
          </a:solidFill>
          <a:ln w="9525" cap="rnd">
            <a:noFill/>
            <a:round/>
            <a:headEnd/>
            <a:tailEnd/>
          </a:ln>
          <a:effectLst/>
        </p:spPr>
        <p:txBody>
          <a:bodyPr/>
          <a:lstStyle/>
          <a:p>
            <a:endParaRPr lang="en-US"/>
          </a:p>
        </p:txBody>
      </p:sp>
      <p:sp>
        <p:nvSpPr>
          <p:cNvPr id="64600" name="Freeform 1112"/>
          <p:cNvSpPr>
            <a:spLocks/>
          </p:cNvSpPr>
          <p:nvPr/>
        </p:nvSpPr>
        <p:spPr bwMode="auto">
          <a:xfrm>
            <a:off x="3884613" y="4632325"/>
            <a:ext cx="644525" cy="438150"/>
          </a:xfrm>
          <a:custGeom>
            <a:avLst/>
            <a:gdLst/>
            <a:ahLst/>
            <a:cxnLst>
              <a:cxn ang="0">
                <a:pos x="70" y="168"/>
              </a:cxn>
              <a:cxn ang="0">
                <a:pos x="70" y="174"/>
              </a:cxn>
              <a:cxn ang="0">
                <a:pos x="53" y="183"/>
              </a:cxn>
              <a:cxn ang="0">
                <a:pos x="0" y="240"/>
              </a:cxn>
              <a:cxn ang="0">
                <a:pos x="13" y="238"/>
              </a:cxn>
              <a:cxn ang="0">
                <a:pos x="328" y="42"/>
              </a:cxn>
              <a:cxn ang="0">
                <a:pos x="330" y="27"/>
              </a:cxn>
              <a:cxn ang="0">
                <a:pos x="336" y="17"/>
              </a:cxn>
              <a:cxn ang="0">
                <a:pos x="345" y="0"/>
              </a:cxn>
              <a:cxn ang="0">
                <a:pos x="70" y="168"/>
              </a:cxn>
            </a:cxnLst>
            <a:rect l="0" t="0" r="r" b="b"/>
            <a:pathLst>
              <a:path w="346" h="241">
                <a:moveTo>
                  <a:pt x="70" y="168"/>
                </a:moveTo>
                <a:lnTo>
                  <a:pt x="70" y="174"/>
                </a:lnTo>
                <a:lnTo>
                  <a:pt x="53" y="183"/>
                </a:lnTo>
                <a:lnTo>
                  <a:pt x="0" y="240"/>
                </a:lnTo>
                <a:lnTo>
                  <a:pt x="13" y="238"/>
                </a:lnTo>
                <a:lnTo>
                  <a:pt x="328" y="42"/>
                </a:lnTo>
                <a:lnTo>
                  <a:pt x="330" y="27"/>
                </a:lnTo>
                <a:lnTo>
                  <a:pt x="336" y="17"/>
                </a:lnTo>
                <a:lnTo>
                  <a:pt x="345" y="0"/>
                </a:lnTo>
                <a:lnTo>
                  <a:pt x="70" y="168"/>
                </a:lnTo>
              </a:path>
            </a:pathLst>
          </a:custGeom>
          <a:solidFill>
            <a:srgbClr val="C9C9C9"/>
          </a:solidFill>
          <a:ln w="9525" cap="rnd">
            <a:noFill/>
            <a:round/>
            <a:headEnd/>
            <a:tailEnd/>
          </a:ln>
          <a:effectLst/>
        </p:spPr>
        <p:txBody>
          <a:bodyPr/>
          <a:lstStyle/>
          <a:p>
            <a:endParaRPr lang="en-US"/>
          </a:p>
        </p:txBody>
      </p:sp>
      <p:sp>
        <p:nvSpPr>
          <p:cNvPr id="64601" name="Freeform 1113"/>
          <p:cNvSpPr>
            <a:spLocks/>
          </p:cNvSpPr>
          <p:nvPr/>
        </p:nvSpPr>
        <p:spPr bwMode="auto">
          <a:xfrm>
            <a:off x="3884613" y="4675188"/>
            <a:ext cx="619125" cy="403225"/>
          </a:xfrm>
          <a:custGeom>
            <a:avLst/>
            <a:gdLst/>
            <a:ahLst/>
            <a:cxnLst>
              <a:cxn ang="0">
                <a:pos x="23" y="192"/>
              </a:cxn>
              <a:cxn ang="0">
                <a:pos x="0" y="217"/>
              </a:cxn>
              <a:cxn ang="0">
                <a:pos x="15" y="213"/>
              </a:cxn>
              <a:cxn ang="0">
                <a:pos x="17" y="215"/>
              </a:cxn>
              <a:cxn ang="0">
                <a:pos x="19" y="221"/>
              </a:cxn>
              <a:cxn ang="0">
                <a:pos x="28" y="219"/>
              </a:cxn>
              <a:cxn ang="0">
                <a:pos x="30" y="221"/>
              </a:cxn>
              <a:cxn ang="0">
                <a:pos x="153" y="145"/>
              </a:cxn>
              <a:cxn ang="0">
                <a:pos x="153" y="138"/>
              </a:cxn>
              <a:cxn ang="0">
                <a:pos x="162" y="130"/>
              </a:cxn>
              <a:cxn ang="0">
                <a:pos x="194" y="109"/>
              </a:cxn>
              <a:cxn ang="0">
                <a:pos x="230" y="92"/>
              </a:cxn>
              <a:cxn ang="0">
                <a:pos x="232" y="87"/>
              </a:cxn>
              <a:cxn ang="0">
                <a:pos x="247" y="87"/>
              </a:cxn>
              <a:cxn ang="0">
                <a:pos x="304" y="51"/>
              </a:cxn>
              <a:cxn ang="0">
                <a:pos x="326" y="28"/>
              </a:cxn>
              <a:cxn ang="0">
                <a:pos x="330" y="4"/>
              </a:cxn>
              <a:cxn ang="0">
                <a:pos x="332" y="0"/>
              </a:cxn>
              <a:cxn ang="0">
                <a:pos x="23" y="192"/>
              </a:cxn>
            </a:cxnLst>
            <a:rect l="0" t="0" r="r" b="b"/>
            <a:pathLst>
              <a:path w="333" h="222">
                <a:moveTo>
                  <a:pt x="23" y="192"/>
                </a:moveTo>
                <a:lnTo>
                  <a:pt x="0" y="217"/>
                </a:lnTo>
                <a:lnTo>
                  <a:pt x="15" y="213"/>
                </a:lnTo>
                <a:lnTo>
                  <a:pt x="17" y="215"/>
                </a:lnTo>
                <a:lnTo>
                  <a:pt x="19" y="221"/>
                </a:lnTo>
                <a:lnTo>
                  <a:pt x="28" y="219"/>
                </a:lnTo>
                <a:lnTo>
                  <a:pt x="30" y="221"/>
                </a:lnTo>
                <a:lnTo>
                  <a:pt x="153" y="145"/>
                </a:lnTo>
                <a:lnTo>
                  <a:pt x="153" y="138"/>
                </a:lnTo>
                <a:lnTo>
                  <a:pt x="162" y="130"/>
                </a:lnTo>
                <a:lnTo>
                  <a:pt x="194" y="109"/>
                </a:lnTo>
                <a:lnTo>
                  <a:pt x="230" y="92"/>
                </a:lnTo>
                <a:lnTo>
                  <a:pt x="232" y="87"/>
                </a:lnTo>
                <a:lnTo>
                  <a:pt x="247" y="87"/>
                </a:lnTo>
                <a:lnTo>
                  <a:pt x="304" y="51"/>
                </a:lnTo>
                <a:lnTo>
                  <a:pt x="326" y="28"/>
                </a:lnTo>
                <a:lnTo>
                  <a:pt x="330" y="4"/>
                </a:lnTo>
                <a:lnTo>
                  <a:pt x="332" y="0"/>
                </a:lnTo>
                <a:lnTo>
                  <a:pt x="23" y="192"/>
                </a:lnTo>
              </a:path>
            </a:pathLst>
          </a:custGeom>
          <a:solidFill>
            <a:srgbClr val="D1D1D1"/>
          </a:solidFill>
          <a:ln w="9525" cap="rnd">
            <a:noFill/>
            <a:round/>
            <a:headEnd/>
            <a:tailEnd/>
          </a:ln>
          <a:effectLst/>
        </p:spPr>
        <p:txBody>
          <a:bodyPr/>
          <a:lstStyle/>
          <a:p>
            <a:endParaRPr lang="en-US"/>
          </a:p>
        </p:txBody>
      </p:sp>
      <p:sp>
        <p:nvSpPr>
          <p:cNvPr id="64602" name="Freeform 1114"/>
          <p:cNvSpPr>
            <a:spLocks/>
          </p:cNvSpPr>
          <p:nvPr/>
        </p:nvSpPr>
        <p:spPr bwMode="auto">
          <a:xfrm>
            <a:off x="3910013" y="4708525"/>
            <a:ext cx="587375" cy="385763"/>
          </a:xfrm>
          <a:custGeom>
            <a:avLst/>
            <a:gdLst/>
            <a:ahLst/>
            <a:cxnLst>
              <a:cxn ang="0">
                <a:pos x="0" y="196"/>
              </a:cxn>
              <a:cxn ang="0">
                <a:pos x="2" y="194"/>
              </a:cxn>
              <a:cxn ang="0">
                <a:pos x="4" y="196"/>
              </a:cxn>
              <a:cxn ang="0">
                <a:pos x="6" y="202"/>
              </a:cxn>
              <a:cxn ang="0">
                <a:pos x="15" y="200"/>
              </a:cxn>
              <a:cxn ang="0">
                <a:pos x="23" y="209"/>
              </a:cxn>
              <a:cxn ang="0">
                <a:pos x="27" y="211"/>
              </a:cxn>
              <a:cxn ang="0">
                <a:pos x="144" y="139"/>
              </a:cxn>
              <a:cxn ang="0">
                <a:pos x="142" y="134"/>
              </a:cxn>
              <a:cxn ang="0">
                <a:pos x="140" y="119"/>
              </a:cxn>
              <a:cxn ang="0">
                <a:pos x="149" y="111"/>
              </a:cxn>
              <a:cxn ang="0">
                <a:pos x="181" y="90"/>
              </a:cxn>
              <a:cxn ang="0">
                <a:pos x="217" y="73"/>
              </a:cxn>
              <a:cxn ang="0">
                <a:pos x="219" y="68"/>
              </a:cxn>
              <a:cxn ang="0">
                <a:pos x="257" y="71"/>
              </a:cxn>
              <a:cxn ang="0">
                <a:pos x="266" y="64"/>
              </a:cxn>
              <a:cxn ang="0">
                <a:pos x="281" y="53"/>
              </a:cxn>
              <a:cxn ang="0">
                <a:pos x="285" y="39"/>
              </a:cxn>
              <a:cxn ang="0">
                <a:pos x="313" y="9"/>
              </a:cxn>
              <a:cxn ang="0">
                <a:pos x="315" y="0"/>
              </a:cxn>
              <a:cxn ang="0">
                <a:pos x="0" y="196"/>
              </a:cxn>
            </a:cxnLst>
            <a:rect l="0" t="0" r="r" b="b"/>
            <a:pathLst>
              <a:path w="316" h="212">
                <a:moveTo>
                  <a:pt x="0" y="196"/>
                </a:moveTo>
                <a:lnTo>
                  <a:pt x="2" y="194"/>
                </a:lnTo>
                <a:lnTo>
                  <a:pt x="4" y="196"/>
                </a:lnTo>
                <a:lnTo>
                  <a:pt x="6" y="202"/>
                </a:lnTo>
                <a:lnTo>
                  <a:pt x="15" y="200"/>
                </a:lnTo>
                <a:lnTo>
                  <a:pt x="23" y="209"/>
                </a:lnTo>
                <a:lnTo>
                  <a:pt x="27" y="211"/>
                </a:lnTo>
                <a:lnTo>
                  <a:pt x="144" y="139"/>
                </a:lnTo>
                <a:lnTo>
                  <a:pt x="142" y="134"/>
                </a:lnTo>
                <a:lnTo>
                  <a:pt x="140" y="119"/>
                </a:lnTo>
                <a:lnTo>
                  <a:pt x="149" y="111"/>
                </a:lnTo>
                <a:lnTo>
                  <a:pt x="181" y="90"/>
                </a:lnTo>
                <a:lnTo>
                  <a:pt x="217" y="73"/>
                </a:lnTo>
                <a:lnTo>
                  <a:pt x="219" y="68"/>
                </a:lnTo>
                <a:lnTo>
                  <a:pt x="257" y="71"/>
                </a:lnTo>
                <a:lnTo>
                  <a:pt x="266" y="64"/>
                </a:lnTo>
                <a:lnTo>
                  <a:pt x="281" y="53"/>
                </a:lnTo>
                <a:lnTo>
                  <a:pt x="285" y="39"/>
                </a:lnTo>
                <a:lnTo>
                  <a:pt x="313" y="9"/>
                </a:lnTo>
                <a:lnTo>
                  <a:pt x="315" y="0"/>
                </a:lnTo>
                <a:lnTo>
                  <a:pt x="0" y="196"/>
                </a:lnTo>
              </a:path>
            </a:pathLst>
          </a:custGeom>
          <a:solidFill>
            <a:srgbClr val="D6D6D6"/>
          </a:solidFill>
          <a:ln w="9525" cap="rnd">
            <a:noFill/>
            <a:round/>
            <a:headEnd/>
            <a:tailEnd/>
          </a:ln>
          <a:effectLst/>
        </p:spPr>
        <p:txBody>
          <a:bodyPr/>
          <a:lstStyle/>
          <a:p>
            <a:endParaRPr lang="en-US"/>
          </a:p>
        </p:txBody>
      </p:sp>
      <p:sp>
        <p:nvSpPr>
          <p:cNvPr id="64603" name="Freeform 1115"/>
          <p:cNvSpPr>
            <a:spLocks/>
          </p:cNvSpPr>
          <p:nvPr/>
        </p:nvSpPr>
        <p:spPr bwMode="auto">
          <a:xfrm>
            <a:off x="3941763" y="4767263"/>
            <a:ext cx="511175" cy="341312"/>
          </a:xfrm>
          <a:custGeom>
            <a:avLst/>
            <a:gdLst/>
            <a:ahLst/>
            <a:cxnLst>
              <a:cxn ang="0">
                <a:pos x="0" y="170"/>
              </a:cxn>
              <a:cxn ang="0">
                <a:pos x="6" y="177"/>
              </a:cxn>
              <a:cxn ang="0">
                <a:pos x="25" y="187"/>
              </a:cxn>
              <a:cxn ang="0">
                <a:pos x="123" y="126"/>
              </a:cxn>
              <a:cxn ang="0">
                <a:pos x="125" y="111"/>
              </a:cxn>
              <a:cxn ang="0">
                <a:pos x="127" y="109"/>
              </a:cxn>
              <a:cxn ang="0">
                <a:pos x="125" y="102"/>
              </a:cxn>
              <a:cxn ang="0">
                <a:pos x="123" y="94"/>
              </a:cxn>
              <a:cxn ang="0">
                <a:pos x="0" y="170"/>
              </a:cxn>
              <a:cxn ang="0">
                <a:pos x="217" y="36"/>
              </a:cxn>
              <a:cxn ang="0">
                <a:pos x="247" y="39"/>
              </a:cxn>
              <a:cxn ang="0">
                <a:pos x="249" y="32"/>
              </a:cxn>
              <a:cxn ang="0">
                <a:pos x="264" y="21"/>
              </a:cxn>
              <a:cxn ang="0">
                <a:pos x="268" y="7"/>
              </a:cxn>
              <a:cxn ang="0">
                <a:pos x="274" y="0"/>
              </a:cxn>
              <a:cxn ang="0">
                <a:pos x="217" y="36"/>
              </a:cxn>
              <a:cxn ang="0">
                <a:pos x="0" y="170"/>
              </a:cxn>
            </a:cxnLst>
            <a:rect l="0" t="0" r="r" b="b"/>
            <a:pathLst>
              <a:path w="275" h="188">
                <a:moveTo>
                  <a:pt x="0" y="170"/>
                </a:moveTo>
                <a:lnTo>
                  <a:pt x="6" y="177"/>
                </a:lnTo>
                <a:lnTo>
                  <a:pt x="25" y="187"/>
                </a:lnTo>
                <a:lnTo>
                  <a:pt x="123" y="126"/>
                </a:lnTo>
                <a:lnTo>
                  <a:pt x="125" y="111"/>
                </a:lnTo>
                <a:lnTo>
                  <a:pt x="127" y="109"/>
                </a:lnTo>
                <a:lnTo>
                  <a:pt x="125" y="102"/>
                </a:lnTo>
                <a:lnTo>
                  <a:pt x="123" y="94"/>
                </a:lnTo>
                <a:lnTo>
                  <a:pt x="0" y="170"/>
                </a:lnTo>
                <a:lnTo>
                  <a:pt x="217" y="36"/>
                </a:lnTo>
                <a:lnTo>
                  <a:pt x="247" y="39"/>
                </a:lnTo>
                <a:lnTo>
                  <a:pt x="249" y="32"/>
                </a:lnTo>
                <a:lnTo>
                  <a:pt x="264" y="21"/>
                </a:lnTo>
                <a:lnTo>
                  <a:pt x="268" y="7"/>
                </a:lnTo>
                <a:lnTo>
                  <a:pt x="274" y="0"/>
                </a:lnTo>
                <a:lnTo>
                  <a:pt x="217" y="36"/>
                </a:lnTo>
                <a:lnTo>
                  <a:pt x="0" y="170"/>
                </a:lnTo>
              </a:path>
            </a:pathLst>
          </a:custGeom>
          <a:solidFill>
            <a:srgbClr val="D9D9D9"/>
          </a:solidFill>
          <a:ln w="9525" cap="rnd">
            <a:noFill/>
            <a:round/>
            <a:headEnd/>
            <a:tailEnd/>
          </a:ln>
          <a:effectLst/>
        </p:spPr>
        <p:txBody>
          <a:bodyPr/>
          <a:lstStyle/>
          <a:p>
            <a:endParaRPr lang="en-US"/>
          </a:p>
        </p:txBody>
      </p:sp>
      <p:sp>
        <p:nvSpPr>
          <p:cNvPr id="64604" name="Freeform 1116"/>
          <p:cNvSpPr>
            <a:spLocks/>
          </p:cNvSpPr>
          <p:nvPr/>
        </p:nvSpPr>
        <p:spPr bwMode="auto">
          <a:xfrm>
            <a:off x="3959225" y="4824413"/>
            <a:ext cx="446088" cy="307975"/>
          </a:xfrm>
          <a:custGeom>
            <a:avLst/>
            <a:gdLst/>
            <a:ahLst/>
            <a:cxnLst>
              <a:cxn ang="0">
                <a:pos x="0" y="147"/>
              </a:cxn>
              <a:cxn ang="0">
                <a:pos x="19" y="160"/>
              </a:cxn>
              <a:cxn ang="0">
                <a:pos x="24" y="168"/>
              </a:cxn>
              <a:cxn ang="0">
                <a:pos x="83" y="130"/>
              </a:cxn>
              <a:cxn ang="0">
                <a:pos x="83" y="128"/>
              </a:cxn>
              <a:cxn ang="0">
                <a:pos x="96" y="115"/>
              </a:cxn>
              <a:cxn ang="0">
                <a:pos x="113" y="100"/>
              </a:cxn>
              <a:cxn ang="0">
                <a:pos x="115" y="79"/>
              </a:cxn>
              <a:cxn ang="0">
                <a:pos x="117" y="77"/>
              </a:cxn>
              <a:cxn ang="0">
                <a:pos x="117" y="75"/>
              </a:cxn>
              <a:cxn ang="0">
                <a:pos x="0" y="147"/>
              </a:cxn>
              <a:cxn ang="0">
                <a:pos x="230" y="7"/>
              </a:cxn>
              <a:cxn ang="0">
                <a:pos x="237" y="7"/>
              </a:cxn>
              <a:cxn ang="0">
                <a:pos x="239" y="0"/>
              </a:cxn>
              <a:cxn ang="0">
                <a:pos x="230" y="7"/>
              </a:cxn>
              <a:cxn ang="0">
                <a:pos x="0" y="147"/>
              </a:cxn>
            </a:cxnLst>
            <a:rect l="0" t="0" r="r" b="b"/>
            <a:pathLst>
              <a:path w="240" h="169">
                <a:moveTo>
                  <a:pt x="0" y="147"/>
                </a:moveTo>
                <a:lnTo>
                  <a:pt x="19" y="160"/>
                </a:lnTo>
                <a:lnTo>
                  <a:pt x="24" y="168"/>
                </a:lnTo>
                <a:lnTo>
                  <a:pt x="83" y="130"/>
                </a:lnTo>
                <a:lnTo>
                  <a:pt x="83" y="128"/>
                </a:lnTo>
                <a:lnTo>
                  <a:pt x="96" y="115"/>
                </a:lnTo>
                <a:lnTo>
                  <a:pt x="113" y="100"/>
                </a:lnTo>
                <a:lnTo>
                  <a:pt x="115" y="79"/>
                </a:lnTo>
                <a:lnTo>
                  <a:pt x="117" y="77"/>
                </a:lnTo>
                <a:lnTo>
                  <a:pt x="117" y="75"/>
                </a:lnTo>
                <a:lnTo>
                  <a:pt x="0" y="147"/>
                </a:lnTo>
                <a:lnTo>
                  <a:pt x="230" y="7"/>
                </a:lnTo>
                <a:lnTo>
                  <a:pt x="237" y="7"/>
                </a:lnTo>
                <a:lnTo>
                  <a:pt x="239" y="0"/>
                </a:lnTo>
                <a:lnTo>
                  <a:pt x="230" y="7"/>
                </a:lnTo>
                <a:lnTo>
                  <a:pt x="0" y="147"/>
                </a:lnTo>
              </a:path>
            </a:pathLst>
          </a:custGeom>
          <a:solidFill>
            <a:srgbClr val="DEDEDE"/>
          </a:solidFill>
          <a:ln w="9525" cap="rnd">
            <a:noFill/>
            <a:round/>
            <a:headEnd/>
            <a:tailEnd/>
          </a:ln>
          <a:effectLst/>
        </p:spPr>
        <p:txBody>
          <a:bodyPr/>
          <a:lstStyle/>
          <a:p>
            <a:endParaRPr lang="en-US"/>
          </a:p>
        </p:txBody>
      </p:sp>
      <p:sp>
        <p:nvSpPr>
          <p:cNvPr id="64605" name="Freeform 1117"/>
          <p:cNvSpPr>
            <a:spLocks/>
          </p:cNvSpPr>
          <p:nvPr/>
        </p:nvSpPr>
        <p:spPr bwMode="auto">
          <a:xfrm>
            <a:off x="3987800" y="4995863"/>
            <a:ext cx="184150" cy="160337"/>
          </a:xfrm>
          <a:custGeom>
            <a:avLst/>
            <a:gdLst/>
            <a:ahLst/>
            <a:cxnLst>
              <a:cxn ang="0">
                <a:pos x="0" y="61"/>
              </a:cxn>
              <a:cxn ang="0">
                <a:pos x="4" y="66"/>
              </a:cxn>
              <a:cxn ang="0">
                <a:pos x="9" y="74"/>
              </a:cxn>
              <a:cxn ang="0">
                <a:pos x="17" y="83"/>
              </a:cxn>
              <a:cxn ang="0">
                <a:pos x="15" y="87"/>
              </a:cxn>
              <a:cxn ang="0">
                <a:pos x="56" y="61"/>
              </a:cxn>
              <a:cxn ang="0">
                <a:pos x="68" y="34"/>
              </a:cxn>
              <a:cxn ang="0">
                <a:pos x="81" y="21"/>
              </a:cxn>
              <a:cxn ang="0">
                <a:pos x="98" y="6"/>
              </a:cxn>
              <a:cxn ang="0">
                <a:pos x="98" y="0"/>
              </a:cxn>
              <a:cxn ang="0">
                <a:pos x="0" y="61"/>
              </a:cxn>
            </a:cxnLst>
            <a:rect l="0" t="0" r="r" b="b"/>
            <a:pathLst>
              <a:path w="99" h="88">
                <a:moveTo>
                  <a:pt x="0" y="61"/>
                </a:moveTo>
                <a:lnTo>
                  <a:pt x="4" y="66"/>
                </a:lnTo>
                <a:lnTo>
                  <a:pt x="9" y="74"/>
                </a:lnTo>
                <a:lnTo>
                  <a:pt x="17" y="83"/>
                </a:lnTo>
                <a:lnTo>
                  <a:pt x="15" y="87"/>
                </a:lnTo>
                <a:lnTo>
                  <a:pt x="56" y="61"/>
                </a:lnTo>
                <a:lnTo>
                  <a:pt x="68" y="34"/>
                </a:lnTo>
                <a:lnTo>
                  <a:pt x="81" y="21"/>
                </a:lnTo>
                <a:lnTo>
                  <a:pt x="98" y="6"/>
                </a:lnTo>
                <a:lnTo>
                  <a:pt x="98" y="0"/>
                </a:lnTo>
                <a:lnTo>
                  <a:pt x="0" y="61"/>
                </a:lnTo>
              </a:path>
            </a:pathLst>
          </a:custGeom>
          <a:solidFill>
            <a:srgbClr val="E3E3E3"/>
          </a:solidFill>
          <a:ln w="9525" cap="rnd">
            <a:noFill/>
            <a:round/>
            <a:headEnd/>
            <a:tailEnd/>
          </a:ln>
          <a:effectLst/>
        </p:spPr>
        <p:txBody>
          <a:bodyPr/>
          <a:lstStyle/>
          <a:p>
            <a:endParaRPr lang="en-US"/>
          </a:p>
        </p:txBody>
      </p:sp>
      <p:sp>
        <p:nvSpPr>
          <p:cNvPr id="64606" name="Freeform 1118"/>
          <p:cNvSpPr>
            <a:spLocks/>
          </p:cNvSpPr>
          <p:nvPr/>
        </p:nvSpPr>
        <p:spPr bwMode="auto">
          <a:xfrm>
            <a:off x="4003675" y="5060950"/>
            <a:ext cx="112713" cy="125413"/>
          </a:xfrm>
          <a:custGeom>
            <a:avLst/>
            <a:gdLst/>
            <a:ahLst/>
            <a:cxnLst>
              <a:cxn ang="0">
                <a:pos x="0" y="38"/>
              </a:cxn>
              <a:cxn ang="0">
                <a:pos x="8" y="47"/>
              </a:cxn>
              <a:cxn ang="0">
                <a:pos x="2" y="55"/>
              </a:cxn>
              <a:cxn ang="0">
                <a:pos x="4" y="68"/>
              </a:cxn>
              <a:cxn ang="0">
                <a:pos x="21" y="49"/>
              </a:cxn>
              <a:cxn ang="0">
                <a:pos x="30" y="38"/>
              </a:cxn>
              <a:cxn ang="0">
                <a:pos x="47" y="25"/>
              </a:cxn>
              <a:cxn ang="0">
                <a:pos x="59" y="0"/>
              </a:cxn>
              <a:cxn ang="0">
                <a:pos x="0" y="38"/>
              </a:cxn>
            </a:cxnLst>
            <a:rect l="0" t="0" r="r" b="b"/>
            <a:pathLst>
              <a:path w="60" h="69">
                <a:moveTo>
                  <a:pt x="0" y="38"/>
                </a:moveTo>
                <a:lnTo>
                  <a:pt x="8" y="47"/>
                </a:lnTo>
                <a:lnTo>
                  <a:pt x="2" y="55"/>
                </a:lnTo>
                <a:lnTo>
                  <a:pt x="4" y="68"/>
                </a:lnTo>
                <a:lnTo>
                  <a:pt x="21" y="49"/>
                </a:lnTo>
                <a:lnTo>
                  <a:pt x="30" y="38"/>
                </a:lnTo>
                <a:lnTo>
                  <a:pt x="47" y="25"/>
                </a:lnTo>
                <a:lnTo>
                  <a:pt x="59" y="0"/>
                </a:lnTo>
                <a:lnTo>
                  <a:pt x="0" y="38"/>
                </a:lnTo>
              </a:path>
            </a:pathLst>
          </a:custGeom>
          <a:solidFill>
            <a:srgbClr val="EBEBEB"/>
          </a:solidFill>
          <a:ln w="9525" cap="rnd">
            <a:noFill/>
            <a:round/>
            <a:headEnd/>
            <a:tailEnd/>
          </a:ln>
          <a:effectLst/>
        </p:spPr>
        <p:txBody>
          <a:bodyPr/>
          <a:lstStyle/>
          <a:p>
            <a:endParaRPr lang="en-US"/>
          </a:p>
        </p:txBody>
      </p:sp>
      <p:sp>
        <p:nvSpPr>
          <p:cNvPr id="64607" name="Freeform 1119"/>
          <p:cNvSpPr>
            <a:spLocks/>
          </p:cNvSpPr>
          <p:nvPr/>
        </p:nvSpPr>
        <p:spPr bwMode="auto">
          <a:xfrm>
            <a:off x="4008438" y="5106988"/>
            <a:ext cx="85725" cy="79375"/>
          </a:xfrm>
          <a:custGeom>
            <a:avLst/>
            <a:gdLst/>
            <a:ahLst/>
            <a:cxnLst>
              <a:cxn ang="0">
                <a:pos x="4" y="26"/>
              </a:cxn>
              <a:cxn ang="0">
                <a:pos x="0" y="30"/>
              </a:cxn>
              <a:cxn ang="0">
                <a:pos x="2" y="43"/>
              </a:cxn>
              <a:cxn ang="0">
                <a:pos x="19" y="24"/>
              </a:cxn>
              <a:cxn ang="0">
                <a:pos x="28" y="13"/>
              </a:cxn>
              <a:cxn ang="0">
                <a:pos x="45" y="0"/>
              </a:cxn>
              <a:cxn ang="0">
                <a:pos x="4" y="26"/>
              </a:cxn>
            </a:cxnLst>
            <a:rect l="0" t="0" r="r" b="b"/>
            <a:pathLst>
              <a:path w="46" h="44">
                <a:moveTo>
                  <a:pt x="4" y="26"/>
                </a:moveTo>
                <a:lnTo>
                  <a:pt x="0" y="30"/>
                </a:lnTo>
                <a:lnTo>
                  <a:pt x="2" y="43"/>
                </a:lnTo>
                <a:lnTo>
                  <a:pt x="19" y="24"/>
                </a:lnTo>
                <a:lnTo>
                  <a:pt x="28" y="13"/>
                </a:lnTo>
                <a:lnTo>
                  <a:pt x="45" y="0"/>
                </a:lnTo>
                <a:lnTo>
                  <a:pt x="4" y="26"/>
                </a:lnTo>
              </a:path>
            </a:pathLst>
          </a:custGeom>
          <a:solidFill>
            <a:srgbClr val="F0F0F0"/>
          </a:solidFill>
          <a:ln w="9525" cap="rnd">
            <a:noFill/>
            <a:round/>
            <a:headEnd/>
            <a:tailEnd/>
          </a:ln>
          <a:effectLst/>
        </p:spPr>
        <p:txBody>
          <a:bodyPr/>
          <a:lstStyle/>
          <a:p>
            <a:endParaRPr lang="en-US"/>
          </a:p>
        </p:txBody>
      </p:sp>
      <p:sp>
        <p:nvSpPr>
          <p:cNvPr id="64608" name="Freeform 1120"/>
          <p:cNvSpPr>
            <a:spLocks/>
          </p:cNvSpPr>
          <p:nvPr/>
        </p:nvSpPr>
        <p:spPr bwMode="auto">
          <a:xfrm>
            <a:off x="3433763" y="5976938"/>
            <a:ext cx="36512" cy="30162"/>
          </a:xfrm>
          <a:custGeom>
            <a:avLst/>
            <a:gdLst/>
            <a:ahLst/>
            <a:cxnLst>
              <a:cxn ang="0">
                <a:pos x="0" y="8"/>
              </a:cxn>
              <a:cxn ang="0">
                <a:pos x="4" y="16"/>
              </a:cxn>
              <a:cxn ang="0">
                <a:pos x="19" y="8"/>
              </a:cxn>
              <a:cxn ang="0">
                <a:pos x="4" y="0"/>
              </a:cxn>
              <a:cxn ang="0">
                <a:pos x="0" y="8"/>
              </a:cxn>
            </a:cxnLst>
            <a:rect l="0" t="0" r="r" b="b"/>
            <a:pathLst>
              <a:path w="20" h="17">
                <a:moveTo>
                  <a:pt x="0" y="8"/>
                </a:moveTo>
                <a:lnTo>
                  <a:pt x="4" y="16"/>
                </a:lnTo>
                <a:lnTo>
                  <a:pt x="19" y="8"/>
                </a:lnTo>
                <a:lnTo>
                  <a:pt x="4" y="0"/>
                </a:lnTo>
                <a:lnTo>
                  <a:pt x="0" y="8"/>
                </a:lnTo>
              </a:path>
            </a:pathLst>
          </a:custGeom>
          <a:solidFill>
            <a:srgbClr val="666666"/>
          </a:solidFill>
          <a:ln w="9525" cap="rnd">
            <a:noFill/>
            <a:round/>
            <a:headEnd/>
            <a:tailEnd/>
          </a:ln>
          <a:effectLst/>
        </p:spPr>
        <p:txBody>
          <a:bodyPr/>
          <a:lstStyle/>
          <a:p>
            <a:endParaRPr lang="en-US"/>
          </a:p>
        </p:txBody>
      </p:sp>
      <p:sp>
        <p:nvSpPr>
          <p:cNvPr id="64609" name="Freeform 1121"/>
          <p:cNvSpPr>
            <a:spLocks/>
          </p:cNvSpPr>
          <p:nvPr/>
        </p:nvSpPr>
        <p:spPr bwMode="auto">
          <a:xfrm>
            <a:off x="3295650" y="5861050"/>
            <a:ext cx="125413" cy="117475"/>
          </a:xfrm>
          <a:custGeom>
            <a:avLst/>
            <a:gdLst/>
            <a:ahLst/>
            <a:cxnLst>
              <a:cxn ang="0">
                <a:pos x="17" y="28"/>
              </a:cxn>
              <a:cxn ang="0">
                <a:pos x="8" y="13"/>
              </a:cxn>
              <a:cxn ang="0">
                <a:pos x="12" y="11"/>
              </a:cxn>
              <a:cxn ang="0">
                <a:pos x="14" y="13"/>
              </a:cxn>
              <a:cxn ang="0">
                <a:pos x="8" y="0"/>
              </a:cxn>
              <a:cxn ang="0">
                <a:pos x="0" y="49"/>
              </a:cxn>
              <a:cxn ang="0">
                <a:pos x="10" y="49"/>
              </a:cxn>
              <a:cxn ang="0">
                <a:pos x="40" y="62"/>
              </a:cxn>
              <a:cxn ang="0">
                <a:pos x="51" y="62"/>
              </a:cxn>
              <a:cxn ang="0">
                <a:pos x="57" y="64"/>
              </a:cxn>
              <a:cxn ang="0">
                <a:pos x="61" y="64"/>
              </a:cxn>
              <a:cxn ang="0">
                <a:pos x="66" y="60"/>
              </a:cxn>
              <a:cxn ang="0">
                <a:pos x="49" y="53"/>
              </a:cxn>
              <a:cxn ang="0">
                <a:pos x="17" y="28"/>
              </a:cxn>
            </a:cxnLst>
            <a:rect l="0" t="0" r="r" b="b"/>
            <a:pathLst>
              <a:path w="67" h="65">
                <a:moveTo>
                  <a:pt x="17" y="28"/>
                </a:moveTo>
                <a:lnTo>
                  <a:pt x="8" y="13"/>
                </a:lnTo>
                <a:lnTo>
                  <a:pt x="12" y="11"/>
                </a:lnTo>
                <a:lnTo>
                  <a:pt x="14" y="13"/>
                </a:lnTo>
                <a:lnTo>
                  <a:pt x="8" y="0"/>
                </a:lnTo>
                <a:lnTo>
                  <a:pt x="0" y="49"/>
                </a:lnTo>
                <a:lnTo>
                  <a:pt x="10" y="49"/>
                </a:lnTo>
                <a:lnTo>
                  <a:pt x="40" y="62"/>
                </a:lnTo>
                <a:lnTo>
                  <a:pt x="51" y="62"/>
                </a:lnTo>
                <a:lnTo>
                  <a:pt x="57" y="64"/>
                </a:lnTo>
                <a:lnTo>
                  <a:pt x="61" y="64"/>
                </a:lnTo>
                <a:lnTo>
                  <a:pt x="66" y="60"/>
                </a:lnTo>
                <a:lnTo>
                  <a:pt x="49" y="53"/>
                </a:lnTo>
                <a:lnTo>
                  <a:pt x="17" y="28"/>
                </a:lnTo>
              </a:path>
            </a:pathLst>
          </a:custGeom>
          <a:solidFill>
            <a:srgbClr val="666666"/>
          </a:solidFill>
          <a:ln w="9525" cap="rnd">
            <a:noFill/>
            <a:round/>
            <a:headEnd/>
            <a:tailEnd/>
          </a:ln>
          <a:effectLst/>
        </p:spPr>
        <p:txBody>
          <a:bodyPr/>
          <a:lstStyle/>
          <a:p>
            <a:endParaRPr lang="en-US"/>
          </a:p>
        </p:txBody>
      </p:sp>
      <p:sp>
        <p:nvSpPr>
          <p:cNvPr id="64610" name="Freeform 1122"/>
          <p:cNvSpPr>
            <a:spLocks/>
          </p:cNvSpPr>
          <p:nvPr/>
        </p:nvSpPr>
        <p:spPr bwMode="auto">
          <a:xfrm>
            <a:off x="3124200" y="4602163"/>
            <a:ext cx="482600" cy="1287462"/>
          </a:xfrm>
          <a:custGeom>
            <a:avLst/>
            <a:gdLst/>
            <a:ahLst/>
            <a:cxnLst>
              <a:cxn ang="0">
                <a:pos x="19" y="551"/>
              </a:cxn>
              <a:cxn ang="0">
                <a:pos x="17" y="563"/>
              </a:cxn>
              <a:cxn ang="0">
                <a:pos x="30" y="578"/>
              </a:cxn>
              <a:cxn ang="0">
                <a:pos x="11" y="568"/>
              </a:cxn>
              <a:cxn ang="0">
                <a:pos x="13" y="580"/>
              </a:cxn>
              <a:cxn ang="0">
                <a:pos x="8" y="600"/>
              </a:cxn>
              <a:cxn ang="0">
                <a:pos x="15" y="602"/>
              </a:cxn>
              <a:cxn ang="0">
                <a:pos x="0" y="614"/>
              </a:cxn>
              <a:cxn ang="0">
                <a:pos x="6" y="629"/>
              </a:cxn>
              <a:cxn ang="0">
                <a:pos x="4" y="638"/>
              </a:cxn>
              <a:cxn ang="0">
                <a:pos x="15" y="661"/>
              </a:cxn>
              <a:cxn ang="0">
                <a:pos x="21" y="655"/>
              </a:cxn>
              <a:cxn ang="0">
                <a:pos x="30" y="659"/>
              </a:cxn>
              <a:cxn ang="0">
                <a:pos x="23" y="674"/>
              </a:cxn>
              <a:cxn ang="0">
                <a:pos x="47" y="680"/>
              </a:cxn>
              <a:cxn ang="0">
                <a:pos x="32" y="693"/>
              </a:cxn>
              <a:cxn ang="0">
                <a:pos x="49" y="708"/>
              </a:cxn>
              <a:cxn ang="0">
                <a:pos x="89" y="685"/>
              </a:cxn>
              <a:cxn ang="0">
                <a:pos x="38" y="665"/>
              </a:cxn>
              <a:cxn ang="0">
                <a:pos x="21" y="636"/>
              </a:cxn>
              <a:cxn ang="0">
                <a:pos x="49" y="585"/>
              </a:cxn>
              <a:cxn ang="0">
                <a:pos x="74" y="527"/>
              </a:cxn>
              <a:cxn ang="0">
                <a:pos x="83" y="512"/>
              </a:cxn>
              <a:cxn ang="0">
                <a:pos x="79" y="493"/>
              </a:cxn>
              <a:cxn ang="0">
                <a:pos x="79" y="461"/>
              </a:cxn>
              <a:cxn ang="0">
                <a:pos x="96" y="410"/>
              </a:cxn>
              <a:cxn ang="0">
                <a:pos x="123" y="342"/>
              </a:cxn>
              <a:cxn ang="0">
                <a:pos x="145" y="310"/>
              </a:cxn>
              <a:cxn ang="0">
                <a:pos x="158" y="270"/>
              </a:cxn>
              <a:cxn ang="0">
                <a:pos x="155" y="236"/>
              </a:cxn>
              <a:cxn ang="0">
                <a:pos x="189" y="164"/>
              </a:cxn>
              <a:cxn ang="0">
                <a:pos x="219" y="112"/>
              </a:cxn>
              <a:cxn ang="0">
                <a:pos x="251" y="85"/>
              </a:cxn>
              <a:cxn ang="0">
                <a:pos x="243" y="57"/>
              </a:cxn>
              <a:cxn ang="0">
                <a:pos x="209" y="0"/>
              </a:cxn>
              <a:cxn ang="0">
                <a:pos x="192" y="55"/>
              </a:cxn>
              <a:cxn ang="0">
                <a:pos x="172" y="132"/>
              </a:cxn>
              <a:cxn ang="0">
                <a:pos x="153" y="168"/>
              </a:cxn>
              <a:cxn ang="0">
                <a:pos x="145" y="200"/>
              </a:cxn>
              <a:cxn ang="0">
                <a:pos x="132" y="257"/>
              </a:cxn>
              <a:cxn ang="0">
                <a:pos x="109" y="302"/>
              </a:cxn>
              <a:cxn ang="0">
                <a:pos x="81" y="342"/>
              </a:cxn>
              <a:cxn ang="0">
                <a:pos x="72" y="361"/>
              </a:cxn>
              <a:cxn ang="0">
                <a:pos x="64" y="397"/>
              </a:cxn>
              <a:cxn ang="0">
                <a:pos x="57" y="440"/>
              </a:cxn>
              <a:cxn ang="0">
                <a:pos x="79" y="442"/>
              </a:cxn>
              <a:cxn ang="0">
                <a:pos x="72" y="459"/>
              </a:cxn>
              <a:cxn ang="0">
                <a:pos x="70" y="461"/>
              </a:cxn>
              <a:cxn ang="0">
                <a:pos x="57" y="478"/>
              </a:cxn>
              <a:cxn ang="0">
                <a:pos x="57" y="506"/>
              </a:cxn>
              <a:cxn ang="0">
                <a:pos x="53" y="519"/>
              </a:cxn>
              <a:cxn ang="0">
                <a:pos x="45" y="517"/>
              </a:cxn>
              <a:cxn ang="0">
                <a:pos x="40" y="523"/>
              </a:cxn>
              <a:cxn ang="0">
                <a:pos x="38" y="536"/>
              </a:cxn>
              <a:cxn ang="0">
                <a:pos x="23" y="534"/>
              </a:cxn>
              <a:cxn ang="0">
                <a:pos x="11" y="542"/>
              </a:cxn>
            </a:cxnLst>
            <a:rect l="0" t="0" r="r" b="b"/>
            <a:pathLst>
              <a:path w="259" h="709">
                <a:moveTo>
                  <a:pt x="15" y="542"/>
                </a:moveTo>
                <a:lnTo>
                  <a:pt x="21" y="544"/>
                </a:lnTo>
                <a:lnTo>
                  <a:pt x="23" y="549"/>
                </a:lnTo>
                <a:lnTo>
                  <a:pt x="19" y="551"/>
                </a:lnTo>
                <a:lnTo>
                  <a:pt x="21" y="553"/>
                </a:lnTo>
                <a:lnTo>
                  <a:pt x="13" y="557"/>
                </a:lnTo>
                <a:lnTo>
                  <a:pt x="21" y="561"/>
                </a:lnTo>
                <a:lnTo>
                  <a:pt x="17" y="563"/>
                </a:lnTo>
                <a:lnTo>
                  <a:pt x="19" y="566"/>
                </a:lnTo>
                <a:lnTo>
                  <a:pt x="23" y="566"/>
                </a:lnTo>
                <a:lnTo>
                  <a:pt x="28" y="574"/>
                </a:lnTo>
                <a:lnTo>
                  <a:pt x="30" y="578"/>
                </a:lnTo>
                <a:lnTo>
                  <a:pt x="17" y="570"/>
                </a:lnTo>
                <a:lnTo>
                  <a:pt x="15" y="574"/>
                </a:lnTo>
                <a:lnTo>
                  <a:pt x="13" y="570"/>
                </a:lnTo>
                <a:lnTo>
                  <a:pt x="11" y="568"/>
                </a:lnTo>
                <a:lnTo>
                  <a:pt x="11" y="578"/>
                </a:lnTo>
                <a:lnTo>
                  <a:pt x="21" y="578"/>
                </a:lnTo>
                <a:lnTo>
                  <a:pt x="21" y="585"/>
                </a:lnTo>
                <a:lnTo>
                  <a:pt x="13" y="580"/>
                </a:lnTo>
                <a:lnTo>
                  <a:pt x="11" y="583"/>
                </a:lnTo>
                <a:lnTo>
                  <a:pt x="13" y="585"/>
                </a:lnTo>
                <a:lnTo>
                  <a:pt x="11" y="587"/>
                </a:lnTo>
                <a:lnTo>
                  <a:pt x="8" y="600"/>
                </a:lnTo>
                <a:lnTo>
                  <a:pt x="11" y="602"/>
                </a:lnTo>
                <a:lnTo>
                  <a:pt x="13" y="597"/>
                </a:lnTo>
                <a:lnTo>
                  <a:pt x="19" y="595"/>
                </a:lnTo>
                <a:lnTo>
                  <a:pt x="15" y="602"/>
                </a:lnTo>
                <a:lnTo>
                  <a:pt x="17" y="606"/>
                </a:lnTo>
                <a:lnTo>
                  <a:pt x="6" y="606"/>
                </a:lnTo>
                <a:lnTo>
                  <a:pt x="4" y="612"/>
                </a:lnTo>
                <a:lnTo>
                  <a:pt x="0" y="614"/>
                </a:lnTo>
                <a:lnTo>
                  <a:pt x="2" y="619"/>
                </a:lnTo>
                <a:lnTo>
                  <a:pt x="11" y="625"/>
                </a:lnTo>
                <a:lnTo>
                  <a:pt x="6" y="625"/>
                </a:lnTo>
                <a:lnTo>
                  <a:pt x="6" y="629"/>
                </a:lnTo>
                <a:lnTo>
                  <a:pt x="13" y="629"/>
                </a:lnTo>
                <a:lnTo>
                  <a:pt x="13" y="634"/>
                </a:lnTo>
                <a:lnTo>
                  <a:pt x="4" y="631"/>
                </a:lnTo>
                <a:lnTo>
                  <a:pt x="4" y="638"/>
                </a:lnTo>
                <a:lnTo>
                  <a:pt x="11" y="646"/>
                </a:lnTo>
                <a:lnTo>
                  <a:pt x="13" y="651"/>
                </a:lnTo>
                <a:lnTo>
                  <a:pt x="11" y="659"/>
                </a:lnTo>
                <a:lnTo>
                  <a:pt x="15" y="661"/>
                </a:lnTo>
                <a:lnTo>
                  <a:pt x="15" y="651"/>
                </a:lnTo>
                <a:lnTo>
                  <a:pt x="17" y="661"/>
                </a:lnTo>
                <a:lnTo>
                  <a:pt x="21" y="657"/>
                </a:lnTo>
                <a:lnTo>
                  <a:pt x="21" y="655"/>
                </a:lnTo>
                <a:lnTo>
                  <a:pt x="28" y="657"/>
                </a:lnTo>
                <a:lnTo>
                  <a:pt x="19" y="648"/>
                </a:lnTo>
                <a:lnTo>
                  <a:pt x="28" y="657"/>
                </a:lnTo>
                <a:lnTo>
                  <a:pt x="30" y="659"/>
                </a:lnTo>
                <a:lnTo>
                  <a:pt x="30" y="661"/>
                </a:lnTo>
                <a:lnTo>
                  <a:pt x="28" y="661"/>
                </a:lnTo>
                <a:lnTo>
                  <a:pt x="30" y="670"/>
                </a:lnTo>
                <a:lnTo>
                  <a:pt x="23" y="674"/>
                </a:lnTo>
                <a:lnTo>
                  <a:pt x="28" y="674"/>
                </a:lnTo>
                <a:lnTo>
                  <a:pt x="28" y="678"/>
                </a:lnTo>
                <a:lnTo>
                  <a:pt x="36" y="676"/>
                </a:lnTo>
                <a:lnTo>
                  <a:pt x="47" y="680"/>
                </a:lnTo>
                <a:lnTo>
                  <a:pt x="53" y="687"/>
                </a:lnTo>
                <a:lnTo>
                  <a:pt x="47" y="693"/>
                </a:lnTo>
                <a:lnTo>
                  <a:pt x="32" y="695"/>
                </a:lnTo>
                <a:lnTo>
                  <a:pt x="32" y="693"/>
                </a:lnTo>
                <a:lnTo>
                  <a:pt x="28" y="693"/>
                </a:lnTo>
                <a:lnTo>
                  <a:pt x="28" y="697"/>
                </a:lnTo>
                <a:lnTo>
                  <a:pt x="38" y="704"/>
                </a:lnTo>
                <a:lnTo>
                  <a:pt x="49" y="708"/>
                </a:lnTo>
                <a:lnTo>
                  <a:pt x="57" y="687"/>
                </a:lnTo>
                <a:lnTo>
                  <a:pt x="83" y="685"/>
                </a:lnTo>
                <a:lnTo>
                  <a:pt x="85" y="682"/>
                </a:lnTo>
                <a:lnTo>
                  <a:pt x="89" y="685"/>
                </a:lnTo>
                <a:lnTo>
                  <a:pt x="104" y="689"/>
                </a:lnTo>
                <a:lnTo>
                  <a:pt x="106" y="687"/>
                </a:lnTo>
                <a:lnTo>
                  <a:pt x="81" y="676"/>
                </a:lnTo>
                <a:lnTo>
                  <a:pt x="38" y="665"/>
                </a:lnTo>
                <a:lnTo>
                  <a:pt x="34" y="659"/>
                </a:lnTo>
                <a:lnTo>
                  <a:pt x="38" y="636"/>
                </a:lnTo>
                <a:lnTo>
                  <a:pt x="28" y="634"/>
                </a:lnTo>
                <a:lnTo>
                  <a:pt x="21" y="636"/>
                </a:lnTo>
                <a:lnTo>
                  <a:pt x="21" y="621"/>
                </a:lnTo>
                <a:lnTo>
                  <a:pt x="28" y="608"/>
                </a:lnTo>
                <a:lnTo>
                  <a:pt x="43" y="595"/>
                </a:lnTo>
                <a:lnTo>
                  <a:pt x="49" y="585"/>
                </a:lnTo>
                <a:lnTo>
                  <a:pt x="51" y="572"/>
                </a:lnTo>
                <a:lnTo>
                  <a:pt x="62" y="561"/>
                </a:lnTo>
                <a:lnTo>
                  <a:pt x="68" y="553"/>
                </a:lnTo>
                <a:lnTo>
                  <a:pt x="74" y="527"/>
                </a:lnTo>
                <a:lnTo>
                  <a:pt x="79" y="521"/>
                </a:lnTo>
                <a:lnTo>
                  <a:pt x="72" y="514"/>
                </a:lnTo>
                <a:lnTo>
                  <a:pt x="72" y="510"/>
                </a:lnTo>
                <a:lnTo>
                  <a:pt x="83" y="512"/>
                </a:lnTo>
                <a:lnTo>
                  <a:pt x="83" y="510"/>
                </a:lnTo>
                <a:lnTo>
                  <a:pt x="83" y="506"/>
                </a:lnTo>
                <a:lnTo>
                  <a:pt x="74" y="502"/>
                </a:lnTo>
                <a:lnTo>
                  <a:pt x="79" y="493"/>
                </a:lnTo>
                <a:lnTo>
                  <a:pt x="77" y="485"/>
                </a:lnTo>
                <a:lnTo>
                  <a:pt x="79" y="474"/>
                </a:lnTo>
                <a:lnTo>
                  <a:pt x="77" y="472"/>
                </a:lnTo>
                <a:lnTo>
                  <a:pt x="79" y="461"/>
                </a:lnTo>
                <a:lnTo>
                  <a:pt x="89" y="449"/>
                </a:lnTo>
                <a:lnTo>
                  <a:pt x="89" y="446"/>
                </a:lnTo>
                <a:lnTo>
                  <a:pt x="87" y="436"/>
                </a:lnTo>
                <a:lnTo>
                  <a:pt x="96" y="410"/>
                </a:lnTo>
                <a:lnTo>
                  <a:pt x="106" y="389"/>
                </a:lnTo>
                <a:lnTo>
                  <a:pt x="115" y="383"/>
                </a:lnTo>
                <a:lnTo>
                  <a:pt x="117" y="366"/>
                </a:lnTo>
                <a:lnTo>
                  <a:pt x="123" y="342"/>
                </a:lnTo>
                <a:lnTo>
                  <a:pt x="126" y="338"/>
                </a:lnTo>
                <a:lnTo>
                  <a:pt x="138" y="332"/>
                </a:lnTo>
                <a:lnTo>
                  <a:pt x="141" y="312"/>
                </a:lnTo>
                <a:lnTo>
                  <a:pt x="145" y="310"/>
                </a:lnTo>
                <a:lnTo>
                  <a:pt x="149" y="300"/>
                </a:lnTo>
                <a:lnTo>
                  <a:pt x="158" y="291"/>
                </a:lnTo>
                <a:lnTo>
                  <a:pt x="160" y="274"/>
                </a:lnTo>
                <a:lnTo>
                  <a:pt x="158" y="270"/>
                </a:lnTo>
                <a:lnTo>
                  <a:pt x="158" y="261"/>
                </a:lnTo>
                <a:lnTo>
                  <a:pt x="155" y="251"/>
                </a:lnTo>
                <a:lnTo>
                  <a:pt x="158" y="240"/>
                </a:lnTo>
                <a:lnTo>
                  <a:pt x="155" y="236"/>
                </a:lnTo>
                <a:lnTo>
                  <a:pt x="158" y="227"/>
                </a:lnTo>
                <a:lnTo>
                  <a:pt x="172" y="208"/>
                </a:lnTo>
                <a:lnTo>
                  <a:pt x="177" y="189"/>
                </a:lnTo>
                <a:lnTo>
                  <a:pt x="189" y="164"/>
                </a:lnTo>
                <a:lnTo>
                  <a:pt x="200" y="157"/>
                </a:lnTo>
                <a:lnTo>
                  <a:pt x="207" y="147"/>
                </a:lnTo>
                <a:lnTo>
                  <a:pt x="217" y="142"/>
                </a:lnTo>
                <a:lnTo>
                  <a:pt x="219" y="112"/>
                </a:lnTo>
                <a:lnTo>
                  <a:pt x="221" y="106"/>
                </a:lnTo>
                <a:lnTo>
                  <a:pt x="224" y="104"/>
                </a:lnTo>
                <a:lnTo>
                  <a:pt x="226" y="91"/>
                </a:lnTo>
                <a:lnTo>
                  <a:pt x="251" y="85"/>
                </a:lnTo>
                <a:lnTo>
                  <a:pt x="258" y="70"/>
                </a:lnTo>
                <a:lnTo>
                  <a:pt x="258" y="61"/>
                </a:lnTo>
                <a:lnTo>
                  <a:pt x="247" y="59"/>
                </a:lnTo>
                <a:lnTo>
                  <a:pt x="243" y="57"/>
                </a:lnTo>
                <a:lnTo>
                  <a:pt x="245" y="15"/>
                </a:lnTo>
                <a:lnTo>
                  <a:pt x="241" y="8"/>
                </a:lnTo>
                <a:lnTo>
                  <a:pt x="241" y="6"/>
                </a:lnTo>
                <a:lnTo>
                  <a:pt x="209" y="0"/>
                </a:lnTo>
                <a:lnTo>
                  <a:pt x="209" y="6"/>
                </a:lnTo>
                <a:lnTo>
                  <a:pt x="207" y="21"/>
                </a:lnTo>
                <a:lnTo>
                  <a:pt x="198" y="49"/>
                </a:lnTo>
                <a:lnTo>
                  <a:pt x="192" y="55"/>
                </a:lnTo>
                <a:lnTo>
                  <a:pt x="192" y="61"/>
                </a:lnTo>
                <a:lnTo>
                  <a:pt x="183" y="98"/>
                </a:lnTo>
                <a:lnTo>
                  <a:pt x="177" y="108"/>
                </a:lnTo>
                <a:lnTo>
                  <a:pt x="172" y="132"/>
                </a:lnTo>
                <a:lnTo>
                  <a:pt x="166" y="138"/>
                </a:lnTo>
                <a:lnTo>
                  <a:pt x="166" y="144"/>
                </a:lnTo>
                <a:lnTo>
                  <a:pt x="162" y="149"/>
                </a:lnTo>
                <a:lnTo>
                  <a:pt x="153" y="168"/>
                </a:lnTo>
                <a:lnTo>
                  <a:pt x="149" y="172"/>
                </a:lnTo>
                <a:lnTo>
                  <a:pt x="147" y="178"/>
                </a:lnTo>
                <a:lnTo>
                  <a:pt x="147" y="193"/>
                </a:lnTo>
                <a:lnTo>
                  <a:pt x="145" y="200"/>
                </a:lnTo>
                <a:lnTo>
                  <a:pt x="141" y="202"/>
                </a:lnTo>
                <a:lnTo>
                  <a:pt x="138" y="210"/>
                </a:lnTo>
                <a:lnTo>
                  <a:pt x="134" y="249"/>
                </a:lnTo>
                <a:lnTo>
                  <a:pt x="132" y="257"/>
                </a:lnTo>
                <a:lnTo>
                  <a:pt x="128" y="263"/>
                </a:lnTo>
                <a:lnTo>
                  <a:pt x="126" y="274"/>
                </a:lnTo>
                <a:lnTo>
                  <a:pt x="121" y="278"/>
                </a:lnTo>
                <a:lnTo>
                  <a:pt x="109" y="302"/>
                </a:lnTo>
                <a:lnTo>
                  <a:pt x="102" y="310"/>
                </a:lnTo>
                <a:lnTo>
                  <a:pt x="87" y="332"/>
                </a:lnTo>
                <a:lnTo>
                  <a:pt x="83" y="332"/>
                </a:lnTo>
                <a:lnTo>
                  <a:pt x="81" y="342"/>
                </a:lnTo>
                <a:lnTo>
                  <a:pt x="77" y="340"/>
                </a:lnTo>
                <a:lnTo>
                  <a:pt x="72" y="342"/>
                </a:lnTo>
                <a:lnTo>
                  <a:pt x="70" y="353"/>
                </a:lnTo>
                <a:lnTo>
                  <a:pt x="72" y="361"/>
                </a:lnTo>
                <a:lnTo>
                  <a:pt x="68" y="370"/>
                </a:lnTo>
                <a:lnTo>
                  <a:pt x="70" y="383"/>
                </a:lnTo>
                <a:lnTo>
                  <a:pt x="68" y="391"/>
                </a:lnTo>
                <a:lnTo>
                  <a:pt x="64" y="397"/>
                </a:lnTo>
                <a:lnTo>
                  <a:pt x="60" y="397"/>
                </a:lnTo>
                <a:lnTo>
                  <a:pt x="51" y="429"/>
                </a:lnTo>
                <a:lnTo>
                  <a:pt x="53" y="438"/>
                </a:lnTo>
                <a:lnTo>
                  <a:pt x="57" y="440"/>
                </a:lnTo>
                <a:lnTo>
                  <a:pt x="62" y="440"/>
                </a:lnTo>
                <a:lnTo>
                  <a:pt x="66" y="436"/>
                </a:lnTo>
                <a:lnTo>
                  <a:pt x="74" y="442"/>
                </a:lnTo>
                <a:lnTo>
                  <a:pt x="79" y="442"/>
                </a:lnTo>
                <a:lnTo>
                  <a:pt x="70" y="444"/>
                </a:lnTo>
                <a:lnTo>
                  <a:pt x="68" y="446"/>
                </a:lnTo>
                <a:lnTo>
                  <a:pt x="74" y="449"/>
                </a:lnTo>
                <a:lnTo>
                  <a:pt x="72" y="459"/>
                </a:lnTo>
                <a:lnTo>
                  <a:pt x="72" y="455"/>
                </a:lnTo>
                <a:lnTo>
                  <a:pt x="70" y="453"/>
                </a:lnTo>
                <a:lnTo>
                  <a:pt x="68" y="455"/>
                </a:lnTo>
                <a:lnTo>
                  <a:pt x="70" y="461"/>
                </a:lnTo>
                <a:lnTo>
                  <a:pt x="68" y="459"/>
                </a:lnTo>
                <a:lnTo>
                  <a:pt x="64" y="463"/>
                </a:lnTo>
                <a:lnTo>
                  <a:pt x="64" y="468"/>
                </a:lnTo>
                <a:lnTo>
                  <a:pt x="57" y="478"/>
                </a:lnTo>
                <a:lnTo>
                  <a:pt x="60" y="485"/>
                </a:lnTo>
                <a:lnTo>
                  <a:pt x="51" y="491"/>
                </a:lnTo>
                <a:lnTo>
                  <a:pt x="57" y="500"/>
                </a:lnTo>
                <a:lnTo>
                  <a:pt x="57" y="506"/>
                </a:lnTo>
                <a:lnTo>
                  <a:pt x="53" y="510"/>
                </a:lnTo>
                <a:lnTo>
                  <a:pt x="45" y="510"/>
                </a:lnTo>
                <a:lnTo>
                  <a:pt x="43" y="514"/>
                </a:lnTo>
                <a:lnTo>
                  <a:pt x="53" y="519"/>
                </a:lnTo>
                <a:lnTo>
                  <a:pt x="53" y="521"/>
                </a:lnTo>
                <a:lnTo>
                  <a:pt x="51" y="521"/>
                </a:lnTo>
                <a:lnTo>
                  <a:pt x="47" y="519"/>
                </a:lnTo>
                <a:lnTo>
                  <a:pt x="45" y="517"/>
                </a:lnTo>
                <a:lnTo>
                  <a:pt x="40" y="519"/>
                </a:lnTo>
                <a:lnTo>
                  <a:pt x="38" y="521"/>
                </a:lnTo>
                <a:lnTo>
                  <a:pt x="45" y="521"/>
                </a:lnTo>
                <a:lnTo>
                  <a:pt x="40" y="523"/>
                </a:lnTo>
                <a:lnTo>
                  <a:pt x="43" y="527"/>
                </a:lnTo>
                <a:lnTo>
                  <a:pt x="36" y="527"/>
                </a:lnTo>
                <a:lnTo>
                  <a:pt x="34" y="534"/>
                </a:lnTo>
                <a:lnTo>
                  <a:pt x="38" y="536"/>
                </a:lnTo>
                <a:lnTo>
                  <a:pt x="28" y="540"/>
                </a:lnTo>
                <a:lnTo>
                  <a:pt x="30" y="534"/>
                </a:lnTo>
                <a:lnTo>
                  <a:pt x="26" y="538"/>
                </a:lnTo>
                <a:lnTo>
                  <a:pt x="23" y="534"/>
                </a:lnTo>
                <a:lnTo>
                  <a:pt x="26" y="531"/>
                </a:lnTo>
                <a:lnTo>
                  <a:pt x="23" y="525"/>
                </a:lnTo>
                <a:lnTo>
                  <a:pt x="15" y="523"/>
                </a:lnTo>
                <a:lnTo>
                  <a:pt x="11" y="542"/>
                </a:lnTo>
                <a:lnTo>
                  <a:pt x="15" y="542"/>
                </a:lnTo>
              </a:path>
            </a:pathLst>
          </a:custGeom>
          <a:solidFill>
            <a:srgbClr val="000000"/>
          </a:solidFill>
          <a:ln w="9525" cap="rnd">
            <a:noFill/>
            <a:round/>
            <a:headEnd/>
            <a:tailEnd/>
          </a:ln>
          <a:effectLst/>
        </p:spPr>
        <p:txBody>
          <a:bodyPr/>
          <a:lstStyle/>
          <a:p>
            <a:endParaRPr lang="en-US"/>
          </a:p>
        </p:txBody>
      </p:sp>
      <p:grpSp>
        <p:nvGrpSpPr>
          <p:cNvPr id="64611" name="Group 1123"/>
          <p:cNvGrpSpPr>
            <a:grpSpLocks/>
          </p:cNvGrpSpPr>
          <p:nvPr/>
        </p:nvGrpSpPr>
        <p:grpSpPr bwMode="auto">
          <a:xfrm>
            <a:off x="3938588" y="4273550"/>
            <a:ext cx="2438400" cy="433388"/>
            <a:chOff x="1679" y="2640"/>
            <a:chExt cx="1525" cy="239"/>
          </a:xfrm>
        </p:grpSpPr>
        <p:sp>
          <p:nvSpPr>
            <p:cNvPr id="64612" name="Freeform 1124"/>
            <p:cNvSpPr>
              <a:spLocks/>
            </p:cNvSpPr>
            <p:nvPr/>
          </p:nvSpPr>
          <p:spPr bwMode="auto">
            <a:xfrm>
              <a:off x="2119" y="2647"/>
              <a:ext cx="199" cy="225"/>
            </a:xfrm>
            <a:custGeom>
              <a:avLst/>
              <a:gdLst/>
              <a:ahLst/>
              <a:cxnLst>
                <a:cxn ang="0">
                  <a:pos x="94" y="224"/>
                </a:cxn>
                <a:cxn ang="0">
                  <a:pos x="109" y="224"/>
                </a:cxn>
                <a:cxn ang="0">
                  <a:pos x="123" y="221"/>
                </a:cxn>
                <a:cxn ang="0">
                  <a:pos x="134" y="218"/>
                </a:cxn>
                <a:cxn ang="0">
                  <a:pos x="144" y="213"/>
                </a:cxn>
                <a:cxn ang="0">
                  <a:pos x="154" y="208"/>
                </a:cxn>
                <a:cxn ang="0">
                  <a:pos x="163" y="201"/>
                </a:cxn>
                <a:cxn ang="0">
                  <a:pos x="170" y="193"/>
                </a:cxn>
                <a:cxn ang="0">
                  <a:pos x="177" y="185"/>
                </a:cxn>
                <a:cxn ang="0">
                  <a:pos x="182" y="177"/>
                </a:cxn>
                <a:cxn ang="0">
                  <a:pos x="186" y="167"/>
                </a:cxn>
                <a:cxn ang="0">
                  <a:pos x="194" y="148"/>
                </a:cxn>
                <a:cxn ang="0">
                  <a:pos x="196" y="128"/>
                </a:cxn>
                <a:cxn ang="0">
                  <a:pos x="198" y="109"/>
                </a:cxn>
                <a:cxn ang="0">
                  <a:pos x="196" y="86"/>
                </a:cxn>
                <a:cxn ang="0">
                  <a:pos x="190" y="64"/>
                </a:cxn>
                <a:cxn ang="0">
                  <a:pos x="182" y="45"/>
                </a:cxn>
                <a:cxn ang="0">
                  <a:pos x="177" y="37"/>
                </a:cxn>
                <a:cxn ang="0">
                  <a:pos x="170" y="29"/>
                </a:cxn>
                <a:cxn ang="0">
                  <a:pos x="164" y="23"/>
                </a:cxn>
                <a:cxn ang="0">
                  <a:pos x="157" y="17"/>
                </a:cxn>
                <a:cxn ang="0">
                  <a:pos x="148" y="11"/>
                </a:cxn>
                <a:cxn ang="0">
                  <a:pos x="139" y="7"/>
                </a:cxn>
                <a:cxn ang="0">
                  <a:pos x="129" y="4"/>
                </a:cxn>
                <a:cxn ang="0">
                  <a:pos x="119" y="1"/>
                </a:cxn>
                <a:cxn ang="0">
                  <a:pos x="108" y="0"/>
                </a:cxn>
                <a:cxn ang="0">
                  <a:pos x="97" y="0"/>
                </a:cxn>
                <a:cxn ang="0">
                  <a:pos x="0" y="224"/>
                </a:cxn>
                <a:cxn ang="0">
                  <a:pos x="92" y="25"/>
                </a:cxn>
                <a:cxn ang="0">
                  <a:pos x="108" y="26"/>
                </a:cxn>
                <a:cxn ang="0">
                  <a:pos x="123" y="30"/>
                </a:cxn>
                <a:cxn ang="0">
                  <a:pos x="135" y="37"/>
                </a:cxn>
                <a:cxn ang="0">
                  <a:pos x="144" y="46"/>
                </a:cxn>
                <a:cxn ang="0">
                  <a:pos x="153" y="58"/>
                </a:cxn>
                <a:cxn ang="0">
                  <a:pos x="160" y="73"/>
                </a:cxn>
                <a:cxn ang="0">
                  <a:pos x="163" y="91"/>
                </a:cxn>
                <a:cxn ang="0">
                  <a:pos x="164" y="110"/>
                </a:cxn>
                <a:cxn ang="0">
                  <a:pos x="163" y="130"/>
                </a:cxn>
                <a:cxn ang="0">
                  <a:pos x="160" y="148"/>
                </a:cxn>
                <a:cxn ang="0">
                  <a:pos x="153" y="163"/>
                </a:cxn>
                <a:cxn ang="0">
                  <a:pos x="145" y="176"/>
                </a:cxn>
                <a:cxn ang="0">
                  <a:pos x="135" y="185"/>
                </a:cxn>
                <a:cxn ang="0">
                  <a:pos x="123" y="193"/>
                </a:cxn>
                <a:cxn ang="0">
                  <a:pos x="109" y="197"/>
                </a:cxn>
                <a:cxn ang="0">
                  <a:pos x="94" y="198"/>
                </a:cxn>
                <a:cxn ang="0">
                  <a:pos x="31" y="25"/>
                </a:cxn>
              </a:cxnLst>
              <a:rect l="0" t="0" r="r" b="b"/>
              <a:pathLst>
                <a:path w="199" h="225">
                  <a:moveTo>
                    <a:pt x="0" y="224"/>
                  </a:moveTo>
                  <a:lnTo>
                    <a:pt x="94" y="224"/>
                  </a:lnTo>
                  <a:lnTo>
                    <a:pt x="102" y="224"/>
                  </a:lnTo>
                  <a:lnTo>
                    <a:pt x="109" y="224"/>
                  </a:lnTo>
                  <a:lnTo>
                    <a:pt x="116" y="222"/>
                  </a:lnTo>
                  <a:lnTo>
                    <a:pt x="123" y="221"/>
                  </a:lnTo>
                  <a:lnTo>
                    <a:pt x="128" y="219"/>
                  </a:lnTo>
                  <a:lnTo>
                    <a:pt x="134" y="218"/>
                  </a:lnTo>
                  <a:lnTo>
                    <a:pt x="140" y="215"/>
                  </a:lnTo>
                  <a:lnTo>
                    <a:pt x="144" y="213"/>
                  </a:lnTo>
                  <a:lnTo>
                    <a:pt x="150" y="211"/>
                  </a:lnTo>
                  <a:lnTo>
                    <a:pt x="154" y="208"/>
                  </a:lnTo>
                  <a:lnTo>
                    <a:pt x="158" y="204"/>
                  </a:lnTo>
                  <a:lnTo>
                    <a:pt x="163" y="201"/>
                  </a:lnTo>
                  <a:lnTo>
                    <a:pt x="166" y="197"/>
                  </a:lnTo>
                  <a:lnTo>
                    <a:pt x="170" y="193"/>
                  </a:lnTo>
                  <a:lnTo>
                    <a:pt x="174" y="189"/>
                  </a:lnTo>
                  <a:lnTo>
                    <a:pt x="177" y="185"/>
                  </a:lnTo>
                  <a:lnTo>
                    <a:pt x="179" y="181"/>
                  </a:lnTo>
                  <a:lnTo>
                    <a:pt x="182" y="177"/>
                  </a:lnTo>
                  <a:lnTo>
                    <a:pt x="184" y="171"/>
                  </a:lnTo>
                  <a:lnTo>
                    <a:pt x="186" y="167"/>
                  </a:lnTo>
                  <a:lnTo>
                    <a:pt x="190" y="158"/>
                  </a:lnTo>
                  <a:lnTo>
                    <a:pt x="194" y="148"/>
                  </a:lnTo>
                  <a:lnTo>
                    <a:pt x="195" y="137"/>
                  </a:lnTo>
                  <a:lnTo>
                    <a:pt x="196" y="128"/>
                  </a:lnTo>
                  <a:lnTo>
                    <a:pt x="198" y="117"/>
                  </a:lnTo>
                  <a:lnTo>
                    <a:pt x="198" y="109"/>
                  </a:lnTo>
                  <a:lnTo>
                    <a:pt x="197" y="96"/>
                  </a:lnTo>
                  <a:lnTo>
                    <a:pt x="196" y="86"/>
                  </a:lnTo>
                  <a:lnTo>
                    <a:pt x="194" y="74"/>
                  </a:lnTo>
                  <a:lnTo>
                    <a:pt x="190" y="64"/>
                  </a:lnTo>
                  <a:lnTo>
                    <a:pt x="187" y="55"/>
                  </a:lnTo>
                  <a:lnTo>
                    <a:pt x="182" y="45"/>
                  </a:lnTo>
                  <a:lnTo>
                    <a:pt x="180" y="41"/>
                  </a:lnTo>
                  <a:lnTo>
                    <a:pt x="177" y="37"/>
                  </a:lnTo>
                  <a:lnTo>
                    <a:pt x="174" y="33"/>
                  </a:lnTo>
                  <a:lnTo>
                    <a:pt x="170" y="29"/>
                  </a:lnTo>
                  <a:lnTo>
                    <a:pt x="167" y="26"/>
                  </a:lnTo>
                  <a:lnTo>
                    <a:pt x="164" y="23"/>
                  </a:lnTo>
                  <a:lnTo>
                    <a:pt x="160" y="20"/>
                  </a:lnTo>
                  <a:lnTo>
                    <a:pt x="157" y="17"/>
                  </a:lnTo>
                  <a:lnTo>
                    <a:pt x="152" y="13"/>
                  </a:lnTo>
                  <a:lnTo>
                    <a:pt x="148" y="11"/>
                  </a:lnTo>
                  <a:lnTo>
                    <a:pt x="143" y="9"/>
                  </a:lnTo>
                  <a:lnTo>
                    <a:pt x="139" y="7"/>
                  </a:lnTo>
                  <a:lnTo>
                    <a:pt x="134" y="5"/>
                  </a:lnTo>
                  <a:lnTo>
                    <a:pt x="129" y="4"/>
                  </a:lnTo>
                  <a:lnTo>
                    <a:pt x="125" y="1"/>
                  </a:lnTo>
                  <a:lnTo>
                    <a:pt x="119" y="1"/>
                  </a:lnTo>
                  <a:lnTo>
                    <a:pt x="114" y="1"/>
                  </a:lnTo>
                  <a:lnTo>
                    <a:pt x="108" y="0"/>
                  </a:lnTo>
                  <a:lnTo>
                    <a:pt x="102" y="0"/>
                  </a:lnTo>
                  <a:lnTo>
                    <a:pt x="97" y="0"/>
                  </a:lnTo>
                  <a:lnTo>
                    <a:pt x="0" y="0"/>
                  </a:lnTo>
                  <a:lnTo>
                    <a:pt x="0" y="224"/>
                  </a:lnTo>
                  <a:lnTo>
                    <a:pt x="31" y="25"/>
                  </a:lnTo>
                  <a:lnTo>
                    <a:pt x="92" y="25"/>
                  </a:lnTo>
                  <a:lnTo>
                    <a:pt x="100" y="25"/>
                  </a:lnTo>
                  <a:lnTo>
                    <a:pt x="108" y="26"/>
                  </a:lnTo>
                  <a:lnTo>
                    <a:pt x="116" y="28"/>
                  </a:lnTo>
                  <a:lnTo>
                    <a:pt x="123" y="30"/>
                  </a:lnTo>
                  <a:lnTo>
                    <a:pt x="128" y="33"/>
                  </a:lnTo>
                  <a:lnTo>
                    <a:pt x="135" y="37"/>
                  </a:lnTo>
                  <a:lnTo>
                    <a:pt x="140" y="42"/>
                  </a:lnTo>
                  <a:lnTo>
                    <a:pt x="144" y="46"/>
                  </a:lnTo>
                  <a:lnTo>
                    <a:pt x="150" y="51"/>
                  </a:lnTo>
                  <a:lnTo>
                    <a:pt x="153" y="58"/>
                  </a:lnTo>
                  <a:lnTo>
                    <a:pt x="157" y="65"/>
                  </a:lnTo>
                  <a:lnTo>
                    <a:pt x="160" y="73"/>
                  </a:lnTo>
                  <a:lnTo>
                    <a:pt x="161" y="81"/>
                  </a:lnTo>
                  <a:lnTo>
                    <a:pt x="163" y="91"/>
                  </a:lnTo>
                  <a:lnTo>
                    <a:pt x="164" y="100"/>
                  </a:lnTo>
                  <a:lnTo>
                    <a:pt x="164" y="110"/>
                  </a:lnTo>
                  <a:lnTo>
                    <a:pt x="164" y="120"/>
                  </a:lnTo>
                  <a:lnTo>
                    <a:pt x="163" y="130"/>
                  </a:lnTo>
                  <a:lnTo>
                    <a:pt x="161" y="139"/>
                  </a:lnTo>
                  <a:lnTo>
                    <a:pt x="160" y="148"/>
                  </a:lnTo>
                  <a:lnTo>
                    <a:pt x="157" y="155"/>
                  </a:lnTo>
                  <a:lnTo>
                    <a:pt x="153" y="163"/>
                  </a:lnTo>
                  <a:lnTo>
                    <a:pt x="150" y="169"/>
                  </a:lnTo>
                  <a:lnTo>
                    <a:pt x="145" y="176"/>
                  </a:lnTo>
                  <a:lnTo>
                    <a:pt x="141" y="181"/>
                  </a:lnTo>
                  <a:lnTo>
                    <a:pt x="135" y="185"/>
                  </a:lnTo>
                  <a:lnTo>
                    <a:pt x="129" y="188"/>
                  </a:lnTo>
                  <a:lnTo>
                    <a:pt x="123" y="193"/>
                  </a:lnTo>
                  <a:lnTo>
                    <a:pt x="117" y="195"/>
                  </a:lnTo>
                  <a:lnTo>
                    <a:pt x="109" y="197"/>
                  </a:lnTo>
                  <a:lnTo>
                    <a:pt x="102" y="198"/>
                  </a:lnTo>
                  <a:lnTo>
                    <a:pt x="94" y="198"/>
                  </a:lnTo>
                  <a:lnTo>
                    <a:pt x="31" y="198"/>
                  </a:lnTo>
                  <a:lnTo>
                    <a:pt x="31" y="25"/>
                  </a:lnTo>
                  <a:lnTo>
                    <a:pt x="0" y="224"/>
                  </a:lnTo>
                </a:path>
              </a:pathLst>
            </a:custGeom>
            <a:solidFill>
              <a:srgbClr val="000000"/>
            </a:solidFill>
            <a:ln w="9525" cap="rnd">
              <a:noFill/>
              <a:round/>
              <a:headEnd type="none" w="sm" len="sm"/>
              <a:tailEnd type="none" w="sm" len="sm"/>
            </a:ln>
            <a:effectLst/>
          </p:spPr>
          <p:txBody>
            <a:bodyPr/>
            <a:lstStyle/>
            <a:p>
              <a:endParaRPr lang="en-US"/>
            </a:p>
          </p:txBody>
        </p:sp>
        <p:sp>
          <p:nvSpPr>
            <p:cNvPr id="64613" name="Freeform 1125"/>
            <p:cNvSpPr>
              <a:spLocks/>
            </p:cNvSpPr>
            <p:nvPr/>
          </p:nvSpPr>
          <p:spPr bwMode="auto">
            <a:xfrm>
              <a:off x="2348" y="2703"/>
              <a:ext cx="164" cy="176"/>
            </a:xfrm>
            <a:custGeom>
              <a:avLst/>
              <a:gdLst/>
              <a:ahLst/>
              <a:cxnLst>
                <a:cxn ang="0">
                  <a:pos x="37" y="41"/>
                </a:cxn>
                <a:cxn ang="0">
                  <a:pos x="45" y="31"/>
                </a:cxn>
                <a:cxn ang="0">
                  <a:pos x="58" y="24"/>
                </a:cxn>
                <a:cxn ang="0">
                  <a:pos x="84" y="23"/>
                </a:cxn>
                <a:cxn ang="0">
                  <a:pos x="99" y="26"/>
                </a:cxn>
                <a:cxn ang="0">
                  <a:pos x="109" y="33"/>
                </a:cxn>
                <a:cxn ang="0">
                  <a:pos x="115" y="44"/>
                </a:cxn>
                <a:cxn ang="0">
                  <a:pos x="114" y="59"/>
                </a:cxn>
                <a:cxn ang="0">
                  <a:pos x="105" y="68"/>
                </a:cxn>
                <a:cxn ang="0">
                  <a:pos x="43" y="76"/>
                </a:cxn>
                <a:cxn ang="0">
                  <a:pos x="17" y="86"/>
                </a:cxn>
                <a:cxn ang="0">
                  <a:pos x="5" y="102"/>
                </a:cxn>
                <a:cxn ang="0">
                  <a:pos x="0" y="117"/>
                </a:cxn>
                <a:cxn ang="0">
                  <a:pos x="0" y="138"/>
                </a:cxn>
                <a:cxn ang="0">
                  <a:pos x="7" y="155"/>
                </a:cxn>
                <a:cxn ang="0">
                  <a:pos x="22" y="168"/>
                </a:cxn>
                <a:cxn ang="0">
                  <a:pos x="42" y="173"/>
                </a:cxn>
                <a:cxn ang="0">
                  <a:pos x="65" y="174"/>
                </a:cxn>
                <a:cxn ang="0">
                  <a:pos x="85" y="169"/>
                </a:cxn>
                <a:cxn ang="0">
                  <a:pos x="107" y="157"/>
                </a:cxn>
                <a:cxn ang="0">
                  <a:pos x="117" y="157"/>
                </a:cxn>
                <a:cxn ang="0">
                  <a:pos x="124" y="167"/>
                </a:cxn>
                <a:cxn ang="0">
                  <a:pos x="135" y="172"/>
                </a:cxn>
                <a:cxn ang="0">
                  <a:pos x="151" y="173"/>
                </a:cxn>
                <a:cxn ang="0">
                  <a:pos x="158" y="151"/>
                </a:cxn>
                <a:cxn ang="0">
                  <a:pos x="148" y="150"/>
                </a:cxn>
                <a:cxn ang="0">
                  <a:pos x="144" y="143"/>
                </a:cxn>
                <a:cxn ang="0">
                  <a:pos x="144" y="38"/>
                </a:cxn>
                <a:cxn ang="0">
                  <a:pos x="139" y="25"/>
                </a:cxn>
                <a:cxn ang="0">
                  <a:pos x="127" y="12"/>
                </a:cxn>
                <a:cxn ang="0">
                  <a:pos x="106" y="3"/>
                </a:cxn>
                <a:cxn ang="0">
                  <a:pos x="78" y="0"/>
                </a:cxn>
                <a:cxn ang="0">
                  <a:pos x="49" y="2"/>
                </a:cxn>
                <a:cxn ang="0">
                  <a:pos x="28" y="12"/>
                </a:cxn>
                <a:cxn ang="0">
                  <a:pos x="13" y="28"/>
                </a:cxn>
                <a:cxn ang="0">
                  <a:pos x="7" y="54"/>
                </a:cxn>
                <a:cxn ang="0">
                  <a:pos x="114" y="121"/>
                </a:cxn>
                <a:cxn ang="0">
                  <a:pos x="105" y="135"/>
                </a:cxn>
                <a:cxn ang="0">
                  <a:pos x="89" y="145"/>
                </a:cxn>
                <a:cxn ang="0">
                  <a:pos x="70" y="151"/>
                </a:cxn>
                <a:cxn ang="0">
                  <a:pos x="53" y="151"/>
                </a:cxn>
                <a:cxn ang="0">
                  <a:pos x="40" y="148"/>
                </a:cxn>
                <a:cxn ang="0">
                  <a:pos x="33" y="140"/>
                </a:cxn>
                <a:cxn ang="0">
                  <a:pos x="29" y="129"/>
                </a:cxn>
                <a:cxn ang="0">
                  <a:pos x="29" y="115"/>
                </a:cxn>
                <a:cxn ang="0">
                  <a:pos x="37" y="106"/>
                </a:cxn>
                <a:cxn ang="0">
                  <a:pos x="47" y="99"/>
                </a:cxn>
                <a:cxn ang="0">
                  <a:pos x="88" y="93"/>
                </a:cxn>
                <a:cxn ang="0">
                  <a:pos x="109" y="87"/>
                </a:cxn>
                <a:cxn ang="0">
                  <a:pos x="34" y="54"/>
                </a:cxn>
              </a:cxnLst>
              <a:rect l="0" t="0" r="r" b="b"/>
              <a:pathLst>
                <a:path w="164" h="176">
                  <a:moveTo>
                    <a:pt x="34" y="54"/>
                  </a:moveTo>
                  <a:lnTo>
                    <a:pt x="35" y="49"/>
                  </a:lnTo>
                  <a:lnTo>
                    <a:pt x="36" y="44"/>
                  </a:lnTo>
                  <a:lnTo>
                    <a:pt x="37" y="41"/>
                  </a:lnTo>
                  <a:lnTo>
                    <a:pt x="38" y="38"/>
                  </a:lnTo>
                  <a:lnTo>
                    <a:pt x="40" y="36"/>
                  </a:lnTo>
                  <a:lnTo>
                    <a:pt x="42" y="33"/>
                  </a:lnTo>
                  <a:lnTo>
                    <a:pt x="45" y="31"/>
                  </a:lnTo>
                  <a:lnTo>
                    <a:pt x="47" y="28"/>
                  </a:lnTo>
                  <a:lnTo>
                    <a:pt x="50" y="27"/>
                  </a:lnTo>
                  <a:lnTo>
                    <a:pt x="54" y="25"/>
                  </a:lnTo>
                  <a:lnTo>
                    <a:pt x="58" y="24"/>
                  </a:lnTo>
                  <a:lnTo>
                    <a:pt x="63" y="23"/>
                  </a:lnTo>
                  <a:lnTo>
                    <a:pt x="68" y="22"/>
                  </a:lnTo>
                  <a:lnTo>
                    <a:pt x="74" y="22"/>
                  </a:lnTo>
                  <a:lnTo>
                    <a:pt x="84" y="23"/>
                  </a:lnTo>
                  <a:lnTo>
                    <a:pt x="88" y="23"/>
                  </a:lnTo>
                  <a:lnTo>
                    <a:pt x="92" y="24"/>
                  </a:lnTo>
                  <a:lnTo>
                    <a:pt x="96" y="25"/>
                  </a:lnTo>
                  <a:lnTo>
                    <a:pt x="99" y="26"/>
                  </a:lnTo>
                  <a:lnTo>
                    <a:pt x="101" y="27"/>
                  </a:lnTo>
                  <a:lnTo>
                    <a:pt x="105" y="28"/>
                  </a:lnTo>
                  <a:lnTo>
                    <a:pt x="107" y="31"/>
                  </a:lnTo>
                  <a:lnTo>
                    <a:pt x="109" y="33"/>
                  </a:lnTo>
                  <a:lnTo>
                    <a:pt x="110" y="35"/>
                  </a:lnTo>
                  <a:lnTo>
                    <a:pt x="112" y="38"/>
                  </a:lnTo>
                  <a:lnTo>
                    <a:pt x="114" y="40"/>
                  </a:lnTo>
                  <a:lnTo>
                    <a:pt x="115" y="44"/>
                  </a:lnTo>
                  <a:lnTo>
                    <a:pt x="115" y="46"/>
                  </a:lnTo>
                  <a:lnTo>
                    <a:pt x="115" y="49"/>
                  </a:lnTo>
                  <a:lnTo>
                    <a:pt x="115" y="55"/>
                  </a:lnTo>
                  <a:lnTo>
                    <a:pt x="114" y="59"/>
                  </a:lnTo>
                  <a:lnTo>
                    <a:pt x="112" y="62"/>
                  </a:lnTo>
                  <a:lnTo>
                    <a:pt x="109" y="65"/>
                  </a:lnTo>
                  <a:lnTo>
                    <a:pt x="108" y="66"/>
                  </a:lnTo>
                  <a:lnTo>
                    <a:pt x="105" y="68"/>
                  </a:lnTo>
                  <a:lnTo>
                    <a:pt x="103" y="68"/>
                  </a:lnTo>
                  <a:lnTo>
                    <a:pt x="100" y="69"/>
                  </a:lnTo>
                  <a:lnTo>
                    <a:pt x="52" y="74"/>
                  </a:lnTo>
                  <a:lnTo>
                    <a:pt x="43" y="76"/>
                  </a:lnTo>
                  <a:lnTo>
                    <a:pt x="35" y="79"/>
                  </a:lnTo>
                  <a:lnTo>
                    <a:pt x="28" y="80"/>
                  </a:lnTo>
                  <a:lnTo>
                    <a:pt x="23" y="83"/>
                  </a:lnTo>
                  <a:lnTo>
                    <a:pt x="17" y="86"/>
                  </a:lnTo>
                  <a:lnTo>
                    <a:pt x="13" y="90"/>
                  </a:lnTo>
                  <a:lnTo>
                    <a:pt x="9" y="94"/>
                  </a:lnTo>
                  <a:lnTo>
                    <a:pt x="6" y="97"/>
                  </a:lnTo>
                  <a:lnTo>
                    <a:pt x="5" y="102"/>
                  </a:lnTo>
                  <a:lnTo>
                    <a:pt x="3" y="106"/>
                  </a:lnTo>
                  <a:lnTo>
                    <a:pt x="1" y="110"/>
                  </a:lnTo>
                  <a:lnTo>
                    <a:pt x="0" y="113"/>
                  </a:lnTo>
                  <a:lnTo>
                    <a:pt x="0" y="117"/>
                  </a:lnTo>
                  <a:lnTo>
                    <a:pt x="0" y="121"/>
                  </a:lnTo>
                  <a:lnTo>
                    <a:pt x="0" y="127"/>
                  </a:lnTo>
                  <a:lnTo>
                    <a:pt x="0" y="132"/>
                  </a:lnTo>
                  <a:lnTo>
                    <a:pt x="0" y="138"/>
                  </a:lnTo>
                  <a:lnTo>
                    <a:pt x="1" y="142"/>
                  </a:lnTo>
                  <a:lnTo>
                    <a:pt x="3" y="147"/>
                  </a:lnTo>
                  <a:lnTo>
                    <a:pt x="5" y="151"/>
                  </a:lnTo>
                  <a:lnTo>
                    <a:pt x="7" y="155"/>
                  </a:lnTo>
                  <a:lnTo>
                    <a:pt x="11" y="158"/>
                  </a:lnTo>
                  <a:lnTo>
                    <a:pt x="14" y="162"/>
                  </a:lnTo>
                  <a:lnTo>
                    <a:pt x="17" y="165"/>
                  </a:lnTo>
                  <a:lnTo>
                    <a:pt x="22" y="168"/>
                  </a:lnTo>
                  <a:lnTo>
                    <a:pt x="26" y="169"/>
                  </a:lnTo>
                  <a:lnTo>
                    <a:pt x="31" y="171"/>
                  </a:lnTo>
                  <a:lnTo>
                    <a:pt x="36" y="173"/>
                  </a:lnTo>
                  <a:lnTo>
                    <a:pt x="42" y="173"/>
                  </a:lnTo>
                  <a:lnTo>
                    <a:pt x="47" y="175"/>
                  </a:lnTo>
                  <a:lnTo>
                    <a:pt x="53" y="175"/>
                  </a:lnTo>
                  <a:lnTo>
                    <a:pt x="59" y="175"/>
                  </a:lnTo>
                  <a:lnTo>
                    <a:pt x="65" y="174"/>
                  </a:lnTo>
                  <a:lnTo>
                    <a:pt x="70" y="173"/>
                  </a:lnTo>
                  <a:lnTo>
                    <a:pt x="76" y="172"/>
                  </a:lnTo>
                  <a:lnTo>
                    <a:pt x="80" y="171"/>
                  </a:lnTo>
                  <a:lnTo>
                    <a:pt x="85" y="169"/>
                  </a:lnTo>
                  <a:lnTo>
                    <a:pt x="89" y="168"/>
                  </a:lnTo>
                  <a:lnTo>
                    <a:pt x="92" y="166"/>
                  </a:lnTo>
                  <a:lnTo>
                    <a:pt x="100" y="162"/>
                  </a:lnTo>
                  <a:lnTo>
                    <a:pt x="107" y="157"/>
                  </a:lnTo>
                  <a:lnTo>
                    <a:pt x="111" y="152"/>
                  </a:lnTo>
                  <a:lnTo>
                    <a:pt x="116" y="148"/>
                  </a:lnTo>
                  <a:lnTo>
                    <a:pt x="117" y="153"/>
                  </a:lnTo>
                  <a:lnTo>
                    <a:pt x="117" y="157"/>
                  </a:lnTo>
                  <a:lnTo>
                    <a:pt x="119" y="162"/>
                  </a:lnTo>
                  <a:lnTo>
                    <a:pt x="120" y="164"/>
                  </a:lnTo>
                  <a:lnTo>
                    <a:pt x="122" y="166"/>
                  </a:lnTo>
                  <a:lnTo>
                    <a:pt x="124" y="167"/>
                  </a:lnTo>
                  <a:lnTo>
                    <a:pt x="126" y="169"/>
                  </a:lnTo>
                  <a:lnTo>
                    <a:pt x="128" y="170"/>
                  </a:lnTo>
                  <a:lnTo>
                    <a:pt x="131" y="171"/>
                  </a:lnTo>
                  <a:lnTo>
                    <a:pt x="135" y="172"/>
                  </a:lnTo>
                  <a:lnTo>
                    <a:pt x="139" y="173"/>
                  </a:lnTo>
                  <a:lnTo>
                    <a:pt x="142" y="173"/>
                  </a:lnTo>
                  <a:lnTo>
                    <a:pt x="147" y="173"/>
                  </a:lnTo>
                  <a:lnTo>
                    <a:pt x="151" y="173"/>
                  </a:lnTo>
                  <a:lnTo>
                    <a:pt x="156" y="172"/>
                  </a:lnTo>
                  <a:lnTo>
                    <a:pt x="163" y="170"/>
                  </a:lnTo>
                  <a:lnTo>
                    <a:pt x="163" y="150"/>
                  </a:lnTo>
                  <a:lnTo>
                    <a:pt x="158" y="151"/>
                  </a:lnTo>
                  <a:lnTo>
                    <a:pt x="153" y="151"/>
                  </a:lnTo>
                  <a:lnTo>
                    <a:pt x="151" y="151"/>
                  </a:lnTo>
                  <a:lnTo>
                    <a:pt x="149" y="151"/>
                  </a:lnTo>
                  <a:lnTo>
                    <a:pt x="148" y="150"/>
                  </a:lnTo>
                  <a:lnTo>
                    <a:pt x="147" y="149"/>
                  </a:lnTo>
                  <a:lnTo>
                    <a:pt x="144" y="148"/>
                  </a:lnTo>
                  <a:lnTo>
                    <a:pt x="144" y="145"/>
                  </a:lnTo>
                  <a:lnTo>
                    <a:pt x="144" y="143"/>
                  </a:lnTo>
                  <a:lnTo>
                    <a:pt x="144" y="141"/>
                  </a:lnTo>
                  <a:lnTo>
                    <a:pt x="144" y="46"/>
                  </a:lnTo>
                  <a:lnTo>
                    <a:pt x="144" y="41"/>
                  </a:lnTo>
                  <a:lnTo>
                    <a:pt x="144" y="38"/>
                  </a:lnTo>
                  <a:lnTo>
                    <a:pt x="142" y="35"/>
                  </a:lnTo>
                  <a:lnTo>
                    <a:pt x="141" y="31"/>
                  </a:lnTo>
                  <a:lnTo>
                    <a:pt x="140" y="28"/>
                  </a:lnTo>
                  <a:lnTo>
                    <a:pt x="139" y="25"/>
                  </a:lnTo>
                  <a:lnTo>
                    <a:pt x="137" y="23"/>
                  </a:lnTo>
                  <a:lnTo>
                    <a:pt x="136" y="20"/>
                  </a:lnTo>
                  <a:lnTo>
                    <a:pt x="131" y="16"/>
                  </a:lnTo>
                  <a:lnTo>
                    <a:pt x="127" y="12"/>
                  </a:lnTo>
                  <a:lnTo>
                    <a:pt x="122" y="9"/>
                  </a:lnTo>
                  <a:lnTo>
                    <a:pt x="117" y="6"/>
                  </a:lnTo>
                  <a:lnTo>
                    <a:pt x="110" y="4"/>
                  </a:lnTo>
                  <a:lnTo>
                    <a:pt x="106" y="3"/>
                  </a:lnTo>
                  <a:lnTo>
                    <a:pt x="100" y="2"/>
                  </a:lnTo>
                  <a:lnTo>
                    <a:pt x="95" y="0"/>
                  </a:lnTo>
                  <a:lnTo>
                    <a:pt x="86" y="0"/>
                  </a:lnTo>
                  <a:lnTo>
                    <a:pt x="78" y="0"/>
                  </a:lnTo>
                  <a:lnTo>
                    <a:pt x="70" y="0"/>
                  </a:lnTo>
                  <a:lnTo>
                    <a:pt x="64" y="0"/>
                  </a:lnTo>
                  <a:lnTo>
                    <a:pt x="57" y="1"/>
                  </a:lnTo>
                  <a:lnTo>
                    <a:pt x="49" y="2"/>
                  </a:lnTo>
                  <a:lnTo>
                    <a:pt x="44" y="4"/>
                  </a:lnTo>
                  <a:lnTo>
                    <a:pt x="38" y="6"/>
                  </a:lnTo>
                  <a:lnTo>
                    <a:pt x="33" y="9"/>
                  </a:lnTo>
                  <a:lnTo>
                    <a:pt x="28" y="12"/>
                  </a:lnTo>
                  <a:lnTo>
                    <a:pt x="23" y="16"/>
                  </a:lnTo>
                  <a:lnTo>
                    <a:pt x="18" y="19"/>
                  </a:lnTo>
                  <a:lnTo>
                    <a:pt x="15" y="24"/>
                  </a:lnTo>
                  <a:lnTo>
                    <a:pt x="13" y="28"/>
                  </a:lnTo>
                  <a:lnTo>
                    <a:pt x="11" y="35"/>
                  </a:lnTo>
                  <a:lnTo>
                    <a:pt x="9" y="40"/>
                  </a:lnTo>
                  <a:lnTo>
                    <a:pt x="7" y="47"/>
                  </a:lnTo>
                  <a:lnTo>
                    <a:pt x="7" y="54"/>
                  </a:lnTo>
                  <a:lnTo>
                    <a:pt x="34" y="54"/>
                  </a:lnTo>
                  <a:lnTo>
                    <a:pt x="115" y="112"/>
                  </a:lnTo>
                  <a:lnTo>
                    <a:pt x="115" y="117"/>
                  </a:lnTo>
                  <a:lnTo>
                    <a:pt x="114" y="121"/>
                  </a:lnTo>
                  <a:lnTo>
                    <a:pt x="111" y="125"/>
                  </a:lnTo>
                  <a:lnTo>
                    <a:pt x="109" y="128"/>
                  </a:lnTo>
                  <a:lnTo>
                    <a:pt x="108" y="132"/>
                  </a:lnTo>
                  <a:lnTo>
                    <a:pt x="105" y="135"/>
                  </a:lnTo>
                  <a:lnTo>
                    <a:pt x="101" y="138"/>
                  </a:lnTo>
                  <a:lnTo>
                    <a:pt x="97" y="140"/>
                  </a:lnTo>
                  <a:lnTo>
                    <a:pt x="94" y="143"/>
                  </a:lnTo>
                  <a:lnTo>
                    <a:pt x="89" y="145"/>
                  </a:lnTo>
                  <a:lnTo>
                    <a:pt x="85" y="148"/>
                  </a:lnTo>
                  <a:lnTo>
                    <a:pt x="80" y="149"/>
                  </a:lnTo>
                  <a:lnTo>
                    <a:pt x="76" y="150"/>
                  </a:lnTo>
                  <a:lnTo>
                    <a:pt x="70" y="151"/>
                  </a:lnTo>
                  <a:lnTo>
                    <a:pt x="65" y="152"/>
                  </a:lnTo>
                  <a:lnTo>
                    <a:pt x="60" y="152"/>
                  </a:lnTo>
                  <a:lnTo>
                    <a:pt x="56" y="152"/>
                  </a:lnTo>
                  <a:lnTo>
                    <a:pt x="53" y="151"/>
                  </a:lnTo>
                  <a:lnTo>
                    <a:pt x="49" y="151"/>
                  </a:lnTo>
                  <a:lnTo>
                    <a:pt x="46" y="150"/>
                  </a:lnTo>
                  <a:lnTo>
                    <a:pt x="44" y="149"/>
                  </a:lnTo>
                  <a:lnTo>
                    <a:pt x="40" y="148"/>
                  </a:lnTo>
                  <a:lnTo>
                    <a:pt x="38" y="145"/>
                  </a:lnTo>
                  <a:lnTo>
                    <a:pt x="36" y="144"/>
                  </a:lnTo>
                  <a:lnTo>
                    <a:pt x="34" y="142"/>
                  </a:lnTo>
                  <a:lnTo>
                    <a:pt x="33" y="140"/>
                  </a:lnTo>
                  <a:lnTo>
                    <a:pt x="31" y="138"/>
                  </a:lnTo>
                  <a:lnTo>
                    <a:pt x="31" y="135"/>
                  </a:lnTo>
                  <a:lnTo>
                    <a:pt x="29" y="132"/>
                  </a:lnTo>
                  <a:lnTo>
                    <a:pt x="29" y="129"/>
                  </a:lnTo>
                  <a:lnTo>
                    <a:pt x="29" y="126"/>
                  </a:lnTo>
                  <a:lnTo>
                    <a:pt x="28" y="123"/>
                  </a:lnTo>
                  <a:lnTo>
                    <a:pt x="29" y="119"/>
                  </a:lnTo>
                  <a:lnTo>
                    <a:pt x="29" y="115"/>
                  </a:lnTo>
                  <a:lnTo>
                    <a:pt x="31" y="112"/>
                  </a:lnTo>
                  <a:lnTo>
                    <a:pt x="33" y="110"/>
                  </a:lnTo>
                  <a:lnTo>
                    <a:pt x="34" y="108"/>
                  </a:lnTo>
                  <a:lnTo>
                    <a:pt x="37" y="106"/>
                  </a:lnTo>
                  <a:lnTo>
                    <a:pt x="39" y="104"/>
                  </a:lnTo>
                  <a:lnTo>
                    <a:pt x="42" y="102"/>
                  </a:lnTo>
                  <a:lnTo>
                    <a:pt x="45" y="100"/>
                  </a:lnTo>
                  <a:lnTo>
                    <a:pt x="47" y="99"/>
                  </a:lnTo>
                  <a:lnTo>
                    <a:pt x="54" y="98"/>
                  </a:lnTo>
                  <a:lnTo>
                    <a:pt x="60" y="97"/>
                  </a:lnTo>
                  <a:lnTo>
                    <a:pt x="66" y="95"/>
                  </a:lnTo>
                  <a:lnTo>
                    <a:pt x="88" y="93"/>
                  </a:lnTo>
                  <a:lnTo>
                    <a:pt x="96" y="92"/>
                  </a:lnTo>
                  <a:lnTo>
                    <a:pt x="101" y="90"/>
                  </a:lnTo>
                  <a:lnTo>
                    <a:pt x="107" y="89"/>
                  </a:lnTo>
                  <a:lnTo>
                    <a:pt x="109" y="87"/>
                  </a:lnTo>
                  <a:lnTo>
                    <a:pt x="112" y="86"/>
                  </a:lnTo>
                  <a:lnTo>
                    <a:pt x="115" y="85"/>
                  </a:lnTo>
                  <a:lnTo>
                    <a:pt x="115" y="112"/>
                  </a:lnTo>
                  <a:lnTo>
                    <a:pt x="34" y="54"/>
                  </a:lnTo>
                </a:path>
              </a:pathLst>
            </a:custGeom>
            <a:solidFill>
              <a:srgbClr val="000000"/>
            </a:solidFill>
            <a:ln w="9525" cap="rnd">
              <a:noFill/>
              <a:round/>
              <a:headEnd type="none" w="sm" len="sm"/>
              <a:tailEnd type="none" w="sm" len="sm"/>
            </a:ln>
            <a:effectLst/>
          </p:spPr>
          <p:txBody>
            <a:bodyPr/>
            <a:lstStyle/>
            <a:p>
              <a:endParaRPr lang="en-US"/>
            </a:p>
          </p:txBody>
        </p:sp>
        <p:sp>
          <p:nvSpPr>
            <p:cNvPr id="64614" name="Freeform 1126"/>
            <p:cNvSpPr>
              <a:spLocks/>
            </p:cNvSpPr>
            <p:nvPr/>
          </p:nvSpPr>
          <p:spPr bwMode="auto">
            <a:xfrm>
              <a:off x="2526" y="2662"/>
              <a:ext cx="79" cy="215"/>
            </a:xfrm>
            <a:custGeom>
              <a:avLst/>
              <a:gdLst/>
              <a:ahLst/>
              <a:cxnLst>
                <a:cxn ang="0">
                  <a:pos x="78" y="68"/>
                </a:cxn>
                <a:cxn ang="0">
                  <a:pos x="78" y="45"/>
                </a:cxn>
                <a:cxn ang="0">
                  <a:pos x="51" y="45"/>
                </a:cxn>
                <a:cxn ang="0">
                  <a:pos x="51" y="0"/>
                </a:cxn>
                <a:cxn ang="0">
                  <a:pos x="22" y="0"/>
                </a:cxn>
                <a:cxn ang="0">
                  <a:pos x="22" y="45"/>
                </a:cxn>
                <a:cxn ang="0">
                  <a:pos x="0" y="45"/>
                </a:cxn>
                <a:cxn ang="0">
                  <a:pos x="0" y="68"/>
                </a:cxn>
                <a:cxn ang="0">
                  <a:pos x="22" y="68"/>
                </a:cxn>
                <a:cxn ang="0">
                  <a:pos x="22" y="178"/>
                </a:cxn>
                <a:cxn ang="0">
                  <a:pos x="23" y="186"/>
                </a:cxn>
                <a:cxn ang="0">
                  <a:pos x="23" y="193"/>
                </a:cxn>
                <a:cxn ang="0">
                  <a:pos x="24" y="195"/>
                </a:cxn>
                <a:cxn ang="0">
                  <a:pos x="25" y="198"/>
                </a:cxn>
                <a:cxn ang="0">
                  <a:pos x="28" y="201"/>
                </a:cxn>
                <a:cxn ang="0">
                  <a:pos x="29" y="204"/>
                </a:cxn>
                <a:cxn ang="0">
                  <a:pos x="31" y="206"/>
                </a:cxn>
                <a:cxn ang="0">
                  <a:pos x="33" y="208"/>
                </a:cxn>
                <a:cxn ang="0">
                  <a:pos x="36" y="210"/>
                </a:cxn>
                <a:cxn ang="0">
                  <a:pos x="38" y="211"/>
                </a:cxn>
                <a:cxn ang="0">
                  <a:pos x="43" y="212"/>
                </a:cxn>
                <a:cxn ang="0">
                  <a:pos x="47" y="213"/>
                </a:cxn>
                <a:cxn ang="0">
                  <a:pos x="51" y="213"/>
                </a:cxn>
                <a:cxn ang="0">
                  <a:pos x="57" y="214"/>
                </a:cxn>
                <a:cxn ang="0">
                  <a:pos x="64" y="213"/>
                </a:cxn>
                <a:cxn ang="0">
                  <a:pos x="78" y="211"/>
                </a:cxn>
                <a:cxn ang="0">
                  <a:pos x="78" y="190"/>
                </a:cxn>
                <a:cxn ang="0">
                  <a:pos x="68" y="190"/>
                </a:cxn>
                <a:cxn ang="0">
                  <a:pos x="63" y="190"/>
                </a:cxn>
                <a:cxn ang="0">
                  <a:pos x="60" y="189"/>
                </a:cxn>
                <a:cxn ang="0">
                  <a:pos x="57" y="188"/>
                </a:cxn>
                <a:cxn ang="0">
                  <a:pos x="55" y="187"/>
                </a:cxn>
                <a:cxn ang="0">
                  <a:pos x="54" y="186"/>
                </a:cxn>
                <a:cxn ang="0">
                  <a:pos x="52" y="185"/>
                </a:cxn>
                <a:cxn ang="0">
                  <a:pos x="51" y="182"/>
                </a:cxn>
                <a:cxn ang="0">
                  <a:pos x="51" y="180"/>
                </a:cxn>
                <a:cxn ang="0">
                  <a:pos x="51" y="179"/>
                </a:cxn>
                <a:cxn ang="0">
                  <a:pos x="51" y="177"/>
                </a:cxn>
                <a:cxn ang="0">
                  <a:pos x="51" y="68"/>
                </a:cxn>
                <a:cxn ang="0">
                  <a:pos x="78" y="68"/>
                </a:cxn>
              </a:cxnLst>
              <a:rect l="0" t="0" r="r" b="b"/>
              <a:pathLst>
                <a:path w="79" h="215">
                  <a:moveTo>
                    <a:pt x="78" y="68"/>
                  </a:moveTo>
                  <a:lnTo>
                    <a:pt x="78" y="45"/>
                  </a:lnTo>
                  <a:lnTo>
                    <a:pt x="51" y="45"/>
                  </a:lnTo>
                  <a:lnTo>
                    <a:pt x="51" y="0"/>
                  </a:lnTo>
                  <a:lnTo>
                    <a:pt x="22" y="0"/>
                  </a:lnTo>
                  <a:lnTo>
                    <a:pt x="22" y="45"/>
                  </a:lnTo>
                  <a:lnTo>
                    <a:pt x="0" y="45"/>
                  </a:lnTo>
                  <a:lnTo>
                    <a:pt x="0" y="68"/>
                  </a:lnTo>
                  <a:lnTo>
                    <a:pt x="22" y="68"/>
                  </a:lnTo>
                  <a:lnTo>
                    <a:pt x="22" y="178"/>
                  </a:lnTo>
                  <a:lnTo>
                    <a:pt x="23" y="186"/>
                  </a:lnTo>
                  <a:lnTo>
                    <a:pt x="23" y="193"/>
                  </a:lnTo>
                  <a:lnTo>
                    <a:pt x="24" y="195"/>
                  </a:lnTo>
                  <a:lnTo>
                    <a:pt x="25" y="198"/>
                  </a:lnTo>
                  <a:lnTo>
                    <a:pt x="28" y="201"/>
                  </a:lnTo>
                  <a:lnTo>
                    <a:pt x="29" y="204"/>
                  </a:lnTo>
                  <a:lnTo>
                    <a:pt x="31" y="206"/>
                  </a:lnTo>
                  <a:lnTo>
                    <a:pt x="33" y="208"/>
                  </a:lnTo>
                  <a:lnTo>
                    <a:pt x="36" y="210"/>
                  </a:lnTo>
                  <a:lnTo>
                    <a:pt x="38" y="211"/>
                  </a:lnTo>
                  <a:lnTo>
                    <a:pt x="43" y="212"/>
                  </a:lnTo>
                  <a:lnTo>
                    <a:pt x="47" y="213"/>
                  </a:lnTo>
                  <a:lnTo>
                    <a:pt x="51" y="213"/>
                  </a:lnTo>
                  <a:lnTo>
                    <a:pt x="57" y="214"/>
                  </a:lnTo>
                  <a:lnTo>
                    <a:pt x="64" y="213"/>
                  </a:lnTo>
                  <a:lnTo>
                    <a:pt x="78" y="211"/>
                  </a:lnTo>
                  <a:lnTo>
                    <a:pt x="78" y="190"/>
                  </a:lnTo>
                  <a:lnTo>
                    <a:pt x="68" y="190"/>
                  </a:lnTo>
                  <a:lnTo>
                    <a:pt x="63" y="190"/>
                  </a:lnTo>
                  <a:lnTo>
                    <a:pt x="60" y="189"/>
                  </a:lnTo>
                  <a:lnTo>
                    <a:pt x="57" y="188"/>
                  </a:lnTo>
                  <a:lnTo>
                    <a:pt x="55" y="187"/>
                  </a:lnTo>
                  <a:lnTo>
                    <a:pt x="54" y="186"/>
                  </a:lnTo>
                  <a:lnTo>
                    <a:pt x="52" y="185"/>
                  </a:lnTo>
                  <a:lnTo>
                    <a:pt x="51" y="182"/>
                  </a:lnTo>
                  <a:lnTo>
                    <a:pt x="51" y="180"/>
                  </a:lnTo>
                  <a:lnTo>
                    <a:pt x="51" y="179"/>
                  </a:lnTo>
                  <a:lnTo>
                    <a:pt x="51" y="177"/>
                  </a:lnTo>
                  <a:lnTo>
                    <a:pt x="51" y="68"/>
                  </a:lnTo>
                  <a:lnTo>
                    <a:pt x="78" y="68"/>
                  </a:lnTo>
                </a:path>
              </a:pathLst>
            </a:custGeom>
            <a:solidFill>
              <a:srgbClr val="000000"/>
            </a:solidFill>
            <a:ln w="9525" cap="rnd">
              <a:noFill/>
              <a:round/>
              <a:headEnd type="none" w="sm" len="sm"/>
              <a:tailEnd type="none" w="sm" len="sm"/>
            </a:ln>
            <a:effectLst/>
          </p:spPr>
          <p:txBody>
            <a:bodyPr/>
            <a:lstStyle/>
            <a:p>
              <a:endParaRPr lang="en-US"/>
            </a:p>
          </p:txBody>
        </p:sp>
        <p:sp>
          <p:nvSpPr>
            <p:cNvPr id="64615" name="Freeform 1127"/>
            <p:cNvSpPr>
              <a:spLocks/>
            </p:cNvSpPr>
            <p:nvPr/>
          </p:nvSpPr>
          <p:spPr bwMode="auto">
            <a:xfrm>
              <a:off x="2626" y="2703"/>
              <a:ext cx="165" cy="176"/>
            </a:xfrm>
            <a:custGeom>
              <a:avLst/>
              <a:gdLst/>
              <a:ahLst/>
              <a:cxnLst>
                <a:cxn ang="0">
                  <a:pos x="39" y="41"/>
                </a:cxn>
                <a:cxn ang="0">
                  <a:pos x="45" y="31"/>
                </a:cxn>
                <a:cxn ang="0">
                  <a:pos x="59" y="24"/>
                </a:cxn>
                <a:cxn ang="0">
                  <a:pos x="85" y="23"/>
                </a:cxn>
                <a:cxn ang="0">
                  <a:pos x="100" y="26"/>
                </a:cxn>
                <a:cxn ang="0">
                  <a:pos x="110" y="33"/>
                </a:cxn>
                <a:cxn ang="0">
                  <a:pos x="115" y="44"/>
                </a:cxn>
                <a:cxn ang="0">
                  <a:pos x="114" y="59"/>
                </a:cxn>
                <a:cxn ang="0">
                  <a:pos x="106" y="68"/>
                </a:cxn>
                <a:cxn ang="0">
                  <a:pos x="43" y="76"/>
                </a:cxn>
                <a:cxn ang="0">
                  <a:pos x="19" y="86"/>
                </a:cxn>
                <a:cxn ang="0">
                  <a:pos x="5" y="102"/>
                </a:cxn>
                <a:cxn ang="0">
                  <a:pos x="1" y="117"/>
                </a:cxn>
                <a:cxn ang="0">
                  <a:pos x="1" y="138"/>
                </a:cxn>
                <a:cxn ang="0">
                  <a:pos x="9" y="155"/>
                </a:cxn>
                <a:cxn ang="0">
                  <a:pos x="22" y="168"/>
                </a:cxn>
                <a:cxn ang="0">
                  <a:pos x="42" y="173"/>
                </a:cxn>
                <a:cxn ang="0">
                  <a:pos x="66" y="174"/>
                </a:cxn>
                <a:cxn ang="0">
                  <a:pos x="86" y="169"/>
                </a:cxn>
                <a:cxn ang="0">
                  <a:pos x="107" y="157"/>
                </a:cxn>
                <a:cxn ang="0">
                  <a:pos x="118" y="157"/>
                </a:cxn>
                <a:cxn ang="0">
                  <a:pos x="124" y="167"/>
                </a:cxn>
                <a:cxn ang="0">
                  <a:pos x="135" y="172"/>
                </a:cxn>
                <a:cxn ang="0">
                  <a:pos x="152" y="173"/>
                </a:cxn>
                <a:cxn ang="0">
                  <a:pos x="159" y="151"/>
                </a:cxn>
                <a:cxn ang="0">
                  <a:pos x="149" y="150"/>
                </a:cxn>
                <a:cxn ang="0">
                  <a:pos x="144" y="143"/>
                </a:cxn>
                <a:cxn ang="0">
                  <a:pos x="144" y="38"/>
                </a:cxn>
                <a:cxn ang="0">
                  <a:pos x="140" y="25"/>
                </a:cxn>
                <a:cxn ang="0">
                  <a:pos x="127" y="12"/>
                </a:cxn>
                <a:cxn ang="0">
                  <a:pos x="107" y="3"/>
                </a:cxn>
                <a:cxn ang="0">
                  <a:pos x="79" y="0"/>
                </a:cxn>
                <a:cxn ang="0">
                  <a:pos x="50" y="2"/>
                </a:cxn>
                <a:cxn ang="0">
                  <a:pos x="28" y="12"/>
                </a:cxn>
                <a:cxn ang="0">
                  <a:pos x="14" y="28"/>
                </a:cxn>
                <a:cxn ang="0">
                  <a:pos x="9" y="54"/>
                </a:cxn>
                <a:cxn ang="0">
                  <a:pos x="114" y="121"/>
                </a:cxn>
                <a:cxn ang="0">
                  <a:pos x="105" y="135"/>
                </a:cxn>
                <a:cxn ang="0">
                  <a:pos x="90" y="145"/>
                </a:cxn>
                <a:cxn ang="0">
                  <a:pos x="71" y="151"/>
                </a:cxn>
                <a:cxn ang="0">
                  <a:pos x="53" y="151"/>
                </a:cxn>
                <a:cxn ang="0">
                  <a:pos x="41" y="148"/>
                </a:cxn>
                <a:cxn ang="0">
                  <a:pos x="33" y="140"/>
                </a:cxn>
                <a:cxn ang="0">
                  <a:pos x="30" y="129"/>
                </a:cxn>
                <a:cxn ang="0">
                  <a:pos x="31" y="115"/>
                </a:cxn>
                <a:cxn ang="0">
                  <a:pos x="38" y="106"/>
                </a:cxn>
                <a:cxn ang="0">
                  <a:pos x="49" y="99"/>
                </a:cxn>
                <a:cxn ang="0">
                  <a:pos x="89" y="93"/>
                </a:cxn>
                <a:cxn ang="0">
                  <a:pos x="110" y="87"/>
                </a:cxn>
                <a:cxn ang="0">
                  <a:pos x="35" y="54"/>
                </a:cxn>
              </a:cxnLst>
              <a:rect l="0" t="0" r="r" b="b"/>
              <a:pathLst>
                <a:path w="165" h="176">
                  <a:moveTo>
                    <a:pt x="35" y="54"/>
                  </a:moveTo>
                  <a:lnTo>
                    <a:pt x="35" y="49"/>
                  </a:lnTo>
                  <a:lnTo>
                    <a:pt x="36" y="44"/>
                  </a:lnTo>
                  <a:lnTo>
                    <a:pt x="39" y="41"/>
                  </a:lnTo>
                  <a:lnTo>
                    <a:pt x="40" y="38"/>
                  </a:lnTo>
                  <a:lnTo>
                    <a:pt x="41" y="36"/>
                  </a:lnTo>
                  <a:lnTo>
                    <a:pt x="43" y="33"/>
                  </a:lnTo>
                  <a:lnTo>
                    <a:pt x="45" y="31"/>
                  </a:lnTo>
                  <a:lnTo>
                    <a:pt x="48" y="28"/>
                  </a:lnTo>
                  <a:lnTo>
                    <a:pt x="51" y="27"/>
                  </a:lnTo>
                  <a:lnTo>
                    <a:pt x="55" y="25"/>
                  </a:lnTo>
                  <a:lnTo>
                    <a:pt x="59" y="24"/>
                  </a:lnTo>
                  <a:lnTo>
                    <a:pt x="63" y="23"/>
                  </a:lnTo>
                  <a:lnTo>
                    <a:pt x="69" y="22"/>
                  </a:lnTo>
                  <a:lnTo>
                    <a:pt x="75" y="22"/>
                  </a:lnTo>
                  <a:lnTo>
                    <a:pt x="85" y="23"/>
                  </a:lnTo>
                  <a:lnTo>
                    <a:pt x="89" y="23"/>
                  </a:lnTo>
                  <a:lnTo>
                    <a:pt x="94" y="24"/>
                  </a:lnTo>
                  <a:lnTo>
                    <a:pt x="96" y="25"/>
                  </a:lnTo>
                  <a:lnTo>
                    <a:pt x="100" y="26"/>
                  </a:lnTo>
                  <a:lnTo>
                    <a:pt x="103" y="27"/>
                  </a:lnTo>
                  <a:lnTo>
                    <a:pt x="106" y="28"/>
                  </a:lnTo>
                  <a:lnTo>
                    <a:pt x="108" y="31"/>
                  </a:lnTo>
                  <a:lnTo>
                    <a:pt x="110" y="33"/>
                  </a:lnTo>
                  <a:lnTo>
                    <a:pt x="112" y="35"/>
                  </a:lnTo>
                  <a:lnTo>
                    <a:pt x="113" y="38"/>
                  </a:lnTo>
                  <a:lnTo>
                    <a:pt x="114" y="40"/>
                  </a:lnTo>
                  <a:lnTo>
                    <a:pt x="115" y="44"/>
                  </a:lnTo>
                  <a:lnTo>
                    <a:pt x="116" y="46"/>
                  </a:lnTo>
                  <a:lnTo>
                    <a:pt x="116" y="49"/>
                  </a:lnTo>
                  <a:lnTo>
                    <a:pt x="116" y="55"/>
                  </a:lnTo>
                  <a:lnTo>
                    <a:pt x="114" y="59"/>
                  </a:lnTo>
                  <a:lnTo>
                    <a:pt x="113" y="62"/>
                  </a:lnTo>
                  <a:lnTo>
                    <a:pt x="110" y="65"/>
                  </a:lnTo>
                  <a:lnTo>
                    <a:pt x="108" y="66"/>
                  </a:lnTo>
                  <a:lnTo>
                    <a:pt x="106" y="68"/>
                  </a:lnTo>
                  <a:lnTo>
                    <a:pt x="103" y="68"/>
                  </a:lnTo>
                  <a:lnTo>
                    <a:pt x="100" y="69"/>
                  </a:lnTo>
                  <a:lnTo>
                    <a:pt x="52" y="74"/>
                  </a:lnTo>
                  <a:lnTo>
                    <a:pt x="43" y="76"/>
                  </a:lnTo>
                  <a:lnTo>
                    <a:pt x="35" y="79"/>
                  </a:lnTo>
                  <a:lnTo>
                    <a:pt x="30" y="80"/>
                  </a:lnTo>
                  <a:lnTo>
                    <a:pt x="23" y="83"/>
                  </a:lnTo>
                  <a:lnTo>
                    <a:pt x="19" y="86"/>
                  </a:lnTo>
                  <a:lnTo>
                    <a:pt x="14" y="90"/>
                  </a:lnTo>
                  <a:lnTo>
                    <a:pt x="11" y="94"/>
                  </a:lnTo>
                  <a:lnTo>
                    <a:pt x="7" y="97"/>
                  </a:lnTo>
                  <a:lnTo>
                    <a:pt x="5" y="102"/>
                  </a:lnTo>
                  <a:lnTo>
                    <a:pt x="3" y="106"/>
                  </a:lnTo>
                  <a:lnTo>
                    <a:pt x="2" y="110"/>
                  </a:lnTo>
                  <a:lnTo>
                    <a:pt x="1" y="113"/>
                  </a:lnTo>
                  <a:lnTo>
                    <a:pt x="1" y="117"/>
                  </a:lnTo>
                  <a:lnTo>
                    <a:pt x="0" y="121"/>
                  </a:lnTo>
                  <a:lnTo>
                    <a:pt x="0" y="127"/>
                  </a:lnTo>
                  <a:lnTo>
                    <a:pt x="0" y="132"/>
                  </a:lnTo>
                  <a:lnTo>
                    <a:pt x="1" y="138"/>
                  </a:lnTo>
                  <a:lnTo>
                    <a:pt x="2" y="142"/>
                  </a:lnTo>
                  <a:lnTo>
                    <a:pt x="3" y="147"/>
                  </a:lnTo>
                  <a:lnTo>
                    <a:pt x="5" y="151"/>
                  </a:lnTo>
                  <a:lnTo>
                    <a:pt x="9" y="155"/>
                  </a:lnTo>
                  <a:lnTo>
                    <a:pt x="11" y="158"/>
                  </a:lnTo>
                  <a:lnTo>
                    <a:pt x="14" y="162"/>
                  </a:lnTo>
                  <a:lnTo>
                    <a:pt x="19" y="165"/>
                  </a:lnTo>
                  <a:lnTo>
                    <a:pt x="22" y="168"/>
                  </a:lnTo>
                  <a:lnTo>
                    <a:pt x="28" y="169"/>
                  </a:lnTo>
                  <a:lnTo>
                    <a:pt x="32" y="171"/>
                  </a:lnTo>
                  <a:lnTo>
                    <a:pt x="36" y="173"/>
                  </a:lnTo>
                  <a:lnTo>
                    <a:pt x="42" y="173"/>
                  </a:lnTo>
                  <a:lnTo>
                    <a:pt x="48" y="175"/>
                  </a:lnTo>
                  <a:lnTo>
                    <a:pt x="53" y="175"/>
                  </a:lnTo>
                  <a:lnTo>
                    <a:pt x="60" y="175"/>
                  </a:lnTo>
                  <a:lnTo>
                    <a:pt x="66" y="174"/>
                  </a:lnTo>
                  <a:lnTo>
                    <a:pt x="71" y="173"/>
                  </a:lnTo>
                  <a:lnTo>
                    <a:pt x="77" y="172"/>
                  </a:lnTo>
                  <a:lnTo>
                    <a:pt x="81" y="171"/>
                  </a:lnTo>
                  <a:lnTo>
                    <a:pt x="86" y="169"/>
                  </a:lnTo>
                  <a:lnTo>
                    <a:pt x="90" y="168"/>
                  </a:lnTo>
                  <a:lnTo>
                    <a:pt x="94" y="166"/>
                  </a:lnTo>
                  <a:lnTo>
                    <a:pt x="100" y="162"/>
                  </a:lnTo>
                  <a:lnTo>
                    <a:pt x="107" y="157"/>
                  </a:lnTo>
                  <a:lnTo>
                    <a:pt x="113" y="152"/>
                  </a:lnTo>
                  <a:lnTo>
                    <a:pt x="117" y="148"/>
                  </a:lnTo>
                  <a:lnTo>
                    <a:pt x="117" y="153"/>
                  </a:lnTo>
                  <a:lnTo>
                    <a:pt x="118" y="157"/>
                  </a:lnTo>
                  <a:lnTo>
                    <a:pt x="121" y="162"/>
                  </a:lnTo>
                  <a:lnTo>
                    <a:pt x="122" y="164"/>
                  </a:lnTo>
                  <a:lnTo>
                    <a:pt x="123" y="166"/>
                  </a:lnTo>
                  <a:lnTo>
                    <a:pt x="124" y="167"/>
                  </a:lnTo>
                  <a:lnTo>
                    <a:pt x="126" y="169"/>
                  </a:lnTo>
                  <a:lnTo>
                    <a:pt x="130" y="170"/>
                  </a:lnTo>
                  <a:lnTo>
                    <a:pt x="132" y="171"/>
                  </a:lnTo>
                  <a:lnTo>
                    <a:pt x="135" y="172"/>
                  </a:lnTo>
                  <a:lnTo>
                    <a:pt x="139" y="173"/>
                  </a:lnTo>
                  <a:lnTo>
                    <a:pt x="143" y="173"/>
                  </a:lnTo>
                  <a:lnTo>
                    <a:pt x="148" y="173"/>
                  </a:lnTo>
                  <a:lnTo>
                    <a:pt x="152" y="173"/>
                  </a:lnTo>
                  <a:lnTo>
                    <a:pt x="156" y="172"/>
                  </a:lnTo>
                  <a:lnTo>
                    <a:pt x="164" y="170"/>
                  </a:lnTo>
                  <a:lnTo>
                    <a:pt x="164" y="150"/>
                  </a:lnTo>
                  <a:lnTo>
                    <a:pt x="159" y="151"/>
                  </a:lnTo>
                  <a:lnTo>
                    <a:pt x="154" y="151"/>
                  </a:lnTo>
                  <a:lnTo>
                    <a:pt x="152" y="151"/>
                  </a:lnTo>
                  <a:lnTo>
                    <a:pt x="150" y="151"/>
                  </a:lnTo>
                  <a:lnTo>
                    <a:pt x="149" y="150"/>
                  </a:lnTo>
                  <a:lnTo>
                    <a:pt x="148" y="149"/>
                  </a:lnTo>
                  <a:lnTo>
                    <a:pt x="146" y="148"/>
                  </a:lnTo>
                  <a:lnTo>
                    <a:pt x="145" y="145"/>
                  </a:lnTo>
                  <a:lnTo>
                    <a:pt x="144" y="143"/>
                  </a:lnTo>
                  <a:lnTo>
                    <a:pt x="144" y="141"/>
                  </a:lnTo>
                  <a:lnTo>
                    <a:pt x="144" y="46"/>
                  </a:lnTo>
                  <a:lnTo>
                    <a:pt x="144" y="41"/>
                  </a:lnTo>
                  <a:lnTo>
                    <a:pt x="144" y="38"/>
                  </a:lnTo>
                  <a:lnTo>
                    <a:pt x="143" y="35"/>
                  </a:lnTo>
                  <a:lnTo>
                    <a:pt x="142" y="31"/>
                  </a:lnTo>
                  <a:lnTo>
                    <a:pt x="141" y="28"/>
                  </a:lnTo>
                  <a:lnTo>
                    <a:pt x="140" y="25"/>
                  </a:lnTo>
                  <a:lnTo>
                    <a:pt x="139" y="23"/>
                  </a:lnTo>
                  <a:lnTo>
                    <a:pt x="136" y="20"/>
                  </a:lnTo>
                  <a:lnTo>
                    <a:pt x="132" y="16"/>
                  </a:lnTo>
                  <a:lnTo>
                    <a:pt x="127" y="12"/>
                  </a:lnTo>
                  <a:lnTo>
                    <a:pt x="123" y="9"/>
                  </a:lnTo>
                  <a:lnTo>
                    <a:pt x="117" y="6"/>
                  </a:lnTo>
                  <a:lnTo>
                    <a:pt x="112" y="4"/>
                  </a:lnTo>
                  <a:lnTo>
                    <a:pt x="107" y="3"/>
                  </a:lnTo>
                  <a:lnTo>
                    <a:pt x="100" y="2"/>
                  </a:lnTo>
                  <a:lnTo>
                    <a:pt x="96" y="0"/>
                  </a:lnTo>
                  <a:lnTo>
                    <a:pt x="87" y="0"/>
                  </a:lnTo>
                  <a:lnTo>
                    <a:pt x="79" y="0"/>
                  </a:lnTo>
                  <a:lnTo>
                    <a:pt x="71" y="0"/>
                  </a:lnTo>
                  <a:lnTo>
                    <a:pt x="63" y="0"/>
                  </a:lnTo>
                  <a:lnTo>
                    <a:pt x="58" y="1"/>
                  </a:lnTo>
                  <a:lnTo>
                    <a:pt x="50" y="2"/>
                  </a:lnTo>
                  <a:lnTo>
                    <a:pt x="44" y="4"/>
                  </a:lnTo>
                  <a:lnTo>
                    <a:pt x="39" y="6"/>
                  </a:lnTo>
                  <a:lnTo>
                    <a:pt x="33" y="9"/>
                  </a:lnTo>
                  <a:lnTo>
                    <a:pt x="28" y="12"/>
                  </a:lnTo>
                  <a:lnTo>
                    <a:pt x="23" y="16"/>
                  </a:lnTo>
                  <a:lnTo>
                    <a:pt x="20" y="19"/>
                  </a:lnTo>
                  <a:lnTo>
                    <a:pt x="16" y="24"/>
                  </a:lnTo>
                  <a:lnTo>
                    <a:pt x="14" y="28"/>
                  </a:lnTo>
                  <a:lnTo>
                    <a:pt x="11" y="35"/>
                  </a:lnTo>
                  <a:lnTo>
                    <a:pt x="9" y="40"/>
                  </a:lnTo>
                  <a:lnTo>
                    <a:pt x="9" y="47"/>
                  </a:lnTo>
                  <a:lnTo>
                    <a:pt x="9" y="54"/>
                  </a:lnTo>
                  <a:lnTo>
                    <a:pt x="35" y="54"/>
                  </a:lnTo>
                  <a:lnTo>
                    <a:pt x="115" y="112"/>
                  </a:lnTo>
                  <a:lnTo>
                    <a:pt x="115" y="117"/>
                  </a:lnTo>
                  <a:lnTo>
                    <a:pt x="114" y="121"/>
                  </a:lnTo>
                  <a:lnTo>
                    <a:pt x="113" y="125"/>
                  </a:lnTo>
                  <a:lnTo>
                    <a:pt x="110" y="128"/>
                  </a:lnTo>
                  <a:lnTo>
                    <a:pt x="108" y="132"/>
                  </a:lnTo>
                  <a:lnTo>
                    <a:pt x="105" y="135"/>
                  </a:lnTo>
                  <a:lnTo>
                    <a:pt x="102" y="138"/>
                  </a:lnTo>
                  <a:lnTo>
                    <a:pt x="98" y="140"/>
                  </a:lnTo>
                  <a:lnTo>
                    <a:pt x="94" y="143"/>
                  </a:lnTo>
                  <a:lnTo>
                    <a:pt x="90" y="145"/>
                  </a:lnTo>
                  <a:lnTo>
                    <a:pt x="86" y="148"/>
                  </a:lnTo>
                  <a:lnTo>
                    <a:pt x="81" y="149"/>
                  </a:lnTo>
                  <a:lnTo>
                    <a:pt x="77" y="150"/>
                  </a:lnTo>
                  <a:lnTo>
                    <a:pt x="71" y="151"/>
                  </a:lnTo>
                  <a:lnTo>
                    <a:pt x="66" y="152"/>
                  </a:lnTo>
                  <a:lnTo>
                    <a:pt x="61" y="152"/>
                  </a:lnTo>
                  <a:lnTo>
                    <a:pt x="57" y="152"/>
                  </a:lnTo>
                  <a:lnTo>
                    <a:pt x="53" y="151"/>
                  </a:lnTo>
                  <a:lnTo>
                    <a:pt x="50" y="151"/>
                  </a:lnTo>
                  <a:lnTo>
                    <a:pt x="47" y="150"/>
                  </a:lnTo>
                  <a:lnTo>
                    <a:pt x="44" y="149"/>
                  </a:lnTo>
                  <a:lnTo>
                    <a:pt x="41" y="148"/>
                  </a:lnTo>
                  <a:lnTo>
                    <a:pt x="39" y="145"/>
                  </a:lnTo>
                  <a:lnTo>
                    <a:pt x="36" y="144"/>
                  </a:lnTo>
                  <a:lnTo>
                    <a:pt x="35" y="142"/>
                  </a:lnTo>
                  <a:lnTo>
                    <a:pt x="33" y="140"/>
                  </a:lnTo>
                  <a:lnTo>
                    <a:pt x="32" y="138"/>
                  </a:lnTo>
                  <a:lnTo>
                    <a:pt x="31" y="135"/>
                  </a:lnTo>
                  <a:lnTo>
                    <a:pt x="31" y="132"/>
                  </a:lnTo>
                  <a:lnTo>
                    <a:pt x="30" y="129"/>
                  </a:lnTo>
                  <a:lnTo>
                    <a:pt x="30" y="126"/>
                  </a:lnTo>
                  <a:lnTo>
                    <a:pt x="30" y="123"/>
                  </a:lnTo>
                  <a:lnTo>
                    <a:pt x="30" y="119"/>
                  </a:lnTo>
                  <a:lnTo>
                    <a:pt x="31" y="115"/>
                  </a:lnTo>
                  <a:lnTo>
                    <a:pt x="32" y="112"/>
                  </a:lnTo>
                  <a:lnTo>
                    <a:pt x="33" y="110"/>
                  </a:lnTo>
                  <a:lnTo>
                    <a:pt x="35" y="108"/>
                  </a:lnTo>
                  <a:lnTo>
                    <a:pt x="38" y="106"/>
                  </a:lnTo>
                  <a:lnTo>
                    <a:pt x="40" y="104"/>
                  </a:lnTo>
                  <a:lnTo>
                    <a:pt x="43" y="102"/>
                  </a:lnTo>
                  <a:lnTo>
                    <a:pt x="45" y="100"/>
                  </a:lnTo>
                  <a:lnTo>
                    <a:pt x="49" y="99"/>
                  </a:lnTo>
                  <a:lnTo>
                    <a:pt x="55" y="98"/>
                  </a:lnTo>
                  <a:lnTo>
                    <a:pt x="61" y="97"/>
                  </a:lnTo>
                  <a:lnTo>
                    <a:pt x="67" y="95"/>
                  </a:lnTo>
                  <a:lnTo>
                    <a:pt x="89" y="93"/>
                  </a:lnTo>
                  <a:lnTo>
                    <a:pt x="97" y="92"/>
                  </a:lnTo>
                  <a:lnTo>
                    <a:pt x="103" y="90"/>
                  </a:lnTo>
                  <a:lnTo>
                    <a:pt x="107" y="89"/>
                  </a:lnTo>
                  <a:lnTo>
                    <a:pt x="110" y="87"/>
                  </a:lnTo>
                  <a:lnTo>
                    <a:pt x="113" y="86"/>
                  </a:lnTo>
                  <a:lnTo>
                    <a:pt x="115" y="85"/>
                  </a:lnTo>
                  <a:lnTo>
                    <a:pt x="115" y="112"/>
                  </a:lnTo>
                  <a:lnTo>
                    <a:pt x="35" y="54"/>
                  </a:lnTo>
                </a:path>
              </a:pathLst>
            </a:custGeom>
            <a:solidFill>
              <a:srgbClr val="000000"/>
            </a:solidFill>
            <a:ln w="9525" cap="rnd">
              <a:noFill/>
              <a:round/>
              <a:headEnd type="none" w="sm" len="sm"/>
              <a:tailEnd type="none" w="sm" len="sm"/>
            </a:ln>
            <a:effectLst/>
          </p:spPr>
          <p:txBody>
            <a:bodyPr/>
            <a:lstStyle/>
            <a:p>
              <a:endParaRPr lang="en-US"/>
            </a:p>
          </p:txBody>
        </p:sp>
        <p:sp>
          <p:nvSpPr>
            <p:cNvPr id="64616" name="Freeform 1128"/>
            <p:cNvSpPr>
              <a:spLocks/>
            </p:cNvSpPr>
            <p:nvPr/>
          </p:nvSpPr>
          <p:spPr bwMode="auto">
            <a:xfrm>
              <a:off x="2810" y="2703"/>
              <a:ext cx="144" cy="176"/>
            </a:xfrm>
            <a:custGeom>
              <a:avLst/>
              <a:gdLst/>
              <a:ahLst/>
              <a:cxnLst>
                <a:cxn ang="0">
                  <a:pos x="137" y="44"/>
                </a:cxn>
                <a:cxn ang="0">
                  <a:pos x="132" y="31"/>
                </a:cxn>
                <a:cxn ang="0">
                  <a:pos x="123" y="18"/>
                </a:cxn>
                <a:cxn ang="0">
                  <a:pos x="108" y="6"/>
                </a:cxn>
                <a:cxn ang="0">
                  <a:pos x="95" y="2"/>
                </a:cxn>
                <a:cxn ang="0">
                  <a:pos x="82" y="0"/>
                </a:cxn>
                <a:cxn ang="0">
                  <a:pos x="64" y="0"/>
                </a:cxn>
                <a:cxn ang="0">
                  <a:pos x="46" y="2"/>
                </a:cxn>
                <a:cxn ang="0">
                  <a:pos x="30" y="9"/>
                </a:cxn>
                <a:cxn ang="0">
                  <a:pos x="17" y="19"/>
                </a:cxn>
                <a:cxn ang="0">
                  <a:pos x="9" y="33"/>
                </a:cxn>
                <a:cxn ang="0">
                  <a:pos x="5" y="52"/>
                </a:cxn>
                <a:cxn ang="0">
                  <a:pos x="6" y="64"/>
                </a:cxn>
                <a:cxn ang="0">
                  <a:pos x="11" y="74"/>
                </a:cxn>
                <a:cxn ang="0">
                  <a:pos x="18" y="81"/>
                </a:cxn>
                <a:cxn ang="0">
                  <a:pos x="28" y="86"/>
                </a:cxn>
                <a:cxn ang="0">
                  <a:pos x="45" y="93"/>
                </a:cxn>
                <a:cxn ang="0">
                  <a:pos x="95" y="105"/>
                </a:cxn>
                <a:cxn ang="0">
                  <a:pos x="108" y="111"/>
                </a:cxn>
                <a:cxn ang="0">
                  <a:pos x="111" y="115"/>
                </a:cxn>
                <a:cxn ang="0">
                  <a:pos x="113" y="122"/>
                </a:cxn>
                <a:cxn ang="0">
                  <a:pos x="112" y="130"/>
                </a:cxn>
                <a:cxn ang="0">
                  <a:pos x="109" y="139"/>
                </a:cxn>
                <a:cxn ang="0">
                  <a:pos x="102" y="144"/>
                </a:cxn>
                <a:cxn ang="0">
                  <a:pos x="92" y="149"/>
                </a:cxn>
                <a:cxn ang="0">
                  <a:pos x="73" y="151"/>
                </a:cxn>
                <a:cxn ang="0">
                  <a:pos x="54" y="149"/>
                </a:cxn>
                <a:cxn ang="0">
                  <a:pos x="41" y="143"/>
                </a:cxn>
                <a:cxn ang="0">
                  <a:pos x="33" y="136"/>
                </a:cxn>
                <a:cxn ang="0">
                  <a:pos x="30" y="127"/>
                </a:cxn>
                <a:cxn ang="0">
                  <a:pos x="0" y="117"/>
                </a:cxn>
                <a:cxn ang="0">
                  <a:pos x="2" y="135"/>
                </a:cxn>
                <a:cxn ang="0">
                  <a:pos x="9" y="149"/>
                </a:cxn>
                <a:cxn ang="0">
                  <a:pos x="20" y="162"/>
                </a:cxn>
                <a:cxn ang="0">
                  <a:pos x="30" y="167"/>
                </a:cxn>
                <a:cxn ang="0">
                  <a:pos x="41" y="171"/>
                </a:cxn>
                <a:cxn ang="0">
                  <a:pos x="56" y="173"/>
                </a:cxn>
                <a:cxn ang="0">
                  <a:pos x="74" y="175"/>
                </a:cxn>
                <a:cxn ang="0">
                  <a:pos x="95" y="173"/>
                </a:cxn>
                <a:cxn ang="0">
                  <a:pos x="113" y="166"/>
                </a:cxn>
                <a:cxn ang="0">
                  <a:pos x="128" y="156"/>
                </a:cxn>
                <a:cxn ang="0">
                  <a:pos x="138" y="143"/>
                </a:cxn>
                <a:cxn ang="0">
                  <a:pos x="142" y="126"/>
                </a:cxn>
                <a:cxn ang="0">
                  <a:pos x="142" y="112"/>
                </a:cxn>
                <a:cxn ang="0">
                  <a:pos x="139" y="102"/>
                </a:cxn>
                <a:cxn ang="0">
                  <a:pos x="132" y="93"/>
                </a:cxn>
                <a:cxn ang="0">
                  <a:pos x="121" y="85"/>
                </a:cxn>
                <a:cxn ang="0">
                  <a:pos x="107" y="79"/>
                </a:cxn>
                <a:cxn ang="0">
                  <a:pos x="65" y="69"/>
                </a:cxn>
                <a:cxn ang="0">
                  <a:pos x="44" y="63"/>
                </a:cxn>
                <a:cxn ang="0">
                  <a:pos x="37" y="59"/>
                </a:cxn>
                <a:cxn ang="0">
                  <a:pos x="34" y="53"/>
                </a:cxn>
                <a:cxn ang="0">
                  <a:pos x="33" y="47"/>
                </a:cxn>
                <a:cxn ang="0">
                  <a:pos x="35" y="37"/>
                </a:cxn>
                <a:cxn ang="0">
                  <a:pos x="41" y="31"/>
                </a:cxn>
                <a:cxn ang="0">
                  <a:pos x="50" y="26"/>
                </a:cxn>
                <a:cxn ang="0">
                  <a:pos x="64" y="23"/>
                </a:cxn>
                <a:cxn ang="0">
                  <a:pos x="80" y="24"/>
                </a:cxn>
                <a:cxn ang="0">
                  <a:pos x="93" y="27"/>
                </a:cxn>
                <a:cxn ang="0">
                  <a:pos x="102" y="33"/>
                </a:cxn>
                <a:cxn ang="0">
                  <a:pos x="107" y="40"/>
                </a:cxn>
                <a:cxn ang="0">
                  <a:pos x="109" y="51"/>
                </a:cxn>
              </a:cxnLst>
              <a:rect l="0" t="0" r="r" b="b"/>
              <a:pathLst>
                <a:path w="144" h="176">
                  <a:moveTo>
                    <a:pt x="137" y="51"/>
                  </a:moveTo>
                  <a:lnTo>
                    <a:pt x="137" y="46"/>
                  </a:lnTo>
                  <a:lnTo>
                    <a:pt x="137" y="44"/>
                  </a:lnTo>
                  <a:lnTo>
                    <a:pt x="135" y="39"/>
                  </a:lnTo>
                  <a:lnTo>
                    <a:pt x="135" y="35"/>
                  </a:lnTo>
                  <a:lnTo>
                    <a:pt x="132" y="31"/>
                  </a:lnTo>
                  <a:lnTo>
                    <a:pt x="130" y="26"/>
                  </a:lnTo>
                  <a:lnTo>
                    <a:pt x="128" y="22"/>
                  </a:lnTo>
                  <a:lnTo>
                    <a:pt x="123" y="18"/>
                  </a:lnTo>
                  <a:lnTo>
                    <a:pt x="119" y="12"/>
                  </a:lnTo>
                  <a:lnTo>
                    <a:pt x="113" y="9"/>
                  </a:lnTo>
                  <a:lnTo>
                    <a:pt x="108" y="6"/>
                  </a:lnTo>
                  <a:lnTo>
                    <a:pt x="103" y="5"/>
                  </a:lnTo>
                  <a:lnTo>
                    <a:pt x="100" y="3"/>
                  </a:lnTo>
                  <a:lnTo>
                    <a:pt x="95" y="2"/>
                  </a:lnTo>
                  <a:lnTo>
                    <a:pt x="91" y="1"/>
                  </a:lnTo>
                  <a:lnTo>
                    <a:pt x="86" y="0"/>
                  </a:lnTo>
                  <a:lnTo>
                    <a:pt x="82" y="0"/>
                  </a:lnTo>
                  <a:lnTo>
                    <a:pt x="77" y="0"/>
                  </a:lnTo>
                  <a:lnTo>
                    <a:pt x="71" y="0"/>
                  </a:lnTo>
                  <a:lnTo>
                    <a:pt x="64" y="0"/>
                  </a:lnTo>
                  <a:lnTo>
                    <a:pt x="58" y="0"/>
                  </a:lnTo>
                  <a:lnTo>
                    <a:pt x="52" y="1"/>
                  </a:lnTo>
                  <a:lnTo>
                    <a:pt x="46" y="2"/>
                  </a:lnTo>
                  <a:lnTo>
                    <a:pt x="40" y="4"/>
                  </a:lnTo>
                  <a:lnTo>
                    <a:pt x="35" y="6"/>
                  </a:lnTo>
                  <a:lnTo>
                    <a:pt x="30" y="9"/>
                  </a:lnTo>
                  <a:lnTo>
                    <a:pt x="25" y="12"/>
                  </a:lnTo>
                  <a:lnTo>
                    <a:pt x="21" y="16"/>
                  </a:lnTo>
                  <a:lnTo>
                    <a:pt x="17" y="19"/>
                  </a:lnTo>
                  <a:lnTo>
                    <a:pt x="13" y="23"/>
                  </a:lnTo>
                  <a:lnTo>
                    <a:pt x="11" y="28"/>
                  </a:lnTo>
                  <a:lnTo>
                    <a:pt x="9" y="33"/>
                  </a:lnTo>
                  <a:lnTo>
                    <a:pt x="6" y="39"/>
                  </a:lnTo>
                  <a:lnTo>
                    <a:pt x="5" y="46"/>
                  </a:lnTo>
                  <a:lnTo>
                    <a:pt x="5" y="52"/>
                  </a:lnTo>
                  <a:lnTo>
                    <a:pt x="5" y="56"/>
                  </a:lnTo>
                  <a:lnTo>
                    <a:pt x="5" y="59"/>
                  </a:lnTo>
                  <a:lnTo>
                    <a:pt x="6" y="64"/>
                  </a:lnTo>
                  <a:lnTo>
                    <a:pt x="9" y="67"/>
                  </a:lnTo>
                  <a:lnTo>
                    <a:pt x="9" y="70"/>
                  </a:lnTo>
                  <a:lnTo>
                    <a:pt x="11" y="74"/>
                  </a:lnTo>
                  <a:lnTo>
                    <a:pt x="14" y="77"/>
                  </a:lnTo>
                  <a:lnTo>
                    <a:pt x="16" y="79"/>
                  </a:lnTo>
                  <a:lnTo>
                    <a:pt x="18" y="81"/>
                  </a:lnTo>
                  <a:lnTo>
                    <a:pt x="22" y="83"/>
                  </a:lnTo>
                  <a:lnTo>
                    <a:pt x="25" y="85"/>
                  </a:lnTo>
                  <a:lnTo>
                    <a:pt x="28" y="86"/>
                  </a:lnTo>
                  <a:lnTo>
                    <a:pt x="33" y="89"/>
                  </a:lnTo>
                  <a:lnTo>
                    <a:pt x="36" y="90"/>
                  </a:lnTo>
                  <a:lnTo>
                    <a:pt x="45" y="93"/>
                  </a:lnTo>
                  <a:lnTo>
                    <a:pt x="80" y="100"/>
                  </a:lnTo>
                  <a:lnTo>
                    <a:pt x="88" y="102"/>
                  </a:lnTo>
                  <a:lnTo>
                    <a:pt x="95" y="105"/>
                  </a:lnTo>
                  <a:lnTo>
                    <a:pt x="101" y="107"/>
                  </a:lnTo>
                  <a:lnTo>
                    <a:pt x="105" y="110"/>
                  </a:lnTo>
                  <a:lnTo>
                    <a:pt x="108" y="111"/>
                  </a:lnTo>
                  <a:lnTo>
                    <a:pt x="110" y="112"/>
                  </a:lnTo>
                  <a:lnTo>
                    <a:pt x="111" y="114"/>
                  </a:lnTo>
                  <a:lnTo>
                    <a:pt x="111" y="115"/>
                  </a:lnTo>
                  <a:lnTo>
                    <a:pt x="112" y="117"/>
                  </a:lnTo>
                  <a:lnTo>
                    <a:pt x="113" y="120"/>
                  </a:lnTo>
                  <a:lnTo>
                    <a:pt x="113" y="122"/>
                  </a:lnTo>
                  <a:lnTo>
                    <a:pt x="113" y="125"/>
                  </a:lnTo>
                  <a:lnTo>
                    <a:pt x="113" y="127"/>
                  </a:lnTo>
                  <a:lnTo>
                    <a:pt x="112" y="130"/>
                  </a:lnTo>
                  <a:lnTo>
                    <a:pt x="111" y="134"/>
                  </a:lnTo>
                  <a:lnTo>
                    <a:pt x="110" y="136"/>
                  </a:lnTo>
                  <a:lnTo>
                    <a:pt x="109" y="139"/>
                  </a:lnTo>
                  <a:lnTo>
                    <a:pt x="107" y="141"/>
                  </a:lnTo>
                  <a:lnTo>
                    <a:pt x="104" y="143"/>
                  </a:lnTo>
                  <a:lnTo>
                    <a:pt x="102" y="144"/>
                  </a:lnTo>
                  <a:lnTo>
                    <a:pt x="99" y="145"/>
                  </a:lnTo>
                  <a:lnTo>
                    <a:pt x="95" y="148"/>
                  </a:lnTo>
                  <a:lnTo>
                    <a:pt x="92" y="149"/>
                  </a:lnTo>
                  <a:lnTo>
                    <a:pt x="89" y="149"/>
                  </a:lnTo>
                  <a:lnTo>
                    <a:pt x="81" y="151"/>
                  </a:lnTo>
                  <a:lnTo>
                    <a:pt x="73" y="151"/>
                  </a:lnTo>
                  <a:lnTo>
                    <a:pt x="66" y="151"/>
                  </a:lnTo>
                  <a:lnTo>
                    <a:pt x="60" y="150"/>
                  </a:lnTo>
                  <a:lnTo>
                    <a:pt x="54" y="149"/>
                  </a:lnTo>
                  <a:lnTo>
                    <a:pt x="49" y="148"/>
                  </a:lnTo>
                  <a:lnTo>
                    <a:pt x="45" y="145"/>
                  </a:lnTo>
                  <a:lnTo>
                    <a:pt x="41" y="143"/>
                  </a:lnTo>
                  <a:lnTo>
                    <a:pt x="39" y="141"/>
                  </a:lnTo>
                  <a:lnTo>
                    <a:pt x="35" y="139"/>
                  </a:lnTo>
                  <a:lnTo>
                    <a:pt x="33" y="136"/>
                  </a:lnTo>
                  <a:lnTo>
                    <a:pt x="32" y="132"/>
                  </a:lnTo>
                  <a:lnTo>
                    <a:pt x="31" y="130"/>
                  </a:lnTo>
                  <a:lnTo>
                    <a:pt x="30" y="127"/>
                  </a:lnTo>
                  <a:lnTo>
                    <a:pt x="27" y="122"/>
                  </a:lnTo>
                  <a:lnTo>
                    <a:pt x="27" y="117"/>
                  </a:lnTo>
                  <a:lnTo>
                    <a:pt x="0" y="117"/>
                  </a:lnTo>
                  <a:lnTo>
                    <a:pt x="1" y="125"/>
                  </a:lnTo>
                  <a:lnTo>
                    <a:pt x="1" y="129"/>
                  </a:lnTo>
                  <a:lnTo>
                    <a:pt x="2" y="135"/>
                  </a:lnTo>
                  <a:lnTo>
                    <a:pt x="3" y="139"/>
                  </a:lnTo>
                  <a:lnTo>
                    <a:pt x="5" y="143"/>
                  </a:lnTo>
                  <a:lnTo>
                    <a:pt x="9" y="149"/>
                  </a:lnTo>
                  <a:lnTo>
                    <a:pt x="11" y="153"/>
                  </a:lnTo>
                  <a:lnTo>
                    <a:pt x="16" y="158"/>
                  </a:lnTo>
                  <a:lnTo>
                    <a:pt x="20" y="162"/>
                  </a:lnTo>
                  <a:lnTo>
                    <a:pt x="23" y="164"/>
                  </a:lnTo>
                  <a:lnTo>
                    <a:pt x="26" y="166"/>
                  </a:lnTo>
                  <a:lnTo>
                    <a:pt x="30" y="167"/>
                  </a:lnTo>
                  <a:lnTo>
                    <a:pt x="33" y="169"/>
                  </a:lnTo>
                  <a:lnTo>
                    <a:pt x="37" y="170"/>
                  </a:lnTo>
                  <a:lnTo>
                    <a:pt x="41" y="171"/>
                  </a:lnTo>
                  <a:lnTo>
                    <a:pt x="46" y="172"/>
                  </a:lnTo>
                  <a:lnTo>
                    <a:pt x="51" y="173"/>
                  </a:lnTo>
                  <a:lnTo>
                    <a:pt x="56" y="173"/>
                  </a:lnTo>
                  <a:lnTo>
                    <a:pt x="62" y="174"/>
                  </a:lnTo>
                  <a:lnTo>
                    <a:pt x="67" y="175"/>
                  </a:lnTo>
                  <a:lnTo>
                    <a:pt x="74" y="175"/>
                  </a:lnTo>
                  <a:lnTo>
                    <a:pt x="81" y="175"/>
                  </a:lnTo>
                  <a:lnTo>
                    <a:pt x="88" y="173"/>
                  </a:lnTo>
                  <a:lnTo>
                    <a:pt x="95" y="173"/>
                  </a:lnTo>
                  <a:lnTo>
                    <a:pt x="101" y="171"/>
                  </a:lnTo>
                  <a:lnTo>
                    <a:pt x="108" y="169"/>
                  </a:lnTo>
                  <a:lnTo>
                    <a:pt x="113" y="166"/>
                  </a:lnTo>
                  <a:lnTo>
                    <a:pt x="119" y="164"/>
                  </a:lnTo>
                  <a:lnTo>
                    <a:pt x="123" y="160"/>
                  </a:lnTo>
                  <a:lnTo>
                    <a:pt x="128" y="156"/>
                  </a:lnTo>
                  <a:lnTo>
                    <a:pt x="131" y="152"/>
                  </a:lnTo>
                  <a:lnTo>
                    <a:pt x="135" y="148"/>
                  </a:lnTo>
                  <a:lnTo>
                    <a:pt x="138" y="143"/>
                  </a:lnTo>
                  <a:lnTo>
                    <a:pt x="140" y="138"/>
                  </a:lnTo>
                  <a:lnTo>
                    <a:pt x="141" y="132"/>
                  </a:lnTo>
                  <a:lnTo>
                    <a:pt x="142" y="126"/>
                  </a:lnTo>
                  <a:lnTo>
                    <a:pt x="143" y="120"/>
                  </a:lnTo>
                  <a:lnTo>
                    <a:pt x="143" y="115"/>
                  </a:lnTo>
                  <a:lnTo>
                    <a:pt x="142" y="112"/>
                  </a:lnTo>
                  <a:lnTo>
                    <a:pt x="141" y="109"/>
                  </a:lnTo>
                  <a:lnTo>
                    <a:pt x="140" y="105"/>
                  </a:lnTo>
                  <a:lnTo>
                    <a:pt x="139" y="102"/>
                  </a:lnTo>
                  <a:lnTo>
                    <a:pt x="137" y="98"/>
                  </a:lnTo>
                  <a:lnTo>
                    <a:pt x="135" y="95"/>
                  </a:lnTo>
                  <a:lnTo>
                    <a:pt x="132" y="93"/>
                  </a:lnTo>
                  <a:lnTo>
                    <a:pt x="129" y="90"/>
                  </a:lnTo>
                  <a:lnTo>
                    <a:pt x="126" y="87"/>
                  </a:lnTo>
                  <a:lnTo>
                    <a:pt x="121" y="85"/>
                  </a:lnTo>
                  <a:lnTo>
                    <a:pt x="118" y="83"/>
                  </a:lnTo>
                  <a:lnTo>
                    <a:pt x="112" y="81"/>
                  </a:lnTo>
                  <a:lnTo>
                    <a:pt x="107" y="79"/>
                  </a:lnTo>
                  <a:lnTo>
                    <a:pt x="101" y="78"/>
                  </a:lnTo>
                  <a:lnTo>
                    <a:pt x="94" y="76"/>
                  </a:lnTo>
                  <a:lnTo>
                    <a:pt x="65" y="69"/>
                  </a:lnTo>
                  <a:lnTo>
                    <a:pt x="56" y="67"/>
                  </a:lnTo>
                  <a:lnTo>
                    <a:pt x="51" y="65"/>
                  </a:lnTo>
                  <a:lnTo>
                    <a:pt x="44" y="63"/>
                  </a:lnTo>
                  <a:lnTo>
                    <a:pt x="41" y="61"/>
                  </a:lnTo>
                  <a:lnTo>
                    <a:pt x="39" y="59"/>
                  </a:lnTo>
                  <a:lnTo>
                    <a:pt x="37" y="59"/>
                  </a:lnTo>
                  <a:lnTo>
                    <a:pt x="35" y="56"/>
                  </a:lnTo>
                  <a:lnTo>
                    <a:pt x="35" y="55"/>
                  </a:lnTo>
                  <a:lnTo>
                    <a:pt x="34" y="53"/>
                  </a:lnTo>
                  <a:lnTo>
                    <a:pt x="33" y="51"/>
                  </a:lnTo>
                  <a:lnTo>
                    <a:pt x="33" y="49"/>
                  </a:lnTo>
                  <a:lnTo>
                    <a:pt x="33" y="47"/>
                  </a:lnTo>
                  <a:lnTo>
                    <a:pt x="33" y="44"/>
                  </a:lnTo>
                  <a:lnTo>
                    <a:pt x="34" y="39"/>
                  </a:lnTo>
                  <a:lnTo>
                    <a:pt x="35" y="37"/>
                  </a:lnTo>
                  <a:lnTo>
                    <a:pt x="37" y="34"/>
                  </a:lnTo>
                  <a:lnTo>
                    <a:pt x="40" y="32"/>
                  </a:lnTo>
                  <a:lnTo>
                    <a:pt x="41" y="31"/>
                  </a:lnTo>
                  <a:lnTo>
                    <a:pt x="44" y="28"/>
                  </a:lnTo>
                  <a:lnTo>
                    <a:pt x="47" y="27"/>
                  </a:lnTo>
                  <a:lnTo>
                    <a:pt x="50" y="26"/>
                  </a:lnTo>
                  <a:lnTo>
                    <a:pt x="53" y="25"/>
                  </a:lnTo>
                  <a:lnTo>
                    <a:pt x="59" y="24"/>
                  </a:lnTo>
                  <a:lnTo>
                    <a:pt x="64" y="23"/>
                  </a:lnTo>
                  <a:lnTo>
                    <a:pt x="67" y="23"/>
                  </a:lnTo>
                  <a:lnTo>
                    <a:pt x="74" y="23"/>
                  </a:lnTo>
                  <a:lnTo>
                    <a:pt x="80" y="24"/>
                  </a:lnTo>
                  <a:lnTo>
                    <a:pt x="85" y="25"/>
                  </a:lnTo>
                  <a:lnTo>
                    <a:pt x="90" y="26"/>
                  </a:lnTo>
                  <a:lnTo>
                    <a:pt x="93" y="27"/>
                  </a:lnTo>
                  <a:lnTo>
                    <a:pt x="97" y="28"/>
                  </a:lnTo>
                  <a:lnTo>
                    <a:pt x="100" y="31"/>
                  </a:lnTo>
                  <a:lnTo>
                    <a:pt x="102" y="33"/>
                  </a:lnTo>
                  <a:lnTo>
                    <a:pt x="103" y="35"/>
                  </a:lnTo>
                  <a:lnTo>
                    <a:pt x="105" y="38"/>
                  </a:lnTo>
                  <a:lnTo>
                    <a:pt x="107" y="40"/>
                  </a:lnTo>
                  <a:lnTo>
                    <a:pt x="108" y="42"/>
                  </a:lnTo>
                  <a:lnTo>
                    <a:pt x="109" y="47"/>
                  </a:lnTo>
                  <a:lnTo>
                    <a:pt x="109" y="51"/>
                  </a:lnTo>
                  <a:lnTo>
                    <a:pt x="137" y="51"/>
                  </a:lnTo>
                </a:path>
              </a:pathLst>
            </a:custGeom>
            <a:solidFill>
              <a:srgbClr val="000000"/>
            </a:solidFill>
            <a:ln w="9525" cap="rnd">
              <a:noFill/>
              <a:round/>
              <a:headEnd type="none" w="sm" len="sm"/>
              <a:tailEnd type="none" w="sm" len="sm"/>
            </a:ln>
            <a:effectLst/>
          </p:spPr>
          <p:txBody>
            <a:bodyPr/>
            <a:lstStyle/>
            <a:p>
              <a:endParaRPr lang="en-US"/>
            </a:p>
          </p:txBody>
        </p:sp>
        <p:sp>
          <p:nvSpPr>
            <p:cNvPr id="64617" name="Freeform 1129"/>
            <p:cNvSpPr>
              <a:spLocks/>
            </p:cNvSpPr>
            <p:nvPr/>
          </p:nvSpPr>
          <p:spPr bwMode="auto">
            <a:xfrm>
              <a:off x="2988" y="2708"/>
              <a:ext cx="140" cy="171"/>
            </a:xfrm>
            <a:custGeom>
              <a:avLst/>
              <a:gdLst/>
              <a:ahLst/>
              <a:cxnLst>
                <a:cxn ang="0">
                  <a:pos x="139" y="0"/>
                </a:cxn>
                <a:cxn ang="0">
                  <a:pos x="109" y="91"/>
                </a:cxn>
                <a:cxn ang="0">
                  <a:pos x="109" y="99"/>
                </a:cxn>
                <a:cxn ang="0">
                  <a:pos x="107" y="109"/>
                </a:cxn>
                <a:cxn ang="0">
                  <a:pos x="104" y="119"/>
                </a:cxn>
                <a:cxn ang="0">
                  <a:pos x="99" y="127"/>
                </a:cxn>
                <a:cxn ang="0">
                  <a:pos x="93" y="135"/>
                </a:cxn>
                <a:cxn ang="0">
                  <a:pos x="85" y="140"/>
                </a:cxn>
                <a:cxn ang="0">
                  <a:pos x="74" y="145"/>
                </a:cxn>
                <a:cxn ang="0">
                  <a:pos x="61" y="146"/>
                </a:cxn>
                <a:cxn ang="0">
                  <a:pos x="52" y="145"/>
                </a:cxn>
                <a:cxn ang="0">
                  <a:pos x="45" y="142"/>
                </a:cxn>
                <a:cxn ang="0">
                  <a:pos x="40" y="140"/>
                </a:cxn>
                <a:cxn ang="0">
                  <a:pos x="35" y="135"/>
                </a:cxn>
                <a:cxn ang="0">
                  <a:pos x="32" y="130"/>
                </a:cxn>
                <a:cxn ang="0">
                  <a:pos x="30" y="122"/>
                </a:cxn>
                <a:cxn ang="0">
                  <a:pos x="28" y="115"/>
                </a:cxn>
                <a:cxn ang="0">
                  <a:pos x="28" y="0"/>
                </a:cxn>
                <a:cxn ang="0">
                  <a:pos x="0" y="119"/>
                </a:cxn>
                <a:cxn ang="0">
                  <a:pos x="1" y="132"/>
                </a:cxn>
                <a:cxn ang="0">
                  <a:pos x="4" y="144"/>
                </a:cxn>
                <a:cxn ang="0">
                  <a:pos x="9" y="152"/>
                </a:cxn>
                <a:cxn ang="0">
                  <a:pos x="17" y="159"/>
                </a:cxn>
                <a:cxn ang="0">
                  <a:pos x="26" y="164"/>
                </a:cxn>
                <a:cxn ang="0">
                  <a:pos x="35" y="167"/>
                </a:cxn>
                <a:cxn ang="0">
                  <a:pos x="45" y="169"/>
                </a:cxn>
                <a:cxn ang="0">
                  <a:pos x="55" y="170"/>
                </a:cxn>
                <a:cxn ang="0">
                  <a:pos x="66" y="169"/>
                </a:cxn>
                <a:cxn ang="0">
                  <a:pos x="74" y="168"/>
                </a:cxn>
                <a:cxn ang="0">
                  <a:pos x="82" y="166"/>
                </a:cxn>
                <a:cxn ang="0">
                  <a:pos x="89" y="163"/>
                </a:cxn>
                <a:cxn ang="0">
                  <a:pos x="95" y="159"/>
                </a:cxn>
                <a:cxn ang="0">
                  <a:pos x="101" y="153"/>
                </a:cxn>
                <a:cxn ang="0">
                  <a:pos x="106" y="148"/>
                </a:cxn>
                <a:cxn ang="0">
                  <a:pos x="112" y="141"/>
                </a:cxn>
                <a:cxn ang="0">
                  <a:pos x="139" y="165"/>
                </a:cxn>
              </a:cxnLst>
              <a:rect l="0" t="0" r="r" b="b"/>
              <a:pathLst>
                <a:path w="140" h="171">
                  <a:moveTo>
                    <a:pt x="139" y="165"/>
                  </a:moveTo>
                  <a:lnTo>
                    <a:pt x="139" y="0"/>
                  </a:lnTo>
                  <a:lnTo>
                    <a:pt x="109" y="0"/>
                  </a:lnTo>
                  <a:lnTo>
                    <a:pt x="109" y="91"/>
                  </a:lnTo>
                  <a:lnTo>
                    <a:pt x="109" y="95"/>
                  </a:lnTo>
                  <a:lnTo>
                    <a:pt x="109" y="99"/>
                  </a:lnTo>
                  <a:lnTo>
                    <a:pt x="108" y="105"/>
                  </a:lnTo>
                  <a:lnTo>
                    <a:pt x="107" y="109"/>
                  </a:lnTo>
                  <a:lnTo>
                    <a:pt x="106" y="115"/>
                  </a:lnTo>
                  <a:lnTo>
                    <a:pt x="104" y="119"/>
                  </a:lnTo>
                  <a:lnTo>
                    <a:pt x="101" y="123"/>
                  </a:lnTo>
                  <a:lnTo>
                    <a:pt x="99" y="127"/>
                  </a:lnTo>
                  <a:lnTo>
                    <a:pt x="96" y="132"/>
                  </a:lnTo>
                  <a:lnTo>
                    <a:pt x="93" y="135"/>
                  </a:lnTo>
                  <a:lnTo>
                    <a:pt x="89" y="138"/>
                  </a:lnTo>
                  <a:lnTo>
                    <a:pt x="85" y="140"/>
                  </a:lnTo>
                  <a:lnTo>
                    <a:pt x="80" y="142"/>
                  </a:lnTo>
                  <a:lnTo>
                    <a:pt x="74" y="145"/>
                  </a:lnTo>
                  <a:lnTo>
                    <a:pt x="69" y="146"/>
                  </a:lnTo>
                  <a:lnTo>
                    <a:pt x="61" y="146"/>
                  </a:lnTo>
                  <a:lnTo>
                    <a:pt x="55" y="146"/>
                  </a:lnTo>
                  <a:lnTo>
                    <a:pt x="52" y="145"/>
                  </a:lnTo>
                  <a:lnTo>
                    <a:pt x="49" y="145"/>
                  </a:lnTo>
                  <a:lnTo>
                    <a:pt x="45" y="142"/>
                  </a:lnTo>
                  <a:lnTo>
                    <a:pt x="43" y="141"/>
                  </a:lnTo>
                  <a:lnTo>
                    <a:pt x="40" y="140"/>
                  </a:lnTo>
                  <a:lnTo>
                    <a:pt x="38" y="138"/>
                  </a:lnTo>
                  <a:lnTo>
                    <a:pt x="35" y="135"/>
                  </a:lnTo>
                  <a:lnTo>
                    <a:pt x="33" y="133"/>
                  </a:lnTo>
                  <a:lnTo>
                    <a:pt x="32" y="130"/>
                  </a:lnTo>
                  <a:lnTo>
                    <a:pt x="31" y="126"/>
                  </a:lnTo>
                  <a:lnTo>
                    <a:pt x="30" y="122"/>
                  </a:lnTo>
                  <a:lnTo>
                    <a:pt x="28" y="119"/>
                  </a:lnTo>
                  <a:lnTo>
                    <a:pt x="28" y="115"/>
                  </a:lnTo>
                  <a:lnTo>
                    <a:pt x="28" y="109"/>
                  </a:lnTo>
                  <a:lnTo>
                    <a:pt x="28" y="0"/>
                  </a:lnTo>
                  <a:lnTo>
                    <a:pt x="0" y="0"/>
                  </a:lnTo>
                  <a:lnTo>
                    <a:pt x="0" y="119"/>
                  </a:lnTo>
                  <a:lnTo>
                    <a:pt x="0" y="125"/>
                  </a:lnTo>
                  <a:lnTo>
                    <a:pt x="1" y="132"/>
                  </a:lnTo>
                  <a:lnTo>
                    <a:pt x="2" y="138"/>
                  </a:lnTo>
                  <a:lnTo>
                    <a:pt x="4" y="144"/>
                  </a:lnTo>
                  <a:lnTo>
                    <a:pt x="6" y="148"/>
                  </a:lnTo>
                  <a:lnTo>
                    <a:pt x="9" y="152"/>
                  </a:lnTo>
                  <a:lnTo>
                    <a:pt x="14" y="155"/>
                  </a:lnTo>
                  <a:lnTo>
                    <a:pt x="17" y="159"/>
                  </a:lnTo>
                  <a:lnTo>
                    <a:pt x="22" y="162"/>
                  </a:lnTo>
                  <a:lnTo>
                    <a:pt x="26" y="164"/>
                  </a:lnTo>
                  <a:lnTo>
                    <a:pt x="31" y="166"/>
                  </a:lnTo>
                  <a:lnTo>
                    <a:pt x="35" y="167"/>
                  </a:lnTo>
                  <a:lnTo>
                    <a:pt x="41" y="168"/>
                  </a:lnTo>
                  <a:lnTo>
                    <a:pt x="45" y="169"/>
                  </a:lnTo>
                  <a:lnTo>
                    <a:pt x="50" y="170"/>
                  </a:lnTo>
                  <a:lnTo>
                    <a:pt x="55" y="170"/>
                  </a:lnTo>
                  <a:lnTo>
                    <a:pt x="61" y="170"/>
                  </a:lnTo>
                  <a:lnTo>
                    <a:pt x="66" y="169"/>
                  </a:lnTo>
                  <a:lnTo>
                    <a:pt x="70" y="168"/>
                  </a:lnTo>
                  <a:lnTo>
                    <a:pt x="74" y="168"/>
                  </a:lnTo>
                  <a:lnTo>
                    <a:pt x="78" y="167"/>
                  </a:lnTo>
                  <a:lnTo>
                    <a:pt x="82" y="166"/>
                  </a:lnTo>
                  <a:lnTo>
                    <a:pt x="86" y="164"/>
                  </a:lnTo>
                  <a:lnTo>
                    <a:pt x="89" y="163"/>
                  </a:lnTo>
                  <a:lnTo>
                    <a:pt x="91" y="161"/>
                  </a:lnTo>
                  <a:lnTo>
                    <a:pt x="95" y="159"/>
                  </a:lnTo>
                  <a:lnTo>
                    <a:pt x="98" y="155"/>
                  </a:lnTo>
                  <a:lnTo>
                    <a:pt x="101" y="153"/>
                  </a:lnTo>
                  <a:lnTo>
                    <a:pt x="104" y="150"/>
                  </a:lnTo>
                  <a:lnTo>
                    <a:pt x="106" y="148"/>
                  </a:lnTo>
                  <a:lnTo>
                    <a:pt x="110" y="140"/>
                  </a:lnTo>
                  <a:lnTo>
                    <a:pt x="112" y="141"/>
                  </a:lnTo>
                  <a:lnTo>
                    <a:pt x="112" y="165"/>
                  </a:lnTo>
                  <a:lnTo>
                    <a:pt x="139" y="165"/>
                  </a:lnTo>
                </a:path>
              </a:pathLst>
            </a:custGeom>
            <a:solidFill>
              <a:srgbClr val="000000"/>
            </a:solidFill>
            <a:ln w="9525" cap="rnd">
              <a:noFill/>
              <a:round/>
              <a:headEnd type="none" w="sm" len="sm"/>
              <a:tailEnd type="none" w="sm" len="sm"/>
            </a:ln>
            <a:effectLst/>
          </p:spPr>
          <p:txBody>
            <a:bodyPr/>
            <a:lstStyle/>
            <a:p>
              <a:endParaRPr lang="en-US"/>
            </a:p>
          </p:txBody>
        </p:sp>
        <p:sp>
          <p:nvSpPr>
            <p:cNvPr id="64618" name="Freeform 1130"/>
            <p:cNvSpPr>
              <a:spLocks/>
            </p:cNvSpPr>
            <p:nvPr/>
          </p:nvSpPr>
          <p:spPr bwMode="auto">
            <a:xfrm>
              <a:off x="3173" y="2647"/>
              <a:ext cx="31" cy="225"/>
            </a:xfrm>
            <a:custGeom>
              <a:avLst/>
              <a:gdLst/>
              <a:ahLst/>
              <a:cxnLst>
                <a:cxn ang="0">
                  <a:pos x="30" y="0"/>
                </a:cxn>
                <a:cxn ang="0">
                  <a:pos x="0" y="0"/>
                </a:cxn>
                <a:cxn ang="0">
                  <a:pos x="0" y="224"/>
                </a:cxn>
                <a:cxn ang="0">
                  <a:pos x="30" y="224"/>
                </a:cxn>
                <a:cxn ang="0">
                  <a:pos x="30" y="0"/>
                </a:cxn>
              </a:cxnLst>
              <a:rect l="0" t="0" r="r" b="b"/>
              <a:pathLst>
                <a:path w="31" h="225">
                  <a:moveTo>
                    <a:pt x="30" y="0"/>
                  </a:moveTo>
                  <a:lnTo>
                    <a:pt x="0" y="0"/>
                  </a:lnTo>
                  <a:lnTo>
                    <a:pt x="0" y="224"/>
                  </a:lnTo>
                  <a:lnTo>
                    <a:pt x="30" y="224"/>
                  </a:lnTo>
                  <a:lnTo>
                    <a:pt x="30" y="0"/>
                  </a:lnTo>
                </a:path>
              </a:pathLst>
            </a:custGeom>
            <a:solidFill>
              <a:srgbClr val="000000"/>
            </a:solidFill>
            <a:ln w="9525" cap="rnd">
              <a:noFill/>
              <a:round/>
              <a:headEnd type="none" w="sm" len="sm"/>
              <a:tailEnd type="none" w="sm" len="sm"/>
            </a:ln>
            <a:effectLst/>
          </p:spPr>
          <p:txBody>
            <a:bodyPr/>
            <a:lstStyle/>
            <a:p>
              <a:endParaRPr lang="en-US"/>
            </a:p>
          </p:txBody>
        </p:sp>
        <p:graphicFrame>
          <p:nvGraphicFramePr>
            <p:cNvPr id="64619" name="Object 1131"/>
            <p:cNvGraphicFramePr>
              <a:graphicFrameLocks/>
            </p:cNvGraphicFramePr>
            <p:nvPr/>
          </p:nvGraphicFramePr>
          <p:xfrm>
            <a:off x="1679" y="2640"/>
            <a:ext cx="374" cy="232"/>
          </p:xfrm>
          <a:graphic>
            <a:graphicData uri="http://schemas.openxmlformats.org/presentationml/2006/ole">
              <p:oleObj spid="_x0000_s64619" name="CorelDRAW 6.0" r:id="rId4" imgW="1960560" imgH="1277640" progId="CorelDRAW.Graphic.6">
                <p:embed/>
              </p:oleObj>
            </a:graphicData>
          </a:graphic>
        </p:graphicFrame>
      </p:grpSp>
      <p:sp>
        <p:nvSpPr>
          <p:cNvPr id="64620" name="Line 1132"/>
          <p:cNvSpPr>
            <a:spLocks noChangeShapeType="1"/>
          </p:cNvSpPr>
          <p:nvPr/>
        </p:nvSpPr>
        <p:spPr bwMode="auto">
          <a:xfrm flipH="1" flipV="1">
            <a:off x="2820988" y="2566988"/>
            <a:ext cx="1154112" cy="1619250"/>
          </a:xfrm>
          <a:prstGeom prst="line">
            <a:avLst/>
          </a:prstGeom>
          <a:noFill/>
          <a:ln w="25400">
            <a:solidFill>
              <a:srgbClr val="990000"/>
            </a:solidFill>
            <a:round/>
            <a:headEnd type="none" w="sm" len="sm"/>
            <a:tailEnd type="stealth" w="med" len="med"/>
          </a:ln>
          <a:effectLst/>
        </p:spPr>
        <p:txBody>
          <a:bodyPr wrap="none" anchor="ctr"/>
          <a:lstStyle/>
          <a:p>
            <a:endParaRPr lang="en-US"/>
          </a:p>
        </p:txBody>
      </p:sp>
      <p:sp>
        <p:nvSpPr>
          <p:cNvPr id="64621" name="Line 1133"/>
          <p:cNvSpPr>
            <a:spLocks noChangeShapeType="1"/>
          </p:cNvSpPr>
          <p:nvPr/>
        </p:nvSpPr>
        <p:spPr bwMode="auto">
          <a:xfrm flipH="1" flipV="1">
            <a:off x="2771775" y="1989138"/>
            <a:ext cx="1249363" cy="2092325"/>
          </a:xfrm>
          <a:prstGeom prst="line">
            <a:avLst/>
          </a:prstGeom>
          <a:noFill/>
          <a:ln w="25400">
            <a:solidFill>
              <a:srgbClr val="990000"/>
            </a:solidFill>
            <a:round/>
            <a:headEnd type="none" w="sm" len="sm"/>
            <a:tailEnd type="stealth" w="med" len="med"/>
          </a:ln>
          <a:effectLst/>
        </p:spPr>
        <p:txBody>
          <a:bodyPr wrap="none" anchor="ctr"/>
          <a:lstStyle/>
          <a:p>
            <a:endParaRPr lang="en-US"/>
          </a:p>
        </p:txBody>
      </p:sp>
      <p:pic>
        <p:nvPicPr>
          <p:cNvPr id="64622" name="Picture 1134"/>
          <p:cNvPicPr>
            <a:picLocks noChangeAspect="1" noChangeArrowheads="1"/>
          </p:cNvPicPr>
          <p:nvPr/>
        </p:nvPicPr>
        <p:blipFill>
          <a:blip r:embed="rId5" cstate="print"/>
          <a:srcRect/>
          <a:stretch>
            <a:fillRect/>
          </a:stretch>
        </p:blipFill>
        <p:spPr bwMode="auto">
          <a:xfrm>
            <a:off x="4378325" y="2443163"/>
            <a:ext cx="1270000" cy="676275"/>
          </a:xfrm>
          <a:prstGeom prst="rect">
            <a:avLst/>
          </a:prstGeom>
          <a:noFill/>
          <a:ln w="9525" algn="ctr">
            <a:noFill/>
            <a:miter lim="800000"/>
            <a:headEnd/>
            <a:tailEnd/>
          </a:ln>
          <a:effectLst/>
        </p:spPr>
      </p:pic>
      <p:pic>
        <p:nvPicPr>
          <p:cNvPr id="64623" name="Picture 1135" descr="Canada-03"/>
          <p:cNvPicPr>
            <a:picLocks noChangeAspect="1" noChangeArrowheads="1"/>
          </p:cNvPicPr>
          <p:nvPr/>
        </p:nvPicPr>
        <p:blipFill>
          <a:blip r:embed="rId6" cstate="print"/>
          <a:srcRect/>
          <a:stretch>
            <a:fillRect/>
          </a:stretch>
        </p:blipFill>
        <p:spPr bwMode="auto">
          <a:xfrm>
            <a:off x="4378325" y="1612900"/>
            <a:ext cx="1270000" cy="663575"/>
          </a:xfrm>
          <a:prstGeom prst="rect">
            <a:avLst/>
          </a:prstGeom>
          <a:noFill/>
          <a:ln w="9525">
            <a:noFill/>
            <a:miter lim="800000"/>
            <a:headEnd/>
            <a:tailEnd/>
          </a:ln>
        </p:spPr>
      </p:pic>
      <p:sp>
        <p:nvSpPr>
          <p:cNvPr id="64624" name="Text Box 1136"/>
          <p:cNvSpPr txBox="1">
            <a:spLocks noChangeArrowheads="1"/>
          </p:cNvSpPr>
          <p:nvPr/>
        </p:nvSpPr>
        <p:spPr bwMode="auto">
          <a:xfrm>
            <a:off x="5843588" y="917575"/>
            <a:ext cx="3244850" cy="2838450"/>
          </a:xfrm>
          <a:prstGeom prst="rect">
            <a:avLst/>
          </a:prstGeom>
          <a:noFill/>
          <a:ln w="9525">
            <a:noFill/>
            <a:miter lim="800000"/>
            <a:headEnd/>
            <a:tailEnd/>
          </a:ln>
          <a:effectLst/>
        </p:spPr>
        <p:txBody>
          <a:bodyPr wrap="none">
            <a:spAutoFit/>
          </a:bodyPr>
          <a:lstStyle/>
          <a:p>
            <a:r>
              <a:rPr lang="en-US" sz="1800" b="0" u="sng">
                <a:solidFill>
                  <a:srgbClr val="0066FF"/>
                </a:solidFill>
                <a:latin typeface="Arial" pitchFamily="34" charset="0"/>
              </a:rPr>
              <a:t>Foresight – Business Partners</a:t>
            </a:r>
          </a:p>
          <a:p>
            <a:pPr>
              <a:buFontTx/>
              <a:buChar char="•"/>
            </a:pPr>
            <a:r>
              <a:rPr lang="en-US" sz="1800" b="0">
                <a:solidFill>
                  <a:srgbClr val="0066FF"/>
                </a:solidFill>
                <a:latin typeface="Arial" pitchFamily="34" charset="0"/>
              </a:rPr>
              <a:t> Acumen Corporation</a:t>
            </a:r>
          </a:p>
          <a:p>
            <a:pPr>
              <a:buFontTx/>
              <a:buChar char="•"/>
            </a:pPr>
            <a:r>
              <a:rPr lang="en-US" sz="1800" b="0">
                <a:solidFill>
                  <a:srgbClr val="0066FF"/>
                </a:solidFill>
                <a:latin typeface="Arial" pitchFamily="34" charset="0"/>
              </a:rPr>
              <a:t> AMI</a:t>
            </a:r>
          </a:p>
          <a:p>
            <a:pPr>
              <a:buFontTx/>
              <a:buChar char="•"/>
            </a:pPr>
            <a:r>
              <a:rPr lang="en-US" sz="1800" b="0">
                <a:solidFill>
                  <a:srgbClr val="0066FF"/>
                </a:solidFill>
                <a:latin typeface="Arial" pitchFamily="34" charset="0"/>
              </a:rPr>
              <a:t> Chassels, Inc.</a:t>
            </a:r>
          </a:p>
          <a:p>
            <a:pPr>
              <a:buFontTx/>
              <a:buChar char="•"/>
            </a:pPr>
            <a:r>
              <a:rPr lang="en-US" sz="1800" b="0">
                <a:solidFill>
                  <a:srgbClr val="0066FF"/>
                </a:solidFill>
                <a:latin typeface="Arial" pitchFamily="34" charset="0"/>
              </a:rPr>
              <a:t> Computer Partners </a:t>
            </a:r>
          </a:p>
          <a:p>
            <a:pPr>
              <a:buFontTx/>
              <a:buChar char="•"/>
            </a:pPr>
            <a:r>
              <a:rPr lang="en-US" sz="1800" b="0">
                <a:solidFill>
                  <a:srgbClr val="0066FF"/>
                </a:solidFill>
                <a:latin typeface="Arial" pitchFamily="34" charset="0"/>
              </a:rPr>
              <a:t> Flagship</a:t>
            </a:r>
          </a:p>
          <a:p>
            <a:pPr>
              <a:buFontTx/>
              <a:buChar char="•"/>
            </a:pPr>
            <a:r>
              <a:rPr lang="en-US" sz="1800" b="0">
                <a:solidFill>
                  <a:srgbClr val="0066FF"/>
                </a:solidFill>
                <a:latin typeface="Arial" pitchFamily="34" charset="0"/>
              </a:rPr>
              <a:t> GTR </a:t>
            </a:r>
          </a:p>
          <a:p>
            <a:pPr>
              <a:buFontTx/>
              <a:buChar char="•"/>
            </a:pPr>
            <a:r>
              <a:rPr lang="en-US" sz="1800" b="0">
                <a:solidFill>
                  <a:srgbClr val="0066FF"/>
                </a:solidFill>
                <a:latin typeface="Arial" pitchFamily="34" charset="0"/>
              </a:rPr>
              <a:t> LBI</a:t>
            </a:r>
          </a:p>
          <a:p>
            <a:pPr>
              <a:buFontTx/>
              <a:buChar char="•"/>
            </a:pPr>
            <a:r>
              <a:rPr lang="en-US" sz="1800" b="0">
                <a:solidFill>
                  <a:srgbClr val="0066FF"/>
                </a:solidFill>
                <a:latin typeface="Arial" pitchFamily="34" charset="0"/>
              </a:rPr>
              <a:t> Profit Programming</a:t>
            </a:r>
          </a:p>
          <a:p>
            <a:endParaRPr lang="pt-BR" sz="1800" b="0">
              <a:latin typeface="Arial" pitchFamily="34" charset="0"/>
            </a:endParaRPr>
          </a:p>
        </p:txBody>
      </p:sp>
      <p:sp>
        <p:nvSpPr>
          <p:cNvPr id="64625" name="Text Box 1137"/>
          <p:cNvSpPr txBox="1">
            <a:spLocks noChangeArrowheads="1"/>
          </p:cNvSpPr>
          <p:nvPr/>
        </p:nvSpPr>
        <p:spPr bwMode="auto">
          <a:xfrm>
            <a:off x="6673850" y="6126163"/>
            <a:ext cx="1974850" cy="366712"/>
          </a:xfrm>
          <a:prstGeom prst="rect">
            <a:avLst/>
          </a:prstGeom>
          <a:noFill/>
          <a:ln w="9525">
            <a:noFill/>
            <a:miter lim="800000"/>
            <a:headEnd/>
            <a:tailEnd/>
          </a:ln>
          <a:effectLst/>
        </p:spPr>
        <p:txBody>
          <a:bodyPr wrap="none">
            <a:spAutoFit/>
          </a:bodyPr>
          <a:lstStyle/>
          <a:p>
            <a:r>
              <a:rPr lang="en-US" sz="1800" b="0" u="sng">
                <a:solidFill>
                  <a:srgbClr val="0000FF"/>
                </a:solidFill>
                <a:latin typeface="Arial" pitchFamily="34" charset="0"/>
              </a:rPr>
              <a:t>www.datasul.com</a:t>
            </a:r>
            <a:endParaRPr lang="pt-BR" sz="1800" b="0" u="sng">
              <a:solidFill>
                <a:srgbClr val="0000FF"/>
              </a:solidFill>
              <a:latin typeface="Arial" pitchFamily="34" charset="0"/>
            </a:endParaRPr>
          </a:p>
        </p:txBody>
      </p:sp>
      <p:sp>
        <p:nvSpPr>
          <p:cNvPr id="64626" name="Text Box 1138"/>
          <p:cNvSpPr txBox="1">
            <a:spLocks noChangeArrowheads="1"/>
          </p:cNvSpPr>
          <p:nvPr/>
        </p:nvSpPr>
        <p:spPr bwMode="auto">
          <a:xfrm>
            <a:off x="4140200" y="165100"/>
            <a:ext cx="3975100" cy="641350"/>
          </a:xfrm>
          <a:prstGeom prst="rect">
            <a:avLst/>
          </a:prstGeom>
          <a:noFill/>
          <a:ln w="9525" algn="ctr">
            <a:noFill/>
            <a:miter lim="800000"/>
            <a:headEnd/>
            <a:tailEnd/>
          </a:ln>
          <a:effectLst/>
        </p:spPr>
        <p:txBody>
          <a:bodyPr wrap="none">
            <a:spAutoFit/>
          </a:bodyPr>
          <a:lstStyle/>
          <a:p>
            <a:r>
              <a:rPr lang="es-AR" sz="3600" b="0">
                <a:latin typeface="Trebuchet MS" pitchFamily="34" charset="0"/>
              </a:rPr>
              <a:t>13 years operating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4000" y="223838"/>
            <a:ext cx="8229600" cy="381000"/>
          </a:xfrm>
          <a:noFill/>
          <a:ln/>
        </p:spPr>
        <p:txBody>
          <a:bodyPr/>
          <a:lstStyle/>
          <a:p>
            <a:r>
              <a:rPr lang="pt-BR" sz="3200"/>
              <a:t>Some Customers in the USA and Canada</a:t>
            </a:r>
          </a:p>
        </p:txBody>
      </p:sp>
      <p:pic>
        <p:nvPicPr>
          <p:cNvPr id="65539" name="Picture 3" descr="int-Brass_Eagle"/>
          <p:cNvPicPr>
            <a:picLocks noChangeAspect="1" noChangeArrowheads="1"/>
          </p:cNvPicPr>
          <p:nvPr/>
        </p:nvPicPr>
        <p:blipFill>
          <a:blip r:embed="rId3" cstate="print"/>
          <a:srcRect/>
          <a:stretch>
            <a:fillRect/>
          </a:stretch>
        </p:blipFill>
        <p:spPr bwMode="auto">
          <a:xfrm>
            <a:off x="1403350" y="5176838"/>
            <a:ext cx="2243138" cy="1023937"/>
          </a:xfrm>
          <a:prstGeom prst="rect">
            <a:avLst/>
          </a:prstGeom>
          <a:noFill/>
        </p:spPr>
      </p:pic>
      <p:pic>
        <p:nvPicPr>
          <p:cNvPr id="65540" name="Picture 4" descr="int-davis"/>
          <p:cNvPicPr>
            <a:picLocks noChangeAspect="1" noChangeArrowheads="1"/>
          </p:cNvPicPr>
          <p:nvPr/>
        </p:nvPicPr>
        <p:blipFill>
          <a:blip r:embed="rId4" cstate="print"/>
          <a:srcRect/>
          <a:stretch>
            <a:fillRect/>
          </a:stretch>
        </p:blipFill>
        <p:spPr bwMode="auto">
          <a:xfrm>
            <a:off x="3813175" y="4718050"/>
            <a:ext cx="1795463" cy="635000"/>
          </a:xfrm>
          <a:prstGeom prst="rect">
            <a:avLst/>
          </a:prstGeom>
          <a:noFill/>
        </p:spPr>
      </p:pic>
      <p:pic>
        <p:nvPicPr>
          <p:cNvPr id="65541" name="Picture 5" descr="int-Felter_Group"/>
          <p:cNvPicPr>
            <a:picLocks noChangeAspect="1" noChangeArrowheads="1"/>
          </p:cNvPicPr>
          <p:nvPr/>
        </p:nvPicPr>
        <p:blipFill>
          <a:blip r:embed="rId5" cstate="print"/>
          <a:srcRect/>
          <a:stretch>
            <a:fillRect/>
          </a:stretch>
        </p:blipFill>
        <p:spPr bwMode="auto">
          <a:xfrm>
            <a:off x="6516688" y="5157788"/>
            <a:ext cx="1717675" cy="1160462"/>
          </a:xfrm>
          <a:prstGeom prst="rect">
            <a:avLst/>
          </a:prstGeom>
          <a:noFill/>
        </p:spPr>
      </p:pic>
      <p:pic>
        <p:nvPicPr>
          <p:cNvPr id="65542" name="Picture 6" descr="int-Proactive_Labs"/>
          <p:cNvPicPr>
            <a:picLocks noChangeAspect="1" noChangeArrowheads="1"/>
          </p:cNvPicPr>
          <p:nvPr/>
        </p:nvPicPr>
        <p:blipFill>
          <a:blip r:embed="rId6" cstate="print"/>
          <a:srcRect/>
          <a:stretch>
            <a:fillRect/>
          </a:stretch>
        </p:blipFill>
        <p:spPr bwMode="auto">
          <a:xfrm>
            <a:off x="2411413" y="2987675"/>
            <a:ext cx="2481262" cy="717550"/>
          </a:xfrm>
          <a:prstGeom prst="rect">
            <a:avLst/>
          </a:prstGeom>
          <a:noFill/>
        </p:spPr>
      </p:pic>
      <p:pic>
        <p:nvPicPr>
          <p:cNvPr id="65543" name="Picture 7" descr="int-Rhenium_Alloys"/>
          <p:cNvPicPr>
            <a:picLocks noChangeAspect="1" noChangeArrowheads="1"/>
          </p:cNvPicPr>
          <p:nvPr/>
        </p:nvPicPr>
        <p:blipFill>
          <a:blip r:embed="rId7" cstate="print"/>
          <a:srcRect/>
          <a:stretch>
            <a:fillRect/>
          </a:stretch>
        </p:blipFill>
        <p:spPr bwMode="auto">
          <a:xfrm>
            <a:off x="946150" y="984250"/>
            <a:ext cx="2736850" cy="938213"/>
          </a:xfrm>
          <a:prstGeom prst="rect">
            <a:avLst/>
          </a:prstGeom>
          <a:noFill/>
        </p:spPr>
      </p:pic>
      <p:pic>
        <p:nvPicPr>
          <p:cNvPr id="65544" name="Picture 8" descr="int-vipal"/>
          <p:cNvPicPr>
            <a:picLocks noChangeAspect="1" noChangeArrowheads="1"/>
          </p:cNvPicPr>
          <p:nvPr/>
        </p:nvPicPr>
        <p:blipFill>
          <a:blip r:embed="rId8" cstate="print"/>
          <a:srcRect/>
          <a:stretch>
            <a:fillRect/>
          </a:stretch>
        </p:blipFill>
        <p:spPr bwMode="auto">
          <a:xfrm>
            <a:off x="6084888" y="3679825"/>
            <a:ext cx="2376487" cy="639763"/>
          </a:xfrm>
          <a:prstGeom prst="rect">
            <a:avLst/>
          </a:prstGeom>
          <a:noFill/>
        </p:spPr>
      </p:pic>
      <p:pic>
        <p:nvPicPr>
          <p:cNvPr id="65545" name="Picture 9" descr="int-Yves_Rocher"/>
          <p:cNvPicPr>
            <a:picLocks noChangeAspect="1" noChangeArrowheads="1"/>
          </p:cNvPicPr>
          <p:nvPr/>
        </p:nvPicPr>
        <p:blipFill>
          <a:blip r:embed="rId9" cstate="print"/>
          <a:srcRect/>
          <a:stretch>
            <a:fillRect/>
          </a:stretch>
        </p:blipFill>
        <p:spPr bwMode="auto">
          <a:xfrm>
            <a:off x="6350000" y="1125538"/>
            <a:ext cx="1765300" cy="1433512"/>
          </a:xfrm>
          <a:prstGeom prst="rect">
            <a:avLst/>
          </a:prstGeom>
          <a:noFill/>
        </p:spPr>
      </p:pic>
      <p:pic>
        <p:nvPicPr>
          <p:cNvPr id="65546" name="Picture 10" descr="logo-franklin"/>
          <p:cNvPicPr>
            <a:picLocks noChangeAspect="1" noChangeArrowheads="1"/>
          </p:cNvPicPr>
          <p:nvPr/>
        </p:nvPicPr>
        <p:blipFill>
          <a:blip r:embed="rId10" cstate="print"/>
          <a:srcRect/>
          <a:stretch>
            <a:fillRect/>
          </a:stretch>
        </p:blipFill>
        <p:spPr bwMode="auto">
          <a:xfrm>
            <a:off x="633413" y="4195763"/>
            <a:ext cx="2651125" cy="757237"/>
          </a:xfrm>
          <a:prstGeom prst="rect">
            <a:avLst/>
          </a:prstGeom>
          <a:noFill/>
        </p:spPr>
      </p:pic>
      <p:pic>
        <p:nvPicPr>
          <p:cNvPr id="65547" name="Picture 11" descr="logo-Genpharm"/>
          <p:cNvPicPr>
            <a:picLocks noChangeAspect="1" noChangeArrowheads="1"/>
          </p:cNvPicPr>
          <p:nvPr/>
        </p:nvPicPr>
        <p:blipFill>
          <a:blip r:embed="rId11" cstate="print"/>
          <a:srcRect/>
          <a:stretch>
            <a:fillRect/>
          </a:stretch>
        </p:blipFill>
        <p:spPr bwMode="auto">
          <a:xfrm>
            <a:off x="314325" y="2417763"/>
            <a:ext cx="1428750" cy="1557337"/>
          </a:xfrm>
          <a:prstGeom prst="rect">
            <a:avLst/>
          </a:prstGeom>
          <a:noFill/>
        </p:spPr>
      </p:pic>
      <p:pic>
        <p:nvPicPr>
          <p:cNvPr id="65548" name="Picture 12" descr="logo-lp"/>
          <p:cNvPicPr>
            <a:picLocks noChangeAspect="1" noChangeArrowheads="1"/>
          </p:cNvPicPr>
          <p:nvPr/>
        </p:nvPicPr>
        <p:blipFill>
          <a:blip r:embed="rId12" cstate="print"/>
          <a:srcRect/>
          <a:stretch>
            <a:fillRect/>
          </a:stretch>
        </p:blipFill>
        <p:spPr bwMode="auto">
          <a:xfrm>
            <a:off x="3452813" y="2082800"/>
            <a:ext cx="2306637" cy="59848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pt-BR"/>
              <a:t>Public Recognition</a:t>
            </a:r>
          </a:p>
        </p:txBody>
      </p:sp>
      <p:sp>
        <p:nvSpPr>
          <p:cNvPr id="67587" name="Rectangle 3"/>
          <p:cNvSpPr>
            <a:spLocks noGrp="1" noChangeArrowheads="1"/>
          </p:cNvSpPr>
          <p:nvPr>
            <p:ph type="body" sz="half" idx="1"/>
          </p:nvPr>
        </p:nvSpPr>
        <p:spPr>
          <a:xfrm>
            <a:off x="130175" y="838200"/>
            <a:ext cx="2765425" cy="5068888"/>
          </a:xfrm>
        </p:spPr>
        <p:txBody>
          <a:bodyPr/>
          <a:lstStyle/>
          <a:p>
            <a:pPr marL="179388" indent="12700">
              <a:buFontTx/>
              <a:buNone/>
            </a:pPr>
            <a:r>
              <a:rPr lang="pt-BR" sz="1600" b="1"/>
              <a:t>2003</a:t>
            </a:r>
            <a:r>
              <a:rPr lang="pt-BR" sz="1600"/>
              <a:t>:</a:t>
            </a:r>
            <a:r>
              <a:rPr lang="pt-BR" sz="2400"/>
              <a:t> </a:t>
            </a:r>
            <a:r>
              <a:rPr lang="pt-BR" sz="1600"/>
              <a:t>Inclusion in the publication “GUIA EXAME – AS 100 MELHORES EMPRESAS PARA VOCÊ TRABALHAR”</a:t>
            </a:r>
          </a:p>
          <a:p>
            <a:pPr marL="179388" indent="12700">
              <a:buFontTx/>
              <a:buNone/>
            </a:pPr>
            <a:endParaRPr lang="pt-BR" sz="2400">
              <a:solidFill>
                <a:schemeClr val="accent2"/>
              </a:solidFill>
            </a:endParaRPr>
          </a:p>
        </p:txBody>
      </p:sp>
      <p:sp>
        <p:nvSpPr>
          <p:cNvPr id="67588" name="Rectangle 4"/>
          <p:cNvSpPr>
            <a:spLocks noGrp="1" noChangeArrowheads="1"/>
          </p:cNvSpPr>
          <p:nvPr>
            <p:ph type="body" sz="half" idx="2"/>
          </p:nvPr>
        </p:nvSpPr>
        <p:spPr>
          <a:xfrm>
            <a:off x="5943600" y="798513"/>
            <a:ext cx="3024188" cy="5068887"/>
          </a:xfrm>
        </p:spPr>
        <p:txBody>
          <a:bodyPr/>
          <a:lstStyle/>
          <a:p>
            <a:pPr marL="0" indent="0">
              <a:buFontTx/>
              <a:buNone/>
            </a:pPr>
            <a:r>
              <a:rPr lang="pt-BR" sz="1600" b="1"/>
              <a:t>2004:</a:t>
            </a:r>
            <a:r>
              <a:rPr lang="pt-BR" sz="1600"/>
              <a:t> Sixth best company of the Services in Technology and Computing segment in the yearbook Melhores e Maiores da Revista Exame (Best and Biggest of Exame Magazine)</a:t>
            </a:r>
          </a:p>
        </p:txBody>
      </p:sp>
      <p:pic>
        <p:nvPicPr>
          <p:cNvPr id="67589" name="Picture 5" descr="SELO-MELHORES-ACIMA-DE-200"/>
          <p:cNvPicPr>
            <a:picLocks noChangeAspect="1" noChangeArrowheads="1"/>
          </p:cNvPicPr>
          <p:nvPr/>
        </p:nvPicPr>
        <p:blipFill>
          <a:blip r:embed="rId3" cstate="print"/>
          <a:srcRect/>
          <a:stretch>
            <a:fillRect/>
          </a:stretch>
        </p:blipFill>
        <p:spPr bwMode="auto">
          <a:xfrm>
            <a:off x="304800" y="2574925"/>
            <a:ext cx="2698750" cy="3825875"/>
          </a:xfrm>
          <a:prstGeom prst="rect">
            <a:avLst/>
          </a:prstGeom>
          <a:noFill/>
        </p:spPr>
      </p:pic>
      <p:pic>
        <p:nvPicPr>
          <p:cNvPr id="67590" name="Picture 6"/>
          <p:cNvPicPr>
            <a:picLocks noChangeAspect="1" noChangeArrowheads="1"/>
          </p:cNvPicPr>
          <p:nvPr/>
        </p:nvPicPr>
        <p:blipFill>
          <a:blip r:embed="rId4" cstate="print"/>
          <a:srcRect/>
          <a:stretch>
            <a:fillRect/>
          </a:stretch>
        </p:blipFill>
        <p:spPr bwMode="auto">
          <a:xfrm>
            <a:off x="5791200" y="2819400"/>
            <a:ext cx="3200400" cy="2566988"/>
          </a:xfrm>
          <a:prstGeom prst="rect">
            <a:avLst/>
          </a:prstGeom>
          <a:noFill/>
        </p:spPr>
      </p:pic>
      <p:pic>
        <p:nvPicPr>
          <p:cNvPr id="67591" name="Picture 7"/>
          <p:cNvPicPr>
            <a:picLocks noChangeAspect="1" noChangeArrowheads="1"/>
          </p:cNvPicPr>
          <p:nvPr/>
        </p:nvPicPr>
        <p:blipFill>
          <a:blip r:embed="rId5" cstate="print"/>
          <a:srcRect/>
          <a:stretch>
            <a:fillRect/>
          </a:stretch>
        </p:blipFill>
        <p:spPr bwMode="auto">
          <a:xfrm>
            <a:off x="3276600" y="2590800"/>
            <a:ext cx="2003425" cy="3810000"/>
          </a:xfrm>
          <a:prstGeom prst="rect">
            <a:avLst/>
          </a:prstGeom>
          <a:noFill/>
        </p:spPr>
      </p:pic>
      <p:sp>
        <p:nvSpPr>
          <p:cNvPr id="67592" name="Rectangle 8"/>
          <p:cNvSpPr>
            <a:spLocks noChangeArrowheads="1"/>
          </p:cNvSpPr>
          <p:nvPr/>
        </p:nvSpPr>
        <p:spPr bwMode="auto">
          <a:xfrm>
            <a:off x="2949575" y="798513"/>
            <a:ext cx="2765425" cy="5068887"/>
          </a:xfrm>
          <a:prstGeom prst="rect">
            <a:avLst/>
          </a:prstGeom>
          <a:noFill/>
          <a:ln w="9525">
            <a:noFill/>
            <a:miter lim="800000"/>
            <a:headEnd/>
            <a:tailEnd/>
          </a:ln>
          <a:effectLst/>
        </p:spPr>
        <p:txBody>
          <a:bodyPr/>
          <a:lstStyle/>
          <a:p>
            <a:pPr marL="179388" indent="12700">
              <a:spcBef>
                <a:spcPct val="20000"/>
              </a:spcBef>
            </a:pPr>
            <a:r>
              <a:rPr lang="pt-BR" sz="1600">
                <a:latin typeface="Tahoma" pitchFamily="34" charset="0"/>
              </a:rPr>
              <a:t>2004</a:t>
            </a:r>
            <a:r>
              <a:rPr lang="pt-BR" sz="1600" b="0">
                <a:latin typeface="Tahoma" pitchFamily="34" charset="0"/>
              </a:rPr>
              <a:t>: Inclusion in the publication “GUIA VOCÊ S/A EXAME – AS 100 MELHORES EMPRESAS PARA VOCÊ TRABALHAR” for the second consecutive year</a:t>
            </a:r>
            <a:endParaRPr lang="pt-BR" sz="1600" b="0">
              <a:solidFill>
                <a:schemeClr val="accent2"/>
              </a:solidFill>
              <a:latin typeface="Tahom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pt-BR"/>
              <a:t>Public Recognition</a:t>
            </a:r>
          </a:p>
        </p:txBody>
      </p:sp>
      <p:sp>
        <p:nvSpPr>
          <p:cNvPr id="69635" name="Rectangle 3"/>
          <p:cNvSpPr>
            <a:spLocks noChangeArrowheads="1"/>
          </p:cNvSpPr>
          <p:nvPr/>
        </p:nvSpPr>
        <p:spPr bwMode="auto">
          <a:xfrm>
            <a:off x="1905000" y="1219200"/>
            <a:ext cx="7445375" cy="592138"/>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 </a:t>
            </a:r>
            <a:r>
              <a:rPr lang="en-US" sz="1400" b="0">
                <a:solidFill>
                  <a:schemeClr val="accent2"/>
                </a:solidFill>
                <a:latin typeface="Arial" pitchFamily="34" charset="0"/>
              </a:rPr>
              <a:t>On Spotlight:</a:t>
            </a:r>
            <a:r>
              <a:rPr lang="pt-BR" sz="1400" b="0">
                <a:solidFill>
                  <a:schemeClr val="accent2"/>
                </a:solidFill>
                <a:latin typeface="Arial" pitchFamily="34" charset="0"/>
              </a:rPr>
              <a:t> HR Software and Midrange segment software, </a:t>
            </a:r>
            <a:endParaRPr lang="en-US" sz="1400" b="0">
              <a:solidFill>
                <a:schemeClr val="accent2"/>
              </a:solidFill>
              <a:latin typeface="Arial" pitchFamily="34" charset="0"/>
            </a:endParaRPr>
          </a:p>
          <a:p>
            <a:pPr>
              <a:spcBef>
                <a:spcPct val="20000"/>
              </a:spcBef>
              <a:buClr>
                <a:srgbClr val="FF5050"/>
              </a:buClr>
            </a:pPr>
            <a:r>
              <a:rPr lang="en-US" sz="1400" b="0">
                <a:solidFill>
                  <a:schemeClr val="accent2"/>
                </a:solidFill>
                <a:latin typeface="Arial" pitchFamily="34" charset="0"/>
              </a:rPr>
              <a:t>  </a:t>
            </a:r>
            <a:r>
              <a:rPr lang="pt-BR" sz="1400" b="0">
                <a:solidFill>
                  <a:schemeClr val="accent2"/>
                </a:solidFill>
                <a:latin typeface="Arial" pitchFamily="34" charset="0"/>
              </a:rPr>
              <a:t>100</a:t>
            </a:r>
            <a:r>
              <a:rPr lang="en-US" sz="1400" b="0">
                <a:solidFill>
                  <a:schemeClr val="accent2"/>
                </a:solidFill>
                <a:latin typeface="Arial" pitchFamily="34" charset="0"/>
              </a:rPr>
              <a:t> M</a:t>
            </a:r>
            <a:r>
              <a:rPr lang="pt-BR" sz="1400" b="0">
                <a:solidFill>
                  <a:schemeClr val="accent2"/>
                </a:solidFill>
                <a:latin typeface="Arial" pitchFamily="34" charset="0"/>
              </a:rPr>
              <a:t>aiores de Informática (100 Biggest Computing Companies), IDG/Computerworld</a:t>
            </a:r>
          </a:p>
        </p:txBody>
      </p:sp>
      <p:sp>
        <p:nvSpPr>
          <p:cNvPr id="69636" name="Rectangle 4"/>
          <p:cNvSpPr>
            <a:spLocks noChangeArrowheads="1"/>
          </p:cNvSpPr>
          <p:nvPr/>
        </p:nvSpPr>
        <p:spPr bwMode="auto">
          <a:xfrm>
            <a:off x="1925638" y="4913313"/>
            <a:ext cx="7391400" cy="581025"/>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 </a:t>
            </a:r>
            <a:r>
              <a:rPr lang="pt-BR" sz="1600" b="0">
                <a:solidFill>
                  <a:schemeClr val="accent2"/>
                </a:solidFill>
                <a:latin typeface="Arial" pitchFamily="34" charset="0"/>
              </a:rPr>
              <a:t>IV Prêmio Consumidor Moderno (Modern Consumer Award), ERP category, Consumidor Moderno</a:t>
            </a:r>
          </a:p>
        </p:txBody>
      </p:sp>
      <p:sp>
        <p:nvSpPr>
          <p:cNvPr id="69637" name="Rectangle 5"/>
          <p:cNvSpPr>
            <a:spLocks noChangeArrowheads="1"/>
          </p:cNvSpPr>
          <p:nvPr/>
        </p:nvSpPr>
        <p:spPr bwMode="auto">
          <a:xfrm>
            <a:off x="1905000" y="2057400"/>
            <a:ext cx="7467600" cy="336550"/>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pt-BR" sz="1600" b="0">
                <a:solidFill>
                  <a:schemeClr val="accent2"/>
                </a:solidFill>
                <a:latin typeface="Arial" pitchFamily="34" charset="0"/>
              </a:rPr>
              <a:t> Award e-Learning Brasil 2003, APARH and Portal e-Learning Brasil</a:t>
            </a:r>
          </a:p>
        </p:txBody>
      </p:sp>
      <p:sp>
        <p:nvSpPr>
          <p:cNvPr id="69638" name="Rectangle 6"/>
          <p:cNvSpPr>
            <a:spLocks noChangeArrowheads="1"/>
          </p:cNvSpPr>
          <p:nvPr/>
        </p:nvSpPr>
        <p:spPr bwMode="auto">
          <a:xfrm>
            <a:off x="1905000" y="2590800"/>
            <a:ext cx="7467600" cy="581025"/>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 On Spotlight:</a:t>
            </a:r>
            <a:r>
              <a:rPr lang="pt-BR" sz="1600" b="0">
                <a:solidFill>
                  <a:schemeClr val="accent2"/>
                </a:solidFill>
                <a:latin typeface="Arial" pitchFamily="34" charset="0"/>
              </a:rPr>
              <a:t> Software for Management, Company of Year and Trademark of Year of Computing Yearbook Hoje 2003.</a:t>
            </a:r>
          </a:p>
        </p:txBody>
      </p:sp>
      <p:sp>
        <p:nvSpPr>
          <p:cNvPr id="69639" name="Rectangle 7"/>
          <p:cNvSpPr>
            <a:spLocks noChangeArrowheads="1"/>
          </p:cNvSpPr>
          <p:nvPr/>
        </p:nvSpPr>
        <p:spPr bwMode="auto">
          <a:xfrm>
            <a:off x="1981200" y="3200400"/>
            <a:ext cx="7391400" cy="630238"/>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Year Spotlight – Big Software Developers of Computing Yearbook Hoje 2004</a:t>
            </a:r>
          </a:p>
          <a:p>
            <a:pPr>
              <a:spcBef>
                <a:spcPct val="20000"/>
              </a:spcBef>
              <a:buFontTx/>
              <a:buChar char="•"/>
            </a:pPr>
            <a:endParaRPr lang="pt-BR" sz="1600" b="0">
              <a:solidFill>
                <a:schemeClr val="accent2"/>
              </a:solidFill>
              <a:latin typeface="Arial" pitchFamily="34" charset="0"/>
            </a:endParaRPr>
          </a:p>
        </p:txBody>
      </p:sp>
      <p:sp>
        <p:nvSpPr>
          <p:cNvPr id="69640" name="Rectangle 8"/>
          <p:cNvSpPr>
            <a:spLocks noChangeArrowheads="1"/>
          </p:cNvSpPr>
          <p:nvPr/>
        </p:nvSpPr>
        <p:spPr bwMode="auto">
          <a:xfrm>
            <a:off x="1925638" y="5654675"/>
            <a:ext cx="7391400" cy="336550"/>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 Award</a:t>
            </a:r>
            <a:r>
              <a:rPr lang="pt-BR" sz="1600" b="0">
                <a:solidFill>
                  <a:schemeClr val="accent2"/>
                </a:solidFill>
                <a:latin typeface="Arial" pitchFamily="34" charset="0"/>
              </a:rPr>
              <a:t> MasterCana 2003, Integrated Management Software, PróCana</a:t>
            </a:r>
          </a:p>
        </p:txBody>
      </p:sp>
      <p:sp>
        <p:nvSpPr>
          <p:cNvPr id="69641" name="Rectangle 9"/>
          <p:cNvSpPr>
            <a:spLocks noChangeArrowheads="1"/>
          </p:cNvSpPr>
          <p:nvPr/>
        </p:nvSpPr>
        <p:spPr bwMode="auto">
          <a:xfrm>
            <a:off x="1011238" y="1074738"/>
            <a:ext cx="6781800" cy="4800600"/>
          </a:xfrm>
          <a:prstGeom prst="rect">
            <a:avLst/>
          </a:prstGeom>
          <a:noFill/>
          <a:ln w="57150">
            <a:noFill/>
            <a:miter lim="800000"/>
            <a:headEnd/>
            <a:tailEnd/>
          </a:ln>
          <a:effectLst/>
        </p:spPr>
        <p:txBody>
          <a:bodyPr wrap="none" anchor="ctr"/>
          <a:lstStyle/>
          <a:p>
            <a:endParaRPr lang="en-US"/>
          </a:p>
        </p:txBody>
      </p:sp>
      <p:pic>
        <p:nvPicPr>
          <p:cNvPr id="69642" name="Picture 10" descr="Computerworld-01"/>
          <p:cNvPicPr>
            <a:picLocks noChangeAspect="1" noChangeArrowheads="1"/>
          </p:cNvPicPr>
          <p:nvPr/>
        </p:nvPicPr>
        <p:blipFill>
          <a:blip r:embed="rId3" cstate="print"/>
          <a:srcRect/>
          <a:stretch>
            <a:fillRect/>
          </a:stretch>
        </p:blipFill>
        <p:spPr bwMode="auto">
          <a:xfrm>
            <a:off x="228600" y="1600200"/>
            <a:ext cx="1524000" cy="317500"/>
          </a:xfrm>
          <a:prstGeom prst="rect">
            <a:avLst/>
          </a:prstGeom>
          <a:noFill/>
        </p:spPr>
      </p:pic>
      <p:pic>
        <p:nvPicPr>
          <p:cNvPr id="69643" name="Picture 11" descr="Consumidor Moderno"/>
          <p:cNvPicPr>
            <a:picLocks noChangeAspect="1" noChangeArrowheads="1"/>
          </p:cNvPicPr>
          <p:nvPr/>
        </p:nvPicPr>
        <p:blipFill>
          <a:blip r:embed="rId4" cstate="print"/>
          <a:srcRect/>
          <a:stretch>
            <a:fillRect/>
          </a:stretch>
        </p:blipFill>
        <p:spPr bwMode="auto">
          <a:xfrm>
            <a:off x="152400" y="4818063"/>
            <a:ext cx="1295400" cy="593725"/>
          </a:xfrm>
          <a:prstGeom prst="rect">
            <a:avLst/>
          </a:prstGeom>
          <a:noFill/>
        </p:spPr>
      </p:pic>
      <p:pic>
        <p:nvPicPr>
          <p:cNvPr id="69644" name="Picture 12" descr="IDG"/>
          <p:cNvPicPr>
            <a:picLocks noChangeAspect="1" noChangeArrowheads="1"/>
          </p:cNvPicPr>
          <p:nvPr/>
        </p:nvPicPr>
        <p:blipFill>
          <a:blip r:embed="rId5" cstate="print"/>
          <a:srcRect/>
          <a:stretch>
            <a:fillRect/>
          </a:stretch>
        </p:blipFill>
        <p:spPr bwMode="auto">
          <a:xfrm>
            <a:off x="304800" y="1219200"/>
            <a:ext cx="1019175" cy="333375"/>
          </a:xfrm>
          <a:prstGeom prst="rect">
            <a:avLst/>
          </a:prstGeom>
          <a:noFill/>
        </p:spPr>
      </p:pic>
      <p:grpSp>
        <p:nvGrpSpPr>
          <p:cNvPr id="69645" name="Group 13"/>
          <p:cNvGrpSpPr>
            <a:grpSpLocks/>
          </p:cNvGrpSpPr>
          <p:nvPr/>
        </p:nvGrpSpPr>
        <p:grpSpPr bwMode="auto">
          <a:xfrm>
            <a:off x="228600" y="2590800"/>
            <a:ext cx="1308100" cy="558800"/>
            <a:chOff x="66" y="2976"/>
            <a:chExt cx="1792" cy="918"/>
          </a:xfrm>
        </p:grpSpPr>
        <p:pic>
          <p:nvPicPr>
            <p:cNvPr id="69646" name="Picture 14" descr="selo_destaque_ano"/>
            <p:cNvPicPr>
              <a:picLocks noChangeAspect="1" noChangeArrowheads="1"/>
            </p:cNvPicPr>
            <p:nvPr/>
          </p:nvPicPr>
          <p:blipFill>
            <a:blip r:embed="rId6" cstate="print"/>
            <a:srcRect/>
            <a:stretch>
              <a:fillRect/>
            </a:stretch>
          </p:blipFill>
          <p:spPr bwMode="auto">
            <a:xfrm>
              <a:off x="66" y="2977"/>
              <a:ext cx="866" cy="917"/>
            </a:xfrm>
            <a:prstGeom prst="rect">
              <a:avLst/>
            </a:prstGeom>
            <a:noFill/>
          </p:spPr>
        </p:pic>
        <p:pic>
          <p:nvPicPr>
            <p:cNvPr id="69647" name="Picture 15" descr="selo_empresa_ano"/>
            <p:cNvPicPr>
              <a:picLocks noChangeAspect="1" noChangeArrowheads="1"/>
            </p:cNvPicPr>
            <p:nvPr/>
          </p:nvPicPr>
          <p:blipFill>
            <a:blip r:embed="rId7" cstate="print"/>
            <a:srcRect/>
            <a:stretch>
              <a:fillRect/>
            </a:stretch>
          </p:blipFill>
          <p:spPr bwMode="auto">
            <a:xfrm>
              <a:off x="992" y="2976"/>
              <a:ext cx="866" cy="917"/>
            </a:xfrm>
            <a:prstGeom prst="rect">
              <a:avLst/>
            </a:prstGeom>
            <a:noFill/>
          </p:spPr>
        </p:pic>
      </p:grpSp>
      <p:pic>
        <p:nvPicPr>
          <p:cNvPr id="69648" name="Picture 16" descr="logotipo - WEB (premio 2003)"/>
          <p:cNvPicPr>
            <a:picLocks noChangeAspect="1" noChangeArrowheads="1"/>
          </p:cNvPicPr>
          <p:nvPr/>
        </p:nvPicPr>
        <p:blipFill>
          <a:blip r:embed="rId8" cstate="print"/>
          <a:srcRect/>
          <a:stretch>
            <a:fillRect/>
          </a:stretch>
        </p:blipFill>
        <p:spPr bwMode="auto">
          <a:xfrm>
            <a:off x="381000" y="2057400"/>
            <a:ext cx="990600" cy="407988"/>
          </a:xfrm>
          <a:prstGeom prst="rect">
            <a:avLst/>
          </a:prstGeom>
          <a:noFill/>
        </p:spPr>
      </p:pic>
      <p:sp>
        <p:nvSpPr>
          <p:cNvPr id="69649" name="Line 17"/>
          <p:cNvSpPr>
            <a:spLocks noChangeShapeType="1"/>
          </p:cNvSpPr>
          <p:nvPr/>
        </p:nvSpPr>
        <p:spPr bwMode="auto">
          <a:xfrm>
            <a:off x="228600" y="1143000"/>
            <a:ext cx="8610600" cy="0"/>
          </a:xfrm>
          <a:prstGeom prst="line">
            <a:avLst/>
          </a:prstGeom>
          <a:noFill/>
          <a:ln w="6350">
            <a:solidFill>
              <a:srgbClr val="B2B2B2"/>
            </a:solidFill>
            <a:round/>
            <a:headEnd/>
            <a:tailEnd/>
          </a:ln>
          <a:effectLst/>
        </p:spPr>
        <p:txBody>
          <a:bodyPr/>
          <a:lstStyle/>
          <a:p>
            <a:endParaRPr lang="en-US"/>
          </a:p>
        </p:txBody>
      </p:sp>
      <p:sp>
        <p:nvSpPr>
          <p:cNvPr id="69650" name="Line 18"/>
          <p:cNvSpPr>
            <a:spLocks noChangeShapeType="1"/>
          </p:cNvSpPr>
          <p:nvPr/>
        </p:nvSpPr>
        <p:spPr bwMode="auto">
          <a:xfrm>
            <a:off x="228600" y="2514600"/>
            <a:ext cx="8610600" cy="0"/>
          </a:xfrm>
          <a:prstGeom prst="line">
            <a:avLst/>
          </a:prstGeom>
          <a:noFill/>
          <a:ln w="6350">
            <a:solidFill>
              <a:srgbClr val="B2B2B2"/>
            </a:solidFill>
            <a:round/>
            <a:headEnd/>
            <a:tailEnd/>
          </a:ln>
          <a:effectLst/>
        </p:spPr>
        <p:txBody>
          <a:bodyPr/>
          <a:lstStyle/>
          <a:p>
            <a:endParaRPr lang="en-US"/>
          </a:p>
        </p:txBody>
      </p:sp>
      <p:sp>
        <p:nvSpPr>
          <p:cNvPr id="69651" name="Line 19"/>
          <p:cNvSpPr>
            <a:spLocks noChangeShapeType="1"/>
          </p:cNvSpPr>
          <p:nvPr/>
        </p:nvSpPr>
        <p:spPr bwMode="auto">
          <a:xfrm>
            <a:off x="0" y="4038600"/>
            <a:ext cx="8610600" cy="0"/>
          </a:xfrm>
          <a:prstGeom prst="line">
            <a:avLst/>
          </a:prstGeom>
          <a:noFill/>
          <a:ln w="6350">
            <a:solidFill>
              <a:srgbClr val="B2B2B2"/>
            </a:solidFill>
            <a:round/>
            <a:headEnd/>
            <a:tailEnd/>
          </a:ln>
          <a:effectLst/>
        </p:spPr>
        <p:txBody>
          <a:bodyPr/>
          <a:lstStyle/>
          <a:p>
            <a:endParaRPr lang="en-US"/>
          </a:p>
        </p:txBody>
      </p:sp>
      <p:sp>
        <p:nvSpPr>
          <p:cNvPr id="69652" name="Line 20"/>
          <p:cNvSpPr>
            <a:spLocks noChangeShapeType="1"/>
          </p:cNvSpPr>
          <p:nvPr/>
        </p:nvSpPr>
        <p:spPr bwMode="auto">
          <a:xfrm>
            <a:off x="249238" y="4746625"/>
            <a:ext cx="8610600" cy="0"/>
          </a:xfrm>
          <a:prstGeom prst="line">
            <a:avLst/>
          </a:prstGeom>
          <a:noFill/>
          <a:ln w="6350">
            <a:solidFill>
              <a:srgbClr val="B2B2B2"/>
            </a:solidFill>
            <a:round/>
            <a:headEnd/>
            <a:tailEnd/>
          </a:ln>
          <a:effectLst/>
        </p:spPr>
        <p:txBody>
          <a:bodyPr/>
          <a:lstStyle/>
          <a:p>
            <a:endParaRPr lang="en-US"/>
          </a:p>
        </p:txBody>
      </p:sp>
      <p:sp>
        <p:nvSpPr>
          <p:cNvPr id="69653" name="Line 21"/>
          <p:cNvSpPr>
            <a:spLocks noChangeShapeType="1"/>
          </p:cNvSpPr>
          <p:nvPr/>
        </p:nvSpPr>
        <p:spPr bwMode="auto">
          <a:xfrm>
            <a:off x="249238" y="5457825"/>
            <a:ext cx="8610600" cy="0"/>
          </a:xfrm>
          <a:prstGeom prst="line">
            <a:avLst/>
          </a:prstGeom>
          <a:noFill/>
          <a:ln w="6350">
            <a:solidFill>
              <a:srgbClr val="B2B2B2"/>
            </a:solidFill>
            <a:round/>
            <a:headEnd/>
            <a:tailEnd/>
          </a:ln>
          <a:effectLst/>
        </p:spPr>
        <p:txBody>
          <a:bodyPr/>
          <a:lstStyle/>
          <a:p>
            <a:endParaRPr lang="en-US"/>
          </a:p>
        </p:txBody>
      </p:sp>
      <p:sp>
        <p:nvSpPr>
          <p:cNvPr id="69654" name="Line 22"/>
          <p:cNvSpPr>
            <a:spLocks noChangeShapeType="1"/>
          </p:cNvSpPr>
          <p:nvPr/>
        </p:nvSpPr>
        <p:spPr bwMode="auto">
          <a:xfrm>
            <a:off x="249238" y="6267450"/>
            <a:ext cx="8610600" cy="0"/>
          </a:xfrm>
          <a:prstGeom prst="line">
            <a:avLst/>
          </a:prstGeom>
          <a:noFill/>
          <a:ln w="28575">
            <a:solidFill>
              <a:srgbClr val="B2B2B2"/>
            </a:solidFill>
            <a:round/>
            <a:headEnd/>
            <a:tailEnd/>
          </a:ln>
          <a:effectLst/>
        </p:spPr>
        <p:txBody>
          <a:bodyPr/>
          <a:lstStyle/>
          <a:p>
            <a:endParaRPr lang="en-US"/>
          </a:p>
        </p:txBody>
      </p:sp>
      <p:sp>
        <p:nvSpPr>
          <p:cNvPr id="69655" name="Line 23"/>
          <p:cNvSpPr>
            <a:spLocks noChangeShapeType="1"/>
          </p:cNvSpPr>
          <p:nvPr/>
        </p:nvSpPr>
        <p:spPr bwMode="auto">
          <a:xfrm>
            <a:off x="228600" y="1981200"/>
            <a:ext cx="8610600" cy="0"/>
          </a:xfrm>
          <a:prstGeom prst="line">
            <a:avLst/>
          </a:prstGeom>
          <a:noFill/>
          <a:ln w="6350">
            <a:solidFill>
              <a:srgbClr val="B2B2B2"/>
            </a:solidFill>
            <a:round/>
            <a:headEnd/>
            <a:tailEnd/>
          </a:ln>
          <a:effectLst/>
        </p:spPr>
        <p:txBody>
          <a:bodyPr/>
          <a:lstStyle/>
          <a:p>
            <a:endParaRPr lang="en-US"/>
          </a:p>
        </p:txBody>
      </p:sp>
      <p:sp>
        <p:nvSpPr>
          <p:cNvPr id="69656" name="Rectangle 24"/>
          <p:cNvSpPr>
            <a:spLocks noChangeArrowheads="1"/>
          </p:cNvSpPr>
          <p:nvPr/>
        </p:nvSpPr>
        <p:spPr bwMode="auto">
          <a:xfrm>
            <a:off x="1925638" y="4095750"/>
            <a:ext cx="7162800" cy="555625"/>
          </a:xfrm>
          <a:prstGeom prst="rect">
            <a:avLst/>
          </a:prstGeom>
          <a:noFill/>
          <a:ln w="25400">
            <a:noFill/>
            <a:miter lim="800000"/>
            <a:headEnd/>
            <a:tailEnd/>
          </a:ln>
          <a:effectLst/>
        </p:spPr>
        <p:txBody>
          <a:bodyPr>
            <a:spAutoFit/>
          </a:bodyPr>
          <a:lstStyle/>
          <a:p>
            <a:pPr>
              <a:spcBef>
                <a:spcPct val="20000"/>
              </a:spcBef>
              <a:buClr>
                <a:srgbClr val="FF5050"/>
              </a:buClr>
              <a:buFontTx/>
              <a:buChar char="•"/>
            </a:pPr>
            <a:r>
              <a:rPr lang="en-US" sz="1600" b="0">
                <a:solidFill>
                  <a:schemeClr val="accent2"/>
                </a:solidFill>
                <a:latin typeface="Arial" pitchFamily="34" charset="0"/>
              </a:rPr>
              <a:t> </a:t>
            </a:r>
            <a:r>
              <a:rPr lang="pt-BR" sz="1600" b="0">
                <a:solidFill>
                  <a:schemeClr val="accent2"/>
                </a:solidFill>
                <a:latin typeface="Arial" pitchFamily="34" charset="0"/>
              </a:rPr>
              <a:t>Top of Mind 2004, HR Vendors</a:t>
            </a:r>
            <a:endParaRPr lang="en-US" sz="1600" b="0">
              <a:solidFill>
                <a:schemeClr val="accent2"/>
              </a:solidFill>
              <a:latin typeface="Arial" pitchFamily="34" charset="0"/>
            </a:endParaRPr>
          </a:p>
          <a:p>
            <a:pPr algn="r">
              <a:spcBef>
                <a:spcPct val="20000"/>
              </a:spcBef>
            </a:pPr>
            <a:r>
              <a:rPr lang="en-US" sz="1200" b="0">
                <a:solidFill>
                  <a:schemeClr val="accent2"/>
                </a:solidFill>
                <a:latin typeface="Arial" pitchFamily="34" charset="0"/>
              </a:rPr>
              <a:t>(seven consecutive awards)</a:t>
            </a:r>
            <a:endParaRPr lang="pt-BR" sz="1200" b="0">
              <a:solidFill>
                <a:schemeClr val="accent2"/>
              </a:solidFill>
              <a:latin typeface="Arial" pitchFamily="34" charset="0"/>
            </a:endParaRPr>
          </a:p>
        </p:txBody>
      </p:sp>
      <p:pic>
        <p:nvPicPr>
          <p:cNvPr id="69657" name="Picture 25"/>
          <p:cNvPicPr>
            <a:picLocks noChangeAspect="1" noChangeArrowheads="1"/>
          </p:cNvPicPr>
          <p:nvPr/>
        </p:nvPicPr>
        <p:blipFill>
          <a:blip r:embed="rId9" cstate="print"/>
          <a:srcRect/>
          <a:stretch>
            <a:fillRect/>
          </a:stretch>
        </p:blipFill>
        <p:spPr bwMode="auto">
          <a:xfrm>
            <a:off x="477838" y="5527675"/>
            <a:ext cx="566737" cy="642938"/>
          </a:xfrm>
          <a:prstGeom prst="rect">
            <a:avLst/>
          </a:prstGeom>
          <a:noFill/>
        </p:spPr>
      </p:pic>
      <p:pic>
        <p:nvPicPr>
          <p:cNvPr id="69658" name="Picture 26" descr="ih2004"/>
          <p:cNvPicPr>
            <a:picLocks noChangeAspect="1" noChangeArrowheads="1"/>
          </p:cNvPicPr>
          <p:nvPr/>
        </p:nvPicPr>
        <p:blipFill>
          <a:blip r:embed="rId10" cstate="print"/>
          <a:srcRect/>
          <a:stretch>
            <a:fillRect/>
          </a:stretch>
        </p:blipFill>
        <p:spPr bwMode="auto">
          <a:xfrm>
            <a:off x="990600" y="3200400"/>
            <a:ext cx="468313" cy="762000"/>
          </a:xfrm>
          <a:prstGeom prst="rect">
            <a:avLst/>
          </a:prstGeom>
          <a:noFill/>
        </p:spPr>
      </p:pic>
      <p:pic>
        <p:nvPicPr>
          <p:cNvPr id="69659" name="Picture 27" descr="logo7top"/>
          <p:cNvPicPr>
            <a:picLocks noChangeAspect="1" noChangeArrowheads="1"/>
          </p:cNvPicPr>
          <p:nvPr>
            <p:ph idx="1"/>
          </p:nvPr>
        </p:nvPicPr>
        <p:blipFill>
          <a:blip r:embed="rId11" cstate="print"/>
          <a:srcRect/>
          <a:stretch>
            <a:fillRect/>
          </a:stretch>
        </p:blipFill>
        <p:spPr>
          <a:xfrm>
            <a:off x="714375" y="4164013"/>
            <a:ext cx="555625" cy="585787"/>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Public Awards</a:t>
            </a:r>
          </a:p>
        </p:txBody>
      </p:sp>
      <p:sp>
        <p:nvSpPr>
          <p:cNvPr id="71683" name="Rectangle 3"/>
          <p:cNvSpPr>
            <a:spLocks noGrp="1" noChangeArrowheads="1"/>
          </p:cNvSpPr>
          <p:nvPr>
            <p:ph type="body" idx="1"/>
          </p:nvPr>
        </p:nvSpPr>
        <p:spPr/>
        <p:txBody>
          <a:bodyPr/>
          <a:lstStyle/>
          <a:p>
            <a:r>
              <a:rPr lang="pt-BR"/>
              <a:t>e-Learning 2003, 2004 and 2005 Reference</a:t>
            </a:r>
          </a:p>
          <a:p>
            <a:r>
              <a:rPr lang="pt-BR"/>
              <a:t>e-Learning Brasil Award</a:t>
            </a:r>
            <a:endParaRPr lang="en-US"/>
          </a:p>
        </p:txBody>
      </p:sp>
      <p:pic>
        <p:nvPicPr>
          <p:cNvPr id="71684" name="Picture 4" descr="trofeu"/>
          <p:cNvPicPr>
            <a:picLocks noChangeAspect="1" noChangeArrowheads="1"/>
          </p:cNvPicPr>
          <p:nvPr/>
        </p:nvPicPr>
        <p:blipFill>
          <a:blip r:embed="rId3" cstate="print"/>
          <a:srcRect/>
          <a:stretch>
            <a:fillRect/>
          </a:stretch>
        </p:blipFill>
        <p:spPr bwMode="auto">
          <a:xfrm>
            <a:off x="6516688" y="2420938"/>
            <a:ext cx="2114550" cy="2190750"/>
          </a:xfrm>
          <a:prstGeom prst="rect">
            <a:avLst/>
          </a:prstGeom>
          <a:noFill/>
        </p:spPr>
      </p:pic>
      <p:pic>
        <p:nvPicPr>
          <p:cNvPr id="71685" name="Picture 5" descr="selo elearningbrasil 2004"/>
          <p:cNvPicPr>
            <a:picLocks noChangeAspect="1" noChangeArrowheads="1"/>
          </p:cNvPicPr>
          <p:nvPr/>
        </p:nvPicPr>
        <p:blipFill>
          <a:blip r:embed="rId4" cstate="print"/>
          <a:srcRect/>
          <a:stretch>
            <a:fillRect/>
          </a:stretch>
        </p:blipFill>
        <p:spPr bwMode="auto">
          <a:xfrm>
            <a:off x="4114800" y="3357563"/>
            <a:ext cx="1938338" cy="3027362"/>
          </a:xfrm>
          <a:prstGeom prst="rect">
            <a:avLst/>
          </a:prstGeom>
          <a:noFill/>
          <a:ln w="9525">
            <a:noFill/>
            <a:miter lim="800000"/>
            <a:headEnd/>
            <a:tailEnd/>
          </a:ln>
        </p:spPr>
      </p:pic>
      <p:pic>
        <p:nvPicPr>
          <p:cNvPr id="71686" name="Picture 6" descr="selo_datasul"/>
          <p:cNvPicPr>
            <a:picLocks noChangeAspect="1" noChangeArrowheads="1"/>
          </p:cNvPicPr>
          <p:nvPr/>
        </p:nvPicPr>
        <p:blipFill>
          <a:blip r:embed="rId5" cstate="print"/>
          <a:srcRect/>
          <a:stretch>
            <a:fillRect/>
          </a:stretch>
        </p:blipFill>
        <p:spPr bwMode="auto">
          <a:xfrm>
            <a:off x="1219200" y="3357563"/>
            <a:ext cx="1927225" cy="3043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Technology Leadership</a:t>
            </a:r>
          </a:p>
        </p:txBody>
      </p:sp>
      <p:pic>
        <p:nvPicPr>
          <p:cNvPr id="73731" name="Picture 3" descr="compaq"/>
          <p:cNvPicPr>
            <a:picLocks noChangeAspect="1" noChangeArrowheads="1"/>
          </p:cNvPicPr>
          <p:nvPr/>
        </p:nvPicPr>
        <p:blipFill>
          <a:blip r:embed="rId3" cstate="print"/>
          <a:srcRect/>
          <a:stretch>
            <a:fillRect/>
          </a:stretch>
        </p:blipFill>
        <p:spPr bwMode="auto">
          <a:xfrm>
            <a:off x="914400" y="1752600"/>
            <a:ext cx="2016125" cy="571500"/>
          </a:xfrm>
          <a:prstGeom prst="rect">
            <a:avLst/>
          </a:prstGeom>
          <a:noFill/>
          <a:ln w="28575">
            <a:noFill/>
            <a:miter lim="800000"/>
            <a:headEnd/>
            <a:tailEnd/>
          </a:ln>
          <a:effectLst/>
        </p:spPr>
      </p:pic>
      <p:pic>
        <p:nvPicPr>
          <p:cNvPr id="73732" name="Picture 4" descr="embratel"/>
          <p:cNvPicPr>
            <a:picLocks noChangeAspect="1" noChangeArrowheads="1"/>
          </p:cNvPicPr>
          <p:nvPr/>
        </p:nvPicPr>
        <p:blipFill>
          <a:blip r:embed="rId4" cstate="print"/>
          <a:srcRect/>
          <a:stretch>
            <a:fillRect/>
          </a:stretch>
        </p:blipFill>
        <p:spPr bwMode="auto">
          <a:xfrm>
            <a:off x="838200" y="2819400"/>
            <a:ext cx="1806575" cy="596900"/>
          </a:xfrm>
          <a:prstGeom prst="rect">
            <a:avLst/>
          </a:prstGeom>
          <a:noFill/>
          <a:ln w="28575">
            <a:noFill/>
            <a:miter lim="800000"/>
            <a:headEnd/>
            <a:tailEnd/>
          </a:ln>
          <a:effectLst/>
        </p:spPr>
      </p:pic>
      <p:pic>
        <p:nvPicPr>
          <p:cNvPr id="73733" name="Picture 5" descr="hp"/>
          <p:cNvPicPr>
            <a:picLocks noChangeAspect="1" noChangeArrowheads="1"/>
          </p:cNvPicPr>
          <p:nvPr/>
        </p:nvPicPr>
        <p:blipFill>
          <a:blip r:embed="rId5" cstate="print">
            <a:clrChange>
              <a:clrFrom>
                <a:srgbClr val="FEFFFF"/>
              </a:clrFrom>
              <a:clrTo>
                <a:srgbClr val="FEFFFF">
                  <a:alpha val="0"/>
                </a:srgbClr>
              </a:clrTo>
            </a:clrChange>
          </a:blip>
          <a:srcRect/>
          <a:stretch>
            <a:fillRect/>
          </a:stretch>
        </p:blipFill>
        <p:spPr bwMode="auto">
          <a:xfrm>
            <a:off x="5029200" y="1066800"/>
            <a:ext cx="990600" cy="895350"/>
          </a:xfrm>
          <a:prstGeom prst="rect">
            <a:avLst/>
          </a:prstGeom>
          <a:noFill/>
          <a:ln w="28575">
            <a:noFill/>
            <a:miter lim="800000"/>
            <a:headEnd/>
            <a:tailEnd/>
          </a:ln>
          <a:effectLst/>
        </p:spPr>
      </p:pic>
      <p:pic>
        <p:nvPicPr>
          <p:cNvPr id="73734" name="Picture 6" descr="ibm"/>
          <p:cNvPicPr>
            <a:picLocks noChangeAspect="1" noChangeArrowheads="1"/>
          </p:cNvPicPr>
          <p:nvPr/>
        </p:nvPicPr>
        <p:blipFill>
          <a:blip r:embed="rId6" cstate="print"/>
          <a:srcRect/>
          <a:stretch>
            <a:fillRect/>
          </a:stretch>
        </p:blipFill>
        <p:spPr bwMode="auto">
          <a:xfrm>
            <a:off x="6324600" y="1905000"/>
            <a:ext cx="1803400" cy="511175"/>
          </a:xfrm>
          <a:prstGeom prst="rect">
            <a:avLst/>
          </a:prstGeom>
          <a:noFill/>
          <a:ln w="28575">
            <a:noFill/>
            <a:miter lim="800000"/>
            <a:headEnd/>
            <a:tailEnd/>
          </a:ln>
          <a:effectLst/>
        </p:spPr>
      </p:pic>
      <p:pic>
        <p:nvPicPr>
          <p:cNvPr id="73735" name="Picture 7" descr="microsof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9400" y="4343400"/>
            <a:ext cx="1951038" cy="531813"/>
          </a:xfrm>
          <a:prstGeom prst="rect">
            <a:avLst/>
          </a:prstGeom>
          <a:noFill/>
          <a:ln w="28575">
            <a:noFill/>
            <a:miter lim="800000"/>
            <a:headEnd/>
            <a:tailEnd/>
          </a:ln>
          <a:effectLst/>
        </p:spPr>
      </p:pic>
      <p:pic>
        <p:nvPicPr>
          <p:cNvPr id="73736" name="Picture 8" descr="neogri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14400" y="4648200"/>
            <a:ext cx="1943100" cy="585788"/>
          </a:xfrm>
          <a:prstGeom prst="rect">
            <a:avLst/>
          </a:prstGeom>
          <a:noFill/>
          <a:ln w="28575">
            <a:noFill/>
            <a:miter lim="800000"/>
            <a:headEnd/>
            <a:tailEnd/>
          </a:ln>
          <a:effectLst/>
        </p:spPr>
      </p:pic>
      <p:pic>
        <p:nvPicPr>
          <p:cNvPr id="73737" name="Picture 9" descr="progress"/>
          <p:cNvPicPr>
            <a:picLocks noChangeAspect="1" noChangeArrowheads="1"/>
          </p:cNvPicPr>
          <p:nvPr/>
        </p:nvPicPr>
        <p:blipFill>
          <a:blip r:embed="rId9" cstate="print"/>
          <a:srcRect/>
          <a:stretch>
            <a:fillRect/>
          </a:stretch>
        </p:blipFill>
        <p:spPr bwMode="auto">
          <a:xfrm>
            <a:off x="5334000" y="5257800"/>
            <a:ext cx="1824038" cy="527050"/>
          </a:xfrm>
          <a:prstGeom prst="rect">
            <a:avLst/>
          </a:prstGeom>
          <a:noFill/>
          <a:ln w="28575">
            <a:noFill/>
            <a:miter lim="800000"/>
            <a:headEnd/>
            <a:tailEnd/>
          </a:ln>
          <a:effectLst/>
        </p:spPr>
      </p:pic>
      <p:pic>
        <p:nvPicPr>
          <p:cNvPr id="73738" name="Picture 10" descr="masthead_dell2"/>
          <p:cNvPicPr>
            <a:picLocks noChangeAspect="1" noChangeArrowheads="1"/>
          </p:cNvPicPr>
          <p:nvPr/>
        </p:nvPicPr>
        <p:blipFill>
          <a:blip r:embed="rId10" cstate="print"/>
          <a:srcRect/>
          <a:stretch>
            <a:fillRect/>
          </a:stretch>
        </p:blipFill>
        <p:spPr bwMode="auto">
          <a:xfrm>
            <a:off x="7010400" y="3124200"/>
            <a:ext cx="1654175" cy="604838"/>
          </a:xfrm>
          <a:prstGeom prst="rect">
            <a:avLst/>
          </a:prstGeom>
          <a:noFill/>
          <a:ln w="28575">
            <a:noFill/>
            <a:miter lim="800000"/>
            <a:headEnd/>
            <a:tailEnd/>
          </a:ln>
          <a:effectLst/>
        </p:spPr>
      </p:pic>
      <p:pic>
        <p:nvPicPr>
          <p:cNvPr id="73739" name="Picture 11" descr="oracl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590800" y="5334000"/>
            <a:ext cx="2303463" cy="368300"/>
          </a:xfrm>
          <a:prstGeom prst="rect">
            <a:avLst/>
          </a:prstGeom>
          <a:noFill/>
          <a:ln w="38100">
            <a:noFill/>
            <a:miter lim="800000"/>
            <a:headEnd/>
            <a:tailEnd/>
          </a:ln>
          <a:effectLst/>
        </p:spPr>
      </p:pic>
      <p:pic>
        <p:nvPicPr>
          <p:cNvPr id="73740" name="Picture 12" descr="Intel">
            <a:hlinkClick r:id="rId12"/>
          </p:cNvPr>
          <p:cNvPicPr>
            <a:picLocks noChangeAspect="1" noChangeArrowheads="1"/>
          </p:cNvPicPr>
          <p:nvPr/>
        </p:nvPicPr>
        <p:blipFill>
          <a:blip r:embed="rId13" cstate="print"/>
          <a:srcRect/>
          <a:stretch>
            <a:fillRect/>
          </a:stretch>
        </p:blipFill>
        <p:spPr bwMode="auto">
          <a:xfrm>
            <a:off x="3276600" y="1066800"/>
            <a:ext cx="1219200" cy="868363"/>
          </a:xfrm>
          <a:prstGeom prst="rect">
            <a:avLst/>
          </a:prstGeom>
          <a:noFill/>
          <a:ln w="9525">
            <a:solidFill>
              <a:schemeClr val="accent2"/>
            </a:solidFill>
            <a:miter lim="800000"/>
            <a:headEnd/>
            <a:tailEnd/>
          </a:ln>
        </p:spPr>
      </p:pic>
      <p:pic>
        <p:nvPicPr>
          <p:cNvPr id="73741" name="Picture 13" descr="logo_Brasil_Telecom"/>
          <p:cNvPicPr>
            <a:picLocks noChangeAspect="1" noChangeArrowheads="1"/>
          </p:cNvPicPr>
          <p:nvPr/>
        </p:nvPicPr>
        <p:blipFill>
          <a:blip r:embed="rId14" cstate="print"/>
          <a:srcRect/>
          <a:stretch>
            <a:fillRect/>
          </a:stretch>
        </p:blipFill>
        <p:spPr bwMode="auto">
          <a:xfrm>
            <a:off x="228600" y="3657600"/>
            <a:ext cx="2438400" cy="608013"/>
          </a:xfrm>
          <a:prstGeom prst="rect">
            <a:avLst/>
          </a:prstGeom>
          <a:noFill/>
        </p:spPr>
      </p:pic>
      <p:pic>
        <p:nvPicPr>
          <p:cNvPr id="73742" name="Picture 14" descr="Logo_Datasul_medio"/>
          <p:cNvPicPr>
            <a:picLocks noChangeAspect="1" noChangeArrowheads="1"/>
          </p:cNvPicPr>
          <p:nvPr/>
        </p:nvPicPr>
        <p:blipFill>
          <a:blip r:embed="rId15" cstate="print"/>
          <a:srcRect/>
          <a:stretch>
            <a:fillRect/>
          </a:stretch>
        </p:blipFill>
        <p:spPr bwMode="auto">
          <a:xfrm>
            <a:off x="3505200" y="2743200"/>
            <a:ext cx="2590800" cy="20828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042988" y="1844675"/>
            <a:ext cx="7632700" cy="2376488"/>
          </a:xfrm>
          <a:prstGeom prst="rect">
            <a:avLst/>
          </a:prstGeom>
          <a:noFill/>
          <a:ln w="9525">
            <a:noFill/>
            <a:miter lim="800000"/>
            <a:headEnd/>
            <a:tailEnd/>
          </a:ln>
          <a:effectLst/>
        </p:spPr>
        <p:txBody>
          <a:bodyPr anchor="ctr"/>
          <a:lstStyle/>
          <a:p>
            <a:pPr algn="ctr"/>
            <a:r>
              <a:rPr lang="en-US" sz="4800" b="0">
                <a:solidFill>
                  <a:srgbClr val="990033"/>
                </a:solidFill>
                <a:latin typeface="Trebuchet MS" pitchFamily="34" charset="0"/>
              </a:rPr>
              <a:t>Customer Installed Base</a:t>
            </a:r>
            <a:endParaRPr lang="pt-BR" sz="4800" b="0">
              <a:solidFill>
                <a:srgbClr val="990033"/>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pt-BR"/>
              <a:t>Quantity of Installed Sites</a:t>
            </a:r>
          </a:p>
        </p:txBody>
      </p:sp>
      <p:sp>
        <p:nvSpPr>
          <p:cNvPr id="76803" name="AutoShape 3"/>
          <p:cNvSpPr>
            <a:spLocks noChangeAspect="1" noChangeArrowheads="1" noTextEdit="1"/>
          </p:cNvSpPr>
          <p:nvPr/>
        </p:nvSpPr>
        <p:spPr bwMode="auto">
          <a:xfrm>
            <a:off x="1171575" y="1304925"/>
            <a:ext cx="6800850" cy="4248150"/>
          </a:xfrm>
          <a:prstGeom prst="rect">
            <a:avLst/>
          </a:prstGeom>
          <a:noFill/>
          <a:ln w="9525">
            <a:noFill/>
            <a:miter lim="800000"/>
            <a:headEnd/>
            <a:tailEnd/>
          </a:ln>
        </p:spPr>
        <p:txBody>
          <a:bodyPr/>
          <a:lstStyle/>
          <a:p>
            <a:endParaRPr lang="en-US"/>
          </a:p>
        </p:txBody>
      </p:sp>
      <p:graphicFrame>
        <p:nvGraphicFramePr>
          <p:cNvPr id="76804" name="Object 4"/>
          <p:cNvGraphicFramePr>
            <a:graphicFrameLocks noChangeAspect="1"/>
          </p:cNvGraphicFramePr>
          <p:nvPr/>
        </p:nvGraphicFramePr>
        <p:xfrm>
          <a:off x="-76200" y="685800"/>
          <a:ext cx="9372600" cy="5943600"/>
        </p:xfrm>
        <a:graphic>
          <a:graphicData uri="http://schemas.openxmlformats.org/presentationml/2006/ole">
            <p:oleObj spid="_x0000_s76804" name="Gráfico" r:id="rId4" imgW="6372352" imgH="3924262" progId="Excel.Chart.8">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2" descr="Piramide-01"/>
          <p:cNvPicPr>
            <a:picLocks noChangeAspect="1" noChangeArrowheads="1"/>
          </p:cNvPicPr>
          <p:nvPr/>
        </p:nvPicPr>
        <p:blipFill>
          <a:blip r:embed="rId3" cstate="print"/>
          <a:srcRect/>
          <a:stretch>
            <a:fillRect/>
          </a:stretch>
        </p:blipFill>
        <p:spPr bwMode="auto">
          <a:xfrm>
            <a:off x="2254250" y="1062038"/>
            <a:ext cx="4476750" cy="5492750"/>
          </a:xfrm>
          <a:prstGeom prst="rect">
            <a:avLst/>
          </a:prstGeom>
          <a:noFill/>
          <a:effectLst/>
        </p:spPr>
      </p:pic>
      <p:sp>
        <p:nvSpPr>
          <p:cNvPr id="78851" name="Rectangle 3"/>
          <p:cNvSpPr>
            <a:spLocks noChangeArrowheads="1"/>
          </p:cNvSpPr>
          <p:nvPr/>
        </p:nvSpPr>
        <p:spPr bwMode="auto">
          <a:xfrm>
            <a:off x="2657475" y="6248400"/>
            <a:ext cx="1905000" cy="469900"/>
          </a:xfrm>
          <a:prstGeom prst="rect">
            <a:avLst/>
          </a:prstGeom>
          <a:noFill/>
          <a:ln w="12700">
            <a:noFill/>
            <a:miter lim="800000"/>
            <a:headEnd/>
            <a:tailEnd/>
          </a:ln>
          <a:effectLst/>
        </p:spPr>
        <p:txBody>
          <a:bodyPr wrap="none" anchor="ctr"/>
          <a:lstStyle/>
          <a:p>
            <a:endParaRPr lang="en-US"/>
          </a:p>
        </p:txBody>
      </p:sp>
      <p:sp>
        <p:nvSpPr>
          <p:cNvPr id="78852" name="Rectangle 4"/>
          <p:cNvSpPr>
            <a:spLocks noChangeArrowheads="1"/>
          </p:cNvSpPr>
          <p:nvPr/>
        </p:nvSpPr>
        <p:spPr bwMode="auto">
          <a:xfrm>
            <a:off x="2657475" y="6248400"/>
            <a:ext cx="1905000" cy="469900"/>
          </a:xfrm>
          <a:prstGeom prst="rect">
            <a:avLst/>
          </a:prstGeom>
          <a:noFill/>
          <a:ln w="12700">
            <a:noFill/>
            <a:miter lim="800000"/>
            <a:headEnd/>
            <a:tailEnd/>
          </a:ln>
          <a:effectLst/>
        </p:spPr>
        <p:txBody>
          <a:bodyPr wrap="none" anchor="ctr"/>
          <a:lstStyle/>
          <a:p>
            <a:endParaRPr lang="en-US"/>
          </a:p>
        </p:txBody>
      </p:sp>
      <p:sp>
        <p:nvSpPr>
          <p:cNvPr id="78853" name="Rectangle 5"/>
          <p:cNvSpPr>
            <a:spLocks noChangeArrowheads="1"/>
          </p:cNvSpPr>
          <p:nvPr/>
        </p:nvSpPr>
        <p:spPr bwMode="auto">
          <a:xfrm>
            <a:off x="2657475" y="6248400"/>
            <a:ext cx="1905000" cy="469900"/>
          </a:xfrm>
          <a:prstGeom prst="rect">
            <a:avLst/>
          </a:prstGeom>
          <a:noFill/>
          <a:ln w="12700">
            <a:noFill/>
            <a:miter lim="800000"/>
            <a:headEnd/>
            <a:tailEnd/>
          </a:ln>
          <a:effectLst/>
        </p:spPr>
        <p:txBody>
          <a:bodyPr wrap="none" anchor="ctr"/>
          <a:lstStyle/>
          <a:p>
            <a:endParaRPr lang="en-US"/>
          </a:p>
        </p:txBody>
      </p:sp>
      <p:sp>
        <p:nvSpPr>
          <p:cNvPr id="78854" name="Rectangle 6"/>
          <p:cNvSpPr>
            <a:spLocks noChangeArrowheads="1"/>
          </p:cNvSpPr>
          <p:nvPr/>
        </p:nvSpPr>
        <p:spPr bwMode="auto">
          <a:xfrm>
            <a:off x="503238" y="5029200"/>
            <a:ext cx="7280275" cy="652463"/>
          </a:xfrm>
          <a:prstGeom prst="rect">
            <a:avLst/>
          </a:prstGeom>
          <a:noFill/>
          <a:ln w="12700">
            <a:noFill/>
            <a:miter lim="800000"/>
            <a:headEnd/>
            <a:tailEnd/>
          </a:ln>
          <a:effectLst/>
        </p:spPr>
        <p:txBody>
          <a:bodyPr wrap="none" anchor="ctr"/>
          <a:lstStyle/>
          <a:p>
            <a:endParaRPr lang="en-US"/>
          </a:p>
        </p:txBody>
      </p:sp>
      <p:sp>
        <p:nvSpPr>
          <p:cNvPr id="78855" name="Rectangle 7"/>
          <p:cNvSpPr>
            <a:spLocks noGrp="1" noChangeArrowheads="1"/>
          </p:cNvSpPr>
          <p:nvPr>
            <p:ph type="title"/>
          </p:nvPr>
        </p:nvSpPr>
        <p:spPr>
          <a:xfrm>
            <a:off x="76200" y="38100"/>
            <a:ext cx="8229600" cy="606425"/>
          </a:xfrm>
          <a:noFill/>
          <a:ln/>
        </p:spPr>
        <p:txBody>
          <a:bodyPr/>
          <a:lstStyle/>
          <a:p>
            <a:r>
              <a:rPr lang="en-US"/>
              <a:t>Profile of the installed Base</a:t>
            </a:r>
            <a:endParaRPr lang="pt-BR"/>
          </a:p>
        </p:txBody>
      </p:sp>
      <p:sp>
        <p:nvSpPr>
          <p:cNvPr id="78856" name="Rectangle 8"/>
          <p:cNvSpPr>
            <a:spLocks noChangeArrowheads="1"/>
          </p:cNvSpPr>
          <p:nvPr/>
        </p:nvSpPr>
        <p:spPr bwMode="auto">
          <a:xfrm>
            <a:off x="742950" y="4689475"/>
            <a:ext cx="7165975" cy="1047750"/>
          </a:xfrm>
          <a:prstGeom prst="rect">
            <a:avLst/>
          </a:prstGeom>
          <a:gradFill rotWithShape="1">
            <a:gsLst>
              <a:gs pos="0">
                <a:schemeClr val="accent2">
                  <a:alpha val="63000"/>
                </a:schemeClr>
              </a:gs>
              <a:gs pos="50000">
                <a:schemeClr val="accent1">
                  <a:alpha val="10001"/>
                </a:schemeClr>
              </a:gs>
              <a:gs pos="100000">
                <a:schemeClr val="accent2">
                  <a:alpha val="63000"/>
                </a:schemeClr>
              </a:gs>
            </a:gsLst>
            <a:lin ang="0" scaled="1"/>
          </a:gradFill>
          <a:ln w="9525">
            <a:solidFill>
              <a:schemeClr val="bg2"/>
            </a:solidFill>
            <a:miter lim="800000"/>
            <a:headEnd/>
            <a:tailEnd/>
          </a:ln>
          <a:effectLst/>
        </p:spPr>
        <p:txBody>
          <a:bodyPr wrap="none" anchor="ctr"/>
          <a:lstStyle/>
          <a:p>
            <a:endParaRPr lang="en-US"/>
          </a:p>
        </p:txBody>
      </p:sp>
      <p:sp>
        <p:nvSpPr>
          <p:cNvPr id="78857" name="Rectangle 9"/>
          <p:cNvSpPr>
            <a:spLocks noChangeArrowheads="1"/>
          </p:cNvSpPr>
          <p:nvPr/>
        </p:nvSpPr>
        <p:spPr bwMode="auto">
          <a:xfrm>
            <a:off x="4638675" y="4721225"/>
            <a:ext cx="1601788" cy="454025"/>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eaLnBrk="0" hangingPunct="0"/>
            <a:r>
              <a:rPr lang="en-US">
                <a:solidFill>
                  <a:schemeClr val="bg1"/>
                </a:solidFill>
                <a:latin typeface="Trebuchet MS" pitchFamily="34" charset="0"/>
              </a:rPr>
              <a:t>$10-30  M</a:t>
            </a:r>
          </a:p>
        </p:txBody>
      </p:sp>
      <p:sp>
        <p:nvSpPr>
          <p:cNvPr id="78858" name="Text Box 10"/>
          <p:cNvSpPr txBox="1">
            <a:spLocks noChangeArrowheads="1"/>
          </p:cNvSpPr>
          <p:nvPr/>
        </p:nvSpPr>
        <p:spPr bwMode="auto">
          <a:xfrm>
            <a:off x="2352675" y="4725988"/>
            <a:ext cx="750888" cy="457200"/>
          </a:xfrm>
          <a:prstGeom prst="rect">
            <a:avLst/>
          </a:prstGeom>
          <a:noFill/>
          <a:ln w="9525" algn="ctr">
            <a:noFill/>
            <a:miter lim="800000"/>
            <a:headEnd/>
            <a:tailEnd/>
          </a:ln>
          <a:effectLst/>
        </p:spPr>
        <p:txBody>
          <a:bodyPr wrap="none">
            <a:spAutoFit/>
          </a:bodyPr>
          <a:lstStyle/>
          <a:p>
            <a:r>
              <a:rPr lang="pt-BR">
                <a:solidFill>
                  <a:srgbClr val="000066"/>
                </a:solidFill>
                <a:latin typeface="Trebuchet MS" pitchFamily="34" charset="0"/>
              </a:rPr>
              <a:t>10%</a:t>
            </a:r>
            <a:endParaRPr lang="en-US">
              <a:solidFill>
                <a:srgbClr val="000066"/>
              </a:solidFill>
              <a:latin typeface="Trebuchet MS" pitchFamily="34" charset="0"/>
            </a:endParaRPr>
          </a:p>
        </p:txBody>
      </p:sp>
      <p:sp>
        <p:nvSpPr>
          <p:cNvPr id="78859" name="Rectangle 11"/>
          <p:cNvSpPr>
            <a:spLocks noChangeArrowheads="1"/>
          </p:cNvSpPr>
          <p:nvPr/>
        </p:nvSpPr>
        <p:spPr bwMode="auto">
          <a:xfrm>
            <a:off x="4730750" y="1104900"/>
            <a:ext cx="1489075" cy="454025"/>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eaLnBrk="0" hangingPunct="0"/>
            <a:r>
              <a:rPr lang="en-US">
                <a:solidFill>
                  <a:schemeClr val="bg1"/>
                </a:solidFill>
                <a:latin typeface="Trebuchet MS" pitchFamily="34" charset="0"/>
              </a:rPr>
              <a:t>$ +300 M</a:t>
            </a:r>
          </a:p>
        </p:txBody>
      </p:sp>
      <p:sp>
        <p:nvSpPr>
          <p:cNvPr id="78860" name="Text Box 12"/>
          <p:cNvSpPr txBox="1">
            <a:spLocks noChangeArrowheads="1"/>
          </p:cNvSpPr>
          <p:nvPr/>
        </p:nvSpPr>
        <p:spPr bwMode="auto">
          <a:xfrm>
            <a:off x="2498725" y="1120775"/>
            <a:ext cx="571500" cy="457200"/>
          </a:xfrm>
          <a:prstGeom prst="rect">
            <a:avLst/>
          </a:prstGeom>
          <a:noFill/>
          <a:ln w="9525">
            <a:noFill/>
            <a:miter lim="800000"/>
            <a:headEnd/>
            <a:tailEnd/>
          </a:ln>
          <a:effectLst/>
        </p:spPr>
        <p:txBody>
          <a:bodyPr wrap="none">
            <a:spAutoFit/>
          </a:bodyPr>
          <a:lstStyle/>
          <a:p>
            <a:r>
              <a:rPr lang="pt-BR">
                <a:solidFill>
                  <a:srgbClr val="000066"/>
                </a:solidFill>
                <a:latin typeface="Trebuchet MS" pitchFamily="34" charset="0"/>
              </a:rPr>
              <a:t>8%</a:t>
            </a:r>
            <a:endParaRPr lang="en-US">
              <a:solidFill>
                <a:srgbClr val="000066"/>
              </a:solidFill>
              <a:latin typeface="Trebuchet MS" pitchFamily="34" charset="0"/>
            </a:endParaRPr>
          </a:p>
        </p:txBody>
      </p:sp>
      <p:sp>
        <p:nvSpPr>
          <p:cNvPr id="78861" name="Rectangle 13"/>
          <p:cNvSpPr>
            <a:spLocks noChangeArrowheads="1"/>
          </p:cNvSpPr>
          <p:nvPr/>
        </p:nvSpPr>
        <p:spPr bwMode="auto">
          <a:xfrm>
            <a:off x="465138" y="1095375"/>
            <a:ext cx="7889875" cy="588963"/>
          </a:xfrm>
          <a:prstGeom prst="rect">
            <a:avLst/>
          </a:prstGeom>
          <a:gradFill rotWithShape="1">
            <a:gsLst>
              <a:gs pos="0">
                <a:schemeClr val="accent2">
                  <a:alpha val="50999"/>
                </a:schemeClr>
              </a:gs>
              <a:gs pos="50000">
                <a:schemeClr val="accent1">
                  <a:alpha val="24001"/>
                </a:schemeClr>
              </a:gs>
              <a:gs pos="100000">
                <a:schemeClr val="accent2">
                  <a:alpha val="50999"/>
                </a:schemeClr>
              </a:gs>
            </a:gsLst>
            <a:lin ang="0" scaled="1"/>
          </a:gradFill>
          <a:ln w="9525" algn="ctr">
            <a:solidFill>
              <a:schemeClr val="accent2"/>
            </a:solidFill>
            <a:miter lim="800000"/>
            <a:headEnd/>
            <a:tailEnd/>
          </a:ln>
          <a:effectLst/>
        </p:spPr>
        <p:txBody>
          <a:bodyPr wrap="none" anchor="ctr"/>
          <a:lstStyle/>
          <a:p>
            <a:endParaRPr lang="en-US"/>
          </a:p>
        </p:txBody>
      </p:sp>
      <p:sp>
        <p:nvSpPr>
          <p:cNvPr id="78862" name="Text Box 14"/>
          <p:cNvSpPr txBox="1">
            <a:spLocks noChangeArrowheads="1"/>
          </p:cNvSpPr>
          <p:nvPr/>
        </p:nvSpPr>
        <p:spPr bwMode="auto">
          <a:xfrm>
            <a:off x="3956050" y="1177925"/>
            <a:ext cx="339725" cy="366713"/>
          </a:xfrm>
          <a:prstGeom prst="rect">
            <a:avLst/>
          </a:prstGeom>
          <a:noFill/>
          <a:ln w="9525">
            <a:noFill/>
            <a:miter lim="800000"/>
            <a:headEnd/>
            <a:tailEnd/>
          </a:ln>
          <a:effectLst/>
        </p:spPr>
        <p:txBody>
          <a:bodyPr wrap="none">
            <a:spAutoFit/>
          </a:bodyPr>
          <a:lstStyle/>
          <a:p>
            <a:r>
              <a:rPr lang="en-US" sz="1800">
                <a:solidFill>
                  <a:schemeClr val="accent2"/>
                </a:solidFill>
                <a:latin typeface="Trebuchet MS" pitchFamily="34" charset="0"/>
              </a:rPr>
              <a:t>H</a:t>
            </a:r>
          </a:p>
        </p:txBody>
      </p:sp>
      <p:sp>
        <p:nvSpPr>
          <p:cNvPr id="78863" name="Rectangle 15"/>
          <p:cNvSpPr>
            <a:spLocks noChangeArrowheads="1"/>
          </p:cNvSpPr>
          <p:nvPr/>
        </p:nvSpPr>
        <p:spPr bwMode="auto">
          <a:xfrm>
            <a:off x="4238625" y="1857375"/>
            <a:ext cx="1868488" cy="454025"/>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eaLnBrk="0" hangingPunct="0"/>
            <a:r>
              <a:rPr lang="en-US">
                <a:solidFill>
                  <a:schemeClr val="bg1"/>
                </a:solidFill>
                <a:latin typeface="Trebuchet MS" pitchFamily="34" charset="0"/>
              </a:rPr>
              <a:t>$100-300 M</a:t>
            </a:r>
          </a:p>
        </p:txBody>
      </p:sp>
      <p:sp>
        <p:nvSpPr>
          <p:cNvPr id="78864" name="Rectangle 16"/>
          <p:cNvSpPr>
            <a:spLocks noChangeArrowheads="1"/>
          </p:cNvSpPr>
          <p:nvPr/>
        </p:nvSpPr>
        <p:spPr bwMode="auto">
          <a:xfrm>
            <a:off x="4443413" y="3302000"/>
            <a:ext cx="1689100" cy="454025"/>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eaLnBrk="0" hangingPunct="0"/>
            <a:r>
              <a:rPr lang="en-US">
                <a:solidFill>
                  <a:schemeClr val="bg1"/>
                </a:solidFill>
                <a:latin typeface="Trebuchet MS" pitchFamily="34" charset="0"/>
              </a:rPr>
              <a:t>$30-100 M</a:t>
            </a:r>
          </a:p>
        </p:txBody>
      </p:sp>
      <p:sp>
        <p:nvSpPr>
          <p:cNvPr id="78865" name="Rectangle 17"/>
          <p:cNvSpPr>
            <a:spLocks noChangeArrowheads="1"/>
          </p:cNvSpPr>
          <p:nvPr/>
        </p:nvSpPr>
        <p:spPr bwMode="auto">
          <a:xfrm>
            <a:off x="503238" y="1905000"/>
            <a:ext cx="7280275" cy="652463"/>
          </a:xfrm>
          <a:prstGeom prst="rect">
            <a:avLst/>
          </a:prstGeom>
          <a:noFill/>
          <a:ln w="12700">
            <a:noFill/>
            <a:miter lim="800000"/>
            <a:headEnd/>
            <a:tailEnd/>
          </a:ln>
          <a:effectLst/>
        </p:spPr>
        <p:txBody>
          <a:bodyPr wrap="none" anchor="ctr"/>
          <a:lstStyle/>
          <a:p>
            <a:endParaRPr lang="en-US"/>
          </a:p>
        </p:txBody>
      </p:sp>
      <p:sp>
        <p:nvSpPr>
          <p:cNvPr id="78866" name="Text Box 18"/>
          <p:cNvSpPr txBox="1">
            <a:spLocks noChangeArrowheads="1"/>
          </p:cNvSpPr>
          <p:nvPr/>
        </p:nvSpPr>
        <p:spPr bwMode="auto">
          <a:xfrm>
            <a:off x="2393950" y="3314700"/>
            <a:ext cx="750888" cy="457200"/>
          </a:xfrm>
          <a:prstGeom prst="rect">
            <a:avLst/>
          </a:prstGeom>
          <a:noFill/>
          <a:ln w="9525" algn="ctr">
            <a:noFill/>
            <a:miter lim="800000"/>
            <a:headEnd/>
            <a:tailEnd/>
          </a:ln>
          <a:effectLst/>
        </p:spPr>
        <p:txBody>
          <a:bodyPr wrap="none">
            <a:spAutoFit/>
          </a:bodyPr>
          <a:lstStyle/>
          <a:p>
            <a:r>
              <a:rPr lang="pt-BR">
                <a:solidFill>
                  <a:srgbClr val="000066"/>
                </a:solidFill>
                <a:latin typeface="Trebuchet MS" pitchFamily="34" charset="0"/>
              </a:rPr>
              <a:t>37%</a:t>
            </a:r>
            <a:endParaRPr lang="en-US">
              <a:solidFill>
                <a:srgbClr val="000066"/>
              </a:solidFill>
              <a:latin typeface="Trebuchet MS" pitchFamily="34" charset="0"/>
            </a:endParaRPr>
          </a:p>
        </p:txBody>
      </p:sp>
      <p:sp>
        <p:nvSpPr>
          <p:cNvPr id="78867" name="Text Box 19"/>
          <p:cNvSpPr txBox="1">
            <a:spLocks noChangeArrowheads="1"/>
          </p:cNvSpPr>
          <p:nvPr/>
        </p:nvSpPr>
        <p:spPr bwMode="auto">
          <a:xfrm>
            <a:off x="2413000" y="1866900"/>
            <a:ext cx="750888" cy="457200"/>
          </a:xfrm>
          <a:prstGeom prst="rect">
            <a:avLst/>
          </a:prstGeom>
          <a:noFill/>
          <a:ln w="9525" algn="ctr">
            <a:noFill/>
            <a:miter lim="800000"/>
            <a:headEnd/>
            <a:tailEnd/>
          </a:ln>
          <a:effectLst/>
        </p:spPr>
        <p:txBody>
          <a:bodyPr wrap="none">
            <a:spAutoFit/>
          </a:bodyPr>
          <a:lstStyle/>
          <a:p>
            <a:r>
              <a:rPr lang="pt-BR">
                <a:solidFill>
                  <a:srgbClr val="000066"/>
                </a:solidFill>
                <a:latin typeface="Trebuchet MS" pitchFamily="34" charset="0"/>
              </a:rPr>
              <a:t>18%</a:t>
            </a:r>
            <a:endParaRPr lang="en-US">
              <a:solidFill>
                <a:srgbClr val="000066"/>
              </a:solidFill>
              <a:latin typeface="Trebuchet MS" pitchFamily="34" charset="0"/>
            </a:endParaRPr>
          </a:p>
        </p:txBody>
      </p:sp>
      <p:sp>
        <p:nvSpPr>
          <p:cNvPr id="78868" name="Rectangle 20"/>
          <p:cNvSpPr>
            <a:spLocks noChangeArrowheads="1"/>
          </p:cNvSpPr>
          <p:nvPr/>
        </p:nvSpPr>
        <p:spPr bwMode="auto">
          <a:xfrm>
            <a:off x="503238" y="1803400"/>
            <a:ext cx="7824787" cy="2698750"/>
          </a:xfrm>
          <a:prstGeom prst="rect">
            <a:avLst/>
          </a:prstGeom>
          <a:gradFill rotWithShape="1">
            <a:gsLst>
              <a:gs pos="0">
                <a:schemeClr val="accent2">
                  <a:alpha val="50999"/>
                </a:schemeClr>
              </a:gs>
              <a:gs pos="50000">
                <a:schemeClr val="accent1">
                  <a:alpha val="24001"/>
                </a:schemeClr>
              </a:gs>
              <a:gs pos="100000">
                <a:schemeClr val="accent2">
                  <a:alpha val="50999"/>
                </a:schemeClr>
              </a:gs>
            </a:gsLst>
            <a:lin ang="0" scaled="1"/>
          </a:gradFill>
          <a:ln w="9525">
            <a:solidFill>
              <a:schemeClr val="accent2"/>
            </a:solidFill>
            <a:miter lim="800000"/>
            <a:headEnd/>
            <a:tailEnd/>
          </a:ln>
          <a:effectLst/>
        </p:spPr>
        <p:txBody>
          <a:bodyPr wrap="none" anchor="ctr"/>
          <a:lstStyle/>
          <a:p>
            <a:endParaRPr lang="en-US"/>
          </a:p>
        </p:txBody>
      </p:sp>
      <p:sp>
        <p:nvSpPr>
          <p:cNvPr id="78869" name="Text Box 21"/>
          <p:cNvSpPr txBox="1">
            <a:spLocks noChangeArrowheads="1"/>
          </p:cNvSpPr>
          <p:nvPr/>
        </p:nvSpPr>
        <p:spPr bwMode="auto">
          <a:xfrm>
            <a:off x="3502025" y="1909763"/>
            <a:ext cx="598488" cy="366712"/>
          </a:xfrm>
          <a:prstGeom prst="rect">
            <a:avLst/>
          </a:prstGeom>
          <a:noFill/>
          <a:ln w="9525">
            <a:noFill/>
            <a:miter lim="800000"/>
            <a:headEnd/>
            <a:tailEnd/>
          </a:ln>
          <a:effectLst/>
        </p:spPr>
        <p:txBody>
          <a:bodyPr wrap="none">
            <a:spAutoFit/>
          </a:bodyPr>
          <a:lstStyle/>
          <a:p>
            <a:r>
              <a:rPr lang="en-US" sz="1800">
                <a:solidFill>
                  <a:schemeClr val="accent2"/>
                </a:solidFill>
                <a:latin typeface="Trebuchet MS" pitchFamily="34" charset="0"/>
              </a:rPr>
              <a:t>M/H</a:t>
            </a:r>
          </a:p>
        </p:txBody>
      </p:sp>
      <p:sp>
        <p:nvSpPr>
          <p:cNvPr id="78870" name="Text Box 22"/>
          <p:cNvSpPr txBox="1">
            <a:spLocks noChangeArrowheads="1"/>
          </p:cNvSpPr>
          <p:nvPr/>
        </p:nvSpPr>
        <p:spPr bwMode="auto">
          <a:xfrm>
            <a:off x="3836988" y="3325813"/>
            <a:ext cx="354012" cy="366712"/>
          </a:xfrm>
          <a:prstGeom prst="rect">
            <a:avLst/>
          </a:prstGeom>
          <a:noFill/>
          <a:ln w="9525">
            <a:noFill/>
            <a:miter lim="800000"/>
            <a:headEnd/>
            <a:tailEnd/>
          </a:ln>
          <a:effectLst/>
        </p:spPr>
        <p:txBody>
          <a:bodyPr wrap="none">
            <a:spAutoFit/>
          </a:bodyPr>
          <a:lstStyle/>
          <a:p>
            <a:r>
              <a:rPr lang="en-US" sz="1800">
                <a:solidFill>
                  <a:schemeClr val="accent2"/>
                </a:solidFill>
                <a:latin typeface="Trebuchet MS" pitchFamily="34" charset="0"/>
              </a:rPr>
              <a:t>M</a:t>
            </a:r>
          </a:p>
        </p:txBody>
      </p:sp>
      <p:sp>
        <p:nvSpPr>
          <p:cNvPr id="78871" name="Rectangle 23"/>
          <p:cNvSpPr>
            <a:spLocks noChangeArrowheads="1"/>
          </p:cNvSpPr>
          <p:nvPr/>
        </p:nvSpPr>
        <p:spPr bwMode="auto">
          <a:xfrm>
            <a:off x="495300" y="4687888"/>
            <a:ext cx="7823200" cy="538162"/>
          </a:xfrm>
          <a:prstGeom prst="rect">
            <a:avLst/>
          </a:prstGeom>
          <a:gradFill rotWithShape="1">
            <a:gsLst>
              <a:gs pos="0">
                <a:schemeClr val="accent2">
                  <a:alpha val="50999"/>
                </a:schemeClr>
              </a:gs>
              <a:gs pos="50000">
                <a:schemeClr val="accent1">
                  <a:alpha val="24001"/>
                </a:schemeClr>
              </a:gs>
              <a:gs pos="100000">
                <a:schemeClr val="accent2">
                  <a:alpha val="50999"/>
                </a:schemeClr>
              </a:gs>
            </a:gsLst>
            <a:lin ang="0" scaled="1"/>
          </a:gradFill>
          <a:ln w="9525" algn="ctr">
            <a:solidFill>
              <a:schemeClr val="accent2"/>
            </a:solidFill>
            <a:miter lim="800000"/>
            <a:headEnd/>
            <a:tailEnd/>
          </a:ln>
          <a:effectLst/>
        </p:spPr>
        <p:txBody>
          <a:bodyPr wrap="none" anchor="ctr"/>
          <a:lstStyle/>
          <a:p>
            <a:endParaRPr lang="en-US"/>
          </a:p>
        </p:txBody>
      </p:sp>
      <p:sp>
        <p:nvSpPr>
          <p:cNvPr id="78872" name="Text Box 24"/>
          <p:cNvSpPr txBox="1">
            <a:spLocks noChangeArrowheads="1"/>
          </p:cNvSpPr>
          <p:nvPr/>
        </p:nvSpPr>
        <p:spPr bwMode="auto">
          <a:xfrm>
            <a:off x="3387725" y="4735513"/>
            <a:ext cx="560388" cy="366712"/>
          </a:xfrm>
          <a:prstGeom prst="rect">
            <a:avLst/>
          </a:prstGeom>
          <a:noFill/>
          <a:ln w="9525">
            <a:noFill/>
            <a:miter lim="800000"/>
            <a:headEnd/>
            <a:tailEnd/>
          </a:ln>
          <a:effectLst/>
        </p:spPr>
        <p:txBody>
          <a:bodyPr wrap="none">
            <a:spAutoFit/>
          </a:bodyPr>
          <a:lstStyle/>
          <a:p>
            <a:r>
              <a:rPr lang="en-US" sz="1800">
                <a:solidFill>
                  <a:schemeClr val="accent2"/>
                </a:solidFill>
                <a:latin typeface="Trebuchet MS" pitchFamily="34" charset="0"/>
              </a:rPr>
              <a:t>S/M</a:t>
            </a:r>
          </a:p>
        </p:txBody>
      </p:sp>
      <p:sp>
        <p:nvSpPr>
          <p:cNvPr id="78873" name="Text Box 25"/>
          <p:cNvSpPr txBox="1">
            <a:spLocks noChangeArrowheads="1"/>
          </p:cNvSpPr>
          <p:nvPr/>
        </p:nvSpPr>
        <p:spPr bwMode="auto">
          <a:xfrm>
            <a:off x="2347913" y="5240338"/>
            <a:ext cx="750887" cy="457200"/>
          </a:xfrm>
          <a:prstGeom prst="rect">
            <a:avLst/>
          </a:prstGeom>
          <a:noFill/>
          <a:ln w="9525" algn="ctr">
            <a:noFill/>
            <a:miter lim="800000"/>
            <a:headEnd/>
            <a:tailEnd/>
          </a:ln>
          <a:effectLst/>
        </p:spPr>
        <p:txBody>
          <a:bodyPr wrap="none">
            <a:spAutoFit/>
          </a:bodyPr>
          <a:lstStyle/>
          <a:p>
            <a:r>
              <a:rPr lang="pt-BR">
                <a:solidFill>
                  <a:srgbClr val="000066"/>
                </a:solidFill>
                <a:latin typeface="Trebuchet MS" pitchFamily="34" charset="0"/>
              </a:rPr>
              <a:t>27%</a:t>
            </a:r>
            <a:endParaRPr lang="en-US">
              <a:solidFill>
                <a:srgbClr val="000066"/>
              </a:solidFill>
              <a:latin typeface="Trebuchet MS" pitchFamily="34" charset="0"/>
            </a:endParaRPr>
          </a:p>
        </p:txBody>
      </p:sp>
      <p:sp>
        <p:nvSpPr>
          <p:cNvPr id="78874" name="Rectangle 26"/>
          <p:cNvSpPr>
            <a:spLocks noChangeArrowheads="1"/>
          </p:cNvSpPr>
          <p:nvPr/>
        </p:nvSpPr>
        <p:spPr bwMode="auto">
          <a:xfrm>
            <a:off x="4572000" y="5249863"/>
            <a:ext cx="1679575" cy="454025"/>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eaLnBrk="0" hangingPunct="0"/>
            <a:r>
              <a:rPr lang="en-US">
                <a:solidFill>
                  <a:schemeClr val="bg1"/>
                </a:solidFill>
                <a:latin typeface="Trebuchet MS" pitchFamily="34" charset="0"/>
              </a:rPr>
              <a:t>até $ 10 M</a:t>
            </a:r>
          </a:p>
        </p:txBody>
      </p:sp>
      <p:sp>
        <p:nvSpPr>
          <p:cNvPr id="78875" name="Rectangle 27"/>
          <p:cNvSpPr>
            <a:spLocks noChangeArrowheads="1"/>
          </p:cNvSpPr>
          <p:nvPr/>
        </p:nvSpPr>
        <p:spPr bwMode="auto">
          <a:xfrm>
            <a:off x="487363" y="5287963"/>
            <a:ext cx="7823200" cy="487362"/>
          </a:xfrm>
          <a:prstGeom prst="rect">
            <a:avLst/>
          </a:prstGeom>
          <a:gradFill rotWithShape="1">
            <a:gsLst>
              <a:gs pos="0">
                <a:schemeClr val="accent2">
                  <a:alpha val="50999"/>
                </a:schemeClr>
              </a:gs>
              <a:gs pos="50000">
                <a:schemeClr val="accent1">
                  <a:alpha val="24001"/>
                </a:schemeClr>
              </a:gs>
              <a:gs pos="100000">
                <a:schemeClr val="accent2">
                  <a:alpha val="50999"/>
                </a:schemeClr>
              </a:gs>
            </a:gsLst>
            <a:lin ang="0" scaled="1"/>
          </a:gradFill>
          <a:ln w="9525" algn="ctr">
            <a:solidFill>
              <a:schemeClr val="accent2"/>
            </a:solidFill>
            <a:miter lim="800000"/>
            <a:headEnd/>
            <a:tailEnd/>
          </a:ln>
          <a:effectLst/>
        </p:spPr>
        <p:txBody>
          <a:bodyPr wrap="none" anchor="ctr"/>
          <a:lstStyle/>
          <a:p>
            <a:endParaRPr lang="en-US"/>
          </a:p>
        </p:txBody>
      </p:sp>
      <p:sp>
        <p:nvSpPr>
          <p:cNvPr id="78876" name="Text Box 28"/>
          <p:cNvSpPr txBox="1">
            <a:spLocks noChangeArrowheads="1"/>
          </p:cNvSpPr>
          <p:nvPr/>
        </p:nvSpPr>
        <p:spPr bwMode="auto">
          <a:xfrm>
            <a:off x="3330575" y="5303838"/>
            <a:ext cx="301625" cy="366712"/>
          </a:xfrm>
          <a:prstGeom prst="rect">
            <a:avLst/>
          </a:prstGeom>
          <a:noFill/>
          <a:ln w="9525">
            <a:noFill/>
            <a:miter lim="800000"/>
            <a:headEnd/>
            <a:tailEnd/>
          </a:ln>
          <a:effectLst/>
        </p:spPr>
        <p:txBody>
          <a:bodyPr wrap="none">
            <a:spAutoFit/>
          </a:bodyPr>
          <a:lstStyle/>
          <a:p>
            <a:r>
              <a:rPr lang="en-US" sz="1800">
                <a:solidFill>
                  <a:schemeClr val="accent2"/>
                </a:solidFill>
                <a:latin typeface="Trebuchet MS" pitchFamily="34" charset="0"/>
              </a:rPr>
              <a:t>S</a:t>
            </a:r>
          </a:p>
        </p:txBody>
      </p:sp>
      <p:sp>
        <p:nvSpPr>
          <p:cNvPr id="78877" name="Line 29"/>
          <p:cNvSpPr>
            <a:spLocks noChangeShapeType="1"/>
          </p:cNvSpPr>
          <p:nvPr/>
        </p:nvSpPr>
        <p:spPr bwMode="auto">
          <a:xfrm flipV="1">
            <a:off x="4283075" y="4232275"/>
            <a:ext cx="1588" cy="723900"/>
          </a:xfrm>
          <a:prstGeom prst="line">
            <a:avLst/>
          </a:prstGeom>
          <a:noFill/>
          <a:ln w="38100">
            <a:solidFill>
              <a:srgbClr val="F13000"/>
            </a:solidFill>
            <a:round/>
            <a:headEnd type="oval" w="med" len="med"/>
            <a:tailEnd type="triangle" w="med" len="med"/>
          </a:ln>
          <a:effectLst>
            <a:outerShdw dist="35921" dir="2700000" algn="ctr" rotWithShape="0">
              <a:schemeClr val="bg2"/>
            </a:outerShdw>
          </a:effectLst>
        </p:spPr>
        <p:txBody>
          <a:bodyPr/>
          <a:lstStyle/>
          <a:p>
            <a:endParaRPr lang="en-US"/>
          </a:p>
        </p:txBody>
      </p:sp>
      <p:sp>
        <p:nvSpPr>
          <p:cNvPr id="78878" name="Text Box 30"/>
          <p:cNvSpPr txBox="1">
            <a:spLocks noChangeArrowheads="1"/>
          </p:cNvSpPr>
          <p:nvPr/>
        </p:nvSpPr>
        <p:spPr bwMode="auto">
          <a:xfrm>
            <a:off x="246063" y="5819775"/>
            <a:ext cx="1989137" cy="669925"/>
          </a:xfrm>
          <a:prstGeom prst="rect">
            <a:avLst/>
          </a:prstGeom>
          <a:noFill/>
          <a:ln w="9525">
            <a:noFill/>
            <a:miter lim="800000"/>
            <a:headEnd/>
            <a:tailEnd/>
          </a:ln>
          <a:effectLst/>
        </p:spPr>
        <p:txBody>
          <a:bodyPr>
            <a:spAutoFit/>
          </a:bodyPr>
          <a:lstStyle/>
          <a:p>
            <a:pPr algn="ctr" eaLnBrk="0" hangingPunct="0">
              <a:spcBef>
                <a:spcPct val="50000"/>
              </a:spcBef>
            </a:pPr>
            <a:r>
              <a:rPr lang="en-US" sz="1900" b="0">
                <a:solidFill>
                  <a:srgbClr val="000000"/>
                </a:solidFill>
                <a:latin typeface="Verdana" pitchFamily="34" charset="0"/>
              </a:rPr>
              <a:t>Values in Brazilian Reals</a:t>
            </a:r>
            <a:endParaRPr lang="pt-BR" sz="1900" b="0">
              <a:solidFill>
                <a:srgbClr val="00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hlinkClick r:id="rId2" action="ppaction://hlinkpres?slideindex=1&amp;slidetitle=Apresentação do PowerPoint"/>
          </p:cNvPr>
          <p:cNvSpPr txBox="1">
            <a:spLocks noChangeArrowheads="1"/>
          </p:cNvSpPr>
          <p:nvPr/>
        </p:nvSpPr>
        <p:spPr bwMode="auto">
          <a:xfrm>
            <a:off x="6477000" y="152400"/>
            <a:ext cx="2667000" cy="420688"/>
          </a:xfrm>
          <a:prstGeom prst="rect">
            <a:avLst/>
          </a:prstGeom>
          <a:noFill/>
          <a:ln w="9525">
            <a:noFill/>
            <a:miter lim="800000"/>
            <a:headEnd/>
            <a:tailEnd/>
          </a:ln>
          <a:effectLst/>
        </p:spPr>
        <p:txBody>
          <a:bodyPr>
            <a:spAutoFit/>
          </a:bodyPr>
          <a:lstStyle/>
          <a:p>
            <a:pPr eaLnBrk="0" hangingPunct="0">
              <a:lnSpc>
                <a:spcPct val="90000"/>
              </a:lnSpc>
              <a:spcAft>
                <a:spcPct val="30000"/>
              </a:spcAft>
              <a:buClr>
                <a:srgbClr val="0099FF"/>
              </a:buClr>
            </a:pPr>
            <a:r>
              <a:rPr lang="pt-BR">
                <a:solidFill>
                  <a:schemeClr val="bg1"/>
                </a:solidFill>
                <a:latin typeface="Arial" pitchFamily="34" charset="0"/>
                <a:hlinkClick r:id="rId2" action="ppaction://hlinkpres?slideindex=1&amp;slidetitle=Apresentação do PowerPoint"/>
              </a:rPr>
              <a:t> </a:t>
            </a:r>
            <a:r>
              <a:rPr lang="pt-BR">
                <a:solidFill>
                  <a:schemeClr val="bg1"/>
                </a:solidFill>
                <a:latin typeface="Arial" pitchFamily="34" charset="0"/>
              </a:rPr>
              <a:t>             </a:t>
            </a:r>
          </a:p>
        </p:txBody>
      </p:sp>
      <p:sp>
        <p:nvSpPr>
          <p:cNvPr id="35843" name="Rectangle 3"/>
          <p:cNvSpPr>
            <a:spLocks noGrp="1" noChangeArrowheads="1"/>
          </p:cNvSpPr>
          <p:nvPr>
            <p:ph type="title"/>
          </p:nvPr>
        </p:nvSpPr>
        <p:spPr/>
        <p:txBody>
          <a:bodyPr/>
          <a:lstStyle/>
          <a:p>
            <a:r>
              <a:rPr lang="en-US"/>
              <a:t>Agenda</a:t>
            </a:r>
          </a:p>
        </p:txBody>
      </p:sp>
      <p:sp>
        <p:nvSpPr>
          <p:cNvPr id="35844" name="Text Box 4"/>
          <p:cNvSpPr txBox="1">
            <a:spLocks noChangeArrowheads="1"/>
          </p:cNvSpPr>
          <p:nvPr/>
        </p:nvSpPr>
        <p:spPr bwMode="auto">
          <a:xfrm>
            <a:off x="3048000" y="1368425"/>
            <a:ext cx="56388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latin typeface="Trebuchet MS" pitchFamily="34" charset="0"/>
              </a:rPr>
              <a:t>Datasul</a:t>
            </a:r>
          </a:p>
        </p:txBody>
      </p:sp>
      <p:pic>
        <p:nvPicPr>
          <p:cNvPr id="35845" name="Picture 5" descr="xadrez"/>
          <p:cNvPicPr>
            <a:picLocks noChangeAspect="1" noChangeArrowheads="1"/>
          </p:cNvPicPr>
          <p:nvPr/>
        </p:nvPicPr>
        <p:blipFill>
          <a:blip r:embed="rId3" cstate="print"/>
          <a:srcRect/>
          <a:stretch>
            <a:fillRect/>
          </a:stretch>
        </p:blipFill>
        <p:spPr bwMode="auto">
          <a:xfrm>
            <a:off x="914400" y="808038"/>
            <a:ext cx="2038350" cy="5745162"/>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hlinkClick r:id="rId2" action="ppaction://hlinkpres?slideindex=1&amp;slidetitle=Apresentação do PowerPoint"/>
          </p:cNvPr>
          <p:cNvSpPr txBox="1">
            <a:spLocks noChangeArrowheads="1"/>
          </p:cNvSpPr>
          <p:nvPr/>
        </p:nvSpPr>
        <p:spPr bwMode="auto">
          <a:xfrm>
            <a:off x="6477000" y="152400"/>
            <a:ext cx="2667000" cy="420688"/>
          </a:xfrm>
          <a:prstGeom prst="rect">
            <a:avLst/>
          </a:prstGeom>
          <a:noFill/>
          <a:ln w="9525">
            <a:noFill/>
            <a:miter lim="800000"/>
            <a:headEnd/>
            <a:tailEnd/>
          </a:ln>
          <a:effectLst/>
        </p:spPr>
        <p:txBody>
          <a:bodyPr>
            <a:spAutoFit/>
          </a:bodyPr>
          <a:lstStyle/>
          <a:p>
            <a:pPr eaLnBrk="0" hangingPunct="0">
              <a:lnSpc>
                <a:spcPct val="90000"/>
              </a:lnSpc>
              <a:spcAft>
                <a:spcPct val="30000"/>
              </a:spcAft>
              <a:buClr>
                <a:srgbClr val="0099FF"/>
              </a:buClr>
            </a:pPr>
            <a:r>
              <a:rPr lang="pt-BR">
                <a:solidFill>
                  <a:schemeClr val="bg1"/>
                </a:solidFill>
                <a:latin typeface="Arial" pitchFamily="34" charset="0"/>
                <a:hlinkClick r:id="rId2" action="ppaction://hlinkpres?slideindex=1&amp;slidetitle=Apresentação do PowerPoint"/>
              </a:rPr>
              <a:t> </a:t>
            </a:r>
            <a:r>
              <a:rPr lang="pt-BR">
                <a:solidFill>
                  <a:schemeClr val="bg1"/>
                </a:solidFill>
                <a:latin typeface="Arial" pitchFamily="34" charset="0"/>
              </a:rPr>
              <a:t>             </a:t>
            </a:r>
          </a:p>
        </p:txBody>
      </p:sp>
      <p:sp>
        <p:nvSpPr>
          <p:cNvPr id="80899" name="Rectangle 3"/>
          <p:cNvSpPr>
            <a:spLocks noGrp="1" noChangeArrowheads="1"/>
          </p:cNvSpPr>
          <p:nvPr>
            <p:ph type="title"/>
          </p:nvPr>
        </p:nvSpPr>
        <p:spPr/>
        <p:txBody>
          <a:bodyPr/>
          <a:lstStyle/>
          <a:p>
            <a:r>
              <a:rPr lang="en-US"/>
              <a:t>Agenda</a:t>
            </a:r>
          </a:p>
        </p:txBody>
      </p:sp>
      <p:sp>
        <p:nvSpPr>
          <p:cNvPr id="80900" name="Text Box 4">
            <a:hlinkClick r:id="rId3" action="ppaction://hlinkpres?slideindex=1&amp;slidetitle=Apresentação do PowerPoint"/>
          </p:cNvPr>
          <p:cNvSpPr txBox="1">
            <a:spLocks noChangeArrowheads="1"/>
          </p:cNvSpPr>
          <p:nvPr/>
        </p:nvSpPr>
        <p:spPr bwMode="auto">
          <a:xfrm>
            <a:off x="3048000" y="2246313"/>
            <a:ext cx="58674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en-US" b="0">
                <a:latin typeface="Trebuchet MS" pitchFamily="34" charset="0"/>
              </a:rPr>
              <a:t>How do we think</a:t>
            </a:r>
            <a:endParaRPr lang="pt-BR" b="0">
              <a:latin typeface="Trebuchet MS" pitchFamily="34" charset="0"/>
            </a:endParaRPr>
          </a:p>
        </p:txBody>
      </p:sp>
      <p:sp>
        <p:nvSpPr>
          <p:cNvPr id="80901" name="Text Box 5"/>
          <p:cNvSpPr txBox="1">
            <a:spLocks noChangeArrowheads="1"/>
          </p:cNvSpPr>
          <p:nvPr/>
        </p:nvSpPr>
        <p:spPr bwMode="auto">
          <a:xfrm>
            <a:off x="3048000" y="1368425"/>
            <a:ext cx="56388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solidFill>
                  <a:srgbClr val="C0C0C0"/>
                </a:solidFill>
                <a:latin typeface="Trebuchet MS" pitchFamily="34" charset="0"/>
              </a:rPr>
              <a:t>Datasul</a:t>
            </a:r>
          </a:p>
        </p:txBody>
      </p:sp>
      <p:sp>
        <p:nvSpPr>
          <p:cNvPr id="80902" name="Text Box 6">
            <a:hlinkClick r:id="rId3" action="ppaction://hlinkpres?slideindex=1&amp;slidetitle=Apresentação do PowerPoint"/>
          </p:cNvPr>
          <p:cNvSpPr txBox="1">
            <a:spLocks noChangeArrowheads="1"/>
          </p:cNvSpPr>
          <p:nvPr/>
        </p:nvSpPr>
        <p:spPr bwMode="auto">
          <a:xfrm>
            <a:off x="3048000" y="3124200"/>
            <a:ext cx="41910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solidFill>
                  <a:srgbClr val="C0C0C0"/>
                </a:solidFill>
                <a:latin typeface="Trebuchet MS" pitchFamily="34" charset="0"/>
              </a:rPr>
              <a:t>Datasul’s Solutions</a:t>
            </a:r>
          </a:p>
        </p:txBody>
      </p:sp>
      <p:pic>
        <p:nvPicPr>
          <p:cNvPr id="80903" name="Picture 7" descr="xadrez"/>
          <p:cNvPicPr>
            <a:picLocks noChangeAspect="1" noChangeArrowheads="1"/>
          </p:cNvPicPr>
          <p:nvPr/>
        </p:nvPicPr>
        <p:blipFill>
          <a:blip r:embed="rId4" cstate="print"/>
          <a:srcRect/>
          <a:stretch>
            <a:fillRect/>
          </a:stretch>
        </p:blipFill>
        <p:spPr bwMode="auto">
          <a:xfrm>
            <a:off x="914400" y="808038"/>
            <a:ext cx="2038350" cy="5745162"/>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1268413" y="1543050"/>
            <a:ext cx="6172200" cy="4527550"/>
            <a:chOff x="576" y="960"/>
            <a:chExt cx="3888" cy="2852"/>
          </a:xfrm>
        </p:grpSpPr>
        <p:grpSp>
          <p:nvGrpSpPr>
            <p:cNvPr id="81923" name="Group 3"/>
            <p:cNvGrpSpPr>
              <a:grpSpLocks/>
            </p:cNvGrpSpPr>
            <p:nvPr/>
          </p:nvGrpSpPr>
          <p:grpSpPr bwMode="auto">
            <a:xfrm>
              <a:off x="624" y="960"/>
              <a:ext cx="3840" cy="2852"/>
              <a:chOff x="624" y="767"/>
              <a:chExt cx="3840" cy="2852"/>
            </a:xfrm>
          </p:grpSpPr>
          <p:sp>
            <p:nvSpPr>
              <p:cNvPr id="81924" name="Rectangle 4"/>
              <p:cNvSpPr>
                <a:spLocks noChangeArrowheads="1"/>
              </p:cNvSpPr>
              <p:nvPr/>
            </p:nvSpPr>
            <p:spPr bwMode="auto">
              <a:xfrm>
                <a:off x="1392" y="864"/>
                <a:ext cx="2784" cy="2400"/>
              </a:xfrm>
              <a:prstGeom prst="rect">
                <a:avLst/>
              </a:prstGeom>
              <a:gradFill rotWithShape="0">
                <a:gsLst>
                  <a:gs pos="0">
                    <a:schemeClr val="accent1"/>
                  </a:gs>
                  <a:gs pos="100000">
                    <a:schemeClr val="accent1">
                      <a:gamma/>
                      <a:shade val="66275"/>
                      <a:invGamma/>
                    </a:schemeClr>
                  </a:gs>
                </a:gsLst>
                <a:path path="rect">
                  <a:fillToRect t="100000" r="100000"/>
                </a:path>
              </a:gradFill>
              <a:ln w="12700">
                <a:solidFill>
                  <a:schemeClr val="tx1"/>
                </a:solidFill>
                <a:miter lim="800000"/>
                <a:headEnd/>
                <a:tailEnd/>
              </a:ln>
              <a:effectLst/>
            </p:spPr>
            <p:txBody>
              <a:bodyPr wrap="none" anchor="ctr"/>
              <a:lstStyle/>
              <a:p>
                <a:pPr algn="ctr" eaLnBrk="0" hangingPunct="0"/>
                <a:r>
                  <a:rPr lang="pt-BR" sz="1600" b="0">
                    <a:solidFill>
                      <a:schemeClr val="bg1"/>
                    </a:solidFill>
                    <a:latin typeface="Trebuchet MS" pitchFamily="34" charset="0"/>
                  </a:rPr>
                  <a:t>ERP II - BI/CRM/SCM/Collaboration</a:t>
                </a: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p:txBody>
          </p:sp>
          <p:sp>
            <p:nvSpPr>
              <p:cNvPr id="81925" name="Text Box 5"/>
              <p:cNvSpPr txBox="1">
                <a:spLocks noChangeArrowheads="1"/>
              </p:cNvSpPr>
              <p:nvPr/>
            </p:nvSpPr>
            <p:spPr bwMode="auto">
              <a:xfrm>
                <a:off x="4080" y="3407"/>
                <a:ext cx="384"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2000</a:t>
                </a:r>
              </a:p>
            </p:txBody>
          </p:sp>
          <p:sp>
            <p:nvSpPr>
              <p:cNvPr id="81926" name="Text Box 6"/>
              <p:cNvSpPr txBox="1">
                <a:spLocks noChangeArrowheads="1"/>
              </p:cNvSpPr>
              <p:nvPr/>
            </p:nvSpPr>
            <p:spPr bwMode="auto">
              <a:xfrm>
                <a:off x="624" y="767"/>
                <a:ext cx="116" cy="212"/>
              </a:xfrm>
              <a:prstGeom prst="rect">
                <a:avLst/>
              </a:prstGeom>
              <a:noFill/>
              <a:ln w="12700">
                <a:noFill/>
                <a:miter lim="800000"/>
                <a:headEnd/>
                <a:tailEnd/>
              </a:ln>
              <a:effectLst/>
            </p:spPr>
            <p:txBody>
              <a:bodyPr wrap="none">
                <a:spAutoFit/>
              </a:bodyPr>
              <a:lstStyle/>
              <a:p>
                <a:pPr eaLnBrk="0" hangingPunct="0"/>
                <a:endParaRPr lang="en-US" sz="1600" b="0">
                  <a:latin typeface="Trebuchet MS" pitchFamily="34" charset="0"/>
                </a:endParaRPr>
              </a:p>
            </p:txBody>
          </p:sp>
        </p:grpSp>
        <p:sp>
          <p:nvSpPr>
            <p:cNvPr id="81927" name="Text Box 7"/>
            <p:cNvSpPr txBox="1">
              <a:spLocks noChangeArrowheads="1"/>
            </p:cNvSpPr>
            <p:nvPr/>
          </p:nvSpPr>
          <p:spPr bwMode="auto">
            <a:xfrm>
              <a:off x="576" y="1104"/>
              <a:ext cx="941"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Intercompany </a:t>
              </a:r>
            </a:p>
          </p:txBody>
        </p:sp>
      </p:grpSp>
      <p:grpSp>
        <p:nvGrpSpPr>
          <p:cNvPr id="81928" name="Group 8"/>
          <p:cNvGrpSpPr>
            <a:grpSpLocks/>
          </p:cNvGrpSpPr>
          <p:nvPr/>
        </p:nvGrpSpPr>
        <p:grpSpPr bwMode="auto">
          <a:xfrm>
            <a:off x="1287463" y="2133600"/>
            <a:ext cx="5410200" cy="3951288"/>
            <a:chOff x="540" y="1404"/>
            <a:chExt cx="3408" cy="2412"/>
          </a:xfrm>
        </p:grpSpPr>
        <p:sp>
          <p:nvSpPr>
            <p:cNvPr id="81929" name="Text Box 9"/>
            <p:cNvSpPr txBox="1">
              <a:spLocks noChangeArrowheads="1"/>
            </p:cNvSpPr>
            <p:nvPr/>
          </p:nvSpPr>
          <p:spPr bwMode="auto">
            <a:xfrm>
              <a:off x="3564" y="3611"/>
              <a:ext cx="384" cy="205"/>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1990</a:t>
              </a:r>
            </a:p>
          </p:txBody>
        </p:sp>
        <p:sp>
          <p:nvSpPr>
            <p:cNvPr id="81930" name="Text Box 10"/>
            <p:cNvSpPr txBox="1">
              <a:spLocks noChangeArrowheads="1"/>
            </p:cNvSpPr>
            <p:nvPr/>
          </p:nvSpPr>
          <p:spPr bwMode="auto">
            <a:xfrm>
              <a:off x="540" y="1547"/>
              <a:ext cx="639" cy="206"/>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Company</a:t>
              </a:r>
            </a:p>
          </p:txBody>
        </p:sp>
        <p:sp>
          <p:nvSpPr>
            <p:cNvPr id="81931" name="Rectangle 11"/>
            <p:cNvSpPr>
              <a:spLocks noChangeArrowheads="1"/>
            </p:cNvSpPr>
            <p:nvPr/>
          </p:nvSpPr>
          <p:spPr bwMode="auto">
            <a:xfrm>
              <a:off x="1356" y="1404"/>
              <a:ext cx="2400" cy="2064"/>
            </a:xfrm>
            <a:prstGeom prst="rect">
              <a:avLst/>
            </a:prstGeom>
            <a:gradFill rotWithShape="0">
              <a:gsLst>
                <a:gs pos="0">
                  <a:schemeClr val="accent1"/>
                </a:gs>
                <a:gs pos="100000">
                  <a:schemeClr val="accent1">
                    <a:gamma/>
                    <a:shade val="56078"/>
                    <a:invGamma/>
                  </a:schemeClr>
                </a:gs>
              </a:gsLst>
              <a:path path="rect">
                <a:fillToRect t="100000" r="100000"/>
              </a:path>
            </a:gradFill>
            <a:ln w="12700">
              <a:solidFill>
                <a:schemeClr val="tx1"/>
              </a:solidFill>
              <a:miter lim="800000"/>
              <a:headEnd/>
              <a:tailEnd/>
            </a:ln>
            <a:effectLst/>
          </p:spPr>
          <p:txBody>
            <a:bodyPr wrap="none" anchor="ctr"/>
            <a:lstStyle/>
            <a:p>
              <a:pPr algn="ctr" eaLnBrk="0" hangingPunct="0"/>
              <a:r>
                <a:rPr lang="pt-BR" sz="1600" b="0">
                  <a:solidFill>
                    <a:schemeClr val="bg1"/>
                  </a:solidFill>
                  <a:latin typeface="Trebuchet MS" pitchFamily="34" charset="0"/>
                </a:rPr>
                <a:t> ERP</a:t>
              </a: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p:txBody>
        </p:sp>
      </p:grpSp>
      <p:grpSp>
        <p:nvGrpSpPr>
          <p:cNvPr id="81932" name="Group 12"/>
          <p:cNvGrpSpPr>
            <a:grpSpLocks/>
          </p:cNvGrpSpPr>
          <p:nvPr/>
        </p:nvGrpSpPr>
        <p:grpSpPr bwMode="auto">
          <a:xfrm>
            <a:off x="1287463" y="2992438"/>
            <a:ext cx="4419600" cy="3078162"/>
            <a:chOff x="576" y="1873"/>
            <a:chExt cx="2784" cy="1939"/>
          </a:xfrm>
        </p:grpSpPr>
        <p:sp>
          <p:nvSpPr>
            <p:cNvPr id="81933" name="Text Box 13"/>
            <p:cNvSpPr txBox="1">
              <a:spLocks noChangeArrowheads="1"/>
            </p:cNvSpPr>
            <p:nvPr/>
          </p:nvSpPr>
          <p:spPr bwMode="auto">
            <a:xfrm>
              <a:off x="2976" y="3600"/>
              <a:ext cx="384"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1980</a:t>
              </a:r>
            </a:p>
          </p:txBody>
        </p:sp>
        <p:sp>
          <p:nvSpPr>
            <p:cNvPr id="81934" name="Text Box 14"/>
            <p:cNvSpPr txBox="1">
              <a:spLocks noChangeArrowheads="1"/>
            </p:cNvSpPr>
            <p:nvPr/>
          </p:nvSpPr>
          <p:spPr bwMode="auto">
            <a:xfrm>
              <a:off x="576" y="2016"/>
              <a:ext cx="933"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Manufacturing</a:t>
              </a:r>
            </a:p>
          </p:txBody>
        </p:sp>
        <p:sp>
          <p:nvSpPr>
            <p:cNvPr id="81935" name="Rectangle 15"/>
            <p:cNvSpPr>
              <a:spLocks noChangeArrowheads="1"/>
            </p:cNvSpPr>
            <p:nvPr/>
          </p:nvSpPr>
          <p:spPr bwMode="auto">
            <a:xfrm>
              <a:off x="1392" y="1873"/>
              <a:ext cx="1776" cy="1584"/>
            </a:xfrm>
            <a:prstGeom prst="rect">
              <a:avLst/>
            </a:prstGeom>
            <a:gradFill rotWithShape="0">
              <a:gsLst>
                <a:gs pos="0">
                  <a:schemeClr val="accent1"/>
                </a:gs>
                <a:gs pos="100000">
                  <a:schemeClr val="accent1">
                    <a:gamma/>
                    <a:shade val="56078"/>
                    <a:invGamma/>
                  </a:schemeClr>
                </a:gs>
              </a:gsLst>
              <a:path path="rect">
                <a:fillToRect t="100000" r="100000"/>
              </a:path>
            </a:gradFill>
            <a:ln w="12700">
              <a:solidFill>
                <a:schemeClr val="tx1"/>
              </a:solidFill>
              <a:miter lim="800000"/>
              <a:headEnd/>
              <a:tailEnd/>
            </a:ln>
            <a:effectLst/>
          </p:spPr>
          <p:txBody>
            <a:bodyPr wrap="none" anchor="ctr"/>
            <a:lstStyle/>
            <a:p>
              <a:pPr algn="ctr" eaLnBrk="0" hangingPunct="0"/>
              <a:r>
                <a:rPr lang="pt-BR" sz="1600" b="0">
                  <a:solidFill>
                    <a:schemeClr val="bg1"/>
                  </a:solidFill>
                  <a:latin typeface="Trebuchet MS" pitchFamily="34" charset="0"/>
                </a:rPr>
                <a:t>MRP II</a:t>
              </a: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p:txBody>
        </p:sp>
      </p:grpSp>
      <p:grpSp>
        <p:nvGrpSpPr>
          <p:cNvPr id="81936" name="Group 16"/>
          <p:cNvGrpSpPr>
            <a:grpSpLocks/>
          </p:cNvGrpSpPr>
          <p:nvPr/>
        </p:nvGrpSpPr>
        <p:grpSpPr bwMode="auto">
          <a:xfrm>
            <a:off x="1316038" y="3754438"/>
            <a:ext cx="3552825" cy="2316162"/>
            <a:chOff x="594" y="2353"/>
            <a:chExt cx="2238" cy="1459"/>
          </a:xfrm>
        </p:grpSpPr>
        <p:sp>
          <p:nvSpPr>
            <p:cNvPr id="81937" name="Text Box 17"/>
            <p:cNvSpPr txBox="1">
              <a:spLocks noChangeArrowheads="1"/>
            </p:cNvSpPr>
            <p:nvPr/>
          </p:nvSpPr>
          <p:spPr bwMode="auto">
            <a:xfrm>
              <a:off x="2448" y="3600"/>
              <a:ext cx="384"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1970</a:t>
              </a:r>
            </a:p>
          </p:txBody>
        </p:sp>
        <p:sp>
          <p:nvSpPr>
            <p:cNvPr id="81938" name="Text Box 18"/>
            <p:cNvSpPr txBox="1">
              <a:spLocks noChangeArrowheads="1"/>
            </p:cNvSpPr>
            <p:nvPr/>
          </p:nvSpPr>
          <p:spPr bwMode="auto">
            <a:xfrm>
              <a:off x="594" y="2448"/>
              <a:ext cx="737"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Production</a:t>
              </a:r>
            </a:p>
          </p:txBody>
        </p:sp>
        <p:sp>
          <p:nvSpPr>
            <p:cNvPr id="81939" name="Rectangle 19"/>
            <p:cNvSpPr>
              <a:spLocks noChangeArrowheads="1"/>
            </p:cNvSpPr>
            <p:nvPr/>
          </p:nvSpPr>
          <p:spPr bwMode="auto">
            <a:xfrm>
              <a:off x="1392" y="2353"/>
              <a:ext cx="1248" cy="1104"/>
            </a:xfrm>
            <a:prstGeom prst="rect">
              <a:avLst/>
            </a:prstGeom>
            <a:gradFill rotWithShape="0">
              <a:gsLst>
                <a:gs pos="0">
                  <a:schemeClr val="accent1"/>
                </a:gs>
                <a:gs pos="100000">
                  <a:schemeClr val="accent1">
                    <a:gamma/>
                    <a:shade val="46275"/>
                    <a:invGamma/>
                  </a:schemeClr>
                </a:gs>
              </a:gsLst>
              <a:path path="rect">
                <a:fillToRect t="100000" r="100000"/>
              </a:path>
            </a:gradFill>
            <a:ln w="12700">
              <a:solidFill>
                <a:schemeClr val="tx1"/>
              </a:solidFill>
              <a:miter lim="800000"/>
              <a:headEnd/>
              <a:tailEnd/>
            </a:ln>
            <a:effectLst/>
          </p:spPr>
          <p:txBody>
            <a:bodyPr wrap="none" anchor="ctr"/>
            <a:lstStyle/>
            <a:p>
              <a:pPr algn="ctr" eaLnBrk="0" hangingPunct="0"/>
              <a:r>
                <a:rPr lang="pt-BR" sz="1600" b="0">
                  <a:solidFill>
                    <a:schemeClr val="bg1"/>
                  </a:solidFill>
                  <a:latin typeface="Trebuchet MS" pitchFamily="34" charset="0"/>
                </a:rPr>
                <a:t>MRP</a:t>
              </a: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a:p>
              <a:pPr algn="ctr" eaLnBrk="0" hangingPunct="0"/>
              <a:endParaRPr lang="pt-BR" sz="1600" b="0">
                <a:solidFill>
                  <a:schemeClr val="bg1"/>
                </a:solidFill>
                <a:latin typeface="Trebuchet MS" pitchFamily="34" charset="0"/>
              </a:endParaRPr>
            </a:p>
          </p:txBody>
        </p:sp>
      </p:grpSp>
      <p:grpSp>
        <p:nvGrpSpPr>
          <p:cNvPr id="81940" name="Group 20"/>
          <p:cNvGrpSpPr>
            <a:grpSpLocks/>
          </p:cNvGrpSpPr>
          <p:nvPr/>
        </p:nvGrpSpPr>
        <p:grpSpPr bwMode="auto">
          <a:xfrm>
            <a:off x="1268413" y="4362450"/>
            <a:ext cx="2762250" cy="1690688"/>
            <a:chOff x="576" y="2717"/>
            <a:chExt cx="1740" cy="1065"/>
          </a:xfrm>
        </p:grpSpPr>
        <p:sp>
          <p:nvSpPr>
            <p:cNvPr id="81941" name="Text Box 21"/>
            <p:cNvSpPr txBox="1">
              <a:spLocks noChangeArrowheads="1"/>
            </p:cNvSpPr>
            <p:nvPr/>
          </p:nvSpPr>
          <p:spPr bwMode="auto">
            <a:xfrm>
              <a:off x="1932" y="3570"/>
              <a:ext cx="384"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1960</a:t>
              </a:r>
            </a:p>
          </p:txBody>
        </p:sp>
        <p:sp>
          <p:nvSpPr>
            <p:cNvPr id="81942" name="Rectangle 22"/>
            <p:cNvSpPr>
              <a:spLocks noChangeArrowheads="1"/>
            </p:cNvSpPr>
            <p:nvPr/>
          </p:nvSpPr>
          <p:spPr bwMode="auto">
            <a:xfrm>
              <a:off x="1392" y="2717"/>
              <a:ext cx="720" cy="720"/>
            </a:xfrm>
            <a:prstGeom prst="rect">
              <a:avLst/>
            </a:prstGeom>
            <a:gradFill rotWithShape="0">
              <a:gsLst>
                <a:gs pos="0">
                  <a:schemeClr val="accent1"/>
                </a:gs>
                <a:gs pos="100000">
                  <a:schemeClr val="accent1">
                    <a:gamma/>
                    <a:shade val="46275"/>
                    <a:invGamma/>
                  </a:schemeClr>
                </a:gs>
              </a:gsLst>
              <a:path path="rect">
                <a:fillToRect t="100000" r="100000"/>
              </a:path>
            </a:gradFill>
            <a:ln w="12700">
              <a:solidFill>
                <a:schemeClr val="tx1"/>
              </a:solidFill>
              <a:miter lim="800000"/>
              <a:headEnd/>
              <a:tailEnd/>
            </a:ln>
            <a:effectLst/>
          </p:spPr>
          <p:txBody>
            <a:bodyPr wrap="none" anchor="ctr"/>
            <a:lstStyle/>
            <a:p>
              <a:pPr algn="ctr" eaLnBrk="0" hangingPunct="0"/>
              <a:r>
                <a:rPr lang="pt-BR" sz="1600" b="0">
                  <a:solidFill>
                    <a:schemeClr val="bg1"/>
                  </a:solidFill>
                  <a:latin typeface="Trebuchet MS" pitchFamily="34" charset="0"/>
                </a:rPr>
                <a:t>Inventory </a:t>
              </a:r>
            </a:p>
            <a:p>
              <a:pPr algn="ctr" eaLnBrk="0" hangingPunct="0"/>
              <a:r>
                <a:rPr lang="pt-BR" sz="1600" b="0">
                  <a:solidFill>
                    <a:schemeClr val="bg1"/>
                  </a:solidFill>
                  <a:latin typeface="Trebuchet MS" pitchFamily="34" charset="0"/>
                </a:rPr>
                <a:t>Control </a:t>
              </a:r>
            </a:p>
          </p:txBody>
        </p:sp>
        <p:sp>
          <p:nvSpPr>
            <p:cNvPr id="81943" name="Text Box 23"/>
            <p:cNvSpPr txBox="1">
              <a:spLocks noChangeArrowheads="1"/>
            </p:cNvSpPr>
            <p:nvPr/>
          </p:nvSpPr>
          <p:spPr bwMode="auto">
            <a:xfrm>
              <a:off x="576" y="3004"/>
              <a:ext cx="639" cy="212"/>
            </a:xfrm>
            <a:prstGeom prst="rect">
              <a:avLst/>
            </a:prstGeom>
            <a:noFill/>
            <a:ln w="12700">
              <a:noFill/>
              <a:miter lim="800000"/>
              <a:headEnd/>
              <a:tailEnd/>
            </a:ln>
            <a:effectLst/>
          </p:spPr>
          <p:txBody>
            <a:bodyPr wrap="none">
              <a:spAutoFit/>
            </a:bodyPr>
            <a:lstStyle/>
            <a:p>
              <a:pPr eaLnBrk="0" hangingPunct="0"/>
              <a:r>
                <a:rPr lang="pt-BR" sz="1600" b="0">
                  <a:latin typeface="Trebuchet MS" pitchFamily="34" charset="0"/>
                </a:rPr>
                <a:t>Materials</a:t>
              </a:r>
            </a:p>
          </p:txBody>
        </p:sp>
      </p:grpSp>
      <p:sp>
        <p:nvSpPr>
          <p:cNvPr id="81944" name="Text Box 24"/>
          <p:cNvSpPr txBox="1">
            <a:spLocks noChangeArrowheads="1"/>
          </p:cNvSpPr>
          <p:nvPr/>
        </p:nvSpPr>
        <p:spPr bwMode="auto">
          <a:xfrm>
            <a:off x="2162175" y="990600"/>
            <a:ext cx="781050" cy="336550"/>
          </a:xfrm>
          <a:prstGeom prst="rect">
            <a:avLst/>
          </a:prstGeom>
          <a:noFill/>
          <a:ln w="9525" algn="ctr">
            <a:noFill/>
            <a:miter lim="800000"/>
            <a:headEnd/>
            <a:tailEnd/>
          </a:ln>
          <a:effectLst/>
        </p:spPr>
        <p:txBody>
          <a:bodyPr wrap="none">
            <a:spAutoFit/>
          </a:bodyPr>
          <a:lstStyle/>
          <a:p>
            <a:pPr algn="ctr"/>
            <a:r>
              <a:rPr lang="en-US" sz="1600">
                <a:latin typeface="Arial" pitchFamily="34" charset="0"/>
              </a:rPr>
              <a:t>Focus</a:t>
            </a:r>
          </a:p>
        </p:txBody>
      </p:sp>
      <p:sp>
        <p:nvSpPr>
          <p:cNvPr id="81945" name="Rectangle 25"/>
          <p:cNvSpPr>
            <a:spLocks noGrp="1" noChangeArrowheads="1"/>
          </p:cNvSpPr>
          <p:nvPr>
            <p:ph type="title"/>
          </p:nvPr>
        </p:nvSpPr>
        <p:spPr/>
        <p:txBody>
          <a:bodyPr/>
          <a:lstStyle/>
          <a:p>
            <a:r>
              <a:rPr lang="en-US"/>
              <a:t>Management Capacity Evolution</a:t>
            </a:r>
          </a:p>
        </p:txBody>
      </p:sp>
      <p:sp>
        <p:nvSpPr>
          <p:cNvPr id="81946" name="Line 26"/>
          <p:cNvSpPr>
            <a:spLocks noChangeShapeType="1"/>
          </p:cNvSpPr>
          <p:nvPr/>
        </p:nvSpPr>
        <p:spPr bwMode="auto">
          <a:xfrm flipV="1">
            <a:off x="2563813" y="1409700"/>
            <a:ext cx="0" cy="4114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81947" name="Line 27"/>
          <p:cNvSpPr>
            <a:spLocks noChangeShapeType="1"/>
          </p:cNvSpPr>
          <p:nvPr/>
        </p:nvSpPr>
        <p:spPr bwMode="auto">
          <a:xfrm>
            <a:off x="2563813" y="5516563"/>
            <a:ext cx="4800600" cy="0"/>
          </a:xfrm>
          <a:prstGeom prst="line">
            <a:avLst/>
          </a:prstGeom>
          <a:noFill/>
          <a:ln w="38100">
            <a:solidFill>
              <a:schemeClr val="tx1"/>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0"/>
                                        </p:tgtEl>
                                        <p:attrNameLst>
                                          <p:attrName>style.visibility</p:attrName>
                                        </p:attrNameLst>
                                      </p:cBhvr>
                                      <p:to>
                                        <p:strVal val="visible"/>
                                      </p:to>
                                    </p:set>
                                    <p:animEffect transition="in" filter="wipe(down)">
                                      <p:cBhvr>
                                        <p:cTn id="7" dur="500"/>
                                        <p:tgtEl>
                                          <p:spTgt spid="81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36"/>
                                        </p:tgtEl>
                                        <p:attrNameLst>
                                          <p:attrName>style.visibility</p:attrName>
                                        </p:attrNameLst>
                                      </p:cBhvr>
                                      <p:to>
                                        <p:strVal val="visible"/>
                                      </p:to>
                                    </p:set>
                                    <p:animEffect transition="in" filter="wipe(down)">
                                      <p:cBhvr>
                                        <p:cTn id="12" dur="500"/>
                                        <p:tgtEl>
                                          <p:spTgt spid="819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32"/>
                                        </p:tgtEl>
                                        <p:attrNameLst>
                                          <p:attrName>style.visibility</p:attrName>
                                        </p:attrNameLst>
                                      </p:cBhvr>
                                      <p:to>
                                        <p:strVal val="visible"/>
                                      </p:to>
                                    </p:set>
                                    <p:animEffect transition="in" filter="wipe(down)">
                                      <p:cBhvr>
                                        <p:cTn id="17" dur="500"/>
                                        <p:tgtEl>
                                          <p:spTgt spid="819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1928"/>
                                        </p:tgtEl>
                                        <p:attrNameLst>
                                          <p:attrName>style.visibility</p:attrName>
                                        </p:attrNameLst>
                                      </p:cBhvr>
                                      <p:to>
                                        <p:strVal val="visible"/>
                                      </p:to>
                                    </p:set>
                                    <p:animEffect transition="in" filter="wipe(down)">
                                      <p:cBhvr>
                                        <p:cTn id="22" dur="500"/>
                                        <p:tgtEl>
                                          <p:spTgt spid="819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922"/>
                                        </p:tgtEl>
                                        <p:attrNameLst>
                                          <p:attrName>style.visibility</p:attrName>
                                        </p:attrNameLst>
                                      </p:cBhvr>
                                      <p:to>
                                        <p:strVal val="visible"/>
                                      </p:to>
                                    </p:set>
                                    <p:animEffect transition="in" filter="wipe(down)">
                                      <p:cBhvr>
                                        <p:cTn id="2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304800" y="1219200"/>
            <a:ext cx="8534400" cy="5334000"/>
            <a:chOff x="192" y="768"/>
            <a:chExt cx="5376" cy="3360"/>
          </a:xfrm>
        </p:grpSpPr>
        <p:sp>
          <p:nvSpPr>
            <p:cNvPr id="83971" name="Rectangle 3"/>
            <p:cNvSpPr>
              <a:spLocks noChangeArrowheads="1"/>
            </p:cNvSpPr>
            <p:nvPr/>
          </p:nvSpPr>
          <p:spPr bwMode="auto">
            <a:xfrm>
              <a:off x="192" y="768"/>
              <a:ext cx="5376" cy="3360"/>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nchor="ctr">
              <a:spAutoFit/>
            </a:bodyPr>
            <a:lstStyle/>
            <a:p>
              <a:endParaRPr lang="en-US"/>
            </a:p>
          </p:txBody>
        </p:sp>
        <p:sp>
          <p:nvSpPr>
            <p:cNvPr id="83972" name="Text Box 4"/>
            <p:cNvSpPr txBox="1">
              <a:spLocks noChangeArrowheads="1"/>
            </p:cNvSpPr>
            <p:nvPr/>
          </p:nvSpPr>
          <p:spPr bwMode="auto">
            <a:xfrm>
              <a:off x="1657" y="3770"/>
              <a:ext cx="1444" cy="231"/>
            </a:xfrm>
            <a:prstGeom prst="rect">
              <a:avLst/>
            </a:prstGeom>
            <a:solidFill>
              <a:srgbClr val="006600"/>
            </a:solidFill>
            <a:ln w="9525">
              <a:noFill/>
              <a:miter lim="800000"/>
              <a:headEnd/>
              <a:tailEnd/>
            </a:ln>
            <a:effectLst>
              <a:prstShdw prst="shdw17" dist="17961" dir="2700000">
                <a:srgbClr val="00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Intercompany</a:t>
              </a:r>
            </a:p>
          </p:txBody>
        </p:sp>
        <p:sp>
          <p:nvSpPr>
            <p:cNvPr id="83973" name="Text Box 5"/>
            <p:cNvSpPr txBox="1">
              <a:spLocks noChangeArrowheads="1"/>
            </p:cNvSpPr>
            <p:nvPr/>
          </p:nvSpPr>
          <p:spPr bwMode="auto">
            <a:xfrm>
              <a:off x="1128" y="3770"/>
              <a:ext cx="436" cy="231"/>
            </a:xfrm>
            <a:prstGeom prst="rect">
              <a:avLst/>
            </a:prstGeom>
            <a:solidFill>
              <a:srgbClr val="006600"/>
            </a:solidFill>
            <a:ln w="9525">
              <a:noFill/>
              <a:miter lim="800000"/>
              <a:headEnd/>
              <a:tailEnd/>
            </a:ln>
            <a:effectLst>
              <a:prstShdw prst="shdw17" dist="17961" dir="2700000">
                <a:srgbClr val="00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00’s</a:t>
              </a:r>
            </a:p>
          </p:txBody>
        </p:sp>
        <p:sp>
          <p:nvSpPr>
            <p:cNvPr id="83974" name="Text Box 6"/>
            <p:cNvSpPr txBox="1">
              <a:spLocks noChangeArrowheads="1"/>
            </p:cNvSpPr>
            <p:nvPr/>
          </p:nvSpPr>
          <p:spPr bwMode="auto">
            <a:xfrm>
              <a:off x="3185" y="3770"/>
              <a:ext cx="1363" cy="232"/>
            </a:xfrm>
            <a:prstGeom prst="rect">
              <a:avLst/>
            </a:prstGeom>
            <a:solidFill>
              <a:srgbClr val="006600"/>
            </a:solidFill>
            <a:ln w="9525">
              <a:noFill/>
              <a:miter lim="800000"/>
              <a:headEnd/>
              <a:tailEnd/>
            </a:ln>
            <a:effectLst>
              <a:prstShdw prst="shdw17" dist="17961" dir="2700000">
                <a:srgbClr val="006600">
                  <a:gamma/>
                  <a:shade val="60000"/>
                  <a:invGamma/>
                </a:srgbClr>
              </a:prstShdw>
            </a:effectLst>
          </p:spPr>
          <p:txBody>
            <a:bodyPr anchor="ctr" anchorCtr="1"/>
            <a:lstStyle/>
            <a:p>
              <a:pPr algn="ctr" eaLnBrk="0" hangingPunct="0"/>
              <a:r>
                <a:rPr lang="en-US" sz="1400">
                  <a:solidFill>
                    <a:srgbClr val="FFFF00"/>
                  </a:solidFill>
                  <a:latin typeface="Trebuchet MS" pitchFamily="34" charset="0"/>
                </a:rPr>
                <a:t>Collaboration/Neogrid</a:t>
              </a:r>
              <a:endParaRPr lang="en-US" sz="1600">
                <a:solidFill>
                  <a:srgbClr val="FFFF00"/>
                </a:solidFill>
                <a:latin typeface="Trebuchet MS" pitchFamily="34" charset="0"/>
              </a:endParaRPr>
            </a:p>
          </p:txBody>
        </p:sp>
      </p:grpSp>
      <p:grpSp>
        <p:nvGrpSpPr>
          <p:cNvPr id="83975" name="Group 7"/>
          <p:cNvGrpSpPr>
            <a:grpSpLocks/>
          </p:cNvGrpSpPr>
          <p:nvPr/>
        </p:nvGrpSpPr>
        <p:grpSpPr bwMode="auto">
          <a:xfrm>
            <a:off x="1817688" y="876300"/>
            <a:ext cx="5410200" cy="4727575"/>
            <a:chOff x="1145" y="552"/>
            <a:chExt cx="3408" cy="2978"/>
          </a:xfrm>
        </p:grpSpPr>
        <p:grpSp>
          <p:nvGrpSpPr>
            <p:cNvPr id="83976" name="Group 8"/>
            <p:cNvGrpSpPr>
              <a:grpSpLocks/>
            </p:cNvGrpSpPr>
            <p:nvPr/>
          </p:nvGrpSpPr>
          <p:grpSpPr bwMode="auto">
            <a:xfrm>
              <a:off x="1145" y="552"/>
              <a:ext cx="3408" cy="2978"/>
              <a:chOff x="1145" y="552"/>
              <a:chExt cx="3408" cy="2978"/>
            </a:xfrm>
          </p:grpSpPr>
          <p:sp>
            <p:nvSpPr>
              <p:cNvPr id="83977" name="Rectangle 9"/>
              <p:cNvSpPr>
                <a:spLocks noChangeArrowheads="1"/>
              </p:cNvSpPr>
              <p:nvPr/>
            </p:nvSpPr>
            <p:spPr bwMode="auto">
              <a:xfrm>
                <a:off x="1248" y="552"/>
                <a:ext cx="3216" cy="1104"/>
              </a:xfrm>
              <a:prstGeom prst="rect">
                <a:avLst/>
              </a:prstGeom>
              <a:gradFill rotWithShape="0">
                <a:gsLst>
                  <a:gs pos="0">
                    <a:srgbClr val="FF6600"/>
                  </a:gs>
                  <a:gs pos="100000">
                    <a:srgbClr val="FF6600">
                      <a:gamma/>
                      <a:shade val="46275"/>
                      <a:invGamma/>
                    </a:srgbClr>
                  </a:gs>
                </a:gsLst>
                <a:lin ang="5400000" scaled="1"/>
              </a:gradFill>
              <a:ln w="9525">
                <a:noFill/>
                <a:miter lim="800000"/>
                <a:headEnd/>
                <a:tailEnd/>
              </a:ln>
              <a:effectLst/>
            </p:spPr>
            <p:txBody>
              <a:bodyPr anchor="ctr">
                <a:spAutoFit/>
              </a:bodyPr>
              <a:lstStyle/>
              <a:p>
                <a:endParaRPr lang="en-US"/>
              </a:p>
            </p:txBody>
          </p:sp>
          <p:sp>
            <p:nvSpPr>
              <p:cNvPr id="83978" name="Text Box 10"/>
              <p:cNvSpPr txBox="1">
                <a:spLocks noChangeArrowheads="1"/>
              </p:cNvSpPr>
              <p:nvPr/>
            </p:nvSpPr>
            <p:spPr bwMode="auto">
              <a:xfrm>
                <a:off x="1669" y="3002"/>
                <a:ext cx="1418"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Customer Centric</a:t>
                </a:r>
              </a:p>
            </p:txBody>
          </p:sp>
          <p:sp>
            <p:nvSpPr>
              <p:cNvPr id="83979" name="Text Box 11"/>
              <p:cNvSpPr txBox="1">
                <a:spLocks noChangeArrowheads="1"/>
              </p:cNvSpPr>
              <p:nvPr/>
            </p:nvSpPr>
            <p:spPr bwMode="auto">
              <a:xfrm>
                <a:off x="1145" y="3002"/>
                <a:ext cx="428"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00’s</a:t>
                </a:r>
              </a:p>
            </p:txBody>
          </p:sp>
          <p:sp>
            <p:nvSpPr>
              <p:cNvPr id="83980" name="Text Box 12"/>
              <p:cNvSpPr txBox="1">
                <a:spLocks noChangeArrowheads="1"/>
              </p:cNvSpPr>
              <p:nvPr/>
            </p:nvSpPr>
            <p:spPr bwMode="auto">
              <a:xfrm>
                <a:off x="3183" y="3008"/>
                <a:ext cx="1370"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 + CRM + BI</a:t>
                </a:r>
              </a:p>
            </p:txBody>
          </p:sp>
          <p:sp>
            <p:nvSpPr>
              <p:cNvPr id="83981" name="Text Box 13"/>
              <p:cNvSpPr txBox="1">
                <a:spLocks noChangeArrowheads="1"/>
              </p:cNvSpPr>
              <p:nvPr/>
            </p:nvSpPr>
            <p:spPr bwMode="auto">
              <a:xfrm>
                <a:off x="1669" y="3293"/>
                <a:ext cx="1418"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Supply Chain</a:t>
                </a:r>
              </a:p>
            </p:txBody>
          </p:sp>
          <p:sp>
            <p:nvSpPr>
              <p:cNvPr id="83982" name="Text Box 14"/>
              <p:cNvSpPr txBox="1">
                <a:spLocks noChangeArrowheads="1"/>
              </p:cNvSpPr>
              <p:nvPr/>
            </p:nvSpPr>
            <p:spPr bwMode="auto">
              <a:xfrm>
                <a:off x="1145" y="3293"/>
                <a:ext cx="428"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00’s</a:t>
                </a:r>
              </a:p>
            </p:txBody>
          </p:sp>
          <p:sp>
            <p:nvSpPr>
              <p:cNvPr id="83983" name="Text Box 15"/>
              <p:cNvSpPr txBox="1">
                <a:spLocks noChangeArrowheads="1"/>
              </p:cNvSpPr>
              <p:nvPr/>
            </p:nvSpPr>
            <p:spPr bwMode="auto">
              <a:xfrm>
                <a:off x="3183" y="3299"/>
                <a:ext cx="1370" cy="231"/>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a:spAutoFit/>
              </a:bodyPr>
              <a:lstStyle/>
              <a:p>
                <a:pPr algn="ctr" eaLnBrk="0" hangingPunct="0"/>
                <a:r>
                  <a:rPr lang="en-US" sz="1800" b="0">
                    <a:solidFill>
                      <a:srgbClr val="FFFF00"/>
                    </a:solidFill>
                    <a:latin typeface="Trebuchet MS" pitchFamily="34" charset="0"/>
                  </a:rPr>
                  <a:t>+ APS + SCM</a:t>
                </a:r>
              </a:p>
            </p:txBody>
          </p:sp>
        </p:grpSp>
        <p:sp>
          <p:nvSpPr>
            <p:cNvPr id="83984" name="Text Box 16"/>
            <p:cNvSpPr txBox="1">
              <a:spLocks noChangeArrowheads="1"/>
            </p:cNvSpPr>
            <p:nvPr/>
          </p:nvSpPr>
          <p:spPr bwMode="auto">
            <a:xfrm>
              <a:off x="1433" y="1383"/>
              <a:ext cx="1588" cy="212"/>
            </a:xfrm>
            <a:prstGeom prst="rect">
              <a:avLst/>
            </a:prstGeom>
            <a:noFill/>
            <a:ln w="9525">
              <a:noFill/>
              <a:miter lim="800000"/>
              <a:headEnd/>
              <a:tailEnd/>
            </a:ln>
            <a:effectLst/>
          </p:spPr>
          <p:txBody>
            <a:bodyPr wrap="none">
              <a:spAutoFit/>
            </a:bodyPr>
            <a:lstStyle/>
            <a:p>
              <a:pPr eaLnBrk="0" hangingPunct="0"/>
              <a:r>
                <a:rPr lang="en-US" sz="1600" b="0">
                  <a:solidFill>
                    <a:srgbClr val="FFFF00"/>
                  </a:solidFill>
                  <a:latin typeface="Trebuchet MS" pitchFamily="34" charset="0"/>
                </a:rPr>
                <a:t>Relationship Management</a:t>
              </a:r>
            </a:p>
          </p:txBody>
        </p:sp>
      </p:grpSp>
      <p:grpSp>
        <p:nvGrpSpPr>
          <p:cNvPr id="83985" name="Group 17"/>
          <p:cNvGrpSpPr>
            <a:grpSpLocks/>
          </p:cNvGrpSpPr>
          <p:nvPr/>
        </p:nvGrpSpPr>
        <p:grpSpPr bwMode="auto">
          <a:xfrm>
            <a:off x="1817688" y="876300"/>
            <a:ext cx="5410200" cy="3579813"/>
            <a:chOff x="1145" y="552"/>
            <a:chExt cx="3408" cy="2255"/>
          </a:xfrm>
        </p:grpSpPr>
        <p:grpSp>
          <p:nvGrpSpPr>
            <p:cNvPr id="83986" name="Group 18"/>
            <p:cNvGrpSpPr>
              <a:grpSpLocks/>
            </p:cNvGrpSpPr>
            <p:nvPr/>
          </p:nvGrpSpPr>
          <p:grpSpPr bwMode="auto">
            <a:xfrm>
              <a:off x="1145" y="552"/>
              <a:ext cx="3408" cy="2255"/>
              <a:chOff x="1145" y="552"/>
              <a:chExt cx="3408" cy="2255"/>
            </a:xfrm>
          </p:grpSpPr>
          <p:sp>
            <p:nvSpPr>
              <p:cNvPr id="83987" name="Rectangle 19"/>
              <p:cNvSpPr>
                <a:spLocks noChangeArrowheads="1"/>
              </p:cNvSpPr>
              <p:nvPr/>
            </p:nvSpPr>
            <p:spPr bwMode="auto">
              <a:xfrm>
                <a:off x="2016" y="552"/>
                <a:ext cx="1728" cy="768"/>
              </a:xfrm>
              <a:prstGeom prst="rect">
                <a:avLst/>
              </a:prstGeom>
              <a:solidFill>
                <a:schemeClr val="accent2"/>
              </a:solidFill>
              <a:ln w="9525">
                <a:noFill/>
                <a:miter lim="800000"/>
                <a:headEnd/>
                <a:tailEnd/>
              </a:ln>
              <a:effectLst/>
            </p:spPr>
            <p:txBody>
              <a:bodyPr anchor="ctr">
                <a:spAutoFit/>
              </a:bodyPr>
              <a:lstStyle/>
              <a:p>
                <a:endParaRPr lang="en-US"/>
              </a:p>
            </p:txBody>
          </p:sp>
          <p:sp>
            <p:nvSpPr>
              <p:cNvPr id="83988" name="Text Box 20"/>
              <p:cNvSpPr txBox="1">
                <a:spLocks noChangeArrowheads="1"/>
              </p:cNvSpPr>
              <p:nvPr/>
            </p:nvSpPr>
            <p:spPr bwMode="auto">
              <a:xfrm>
                <a:off x="1665" y="1968"/>
                <a:ext cx="1418"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Production - MRP</a:t>
                </a:r>
              </a:p>
            </p:txBody>
          </p:sp>
          <p:sp>
            <p:nvSpPr>
              <p:cNvPr id="83989" name="Text Box 21"/>
              <p:cNvSpPr txBox="1">
                <a:spLocks noChangeArrowheads="1"/>
              </p:cNvSpPr>
              <p:nvPr/>
            </p:nvSpPr>
            <p:spPr bwMode="auto">
              <a:xfrm>
                <a:off x="1145" y="1968"/>
                <a:ext cx="428"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70’s</a:t>
                </a:r>
              </a:p>
            </p:txBody>
          </p:sp>
          <p:sp>
            <p:nvSpPr>
              <p:cNvPr id="83990" name="Text Box 22"/>
              <p:cNvSpPr txBox="1">
                <a:spLocks noChangeArrowheads="1"/>
              </p:cNvSpPr>
              <p:nvPr/>
            </p:nvSpPr>
            <p:spPr bwMode="auto">
              <a:xfrm>
                <a:off x="1665" y="2256"/>
                <a:ext cx="1418" cy="212"/>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600" b="0">
                    <a:solidFill>
                      <a:srgbClr val="FFFF00"/>
                    </a:solidFill>
                    <a:latin typeface="Trebuchet MS" pitchFamily="34" charset="0"/>
                  </a:rPr>
                  <a:t>Manufacturing - MRPII</a:t>
                </a:r>
              </a:p>
            </p:txBody>
          </p:sp>
          <p:sp>
            <p:nvSpPr>
              <p:cNvPr id="83991" name="Text Box 23"/>
              <p:cNvSpPr txBox="1">
                <a:spLocks noChangeArrowheads="1"/>
              </p:cNvSpPr>
              <p:nvPr/>
            </p:nvSpPr>
            <p:spPr bwMode="auto">
              <a:xfrm>
                <a:off x="1145" y="2256"/>
                <a:ext cx="428"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80’s</a:t>
                </a:r>
              </a:p>
            </p:txBody>
          </p:sp>
          <p:sp>
            <p:nvSpPr>
              <p:cNvPr id="83992" name="Text Box 24"/>
              <p:cNvSpPr txBox="1">
                <a:spLocks noChangeArrowheads="1"/>
              </p:cNvSpPr>
              <p:nvPr/>
            </p:nvSpPr>
            <p:spPr bwMode="auto">
              <a:xfrm>
                <a:off x="1665" y="2570"/>
                <a:ext cx="1418"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Company - ERP</a:t>
                </a:r>
              </a:p>
            </p:txBody>
          </p:sp>
          <p:sp>
            <p:nvSpPr>
              <p:cNvPr id="83993" name="Text Box 25"/>
              <p:cNvSpPr txBox="1">
                <a:spLocks noChangeArrowheads="1"/>
              </p:cNvSpPr>
              <p:nvPr/>
            </p:nvSpPr>
            <p:spPr bwMode="auto">
              <a:xfrm>
                <a:off x="1145" y="2570"/>
                <a:ext cx="428"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90’s</a:t>
                </a:r>
              </a:p>
            </p:txBody>
          </p:sp>
          <p:sp>
            <p:nvSpPr>
              <p:cNvPr id="83994" name="Text Box 26"/>
              <p:cNvSpPr txBox="1">
                <a:spLocks noChangeArrowheads="1"/>
              </p:cNvSpPr>
              <p:nvPr/>
            </p:nvSpPr>
            <p:spPr bwMode="auto">
              <a:xfrm>
                <a:off x="3183" y="1974"/>
                <a:ext cx="1370"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SICOP</a:t>
                </a:r>
              </a:p>
            </p:txBody>
          </p:sp>
          <p:sp>
            <p:nvSpPr>
              <p:cNvPr id="83995" name="Text Box 27"/>
              <p:cNvSpPr txBox="1">
                <a:spLocks noChangeArrowheads="1"/>
              </p:cNvSpPr>
              <p:nvPr/>
            </p:nvSpPr>
            <p:spPr bwMode="auto">
              <a:xfrm>
                <a:off x="3183" y="2262"/>
                <a:ext cx="1370"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Magnus</a:t>
                </a:r>
              </a:p>
            </p:txBody>
          </p:sp>
          <p:sp>
            <p:nvSpPr>
              <p:cNvPr id="83996" name="Text Box 28"/>
              <p:cNvSpPr txBox="1">
                <a:spLocks noChangeArrowheads="1"/>
              </p:cNvSpPr>
              <p:nvPr/>
            </p:nvSpPr>
            <p:spPr bwMode="auto">
              <a:xfrm>
                <a:off x="3183" y="2576"/>
                <a:ext cx="1370" cy="231"/>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lgn="ctr" eaLnBrk="0" hangingPunct="0"/>
                <a:r>
                  <a:rPr lang="en-US" sz="1800" b="0">
                    <a:solidFill>
                      <a:srgbClr val="FFFF00"/>
                    </a:solidFill>
                    <a:latin typeface="Trebuchet MS" pitchFamily="34" charset="0"/>
                  </a:rPr>
                  <a:t>EMS</a:t>
                </a:r>
              </a:p>
            </p:txBody>
          </p:sp>
        </p:grpSp>
        <p:sp>
          <p:nvSpPr>
            <p:cNvPr id="83997" name="Text Box 29"/>
            <p:cNvSpPr txBox="1">
              <a:spLocks noChangeArrowheads="1"/>
            </p:cNvSpPr>
            <p:nvPr/>
          </p:nvSpPr>
          <p:spPr bwMode="auto">
            <a:xfrm>
              <a:off x="2153" y="1047"/>
              <a:ext cx="1404" cy="212"/>
            </a:xfrm>
            <a:prstGeom prst="rect">
              <a:avLst/>
            </a:prstGeom>
            <a:solidFill>
              <a:schemeClr val="accent2"/>
            </a:solidFill>
            <a:ln w="9525">
              <a:noFill/>
              <a:miter lim="800000"/>
              <a:headEnd/>
              <a:tailEnd/>
            </a:ln>
            <a:effectLst/>
          </p:spPr>
          <p:txBody>
            <a:bodyPr wrap="none">
              <a:spAutoFit/>
            </a:bodyPr>
            <a:lstStyle/>
            <a:p>
              <a:pPr eaLnBrk="0" hangingPunct="0"/>
              <a:r>
                <a:rPr lang="en-US" sz="1600" b="0">
                  <a:solidFill>
                    <a:srgbClr val="FFFF00"/>
                  </a:solidFill>
                  <a:latin typeface="Trebuchet MS" pitchFamily="34" charset="0"/>
                </a:rPr>
                <a:t>Company Management</a:t>
              </a:r>
            </a:p>
          </p:txBody>
        </p:sp>
      </p:grpSp>
      <p:sp>
        <p:nvSpPr>
          <p:cNvPr id="83998" name="Line 30"/>
          <p:cNvSpPr>
            <a:spLocks noChangeShapeType="1"/>
          </p:cNvSpPr>
          <p:nvPr/>
        </p:nvSpPr>
        <p:spPr bwMode="auto">
          <a:xfrm>
            <a:off x="660400" y="1257300"/>
            <a:ext cx="7848600" cy="0"/>
          </a:xfrm>
          <a:prstGeom prst="line">
            <a:avLst/>
          </a:prstGeom>
          <a:noFill/>
          <a:ln w="38100">
            <a:solidFill>
              <a:srgbClr val="A50021"/>
            </a:solidFill>
            <a:round/>
            <a:headEnd type="oval" w="med" len="med"/>
            <a:tailEnd type="oval" w="med" len="med"/>
          </a:ln>
          <a:effectLst/>
        </p:spPr>
        <p:txBody>
          <a:bodyPr wrap="none">
            <a:spAutoFit/>
          </a:bodyPr>
          <a:lstStyle/>
          <a:p>
            <a:endParaRPr lang="en-US"/>
          </a:p>
        </p:txBody>
      </p:sp>
      <p:sp>
        <p:nvSpPr>
          <p:cNvPr id="83999" name="Oval 31"/>
          <p:cNvSpPr>
            <a:spLocks noChangeArrowheads="1"/>
          </p:cNvSpPr>
          <p:nvPr/>
        </p:nvSpPr>
        <p:spPr bwMode="auto">
          <a:xfrm>
            <a:off x="381000" y="1036638"/>
            <a:ext cx="584200" cy="438150"/>
          </a:xfrm>
          <a:prstGeom prst="ellipse">
            <a:avLst/>
          </a:prstGeom>
          <a:solidFill>
            <a:srgbClr val="FFFF00"/>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F1</a:t>
            </a:r>
          </a:p>
        </p:txBody>
      </p:sp>
      <p:sp>
        <p:nvSpPr>
          <p:cNvPr id="84000" name="Oval 32"/>
          <p:cNvSpPr>
            <a:spLocks noChangeArrowheads="1"/>
          </p:cNvSpPr>
          <p:nvPr/>
        </p:nvSpPr>
        <p:spPr bwMode="auto">
          <a:xfrm>
            <a:off x="1270000" y="1047750"/>
            <a:ext cx="584200" cy="438150"/>
          </a:xfrm>
          <a:prstGeom prst="ellipse">
            <a:avLst/>
          </a:prstGeom>
          <a:solidFill>
            <a:srgbClr val="FFFF00"/>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F2</a:t>
            </a:r>
          </a:p>
        </p:txBody>
      </p:sp>
      <p:sp>
        <p:nvSpPr>
          <p:cNvPr id="84001" name="Oval 33"/>
          <p:cNvSpPr>
            <a:spLocks noChangeArrowheads="1"/>
          </p:cNvSpPr>
          <p:nvPr/>
        </p:nvSpPr>
        <p:spPr bwMode="auto">
          <a:xfrm>
            <a:off x="2108200" y="1047750"/>
            <a:ext cx="584200" cy="438150"/>
          </a:xfrm>
          <a:prstGeom prst="ellipse">
            <a:avLst/>
          </a:prstGeom>
          <a:solidFill>
            <a:srgbClr val="FFFF00"/>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F3</a:t>
            </a:r>
          </a:p>
        </p:txBody>
      </p:sp>
      <p:sp>
        <p:nvSpPr>
          <p:cNvPr id="84002" name="Oval 34"/>
          <p:cNvSpPr>
            <a:spLocks noChangeArrowheads="1"/>
          </p:cNvSpPr>
          <p:nvPr/>
        </p:nvSpPr>
        <p:spPr bwMode="auto">
          <a:xfrm>
            <a:off x="8153400" y="1047750"/>
            <a:ext cx="584200" cy="438150"/>
          </a:xfrm>
          <a:prstGeom prst="ellipse">
            <a:avLst/>
          </a:prstGeom>
          <a:solidFill>
            <a:srgbClr val="66CCFF"/>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C3</a:t>
            </a:r>
          </a:p>
        </p:txBody>
      </p:sp>
      <p:sp>
        <p:nvSpPr>
          <p:cNvPr id="84003" name="Oval 35"/>
          <p:cNvSpPr>
            <a:spLocks noChangeArrowheads="1"/>
          </p:cNvSpPr>
          <p:nvPr/>
        </p:nvSpPr>
        <p:spPr bwMode="auto">
          <a:xfrm>
            <a:off x="7366000" y="1028700"/>
            <a:ext cx="584200" cy="438150"/>
          </a:xfrm>
          <a:prstGeom prst="ellipse">
            <a:avLst/>
          </a:prstGeom>
          <a:solidFill>
            <a:srgbClr val="66CCFF"/>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C2</a:t>
            </a:r>
          </a:p>
        </p:txBody>
      </p:sp>
      <p:sp>
        <p:nvSpPr>
          <p:cNvPr id="84004" name="Oval 36"/>
          <p:cNvSpPr>
            <a:spLocks noChangeArrowheads="1"/>
          </p:cNvSpPr>
          <p:nvPr/>
        </p:nvSpPr>
        <p:spPr bwMode="auto">
          <a:xfrm>
            <a:off x="6527800" y="1028700"/>
            <a:ext cx="584200" cy="438150"/>
          </a:xfrm>
          <a:prstGeom prst="ellipse">
            <a:avLst/>
          </a:prstGeom>
          <a:solidFill>
            <a:srgbClr val="66CCFF"/>
          </a:solidFill>
          <a:ln w="9525">
            <a:noFill/>
            <a:round/>
            <a:headEnd/>
            <a:tailEnd/>
          </a:ln>
          <a:effectLst>
            <a:outerShdw dist="35921" dir="2700000" algn="ctr" rotWithShape="0">
              <a:schemeClr val="tx1"/>
            </a:outerShdw>
          </a:effectLst>
        </p:spPr>
        <p:txBody>
          <a:bodyPr anchor="ctr">
            <a:spAutoFit/>
          </a:bodyPr>
          <a:lstStyle/>
          <a:p>
            <a:pPr algn="ctr" eaLnBrk="0" hangingPunct="0"/>
            <a:r>
              <a:rPr lang="en-US" sz="1600">
                <a:latin typeface="Trebuchet MS" pitchFamily="34" charset="0"/>
              </a:rPr>
              <a:t>C1</a:t>
            </a:r>
          </a:p>
        </p:txBody>
      </p:sp>
      <p:sp>
        <p:nvSpPr>
          <p:cNvPr id="84005" name="Oval 37"/>
          <p:cNvSpPr>
            <a:spLocks noChangeArrowheads="1"/>
          </p:cNvSpPr>
          <p:nvPr/>
        </p:nvSpPr>
        <p:spPr bwMode="auto">
          <a:xfrm>
            <a:off x="3479800" y="952500"/>
            <a:ext cx="2247900" cy="533400"/>
          </a:xfrm>
          <a:prstGeom prst="ellipse">
            <a:avLst/>
          </a:prstGeom>
          <a:solidFill>
            <a:schemeClr val="bg1"/>
          </a:solidFill>
          <a:ln w="9525">
            <a:solidFill>
              <a:srgbClr val="A50021"/>
            </a:solidFill>
            <a:round/>
            <a:headEnd/>
            <a:tailEnd/>
          </a:ln>
          <a:effectLst>
            <a:outerShdw dist="35921" dir="2700000" algn="ctr" rotWithShape="0">
              <a:schemeClr val="tx1"/>
            </a:outerShdw>
          </a:effectLst>
        </p:spPr>
        <p:txBody>
          <a:bodyPr anchor="ctr">
            <a:spAutoFit/>
          </a:bodyPr>
          <a:lstStyle/>
          <a:p>
            <a:pPr algn="ctr" eaLnBrk="0" hangingPunct="0"/>
            <a:r>
              <a:rPr lang="en-US" sz="2000">
                <a:latin typeface="Trebuchet MS" pitchFamily="34" charset="0"/>
              </a:rPr>
              <a:t>  Operation</a:t>
            </a:r>
            <a:r>
              <a:rPr lang="en-US" sz="2000" b="0">
                <a:latin typeface="Trebuchet MS" pitchFamily="34" charset="0"/>
              </a:rPr>
              <a:t>  </a:t>
            </a:r>
          </a:p>
        </p:txBody>
      </p:sp>
      <p:sp>
        <p:nvSpPr>
          <p:cNvPr id="84006" name="Rectangle 38"/>
          <p:cNvSpPr>
            <a:spLocks noGrp="1" noChangeArrowheads="1"/>
          </p:cNvSpPr>
          <p:nvPr>
            <p:ph type="title"/>
          </p:nvPr>
        </p:nvSpPr>
        <p:spPr/>
        <p:txBody>
          <a:bodyPr/>
          <a:lstStyle/>
          <a:p>
            <a:r>
              <a:rPr lang="en-US" sz="2800"/>
              <a:t>Datasul Value Chain Management Solution</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39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3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28600" y="228600"/>
            <a:ext cx="5791200" cy="579438"/>
          </a:xfrm>
          <a:prstGeom prst="rect">
            <a:avLst/>
          </a:prstGeom>
          <a:noFill/>
          <a:ln w="9525">
            <a:noFill/>
            <a:miter lim="800000"/>
            <a:headEnd/>
            <a:tailEnd/>
          </a:ln>
          <a:effectLst/>
        </p:spPr>
        <p:txBody>
          <a:bodyPr>
            <a:spAutoFit/>
          </a:bodyPr>
          <a:lstStyle/>
          <a:p>
            <a:pPr eaLnBrk="0" hangingPunct="0">
              <a:spcBef>
                <a:spcPct val="50000"/>
              </a:spcBef>
            </a:pPr>
            <a:r>
              <a:rPr lang="pt-BR" sz="3200" b="0">
                <a:solidFill>
                  <a:srgbClr val="990033"/>
                </a:solidFill>
                <a:latin typeface="Trebuchet MS" pitchFamily="34" charset="0"/>
              </a:rPr>
              <a:t>Process</a:t>
            </a:r>
            <a:r>
              <a:rPr lang="pt-BR" sz="3200" b="0">
                <a:solidFill>
                  <a:schemeClr val="bg1"/>
                </a:solidFill>
                <a:latin typeface="Trebuchet MS" pitchFamily="34" charset="0"/>
              </a:rPr>
              <a:t> </a:t>
            </a:r>
            <a:r>
              <a:rPr lang="pt-BR" sz="3200" b="0">
                <a:solidFill>
                  <a:srgbClr val="990033"/>
                </a:solidFill>
                <a:latin typeface="Trebuchet MS" pitchFamily="34" charset="0"/>
              </a:rPr>
              <a:t>Management</a:t>
            </a:r>
          </a:p>
        </p:txBody>
      </p:sp>
      <p:sp>
        <p:nvSpPr>
          <p:cNvPr id="86019" name="Rectangle 3"/>
          <p:cNvSpPr>
            <a:spLocks noChangeArrowheads="1"/>
          </p:cNvSpPr>
          <p:nvPr/>
        </p:nvSpPr>
        <p:spPr bwMode="auto">
          <a:xfrm>
            <a:off x="3175" y="876300"/>
            <a:ext cx="4452938" cy="5657850"/>
          </a:xfrm>
          <a:prstGeom prst="rect">
            <a:avLst/>
          </a:prstGeom>
          <a:gradFill rotWithShape="0">
            <a:gsLst>
              <a:gs pos="0">
                <a:srgbClr val="282900">
                  <a:gamma/>
                  <a:tint val="0"/>
                  <a:invGamma/>
                </a:srgbClr>
              </a:gs>
              <a:gs pos="100000">
                <a:srgbClr val="282900"/>
              </a:gs>
            </a:gsLst>
            <a:lin ang="5400000" scaled="1"/>
          </a:gradFill>
          <a:ln w="9525">
            <a:noFill/>
            <a:miter lim="800000"/>
            <a:headEnd/>
            <a:tailEnd/>
          </a:ln>
          <a:effectLst/>
        </p:spPr>
        <p:txBody>
          <a:bodyPr wrap="none" anchor="ctr"/>
          <a:lstStyle/>
          <a:p>
            <a:pPr algn="ctr"/>
            <a:endParaRPr lang="en-US" b="0">
              <a:solidFill>
                <a:srgbClr val="FFFF00"/>
              </a:solidFill>
              <a:latin typeface="Arial" pitchFamily="34" charset="0"/>
            </a:endParaRPr>
          </a:p>
        </p:txBody>
      </p:sp>
      <p:grpSp>
        <p:nvGrpSpPr>
          <p:cNvPr id="86020" name="Group 4"/>
          <p:cNvGrpSpPr>
            <a:grpSpLocks/>
          </p:cNvGrpSpPr>
          <p:nvPr/>
        </p:nvGrpSpPr>
        <p:grpSpPr bwMode="auto">
          <a:xfrm>
            <a:off x="682625" y="2640013"/>
            <a:ext cx="3346450" cy="3551237"/>
            <a:chOff x="428" y="1411"/>
            <a:chExt cx="2108" cy="2153"/>
          </a:xfrm>
        </p:grpSpPr>
        <p:sp>
          <p:nvSpPr>
            <p:cNvPr id="86021" name="Rectangle 5"/>
            <p:cNvSpPr>
              <a:spLocks noChangeArrowheads="1"/>
            </p:cNvSpPr>
            <p:nvPr/>
          </p:nvSpPr>
          <p:spPr bwMode="auto">
            <a:xfrm>
              <a:off x="675" y="3295"/>
              <a:ext cx="1776" cy="269"/>
            </a:xfrm>
            <a:prstGeom prst="rect">
              <a:avLst/>
            </a:prstGeom>
            <a:solidFill>
              <a:srgbClr val="3365FB"/>
            </a:solidFill>
            <a:ln w="9525">
              <a:noFill/>
              <a:miter lim="800000"/>
              <a:headEnd/>
              <a:tailEnd/>
            </a:ln>
            <a:effectLst/>
          </p:spPr>
          <p:txBody>
            <a:bodyPr wrap="none" lIns="73025" tIns="36512" rIns="73025" bIns="36512" anchor="ctr" anchorCtr="1"/>
            <a:lstStyle/>
            <a:p>
              <a:pPr algn="ctr" defTabSz="585788">
                <a:lnSpc>
                  <a:spcPct val="90000"/>
                </a:lnSpc>
              </a:pPr>
              <a:r>
                <a:rPr lang="pt-BR" sz="1600" b="0">
                  <a:solidFill>
                    <a:schemeClr val="bg1"/>
                  </a:solidFill>
                  <a:latin typeface="Trebuchet MS" pitchFamily="34" charset="0"/>
                </a:rPr>
                <a:t>Department Vision</a:t>
              </a:r>
              <a:endParaRPr lang="pt-BR" sz="1600">
                <a:solidFill>
                  <a:schemeClr val="bg1"/>
                </a:solidFill>
                <a:latin typeface="Trebuchet MS" pitchFamily="34" charset="0"/>
              </a:endParaRPr>
            </a:p>
          </p:txBody>
        </p:sp>
        <p:sp>
          <p:nvSpPr>
            <p:cNvPr id="86022" name="Freeform 6"/>
            <p:cNvSpPr>
              <a:spLocks/>
            </p:cNvSpPr>
            <p:nvPr/>
          </p:nvSpPr>
          <p:spPr bwMode="auto">
            <a:xfrm>
              <a:off x="675" y="3295"/>
              <a:ext cx="1777" cy="269"/>
            </a:xfrm>
            <a:custGeom>
              <a:avLst/>
              <a:gdLst/>
              <a:ahLst/>
              <a:cxnLst>
                <a:cxn ang="0">
                  <a:pos x="1761" y="0"/>
                </a:cxn>
                <a:cxn ang="0">
                  <a:pos x="0" y="0"/>
                </a:cxn>
                <a:cxn ang="0">
                  <a:pos x="0" y="261"/>
                </a:cxn>
              </a:cxnLst>
              <a:rect l="0" t="0" r="r" b="b"/>
              <a:pathLst>
                <a:path w="1762" h="262">
                  <a:moveTo>
                    <a:pt x="1761" y="0"/>
                  </a:moveTo>
                  <a:lnTo>
                    <a:pt x="0" y="0"/>
                  </a:lnTo>
                  <a:lnTo>
                    <a:pt x="0" y="261"/>
                  </a:lnTo>
                </a:path>
              </a:pathLst>
            </a:custGeom>
            <a:noFill/>
            <a:ln w="25400" cap="rnd" cmpd="sng">
              <a:solidFill>
                <a:srgbClr val="FFFFFF"/>
              </a:solidFill>
              <a:prstDash val="solid"/>
              <a:round/>
              <a:headEnd type="none" w="sm" len="sm"/>
              <a:tailEnd type="none" w="sm" len="sm"/>
            </a:ln>
            <a:effectLst/>
          </p:spPr>
          <p:txBody>
            <a:bodyPr/>
            <a:lstStyle/>
            <a:p>
              <a:endParaRPr lang="en-US"/>
            </a:p>
          </p:txBody>
        </p:sp>
        <p:sp>
          <p:nvSpPr>
            <p:cNvPr id="86023" name="Freeform 7"/>
            <p:cNvSpPr>
              <a:spLocks/>
            </p:cNvSpPr>
            <p:nvPr/>
          </p:nvSpPr>
          <p:spPr bwMode="auto">
            <a:xfrm>
              <a:off x="675" y="3295"/>
              <a:ext cx="1777" cy="269"/>
            </a:xfrm>
            <a:custGeom>
              <a:avLst/>
              <a:gdLst/>
              <a:ahLst/>
              <a:cxnLst>
                <a:cxn ang="0">
                  <a:pos x="0" y="261"/>
                </a:cxn>
                <a:cxn ang="0">
                  <a:pos x="1761" y="261"/>
                </a:cxn>
                <a:cxn ang="0">
                  <a:pos x="1761" y="0"/>
                </a:cxn>
              </a:cxnLst>
              <a:rect l="0" t="0" r="r" b="b"/>
              <a:pathLst>
                <a:path w="1762" h="262">
                  <a:moveTo>
                    <a:pt x="0" y="261"/>
                  </a:moveTo>
                  <a:lnTo>
                    <a:pt x="1761" y="261"/>
                  </a:lnTo>
                  <a:lnTo>
                    <a:pt x="1761" y="0"/>
                  </a:lnTo>
                </a:path>
              </a:pathLst>
            </a:custGeom>
            <a:noFill/>
            <a:ln w="25400" cap="rnd" cmpd="sng">
              <a:solidFill>
                <a:srgbClr val="00279F"/>
              </a:solidFill>
              <a:prstDash val="solid"/>
              <a:round/>
              <a:headEnd type="none" w="sm" len="sm"/>
              <a:tailEnd type="none" w="sm" len="sm"/>
            </a:ln>
            <a:effectLst/>
          </p:spPr>
          <p:txBody>
            <a:bodyPr/>
            <a:lstStyle/>
            <a:p>
              <a:endParaRPr lang="en-US"/>
            </a:p>
          </p:txBody>
        </p:sp>
        <p:sp>
          <p:nvSpPr>
            <p:cNvPr id="86024" name="Line 8"/>
            <p:cNvSpPr>
              <a:spLocks noChangeShapeType="1"/>
            </p:cNvSpPr>
            <p:nvPr/>
          </p:nvSpPr>
          <p:spPr bwMode="auto">
            <a:xfrm flipH="1">
              <a:off x="655" y="1783"/>
              <a:ext cx="1669"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25" name="Rectangle 9"/>
            <p:cNvSpPr>
              <a:spLocks noChangeArrowheads="1"/>
            </p:cNvSpPr>
            <p:nvPr/>
          </p:nvSpPr>
          <p:spPr bwMode="auto">
            <a:xfrm>
              <a:off x="1027" y="1411"/>
              <a:ext cx="964" cy="245"/>
            </a:xfrm>
            <a:prstGeom prst="rect">
              <a:avLst/>
            </a:prstGeom>
            <a:solidFill>
              <a:srgbClr val="C0C0C0"/>
            </a:solidFill>
            <a:ln w="9525">
              <a:noFill/>
              <a:miter lim="800000"/>
              <a:headEnd/>
              <a:tailEnd/>
            </a:ln>
            <a:effectLst/>
          </p:spPr>
          <p:txBody>
            <a:bodyPr wrap="none" anchor="ctr"/>
            <a:lstStyle/>
            <a:p>
              <a:endParaRPr lang="en-US"/>
            </a:p>
          </p:txBody>
        </p:sp>
        <p:grpSp>
          <p:nvGrpSpPr>
            <p:cNvPr id="86026" name="Group 10"/>
            <p:cNvGrpSpPr>
              <a:grpSpLocks/>
            </p:cNvGrpSpPr>
            <p:nvPr/>
          </p:nvGrpSpPr>
          <p:grpSpPr bwMode="auto">
            <a:xfrm>
              <a:off x="655" y="1646"/>
              <a:ext cx="1669" cy="344"/>
              <a:chOff x="412" y="2142"/>
              <a:chExt cx="1655" cy="335"/>
            </a:xfrm>
          </p:grpSpPr>
          <p:sp>
            <p:nvSpPr>
              <p:cNvPr id="86027" name="Line 11"/>
              <p:cNvSpPr>
                <a:spLocks noChangeShapeType="1"/>
              </p:cNvSpPr>
              <p:nvPr/>
            </p:nvSpPr>
            <p:spPr bwMode="auto">
              <a:xfrm>
                <a:off x="412"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28" name="Line 12"/>
              <p:cNvSpPr>
                <a:spLocks noChangeShapeType="1"/>
              </p:cNvSpPr>
              <p:nvPr/>
            </p:nvSpPr>
            <p:spPr bwMode="auto">
              <a:xfrm>
                <a:off x="963"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29" name="Line 13"/>
              <p:cNvSpPr>
                <a:spLocks noChangeShapeType="1"/>
              </p:cNvSpPr>
              <p:nvPr/>
            </p:nvSpPr>
            <p:spPr bwMode="auto">
              <a:xfrm>
                <a:off x="1515"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30" name="Line 14"/>
              <p:cNvSpPr>
                <a:spLocks noChangeShapeType="1"/>
              </p:cNvSpPr>
              <p:nvPr/>
            </p:nvSpPr>
            <p:spPr bwMode="auto">
              <a:xfrm>
                <a:off x="2067" y="2276"/>
                <a:ext cx="0" cy="20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31" name="Line 15"/>
              <p:cNvSpPr>
                <a:spLocks noChangeShapeType="1"/>
              </p:cNvSpPr>
              <p:nvPr/>
            </p:nvSpPr>
            <p:spPr bwMode="auto">
              <a:xfrm>
                <a:off x="1239" y="2142"/>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86032" name="Rectangle 16"/>
            <p:cNvSpPr>
              <a:spLocks noChangeArrowheads="1"/>
            </p:cNvSpPr>
            <p:nvPr/>
          </p:nvSpPr>
          <p:spPr bwMode="auto">
            <a:xfrm>
              <a:off x="1222" y="1439"/>
              <a:ext cx="573" cy="172"/>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r>
                <a:rPr lang="pt-BR" sz="1400" b="0">
                  <a:latin typeface="Trebuchet MS" pitchFamily="34" charset="0"/>
                </a:rPr>
                <a:t>Company</a:t>
              </a:r>
              <a:endParaRPr lang="pt-BR" sz="1400">
                <a:solidFill>
                  <a:schemeClr val="bg1"/>
                </a:solidFill>
                <a:latin typeface="Trebuchet MS" pitchFamily="34" charset="0"/>
              </a:endParaRPr>
            </a:p>
          </p:txBody>
        </p:sp>
        <p:sp>
          <p:nvSpPr>
            <p:cNvPr id="86033" name="Rectangle 17"/>
            <p:cNvSpPr>
              <a:spLocks noChangeArrowheads="1"/>
            </p:cNvSpPr>
            <p:nvPr/>
          </p:nvSpPr>
          <p:spPr bwMode="auto">
            <a:xfrm>
              <a:off x="428" y="1906"/>
              <a:ext cx="451" cy="1187"/>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34" name="Rectangle 18"/>
            <p:cNvSpPr>
              <a:spLocks noChangeArrowheads="1"/>
            </p:cNvSpPr>
            <p:nvPr/>
          </p:nvSpPr>
          <p:spPr bwMode="auto">
            <a:xfrm>
              <a:off x="1550" y="1923"/>
              <a:ext cx="422" cy="1182"/>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35" name="Rectangle 19"/>
            <p:cNvSpPr>
              <a:spLocks noChangeArrowheads="1"/>
            </p:cNvSpPr>
            <p:nvPr/>
          </p:nvSpPr>
          <p:spPr bwMode="auto">
            <a:xfrm>
              <a:off x="2103" y="1912"/>
              <a:ext cx="433" cy="1203"/>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36" name="Rectangle 20"/>
            <p:cNvSpPr>
              <a:spLocks noChangeArrowheads="1"/>
            </p:cNvSpPr>
            <p:nvPr/>
          </p:nvSpPr>
          <p:spPr bwMode="auto">
            <a:xfrm>
              <a:off x="989" y="1905"/>
              <a:ext cx="467" cy="1193"/>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37" name="Rectangle 21"/>
            <p:cNvSpPr>
              <a:spLocks noChangeArrowheads="1"/>
            </p:cNvSpPr>
            <p:nvPr/>
          </p:nvSpPr>
          <p:spPr bwMode="auto">
            <a:xfrm>
              <a:off x="1435" y="3105"/>
              <a:ext cx="116" cy="172"/>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endParaRPr lang="en-US" sz="1400">
                <a:solidFill>
                  <a:schemeClr val="bg1"/>
                </a:solidFill>
                <a:latin typeface="Trebuchet MS" pitchFamily="34" charset="0"/>
              </a:endParaRPr>
            </a:p>
          </p:txBody>
        </p:sp>
      </p:grpSp>
      <p:sp>
        <p:nvSpPr>
          <p:cNvPr id="86038" name="Rectangle 22" descr="Horizontal brick"/>
          <p:cNvSpPr>
            <a:spLocks noChangeArrowheads="1"/>
          </p:cNvSpPr>
          <p:nvPr/>
        </p:nvSpPr>
        <p:spPr bwMode="auto">
          <a:xfrm>
            <a:off x="4311650" y="800100"/>
            <a:ext cx="431800" cy="5734050"/>
          </a:xfrm>
          <a:prstGeom prst="rect">
            <a:avLst/>
          </a:prstGeom>
          <a:pattFill prst="horzBrick">
            <a:fgClr>
              <a:schemeClr val="bg2"/>
            </a:fgClr>
            <a:bgClr>
              <a:srgbClr val="FC0128"/>
            </a:bgClr>
          </a:pattFill>
          <a:ln w="12700">
            <a:solidFill>
              <a:srgbClr val="FC0128"/>
            </a:solidFill>
            <a:miter lim="800000"/>
            <a:headEnd/>
            <a:tailEnd/>
          </a:ln>
          <a:effectLst/>
        </p:spPr>
        <p:txBody>
          <a:bodyPr wrap="none" anchor="ctr"/>
          <a:lstStyle/>
          <a:p>
            <a:pPr algn="ctr"/>
            <a:r>
              <a:rPr lang="en-US" b="0">
                <a:solidFill>
                  <a:srgbClr val="FFFF00"/>
                </a:solidFill>
                <a:latin typeface="Arial" pitchFamily="34" charset="0"/>
              </a:rPr>
              <a:t>((</a:t>
            </a:r>
            <a:endParaRPr lang="pt-BR" b="0">
              <a:solidFill>
                <a:srgbClr val="FFFF00"/>
              </a:solidFill>
              <a:latin typeface="Arial" pitchFamily="34" charset="0"/>
            </a:endParaRPr>
          </a:p>
        </p:txBody>
      </p:sp>
      <p:grpSp>
        <p:nvGrpSpPr>
          <p:cNvPr id="86039" name="Group 23"/>
          <p:cNvGrpSpPr>
            <a:grpSpLocks/>
          </p:cNvGrpSpPr>
          <p:nvPr/>
        </p:nvGrpSpPr>
        <p:grpSpPr bwMode="auto">
          <a:xfrm>
            <a:off x="4740275" y="895350"/>
            <a:ext cx="4394200" cy="5638800"/>
            <a:chOff x="2960" y="480"/>
            <a:chExt cx="2792" cy="3551"/>
          </a:xfrm>
        </p:grpSpPr>
        <p:sp>
          <p:nvSpPr>
            <p:cNvPr id="86040" name="Rectangle 24"/>
            <p:cNvSpPr>
              <a:spLocks noChangeArrowheads="1"/>
            </p:cNvSpPr>
            <p:nvPr/>
          </p:nvSpPr>
          <p:spPr bwMode="auto">
            <a:xfrm>
              <a:off x="2960" y="480"/>
              <a:ext cx="2792" cy="3551"/>
            </a:xfrm>
            <a:prstGeom prst="rect">
              <a:avLst/>
            </a:prstGeom>
            <a:gradFill rotWithShape="0">
              <a:gsLst>
                <a:gs pos="0">
                  <a:schemeClr val="bg1"/>
                </a:gs>
                <a:gs pos="100000">
                  <a:srgbClr val="292929"/>
                </a:gs>
              </a:gsLst>
              <a:lin ang="5400000" scaled="1"/>
            </a:gradFill>
            <a:ln w="9525">
              <a:solidFill>
                <a:schemeClr val="bg1"/>
              </a:solidFill>
              <a:miter lim="800000"/>
              <a:headEnd/>
              <a:tailEnd/>
            </a:ln>
            <a:effectLst/>
          </p:spPr>
          <p:txBody>
            <a:bodyPr wrap="none" anchor="ctr"/>
            <a:lstStyle/>
            <a:p>
              <a:endParaRPr lang="en-US"/>
            </a:p>
          </p:txBody>
        </p:sp>
        <p:grpSp>
          <p:nvGrpSpPr>
            <p:cNvPr id="86041" name="Group 25"/>
            <p:cNvGrpSpPr>
              <a:grpSpLocks/>
            </p:cNvGrpSpPr>
            <p:nvPr/>
          </p:nvGrpSpPr>
          <p:grpSpPr bwMode="auto">
            <a:xfrm>
              <a:off x="3386" y="1560"/>
              <a:ext cx="2035" cy="1703"/>
              <a:chOff x="-2064" y="1050"/>
              <a:chExt cx="2064" cy="1654"/>
            </a:xfrm>
          </p:grpSpPr>
          <p:sp>
            <p:nvSpPr>
              <p:cNvPr id="86042" name="Rectangle 26"/>
              <p:cNvSpPr>
                <a:spLocks noChangeArrowheads="1"/>
              </p:cNvSpPr>
              <p:nvPr/>
            </p:nvSpPr>
            <p:spPr bwMode="auto">
              <a:xfrm>
                <a:off x="-1497" y="1050"/>
                <a:ext cx="957" cy="237"/>
              </a:xfrm>
              <a:prstGeom prst="rect">
                <a:avLst/>
              </a:prstGeom>
              <a:solidFill>
                <a:srgbClr val="C0C0C0"/>
              </a:solidFill>
              <a:ln w="9525">
                <a:noFill/>
                <a:miter lim="800000"/>
                <a:headEnd/>
                <a:tailEnd/>
              </a:ln>
              <a:effectLst/>
            </p:spPr>
            <p:txBody>
              <a:bodyPr wrap="none" anchor="ctr"/>
              <a:lstStyle/>
              <a:p>
                <a:endParaRPr lang="en-US"/>
              </a:p>
            </p:txBody>
          </p:sp>
          <p:sp>
            <p:nvSpPr>
              <p:cNvPr id="86043" name="Rectangle 27"/>
              <p:cNvSpPr>
                <a:spLocks noChangeArrowheads="1"/>
              </p:cNvSpPr>
              <p:nvPr/>
            </p:nvSpPr>
            <p:spPr bwMode="auto">
              <a:xfrm>
                <a:off x="-2064" y="1536"/>
                <a:ext cx="448" cy="1152"/>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44" name="Rectangle 28"/>
              <p:cNvSpPr>
                <a:spLocks noChangeArrowheads="1"/>
              </p:cNvSpPr>
              <p:nvPr/>
            </p:nvSpPr>
            <p:spPr bwMode="auto">
              <a:xfrm>
                <a:off x="-960" y="1536"/>
                <a:ext cx="395" cy="1148"/>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45" name="Rectangle 29"/>
              <p:cNvSpPr>
                <a:spLocks noChangeArrowheads="1"/>
              </p:cNvSpPr>
              <p:nvPr/>
            </p:nvSpPr>
            <p:spPr bwMode="auto">
              <a:xfrm>
                <a:off x="-430" y="1536"/>
                <a:ext cx="430" cy="1168"/>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86046" name="Rectangle 30"/>
              <p:cNvSpPr>
                <a:spLocks noChangeArrowheads="1"/>
              </p:cNvSpPr>
              <p:nvPr/>
            </p:nvSpPr>
            <p:spPr bwMode="auto">
              <a:xfrm>
                <a:off x="-1534" y="1530"/>
                <a:ext cx="462" cy="1158"/>
              </a:xfrm>
              <a:prstGeom prst="rect">
                <a:avLst/>
              </a:prstGeom>
              <a:solidFill>
                <a:schemeClr val="bg2"/>
              </a:solidFill>
              <a:ln w="9525">
                <a:noFill/>
                <a:miter lim="800000"/>
                <a:headEnd/>
                <a:tailEnd/>
              </a:ln>
              <a:effectLst>
                <a:outerShdw dist="53882" dir="2700000" algn="ctr" rotWithShape="0">
                  <a:schemeClr val="bg2"/>
                </a:outerShdw>
              </a:effectLst>
            </p:spPr>
            <p:txBody>
              <a:bodyPr wrap="none" anchor="ctr"/>
              <a:lstStyle/>
              <a:p>
                <a:endParaRPr lang="en-US"/>
              </a:p>
            </p:txBody>
          </p:sp>
          <p:grpSp>
            <p:nvGrpSpPr>
              <p:cNvPr id="86047" name="Group 31"/>
              <p:cNvGrpSpPr>
                <a:grpSpLocks/>
              </p:cNvGrpSpPr>
              <p:nvPr/>
            </p:nvGrpSpPr>
            <p:grpSpPr bwMode="auto">
              <a:xfrm>
                <a:off x="-1872" y="1067"/>
                <a:ext cx="1655" cy="527"/>
                <a:chOff x="3504" y="1883"/>
                <a:chExt cx="1655" cy="527"/>
              </a:xfrm>
            </p:grpSpPr>
            <p:grpSp>
              <p:nvGrpSpPr>
                <p:cNvPr id="86048" name="Group 32"/>
                <p:cNvGrpSpPr>
                  <a:grpSpLocks/>
                </p:cNvGrpSpPr>
                <p:nvPr/>
              </p:nvGrpSpPr>
              <p:grpSpPr bwMode="auto">
                <a:xfrm>
                  <a:off x="3504" y="1883"/>
                  <a:ext cx="1655" cy="527"/>
                  <a:chOff x="412" y="1950"/>
                  <a:chExt cx="1655" cy="527"/>
                </a:xfrm>
              </p:grpSpPr>
              <p:grpSp>
                <p:nvGrpSpPr>
                  <p:cNvPr id="86049" name="Group 33"/>
                  <p:cNvGrpSpPr>
                    <a:grpSpLocks/>
                  </p:cNvGrpSpPr>
                  <p:nvPr/>
                </p:nvGrpSpPr>
                <p:grpSpPr bwMode="auto">
                  <a:xfrm>
                    <a:off x="412" y="2142"/>
                    <a:ext cx="1655" cy="335"/>
                    <a:chOff x="412" y="2142"/>
                    <a:chExt cx="1655" cy="335"/>
                  </a:xfrm>
                </p:grpSpPr>
                <p:sp>
                  <p:nvSpPr>
                    <p:cNvPr id="86050" name="Line 34"/>
                    <p:cNvSpPr>
                      <a:spLocks noChangeShapeType="1"/>
                    </p:cNvSpPr>
                    <p:nvPr/>
                  </p:nvSpPr>
                  <p:spPr bwMode="auto">
                    <a:xfrm>
                      <a:off x="412"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51" name="Line 35"/>
                    <p:cNvSpPr>
                      <a:spLocks noChangeShapeType="1"/>
                    </p:cNvSpPr>
                    <p:nvPr/>
                  </p:nvSpPr>
                  <p:spPr bwMode="auto">
                    <a:xfrm>
                      <a:off x="963"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52" name="Line 36"/>
                    <p:cNvSpPr>
                      <a:spLocks noChangeShapeType="1"/>
                    </p:cNvSpPr>
                    <p:nvPr/>
                  </p:nvSpPr>
                  <p:spPr bwMode="auto">
                    <a:xfrm>
                      <a:off x="1515" y="2276"/>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53" name="Line 37"/>
                    <p:cNvSpPr>
                      <a:spLocks noChangeShapeType="1"/>
                    </p:cNvSpPr>
                    <p:nvPr/>
                  </p:nvSpPr>
                  <p:spPr bwMode="auto">
                    <a:xfrm>
                      <a:off x="2067" y="2276"/>
                      <a:ext cx="0" cy="20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54" name="Line 38"/>
                    <p:cNvSpPr>
                      <a:spLocks noChangeShapeType="1"/>
                    </p:cNvSpPr>
                    <p:nvPr/>
                  </p:nvSpPr>
                  <p:spPr bwMode="auto">
                    <a:xfrm>
                      <a:off x="1239" y="2142"/>
                      <a:ext cx="0" cy="134"/>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86055" name="Rectangle 39"/>
                  <p:cNvSpPr>
                    <a:spLocks noChangeArrowheads="1"/>
                  </p:cNvSpPr>
                  <p:nvPr/>
                </p:nvSpPr>
                <p:spPr bwMode="auto">
                  <a:xfrm>
                    <a:off x="974" y="1950"/>
                    <a:ext cx="586" cy="174"/>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r>
                      <a:rPr lang="pt-BR" sz="1400" b="0">
                        <a:latin typeface="Trebuchet MS" pitchFamily="34" charset="0"/>
                      </a:rPr>
                      <a:t>Company</a:t>
                    </a:r>
                    <a:endParaRPr lang="pt-BR" sz="1400" b="0">
                      <a:solidFill>
                        <a:schemeClr val="bg1"/>
                      </a:solidFill>
                      <a:latin typeface="Trebuchet MS" pitchFamily="34" charset="0"/>
                    </a:endParaRPr>
                  </a:p>
                </p:txBody>
              </p:sp>
            </p:grpSp>
            <p:sp>
              <p:nvSpPr>
                <p:cNvPr id="86056" name="Line 40"/>
                <p:cNvSpPr>
                  <a:spLocks noChangeShapeType="1"/>
                </p:cNvSpPr>
                <p:nvPr/>
              </p:nvSpPr>
              <p:spPr bwMode="auto">
                <a:xfrm flipH="1">
                  <a:off x="3504" y="2208"/>
                  <a:ext cx="1655"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nvGrpSpPr>
            <p:cNvPr id="86057" name="Group 41"/>
            <p:cNvGrpSpPr>
              <a:grpSpLocks/>
            </p:cNvGrpSpPr>
            <p:nvPr/>
          </p:nvGrpSpPr>
          <p:grpSpPr bwMode="auto">
            <a:xfrm>
              <a:off x="3434" y="3487"/>
              <a:ext cx="2132" cy="270"/>
              <a:chOff x="3414" y="3728"/>
              <a:chExt cx="2125" cy="262"/>
            </a:xfrm>
          </p:grpSpPr>
          <p:sp>
            <p:nvSpPr>
              <p:cNvPr id="86058" name="Rectangle 42"/>
              <p:cNvSpPr>
                <a:spLocks noChangeArrowheads="1"/>
              </p:cNvSpPr>
              <p:nvPr/>
            </p:nvSpPr>
            <p:spPr bwMode="auto">
              <a:xfrm>
                <a:off x="3414" y="3728"/>
                <a:ext cx="2124" cy="261"/>
              </a:xfrm>
              <a:prstGeom prst="rect">
                <a:avLst/>
              </a:prstGeom>
              <a:solidFill>
                <a:srgbClr val="3365FB"/>
              </a:solidFill>
              <a:ln w="9525">
                <a:solidFill>
                  <a:schemeClr val="bg1"/>
                </a:solidFill>
                <a:miter lim="800000"/>
                <a:headEnd/>
                <a:tailEnd/>
              </a:ln>
              <a:effectLst/>
            </p:spPr>
            <p:txBody>
              <a:bodyPr wrap="none" lIns="73025" tIns="36512" rIns="73025" bIns="36512" anchor="ctr" anchorCtr="1"/>
              <a:lstStyle/>
              <a:p>
                <a:pPr algn="ctr" defTabSz="585788">
                  <a:lnSpc>
                    <a:spcPct val="90000"/>
                  </a:lnSpc>
                </a:pPr>
                <a:r>
                  <a:rPr lang="pt-BR" sz="1800" b="0">
                    <a:solidFill>
                      <a:schemeClr val="bg1"/>
                    </a:solidFill>
                    <a:latin typeface="Trebuchet MS" pitchFamily="34" charset="0"/>
                  </a:rPr>
                  <a:t>Business Process Vision</a:t>
                </a:r>
                <a:endParaRPr lang="pt-BR" sz="1600">
                  <a:latin typeface="Trebuchet MS" pitchFamily="34" charset="0"/>
                </a:endParaRPr>
              </a:p>
            </p:txBody>
          </p:sp>
          <p:sp>
            <p:nvSpPr>
              <p:cNvPr id="86059" name="Freeform 43"/>
              <p:cNvSpPr>
                <a:spLocks/>
              </p:cNvSpPr>
              <p:nvPr/>
            </p:nvSpPr>
            <p:spPr bwMode="auto">
              <a:xfrm>
                <a:off x="3414" y="3728"/>
                <a:ext cx="2125" cy="262"/>
              </a:xfrm>
              <a:custGeom>
                <a:avLst/>
                <a:gdLst/>
                <a:ahLst/>
                <a:cxnLst>
                  <a:cxn ang="0">
                    <a:pos x="2124" y="0"/>
                  </a:cxn>
                  <a:cxn ang="0">
                    <a:pos x="0" y="0"/>
                  </a:cxn>
                  <a:cxn ang="0">
                    <a:pos x="0" y="261"/>
                  </a:cxn>
                </a:cxnLst>
                <a:rect l="0" t="0" r="r" b="b"/>
                <a:pathLst>
                  <a:path w="2125" h="262">
                    <a:moveTo>
                      <a:pt x="2124" y="0"/>
                    </a:moveTo>
                    <a:lnTo>
                      <a:pt x="0" y="0"/>
                    </a:lnTo>
                    <a:lnTo>
                      <a:pt x="0" y="261"/>
                    </a:lnTo>
                  </a:path>
                </a:pathLst>
              </a:custGeom>
              <a:noFill/>
              <a:ln w="25400" cap="rnd" cmpd="sng">
                <a:solidFill>
                  <a:schemeClr val="bg1"/>
                </a:solidFill>
                <a:prstDash val="solid"/>
                <a:round/>
                <a:headEnd type="none" w="sm" len="sm"/>
                <a:tailEnd type="none" w="sm" len="sm"/>
              </a:ln>
              <a:effectLst/>
            </p:spPr>
            <p:txBody>
              <a:bodyPr/>
              <a:lstStyle/>
              <a:p>
                <a:endParaRPr lang="en-US"/>
              </a:p>
            </p:txBody>
          </p:sp>
          <p:sp>
            <p:nvSpPr>
              <p:cNvPr id="86060" name="Freeform 44"/>
              <p:cNvSpPr>
                <a:spLocks/>
              </p:cNvSpPr>
              <p:nvPr/>
            </p:nvSpPr>
            <p:spPr bwMode="auto">
              <a:xfrm>
                <a:off x="3414" y="3728"/>
                <a:ext cx="2125" cy="262"/>
              </a:xfrm>
              <a:custGeom>
                <a:avLst/>
                <a:gdLst/>
                <a:ahLst/>
                <a:cxnLst>
                  <a:cxn ang="0">
                    <a:pos x="0" y="261"/>
                  </a:cxn>
                  <a:cxn ang="0">
                    <a:pos x="2124" y="261"/>
                  </a:cxn>
                  <a:cxn ang="0">
                    <a:pos x="2124" y="0"/>
                  </a:cxn>
                </a:cxnLst>
                <a:rect l="0" t="0" r="r" b="b"/>
                <a:pathLst>
                  <a:path w="2125" h="262">
                    <a:moveTo>
                      <a:pt x="0" y="261"/>
                    </a:moveTo>
                    <a:lnTo>
                      <a:pt x="2124" y="261"/>
                    </a:lnTo>
                    <a:lnTo>
                      <a:pt x="2124" y="0"/>
                    </a:lnTo>
                  </a:path>
                </a:pathLst>
              </a:custGeom>
              <a:noFill/>
              <a:ln w="25400" cap="rnd" cmpd="sng">
                <a:solidFill>
                  <a:schemeClr val="bg1"/>
                </a:solidFill>
                <a:prstDash val="solid"/>
                <a:round/>
                <a:headEnd type="none" w="sm" len="sm"/>
                <a:tailEnd type="none" w="sm" len="sm"/>
              </a:ln>
              <a:effectLst/>
            </p:spPr>
            <p:txBody>
              <a:bodyPr/>
              <a:lstStyle/>
              <a:p>
                <a:endParaRPr lang="en-US"/>
              </a:p>
            </p:txBody>
          </p:sp>
        </p:grpSp>
        <p:sp>
          <p:nvSpPr>
            <p:cNvPr id="86061" name="Rectangle 45"/>
            <p:cNvSpPr>
              <a:spLocks noChangeArrowheads="1"/>
            </p:cNvSpPr>
            <p:nvPr/>
          </p:nvSpPr>
          <p:spPr bwMode="auto">
            <a:xfrm>
              <a:off x="4288" y="3302"/>
              <a:ext cx="117" cy="179"/>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endParaRPr lang="en-US" sz="1400">
                <a:solidFill>
                  <a:schemeClr val="bg1"/>
                </a:solidFill>
                <a:latin typeface="Trebuchet MS" pitchFamily="34" charset="0"/>
              </a:endParaRPr>
            </a:p>
          </p:txBody>
        </p:sp>
      </p:grpSp>
      <p:grpSp>
        <p:nvGrpSpPr>
          <p:cNvPr id="86062" name="Group 46"/>
          <p:cNvGrpSpPr>
            <a:grpSpLocks/>
          </p:cNvGrpSpPr>
          <p:nvPr/>
        </p:nvGrpSpPr>
        <p:grpSpPr bwMode="auto">
          <a:xfrm>
            <a:off x="4781550" y="3514725"/>
            <a:ext cx="4100513" cy="1635125"/>
            <a:chOff x="3120" y="2240"/>
            <a:chExt cx="2316" cy="945"/>
          </a:xfrm>
        </p:grpSpPr>
        <p:sp>
          <p:nvSpPr>
            <p:cNvPr id="86063" name="AutoShape 47"/>
            <p:cNvSpPr>
              <a:spLocks noChangeArrowheads="1"/>
            </p:cNvSpPr>
            <p:nvPr/>
          </p:nvSpPr>
          <p:spPr bwMode="auto">
            <a:xfrm>
              <a:off x="5194" y="2240"/>
              <a:ext cx="235" cy="173"/>
            </a:xfrm>
            <a:prstGeom prst="rightArrow">
              <a:avLst>
                <a:gd name="adj1" fmla="val 50000"/>
                <a:gd name="adj2" fmla="val 67925"/>
              </a:avLst>
            </a:prstGeom>
            <a:solidFill>
              <a:schemeClr val="bg1"/>
            </a:solidFill>
            <a:ln w="12700">
              <a:solidFill>
                <a:schemeClr val="tx1"/>
              </a:solidFill>
              <a:miter lim="800000"/>
              <a:headEnd/>
              <a:tailEnd/>
            </a:ln>
            <a:effectLst/>
          </p:spPr>
          <p:txBody>
            <a:bodyPr wrap="none" anchor="ctr"/>
            <a:lstStyle/>
            <a:p>
              <a:endParaRPr lang="en-US"/>
            </a:p>
          </p:txBody>
        </p:sp>
        <p:sp>
          <p:nvSpPr>
            <p:cNvPr id="86064" name="AutoShape 48"/>
            <p:cNvSpPr>
              <a:spLocks noChangeArrowheads="1"/>
            </p:cNvSpPr>
            <p:nvPr/>
          </p:nvSpPr>
          <p:spPr bwMode="auto">
            <a:xfrm>
              <a:off x="4608" y="2448"/>
              <a:ext cx="234" cy="173"/>
            </a:xfrm>
            <a:prstGeom prst="rightArrow">
              <a:avLst>
                <a:gd name="adj1" fmla="val 50000"/>
                <a:gd name="adj2" fmla="val 67636"/>
              </a:avLst>
            </a:prstGeom>
            <a:solidFill>
              <a:schemeClr val="bg1"/>
            </a:solidFill>
            <a:ln w="12700">
              <a:solidFill>
                <a:schemeClr val="tx1"/>
              </a:solidFill>
              <a:miter lim="800000"/>
              <a:headEnd/>
              <a:tailEnd/>
            </a:ln>
            <a:effectLst/>
          </p:spPr>
          <p:txBody>
            <a:bodyPr wrap="none" anchor="ctr"/>
            <a:lstStyle/>
            <a:p>
              <a:endParaRPr lang="en-US"/>
            </a:p>
          </p:txBody>
        </p:sp>
        <p:sp>
          <p:nvSpPr>
            <p:cNvPr id="86065" name="AutoShape 49"/>
            <p:cNvSpPr>
              <a:spLocks noChangeArrowheads="1"/>
            </p:cNvSpPr>
            <p:nvPr/>
          </p:nvSpPr>
          <p:spPr bwMode="auto">
            <a:xfrm>
              <a:off x="4949" y="2785"/>
              <a:ext cx="235" cy="174"/>
            </a:xfrm>
            <a:prstGeom prst="rightArrow">
              <a:avLst>
                <a:gd name="adj1" fmla="val 50000"/>
                <a:gd name="adj2" fmla="val 67535"/>
              </a:avLst>
            </a:prstGeom>
            <a:solidFill>
              <a:schemeClr val="bg1"/>
            </a:solidFill>
            <a:ln w="12700">
              <a:solidFill>
                <a:schemeClr val="tx1"/>
              </a:solidFill>
              <a:miter lim="800000"/>
              <a:headEnd/>
              <a:tailEnd/>
            </a:ln>
            <a:effectLst/>
          </p:spPr>
          <p:txBody>
            <a:bodyPr wrap="none" anchor="ctr"/>
            <a:lstStyle/>
            <a:p>
              <a:endParaRPr lang="en-US"/>
            </a:p>
          </p:txBody>
        </p:sp>
        <p:sp>
          <p:nvSpPr>
            <p:cNvPr id="86066" name="AutoShape 50"/>
            <p:cNvSpPr>
              <a:spLocks noChangeArrowheads="1"/>
            </p:cNvSpPr>
            <p:nvPr/>
          </p:nvSpPr>
          <p:spPr bwMode="auto">
            <a:xfrm>
              <a:off x="5202" y="3006"/>
              <a:ext cx="234" cy="174"/>
            </a:xfrm>
            <a:prstGeom prst="rightArrow">
              <a:avLst>
                <a:gd name="adj1" fmla="val 50000"/>
                <a:gd name="adj2" fmla="val 67248"/>
              </a:avLst>
            </a:prstGeom>
            <a:solidFill>
              <a:schemeClr val="bg1"/>
            </a:solidFill>
            <a:ln w="12700">
              <a:solidFill>
                <a:schemeClr val="tx1"/>
              </a:solidFill>
              <a:miter lim="800000"/>
              <a:headEnd/>
              <a:tailEnd/>
            </a:ln>
            <a:effectLst/>
          </p:spPr>
          <p:txBody>
            <a:bodyPr wrap="none" anchor="ctr"/>
            <a:lstStyle/>
            <a:p>
              <a:endParaRPr lang="en-US"/>
            </a:p>
          </p:txBody>
        </p:sp>
        <p:sp>
          <p:nvSpPr>
            <p:cNvPr id="86067" name="AutoShape 51"/>
            <p:cNvSpPr>
              <a:spLocks noChangeArrowheads="1"/>
            </p:cNvSpPr>
            <p:nvPr/>
          </p:nvSpPr>
          <p:spPr bwMode="auto">
            <a:xfrm>
              <a:off x="4685" y="3011"/>
              <a:ext cx="235" cy="174"/>
            </a:xfrm>
            <a:prstGeom prst="rightArrow">
              <a:avLst>
                <a:gd name="adj1" fmla="val 50000"/>
                <a:gd name="adj2" fmla="val 67535"/>
              </a:avLst>
            </a:prstGeom>
            <a:gradFill rotWithShape="0">
              <a:gsLst>
                <a:gs pos="0">
                  <a:srgbClr val="0019D1"/>
                </a:gs>
                <a:gs pos="50000">
                  <a:srgbClr val="0019D1">
                    <a:gamma/>
                    <a:tint val="0"/>
                    <a:invGamma/>
                  </a:srgbClr>
                </a:gs>
                <a:gs pos="100000">
                  <a:srgbClr val="0019D1"/>
                </a:gs>
              </a:gsLst>
              <a:lin ang="5400000" scaled="1"/>
            </a:gradFill>
            <a:ln w="12700">
              <a:solidFill>
                <a:srgbClr val="FF3300"/>
              </a:solidFill>
              <a:miter lim="800000"/>
              <a:headEnd/>
              <a:tailEnd/>
            </a:ln>
            <a:effectLst/>
          </p:spPr>
          <p:txBody>
            <a:bodyPr wrap="none" anchor="ctr"/>
            <a:lstStyle/>
            <a:p>
              <a:endParaRPr lang="en-US"/>
            </a:p>
          </p:txBody>
        </p:sp>
        <p:sp>
          <p:nvSpPr>
            <p:cNvPr id="86068" name="Freeform 52"/>
            <p:cNvSpPr>
              <a:spLocks/>
            </p:cNvSpPr>
            <p:nvPr/>
          </p:nvSpPr>
          <p:spPr bwMode="auto">
            <a:xfrm>
              <a:off x="3888" y="2832"/>
              <a:ext cx="538" cy="121"/>
            </a:xfrm>
            <a:custGeom>
              <a:avLst/>
              <a:gdLst/>
              <a:ahLst/>
              <a:cxnLst>
                <a:cxn ang="0">
                  <a:pos x="0" y="0"/>
                </a:cxn>
                <a:cxn ang="0">
                  <a:pos x="404" y="0"/>
                </a:cxn>
                <a:cxn ang="0">
                  <a:pos x="417" y="67"/>
                </a:cxn>
                <a:cxn ang="0">
                  <a:pos x="404" y="137"/>
                </a:cxn>
                <a:cxn ang="0">
                  <a:pos x="0" y="137"/>
                </a:cxn>
                <a:cxn ang="0">
                  <a:pos x="9" y="65"/>
                </a:cxn>
                <a:cxn ang="0">
                  <a:pos x="0" y="0"/>
                </a:cxn>
              </a:cxnLst>
              <a:rect l="0" t="0" r="r" b="b"/>
              <a:pathLst>
                <a:path w="418" h="138">
                  <a:moveTo>
                    <a:pt x="0" y="0"/>
                  </a:moveTo>
                  <a:lnTo>
                    <a:pt x="404" y="0"/>
                  </a:lnTo>
                  <a:lnTo>
                    <a:pt x="417" y="67"/>
                  </a:lnTo>
                  <a:lnTo>
                    <a:pt x="404" y="137"/>
                  </a:lnTo>
                  <a:lnTo>
                    <a:pt x="0" y="137"/>
                  </a:lnTo>
                  <a:lnTo>
                    <a:pt x="9" y="65"/>
                  </a:lnTo>
                  <a:lnTo>
                    <a:pt x="0"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69" name="Freeform 53"/>
            <p:cNvSpPr>
              <a:spLocks/>
            </p:cNvSpPr>
            <p:nvPr/>
          </p:nvSpPr>
          <p:spPr bwMode="auto">
            <a:xfrm>
              <a:off x="4503" y="2811"/>
              <a:ext cx="482" cy="137"/>
            </a:xfrm>
            <a:custGeom>
              <a:avLst/>
              <a:gdLst/>
              <a:ahLst/>
              <a:cxnLst>
                <a:cxn ang="0">
                  <a:pos x="0" y="0"/>
                </a:cxn>
                <a:cxn ang="0">
                  <a:pos x="509" y="0"/>
                </a:cxn>
                <a:cxn ang="0">
                  <a:pos x="525" y="70"/>
                </a:cxn>
                <a:cxn ang="0">
                  <a:pos x="509" y="144"/>
                </a:cxn>
                <a:cxn ang="0">
                  <a:pos x="0" y="144"/>
                </a:cxn>
                <a:cxn ang="0">
                  <a:pos x="11" y="68"/>
                </a:cxn>
                <a:cxn ang="0">
                  <a:pos x="0" y="0"/>
                </a:cxn>
              </a:cxnLst>
              <a:rect l="0" t="0" r="r" b="b"/>
              <a:pathLst>
                <a:path w="526" h="145">
                  <a:moveTo>
                    <a:pt x="0" y="0"/>
                  </a:moveTo>
                  <a:lnTo>
                    <a:pt x="509" y="0"/>
                  </a:lnTo>
                  <a:lnTo>
                    <a:pt x="525" y="70"/>
                  </a:lnTo>
                  <a:lnTo>
                    <a:pt x="509" y="144"/>
                  </a:lnTo>
                  <a:lnTo>
                    <a:pt x="0" y="144"/>
                  </a:lnTo>
                  <a:lnTo>
                    <a:pt x="11" y="68"/>
                  </a:lnTo>
                  <a:lnTo>
                    <a:pt x="0"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0" name="Freeform 54"/>
            <p:cNvSpPr>
              <a:spLocks/>
            </p:cNvSpPr>
            <p:nvPr/>
          </p:nvSpPr>
          <p:spPr bwMode="auto">
            <a:xfrm>
              <a:off x="4797" y="2262"/>
              <a:ext cx="438" cy="141"/>
            </a:xfrm>
            <a:custGeom>
              <a:avLst/>
              <a:gdLst/>
              <a:ahLst/>
              <a:cxnLst>
                <a:cxn ang="0">
                  <a:pos x="0" y="0"/>
                </a:cxn>
                <a:cxn ang="0">
                  <a:pos x="463" y="0"/>
                </a:cxn>
                <a:cxn ang="0">
                  <a:pos x="478" y="72"/>
                </a:cxn>
                <a:cxn ang="0">
                  <a:pos x="463" y="148"/>
                </a:cxn>
                <a:cxn ang="0">
                  <a:pos x="0" y="148"/>
                </a:cxn>
                <a:cxn ang="0">
                  <a:pos x="10" y="70"/>
                </a:cxn>
                <a:cxn ang="0">
                  <a:pos x="0" y="0"/>
                </a:cxn>
              </a:cxnLst>
              <a:rect l="0" t="0" r="r" b="b"/>
              <a:pathLst>
                <a:path w="479" h="149">
                  <a:moveTo>
                    <a:pt x="0" y="0"/>
                  </a:moveTo>
                  <a:lnTo>
                    <a:pt x="463" y="0"/>
                  </a:lnTo>
                  <a:lnTo>
                    <a:pt x="478" y="72"/>
                  </a:lnTo>
                  <a:lnTo>
                    <a:pt x="463" y="148"/>
                  </a:lnTo>
                  <a:lnTo>
                    <a:pt x="0" y="148"/>
                  </a:lnTo>
                  <a:lnTo>
                    <a:pt x="10" y="70"/>
                  </a:lnTo>
                  <a:lnTo>
                    <a:pt x="0"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1" name="Freeform 55"/>
            <p:cNvSpPr>
              <a:spLocks/>
            </p:cNvSpPr>
            <p:nvPr/>
          </p:nvSpPr>
          <p:spPr bwMode="auto">
            <a:xfrm>
              <a:off x="4896" y="3024"/>
              <a:ext cx="352" cy="151"/>
            </a:xfrm>
            <a:custGeom>
              <a:avLst/>
              <a:gdLst/>
              <a:ahLst/>
              <a:cxnLst>
                <a:cxn ang="0">
                  <a:pos x="0" y="0"/>
                </a:cxn>
                <a:cxn ang="0">
                  <a:pos x="372" y="0"/>
                </a:cxn>
                <a:cxn ang="0">
                  <a:pos x="384" y="78"/>
                </a:cxn>
                <a:cxn ang="0">
                  <a:pos x="372" y="159"/>
                </a:cxn>
                <a:cxn ang="0">
                  <a:pos x="0" y="158"/>
                </a:cxn>
                <a:cxn ang="0">
                  <a:pos x="8" y="75"/>
                </a:cxn>
                <a:cxn ang="0">
                  <a:pos x="0" y="0"/>
                </a:cxn>
              </a:cxnLst>
              <a:rect l="0" t="0" r="r" b="b"/>
              <a:pathLst>
                <a:path w="385" h="160">
                  <a:moveTo>
                    <a:pt x="0" y="0"/>
                  </a:moveTo>
                  <a:lnTo>
                    <a:pt x="372" y="0"/>
                  </a:lnTo>
                  <a:lnTo>
                    <a:pt x="384" y="78"/>
                  </a:lnTo>
                  <a:lnTo>
                    <a:pt x="372" y="159"/>
                  </a:lnTo>
                  <a:lnTo>
                    <a:pt x="0" y="158"/>
                  </a:lnTo>
                  <a:lnTo>
                    <a:pt x="8" y="75"/>
                  </a:lnTo>
                  <a:lnTo>
                    <a:pt x="0"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2" name="Freeform 56"/>
            <p:cNvSpPr>
              <a:spLocks/>
            </p:cNvSpPr>
            <p:nvPr/>
          </p:nvSpPr>
          <p:spPr bwMode="auto">
            <a:xfrm>
              <a:off x="3244" y="2262"/>
              <a:ext cx="1267" cy="130"/>
            </a:xfrm>
            <a:custGeom>
              <a:avLst/>
              <a:gdLst/>
              <a:ahLst/>
              <a:cxnLst>
                <a:cxn ang="0">
                  <a:pos x="1" y="0"/>
                </a:cxn>
                <a:cxn ang="0">
                  <a:pos x="1340" y="0"/>
                </a:cxn>
                <a:cxn ang="0">
                  <a:pos x="1383" y="66"/>
                </a:cxn>
                <a:cxn ang="0">
                  <a:pos x="1340" y="136"/>
                </a:cxn>
                <a:cxn ang="0">
                  <a:pos x="0" y="136"/>
                </a:cxn>
                <a:cxn ang="0">
                  <a:pos x="29" y="65"/>
                </a:cxn>
                <a:cxn ang="0">
                  <a:pos x="1" y="0"/>
                </a:cxn>
              </a:cxnLst>
              <a:rect l="0" t="0" r="r" b="b"/>
              <a:pathLst>
                <a:path w="1384" h="137">
                  <a:moveTo>
                    <a:pt x="1" y="0"/>
                  </a:moveTo>
                  <a:lnTo>
                    <a:pt x="1340" y="0"/>
                  </a:lnTo>
                  <a:lnTo>
                    <a:pt x="1383" y="66"/>
                  </a:lnTo>
                  <a:lnTo>
                    <a:pt x="1340" y="136"/>
                  </a:lnTo>
                  <a:lnTo>
                    <a:pt x="0" y="136"/>
                  </a:lnTo>
                  <a:lnTo>
                    <a:pt x="29" y="65"/>
                  </a:lnTo>
                  <a:lnTo>
                    <a:pt x="1"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3" name="Freeform 57"/>
            <p:cNvSpPr>
              <a:spLocks/>
            </p:cNvSpPr>
            <p:nvPr/>
          </p:nvSpPr>
          <p:spPr bwMode="auto">
            <a:xfrm>
              <a:off x="4235" y="2262"/>
              <a:ext cx="591" cy="130"/>
            </a:xfrm>
            <a:custGeom>
              <a:avLst/>
              <a:gdLst/>
              <a:ahLst/>
              <a:cxnLst>
                <a:cxn ang="0">
                  <a:pos x="0" y="0"/>
                </a:cxn>
                <a:cxn ang="0">
                  <a:pos x="624" y="0"/>
                </a:cxn>
                <a:cxn ang="0">
                  <a:pos x="644" y="66"/>
                </a:cxn>
                <a:cxn ang="0">
                  <a:pos x="624" y="136"/>
                </a:cxn>
                <a:cxn ang="0">
                  <a:pos x="0" y="136"/>
                </a:cxn>
                <a:cxn ang="0">
                  <a:pos x="14" y="65"/>
                </a:cxn>
                <a:cxn ang="0">
                  <a:pos x="0" y="0"/>
                </a:cxn>
              </a:cxnLst>
              <a:rect l="0" t="0" r="r" b="b"/>
              <a:pathLst>
                <a:path w="645" h="137">
                  <a:moveTo>
                    <a:pt x="0" y="0"/>
                  </a:moveTo>
                  <a:lnTo>
                    <a:pt x="624" y="0"/>
                  </a:lnTo>
                  <a:lnTo>
                    <a:pt x="644" y="66"/>
                  </a:lnTo>
                  <a:lnTo>
                    <a:pt x="624" y="136"/>
                  </a:lnTo>
                  <a:lnTo>
                    <a:pt x="0" y="136"/>
                  </a:lnTo>
                  <a:lnTo>
                    <a:pt x="14" y="65"/>
                  </a:lnTo>
                  <a:lnTo>
                    <a:pt x="0"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4" name="AutoShape 58"/>
            <p:cNvSpPr>
              <a:spLocks noChangeArrowheads="1"/>
            </p:cNvSpPr>
            <p:nvPr/>
          </p:nvSpPr>
          <p:spPr bwMode="auto">
            <a:xfrm rot="5400000">
              <a:off x="4804" y="2882"/>
              <a:ext cx="272" cy="189"/>
            </a:xfrm>
            <a:prstGeom prst="leftRightArrow">
              <a:avLst>
                <a:gd name="adj1" fmla="val 43815"/>
                <a:gd name="adj2" fmla="val 44967"/>
              </a:avLst>
            </a:prstGeom>
            <a:solidFill>
              <a:schemeClr val="bg1"/>
            </a:solidFill>
            <a:ln w="12700">
              <a:solidFill>
                <a:schemeClr val="tx1"/>
              </a:solidFill>
              <a:miter lim="800000"/>
              <a:headEnd/>
              <a:tailEnd/>
            </a:ln>
            <a:effectLst/>
          </p:spPr>
          <p:txBody>
            <a:bodyPr lIns="98425" tIns="49212" rIns="98425" bIns="49212" anchor="ctr">
              <a:spAutoFit/>
            </a:bodyPr>
            <a:lstStyle/>
            <a:p>
              <a:endParaRPr lang="en-US"/>
            </a:p>
          </p:txBody>
        </p:sp>
        <p:sp>
          <p:nvSpPr>
            <p:cNvPr id="86075" name="Freeform 59"/>
            <p:cNvSpPr>
              <a:spLocks/>
            </p:cNvSpPr>
            <p:nvPr/>
          </p:nvSpPr>
          <p:spPr bwMode="auto">
            <a:xfrm>
              <a:off x="3552" y="2483"/>
              <a:ext cx="1077" cy="109"/>
            </a:xfrm>
            <a:custGeom>
              <a:avLst/>
              <a:gdLst/>
              <a:ahLst/>
              <a:cxnLst>
                <a:cxn ang="0">
                  <a:pos x="1" y="0"/>
                </a:cxn>
                <a:cxn ang="0">
                  <a:pos x="1448" y="0"/>
                </a:cxn>
                <a:cxn ang="0">
                  <a:pos x="1494" y="67"/>
                </a:cxn>
                <a:cxn ang="0">
                  <a:pos x="1448" y="138"/>
                </a:cxn>
                <a:cxn ang="0">
                  <a:pos x="0" y="138"/>
                </a:cxn>
                <a:cxn ang="0">
                  <a:pos x="32" y="65"/>
                </a:cxn>
                <a:cxn ang="0">
                  <a:pos x="1" y="0"/>
                </a:cxn>
              </a:cxnLst>
              <a:rect l="0" t="0" r="r" b="b"/>
              <a:pathLst>
                <a:path w="1495" h="139">
                  <a:moveTo>
                    <a:pt x="1" y="0"/>
                  </a:moveTo>
                  <a:lnTo>
                    <a:pt x="1448" y="0"/>
                  </a:lnTo>
                  <a:lnTo>
                    <a:pt x="1494" y="67"/>
                  </a:lnTo>
                  <a:lnTo>
                    <a:pt x="1448" y="138"/>
                  </a:lnTo>
                  <a:lnTo>
                    <a:pt x="0" y="138"/>
                  </a:lnTo>
                  <a:lnTo>
                    <a:pt x="32" y="65"/>
                  </a:lnTo>
                  <a:lnTo>
                    <a:pt x="1"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9525" cap="rnd">
              <a:solidFill>
                <a:schemeClr val="bg1"/>
              </a:solidFill>
              <a:round/>
              <a:headEnd/>
              <a:tailEnd/>
            </a:ln>
            <a:effectLst/>
          </p:spPr>
          <p:txBody>
            <a:bodyPr/>
            <a:lstStyle/>
            <a:p>
              <a:endParaRPr lang="en-US"/>
            </a:p>
          </p:txBody>
        </p:sp>
        <p:sp>
          <p:nvSpPr>
            <p:cNvPr id="86076" name="AutoShape 60"/>
            <p:cNvSpPr>
              <a:spLocks noChangeArrowheads="1"/>
            </p:cNvSpPr>
            <p:nvPr/>
          </p:nvSpPr>
          <p:spPr bwMode="auto">
            <a:xfrm rot="-10889653">
              <a:off x="4272" y="2304"/>
              <a:ext cx="216" cy="634"/>
            </a:xfrm>
            <a:prstGeom prst="curvedLeftArrow">
              <a:avLst>
                <a:gd name="adj1" fmla="val 52752"/>
                <a:gd name="adj2" fmla="val 139177"/>
                <a:gd name="adj3" fmla="val 33333"/>
              </a:avLst>
            </a:prstGeom>
            <a:solidFill>
              <a:schemeClr val="bg1"/>
            </a:solidFill>
            <a:ln w="12700">
              <a:solidFill>
                <a:schemeClr val="tx1"/>
              </a:solidFill>
              <a:miter lim="800000"/>
              <a:headEnd/>
              <a:tailEnd/>
            </a:ln>
            <a:effectLst/>
          </p:spPr>
          <p:txBody>
            <a:bodyPr lIns="98425" tIns="49212" rIns="98425" bIns="49212" anchor="ctr">
              <a:spAutoFit/>
            </a:bodyPr>
            <a:lstStyle/>
            <a:p>
              <a:endParaRPr lang="en-US"/>
            </a:p>
          </p:txBody>
        </p:sp>
        <p:grpSp>
          <p:nvGrpSpPr>
            <p:cNvPr id="86077" name="Group 61"/>
            <p:cNvGrpSpPr>
              <a:grpSpLocks/>
            </p:cNvGrpSpPr>
            <p:nvPr/>
          </p:nvGrpSpPr>
          <p:grpSpPr bwMode="auto">
            <a:xfrm>
              <a:off x="3120" y="2688"/>
              <a:ext cx="734" cy="396"/>
              <a:chOff x="3149" y="2580"/>
              <a:chExt cx="734" cy="396"/>
            </a:xfrm>
          </p:grpSpPr>
          <p:sp>
            <p:nvSpPr>
              <p:cNvPr id="86078" name="AutoShape 62"/>
              <p:cNvSpPr>
                <a:spLocks noChangeArrowheads="1"/>
              </p:cNvSpPr>
              <p:nvPr/>
            </p:nvSpPr>
            <p:spPr bwMode="auto">
              <a:xfrm>
                <a:off x="3149" y="2580"/>
                <a:ext cx="734" cy="396"/>
              </a:xfrm>
              <a:prstGeom prst="rightArrow">
                <a:avLst>
                  <a:gd name="adj1" fmla="val 50000"/>
                  <a:gd name="adj2" fmla="val 92685"/>
                </a:avLst>
              </a:prstGeom>
              <a:solidFill>
                <a:schemeClr val="bg1"/>
              </a:solidFill>
              <a:ln w="12700">
                <a:solidFill>
                  <a:schemeClr val="tx1"/>
                </a:solidFill>
                <a:miter lim="800000"/>
                <a:headEnd/>
                <a:tailEnd/>
              </a:ln>
              <a:effectLst/>
            </p:spPr>
            <p:txBody>
              <a:bodyPr wrap="none" anchor="ctr"/>
              <a:lstStyle/>
              <a:p>
                <a:endParaRPr lang="en-US"/>
              </a:p>
            </p:txBody>
          </p:sp>
          <p:sp>
            <p:nvSpPr>
              <p:cNvPr id="86079" name="Rectangle 63"/>
              <p:cNvSpPr>
                <a:spLocks noChangeArrowheads="1"/>
              </p:cNvSpPr>
              <p:nvPr/>
            </p:nvSpPr>
            <p:spPr bwMode="auto">
              <a:xfrm>
                <a:off x="3285" y="2693"/>
                <a:ext cx="386" cy="164"/>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r>
                  <a:rPr lang="pt-BR" sz="1400" b="0">
                    <a:latin typeface="Trebuchet MS" pitchFamily="34" charset="0"/>
                  </a:rPr>
                  <a:t>Event </a:t>
                </a:r>
                <a:endParaRPr lang="pt-BR" sz="1400">
                  <a:solidFill>
                    <a:schemeClr val="bg1"/>
                  </a:solidFill>
                  <a:latin typeface="Trebuchet MS" pitchFamily="34" charset="0"/>
                </a:endParaRPr>
              </a:p>
            </p:txBody>
          </p:sp>
        </p:grpSp>
        <p:sp>
          <p:nvSpPr>
            <p:cNvPr id="86080" name="AutoShape 64"/>
            <p:cNvSpPr>
              <a:spLocks noChangeArrowheads="1"/>
            </p:cNvSpPr>
            <p:nvPr/>
          </p:nvSpPr>
          <p:spPr bwMode="auto">
            <a:xfrm>
              <a:off x="3456" y="2448"/>
              <a:ext cx="235" cy="173"/>
            </a:xfrm>
            <a:prstGeom prst="rightArrow">
              <a:avLst>
                <a:gd name="adj1" fmla="val 50000"/>
                <a:gd name="adj2" fmla="val 67925"/>
              </a:avLst>
            </a:prstGeom>
            <a:solidFill>
              <a:schemeClr val="bg1"/>
            </a:solidFill>
            <a:ln w="12700">
              <a:solidFill>
                <a:schemeClr val="tx1"/>
              </a:solidFill>
              <a:miter lim="800000"/>
              <a:headEnd/>
              <a:tailEnd/>
            </a:ln>
            <a:effectLst/>
          </p:spPr>
          <p:txBody>
            <a:bodyPr wrap="none" anchor="ctr"/>
            <a:lstStyle/>
            <a:p>
              <a:endParaRPr lang="en-US"/>
            </a:p>
          </p:txBody>
        </p:sp>
        <p:sp>
          <p:nvSpPr>
            <p:cNvPr id="86081" name="AutoShape 65"/>
            <p:cNvSpPr>
              <a:spLocks noChangeArrowheads="1"/>
            </p:cNvSpPr>
            <p:nvPr/>
          </p:nvSpPr>
          <p:spPr bwMode="auto">
            <a:xfrm rot="5400000">
              <a:off x="3280" y="2337"/>
              <a:ext cx="272" cy="189"/>
            </a:xfrm>
            <a:prstGeom prst="leftRightArrow">
              <a:avLst>
                <a:gd name="adj1" fmla="val 43815"/>
                <a:gd name="adj2" fmla="val 44967"/>
              </a:avLst>
            </a:prstGeom>
            <a:solidFill>
              <a:schemeClr val="bg1"/>
            </a:solidFill>
            <a:ln w="12700">
              <a:solidFill>
                <a:schemeClr val="tx1"/>
              </a:solidFill>
              <a:miter lim="800000"/>
              <a:headEnd/>
              <a:tailEnd/>
            </a:ln>
            <a:effectLst/>
          </p:spPr>
          <p:txBody>
            <a:bodyPr lIns="98425" tIns="49212" rIns="98425" bIns="49212" anchor="ctr">
              <a:spAutoFit/>
            </a:bodyPr>
            <a:lstStyle/>
            <a:p>
              <a:endParaRPr lang="en-US"/>
            </a:p>
          </p:txBody>
        </p:sp>
        <p:sp>
          <p:nvSpPr>
            <p:cNvPr id="86082" name="AutoShape 66"/>
            <p:cNvSpPr>
              <a:spLocks noChangeArrowheads="1"/>
            </p:cNvSpPr>
            <p:nvPr/>
          </p:nvSpPr>
          <p:spPr bwMode="auto">
            <a:xfrm rot="5400000">
              <a:off x="3928" y="2607"/>
              <a:ext cx="357" cy="189"/>
            </a:xfrm>
            <a:prstGeom prst="leftRightArrow">
              <a:avLst>
                <a:gd name="adj1" fmla="val 43815"/>
                <a:gd name="adj2" fmla="val 59019"/>
              </a:avLst>
            </a:prstGeom>
            <a:solidFill>
              <a:schemeClr val="bg1"/>
            </a:solidFill>
            <a:ln w="12700">
              <a:solidFill>
                <a:schemeClr val="tx1"/>
              </a:solidFill>
              <a:miter lim="800000"/>
              <a:headEnd/>
              <a:tailEnd/>
            </a:ln>
            <a:effectLst/>
          </p:spPr>
          <p:txBody>
            <a:bodyPr lIns="98425" tIns="49212" rIns="98425" bIns="49212" anchor="ctr">
              <a:spAutoFit/>
            </a:bodyPr>
            <a:lstStyle/>
            <a:p>
              <a:endParaRPr lang="en-US"/>
            </a:p>
          </p:txBody>
        </p:sp>
        <p:sp>
          <p:nvSpPr>
            <p:cNvPr id="86083" name="Oval 67"/>
            <p:cNvSpPr>
              <a:spLocks noChangeArrowheads="1"/>
            </p:cNvSpPr>
            <p:nvPr/>
          </p:nvSpPr>
          <p:spPr bwMode="auto">
            <a:xfrm>
              <a:off x="5328" y="3072"/>
              <a:ext cx="48" cy="48"/>
            </a:xfrm>
            <a:prstGeom prst="ellipse">
              <a:avLst/>
            </a:prstGeom>
            <a:solidFill>
              <a:schemeClr val="folHlink"/>
            </a:solidFill>
            <a:ln w="38100">
              <a:noFill/>
              <a:round/>
              <a:headEnd/>
              <a:tailEnd/>
            </a:ln>
            <a:effectLst/>
          </p:spPr>
          <p:txBody>
            <a:bodyPr wrap="none" anchor="ctr">
              <a:spAutoFit/>
            </a:bodyPr>
            <a:lstStyle/>
            <a:p>
              <a:endParaRPr lang="en-US"/>
            </a:p>
          </p:txBody>
        </p:sp>
        <p:sp>
          <p:nvSpPr>
            <p:cNvPr id="86084" name="Oval 68"/>
            <p:cNvSpPr>
              <a:spLocks noChangeArrowheads="1"/>
            </p:cNvSpPr>
            <p:nvPr/>
          </p:nvSpPr>
          <p:spPr bwMode="auto">
            <a:xfrm>
              <a:off x="5328" y="2304"/>
              <a:ext cx="48" cy="48"/>
            </a:xfrm>
            <a:prstGeom prst="ellipse">
              <a:avLst/>
            </a:prstGeom>
            <a:solidFill>
              <a:schemeClr val="folHlink"/>
            </a:solidFill>
            <a:ln w="38100">
              <a:noFill/>
              <a:round/>
              <a:headEnd/>
              <a:tailEnd/>
            </a:ln>
            <a:effectLst/>
          </p:spPr>
          <p:txBody>
            <a:bodyPr wrap="none" anchor="ctr">
              <a:spAutoFit/>
            </a:bodyPr>
            <a:lstStyle/>
            <a:p>
              <a:endParaRPr lang="en-US"/>
            </a:p>
          </p:txBody>
        </p:sp>
      </p:grpSp>
      <p:grpSp>
        <p:nvGrpSpPr>
          <p:cNvPr id="86085" name="Group 69"/>
          <p:cNvGrpSpPr>
            <a:grpSpLocks/>
          </p:cNvGrpSpPr>
          <p:nvPr/>
        </p:nvGrpSpPr>
        <p:grpSpPr bwMode="auto">
          <a:xfrm>
            <a:off x="0" y="3508375"/>
            <a:ext cx="4289425" cy="1719263"/>
            <a:chOff x="36" y="2230"/>
            <a:chExt cx="2487" cy="1004"/>
          </a:xfrm>
        </p:grpSpPr>
        <p:sp>
          <p:nvSpPr>
            <p:cNvPr id="86086" name="Freeform 70"/>
            <p:cNvSpPr>
              <a:spLocks/>
            </p:cNvSpPr>
            <p:nvPr/>
          </p:nvSpPr>
          <p:spPr bwMode="auto">
            <a:xfrm>
              <a:off x="650" y="2230"/>
              <a:ext cx="314" cy="170"/>
            </a:xfrm>
            <a:custGeom>
              <a:avLst/>
              <a:gdLst/>
              <a:ahLst/>
              <a:cxnLst>
                <a:cxn ang="0">
                  <a:pos x="264" y="0"/>
                </a:cxn>
                <a:cxn ang="0">
                  <a:pos x="353" y="71"/>
                </a:cxn>
                <a:cxn ang="0">
                  <a:pos x="264" y="143"/>
                </a:cxn>
                <a:cxn ang="0">
                  <a:pos x="264" y="108"/>
                </a:cxn>
                <a:cxn ang="0">
                  <a:pos x="89" y="108"/>
                </a:cxn>
                <a:cxn ang="0">
                  <a:pos x="76" y="112"/>
                </a:cxn>
                <a:cxn ang="0">
                  <a:pos x="67" y="122"/>
                </a:cxn>
                <a:cxn ang="0">
                  <a:pos x="61" y="136"/>
                </a:cxn>
                <a:cxn ang="0">
                  <a:pos x="60" y="157"/>
                </a:cxn>
                <a:cxn ang="0">
                  <a:pos x="60" y="179"/>
                </a:cxn>
                <a:cxn ang="0">
                  <a:pos x="0" y="179"/>
                </a:cxn>
                <a:cxn ang="0">
                  <a:pos x="1" y="144"/>
                </a:cxn>
                <a:cxn ang="0">
                  <a:pos x="3" y="129"/>
                </a:cxn>
                <a:cxn ang="0">
                  <a:pos x="6" y="112"/>
                </a:cxn>
                <a:cxn ang="0">
                  <a:pos x="9" y="101"/>
                </a:cxn>
                <a:cxn ang="0">
                  <a:pos x="14" y="88"/>
                </a:cxn>
                <a:cxn ang="0">
                  <a:pos x="20" y="77"/>
                </a:cxn>
                <a:cxn ang="0">
                  <a:pos x="29" y="66"/>
                </a:cxn>
                <a:cxn ang="0">
                  <a:pos x="38" y="55"/>
                </a:cxn>
                <a:cxn ang="0">
                  <a:pos x="48" y="48"/>
                </a:cxn>
                <a:cxn ang="0">
                  <a:pos x="61" y="41"/>
                </a:cxn>
                <a:cxn ang="0">
                  <a:pos x="75" y="36"/>
                </a:cxn>
                <a:cxn ang="0">
                  <a:pos x="89" y="36"/>
                </a:cxn>
                <a:cxn ang="0">
                  <a:pos x="264" y="36"/>
                </a:cxn>
                <a:cxn ang="0">
                  <a:pos x="264" y="0"/>
                </a:cxn>
              </a:cxnLst>
              <a:rect l="0" t="0" r="r" b="b"/>
              <a:pathLst>
                <a:path w="354" h="180">
                  <a:moveTo>
                    <a:pt x="264" y="0"/>
                  </a:moveTo>
                  <a:lnTo>
                    <a:pt x="353" y="71"/>
                  </a:lnTo>
                  <a:lnTo>
                    <a:pt x="264" y="143"/>
                  </a:lnTo>
                  <a:lnTo>
                    <a:pt x="264" y="108"/>
                  </a:lnTo>
                  <a:lnTo>
                    <a:pt x="89" y="108"/>
                  </a:lnTo>
                  <a:lnTo>
                    <a:pt x="76" y="112"/>
                  </a:lnTo>
                  <a:lnTo>
                    <a:pt x="67" y="122"/>
                  </a:lnTo>
                  <a:lnTo>
                    <a:pt x="61" y="136"/>
                  </a:lnTo>
                  <a:lnTo>
                    <a:pt x="60" y="157"/>
                  </a:lnTo>
                  <a:lnTo>
                    <a:pt x="60" y="179"/>
                  </a:lnTo>
                  <a:lnTo>
                    <a:pt x="0" y="179"/>
                  </a:lnTo>
                  <a:lnTo>
                    <a:pt x="1" y="144"/>
                  </a:lnTo>
                  <a:lnTo>
                    <a:pt x="3" y="129"/>
                  </a:lnTo>
                  <a:lnTo>
                    <a:pt x="6" y="112"/>
                  </a:lnTo>
                  <a:lnTo>
                    <a:pt x="9" y="101"/>
                  </a:lnTo>
                  <a:lnTo>
                    <a:pt x="14" y="88"/>
                  </a:lnTo>
                  <a:lnTo>
                    <a:pt x="20" y="77"/>
                  </a:lnTo>
                  <a:lnTo>
                    <a:pt x="29" y="66"/>
                  </a:lnTo>
                  <a:lnTo>
                    <a:pt x="38" y="55"/>
                  </a:lnTo>
                  <a:lnTo>
                    <a:pt x="48" y="48"/>
                  </a:lnTo>
                  <a:lnTo>
                    <a:pt x="61" y="41"/>
                  </a:lnTo>
                  <a:lnTo>
                    <a:pt x="75" y="36"/>
                  </a:lnTo>
                  <a:lnTo>
                    <a:pt x="89" y="36"/>
                  </a:lnTo>
                  <a:lnTo>
                    <a:pt x="264" y="36"/>
                  </a:lnTo>
                  <a:lnTo>
                    <a:pt x="264"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87" name="Freeform 71"/>
            <p:cNvSpPr>
              <a:spLocks/>
            </p:cNvSpPr>
            <p:nvPr/>
          </p:nvSpPr>
          <p:spPr bwMode="auto">
            <a:xfrm>
              <a:off x="1148" y="2375"/>
              <a:ext cx="457" cy="169"/>
            </a:xfrm>
            <a:custGeom>
              <a:avLst/>
              <a:gdLst/>
              <a:ahLst/>
              <a:cxnLst>
                <a:cxn ang="0">
                  <a:pos x="129" y="0"/>
                </a:cxn>
                <a:cxn ang="0">
                  <a:pos x="0" y="71"/>
                </a:cxn>
                <a:cxn ang="0">
                  <a:pos x="129" y="142"/>
                </a:cxn>
                <a:cxn ang="0">
                  <a:pos x="129" y="107"/>
                </a:cxn>
                <a:cxn ang="0">
                  <a:pos x="386" y="107"/>
                </a:cxn>
                <a:cxn ang="0">
                  <a:pos x="404" y="111"/>
                </a:cxn>
                <a:cxn ang="0">
                  <a:pos x="418" y="122"/>
                </a:cxn>
                <a:cxn ang="0">
                  <a:pos x="426" y="135"/>
                </a:cxn>
                <a:cxn ang="0">
                  <a:pos x="428" y="156"/>
                </a:cxn>
                <a:cxn ang="0">
                  <a:pos x="428" y="178"/>
                </a:cxn>
                <a:cxn ang="0">
                  <a:pos x="515" y="178"/>
                </a:cxn>
                <a:cxn ang="0">
                  <a:pos x="513" y="143"/>
                </a:cxn>
                <a:cxn ang="0">
                  <a:pos x="510" y="128"/>
                </a:cxn>
                <a:cxn ang="0">
                  <a:pos x="507" y="111"/>
                </a:cxn>
                <a:cxn ang="0">
                  <a:pos x="502" y="100"/>
                </a:cxn>
                <a:cxn ang="0">
                  <a:pos x="495" y="88"/>
                </a:cxn>
                <a:cxn ang="0">
                  <a:pos x="486" y="76"/>
                </a:cxn>
                <a:cxn ang="0">
                  <a:pos x="473" y="65"/>
                </a:cxn>
                <a:cxn ang="0">
                  <a:pos x="460" y="56"/>
                </a:cxn>
                <a:cxn ang="0">
                  <a:pos x="445" y="47"/>
                </a:cxn>
                <a:cxn ang="0">
                  <a:pos x="426" y="40"/>
                </a:cxn>
                <a:cxn ang="0">
                  <a:pos x="406" y="36"/>
                </a:cxn>
                <a:cxn ang="0">
                  <a:pos x="386" y="36"/>
                </a:cxn>
                <a:cxn ang="0">
                  <a:pos x="129" y="36"/>
                </a:cxn>
                <a:cxn ang="0">
                  <a:pos x="129" y="0"/>
                </a:cxn>
              </a:cxnLst>
              <a:rect l="0" t="0" r="r" b="b"/>
              <a:pathLst>
                <a:path w="516" h="179">
                  <a:moveTo>
                    <a:pt x="129" y="0"/>
                  </a:moveTo>
                  <a:lnTo>
                    <a:pt x="0" y="71"/>
                  </a:lnTo>
                  <a:lnTo>
                    <a:pt x="129" y="142"/>
                  </a:lnTo>
                  <a:lnTo>
                    <a:pt x="129" y="107"/>
                  </a:lnTo>
                  <a:lnTo>
                    <a:pt x="386" y="107"/>
                  </a:lnTo>
                  <a:lnTo>
                    <a:pt x="404" y="111"/>
                  </a:lnTo>
                  <a:lnTo>
                    <a:pt x="418" y="122"/>
                  </a:lnTo>
                  <a:lnTo>
                    <a:pt x="426" y="135"/>
                  </a:lnTo>
                  <a:lnTo>
                    <a:pt x="428" y="156"/>
                  </a:lnTo>
                  <a:lnTo>
                    <a:pt x="428" y="178"/>
                  </a:lnTo>
                  <a:lnTo>
                    <a:pt x="515" y="178"/>
                  </a:lnTo>
                  <a:lnTo>
                    <a:pt x="513" y="143"/>
                  </a:lnTo>
                  <a:lnTo>
                    <a:pt x="510" y="128"/>
                  </a:lnTo>
                  <a:lnTo>
                    <a:pt x="507" y="111"/>
                  </a:lnTo>
                  <a:lnTo>
                    <a:pt x="502" y="100"/>
                  </a:lnTo>
                  <a:lnTo>
                    <a:pt x="495" y="88"/>
                  </a:lnTo>
                  <a:lnTo>
                    <a:pt x="486" y="76"/>
                  </a:lnTo>
                  <a:lnTo>
                    <a:pt x="473" y="65"/>
                  </a:lnTo>
                  <a:lnTo>
                    <a:pt x="460" y="56"/>
                  </a:lnTo>
                  <a:lnTo>
                    <a:pt x="445" y="47"/>
                  </a:lnTo>
                  <a:lnTo>
                    <a:pt x="426" y="40"/>
                  </a:lnTo>
                  <a:lnTo>
                    <a:pt x="406" y="36"/>
                  </a:lnTo>
                  <a:lnTo>
                    <a:pt x="386" y="36"/>
                  </a:lnTo>
                  <a:lnTo>
                    <a:pt x="129" y="36"/>
                  </a:lnTo>
                  <a:lnTo>
                    <a:pt x="129"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88" name="Freeform 72"/>
            <p:cNvSpPr>
              <a:spLocks/>
            </p:cNvSpPr>
            <p:nvPr/>
          </p:nvSpPr>
          <p:spPr bwMode="auto">
            <a:xfrm>
              <a:off x="576" y="2414"/>
              <a:ext cx="148" cy="490"/>
            </a:xfrm>
            <a:custGeom>
              <a:avLst/>
              <a:gdLst/>
              <a:ahLst/>
              <a:cxnLst>
                <a:cxn ang="0">
                  <a:pos x="146" y="107"/>
                </a:cxn>
                <a:cxn ang="0">
                  <a:pos x="87" y="0"/>
                </a:cxn>
                <a:cxn ang="0">
                  <a:pos x="29" y="107"/>
                </a:cxn>
                <a:cxn ang="0">
                  <a:pos x="59" y="107"/>
                </a:cxn>
                <a:cxn ang="0">
                  <a:pos x="59" y="321"/>
                </a:cxn>
                <a:cxn ang="0">
                  <a:pos x="54" y="337"/>
                </a:cxn>
                <a:cxn ang="0">
                  <a:pos x="46" y="349"/>
                </a:cxn>
                <a:cxn ang="0">
                  <a:pos x="34" y="354"/>
                </a:cxn>
                <a:cxn ang="0">
                  <a:pos x="17" y="357"/>
                </a:cxn>
                <a:cxn ang="0">
                  <a:pos x="0" y="357"/>
                </a:cxn>
                <a:cxn ang="0">
                  <a:pos x="0" y="428"/>
                </a:cxn>
                <a:cxn ang="0">
                  <a:pos x="28" y="428"/>
                </a:cxn>
                <a:cxn ang="0">
                  <a:pos x="40" y="425"/>
                </a:cxn>
                <a:cxn ang="0">
                  <a:pos x="54" y="422"/>
                </a:cxn>
                <a:cxn ang="0">
                  <a:pos x="63" y="418"/>
                </a:cxn>
                <a:cxn ang="0">
                  <a:pos x="74" y="411"/>
                </a:cxn>
                <a:cxn ang="0">
                  <a:pos x="83" y="404"/>
                </a:cxn>
                <a:cxn ang="0">
                  <a:pos x="93" y="395"/>
                </a:cxn>
                <a:cxn ang="0">
                  <a:pos x="101" y="382"/>
                </a:cxn>
                <a:cxn ang="0">
                  <a:pos x="107" y="369"/>
                </a:cxn>
                <a:cxn ang="0">
                  <a:pos x="113" y="356"/>
                </a:cxn>
                <a:cxn ang="0">
                  <a:pos x="116" y="337"/>
                </a:cxn>
                <a:cxn ang="0">
                  <a:pos x="117" y="321"/>
                </a:cxn>
                <a:cxn ang="0">
                  <a:pos x="117" y="107"/>
                </a:cxn>
                <a:cxn ang="0">
                  <a:pos x="146" y="107"/>
                </a:cxn>
              </a:cxnLst>
              <a:rect l="0" t="0" r="r" b="b"/>
              <a:pathLst>
                <a:path w="147" h="429">
                  <a:moveTo>
                    <a:pt x="146" y="107"/>
                  </a:moveTo>
                  <a:lnTo>
                    <a:pt x="87" y="0"/>
                  </a:lnTo>
                  <a:lnTo>
                    <a:pt x="29" y="107"/>
                  </a:lnTo>
                  <a:lnTo>
                    <a:pt x="59" y="107"/>
                  </a:lnTo>
                  <a:lnTo>
                    <a:pt x="59" y="321"/>
                  </a:lnTo>
                  <a:lnTo>
                    <a:pt x="54" y="337"/>
                  </a:lnTo>
                  <a:lnTo>
                    <a:pt x="46" y="349"/>
                  </a:lnTo>
                  <a:lnTo>
                    <a:pt x="34" y="354"/>
                  </a:lnTo>
                  <a:lnTo>
                    <a:pt x="17" y="357"/>
                  </a:lnTo>
                  <a:lnTo>
                    <a:pt x="0" y="357"/>
                  </a:lnTo>
                  <a:lnTo>
                    <a:pt x="0" y="428"/>
                  </a:lnTo>
                  <a:lnTo>
                    <a:pt x="28" y="428"/>
                  </a:lnTo>
                  <a:lnTo>
                    <a:pt x="40" y="425"/>
                  </a:lnTo>
                  <a:lnTo>
                    <a:pt x="54" y="422"/>
                  </a:lnTo>
                  <a:lnTo>
                    <a:pt x="63" y="418"/>
                  </a:lnTo>
                  <a:lnTo>
                    <a:pt x="74" y="411"/>
                  </a:lnTo>
                  <a:lnTo>
                    <a:pt x="83" y="404"/>
                  </a:lnTo>
                  <a:lnTo>
                    <a:pt x="93" y="395"/>
                  </a:lnTo>
                  <a:lnTo>
                    <a:pt x="101" y="382"/>
                  </a:lnTo>
                  <a:lnTo>
                    <a:pt x="107" y="369"/>
                  </a:lnTo>
                  <a:lnTo>
                    <a:pt x="113" y="356"/>
                  </a:lnTo>
                  <a:lnTo>
                    <a:pt x="116" y="337"/>
                  </a:lnTo>
                  <a:lnTo>
                    <a:pt x="117" y="321"/>
                  </a:lnTo>
                  <a:lnTo>
                    <a:pt x="117" y="107"/>
                  </a:lnTo>
                  <a:lnTo>
                    <a:pt x="146" y="107"/>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089" name="Freeform 73"/>
            <p:cNvSpPr>
              <a:spLocks/>
            </p:cNvSpPr>
            <p:nvPr/>
          </p:nvSpPr>
          <p:spPr bwMode="auto">
            <a:xfrm>
              <a:off x="1501" y="2571"/>
              <a:ext cx="130" cy="305"/>
            </a:xfrm>
            <a:custGeom>
              <a:avLst/>
              <a:gdLst/>
              <a:ahLst/>
              <a:cxnLst>
                <a:cxn ang="0">
                  <a:pos x="146" y="80"/>
                </a:cxn>
                <a:cxn ang="0">
                  <a:pos x="87" y="0"/>
                </a:cxn>
                <a:cxn ang="0">
                  <a:pos x="29" y="80"/>
                </a:cxn>
                <a:cxn ang="0">
                  <a:pos x="59" y="80"/>
                </a:cxn>
                <a:cxn ang="0">
                  <a:pos x="59" y="242"/>
                </a:cxn>
                <a:cxn ang="0">
                  <a:pos x="54" y="254"/>
                </a:cxn>
                <a:cxn ang="0">
                  <a:pos x="46" y="262"/>
                </a:cxn>
                <a:cxn ang="0">
                  <a:pos x="34" y="267"/>
                </a:cxn>
                <a:cxn ang="0">
                  <a:pos x="17" y="268"/>
                </a:cxn>
                <a:cxn ang="0">
                  <a:pos x="0" y="268"/>
                </a:cxn>
                <a:cxn ang="0">
                  <a:pos x="0" y="322"/>
                </a:cxn>
                <a:cxn ang="0">
                  <a:pos x="28" y="322"/>
                </a:cxn>
                <a:cxn ang="0">
                  <a:pos x="40" y="320"/>
                </a:cxn>
                <a:cxn ang="0">
                  <a:pos x="54" y="318"/>
                </a:cxn>
                <a:cxn ang="0">
                  <a:pos x="63" y="315"/>
                </a:cxn>
                <a:cxn ang="0">
                  <a:pos x="74" y="309"/>
                </a:cxn>
                <a:cxn ang="0">
                  <a:pos x="83" y="305"/>
                </a:cxn>
                <a:cxn ang="0">
                  <a:pos x="93" y="297"/>
                </a:cxn>
                <a:cxn ang="0">
                  <a:pos x="101" y="287"/>
                </a:cxn>
                <a:cxn ang="0">
                  <a:pos x="107" y="278"/>
                </a:cxn>
                <a:cxn ang="0">
                  <a:pos x="113" y="267"/>
                </a:cxn>
                <a:cxn ang="0">
                  <a:pos x="116" y="254"/>
                </a:cxn>
                <a:cxn ang="0">
                  <a:pos x="117" y="242"/>
                </a:cxn>
                <a:cxn ang="0">
                  <a:pos x="117" y="80"/>
                </a:cxn>
                <a:cxn ang="0">
                  <a:pos x="146" y="80"/>
                </a:cxn>
              </a:cxnLst>
              <a:rect l="0" t="0" r="r" b="b"/>
              <a:pathLst>
                <a:path w="147" h="323">
                  <a:moveTo>
                    <a:pt x="146" y="80"/>
                  </a:moveTo>
                  <a:lnTo>
                    <a:pt x="87" y="0"/>
                  </a:lnTo>
                  <a:lnTo>
                    <a:pt x="29" y="80"/>
                  </a:lnTo>
                  <a:lnTo>
                    <a:pt x="59" y="80"/>
                  </a:lnTo>
                  <a:lnTo>
                    <a:pt x="59" y="242"/>
                  </a:lnTo>
                  <a:lnTo>
                    <a:pt x="54" y="254"/>
                  </a:lnTo>
                  <a:lnTo>
                    <a:pt x="46" y="262"/>
                  </a:lnTo>
                  <a:lnTo>
                    <a:pt x="34" y="267"/>
                  </a:lnTo>
                  <a:lnTo>
                    <a:pt x="17" y="268"/>
                  </a:lnTo>
                  <a:lnTo>
                    <a:pt x="0" y="268"/>
                  </a:lnTo>
                  <a:lnTo>
                    <a:pt x="0" y="322"/>
                  </a:lnTo>
                  <a:lnTo>
                    <a:pt x="28" y="322"/>
                  </a:lnTo>
                  <a:lnTo>
                    <a:pt x="40" y="320"/>
                  </a:lnTo>
                  <a:lnTo>
                    <a:pt x="54" y="318"/>
                  </a:lnTo>
                  <a:lnTo>
                    <a:pt x="63" y="315"/>
                  </a:lnTo>
                  <a:lnTo>
                    <a:pt x="74" y="309"/>
                  </a:lnTo>
                  <a:lnTo>
                    <a:pt x="83" y="305"/>
                  </a:lnTo>
                  <a:lnTo>
                    <a:pt x="93" y="297"/>
                  </a:lnTo>
                  <a:lnTo>
                    <a:pt x="101" y="287"/>
                  </a:lnTo>
                  <a:lnTo>
                    <a:pt x="107" y="278"/>
                  </a:lnTo>
                  <a:lnTo>
                    <a:pt x="113" y="267"/>
                  </a:lnTo>
                  <a:lnTo>
                    <a:pt x="116" y="254"/>
                  </a:lnTo>
                  <a:lnTo>
                    <a:pt x="117" y="242"/>
                  </a:lnTo>
                  <a:lnTo>
                    <a:pt x="117" y="80"/>
                  </a:lnTo>
                  <a:lnTo>
                    <a:pt x="146" y="80"/>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090" name="Freeform 74"/>
            <p:cNvSpPr>
              <a:spLocks/>
            </p:cNvSpPr>
            <p:nvPr/>
          </p:nvSpPr>
          <p:spPr bwMode="auto">
            <a:xfrm>
              <a:off x="989" y="2268"/>
              <a:ext cx="130" cy="404"/>
            </a:xfrm>
            <a:custGeom>
              <a:avLst/>
              <a:gdLst/>
              <a:ahLst/>
              <a:cxnLst>
                <a:cxn ang="0">
                  <a:pos x="146" y="320"/>
                </a:cxn>
                <a:cxn ang="0">
                  <a:pos x="87" y="427"/>
                </a:cxn>
                <a:cxn ang="0">
                  <a:pos x="29" y="320"/>
                </a:cxn>
                <a:cxn ang="0">
                  <a:pos x="59" y="320"/>
                </a:cxn>
                <a:cxn ang="0">
                  <a:pos x="59" y="106"/>
                </a:cxn>
                <a:cxn ang="0">
                  <a:pos x="54" y="91"/>
                </a:cxn>
                <a:cxn ang="0">
                  <a:pos x="46" y="80"/>
                </a:cxn>
                <a:cxn ang="0">
                  <a:pos x="34" y="73"/>
                </a:cxn>
                <a:cxn ang="0">
                  <a:pos x="18" y="71"/>
                </a:cxn>
                <a:cxn ang="0">
                  <a:pos x="0" y="71"/>
                </a:cxn>
                <a:cxn ang="0">
                  <a:pos x="0" y="0"/>
                </a:cxn>
                <a:cxn ang="0">
                  <a:pos x="28" y="0"/>
                </a:cxn>
                <a:cxn ang="0">
                  <a:pos x="40" y="3"/>
                </a:cxn>
                <a:cxn ang="0">
                  <a:pos x="54" y="6"/>
                </a:cxn>
                <a:cxn ang="0">
                  <a:pos x="63" y="10"/>
                </a:cxn>
                <a:cxn ang="0">
                  <a:pos x="74" y="15"/>
                </a:cxn>
                <a:cxn ang="0">
                  <a:pos x="83" y="22"/>
                </a:cxn>
                <a:cxn ang="0">
                  <a:pos x="93" y="33"/>
                </a:cxn>
                <a:cxn ang="0">
                  <a:pos x="101" y="45"/>
                </a:cxn>
                <a:cxn ang="0">
                  <a:pos x="107" y="57"/>
                </a:cxn>
                <a:cxn ang="0">
                  <a:pos x="113" y="73"/>
                </a:cxn>
                <a:cxn ang="0">
                  <a:pos x="116" y="89"/>
                </a:cxn>
                <a:cxn ang="0">
                  <a:pos x="117" y="106"/>
                </a:cxn>
                <a:cxn ang="0">
                  <a:pos x="117" y="320"/>
                </a:cxn>
                <a:cxn ang="0">
                  <a:pos x="146" y="320"/>
                </a:cxn>
              </a:cxnLst>
              <a:rect l="0" t="0" r="r" b="b"/>
              <a:pathLst>
                <a:path w="147" h="428">
                  <a:moveTo>
                    <a:pt x="146" y="320"/>
                  </a:moveTo>
                  <a:lnTo>
                    <a:pt x="87" y="427"/>
                  </a:lnTo>
                  <a:lnTo>
                    <a:pt x="29" y="320"/>
                  </a:lnTo>
                  <a:lnTo>
                    <a:pt x="59" y="320"/>
                  </a:lnTo>
                  <a:lnTo>
                    <a:pt x="59" y="106"/>
                  </a:lnTo>
                  <a:lnTo>
                    <a:pt x="54" y="91"/>
                  </a:lnTo>
                  <a:lnTo>
                    <a:pt x="46" y="80"/>
                  </a:lnTo>
                  <a:lnTo>
                    <a:pt x="34" y="73"/>
                  </a:lnTo>
                  <a:lnTo>
                    <a:pt x="18" y="71"/>
                  </a:lnTo>
                  <a:lnTo>
                    <a:pt x="0" y="71"/>
                  </a:lnTo>
                  <a:lnTo>
                    <a:pt x="0" y="0"/>
                  </a:lnTo>
                  <a:lnTo>
                    <a:pt x="28" y="0"/>
                  </a:lnTo>
                  <a:lnTo>
                    <a:pt x="40" y="3"/>
                  </a:lnTo>
                  <a:lnTo>
                    <a:pt x="54" y="6"/>
                  </a:lnTo>
                  <a:lnTo>
                    <a:pt x="63" y="10"/>
                  </a:lnTo>
                  <a:lnTo>
                    <a:pt x="74" y="15"/>
                  </a:lnTo>
                  <a:lnTo>
                    <a:pt x="83" y="22"/>
                  </a:lnTo>
                  <a:lnTo>
                    <a:pt x="93" y="33"/>
                  </a:lnTo>
                  <a:lnTo>
                    <a:pt x="101" y="45"/>
                  </a:lnTo>
                  <a:lnTo>
                    <a:pt x="107" y="57"/>
                  </a:lnTo>
                  <a:lnTo>
                    <a:pt x="113" y="73"/>
                  </a:lnTo>
                  <a:lnTo>
                    <a:pt x="116" y="89"/>
                  </a:lnTo>
                  <a:lnTo>
                    <a:pt x="117" y="106"/>
                  </a:lnTo>
                  <a:lnTo>
                    <a:pt x="117" y="320"/>
                  </a:lnTo>
                  <a:lnTo>
                    <a:pt x="146" y="320"/>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091" name="Freeform 75"/>
            <p:cNvSpPr>
              <a:spLocks/>
            </p:cNvSpPr>
            <p:nvPr/>
          </p:nvSpPr>
          <p:spPr bwMode="auto">
            <a:xfrm>
              <a:off x="1032" y="2751"/>
              <a:ext cx="447" cy="170"/>
            </a:xfrm>
            <a:custGeom>
              <a:avLst/>
              <a:gdLst/>
              <a:ahLst/>
              <a:cxnLst>
                <a:cxn ang="0">
                  <a:pos x="376" y="179"/>
                </a:cxn>
                <a:cxn ang="0">
                  <a:pos x="503" y="108"/>
                </a:cxn>
                <a:cxn ang="0">
                  <a:pos x="376" y="36"/>
                </a:cxn>
                <a:cxn ang="0">
                  <a:pos x="376" y="71"/>
                </a:cxn>
                <a:cxn ang="0">
                  <a:pos x="125" y="71"/>
                </a:cxn>
                <a:cxn ang="0">
                  <a:pos x="107" y="67"/>
                </a:cxn>
                <a:cxn ang="0">
                  <a:pos x="94" y="57"/>
                </a:cxn>
                <a:cxn ang="0">
                  <a:pos x="85" y="43"/>
                </a:cxn>
                <a:cxn ang="0">
                  <a:pos x="84" y="22"/>
                </a:cxn>
                <a:cxn ang="0">
                  <a:pos x="84" y="0"/>
                </a:cxn>
                <a:cxn ang="0">
                  <a:pos x="0" y="0"/>
                </a:cxn>
                <a:cxn ang="0">
                  <a:pos x="0" y="35"/>
                </a:cxn>
                <a:cxn ang="0">
                  <a:pos x="3" y="50"/>
                </a:cxn>
                <a:cxn ang="0">
                  <a:pos x="7" y="67"/>
                </a:cxn>
                <a:cxn ang="0">
                  <a:pos x="12" y="78"/>
                </a:cxn>
                <a:cxn ang="0">
                  <a:pos x="18" y="91"/>
                </a:cxn>
                <a:cxn ang="0">
                  <a:pos x="26" y="101"/>
                </a:cxn>
                <a:cxn ang="0">
                  <a:pos x="39" y="113"/>
                </a:cxn>
                <a:cxn ang="0">
                  <a:pos x="53" y="124"/>
                </a:cxn>
                <a:cxn ang="0">
                  <a:pos x="67" y="131"/>
                </a:cxn>
                <a:cxn ang="0">
                  <a:pos x="85" y="138"/>
                </a:cxn>
                <a:cxn ang="0">
                  <a:pos x="105" y="143"/>
                </a:cxn>
                <a:cxn ang="0">
                  <a:pos x="125" y="143"/>
                </a:cxn>
                <a:cxn ang="0">
                  <a:pos x="376" y="143"/>
                </a:cxn>
                <a:cxn ang="0">
                  <a:pos x="376" y="179"/>
                </a:cxn>
              </a:cxnLst>
              <a:rect l="0" t="0" r="r" b="b"/>
              <a:pathLst>
                <a:path w="504" h="180">
                  <a:moveTo>
                    <a:pt x="376" y="179"/>
                  </a:moveTo>
                  <a:lnTo>
                    <a:pt x="503" y="108"/>
                  </a:lnTo>
                  <a:lnTo>
                    <a:pt x="376" y="36"/>
                  </a:lnTo>
                  <a:lnTo>
                    <a:pt x="376" y="71"/>
                  </a:lnTo>
                  <a:lnTo>
                    <a:pt x="125" y="71"/>
                  </a:lnTo>
                  <a:lnTo>
                    <a:pt x="107" y="67"/>
                  </a:lnTo>
                  <a:lnTo>
                    <a:pt x="94" y="57"/>
                  </a:lnTo>
                  <a:lnTo>
                    <a:pt x="85" y="43"/>
                  </a:lnTo>
                  <a:lnTo>
                    <a:pt x="84" y="22"/>
                  </a:lnTo>
                  <a:lnTo>
                    <a:pt x="84" y="0"/>
                  </a:lnTo>
                  <a:lnTo>
                    <a:pt x="0" y="0"/>
                  </a:lnTo>
                  <a:lnTo>
                    <a:pt x="0" y="35"/>
                  </a:lnTo>
                  <a:lnTo>
                    <a:pt x="3" y="50"/>
                  </a:lnTo>
                  <a:lnTo>
                    <a:pt x="7" y="67"/>
                  </a:lnTo>
                  <a:lnTo>
                    <a:pt x="12" y="78"/>
                  </a:lnTo>
                  <a:lnTo>
                    <a:pt x="18" y="91"/>
                  </a:lnTo>
                  <a:lnTo>
                    <a:pt x="26" y="101"/>
                  </a:lnTo>
                  <a:lnTo>
                    <a:pt x="39" y="113"/>
                  </a:lnTo>
                  <a:lnTo>
                    <a:pt x="53" y="124"/>
                  </a:lnTo>
                  <a:lnTo>
                    <a:pt x="67" y="131"/>
                  </a:lnTo>
                  <a:lnTo>
                    <a:pt x="85" y="138"/>
                  </a:lnTo>
                  <a:lnTo>
                    <a:pt x="105" y="143"/>
                  </a:lnTo>
                  <a:lnTo>
                    <a:pt x="125" y="143"/>
                  </a:lnTo>
                  <a:lnTo>
                    <a:pt x="376" y="143"/>
                  </a:lnTo>
                  <a:lnTo>
                    <a:pt x="376" y="179"/>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2" name="Freeform 76"/>
            <p:cNvSpPr>
              <a:spLocks/>
            </p:cNvSpPr>
            <p:nvPr/>
          </p:nvSpPr>
          <p:spPr bwMode="auto">
            <a:xfrm>
              <a:off x="890" y="2379"/>
              <a:ext cx="235" cy="136"/>
            </a:xfrm>
            <a:custGeom>
              <a:avLst/>
              <a:gdLst/>
              <a:ahLst/>
              <a:cxnLst>
                <a:cxn ang="0">
                  <a:pos x="88" y="0"/>
                </a:cxn>
                <a:cxn ang="0">
                  <a:pos x="0" y="72"/>
                </a:cxn>
                <a:cxn ang="0">
                  <a:pos x="88" y="143"/>
                </a:cxn>
                <a:cxn ang="0">
                  <a:pos x="88" y="107"/>
                </a:cxn>
                <a:cxn ang="0">
                  <a:pos x="264" y="107"/>
                </a:cxn>
                <a:cxn ang="0">
                  <a:pos x="264" y="35"/>
                </a:cxn>
                <a:cxn ang="0">
                  <a:pos x="88" y="35"/>
                </a:cxn>
                <a:cxn ang="0">
                  <a:pos x="88" y="0"/>
                </a:cxn>
              </a:cxnLst>
              <a:rect l="0" t="0" r="r" b="b"/>
              <a:pathLst>
                <a:path w="265" h="144">
                  <a:moveTo>
                    <a:pt x="88" y="0"/>
                  </a:moveTo>
                  <a:lnTo>
                    <a:pt x="0" y="72"/>
                  </a:lnTo>
                  <a:lnTo>
                    <a:pt x="88" y="143"/>
                  </a:lnTo>
                  <a:lnTo>
                    <a:pt x="88" y="107"/>
                  </a:lnTo>
                  <a:lnTo>
                    <a:pt x="264" y="107"/>
                  </a:lnTo>
                  <a:lnTo>
                    <a:pt x="264" y="35"/>
                  </a:lnTo>
                  <a:lnTo>
                    <a:pt x="88" y="35"/>
                  </a:lnTo>
                  <a:lnTo>
                    <a:pt x="88"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3" name="Freeform 77"/>
            <p:cNvSpPr>
              <a:spLocks/>
            </p:cNvSpPr>
            <p:nvPr/>
          </p:nvSpPr>
          <p:spPr bwMode="auto">
            <a:xfrm>
              <a:off x="743" y="2402"/>
              <a:ext cx="131" cy="518"/>
            </a:xfrm>
            <a:custGeom>
              <a:avLst/>
              <a:gdLst/>
              <a:ahLst/>
              <a:cxnLst>
                <a:cxn ang="0">
                  <a:pos x="0" y="410"/>
                </a:cxn>
                <a:cxn ang="0">
                  <a:pos x="59" y="548"/>
                </a:cxn>
                <a:cxn ang="0">
                  <a:pos x="117" y="410"/>
                </a:cxn>
                <a:cxn ang="0">
                  <a:pos x="87" y="410"/>
                </a:cxn>
                <a:cxn ang="0">
                  <a:pos x="87" y="136"/>
                </a:cxn>
                <a:cxn ang="0">
                  <a:pos x="92" y="116"/>
                </a:cxn>
                <a:cxn ang="0">
                  <a:pos x="100" y="102"/>
                </a:cxn>
                <a:cxn ang="0">
                  <a:pos x="112" y="93"/>
                </a:cxn>
                <a:cxn ang="0">
                  <a:pos x="128" y="91"/>
                </a:cxn>
                <a:cxn ang="0">
                  <a:pos x="146" y="91"/>
                </a:cxn>
                <a:cxn ang="0">
                  <a:pos x="146" y="0"/>
                </a:cxn>
                <a:cxn ang="0">
                  <a:pos x="118" y="0"/>
                </a:cxn>
                <a:cxn ang="0">
                  <a:pos x="106" y="4"/>
                </a:cxn>
                <a:cxn ang="0">
                  <a:pos x="92" y="7"/>
                </a:cxn>
                <a:cxn ang="0">
                  <a:pos x="83" y="13"/>
                </a:cxn>
                <a:cxn ang="0">
                  <a:pos x="72" y="20"/>
                </a:cxn>
                <a:cxn ang="0">
                  <a:pos x="63" y="29"/>
                </a:cxn>
                <a:cxn ang="0">
                  <a:pos x="53" y="43"/>
                </a:cxn>
                <a:cxn ang="0">
                  <a:pos x="45" y="57"/>
                </a:cxn>
                <a:cxn ang="0">
                  <a:pos x="39" y="73"/>
                </a:cxn>
                <a:cxn ang="0">
                  <a:pos x="33" y="93"/>
                </a:cxn>
                <a:cxn ang="0">
                  <a:pos x="30" y="115"/>
                </a:cxn>
                <a:cxn ang="0">
                  <a:pos x="29" y="136"/>
                </a:cxn>
                <a:cxn ang="0">
                  <a:pos x="29" y="410"/>
                </a:cxn>
                <a:cxn ang="0">
                  <a:pos x="0" y="410"/>
                </a:cxn>
              </a:cxnLst>
              <a:rect l="0" t="0" r="r" b="b"/>
              <a:pathLst>
                <a:path w="147" h="549">
                  <a:moveTo>
                    <a:pt x="0" y="410"/>
                  </a:moveTo>
                  <a:lnTo>
                    <a:pt x="59" y="548"/>
                  </a:lnTo>
                  <a:lnTo>
                    <a:pt x="117" y="410"/>
                  </a:lnTo>
                  <a:lnTo>
                    <a:pt x="87" y="410"/>
                  </a:lnTo>
                  <a:lnTo>
                    <a:pt x="87" y="136"/>
                  </a:lnTo>
                  <a:lnTo>
                    <a:pt x="92" y="116"/>
                  </a:lnTo>
                  <a:lnTo>
                    <a:pt x="100" y="102"/>
                  </a:lnTo>
                  <a:lnTo>
                    <a:pt x="112" y="93"/>
                  </a:lnTo>
                  <a:lnTo>
                    <a:pt x="128" y="91"/>
                  </a:lnTo>
                  <a:lnTo>
                    <a:pt x="146" y="91"/>
                  </a:lnTo>
                  <a:lnTo>
                    <a:pt x="146" y="0"/>
                  </a:lnTo>
                  <a:lnTo>
                    <a:pt x="118" y="0"/>
                  </a:lnTo>
                  <a:lnTo>
                    <a:pt x="106" y="4"/>
                  </a:lnTo>
                  <a:lnTo>
                    <a:pt x="92" y="7"/>
                  </a:lnTo>
                  <a:lnTo>
                    <a:pt x="83" y="13"/>
                  </a:lnTo>
                  <a:lnTo>
                    <a:pt x="72" y="20"/>
                  </a:lnTo>
                  <a:lnTo>
                    <a:pt x="63" y="29"/>
                  </a:lnTo>
                  <a:lnTo>
                    <a:pt x="53" y="43"/>
                  </a:lnTo>
                  <a:lnTo>
                    <a:pt x="45" y="57"/>
                  </a:lnTo>
                  <a:lnTo>
                    <a:pt x="39" y="73"/>
                  </a:lnTo>
                  <a:lnTo>
                    <a:pt x="33" y="93"/>
                  </a:lnTo>
                  <a:lnTo>
                    <a:pt x="30" y="115"/>
                  </a:lnTo>
                  <a:lnTo>
                    <a:pt x="29" y="136"/>
                  </a:lnTo>
                  <a:lnTo>
                    <a:pt x="29" y="410"/>
                  </a:lnTo>
                  <a:lnTo>
                    <a:pt x="0" y="410"/>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094" name="Freeform 78"/>
            <p:cNvSpPr>
              <a:spLocks/>
            </p:cNvSpPr>
            <p:nvPr/>
          </p:nvSpPr>
          <p:spPr bwMode="auto">
            <a:xfrm>
              <a:off x="1238" y="2992"/>
              <a:ext cx="235" cy="135"/>
            </a:xfrm>
            <a:custGeom>
              <a:avLst/>
              <a:gdLst/>
              <a:ahLst/>
              <a:cxnLst>
                <a:cxn ang="0">
                  <a:pos x="176" y="0"/>
                </a:cxn>
                <a:cxn ang="0">
                  <a:pos x="264" y="71"/>
                </a:cxn>
                <a:cxn ang="0">
                  <a:pos x="176" y="142"/>
                </a:cxn>
                <a:cxn ang="0">
                  <a:pos x="176" y="106"/>
                </a:cxn>
                <a:cxn ang="0">
                  <a:pos x="0" y="106"/>
                </a:cxn>
                <a:cxn ang="0">
                  <a:pos x="0" y="35"/>
                </a:cxn>
                <a:cxn ang="0">
                  <a:pos x="176" y="35"/>
                </a:cxn>
                <a:cxn ang="0">
                  <a:pos x="176" y="0"/>
                </a:cxn>
              </a:cxnLst>
              <a:rect l="0" t="0" r="r" b="b"/>
              <a:pathLst>
                <a:path w="265" h="143">
                  <a:moveTo>
                    <a:pt x="176" y="0"/>
                  </a:moveTo>
                  <a:lnTo>
                    <a:pt x="264" y="71"/>
                  </a:lnTo>
                  <a:lnTo>
                    <a:pt x="176" y="142"/>
                  </a:lnTo>
                  <a:lnTo>
                    <a:pt x="176" y="106"/>
                  </a:lnTo>
                  <a:lnTo>
                    <a:pt x="0" y="106"/>
                  </a:lnTo>
                  <a:lnTo>
                    <a:pt x="0" y="35"/>
                  </a:lnTo>
                  <a:lnTo>
                    <a:pt x="176" y="35"/>
                  </a:lnTo>
                  <a:lnTo>
                    <a:pt x="176"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5" name="Freeform 79"/>
            <p:cNvSpPr>
              <a:spLocks/>
            </p:cNvSpPr>
            <p:nvPr/>
          </p:nvSpPr>
          <p:spPr bwMode="auto">
            <a:xfrm>
              <a:off x="763" y="2958"/>
              <a:ext cx="447" cy="169"/>
            </a:xfrm>
            <a:custGeom>
              <a:avLst/>
              <a:gdLst/>
              <a:ahLst/>
              <a:cxnLst>
                <a:cxn ang="0">
                  <a:pos x="376" y="178"/>
                </a:cxn>
                <a:cxn ang="0">
                  <a:pos x="503" y="107"/>
                </a:cxn>
                <a:cxn ang="0">
                  <a:pos x="376" y="36"/>
                </a:cxn>
                <a:cxn ang="0">
                  <a:pos x="376" y="71"/>
                </a:cxn>
                <a:cxn ang="0">
                  <a:pos x="125" y="71"/>
                </a:cxn>
                <a:cxn ang="0">
                  <a:pos x="107" y="67"/>
                </a:cxn>
                <a:cxn ang="0">
                  <a:pos x="94" y="57"/>
                </a:cxn>
                <a:cxn ang="0">
                  <a:pos x="85" y="43"/>
                </a:cxn>
                <a:cxn ang="0">
                  <a:pos x="84" y="22"/>
                </a:cxn>
                <a:cxn ang="0">
                  <a:pos x="84" y="0"/>
                </a:cxn>
                <a:cxn ang="0">
                  <a:pos x="0" y="0"/>
                </a:cxn>
                <a:cxn ang="0">
                  <a:pos x="0" y="35"/>
                </a:cxn>
                <a:cxn ang="0">
                  <a:pos x="3" y="50"/>
                </a:cxn>
                <a:cxn ang="0">
                  <a:pos x="7" y="67"/>
                </a:cxn>
                <a:cxn ang="0">
                  <a:pos x="12" y="78"/>
                </a:cxn>
                <a:cxn ang="0">
                  <a:pos x="18" y="90"/>
                </a:cxn>
                <a:cxn ang="0">
                  <a:pos x="26" y="100"/>
                </a:cxn>
                <a:cxn ang="0">
                  <a:pos x="39" y="113"/>
                </a:cxn>
                <a:cxn ang="0">
                  <a:pos x="53" y="124"/>
                </a:cxn>
                <a:cxn ang="0">
                  <a:pos x="67" y="131"/>
                </a:cxn>
                <a:cxn ang="0">
                  <a:pos x="85" y="138"/>
                </a:cxn>
                <a:cxn ang="0">
                  <a:pos x="105" y="142"/>
                </a:cxn>
                <a:cxn ang="0">
                  <a:pos x="125" y="142"/>
                </a:cxn>
                <a:cxn ang="0">
                  <a:pos x="376" y="142"/>
                </a:cxn>
                <a:cxn ang="0">
                  <a:pos x="376" y="178"/>
                </a:cxn>
              </a:cxnLst>
              <a:rect l="0" t="0" r="r" b="b"/>
              <a:pathLst>
                <a:path w="504" h="179">
                  <a:moveTo>
                    <a:pt x="376" y="178"/>
                  </a:moveTo>
                  <a:lnTo>
                    <a:pt x="503" y="107"/>
                  </a:lnTo>
                  <a:lnTo>
                    <a:pt x="376" y="36"/>
                  </a:lnTo>
                  <a:lnTo>
                    <a:pt x="376" y="71"/>
                  </a:lnTo>
                  <a:lnTo>
                    <a:pt x="125" y="71"/>
                  </a:lnTo>
                  <a:lnTo>
                    <a:pt x="107" y="67"/>
                  </a:lnTo>
                  <a:lnTo>
                    <a:pt x="94" y="57"/>
                  </a:lnTo>
                  <a:lnTo>
                    <a:pt x="85" y="43"/>
                  </a:lnTo>
                  <a:lnTo>
                    <a:pt x="84" y="22"/>
                  </a:lnTo>
                  <a:lnTo>
                    <a:pt x="84" y="0"/>
                  </a:lnTo>
                  <a:lnTo>
                    <a:pt x="0" y="0"/>
                  </a:lnTo>
                  <a:lnTo>
                    <a:pt x="0" y="35"/>
                  </a:lnTo>
                  <a:lnTo>
                    <a:pt x="3" y="50"/>
                  </a:lnTo>
                  <a:lnTo>
                    <a:pt x="7" y="67"/>
                  </a:lnTo>
                  <a:lnTo>
                    <a:pt x="12" y="78"/>
                  </a:lnTo>
                  <a:lnTo>
                    <a:pt x="18" y="90"/>
                  </a:lnTo>
                  <a:lnTo>
                    <a:pt x="26" y="100"/>
                  </a:lnTo>
                  <a:lnTo>
                    <a:pt x="39" y="113"/>
                  </a:lnTo>
                  <a:lnTo>
                    <a:pt x="53" y="124"/>
                  </a:lnTo>
                  <a:lnTo>
                    <a:pt x="67" y="131"/>
                  </a:lnTo>
                  <a:lnTo>
                    <a:pt x="85" y="138"/>
                  </a:lnTo>
                  <a:lnTo>
                    <a:pt x="105" y="142"/>
                  </a:lnTo>
                  <a:lnTo>
                    <a:pt x="125" y="142"/>
                  </a:lnTo>
                  <a:lnTo>
                    <a:pt x="376" y="142"/>
                  </a:lnTo>
                  <a:lnTo>
                    <a:pt x="376" y="178"/>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6" name="Freeform 80"/>
            <p:cNvSpPr>
              <a:spLocks/>
            </p:cNvSpPr>
            <p:nvPr/>
          </p:nvSpPr>
          <p:spPr bwMode="auto">
            <a:xfrm>
              <a:off x="1508" y="2992"/>
              <a:ext cx="235" cy="135"/>
            </a:xfrm>
            <a:custGeom>
              <a:avLst/>
              <a:gdLst/>
              <a:ahLst/>
              <a:cxnLst>
                <a:cxn ang="0">
                  <a:pos x="176" y="0"/>
                </a:cxn>
                <a:cxn ang="0">
                  <a:pos x="264" y="71"/>
                </a:cxn>
                <a:cxn ang="0">
                  <a:pos x="176" y="142"/>
                </a:cxn>
                <a:cxn ang="0">
                  <a:pos x="176" y="106"/>
                </a:cxn>
                <a:cxn ang="0">
                  <a:pos x="0" y="106"/>
                </a:cxn>
                <a:cxn ang="0">
                  <a:pos x="0" y="35"/>
                </a:cxn>
                <a:cxn ang="0">
                  <a:pos x="176" y="35"/>
                </a:cxn>
                <a:cxn ang="0">
                  <a:pos x="176" y="0"/>
                </a:cxn>
              </a:cxnLst>
              <a:rect l="0" t="0" r="r" b="b"/>
              <a:pathLst>
                <a:path w="265" h="143">
                  <a:moveTo>
                    <a:pt x="176" y="0"/>
                  </a:moveTo>
                  <a:lnTo>
                    <a:pt x="264" y="71"/>
                  </a:lnTo>
                  <a:lnTo>
                    <a:pt x="176" y="142"/>
                  </a:lnTo>
                  <a:lnTo>
                    <a:pt x="176" y="106"/>
                  </a:lnTo>
                  <a:lnTo>
                    <a:pt x="0" y="106"/>
                  </a:lnTo>
                  <a:lnTo>
                    <a:pt x="0" y="35"/>
                  </a:lnTo>
                  <a:lnTo>
                    <a:pt x="176" y="35"/>
                  </a:lnTo>
                  <a:lnTo>
                    <a:pt x="176"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7" name="Freeform 81"/>
            <p:cNvSpPr>
              <a:spLocks/>
            </p:cNvSpPr>
            <p:nvPr/>
          </p:nvSpPr>
          <p:spPr bwMode="auto">
            <a:xfrm>
              <a:off x="1755" y="2529"/>
              <a:ext cx="132" cy="577"/>
            </a:xfrm>
            <a:custGeom>
              <a:avLst/>
              <a:gdLst/>
              <a:ahLst/>
              <a:cxnLst>
                <a:cxn ang="0">
                  <a:pos x="147" y="154"/>
                </a:cxn>
                <a:cxn ang="0">
                  <a:pos x="88" y="0"/>
                </a:cxn>
                <a:cxn ang="0">
                  <a:pos x="30" y="154"/>
                </a:cxn>
                <a:cxn ang="0">
                  <a:pos x="59" y="154"/>
                </a:cxn>
                <a:cxn ang="0">
                  <a:pos x="59" y="459"/>
                </a:cxn>
                <a:cxn ang="0">
                  <a:pos x="55" y="481"/>
                </a:cxn>
                <a:cxn ang="0">
                  <a:pos x="47" y="497"/>
                </a:cxn>
                <a:cxn ang="0">
                  <a:pos x="36" y="507"/>
                </a:cxn>
                <a:cxn ang="0">
                  <a:pos x="18" y="509"/>
                </a:cxn>
                <a:cxn ang="0">
                  <a:pos x="0" y="509"/>
                </a:cxn>
                <a:cxn ang="0">
                  <a:pos x="0" y="611"/>
                </a:cxn>
                <a:cxn ang="0">
                  <a:pos x="29" y="611"/>
                </a:cxn>
                <a:cxn ang="0">
                  <a:pos x="41" y="607"/>
                </a:cxn>
                <a:cxn ang="0">
                  <a:pos x="55" y="603"/>
                </a:cxn>
                <a:cxn ang="0">
                  <a:pos x="64" y="597"/>
                </a:cxn>
                <a:cxn ang="0">
                  <a:pos x="75" y="589"/>
                </a:cxn>
                <a:cxn ang="0">
                  <a:pos x="83" y="579"/>
                </a:cxn>
                <a:cxn ang="0">
                  <a:pos x="93" y="563"/>
                </a:cxn>
                <a:cxn ang="0">
                  <a:pos x="102" y="547"/>
                </a:cxn>
                <a:cxn ang="0">
                  <a:pos x="108" y="529"/>
                </a:cxn>
                <a:cxn ang="0">
                  <a:pos x="114" y="507"/>
                </a:cxn>
                <a:cxn ang="0">
                  <a:pos x="117" y="483"/>
                </a:cxn>
                <a:cxn ang="0">
                  <a:pos x="117" y="459"/>
                </a:cxn>
                <a:cxn ang="0">
                  <a:pos x="117" y="154"/>
                </a:cxn>
                <a:cxn ang="0">
                  <a:pos x="147" y="154"/>
                </a:cxn>
              </a:cxnLst>
              <a:rect l="0" t="0" r="r" b="b"/>
              <a:pathLst>
                <a:path w="148" h="612">
                  <a:moveTo>
                    <a:pt x="147" y="154"/>
                  </a:moveTo>
                  <a:lnTo>
                    <a:pt x="88" y="0"/>
                  </a:lnTo>
                  <a:lnTo>
                    <a:pt x="30" y="154"/>
                  </a:lnTo>
                  <a:lnTo>
                    <a:pt x="59" y="154"/>
                  </a:lnTo>
                  <a:lnTo>
                    <a:pt x="59" y="459"/>
                  </a:lnTo>
                  <a:lnTo>
                    <a:pt x="55" y="481"/>
                  </a:lnTo>
                  <a:lnTo>
                    <a:pt x="47" y="497"/>
                  </a:lnTo>
                  <a:lnTo>
                    <a:pt x="36" y="507"/>
                  </a:lnTo>
                  <a:lnTo>
                    <a:pt x="18" y="509"/>
                  </a:lnTo>
                  <a:lnTo>
                    <a:pt x="0" y="509"/>
                  </a:lnTo>
                  <a:lnTo>
                    <a:pt x="0" y="611"/>
                  </a:lnTo>
                  <a:lnTo>
                    <a:pt x="29" y="611"/>
                  </a:lnTo>
                  <a:lnTo>
                    <a:pt x="41" y="607"/>
                  </a:lnTo>
                  <a:lnTo>
                    <a:pt x="55" y="603"/>
                  </a:lnTo>
                  <a:lnTo>
                    <a:pt x="64" y="597"/>
                  </a:lnTo>
                  <a:lnTo>
                    <a:pt x="75" y="589"/>
                  </a:lnTo>
                  <a:lnTo>
                    <a:pt x="83" y="579"/>
                  </a:lnTo>
                  <a:lnTo>
                    <a:pt x="93" y="563"/>
                  </a:lnTo>
                  <a:lnTo>
                    <a:pt x="102" y="547"/>
                  </a:lnTo>
                  <a:lnTo>
                    <a:pt x="108" y="529"/>
                  </a:lnTo>
                  <a:lnTo>
                    <a:pt x="114" y="507"/>
                  </a:lnTo>
                  <a:lnTo>
                    <a:pt x="117" y="483"/>
                  </a:lnTo>
                  <a:lnTo>
                    <a:pt x="117" y="459"/>
                  </a:lnTo>
                  <a:lnTo>
                    <a:pt x="117" y="154"/>
                  </a:lnTo>
                  <a:lnTo>
                    <a:pt x="147" y="154"/>
                  </a:lnTo>
                </a:path>
              </a:pathLst>
            </a:custGeom>
            <a:solidFill>
              <a:srgbClr val="FF6600"/>
            </a:solidFill>
            <a:ln w="12700" cap="rnd" cmpd="sng">
              <a:solidFill>
                <a:schemeClr val="tx2"/>
              </a:solidFill>
              <a:prstDash val="solid"/>
              <a:round/>
              <a:headEnd/>
              <a:tailEnd/>
            </a:ln>
            <a:effectLst/>
          </p:spPr>
          <p:txBody>
            <a:bodyPr/>
            <a:lstStyle/>
            <a:p>
              <a:endParaRPr lang="en-US"/>
            </a:p>
          </p:txBody>
        </p:sp>
        <p:sp>
          <p:nvSpPr>
            <p:cNvPr id="86098" name="Freeform 82"/>
            <p:cNvSpPr>
              <a:spLocks/>
            </p:cNvSpPr>
            <p:nvPr/>
          </p:nvSpPr>
          <p:spPr bwMode="auto">
            <a:xfrm>
              <a:off x="1806" y="2326"/>
              <a:ext cx="395" cy="169"/>
            </a:xfrm>
            <a:custGeom>
              <a:avLst/>
              <a:gdLst/>
              <a:ahLst/>
              <a:cxnLst>
                <a:cxn ang="0">
                  <a:pos x="333" y="0"/>
                </a:cxn>
                <a:cxn ang="0">
                  <a:pos x="444" y="71"/>
                </a:cxn>
                <a:cxn ang="0">
                  <a:pos x="333" y="142"/>
                </a:cxn>
                <a:cxn ang="0">
                  <a:pos x="333" y="107"/>
                </a:cxn>
                <a:cxn ang="0">
                  <a:pos x="111" y="107"/>
                </a:cxn>
                <a:cxn ang="0">
                  <a:pos x="95" y="111"/>
                </a:cxn>
                <a:cxn ang="0">
                  <a:pos x="84" y="121"/>
                </a:cxn>
                <a:cxn ang="0">
                  <a:pos x="77" y="135"/>
                </a:cxn>
                <a:cxn ang="0">
                  <a:pos x="75" y="156"/>
                </a:cxn>
                <a:cxn ang="0">
                  <a:pos x="75" y="178"/>
                </a:cxn>
                <a:cxn ang="0">
                  <a:pos x="0" y="178"/>
                </a:cxn>
                <a:cxn ang="0">
                  <a:pos x="1" y="143"/>
                </a:cxn>
                <a:cxn ang="0">
                  <a:pos x="4" y="128"/>
                </a:cxn>
                <a:cxn ang="0">
                  <a:pos x="7" y="111"/>
                </a:cxn>
                <a:cxn ang="0">
                  <a:pos x="12" y="100"/>
                </a:cxn>
                <a:cxn ang="0">
                  <a:pos x="17" y="88"/>
                </a:cxn>
                <a:cxn ang="0">
                  <a:pos x="25" y="76"/>
                </a:cxn>
                <a:cxn ang="0">
                  <a:pos x="36" y="65"/>
                </a:cxn>
                <a:cxn ang="0">
                  <a:pos x="48" y="54"/>
                </a:cxn>
                <a:cxn ang="0">
                  <a:pos x="61" y="47"/>
                </a:cxn>
                <a:cxn ang="0">
                  <a:pos x="77" y="40"/>
                </a:cxn>
                <a:cxn ang="0">
                  <a:pos x="94" y="36"/>
                </a:cxn>
                <a:cxn ang="0">
                  <a:pos x="111" y="36"/>
                </a:cxn>
                <a:cxn ang="0">
                  <a:pos x="333" y="36"/>
                </a:cxn>
                <a:cxn ang="0">
                  <a:pos x="333" y="0"/>
                </a:cxn>
              </a:cxnLst>
              <a:rect l="0" t="0" r="r" b="b"/>
              <a:pathLst>
                <a:path w="445" h="179">
                  <a:moveTo>
                    <a:pt x="333" y="0"/>
                  </a:moveTo>
                  <a:lnTo>
                    <a:pt x="444" y="71"/>
                  </a:lnTo>
                  <a:lnTo>
                    <a:pt x="333" y="142"/>
                  </a:lnTo>
                  <a:lnTo>
                    <a:pt x="333" y="107"/>
                  </a:lnTo>
                  <a:lnTo>
                    <a:pt x="111" y="107"/>
                  </a:lnTo>
                  <a:lnTo>
                    <a:pt x="95" y="111"/>
                  </a:lnTo>
                  <a:lnTo>
                    <a:pt x="84" y="121"/>
                  </a:lnTo>
                  <a:lnTo>
                    <a:pt x="77" y="135"/>
                  </a:lnTo>
                  <a:lnTo>
                    <a:pt x="75" y="156"/>
                  </a:lnTo>
                  <a:lnTo>
                    <a:pt x="75" y="178"/>
                  </a:lnTo>
                  <a:lnTo>
                    <a:pt x="0" y="178"/>
                  </a:lnTo>
                  <a:lnTo>
                    <a:pt x="1" y="143"/>
                  </a:lnTo>
                  <a:lnTo>
                    <a:pt x="4" y="128"/>
                  </a:lnTo>
                  <a:lnTo>
                    <a:pt x="7" y="111"/>
                  </a:lnTo>
                  <a:lnTo>
                    <a:pt x="12" y="100"/>
                  </a:lnTo>
                  <a:lnTo>
                    <a:pt x="17" y="88"/>
                  </a:lnTo>
                  <a:lnTo>
                    <a:pt x="25" y="76"/>
                  </a:lnTo>
                  <a:lnTo>
                    <a:pt x="36" y="65"/>
                  </a:lnTo>
                  <a:lnTo>
                    <a:pt x="48" y="54"/>
                  </a:lnTo>
                  <a:lnTo>
                    <a:pt x="61" y="47"/>
                  </a:lnTo>
                  <a:lnTo>
                    <a:pt x="77" y="40"/>
                  </a:lnTo>
                  <a:lnTo>
                    <a:pt x="94" y="36"/>
                  </a:lnTo>
                  <a:lnTo>
                    <a:pt x="111" y="36"/>
                  </a:lnTo>
                  <a:lnTo>
                    <a:pt x="333" y="36"/>
                  </a:lnTo>
                  <a:lnTo>
                    <a:pt x="333"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099" name="Freeform 83"/>
            <p:cNvSpPr>
              <a:spLocks/>
            </p:cNvSpPr>
            <p:nvPr/>
          </p:nvSpPr>
          <p:spPr bwMode="auto">
            <a:xfrm>
              <a:off x="2217" y="2351"/>
              <a:ext cx="131" cy="341"/>
            </a:xfrm>
            <a:custGeom>
              <a:avLst/>
              <a:gdLst/>
              <a:ahLst/>
              <a:cxnLst>
                <a:cxn ang="0">
                  <a:pos x="146" y="269"/>
                </a:cxn>
                <a:cxn ang="0">
                  <a:pos x="87" y="360"/>
                </a:cxn>
                <a:cxn ang="0">
                  <a:pos x="29" y="269"/>
                </a:cxn>
                <a:cxn ang="0">
                  <a:pos x="59" y="269"/>
                </a:cxn>
                <a:cxn ang="0">
                  <a:pos x="59" y="89"/>
                </a:cxn>
                <a:cxn ang="0">
                  <a:pos x="54" y="76"/>
                </a:cxn>
                <a:cxn ang="0">
                  <a:pos x="46" y="67"/>
                </a:cxn>
                <a:cxn ang="0">
                  <a:pos x="34" y="61"/>
                </a:cxn>
                <a:cxn ang="0">
                  <a:pos x="18" y="60"/>
                </a:cxn>
                <a:cxn ang="0">
                  <a:pos x="0" y="60"/>
                </a:cxn>
                <a:cxn ang="0">
                  <a:pos x="0" y="0"/>
                </a:cxn>
                <a:cxn ang="0">
                  <a:pos x="28" y="0"/>
                </a:cxn>
                <a:cxn ang="0">
                  <a:pos x="40" y="2"/>
                </a:cxn>
                <a:cxn ang="0">
                  <a:pos x="54" y="5"/>
                </a:cxn>
                <a:cxn ang="0">
                  <a:pos x="63" y="8"/>
                </a:cxn>
                <a:cxn ang="0">
                  <a:pos x="74" y="13"/>
                </a:cxn>
                <a:cxn ang="0">
                  <a:pos x="83" y="19"/>
                </a:cxn>
                <a:cxn ang="0">
                  <a:pos x="93" y="28"/>
                </a:cxn>
                <a:cxn ang="0">
                  <a:pos x="101" y="38"/>
                </a:cxn>
                <a:cxn ang="0">
                  <a:pos x="107" y="48"/>
                </a:cxn>
                <a:cxn ang="0">
                  <a:pos x="113" y="61"/>
                </a:cxn>
                <a:cxn ang="0">
                  <a:pos x="116" y="75"/>
                </a:cxn>
                <a:cxn ang="0">
                  <a:pos x="117" y="89"/>
                </a:cxn>
                <a:cxn ang="0">
                  <a:pos x="117" y="269"/>
                </a:cxn>
                <a:cxn ang="0">
                  <a:pos x="146" y="269"/>
                </a:cxn>
              </a:cxnLst>
              <a:rect l="0" t="0" r="r" b="b"/>
              <a:pathLst>
                <a:path w="147" h="361">
                  <a:moveTo>
                    <a:pt x="146" y="269"/>
                  </a:moveTo>
                  <a:lnTo>
                    <a:pt x="87" y="360"/>
                  </a:lnTo>
                  <a:lnTo>
                    <a:pt x="29" y="269"/>
                  </a:lnTo>
                  <a:lnTo>
                    <a:pt x="59" y="269"/>
                  </a:lnTo>
                  <a:lnTo>
                    <a:pt x="59" y="89"/>
                  </a:lnTo>
                  <a:lnTo>
                    <a:pt x="54" y="76"/>
                  </a:lnTo>
                  <a:lnTo>
                    <a:pt x="46" y="67"/>
                  </a:lnTo>
                  <a:lnTo>
                    <a:pt x="34" y="61"/>
                  </a:lnTo>
                  <a:lnTo>
                    <a:pt x="18" y="60"/>
                  </a:lnTo>
                  <a:lnTo>
                    <a:pt x="0" y="60"/>
                  </a:lnTo>
                  <a:lnTo>
                    <a:pt x="0" y="0"/>
                  </a:lnTo>
                  <a:lnTo>
                    <a:pt x="28" y="0"/>
                  </a:lnTo>
                  <a:lnTo>
                    <a:pt x="40" y="2"/>
                  </a:lnTo>
                  <a:lnTo>
                    <a:pt x="54" y="5"/>
                  </a:lnTo>
                  <a:lnTo>
                    <a:pt x="63" y="8"/>
                  </a:lnTo>
                  <a:lnTo>
                    <a:pt x="74" y="13"/>
                  </a:lnTo>
                  <a:lnTo>
                    <a:pt x="83" y="19"/>
                  </a:lnTo>
                  <a:lnTo>
                    <a:pt x="93" y="28"/>
                  </a:lnTo>
                  <a:lnTo>
                    <a:pt x="101" y="38"/>
                  </a:lnTo>
                  <a:lnTo>
                    <a:pt x="107" y="48"/>
                  </a:lnTo>
                  <a:lnTo>
                    <a:pt x="113" y="61"/>
                  </a:lnTo>
                  <a:lnTo>
                    <a:pt x="116" y="75"/>
                  </a:lnTo>
                  <a:lnTo>
                    <a:pt x="117" y="89"/>
                  </a:lnTo>
                  <a:lnTo>
                    <a:pt x="117" y="269"/>
                  </a:lnTo>
                  <a:lnTo>
                    <a:pt x="146" y="269"/>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100" name="Freeform 84"/>
            <p:cNvSpPr>
              <a:spLocks/>
            </p:cNvSpPr>
            <p:nvPr/>
          </p:nvSpPr>
          <p:spPr bwMode="auto">
            <a:xfrm>
              <a:off x="2243" y="2722"/>
              <a:ext cx="104" cy="303"/>
            </a:xfrm>
            <a:custGeom>
              <a:avLst/>
              <a:gdLst/>
              <a:ahLst/>
              <a:cxnLst>
                <a:cxn ang="0">
                  <a:pos x="116" y="213"/>
                </a:cxn>
                <a:cxn ang="0">
                  <a:pos x="58" y="320"/>
                </a:cxn>
                <a:cxn ang="0">
                  <a:pos x="0" y="213"/>
                </a:cxn>
                <a:cxn ang="0">
                  <a:pos x="30" y="213"/>
                </a:cxn>
                <a:cxn ang="0">
                  <a:pos x="30" y="0"/>
                </a:cxn>
                <a:cxn ang="0">
                  <a:pos x="88" y="0"/>
                </a:cxn>
                <a:cxn ang="0">
                  <a:pos x="88" y="213"/>
                </a:cxn>
                <a:cxn ang="0">
                  <a:pos x="116" y="213"/>
                </a:cxn>
              </a:cxnLst>
              <a:rect l="0" t="0" r="r" b="b"/>
              <a:pathLst>
                <a:path w="117" h="321">
                  <a:moveTo>
                    <a:pt x="116" y="213"/>
                  </a:moveTo>
                  <a:lnTo>
                    <a:pt x="58" y="320"/>
                  </a:lnTo>
                  <a:lnTo>
                    <a:pt x="0" y="213"/>
                  </a:lnTo>
                  <a:lnTo>
                    <a:pt x="30" y="213"/>
                  </a:lnTo>
                  <a:lnTo>
                    <a:pt x="30" y="0"/>
                  </a:lnTo>
                  <a:lnTo>
                    <a:pt x="88" y="0"/>
                  </a:lnTo>
                  <a:lnTo>
                    <a:pt x="88" y="213"/>
                  </a:lnTo>
                  <a:lnTo>
                    <a:pt x="116" y="213"/>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101" name="Freeform 85"/>
            <p:cNvSpPr>
              <a:spLocks/>
            </p:cNvSpPr>
            <p:nvPr/>
          </p:nvSpPr>
          <p:spPr bwMode="auto">
            <a:xfrm>
              <a:off x="2102" y="3064"/>
              <a:ext cx="219" cy="170"/>
            </a:xfrm>
            <a:custGeom>
              <a:avLst/>
              <a:gdLst/>
              <a:ahLst/>
              <a:cxnLst>
                <a:cxn ang="0">
                  <a:pos x="62" y="179"/>
                </a:cxn>
                <a:cxn ang="0">
                  <a:pos x="0" y="108"/>
                </a:cxn>
                <a:cxn ang="0">
                  <a:pos x="62" y="36"/>
                </a:cxn>
                <a:cxn ang="0">
                  <a:pos x="62" y="71"/>
                </a:cxn>
                <a:cxn ang="0">
                  <a:pos x="184" y="71"/>
                </a:cxn>
                <a:cxn ang="0">
                  <a:pos x="193" y="67"/>
                </a:cxn>
                <a:cxn ang="0">
                  <a:pos x="200" y="57"/>
                </a:cxn>
                <a:cxn ang="0">
                  <a:pos x="204" y="43"/>
                </a:cxn>
                <a:cxn ang="0">
                  <a:pos x="204" y="22"/>
                </a:cxn>
                <a:cxn ang="0">
                  <a:pos x="204" y="0"/>
                </a:cxn>
                <a:cxn ang="0">
                  <a:pos x="246" y="0"/>
                </a:cxn>
                <a:cxn ang="0">
                  <a:pos x="245" y="35"/>
                </a:cxn>
                <a:cxn ang="0">
                  <a:pos x="244" y="50"/>
                </a:cxn>
                <a:cxn ang="0">
                  <a:pos x="242" y="67"/>
                </a:cxn>
                <a:cxn ang="0">
                  <a:pos x="240" y="78"/>
                </a:cxn>
                <a:cxn ang="0">
                  <a:pos x="236" y="91"/>
                </a:cxn>
                <a:cxn ang="0">
                  <a:pos x="232" y="102"/>
                </a:cxn>
                <a:cxn ang="0">
                  <a:pos x="226" y="113"/>
                </a:cxn>
                <a:cxn ang="0">
                  <a:pos x="220" y="124"/>
                </a:cxn>
                <a:cxn ang="0">
                  <a:pos x="212" y="131"/>
                </a:cxn>
                <a:cxn ang="0">
                  <a:pos x="204" y="138"/>
                </a:cxn>
                <a:cxn ang="0">
                  <a:pos x="194" y="143"/>
                </a:cxn>
                <a:cxn ang="0">
                  <a:pos x="184" y="143"/>
                </a:cxn>
                <a:cxn ang="0">
                  <a:pos x="62" y="143"/>
                </a:cxn>
                <a:cxn ang="0">
                  <a:pos x="62" y="179"/>
                </a:cxn>
              </a:cxnLst>
              <a:rect l="0" t="0" r="r" b="b"/>
              <a:pathLst>
                <a:path w="247" h="180">
                  <a:moveTo>
                    <a:pt x="62" y="179"/>
                  </a:moveTo>
                  <a:lnTo>
                    <a:pt x="0" y="108"/>
                  </a:lnTo>
                  <a:lnTo>
                    <a:pt x="62" y="36"/>
                  </a:lnTo>
                  <a:lnTo>
                    <a:pt x="62" y="71"/>
                  </a:lnTo>
                  <a:lnTo>
                    <a:pt x="184" y="71"/>
                  </a:lnTo>
                  <a:lnTo>
                    <a:pt x="193" y="67"/>
                  </a:lnTo>
                  <a:lnTo>
                    <a:pt x="200" y="57"/>
                  </a:lnTo>
                  <a:lnTo>
                    <a:pt x="204" y="43"/>
                  </a:lnTo>
                  <a:lnTo>
                    <a:pt x="204" y="22"/>
                  </a:lnTo>
                  <a:lnTo>
                    <a:pt x="204" y="0"/>
                  </a:lnTo>
                  <a:lnTo>
                    <a:pt x="246" y="0"/>
                  </a:lnTo>
                  <a:lnTo>
                    <a:pt x="245" y="35"/>
                  </a:lnTo>
                  <a:lnTo>
                    <a:pt x="244" y="50"/>
                  </a:lnTo>
                  <a:lnTo>
                    <a:pt x="242" y="67"/>
                  </a:lnTo>
                  <a:lnTo>
                    <a:pt x="240" y="78"/>
                  </a:lnTo>
                  <a:lnTo>
                    <a:pt x="236" y="91"/>
                  </a:lnTo>
                  <a:lnTo>
                    <a:pt x="232" y="102"/>
                  </a:lnTo>
                  <a:lnTo>
                    <a:pt x="226" y="113"/>
                  </a:lnTo>
                  <a:lnTo>
                    <a:pt x="220" y="124"/>
                  </a:lnTo>
                  <a:lnTo>
                    <a:pt x="212" y="131"/>
                  </a:lnTo>
                  <a:lnTo>
                    <a:pt x="204" y="138"/>
                  </a:lnTo>
                  <a:lnTo>
                    <a:pt x="194" y="143"/>
                  </a:lnTo>
                  <a:lnTo>
                    <a:pt x="184" y="143"/>
                  </a:lnTo>
                  <a:lnTo>
                    <a:pt x="62" y="143"/>
                  </a:lnTo>
                  <a:lnTo>
                    <a:pt x="62" y="179"/>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102" name="Freeform 86"/>
            <p:cNvSpPr>
              <a:spLocks/>
            </p:cNvSpPr>
            <p:nvPr/>
          </p:nvSpPr>
          <p:spPr bwMode="auto">
            <a:xfrm>
              <a:off x="1965" y="2892"/>
              <a:ext cx="130" cy="303"/>
            </a:xfrm>
            <a:custGeom>
              <a:avLst/>
              <a:gdLst/>
              <a:ahLst/>
              <a:cxnLst>
                <a:cxn ang="0">
                  <a:pos x="0" y="79"/>
                </a:cxn>
                <a:cxn ang="0">
                  <a:pos x="59" y="0"/>
                </a:cxn>
                <a:cxn ang="0">
                  <a:pos x="117" y="79"/>
                </a:cxn>
                <a:cxn ang="0">
                  <a:pos x="87" y="79"/>
                </a:cxn>
                <a:cxn ang="0">
                  <a:pos x="87" y="241"/>
                </a:cxn>
                <a:cxn ang="0">
                  <a:pos x="92" y="252"/>
                </a:cxn>
                <a:cxn ang="0">
                  <a:pos x="100" y="260"/>
                </a:cxn>
                <a:cxn ang="0">
                  <a:pos x="112" y="266"/>
                </a:cxn>
                <a:cxn ang="0">
                  <a:pos x="129" y="267"/>
                </a:cxn>
                <a:cxn ang="0">
                  <a:pos x="146" y="267"/>
                </a:cxn>
                <a:cxn ang="0">
                  <a:pos x="146" y="320"/>
                </a:cxn>
                <a:cxn ang="0">
                  <a:pos x="118" y="320"/>
                </a:cxn>
                <a:cxn ang="0">
                  <a:pos x="106" y="318"/>
                </a:cxn>
                <a:cxn ang="0">
                  <a:pos x="92" y="316"/>
                </a:cxn>
                <a:cxn ang="0">
                  <a:pos x="83" y="313"/>
                </a:cxn>
                <a:cxn ang="0">
                  <a:pos x="72" y="307"/>
                </a:cxn>
                <a:cxn ang="0">
                  <a:pos x="63" y="303"/>
                </a:cxn>
                <a:cxn ang="0">
                  <a:pos x="53" y="295"/>
                </a:cxn>
                <a:cxn ang="0">
                  <a:pos x="45" y="285"/>
                </a:cxn>
                <a:cxn ang="0">
                  <a:pos x="39" y="276"/>
                </a:cxn>
                <a:cxn ang="0">
                  <a:pos x="33" y="266"/>
                </a:cxn>
                <a:cxn ang="0">
                  <a:pos x="30" y="252"/>
                </a:cxn>
                <a:cxn ang="0">
                  <a:pos x="29" y="241"/>
                </a:cxn>
                <a:cxn ang="0">
                  <a:pos x="29" y="79"/>
                </a:cxn>
                <a:cxn ang="0">
                  <a:pos x="0" y="79"/>
                </a:cxn>
              </a:cxnLst>
              <a:rect l="0" t="0" r="r" b="b"/>
              <a:pathLst>
                <a:path w="147" h="321">
                  <a:moveTo>
                    <a:pt x="0" y="79"/>
                  </a:moveTo>
                  <a:lnTo>
                    <a:pt x="59" y="0"/>
                  </a:lnTo>
                  <a:lnTo>
                    <a:pt x="117" y="79"/>
                  </a:lnTo>
                  <a:lnTo>
                    <a:pt x="87" y="79"/>
                  </a:lnTo>
                  <a:lnTo>
                    <a:pt x="87" y="241"/>
                  </a:lnTo>
                  <a:lnTo>
                    <a:pt x="92" y="252"/>
                  </a:lnTo>
                  <a:lnTo>
                    <a:pt x="100" y="260"/>
                  </a:lnTo>
                  <a:lnTo>
                    <a:pt x="112" y="266"/>
                  </a:lnTo>
                  <a:lnTo>
                    <a:pt x="129" y="267"/>
                  </a:lnTo>
                  <a:lnTo>
                    <a:pt x="146" y="267"/>
                  </a:lnTo>
                  <a:lnTo>
                    <a:pt x="146" y="320"/>
                  </a:lnTo>
                  <a:lnTo>
                    <a:pt x="118" y="320"/>
                  </a:lnTo>
                  <a:lnTo>
                    <a:pt x="106" y="318"/>
                  </a:lnTo>
                  <a:lnTo>
                    <a:pt x="92" y="316"/>
                  </a:lnTo>
                  <a:lnTo>
                    <a:pt x="83" y="313"/>
                  </a:lnTo>
                  <a:lnTo>
                    <a:pt x="72" y="307"/>
                  </a:lnTo>
                  <a:lnTo>
                    <a:pt x="63" y="303"/>
                  </a:lnTo>
                  <a:lnTo>
                    <a:pt x="53" y="295"/>
                  </a:lnTo>
                  <a:lnTo>
                    <a:pt x="45" y="285"/>
                  </a:lnTo>
                  <a:lnTo>
                    <a:pt x="39" y="276"/>
                  </a:lnTo>
                  <a:lnTo>
                    <a:pt x="33" y="266"/>
                  </a:lnTo>
                  <a:lnTo>
                    <a:pt x="30" y="252"/>
                  </a:lnTo>
                  <a:lnTo>
                    <a:pt x="29" y="241"/>
                  </a:lnTo>
                  <a:lnTo>
                    <a:pt x="29" y="79"/>
                  </a:lnTo>
                  <a:lnTo>
                    <a:pt x="0" y="79"/>
                  </a:lnTo>
                </a:path>
              </a:pathLst>
            </a:custGeom>
            <a:gradFill rotWithShape="0">
              <a:gsLst>
                <a:gs pos="0">
                  <a:srgbClr val="00279F">
                    <a:gamma/>
                    <a:shade val="80000"/>
                    <a:invGamma/>
                  </a:srgbClr>
                </a:gs>
                <a:gs pos="50000">
                  <a:srgbClr val="00279F"/>
                </a:gs>
                <a:gs pos="100000">
                  <a:srgbClr val="00279F">
                    <a:gamma/>
                    <a:shade val="80000"/>
                    <a:invGamma/>
                  </a:srgbClr>
                </a:gs>
              </a:gsLst>
              <a:lin ang="0" scaled="1"/>
            </a:gradFill>
            <a:ln w="12700" cap="rnd" cmpd="sng">
              <a:solidFill>
                <a:schemeClr val="tx2"/>
              </a:solidFill>
              <a:prstDash val="solid"/>
              <a:round/>
              <a:headEnd/>
              <a:tailEnd/>
            </a:ln>
            <a:effectLst/>
          </p:spPr>
          <p:txBody>
            <a:bodyPr/>
            <a:lstStyle/>
            <a:p>
              <a:endParaRPr lang="en-US"/>
            </a:p>
          </p:txBody>
        </p:sp>
        <p:sp>
          <p:nvSpPr>
            <p:cNvPr id="86103" name="Freeform 87"/>
            <p:cNvSpPr>
              <a:spLocks/>
            </p:cNvSpPr>
            <p:nvPr/>
          </p:nvSpPr>
          <p:spPr bwMode="auto">
            <a:xfrm>
              <a:off x="1993" y="2705"/>
              <a:ext cx="314" cy="169"/>
            </a:xfrm>
            <a:custGeom>
              <a:avLst/>
              <a:gdLst/>
              <a:ahLst/>
              <a:cxnLst>
                <a:cxn ang="0">
                  <a:pos x="264" y="0"/>
                </a:cxn>
                <a:cxn ang="0">
                  <a:pos x="353" y="71"/>
                </a:cxn>
                <a:cxn ang="0">
                  <a:pos x="264" y="142"/>
                </a:cxn>
                <a:cxn ang="0">
                  <a:pos x="264" y="107"/>
                </a:cxn>
                <a:cxn ang="0">
                  <a:pos x="89" y="107"/>
                </a:cxn>
                <a:cxn ang="0">
                  <a:pos x="76" y="111"/>
                </a:cxn>
                <a:cxn ang="0">
                  <a:pos x="67" y="121"/>
                </a:cxn>
                <a:cxn ang="0">
                  <a:pos x="61" y="135"/>
                </a:cxn>
                <a:cxn ang="0">
                  <a:pos x="60" y="156"/>
                </a:cxn>
                <a:cxn ang="0">
                  <a:pos x="60" y="178"/>
                </a:cxn>
                <a:cxn ang="0">
                  <a:pos x="0" y="178"/>
                </a:cxn>
                <a:cxn ang="0">
                  <a:pos x="1" y="143"/>
                </a:cxn>
                <a:cxn ang="0">
                  <a:pos x="3" y="128"/>
                </a:cxn>
                <a:cxn ang="0">
                  <a:pos x="6" y="111"/>
                </a:cxn>
                <a:cxn ang="0">
                  <a:pos x="9" y="100"/>
                </a:cxn>
                <a:cxn ang="0">
                  <a:pos x="14" y="88"/>
                </a:cxn>
                <a:cxn ang="0">
                  <a:pos x="20" y="76"/>
                </a:cxn>
                <a:cxn ang="0">
                  <a:pos x="29" y="65"/>
                </a:cxn>
                <a:cxn ang="0">
                  <a:pos x="38" y="54"/>
                </a:cxn>
                <a:cxn ang="0">
                  <a:pos x="48" y="47"/>
                </a:cxn>
                <a:cxn ang="0">
                  <a:pos x="61" y="40"/>
                </a:cxn>
                <a:cxn ang="0">
                  <a:pos x="75" y="36"/>
                </a:cxn>
                <a:cxn ang="0">
                  <a:pos x="89" y="36"/>
                </a:cxn>
                <a:cxn ang="0">
                  <a:pos x="264" y="36"/>
                </a:cxn>
                <a:cxn ang="0">
                  <a:pos x="264" y="0"/>
                </a:cxn>
              </a:cxnLst>
              <a:rect l="0" t="0" r="r" b="b"/>
              <a:pathLst>
                <a:path w="354" h="179">
                  <a:moveTo>
                    <a:pt x="264" y="0"/>
                  </a:moveTo>
                  <a:lnTo>
                    <a:pt x="353" y="71"/>
                  </a:lnTo>
                  <a:lnTo>
                    <a:pt x="264" y="142"/>
                  </a:lnTo>
                  <a:lnTo>
                    <a:pt x="264" y="107"/>
                  </a:lnTo>
                  <a:lnTo>
                    <a:pt x="89" y="107"/>
                  </a:lnTo>
                  <a:lnTo>
                    <a:pt x="76" y="111"/>
                  </a:lnTo>
                  <a:lnTo>
                    <a:pt x="67" y="121"/>
                  </a:lnTo>
                  <a:lnTo>
                    <a:pt x="61" y="135"/>
                  </a:lnTo>
                  <a:lnTo>
                    <a:pt x="60" y="156"/>
                  </a:lnTo>
                  <a:lnTo>
                    <a:pt x="60" y="178"/>
                  </a:lnTo>
                  <a:lnTo>
                    <a:pt x="0" y="178"/>
                  </a:lnTo>
                  <a:lnTo>
                    <a:pt x="1" y="143"/>
                  </a:lnTo>
                  <a:lnTo>
                    <a:pt x="3" y="128"/>
                  </a:lnTo>
                  <a:lnTo>
                    <a:pt x="6" y="111"/>
                  </a:lnTo>
                  <a:lnTo>
                    <a:pt x="9" y="100"/>
                  </a:lnTo>
                  <a:lnTo>
                    <a:pt x="14" y="88"/>
                  </a:lnTo>
                  <a:lnTo>
                    <a:pt x="20" y="76"/>
                  </a:lnTo>
                  <a:lnTo>
                    <a:pt x="29" y="65"/>
                  </a:lnTo>
                  <a:lnTo>
                    <a:pt x="38" y="54"/>
                  </a:lnTo>
                  <a:lnTo>
                    <a:pt x="48" y="47"/>
                  </a:lnTo>
                  <a:lnTo>
                    <a:pt x="61" y="40"/>
                  </a:lnTo>
                  <a:lnTo>
                    <a:pt x="75" y="36"/>
                  </a:lnTo>
                  <a:lnTo>
                    <a:pt x="89" y="36"/>
                  </a:lnTo>
                  <a:lnTo>
                    <a:pt x="264" y="36"/>
                  </a:lnTo>
                  <a:lnTo>
                    <a:pt x="264" y="0"/>
                  </a:lnTo>
                </a:path>
              </a:pathLst>
            </a:custGeom>
            <a:gradFill rotWithShape="0">
              <a:gsLst>
                <a:gs pos="0">
                  <a:srgbClr val="0019D1">
                    <a:gamma/>
                    <a:shade val="60000"/>
                    <a:invGamma/>
                  </a:srgbClr>
                </a:gs>
                <a:gs pos="50000">
                  <a:srgbClr val="0019D1"/>
                </a:gs>
                <a:gs pos="100000">
                  <a:srgbClr val="0019D1">
                    <a:gamma/>
                    <a:shade val="60000"/>
                    <a:invGamma/>
                  </a:srgbClr>
                </a:gs>
              </a:gsLst>
              <a:lin ang="5400000" scaled="1"/>
            </a:gradFill>
            <a:ln w="12700" cap="rnd" cmpd="sng">
              <a:solidFill>
                <a:schemeClr val="tx2"/>
              </a:solidFill>
              <a:prstDash val="solid"/>
              <a:round/>
              <a:headEnd/>
              <a:tailEnd/>
            </a:ln>
            <a:effectLst/>
          </p:spPr>
          <p:txBody>
            <a:bodyPr/>
            <a:lstStyle/>
            <a:p>
              <a:endParaRPr lang="en-US"/>
            </a:p>
          </p:txBody>
        </p:sp>
        <p:sp>
          <p:nvSpPr>
            <p:cNvPr id="86104" name="AutoShape 88"/>
            <p:cNvSpPr>
              <a:spLocks noChangeArrowheads="1"/>
            </p:cNvSpPr>
            <p:nvPr/>
          </p:nvSpPr>
          <p:spPr bwMode="auto">
            <a:xfrm>
              <a:off x="2292" y="2681"/>
              <a:ext cx="231" cy="174"/>
            </a:xfrm>
            <a:prstGeom prst="rightArrow">
              <a:avLst>
                <a:gd name="adj1" fmla="val 50000"/>
                <a:gd name="adj2" fmla="val 66385"/>
              </a:avLst>
            </a:prstGeom>
            <a:solidFill>
              <a:schemeClr val="bg1"/>
            </a:solidFill>
            <a:ln w="12700">
              <a:solidFill>
                <a:schemeClr val="accent2"/>
              </a:solidFill>
              <a:miter lim="800000"/>
              <a:headEnd/>
              <a:tailEnd/>
            </a:ln>
            <a:effectLst/>
          </p:spPr>
          <p:txBody>
            <a:bodyPr wrap="none" anchor="ctr"/>
            <a:lstStyle/>
            <a:p>
              <a:endParaRPr lang="en-US"/>
            </a:p>
          </p:txBody>
        </p:sp>
        <p:sp>
          <p:nvSpPr>
            <p:cNvPr id="86105" name="AutoShape 89"/>
            <p:cNvSpPr>
              <a:spLocks noChangeArrowheads="1"/>
            </p:cNvSpPr>
            <p:nvPr/>
          </p:nvSpPr>
          <p:spPr bwMode="auto">
            <a:xfrm>
              <a:off x="36" y="2677"/>
              <a:ext cx="654" cy="420"/>
            </a:xfrm>
            <a:prstGeom prst="rightArrow">
              <a:avLst>
                <a:gd name="adj1" fmla="val 50000"/>
                <a:gd name="adj2" fmla="val 77864"/>
              </a:avLst>
            </a:prstGeom>
            <a:solidFill>
              <a:schemeClr val="bg1"/>
            </a:solidFill>
            <a:ln w="12700">
              <a:solidFill>
                <a:schemeClr val="accent2"/>
              </a:solidFill>
              <a:miter lim="800000"/>
              <a:headEnd/>
              <a:tailEnd/>
            </a:ln>
            <a:effectLst/>
          </p:spPr>
          <p:txBody>
            <a:bodyPr wrap="none" anchor="ctr"/>
            <a:lstStyle/>
            <a:p>
              <a:endParaRPr lang="en-US"/>
            </a:p>
          </p:txBody>
        </p:sp>
        <p:sp>
          <p:nvSpPr>
            <p:cNvPr id="86106" name="Rectangle 90"/>
            <p:cNvSpPr>
              <a:spLocks noChangeArrowheads="1"/>
            </p:cNvSpPr>
            <p:nvPr/>
          </p:nvSpPr>
          <p:spPr bwMode="auto">
            <a:xfrm>
              <a:off x="146" y="2787"/>
              <a:ext cx="397" cy="166"/>
            </a:xfrm>
            <a:prstGeom prst="rect">
              <a:avLst/>
            </a:prstGeom>
            <a:noFill/>
            <a:ln w="9525">
              <a:noFill/>
              <a:miter lim="800000"/>
              <a:headEnd/>
              <a:tailEnd/>
            </a:ln>
            <a:effectLst/>
          </p:spPr>
          <p:txBody>
            <a:bodyPr wrap="none" lIns="92075" tIns="46038" rIns="92075" bIns="46038">
              <a:spAutoFit/>
            </a:bodyPr>
            <a:lstStyle/>
            <a:p>
              <a:pPr algn="ctr" defTabSz="762000">
                <a:lnSpc>
                  <a:spcPct val="90000"/>
                </a:lnSpc>
              </a:pPr>
              <a:r>
                <a:rPr lang="pt-BR" sz="1400" b="0">
                  <a:latin typeface="Trebuchet MS" pitchFamily="34" charset="0"/>
                </a:rPr>
                <a:t>Event </a:t>
              </a:r>
              <a:endParaRPr lang="pt-BR" sz="1400">
                <a:solidFill>
                  <a:schemeClr val="bg1"/>
                </a:solidFill>
                <a:latin typeface="Trebuchet MS" pitchFamily="34" charset="0"/>
              </a:endParaRPr>
            </a:p>
          </p:txBody>
        </p:sp>
        <p:sp>
          <p:nvSpPr>
            <p:cNvPr id="86107" name="Oval 91"/>
            <p:cNvSpPr>
              <a:spLocks noChangeArrowheads="1"/>
            </p:cNvSpPr>
            <p:nvPr/>
          </p:nvSpPr>
          <p:spPr bwMode="auto">
            <a:xfrm>
              <a:off x="2364" y="2742"/>
              <a:ext cx="48" cy="48"/>
            </a:xfrm>
            <a:prstGeom prst="ellipse">
              <a:avLst/>
            </a:prstGeom>
            <a:solidFill>
              <a:schemeClr val="folHlink"/>
            </a:solidFill>
            <a:ln w="38100">
              <a:noFill/>
              <a:round/>
              <a:headEnd/>
              <a:tailEnd/>
            </a:ln>
            <a:effectLst/>
          </p:spPr>
          <p:txBody>
            <a:bodyPr wrap="none" anchor="ctr">
              <a:spAutoFit/>
            </a:bodyPr>
            <a:lstStyle/>
            <a:p>
              <a:endParaRPr lang="en-US"/>
            </a:p>
          </p:txBody>
        </p:sp>
        <p:sp>
          <p:nvSpPr>
            <p:cNvPr id="86108" name="Oval 92"/>
            <p:cNvSpPr>
              <a:spLocks noChangeArrowheads="1"/>
            </p:cNvSpPr>
            <p:nvPr/>
          </p:nvSpPr>
          <p:spPr bwMode="auto">
            <a:xfrm>
              <a:off x="2430" y="2742"/>
              <a:ext cx="48" cy="48"/>
            </a:xfrm>
            <a:prstGeom prst="ellipse">
              <a:avLst/>
            </a:prstGeom>
            <a:solidFill>
              <a:schemeClr val="folHlink"/>
            </a:solidFill>
            <a:ln w="38100">
              <a:noFill/>
              <a:round/>
              <a:headEnd/>
              <a:tailEnd/>
            </a:ln>
            <a:effectLst/>
          </p:spPr>
          <p:txBody>
            <a:bodyPr wrap="none" anchor="ctr">
              <a:spAutoFit/>
            </a:bodyPr>
            <a:lstStyle/>
            <a:p>
              <a:endParaRPr lang="en-US"/>
            </a:p>
          </p:txBody>
        </p:sp>
      </p:grpSp>
      <p:sp>
        <p:nvSpPr>
          <p:cNvPr id="86109" name="Text Box 93"/>
          <p:cNvSpPr txBox="1">
            <a:spLocks noChangeArrowheads="1"/>
          </p:cNvSpPr>
          <p:nvPr/>
        </p:nvSpPr>
        <p:spPr bwMode="auto">
          <a:xfrm>
            <a:off x="1752600" y="1295400"/>
            <a:ext cx="1255713"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pt-BR" b="0">
                <a:effectLst>
                  <a:outerShdw blurRad="38100" dist="38100" dir="2700000" algn="tl">
                    <a:srgbClr val="C0C0C0"/>
                  </a:outerShdw>
                </a:effectLst>
                <a:latin typeface="Trebuchet MS" pitchFamily="34" charset="0"/>
              </a:rPr>
              <a:t>Past</a:t>
            </a:r>
          </a:p>
        </p:txBody>
      </p:sp>
      <p:sp>
        <p:nvSpPr>
          <p:cNvPr id="86110" name="Text Box 94"/>
          <p:cNvSpPr txBox="1">
            <a:spLocks noChangeArrowheads="1"/>
          </p:cNvSpPr>
          <p:nvPr/>
        </p:nvSpPr>
        <p:spPr bwMode="auto">
          <a:xfrm>
            <a:off x="6324600" y="1295400"/>
            <a:ext cx="1217613"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r>
              <a:rPr lang="pt-BR" b="0">
                <a:effectLst>
                  <a:outerShdw blurRad="38100" dist="38100" dir="2700000" algn="tl">
                    <a:srgbClr val="C0C0C0"/>
                  </a:outerShdw>
                </a:effectLst>
                <a:latin typeface="Trebuchet MS" pitchFamily="34" charset="0"/>
              </a:rPr>
              <a:t>Present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86038"/>
                                        </p:tgtEl>
                                        <p:attrNameLst>
                                          <p:attrName>style.visibility</p:attrName>
                                        </p:attrNameLst>
                                      </p:cBhvr>
                                      <p:to>
                                        <p:strVal val="visible"/>
                                      </p:to>
                                    </p:set>
                                    <p:anim calcmode="lin" valueType="num">
                                      <p:cBhvr>
                                        <p:cTn id="7" dur="500" fill="hold"/>
                                        <p:tgtEl>
                                          <p:spTgt spid="86038"/>
                                        </p:tgtEl>
                                        <p:attrNameLst>
                                          <p:attrName>ppt_x</p:attrName>
                                        </p:attrNameLst>
                                      </p:cBhvr>
                                      <p:tavLst>
                                        <p:tav tm="0">
                                          <p:val>
                                            <p:strVal val="#ppt_x"/>
                                          </p:val>
                                        </p:tav>
                                        <p:tav tm="100000">
                                          <p:val>
                                            <p:strVal val="#ppt_x"/>
                                          </p:val>
                                        </p:tav>
                                      </p:tavLst>
                                    </p:anim>
                                    <p:anim calcmode="lin" valueType="num">
                                      <p:cBhvr>
                                        <p:cTn id="8" dur="500" fill="hold"/>
                                        <p:tgtEl>
                                          <p:spTgt spid="86038"/>
                                        </p:tgtEl>
                                        <p:attrNameLst>
                                          <p:attrName>ppt_y</p:attrName>
                                        </p:attrNameLst>
                                      </p:cBhvr>
                                      <p:tavLst>
                                        <p:tav tm="0">
                                          <p:val>
                                            <p:strVal val="#ppt_y+#ppt_h/2"/>
                                          </p:val>
                                        </p:tav>
                                        <p:tav tm="100000">
                                          <p:val>
                                            <p:strVal val="#ppt_y"/>
                                          </p:val>
                                        </p:tav>
                                      </p:tavLst>
                                    </p:anim>
                                    <p:anim calcmode="lin" valueType="num">
                                      <p:cBhvr>
                                        <p:cTn id="9" dur="500" fill="hold"/>
                                        <p:tgtEl>
                                          <p:spTgt spid="86038"/>
                                        </p:tgtEl>
                                        <p:attrNameLst>
                                          <p:attrName>ppt_w</p:attrName>
                                        </p:attrNameLst>
                                      </p:cBhvr>
                                      <p:tavLst>
                                        <p:tav tm="0">
                                          <p:val>
                                            <p:strVal val="#ppt_w"/>
                                          </p:val>
                                        </p:tav>
                                        <p:tav tm="100000">
                                          <p:val>
                                            <p:strVal val="#ppt_w"/>
                                          </p:val>
                                        </p:tav>
                                      </p:tavLst>
                                    </p:anim>
                                    <p:anim calcmode="lin" valueType="num">
                                      <p:cBhvr>
                                        <p:cTn id="10" dur="500" fill="hold"/>
                                        <p:tgtEl>
                                          <p:spTgt spid="8603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86085"/>
                                        </p:tgtEl>
                                        <p:attrNameLst>
                                          <p:attrName>style.visibility</p:attrName>
                                        </p:attrNameLst>
                                      </p:cBhvr>
                                      <p:to>
                                        <p:strVal val="visible"/>
                                      </p:to>
                                    </p:set>
                                    <p:anim calcmode="lin" valueType="num">
                                      <p:cBhvr additive="base">
                                        <p:cTn id="15" dur="500" fill="hold"/>
                                        <p:tgtEl>
                                          <p:spTgt spid="86085"/>
                                        </p:tgtEl>
                                        <p:attrNameLst>
                                          <p:attrName>ppt_x</p:attrName>
                                        </p:attrNameLst>
                                      </p:cBhvr>
                                      <p:tavLst>
                                        <p:tav tm="0">
                                          <p:val>
                                            <p:strVal val="0-#ppt_w/2"/>
                                          </p:val>
                                        </p:tav>
                                        <p:tav tm="100000">
                                          <p:val>
                                            <p:strVal val="#ppt_x"/>
                                          </p:val>
                                        </p:tav>
                                      </p:tavLst>
                                    </p:anim>
                                    <p:anim calcmode="lin" valueType="num">
                                      <p:cBhvr additive="base">
                                        <p:cTn id="16" dur="500" fill="hold"/>
                                        <p:tgtEl>
                                          <p:spTgt spid="8608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6062"/>
                                        </p:tgtEl>
                                        <p:attrNameLst>
                                          <p:attrName>style.visibility</p:attrName>
                                        </p:attrNameLst>
                                      </p:cBhvr>
                                      <p:to>
                                        <p:strVal val="visible"/>
                                      </p:to>
                                    </p:set>
                                    <p:anim calcmode="lin" valueType="num">
                                      <p:cBhvr additive="base">
                                        <p:cTn id="21" dur="500" fill="hold"/>
                                        <p:tgtEl>
                                          <p:spTgt spid="86062"/>
                                        </p:tgtEl>
                                        <p:attrNameLst>
                                          <p:attrName>ppt_x</p:attrName>
                                        </p:attrNameLst>
                                      </p:cBhvr>
                                      <p:tavLst>
                                        <p:tav tm="0">
                                          <p:val>
                                            <p:strVal val="0-#ppt_w/2"/>
                                          </p:val>
                                        </p:tav>
                                        <p:tav tm="100000">
                                          <p:val>
                                            <p:strVal val="#ppt_x"/>
                                          </p:val>
                                        </p:tav>
                                      </p:tavLst>
                                    </p:anim>
                                    <p:anim calcmode="lin" valueType="num">
                                      <p:cBhvr additive="base">
                                        <p:cTn id="22" dur="500" fill="hold"/>
                                        <p:tgtEl>
                                          <p:spTgt spid="86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711200" y="825500"/>
            <a:ext cx="8432800" cy="5751513"/>
            <a:chOff x="448" y="520"/>
            <a:chExt cx="5312" cy="3623"/>
          </a:xfrm>
        </p:grpSpPr>
        <p:sp>
          <p:nvSpPr>
            <p:cNvPr id="87043" name="Freeform 3"/>
            <p:cNvSpPr>
              <a:spLocks/>
            </p:cNvSpPr>
            <p:nvPr/>
          </p:nvSpPr>
          <p:spPr bwMode="auto">
            <a:xfrm>
              <a:off x="448" y="520"/>
              <a:ext cx="5312" cy="3623"/>
            </a:xfrm>
            <a:custGeom>
              <a:avLst/>
              <a:gdLst/>
              <a:ahLst/>
              <a:cxnLst>
                <a:cxn ang="0">
                  <a:pos x="591" y="104"/>
                </a:cxn>
                <a:cxn ang="0">
                  <a:pos x="1611" y="56"/>
                </a:cxn>
                <a:cxn ang="0">
                  <a:pos x="2826" y="56"/>
                </a:cxn>
                <a:cxn ang="0">
                  <a:pos x="3798" y="8"/>
                </a:cxn>
                <a:cxn ang="0">
                  <a:pos x="4672" y="8"/>
                </a:cxn>
                <a:cxn ang="0">
                  <a:pos x="5197" y="79"/>
                </a:cxn>
                <a:cxn ang="0">
                  <a:pos x="5304" y="344"/>
                </a:cxn>
                <a:cxn ang="0">
                  <a:pos x="5255" y="680"/>
                </a:cxn>
                <a:cxn ang="0">
                  <a:pos x="5289" y="1100"/>
                </a:cxn>
                <a:cxn ang="0">
                  <a:pos x="5289" y="1630"/>
                </a:cxn>
                <a:cxn ang="0">
                  <a:pos x="5235" y="1907"/>
                </a:cxn>
                <a:cxn ang="0">
                  <a:pos x="5304" y="2456"/>
                </a:cxn>
                <a:cxn ang="0">
                  <a:pos x="5289" y="2790"/>
                </a:cxn>
                <a:cxn ang="0">
                  <a:pos x="5255" y="2984"/>
                </a:cxn>
                <a:cxn ang="0">
                  <a:pos x="5207" y="3368"/>
                </a:cxn>
                <a:cxn ang="0">
                  <a:pos x="4705" y="3559"/>
                </a:cxn>
                <a:cxn ang="0">
                  <a:pos x="4098" y="3615"/>
                </a:cxn>
                <a:cxn ang="0">
                  <a:pos x="3083" y="3559"/>
                </a:cxn>
                <a:cxn ang="0">
                  <a:pos x="2436" y="3551"/>
                </a:cxn>
                <a:cxn ang="0">
                  <a:pos x="1686" y="3615"/>
                </a:cxn>
                <a:cxn ang="0">
                  <a:pos x="903" y="3575"/>
                </a:cxn>
                <a:cxn ang="0">
                  <a:pos x="397" y="3464"/>
                </a:cxn>
                <a:cxn ang="0">
                  <a:pos x="57" y="3320"/>
                </a:cxn>
                <a:cxn ang="0">
                  <a:pos x="8" y="3032"/>
                </a:cxn>
                <a:cxn ang="0">
                  <a:pos x="57" y="2840"/>
                </a:cxn>
                <a:cxn ang="0">
                  <a:pos x="251" y="2408"/>
                </a:cxn>
                <a:cxn ang="0">
                  <a:pos x="289" y="2007"/>
                </a:cxn>
                <a:cxn ang="0">
                  <a:pos x="251" y="1592"/>
                </a:cxn>
                <a:cxn ang="0">
                  <a:pos x="251" y="1208"/>
                </a:cxn>
                <a:cxn ang="0">
                  <a:pos x="243" y="793"/>
                </a:cxn>
                <a:cxn ang="0">
                  <a:pos x="251" y="344"/>
                </a:cxn>
                <a:cxn ang="0">
                  <a:pos x="202" y="104"/>
                </a:cxn>
              </a:cxnLst>
              <a:rect l="0" t="0" r="r" b="b"/>
              <a:pathLst>
                <a:path w="5312" h="3623">
                  <a:moveTo>
                    <a:pt x="202" y="104"/>
                  </a:moveTo>
                  <a:cubicBezTo>
                    <a:pt x="283" y="96"/>
                    <a:pt x="421" y="96"/>
                    <a:pt x="591" y="104"/>
                  </a:cubicBezTo>
                  <a:cubicBezTo>
                    <a:pt x="761" y="112"/>
                    <a:pt x="1053" y="160"/>
                    <a:pt x="1223" y="152"/>
                  </a:cubicBezTo>
                  <a:cubicBezTo>
                    <a:pt x="1393" y="144"/>
                    <a:pt x="1425" y="64"/>
                    <a:pt x="1611" y="56"/>
                  </a:cubicBezTo>
                  <a:cubicBezTo>
                    <a:pt x="1798" y="48"/>
                    <a:pt x="2138" y="104"/>
                    <a:pt x="2340" y="104"/>
                  </a:cubicBezTo>
                  <a:cubicBezTo>
                    <a:pt x="2543" y="104"/>
                    <a:pt x="2672" y="48"/>
                    <a:pt x="2826" y="56"/>
                  </a:cubicBezTo>
                  <a:cubicBezTo>
                    <a:pt x="2980" y="64"/>
                    <a:pt x="3101" y="160"/>
                    <a:pt x="3263" y="152"/>
                  </a:cubicBezTo>
                  <a:cubicBezTo>
                    <a:pt x="3425" y="144"/>
                    <a:pt x="3636" y="16"/>
                    <a:pt x="3798" y="8"/>
                  </a:cubicBezTo>
                  <a:cubicBezTo>
                    <a:pt x="3960" y="0"/>
                    <a:pt x="4089" y="104"/>
                    <a:pt x="4235" y="104"/>
                  </a:cubicBezTo>
                  <a:cubicBezTo>
                    <a:pt x="4381" y="104"/>
                    <a:pt x="4559" y="8"/>
                    <a:pt x="4672" y="8"/>
                  </a:cubicBezTo>
                  <a:cubicBezTo>
                    <a:pt x="4786" y="8"/>
                    <a:pt x="4828" y="92"/>
                    <a:pt x="4915" y="104"/>
                  </a:cubicBezTo>
                  <a:cubicBezTo>
                    <a:pt x="5002" y="116"/>
                    <a:pt x="5140" y="63"/>
                    <a:pt x="5197" y="79"/>
                  </a:cubicBezTo>
                  <a:cubicBezTo>
                    <a:pt x="5254" y="95"/>
                    <a:pt x="5237" y="156"/>
                    <a:pt x="5255" y="200"/>
                  </a:cubicBezTo>
                  <a:cubicBezTo>
                    <a:pt x="5273" y="244"/>
                    <a:pt x="5304" y="288"/>
                    <a:pt x="5304" y="344"/>
                  </a:cubicBezTo>
                  <a:cubicBezTo>
                    <a:pt x="5304" y="400"/>
                    <a:pt x="5263" y="480"/>
                    <a:pt x="5255" y="536"/>
                  </a:cubicBezTo>
                  <a:cubicBezTo>
                    <a:pt x="5247" y="592"/>
                    <a:pt x="5261" y="624"/>
                    <a:pt x="5255" y="680"/>
                  </a:cubicBezTo>
                  <a:cubicBezTo>
                    <a:pt x="5249" y="736"/>
                    <a:pt x="5214" y="800"/>
                    <a:pt x="5220" y="870"/>
                  </a:cubicBezTo>
                  <a:cubicBezTo>
                    <a:pt x="5226" y="940"/>
                    <a:pt x="5286" y="1018"/>
                    <a:pt x="5289" y="1100"/>
                  </a:cubicBezTo>
                  <a:cubicBezTo>
                    <a:pt x="5292" y="1182"/>
                    <a:pt x="5235" y="1274"/>
                    <a:pt x="5235" y="1362"/>
                  </a:cubicBezTo>
                  <a:cubicBezTo>
                    <a:pt x="5235" y="1450"/>
                    <a:pt x="5288" y="1558"/>
                    <a:pt x="5289" y="1630"/>
                  </a:cubicBezTo>
                  <a:cubicBezTo>
                    <a:pt x="5290" y="1702"/>
                    <a:pt x="5252" y="1746"/>
                    <a:pt x="5243" y="1792"/>
                  </a:cubicBezTo>
                  <a:cubicBezTo>
                    <a:pt x="5234" y="1838"/>
                    <a:pt x="5234" y="1856"/>
                    <a:pt x="5235" y="1907"/>
                  </a:cubicBezTo>
                  <a:cubicBezTo>
                    <a:pt x="5236" y="1958"/>
                    <a:pt x="5240" y="2008"/>
                    <a:pt x="5251" y="2099"/>
                  </a:cubicBezTo>
                  <a:cubicBezTo>
                    <a:pt x="5262" y="2190"/>
                    <a:pt x="5308" y="2363"/>
                    <a:pt x="5304" y="2456"/>
                  </a:cubicBezTo>
                  <a:cubicBezTo>
                    <a:pt x="5300" y="2549"/>
                    <a:pt x="5230" y="2604"/>
                    <a:pt x="5228" y="2660"/>
                  </a:cubicBezTo>
                  <a:cubicBezTo>
                    <a:pt x="5226" y="2716"/>
                    <a:pt x="5285" y="2744"/>
                    <a:pt x="5289" y="2790"/>
                  </a:cubicBezTo>
                  <a:cubicBezTo>
                    <a:pt x="5293" y="2836"/>
                    <a:pt x="5261" y="2904"/>
                    <a:pt x="5255" y="2936"/>
                  </a:cubicBezTo>
                  <a:cubicBezTo>
                    <a:pt x="5249" y="2968"/>
                    <a:pt x="5247" y="2936"/>
                    <a:pt x="5255" y="2984"/>
                  </a:cubicBezTo>
                  <a:cubicBezTo>
                    <a:pt x="5263" y="3032"/>
                    <a:pt x="5312" y="3160"/>
                    <a:pt x="5304" y="3224"/>
                  </a:cubicBezTo>
                  <a:cubicBezTo>
                    <a:pt x="5296" y="3288"/>
                    <a:pt x="5296" y="3345"/>
                    <a:pt x="5207" y="3368"/>
                  </a:cubicBezTo>
                  <a:cubicBezTo>
                    <a:pt x="5118" y="3391"/>
                    <a:pt x="4852" y="3330"/>
                    <a:pt x="4768" y="3362"/>
                  </a:cubicBezTo>
                  <a:cubicBezTo>
                    <a:pt x="4684" y="3394"/>
                    <a:pt x="4757" y="3526"/>
                    <a:pt x="4705" y="3559"/>
                  </a:cubicBezTo>
                  <a:cubicBezTo>
                    <a:pt x="4652" y="3592"/>
                    <a:pt x="4551" y="3550"/>
                    <a:pt x="4450" y="3559"/>
                  </a:cubicBezTo>
                  <a:cubicBezTo>
                    <a:pt x="4348" y="3568"/>
                    <a:pt x="4285" y="3615"/>
                    <a:pt x="4098" y="3615"/>
                  </a:cubicBezTo>
                  <a:cubicBezTo>
                    <a:pt x="3912" y="3615"/>
                    <a:pt x="3500" y="3568"/>
                    <a:pt x="3331" y="3559"/>
                  </a:cubicBezTo>
                  <a:cubicBezTo>
                    <a:pt x="3162" y="3550"/>
                    <a:pt x="3180" y="3549"/>
                    <a:pt x="3083" y="3559"/>
                  </a:cubicBezTo>
                  <a:cubicBezTo>
                    <a:pt x="2986" y="3569"/>
                    <a:pt x="2855" y="3623"/>
                    <a:pt x="2748" y="3622"/>
                  </a:cubicBezTo>
                  <a:cubicBezTo>
                    <a:pt x="2641" y="3621"/>
                    <a:pt x="2518" y="3563"/>
                    <a:pt x="2436" y="3551"/>
                  </a:cubicBezTo>
                  <a:cubicBezTo>
                    <a:pt x="2354" y="3539"/>
                    <a:pt x="2379" y="3540"/>
                    <a:pt x="2253" y="3551"/>
                  </a:cubicBezTo>
                  <a:cubicBezTo>
                    <a:pt x="2128" y="3562"/>
                    <a:pt x="1817" y="3612"/>
                    <a:pt x="1686" y="3615"/>
                  </a:cubicBezTo>
                  <a:cubicBezTo>
                    <a:pt x="1556" y="3618"/>
                    <a:pt x="1601" y="3574"/>
                    <a:pt x="1471" y="3567"/>
                  </a:cubicBezTo>
                  <a:cubicBezTo>
                    <a:pt x="1340" y="3560"/>
                    <a:pt x="1040" y="3604"/>
                    <a:pt x="903" y="3575"/>
                  </a:cubicBezTo>
                  <a:cubicBezTo>
                    <a:pt x="766" y="3546"/>
                    <a:pt x="732" y="3412"/>
                    <a:pt x="648" y="3394"/>
                  </a:cubicBezTo>
                  <a:cubicBezTo>
                    <a:pt x="564" y="3376"/>
                    <a:pt x="471" y="3476"/>
                    <a:pt x="397" y="3464"/>
                  </a:cubicBezTo>
                  <a:cubicBezTo>
                    <a:pt x="323" y="3452"/>
                    <a:pt x="259" y="3344"/>
                    <a:pt x="202" y="3320"/>
                  </a:cubicBezTo>
                  <a:cubicBezTo>
                    <a:pt x="146" y="3296"/>
                    <a:pt x="73" y="3352"/>
                    <a:pt x="57" y="3320"/>
                  </a:cubicBezTo>
                  <a:cubicBezTo>
                    <a:pt x="40" y="3288"/>
                    <a:pt x="113" y="3176"/>
                    <a:pt x="105" y="3128"/>
                  </a:cubicBezTo>
                  <a:cubicBezTo>
                    <a:pt x="97" y="3080"/>
                    <a:pt x="0" y="3064"/>
                    <a:pt x="8" y="3032"/>
                  </a:cubicBezTo>
                  <a:cubicBezTo>
                    <a:pt x="16" y="3000"/>
                    <a:pt x="146" y="2968"/>
                    <a:pt x="154" y="2936"/>
                  </a:cubicBezTo>
                  <a:cubicBezTo>
                    <a:pt x="162" y="2904"/>
                    <a:pt x="37" y="2889"/>
                    <a:pt x="57" y="2840"/>
                  </a:cubicBezTo>
                  <a:cubicBezTo>
                    <a:pt x="77" y="2791"/>
                    <a:pt x="242" y="2716"/>
                    <a:pt x="274" y="2644"/>
                  </a:cubicBezTo>
                  <a:cubicBezTo>
                    <a:pt x="306" y="2572"/>
                    <a:pt x="256" y="2481"/>
                    <a:pt x="251" y="2408"/>
                  </a:cubicBezTo>
                  <a:cubicBezTo>
                    <a:pt x="246" y="2335"/>
                    <a:pt x="237" y="2273"/>
                    <a:pt x="243" y="2206"/>
                  </a:cubicBezTo>
                  <a:cubicBezTo>
                    <a:pt x="249" y="2139"/>
                    <a:pt x="304" y="2085"/>
                    <a:pt x="289" y="2007"/>
                  </a:cubicBezTo>
                  <a:cubicBezTo>
                    <a:pt x="274" y="1929"/>
                    <a:pt x="160" y="1805"/>
                    <a:pt x="154" y="1736"/>
                  </a:cubicBezTo>
                  <a:cubicBezTo>
                    <a:pt x="148" y="1667"/>
                    <a:pt x="243" y="1664"/>
                    <a:pt x="251" y="1592"/>
                  </a:cubicBezTo>
                  <a:cubicBezTo>
                    <a:pt x="259" y="1520"/>
                    <a:pt x="202" y="1368"/>
                    <a:pt x="202" y="1304"/>
                  </a:cubicBezTo>
                  <a:cubicBezTo>
                    <a:pt x="202" y="1240"/>
                    <a:pt x="267" y="1248"/>
                    <a:pt x="251" y="1208"/>
                  </a:cubicBezTo>
                  <a:cubicBezTo>
                    <a:pt x="235" y="1168"/>
                    <a:pt x="106" y="1133"/>
                    <a:pt x="105" y="1064"/>
                  </a:cubicBezTo>
                  <a:cubicBezTo>
                    <a:pt x="104" y="995"/>
                    <a:pt x="227" y="873"/>
                    <a:pt x="243" y="793"/>
                  </a:cubicBezTo>
                  <a:cubicBezTo>
                    <a:pt x="259" y="713"/>
                    <a:pt x="201" y="659"/>
                    <a:pt x="202" y="584"/>
                  </a:cubicBezTo>
                  <a:cubicBezTo>
                    <a:pt x="203" y="509"/>
                    <a:pt x="267" y="416"/>
                    <a:pt x="251" y="344"/>
                  </a:cubicBezTo>
                  <a:cubicBezTo>
                    <a:pt x="235" y="272"/>
                    <a:pt x="113" y="192"/>
                    <a:pt x="105" y="152"/>
                  </a:cubicBezTo>
                  <a:cubicBezTo>
                    <a:pt x="97" y="112"/>
                    <a:pt x="121" y="112"/>
                    <a:pt x="202" y="104"/>
                  </a:cubicBezTo>
                  <a:close/>
                </a:path>
              </a:pathLst>
            </a:custGeom>
            <a:gradFill rotWithShape="0">
              <a:gsLst>
                <a:gs pos="0">
                  <a:schemeClr val="bg1"/>
                </a:gs>
                <a:gs pos="100000">
                  <a:schemeClr val="bg1">
                    <a:gamma/>
                    <a:shade val="66275"/>
                    <a:invGamma/>
                  </a:schemeClr>
                </a:gs>
              </a:gsLst>
              <a:path path="rect">
                <a:fillToRect l="50000" t="50000" r="50000" b="50000"/>
              </a:path>
            </a:gradFill>
            <a:ln w="28575" cmpd="sng">
              <a:noFill/>
              <a:round/>
              <a:headEnd/>
              <a:tailEnd/>
            </a:ln>
            <a:effectLst>
              <a:prstShdw prst="shdw17" dist="17961" dir="2700000">
                <a:schemeClr val="bg1">
                  <a:gamma/>
                  <a:shade val="60000"/>
                  <a:invGamma/>
                </a:schemeClr>
              </a:prstShdw>
            </a:effectLst>
          </p:spPr>
          <p:txBody>
            <a:bodyPr/>
            <a:lstStyle/>
            <a:p>
              <a:endParaRPr lang="en-US"/>
            </a:p>
          </p:txBody>
        </p:sp>
        <p:sp>
          <p:nvSpPr>
            <p:cNvPr id="87044" name="Rectangle 4"/>
            <p:cNvSpPr>
              <a:spLocks noChangeArrowheads="1"/>
            </p:cNvSpPr>
            <p:nvPr/>
          </p:nvSpPr>
          <p:spPr bwMode="auto">
            <a:xfrm>
              <a:off x="1277" y="3800"/>
              <a:ext cx="3683" cy="250"/>
            </a:xfrm>
            <a:prstGeom prst="rect">
              <a:avLst/>
            </a:prstGeom>
            <a:noFill/>
            <a:ln w="28575">
              <a:noFill/>
              <a:miter lim="800000"/>
              <a:headEnd/>
              <a:tailEnd/>
            </a:ln>
            <a:effectLst/>
          </p:spPr>
          <p:txBody>
            <a:bodyPr wrap="none">
              <a:spAutoFit/>
            </a:bodyPr>
            <a:lstStyle/>
            <a:p>
              <a:pPr>
                <a:spcAft>
                  <a:spcPct val="50000"/>
                </a:spcAft>
                <a:buClr>
                  <a:schemeClr val="accent2"/>
                </a:buClr>
                <a:buFont typeface="Wingdings" pitchFamily="2" charset="2"/>
                <a:buNone/>
              </a:pPr>
              <a:r>
                <a:rPr lang="en-US" sz="2000">
                  <a:solidFill>
                    <a:srgbClr val="CC3300"/>
                  </a:solidFill>
                  <a:effectLst>
                    <a:outerShdw blurRad="38100" dist="38100" dir="2700000" algn="tl">
                      <a:srgbClr val="C0C0C0"/>
                    </a:outerShdw>
                  </a:effectLst>
                  <a:latin typeface="Trebuchet MS" pitchFamily="34" charset="0"/>
                </a:rPr>
                <a:t>INTEGRATION WITH CONTROLLER &amp; FINANCIALS</a:t>
              </a:r>
            </a:p>
          </p:txBody>
        </p:sp>
      </p:grpSp>
      <p:cxnSp>
        <p:nvCxnSpPr>
          <p:cNvPr id="87045" name="AutoShape 5"/>
          <p:cNvCxnSpPr>
            <a:cxnSpLocks noChangeShapeType="1"/>
            <a:stCxn id="87056" idx="2"/>
            <a:endCxn id="87062" idx="0"/>
          </p:cNvCxnSpPr>
          <p:nvPr/>
        </p:nvCxnSpPr>
        <p:spPr bwMode="auto">
          <a:xfrm rot="16200000" flipH="1">
            <a:off x="5517357" y="480218"/>
            <a:ext cx="381000" cy="2646363"/>
          </a:xfrm>
          <a:prstGeom prst="bentConnector3">
            <a:avLst>
              <a:gd name="adj1" fmla="val 50000"/>
            </a:avLst>
          </a:prstGeom>
          <a:noFill/>
          <a:ln w="28575">
            <a:solidFill>
              <a:schemeClr val="tx1"/>
            </a:solidFill>
            <a:miter lim="800000"/>
            <a:headEnd/>
            <a:tailEnd/>
          </a:ln>
          <a:effectLst/>
        </p:spPr>
      </p:cxnSp>
      <p:sp>
        <p:nvSpPr>
          <p:cNvPr id="87046" name="Rectangle 6"/>
          <p:cNvSpPr>
            <a:spLocks noChangeArrowheads="1"/>
          </p:cNvSpPr>
          <p:nvPr/>
        </p:nvSpPr>
        <p:spPr bwMode="auto">
          <a:xfrm>
            <a:off x="50800" y="1236663"/>
            <a:ext cx="1462088" cy="350837"/>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SALES</a:t>
            </a:r>
          </a:p>
        </p:txBody>
      </p:sp>
      <p:sp>
        <p:nvSpPr>
          <p:cNvPr id="87047" name="Rectangle 7"/>
          <p:cNvSpPr>
            <a:spLocks noChangeArrowheads="1"/>
          </p:cNvSpPr>
          <p:nvPr/>
        </p:nvSpPr>
        <p:spPr bwMode="auto">
          <a:xfrm>
            <a:off x="38100" y="2100263"/>
            <a:ext cx="1462088" cy="350837"/>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PRODUCTION</a:t>
            </a:r>
          </a:p>
        </p:txBody>
      </p:sp>
      <p:sp>
        <p:nvSpPr>
          <p:cNvPr id="87048" name="Rectangle 8"/>
          <p:cNvSpPr>
            <a:spLocks noChangeArrowheads="1"/>
          </p:cNvSpPr>
          <p:nvPr/>
        </p:nvSpPr>
        <p:spPr bwMode="auto">
          <a:xfrm>
            <a:off x="50800" y="2938463"/>
            <a:ext cx="1462088" cy="350837"/>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QUALITY</a:t>
            </a:r>
          </a:p>
        </p:txBody>
      </p:sp>
      <p:sp>
        <p:nvSpPr>
          <p:cNvPr id="87049" name="Rectangle 9"/>
          <p:cNvSpPr>
            <a:spLocks noChangeArrowheads="1"/>
          </p:cNvSpPr>
          <p:nvPr/>
        </p:nvSpPr>
        <p:spPr bwMode="auto">
          <a:xfrm>
            <a:off x="63500" y="3898900"/>
            <a:ext cx="1462088" cy="350838"/>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REPLENISH-</a:t>
            </a:r>
          </a:p>
          <a:p>
            <a:pPr defTabSz="941388">
              <a:lnSpc>
                <a:spcPct val="90000"/>
              </a:lnSpc>
            </a:pPr>
            <a:r>
              <a:rPr lang="en-US" sz="1300">
                <a:latin typeface="Trebuchet MS" pitchFamily="34" charset="0"/>
              </a:rPr>
              <a:t>MENT</a:t>
            </a:r>
          </a:p>
        </p:txBody>
      </p:sp>
      <p:sp>
        <p:nvSpPr>
          <p:cNvPr id="87050" name="Rectangle 10"/>
          <p:cNvSpPr>
            <a:spLocks noChangeArrowheads="1"/>
          </p:cNvSpPr>
          <p:nvPr/>
        </p:nvSpPr>
        <p:spPr bwMode="auto">
          <a:xfrm>
            <a:off x="50800" y="4767263"/>
            <a:ext cx="1462088" cy="350837"/>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MAINTENANCE</a:t>
            </a:r>
          </a:p>
        </p:txBody>
      </p:sp>
      <p:sp>
        <p:nvSpPr>
          <p:cNvPr id="87051" name="Rectangle 11"/>
          <p:cNvSpPr>
            <a:spLocks noChangeArrowheads="1"/>
          </p:cNvSpPr>
          <p:nvPr/>
        </p:nvSpPr>
        <p:spPr bwMode="auto">
          <a:xfrm>
            <a:off x="38100" y="5565775"/>
            <a:ext cx="1462088" cy="350838"/>
          </a:xfrm>
          <a:prstGeom prst="rect">
            <a:avLst/>
          </a:prstGeom>
          <a:noFill/>
          <a:ln w="12700">
            <a:noFill/>
            <a:miter lim="800000"/>
            <a:headEnd/>
            <a:tailEnd/>
          </a:ln>
          <a:effectLst/>
        </p:spPr>
        <p:txBody>
          <a:bodyPr lIns="0" tIns="58738" rIns="0" bIns="58738"/>
          <a:lstStyle/>
          <a:p>
            <a:pPr defTabSz="941388">
              <a:lnSpc>
                <a:spcPct val="90000"/>
              </a:lnSpc>
            </a:pPr>
            <a:r>
              <a:rPr lang="en-US" sz="1300">
                <a:latin typeface="Trebuchet MS" pitchFamily="34" charset="0"/>
              </a:rPr>
              <a:t>HR</a:t>
            </a:r>
          </a:p>
        </p:txBody>
      </p:sp>
      <p:sp>
        <p:nvSpPr>
          <p:cNvPr id="87052" name="AutoShape 12"/>
          <p:cNvSpPr>
            <a:spLocks noChangeArrowheads="1"/>
          </p:cNvSpPr>
          <p:nvPr/>
        </p:nvSpPr>
        <p:spPr bwMode="auto">
          <a:xfrm>
            <a:off x="1168400" y="1160463"/>
            <a:ext cx="1189038" cy="457200"/>
          </a:xfrm>
          <a:prstGeom prst="chevron">
            <a:avLst>
              <a:gd name="adj" fmla="val 18398"/>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 QUOTATION</a:t>
            </a:r>
          </a:p>
        </p:txBody>
      </p:sp>
      <p:sp>
        <p:nvSpPr>
          <p:cNvPr id="87053" name="AutoShape 13"/>
          <p:cNvSpPr>
            <a:spLocks noChangeArrowheads="1"/>
          </p:cNvSpPr>
          <p:nvPr/>
        </p:nvSpPr>
        <p:spPr bwMode="auto">
          <a:xfrm>
            <a:off x="2438400" y="11430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CUSTOMER </a:t>
            </a:r>
          </a:p>
          <a:p>
            <a:pPr algn="ctr"/>
            <a:r>
              <a:rPr lang="en-US" sz="1000">
                <a:solidFill>
                  <a:schemeClr val="bg1"/>
                </a:solidFill>
                <a:latin typeface="Trebuchet MS" pitchFamily="34" charset="0"/>
              </a:rPr>
              <a:t>ORDERS</a:t>
            </a:r>
          </a:p>
        </p:txBody>
      </p:sp>
      <p:sp>
        <p:nvSpPr>
          <p:cNvPr id="87054" name="AutoShape 14"/>
          <p:cNvSpPr>
            <a:spLocks noChangeArrowheads="1"/>
          </p:cNvSpPr>
          <p:nvPr/>
        </p:nvSpPr>
        <p:spPr bwMode="auto">
          <a:xfrm>
            <a:off x="7751763" y="1155700"/>
            <a:ext cx="1189037"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SHIPMENT</a:t>
            </a:r>
          </a:p>
        </p:txBody>
      </p:sp>
      <p:sp>
        <p:nvSpPr>
          <p:cNvPr id="87055" name="AutoShape 15"/>
          <p:cNvSpPr>
            <a:spLocks noChangeArrowheads="1"/>
          </p:cNvSpPr>
          <p:nvPr/>
        </p:nvSpPr>
        <p:spPr bwMode="auto">
          <a:xfrm>
            <a:off x="5105400" y="11430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r>
              <a:rPr lang="en-US" sz="1000">
                <a:solidFill>
                  <a:schemeClr val="bg1"/>
                </a:solidFill>
                <a:latin typeface="Trebuchet MS" pitchFamily="34" charset="0"/>
              </a:rPr>
              <a:t>TRANSPORT</a:t>
            </a:r>
          </a:p>
        </p:txBody>
      </p:sp>
      <p:sp>
        <p:nvSpPr>
          <p:cNvPr id="87056" name="AutoShape 16"/>
          <p:cNvSpPr>
            <a:spLocks noChangeArrowheads="1"/>
          </p:cNvSpPr>
          <p:nvPr/>
        </p:nvSpPr>
        <p:spPr bwMode="auto">
          <a:xfrm>
            <a:off x="3819525" y="1155700"/>
            <a:ext cx="1189038" cy="457200"/>
          </a:xfrm>
          <a:prstGeom prst="chevron">
            <a:avLst>
              <a:gd name="adj" fmla="val 12847"/>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CONTRACT</a:t>
            </a:r>
          </a:p>
        </p:txBody>
      </p:sp>
      <p:sp>
        <p:nvSpPr>
          <p:cNvPr id="87057" name="AutoShape 17"/>
          <p:cNvSpPr>
            <a:spLocks noChangeArrowheads="1"/>
          </p:cNvSpPr>
          <p:nvPr/>
        </p:nvSpPr>
        <p:spPr bwMode="auto">
          <a:xfrm>
            <a:off x="6465888" y="1157288"/>
            <a:ext cx="1189037" cy="457200"/>
          </a:xfrm>
          <a:prstGeom prst="chevron">
            <a:avLst>
              <a:gd name="adj" fmla="val 12847"/>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INVOICING</a:t>
            </a:r>
          </a:p>
        </p:txBody>
      </p:sp>
      <p:sp>
        <p:nvSpPr>
          <p:cNvPr id="87058" name="AutoShape 18"/>
          <p:cNvSpPr>
            <a:spLocks noChangeArrowheads="1"/>
          </p:cNvSpPr>
          <p:nvPr/>
        </p:nvSpPr>
        <p:spPr bwMode="auto">
          <a:xfrm>
            <a:off x="1168400" y="1993900"/>
            <a:ext cx="1189038" cy="457200"/>
          </a:xfrm>
          <a:prstGeom prst="chevron">
            <a:avLst>
              <a:gd name="adj" fmla="val 23611"/>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SALES</a:t>
            </a:r>
          </a:p>
          <a:p>
            <a:pPr algn="ctr"/>
            <a:r>
              <a:rPr lang="en-US" sz="1000">
                <a:solidFill>
                  <a:schemeClr val="bg1"/>
                </a:solidFill>
                <a:latin typeface="Trebuchet MS" pitchFamily="34" charset="0"/>
              </a:rPr>
              <a:t>PLANNING</a:t>
            </a:r>
          </a:p>
        </p:txBody>
      </p:sp>
      <p:sp>
        <p:nvSpPr>
          <p:cNvPr id="87059" name="AutoShape 19"/>
          <p:cNvSpPr>
            <a:spLocks noChangeArrowheads="1"/>
          </p:cNvSpPr>
          <p:nvPr/>
        </p:nvSpPr>
        <p:spPr bwMode="auto">
          <a:xfrm>
            <a:off x="2490788" y="1993900"/>
            <a:ext cx="1189037"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ENGINEERING</a:t>
            </a:r>
            <a:endParaRPr lang="en-US" sz="1000">
              <a:solidFill>
                <a:schemeClr val="bg1"/>
              </a:solidFill>
              <a:latin typeface="Trebuchet MS" pitchFamily="34" charset="0"/>
            </a:endParaRPr>
          </a:p>
        </p:txBody>
      </p:sp>
      <p:sp>
        <p:nvSpPr>
          <p:cNvPr id="87060" name="AutoShape 20"/>
          <p:cNvSpPr>
            <a:spLocks noChangeArrowheads="1"/>
          </p:cNvSpPr>
          <p:nvPr/>
        </p:nvSpPr>
        <p:spPr bwMode="auto">
          <a:xfrm>
            <a:off x="3819525" y="1993900"/>
            <a:ext cx="1189038" cy="457200"/>
          </a:xfrm>
          <a:prstGeom prst="chevron">
            <a:avLst>
              <a:gd name="adj" fmla="val 7634"/>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MRP/</a:t>
            </a:r>
            <a:br>
              <a:rPr lang="pt-BR" sz="1000">
                <a:solidFill>
                  <a:schemeClr val="bg1"/>
                </a:solidFill>
                <a:latin typeface="Trebuchet MS" pitchFamily="34" charset="0"/>
              </a:rPr>
            </a:br>
            <a:r>
              <a:rPr lang="pt-BR" sz="1000">
                <a:solidFill>
                  <a:schemeClr val="bg1"/>
                </a:solidFill>
                <a:latin typeface="Trebuchet MS" pitchFamily="34" charset="0"/>
              </a:rPr>
              <a:t>MRPII/CRP/</a:t>
            </a:r>
            <a:br>
              <a:rPr lang="pt-BR" sz="1000">
                <a:solidFill>
                  <a:schemeClr val="bg1"/>
                </a:solidFill>
                <a:latin typeface="Trebuchet MS" pitchFamily="34" charset="0"/>
              </a:rPr>
            </a:br>
            <a:r>
              <a:rPr lang="pt-BR" sz="1000">
                <a:solidFill>
                  <a:schemeClr val="bg1"/>
                </a:solidFill>
                <a:latin typeface="Trebuchet MS" pitchFamily="34" charset="0"/>
              </a:rPr>
              <a:t>APS</a:t>
            </a:r>
            <a:endParaRPr lang="en-US" sz="1000">
              <a:solidFill>
                <a:schemeClr val="bg1"/>
              </a:solidFill>
              <a:latin typeface="Trebuchet MS" pitchFamily="34" charset="0"/>
            </a:endParaRPr>
          </a:p>
        </p:txBody>
      </p:sp>
      <p:sp>
        <p:nvSpPr>
          <p:cNvPr id="87061" name="AutoShape 21"/>
          <p:cNvSpPr>
            <a:spLocks noChangeArrowheads="1"/>
          </p:cNvSpPr>
          <p:nvPr/>
        </p:nvSpPr>
        <p:spPr bwMode="auto">
          <a:xfrm>
            <a:off x="5137150" y="19939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PRODUCTION</a:t>
            </a:r>
          </a:p>
          <a:p>
            <a:pPr algn="ctr"/>
            <a:r>
              <a:rPr lang="pt-BR" sz="1000">
                <a:solidFill>
                  <a:schemeClr val="bg1"/>
                </a:solidFill>
                <a:latin typeface="Trebuchet MS" pitchFamily="34" charset="0"/>
              </a:rPr>
              <a:t>CONTROL</a:t>
            </a:r>
            <a:endParaRPr lang="en-US" sz="1000">
              <a:solidFill>
                <a:schemeClr val="bg1"/>
              </a:solidFill>
              <a:latin typeface="Trebuchet MS" pitchFamily="34" charset="0"/>
            </a:endParaRPr>
          </a:p>
        </p:txBody>
      </p:sp>
      <p:sp>
        <p:nvSpPr>
          <p:cNvPr id="87062" name="AutoShape 22"/>
          <p:cNvSpPr>
            <a:spLocks noChangeArrowheads="1"/>
          </p:cNvSpPr>
          <p:nvPr/>
        </p:nvSpPr>
        <p:spPr bwMode="auto">
          <a:xfrm>
            <a:off x="6465888" y="1993900"/>
            <a:ext cx="1189037" cy="457200"/>
          </a:xfrm>
          <a:prstGeom prst="chevron">
            <a:avLst>
              <a:gd name="adj" fmla="val 12847"/>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COSTING</a:t>
            </a:r>
            <a:endParaRPr lang="en-US" sz="1000">
              <a:solidFill>
                <a:schemeClr val="bg1"/>
              </a:solidFill>
              <a:latin typeface="Trebuchet MS" pitchFamily="34" charset="0"/>
            </a:endParaRPr>
          </a:p>
        </p:txBody>
      </p:sp>
      <p:sp>
        <p:nvSpPr>
          <p:cNvPr id="87063" name="AutoShape 23"/>
          <p:cNvSpPr>
            <a:spLocks noChangeArrowheads="1"/>
          </p:cNvSpPr>
          <p:nvPr/>
        </p:nvSpPr>
        <p:spPr bwMode="auto">
          <a:xfrm>
            <a:off x="4521200" y="2908300"/>
            <a:ext cx="1189038" cy="457200"/>
          </a:xfrm>
          <a:prstGeom prst="chevron">
            <a:avLst>
              <a:gd name="adj" fmla="val 7634"/>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QUALITY</a:t>
            </a:r>
          </a:p>
          <a:p>
            <a:pPr algn="ctr"/>
            <a:r>
              <a:rPr lang="en-US" sz="1000">
                <a:solidFill>
                  <a:schemeClr val="bg1"/>
                </a:solidFill>
                <a:latin typeface="Trebuchet MS" pitchFamily="34" charset="0"/>
              </a:rPr>
              <a:t>PLAN</a:t>
            </a:r>
          </a:p>
        </p:txBody>
      </p:sp>
      <p:sp>
        <p:nvSpPr>
          <p:cNvPr id="87064" name="AutoShape 24"/>
          <p:cNvSpPr>
            <a:spLocks noChangeArrowheads="1"/>
          </p:cNvSpPr>
          <p:nvPr/>
        </p:nvSpPr>
        <p:spPr bwMode="auto">
          <a:xfrm>
            <a:off x="5838825" y="29083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INSPECTION</a:t>
            </a:r>
          </a:p>
        </p:txBody>
      </p:sp>
      <p:sp>
        <p:nvSpPr>
          <p:cNvPr id="87065" name="AutoShape 25"/>
          <p:cNvSpPr>
            <a:spLocks noChangeArrowheads="1"/>
          </p:cNvSpPr>
          <p:nvPr/>
        </p:nvSpPr>
        <p:spPr bwMode="auto">
          <a:xfrm>
            <a:off x="7154863" y="2908300"/>
            <a:ext cx="1189037" cy="457200"/>
          </a:xfrm>
          <a:prstGeom prst="chevron">
            <a:avLst>
              <a:gd name="adj" fmla="val 7634"/>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QUALITY</a:t>
            </a:r>
          </a:p>
          <a:p>
            <a:pPr algn="ctr"/>
            <a:r>
              <a:rPr lang="en-US" sz="1000">
                <a:solidFill>
                  <a:schemeClr val="bg1"/>
                </a:solidFill>
                <a:latin typeface="Trebuchet MS" pitchFamily="34" charset="0"/>
              </a:rPr>
              <a:t>CONTROL</a:t>
            </a:r>
          </a:p>
        </p:txBody>
      </p:sp>
      <p:sp>
        <p:nvSpPr>
          <p:cNvPr id="87066" name="AutoShape 26"/>
          <p:cNvSpPr>
            <a:spLocks noChangeArrowheads="1"/>
          </p:cNvSpPr>
          <p:nvPr/>
        </p:nvSpPr>
        <p:spPr bwMode="auto">
          <a:xfrm>
            <a:off x="1160463" y="3822700"/>
            <a:ext cx="1189037" cy="457200"/>
          </a:xfrm>
          <a:prstGeom prst="chevron">
            <a:avLst>
              <a:gd name="adj" fmla="val 18397"/>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REQUISITION</a:t>
            </a:r>
            <a:endParaRPr lang="en-US" sz="1000">
              <a:solidFill>
                <a:schemeClr val="bg1"/>
              </a:solidFill>
              <a:latin typeface="Trebuchet MS" pitchFamily="34" charset="0"/>
            </a:endParaRPr>
          </a:p>
        </p:txBody>
      </p:sp>
      <p:sp>
        <p:nvSpPr>
          <p:cNvPr id="87067" name="AutoShape 27"/>
          <p:cNvSpPr>
            <a:spLocks noChangeArrowheads="1"/>
          </p:cNvSpPr>
          <p:nvPr/>
        </p:nvSpPr>
        <p:spPr bwMode="auto">
          <a:xfrm>
            <a:off x="3819525" y="3822700"/>
            <a:ext cx="1189038" cy="457200"/>
          </a:xfrm>
          <a:prstGeom prst="chevron">
            <a:avLst>
              <a:gd name="adj" fmla="val 7634"/>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PURCHASE</a:t>
            </a:r>
          </a:p>
          <a:p>
            <a:pPr algn="ctr"/>
            <a:r>
              <a:rPr lang="pt-BR" sz="1000">
                <a:solidFill>
                  <a:schemeClr val="bg1"/>
                </a:solidFill>
                <a:latin typeface="Trebuchet MS" pitchFamily="34" charset="0"/>
              </a:rPr>
              <a:t>ORDER</a:t>
            </a:r>
            <a:endParaRPr lang="en-US" sz="1000">
              <a:solidFill>
                <a:schemeClr val="bg1"/>
              </a:solidFill>
              <a:latin typeface="Trebuchet MS" pitchFamily="34" charset="0"/>
            </a:endParaRPr>
          </a:p>
        </p:txBody>
      </p:sp>
      <p:sp>
        <p:nvSpPr>
          <p:cNvPr id="87068" name="AutoShape 28"/>
          <p:cNvSpPr>
            <a:spLocks noChangeArrowheads="1"/>
          </p:cNvSpPr>
          <p:nvPr/>
        </p:nvSpPr>
        <p:spPr bwMode="auto">
          <a:xfrm>
            <a:off x="5137150" y="38227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CONTRACT/</a:t>
            </a:r>
          </a:p>
          <a:p>
            <a:pPr algn="ctr"/>
            <a:r>
              <a:rPr lang="pt-BR" sz="1000">
                <a:solidFill>
                  <a:schemeClr val="bg1"/>
                </a:solidFill>
                <a:latin typeface="Trebuchet MS" pitchFamily="34" charset="0"/>
              </a:rPr>
              <a:t>SHIPMENT</a:t>
            </a:r>
            <a:endParaRPr lang="en-US" sz="1000">
              <a:solidFill>
                <a:schemeClr val="bg1"/>
              </a:solidFill>
              <a:latin typeface="Trebuchet MS" pitchFamily="34" charset="0"/>
            </a:endParaRPr>
          </a:p>
        </p:txBody>
      </p:sp>
      <p:sp>
        <p:nvSpPr>
          <p:cNvPr id="87069" name="AutoShape 29"/>
          <p:cNvSpPr>
            <a:spLocks noChangeArrowheads="1"/>
          </p:cNvSpPr>
          <p:nvPr/>
        </p:nvSpPr>
        <p:spPr bwMode="auto">
          <a:xfrm>
            <a:off x="6529388" y="3822700"/>
            <a:ext cx="1243012" cy="457200"/>
          </a:xfrm>
          <a:prstGeom prst="chevron">
            <a:avLst>
              <a:gd name="adj" fmla="val 22140"/>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PHYSICAL/</a:t>
            </a:r>
          </a:p>
          <a:p>
            <a:pPr algn="ctr"/>
            <a:r>
              <a:rPr lang="pt-BR" sz="1000">
                <a:solidFill>
                  <a:schemeClr val="bg1"/>
                </a:solidFill>
                <a:latin typeface="Trebuchet MS" pitchFamily="34" charset="0"/>
              </a:rPr>
              <a:t>FISCAL RECEIPTS</a:t>
            </a:r>
            <a:endParaRPr lang="en-US" sz="1000">
              <a:solidFill>
                <a:schemeClr val="bg1"/>
              </a:solidFill>
              <a:latin typeface="Trebuchet MS" pitchFamily="34" charset="0"/>
            </a:endParaRPr>
          </a:p>
        </p:txBody>
      </p:sp>
      <p:sp>
        <p:nvSpPr>
          <p:cNvPr id="87070" name="AutoShape 30"/>
          <p:cNvSpPr>
            <a:spLocks noChangeArrowheads="1"/>
          </p:cNvSpPr>
          <p:nvPr/>
        </p:nvSpPr>
        <p:spPr bwMode="auto">
          <a:xfrm>
            <a:off x="3819525" y="4737100"/>
            <a:ext cx="1189038" cy="457200"/>
          </a:xfrm>
          <a:prstGeom prst="chevron">
            <a:avLst>
              <a:gd name="adj" fmla="val 729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PREVENTIVE</a:t>
            </a:r>
          </a:p>
          <a:p>
            <a:pPr algn="ctr"/>
            <a:r>
              <a:rPr lang="en-US" sz="1000">
                <a:solidFill>
                  <a:schemeClr val="bg1"/>
                </a:solidFill>
                <a:latin typeface="Trebuchet MS" pitchFamily="34" charset="0"/>
              </a:rPr>
              <a:t>MAINTENANCE</a:t>
            </a:r>
          </a:p>
        </p:txBody>
      </p:sp>
      <p:sp>
        <p:nvSpPr>
          <p:cNvPr id="87071" name="AutoShape 31"/>
          <p:cNvSpPr>
            <a:spLocks noChangeArrowheads="1"/>
          </p:cNvSpPr>
          <p:nvPr/>
        </p:nvSpPr>
        <p:spPr bwMode="auto">
          <a:xfrm>
            <a:off x="1168400" y="4737100"/>
            <a:ext cx="1189038" cy="457200"/>
          </a:xfrm>
          <a:prstGeom prst="chevron">
            <a:avLst>
              <a:gd name="adj" fmla="val 21179"/>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ASSET</a:t>
            </a:r>
          </a:p>
          <a:p>
            <a:pPr algn="ctr"/>
            <a:r>
              <a:rPr lang="en-US" sz="1000">
                <a:solidFill>
                  <a:schemeClr val="bg1"/>
                </a:solidFill>
                <a:latin typeface="Trebuchet MS" pitchFamily="34" charset="0"/>
              </a:rPr>
              <a:t>STRUCTURE</a:t>
            </a:r>
          </a:p>
        </p:txBody>
      </p:sp>
      <p:sp>
        <p:nvSpPr>
          <p:cNvPr id="87072" name="AutoShape 32"/>
          <p:cNvSpPr>
            <a:spLocks noChangeArrowheads="1"/>
          </p:cNvSpPr>
          <p:nvPr/>
        </p:nvSpPr>
        <p:spPr bwMode="auto">
          <a:xfrm>
            <a:off x="2490788" y="4737100"/>
            <a:ext cx="1189037" cy="457200"/>
          </a:xfrm>
          <a:prstGeom prst="chevron">
            <a:avLst>
              <a:gd name="adj" fmla="val 729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SCHEDULED</a:t>
            </a:r>
          </a:p>
          <a:p>
            <a:pPr algn="ctr"/>
            <a:r>
              <a:rPr lang="en-US" sz="1000">
                <a:solidFill>
                  <a:schemeClr val="bg1"/>
                </a:solidFill>
                <a:latin typeface="Trebuchet MS" pitchFamily="34" charset="0"/>
              </a:rPr>
              <a:t>MAINTENANCE</a:t>
            </a:r>
          </a:p>
        </p:txBody>
      </p:sp>
      <p:sp>
        <p:nvSpPr>
          <p:cNvPr id="87073" name="AutoShape 33"/>
          <p:cNvSpPr>
            <a:spLocks noChangeArrowheads="1"/>
          </p:cNvSpPr>
          <p:nvPr/>
        </p:nvSpPr>
        <p:spPr bwMode="auto">
          <a:xfrm>
            <a:off x="5124450" y="4737100"/>
            <a:ext cx="1189038" cy="457200"/>
          </a:xfrm>
          <a:prstGeom prst="chevron">
            <a:avLst>
              <a:gd name="adj" fmla="val 4864"/>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en-US" sz="1000">
                <a:solidFill>
                  <a:schemeClr val="bg1"/>
                </a:solidFill>
                <a:latin typeface="Trebuchet MS" pitchFamily="34" charset="0"/>
              </a:rPr>
              <a:t>MAINTENANCE</a:t>
            </a:r>
          </a:p>
          <a:p>
            <a:pPr algn="ctr"/>
            <a:r>
              <a:rPr lang="en-US" sz="1000">
                <a:solidFill>
                  <a:schemeClr val="bg1"/>
                </a:solidFill>
                <a:latin typeface="Trebuchet MS" pitchFamily="34" charset="0"/>
              </a:rPr>
              <a:t>DATA HISTORY</a:t>
            </a:r>
          </a:p>
        </p:txBody>
      </p:sp>
      <p:sp>
        <p:nvSpPr>
          <p:cNvPr id="87074" name="AutoShape 34"/>
          <p:cNvSpPr>
            <a:spLocks noChangeArrowheads="1"/>
          </p:cNvSpPr>
          <p:nvPr/>
        </p:nvSpPr>
        <p:spPr bwMode="auto">
          <a:xfrm>
            <a:off x="1168400" y="5499100"/>
            <a:ext cx="1189038" cy="457200"/>
          </a:xfrm>
          <a:prstGeom prst="chevron">
            <a:avLst>
              <a:gd name="adj" fmla="val 20830"/>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900">
                <a:solidFill>
                  <a:schemeClr val="bg1"/>
                </a:solidFill>
                <a:latin typeface="Trebuchet MS" pitchFamily="34" charset="0"/>
              </a:rPr>
              <a:t>PLANNING/</a:t>
            </a:r>
            <a:br>
              <a:rPr lang="pt-BR" sz="900">
                <a:solidFill>
                  <a:schemeClr val="bg1"/>
                </a:solidFill>
                <a:latin typeface="Trebuchet MS" pitchFamily="34" charset="0"/>
              </a:rPr>
            </a:br>
            <a:r>
              <a:rPr lang="pt-BR" sz="900">
                <a:solidFill>
                  <a:schemeClr val="bg1"/>
                </a:solidFill>
                <a:latin typeface="Trebuchet MS" pitchFamily="34" charset="0"/>
              </a:rPr>
              <a:t>RECRUITMENT &amp;</a:t>
            </a:r>
          </a:p>
          <a:p>
            <a:pPr algn="ctr"/>
            <a:r>
              <a:rPr lang="pt-BR" sz="1000">
                <a:solidFill>
                  <a:schemeClr val="bg1"/>
                </a:solidFill>
                <a:latin typeface="Trebuchet MS" pitchFamily="34" charset="0"/>
              </a:rPr>
              <a:t>SELECTION</a:t>
            </a:r>
            <a:endParaRPr lang="en-US" sz="1000">
              <a:solidFill>
                <a:schemeClr val="bg1"/>
              </a:solidFill>
              <a:latin typeface="Trebuchet MS" pitchFamily="34" charset="0"/>
            </a:endParaRPr>
          </a:p>
        </p:txBody>
      </p:sp>
      <p:sp>
        <p:nvSpPr>
          <p:cNvPr id="87075" name="AutoShape 35"/>
          <p:cNvSpPr>
            <a:spLocks noChangeArrowheads="1"/>
          </p:cNvSpPr>
          <p:nvPr/>
        </p:nvSpPr>
        <p:spPr bwMode="auto">
          <a:xfrm>
            <a:off x="2490788" y="5499100"/>
            <a:ext cx="1189037" cy="457200"/>
          </a:xfrm>
          <a:prstGeom prst="chevron">
            <a:avLst>
              <a:gd name="adj" fmla="val 729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STAFF</a:t>
            </a:r>
          </a:p>
          <a:p>
            <a:pPr algn="ctr"/>
            <a:r>
              <a:rPr lang="pt-BR" sz="1000">
                <a:solidFill>
                  <a:schemeClr val="bg1"/>
                </a:solidFill>
                <a:latin typeface="Trebuchet MS" pitchFamily="34" charset="0"/>
              </a:rPr>
              <a:t>MANAGEMENT</a:t>
            </a:r>
            <a:endParaRPr lang="en-US" sz="1000">
              <a:solidFill>
                <a:schemeClr val="bg1"/>
              </a:solidFill>
              <a:latin typeface="Trebuchet MS" pitchFamily="34" charset="0"/>
            </a:endParaRPr>
          </a:p>
        </p:txBody>
      </p:sp>
      <p:sp>
        <p:nvSpPr>
          <p:cNvPr id="87076" name="AutoShape 36"/>
          <p:cNvSpPr>
            <a:spLocks noChangeArrowheads="1"/>
          </p:cNvSpPr>
          <p:nvPr/>
        </p:nvSpPr>
        <p:spPr bwMode="auto">
          <a:xfrm>
            <a:off x="3819525" y="5499100"/>
            <a:ext cx="1189038"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LABOR MEDICINE AND HEALTH</a:t>
            </a:r>
            <a:endParaRPr lang="en-US" sz="1000">
              <a:solidFill>
                <a:schemeClr val="bg1"/>
              </a:solidFill>
              <a:latin typeface="Trebuchet MS" pitchFamily="34" charset="0"/>
            </a:endParaRPr>
          </a:p>
        </p:txBody>
      </p:sp>
      <p:sp>
        <p:nvSpPr>
          <p:cNvPr id="87077" name="AutoShape 37"/>
          <p:cNvSpPr>
            <a:spLocks noChangeArrowheads="1"/>
          </p:cNvSpPr>
          <p:nvPr/>
        </p:nvSpPr>
        <p:spPr bwMode="auto">
          <a:xfrm>
            <a:off x="5137150" y="5499100"/>
            <a:ext cx="1189038" cy="457200"/>
          </a:xfrm>
          <a:prstGeom prst="chevron">
            <a:avLst>
              <a:gd name="adj" fmla="val 12847"/>
            </a:avLst>
          </a:prstGeom>
          <a:solidFill>
            <a:srgbClr val="CC3300"/>
          </a:solidFill>
          <a:ln w="12700">
            <a:noFill/>
            <a:miter lim="800000"/>
            <a:headEnd/>
            <a:tailEnd/>
          </a:ln>
          <a:effectLst>
            <a:prstShdw prst="shdw17" dist="17961" dir="2700000">
              <a:srgbClr val="CC3300">
                <a:gamma/>
                <a:shade val="60000"/>
                <a:invGamma/>
              </a:srgbClr>
            </a:prstShdw>
          </a:effectLst>
        </p:spPr>
        <p:txBody>
          <a:bodyPr lIns="0" tIns="44450" rIns="0" bIns="44450" anchor="ctr"/>
          <a:lstStyle/>
          <a:p>
            <a:pPr algn="ctr"/>
            <a:r>
              <a:rPr lang="pt-BR" sz="900">
                <a:solidFill>
                  <a:schemeClr val="bg1"/>
                </a:solidFill>
                <a:latin typeface="Trebuchet MS" pitchFamily="34" charset="0"/>
              </a:rPr>
              <a:t>CAREER/SUCCESSION/</a:t>
            </a:r>
            <a:r>
              <a:rPr lang="pt-BR" sz="1000">
                <a:solidFill>
                  <a:schemeClr val="bg1"/>
                </a:solidFill>
                <a:latin typeface="Trebuchet MS" pitchFamily="34" charset="0"/>
              </a:rPr>
              <a:t>COMPETENCE MANAGEMENT</a:t>
            </a:r>
            <a:endParaRPr lang="en-US" sz="1000">
              <a:solidFill>
                <a:schemeClr val="bg1"/>
              </a:solidFill>
              <a:latin typeface="Trebuchet MS" pitchFamily="34" charset="0"/>
            </a:endParaRPr>
          </a:p>
        </p:txBody>
      </p:sp>
      <p:sp>
        <p:nvSpPr>
          <p:cNvPr id="87078" name="AutoShape 38"/>
          <p:cNvSpPr>
            <a:spLocks noChangeArrowheads="1"/>
          </p:cNvSpPr>
          <p:nvPr/>
        </p:nvSpPr>
        <p:spPr bwMode="auto">
          <a:xfrm>
            <a:off x="6465888" y="5499100"/>
            <a:ext cx="1189037" cy="457200"/>
          </a:xfrm>
          <a:prstGeom prst="chevron">
            <a:avLst>
              <a:gd name="adj" fmla="val 7296"/>
            </a:avLst>
          </a:prstGeom>
          <a:solidFill>
            <a:srgbClr val="CC3300"/>
          </a:solidFill>
          <a:ln w="12700">
            <a:noFill/>
            <a:miter lim="800000"/>
            <a:headEnd/>
            <a:tailEnd/>
          </a:ln>
          <a:effectLst>
            <a:prstShdw prst="shdw17" dist="17961" dir="2700000">
              <a:srgbClr val="CC3300">
                <a:gamma/>
                <a:shade val="60000"/>
                <a:invGamma/>
              </a:srgbClr>
            </a:prstShdw>
          </a:effectLst>
        </p:spPr>
        <p:txBody>
          <a:bodyPr lIns="0" tIns="44450" rIns="0" bIns="44450" anchor="ctr"/>
          <a:lstStyle/>
          <a:p>
            <a:pPr algn="ctr"/>
            <a:r>
              <a:rPr lang="pt-BR" sz="900">
                <a:solidFill>
                  <a:schemeClr val="bg1"/>
                </a:solidFill>
                <a:latin typeface="Trebuchet MS" pitchFamily="34" charset="0"/>
              </a:rPr>
              <a:t>VARIABLE</a:t>
            </a:r>
          </a:p>
          <a:p>
            <a:pPr algn="ctr"/>
            <a:r>
              <a:rPr lang="pt-BR" sz="900">
                <a:solidFill>
                  <a:schemeClr val="bg1"/>
                </a:solidFill>
                <a:latin typeface="Trebuchet MS" pitchFamily="34" charset="0"/>
              </a:rPr>
              <a:t>REMUNERATION </a:t>
            </a:r>
          </a:p>
          <a:p>
            <a:pPr algn="ctr"/>
            <a:r>
              <a:rPr lang="pt-BR" sz="900">
                <a:solidFill>
                  <a:schemeClr val="bg1"/>
                </a:solidFill>
                <a:latin typeface="Trebuchet MS" pitchFamily="34" charset="0"/>
              </a:rPr>
              <a:t>GOAL MANAGEMENT</a:t>
            </a:r>
            <a:endParaRPr lang="en-US" sz="900">
              <a:solidFill>
                <a:schemeClr val="bg1"/>
              </a:solidFill>
              <a:latin typeface="Trebuchet MS" pitchFamily="34" charset="0"/>
            </a:endParaRPr>
          </a:p>
        </p:txBody>
      </p:sp>
      <p:sp>
        <p:nvSpPr>
          <p:cNvPr id="87079" name="AutoShape 39"/>
          <p:cNvSpPr>
            <a:spLocks noChangeArrowheads="1"/>
          </p:cNvSpPr>
          <p:nvPr/>
        </p:nvSpPr>
        <p:spPr bwMode="auto">
          <a:xfrm>
            <a:off x="7751763" y="5499100"/>
            <a:ext cx="1189037" cy="457200"/>
          </a:xfrm>
          <a:prstGeom prst="chevron">
            <a:avLst>
              <a:gd name="adj" fmla="val 729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INFORMATION SYSTEM</a:t>
            </a:r>
            <a:endParaRPr lang="en-US" sz="1000">
              <a:solidFill>
                <a:schemeClr val="bg1"/>
              </a:solidFill>
              <a:latin typeface="Trebuchet MS" pitchFamily="34" charset="0"/>
            </a:endParaRPr>
          </a:p>
        </p:txBody>
      </p:sp>
      <p:cxnSp>
        <p:nvCxnSpPr>
          <p:cNvPr id="87080" name="AutoShape 40"/>
          <p:cNvCxnSpPr>
            <a:cxnSpLocks noChangeShapeType="1"/>
            <a:stCxn id="87053" idx="2"/>
            <a:endCxn id="87058" idx="0"/>
          </p:cNvCxnSpPr>
          <p:nvPr/>
        </p:nvCxnSpPr>
        <p:spPr bwMode="auto">
          <a:xfrm rot="5400000">
            <a:off x="2162969" y="1146969"/>
            <a:ext cx="393700" cy="1300162"/>
          </a:xfrm>
          <a:prstGeom prst="bentConnector3">
            <a:avLst>
              <a:gd name="adj1" fmla="val 50000"/>
            </a:avLst>
          </a:prstGeom>
          <a:noFill/>
          <a:ln w="28575">
            <a:solidFill>
              <a:schemeClr val="tx1"/>
            </a:solidFill>
            <a:miter lim="800000"/>
            <a:headEnd/>
            <a:tailEnd/>
          </a:ln>
          <a:effectLst/>
        </p:spPr>
      </p:cxnSp>
      <p:cxnSp>
        <p:nvCxnSpPr>
          <p:cNvPr id="87081" name="AutoShape 41"/>
          <p:cNvCxnSpPr>
            <a:cxnSpLocks noChangeShapeType="1"/>
            <a:stCxn id="87055" idx="2"/>
            <a:endCxn id="87062" idx="0"/>
          </p:cNvCxnSpPr>
          <p:nvPr/>
        </p:nvCxnSpPr>
        <p:spPr bwMode="auto">
          <a:xfrm rot="16200000" flipH="1">
            <a:off x="6157119" y="1119981"/>
            <a:ext cx="393700" cy="1354138"/>
          </a:xfrm>
          <a:prstGeom prst="bentConnector3">
            <a:avLst>
              <a:gd name="adj1" fmla="val 50000"/>
            </a:avLst>
          </a:prstGeom>
          <a:noFill/>
          <a:ln w="28575">
            <a:solidFill>
              <a:schemeClr val="tx1"/>
            </a:solidFill>
            <a:miter lim="800000"/>
            <a:headEnd/>
            <a:tailEnd/>
          </a:ln>
          <a:effectLst/>
        </p:spPr>
      </p:cxnSp>
      <p:cxnSp>
        <p:nvCxnSpPr>
          <p:cNvPr id="87082" name="AutoShape 42"/>
          <p:cNvCxnSpPr>
            <a:cxnSpLocks noChangeShapeType="1"/>
            <a:stCxn id="87100" idx="4"/>
            <a:endCxn id="87055" idx="2"/>
          </p:cNvCxnSpPr>
          <p:nvPr/>
        </p:nvCxnSpPr>
        <p:spPr bwMode="auto">
          <a:xfrm rot="5400000">
            <a:off x="7186613" y="-161925"/>
            <a:ext cx="252412" cy="3271838"/>
          </a:xfrm>
          <a:prstGeom prst="bentConnector3">
            <a:avLst>
              <a:gd name="adj1" fmla="val 190565"/>
            </a:avLst>
          </a:prstGeom>
          <a:noFill/>
          <a:ln w="28575">
            <a:solidFill>
              <a:schemeClr val="tx1"/>
            </a:solidFill>
            <a:miter lim="800000"/>
            <a:headEnd/>
            <a:tailEnd/>
          </a:ln>
          <a:effectLst/>
        </p:spPr>
      </p:cxnSp>
      <p:cxnSp>
        <p:nvCxnSpPr>
          <p:cNvPr id="87083" name="AutoShape 43"/>
          <p:cNvCxnSpPr>
            <a:cxnSpLocks noChangeShapeType="1"/>
            <a:stCxn id="87060" idx="2"/>
            <a:endCxn id="87063" idx="0"/>
          </p:cNvCxnSpPr>
          <p:nvPr/>
        </p:nvCxnSpPr>
        <p:spPr bwMode="auto">
          <a:xfrm rot="16200000" flipH="1">
            <a:off x="4519613" y="2328862"/>
            <a:ext cx="457200" cy="701675"/>
          </a:xfrm>
          <a:prstGeom prst="bentConnector3">
            <a:avLst>
              <a:gd name="adj1" fmla="val 50000"/>
            </a:avLst>
          </a:prstGeom>
          <a:noFill/>
          <a:ln w="28575">
            <a:solidFill>
              <a:schemeClr val="tx1"/>
            </a:solidFill>
            <a:miter lim="800000"/>
            <a:headEnd/>
            <a:tailEnd/>
          </a:ln>
          <a:effectLst/>
        </p:spPr>
      </p:cxnSp>
      <p:cxnSp>
        <p:nvCxnSpPr>
          <p:cNvPr id="87084" name="AutoShape 44"/>
          <p:cNvCxnSpPr>
            <a:cxnSpLocks noChangeShapeType="1"/>
            <a:stCxn id="87062" idx="2"/>
            <a:endCxn id="87063" idx="0"/>
          </p:cNvCxnSpPr>
          <p:nvPr/>
        </p:nvCxnSpPr>
        <p:spPr bwMode="auto">
          <a:xfrm rot="5400000">
            <a:off x="5836444" y="1713706"/>
            <a:ext cx="457200" cy="1931988"/>
          </a:xfrm>
          <a:prstGeom prst="bentConnector3">
            <a:avLst>
              <a:gd name="adj1" fmla="val 50000"/>
            </a:avLst>
          </a:prstGeom>
          <a:noFill/>
          <a:ln w="28575">
            <a:solidFill>
              <a:schemeClr val="tx1"/>
            </a:solidFill>
            <a:miter lim="800000"/>
            <a:headEnd/>
            <a:tailEnd/>
          </a:ln>
          <a:effectLst/>
        </p:spPr>
      </p:cxnSp>
      <p:cxnSp>
        <p:nvCxnSpPr>
          <p:cNvPr id="87085" name="AutoShape 45"/>
          <p:cNvCxnSpPr>
            <a:cxnSpLocks noChangeShapeType="1"/>
            <a:stCxn id="87100" idx="4"/>
            <a:endCxn id="87061" idx="0"/>
          </p:cNvCxnSpPr>
          <p:nvPr/>
        </p:nvCxnSpPr>
        <p:spPr bwMode="auto">
          <a:xfrm rot="5400000">
            <a:off x="7005638" y="50800"/>
            <a:ext cx="646112" cy="3240088"/>
          </a:xfrm>
          <a:prstGeom prst="bentConnector3">
            <a:avLst>
              <a:gd name="adj1" fmla="val 71250"/>
            </a:avLst>
          </a:prstGeom>
          <a:noFill/>
          <a:ln w="28575">
            <a:solidFill>
              <a:schemeClr val="tx1"/>
            </a:solidFill>
            <a:miter lim="800000"/>
            <a:headEnd/>
            <a:tailEnd/>
          </a:ln>
          <a:effectLst/>
        </p:spPr>
      </p:cxnSp>
      <p:cxnSp>
        <p:nvCxnSpPr>
          <p:cNvPr id="87086" name="AutoShape 46"/>
          <p:cNvCxnSpPr>
            <a:cxnSpLocks noChangeShapeType="1"/>
            <a:stCxn id="87100" idx="4"/>
            <a:endCxn id="87058" idx="0"/>
          </p:cNvCxnSpPr>
          <p:nvPr/>
        </p:nvCxnSpPr>
        <p:spPr bwMode="auto">
          <a:xfrm rot="5400000">
            <a:off x="5006182" y="-1948656"/>
            <a:ext cx="646112" cy="7239000"/>
          </a:xfrm>
          <a:prstGeom prst="bentConnector3">
            <a:avLst>
              <a:gd name="adj1" fmla="val 70759"/>
            </a:avLst>
          </a:prstGeom>
          <a:noFill/>
          <a:ln w="28575">
            <a:solidFill>
              <a:schemeClr val="tx1"/>
            </a:solidFill>
            <a:miter lim="800000"/>
            <a:headEnd/>
            <a:tailEnd/>
          </a:ln>
          <a:effectLst/>
        </p:spPr>
      </p:cxnSp>
      <p:cxnSp>
        <p:nvCxnSpPr>
          <p:cNvPr id="87087" name="AutoShape 47"/>
          <p:cNvCxnSpPr>
            <a:cxnSpLocks noChangeShapeType="1"/>
            <a:stCxn id="87061" idx="2"/>
            <a:endCxn id="87064" idx="0"/>
          </p:cNvCxnSpPr>
          <p:nvPr/>
        </p:nvCxnSpPr>
        <p:spPr bwMode="auto">
          <a:xfrm rot="16200000" flipH="1">
            <a:off x="5830888" y="2328862"/>
            <a:ext cx="457200" cy="701675"/>
          </a:xfrm>
          <a:prstGeom prst="bentConnector3">
            <a:avLst>
              <a:gd name="adj1" fmla="val 50000"/>
            </a:avLst>
          </a:prstGeom>
          <a:noFill/>
          <a:ln w="28575">
            <a:solidFill>
              <a:schemeClr val="tx1"/>
            </a:solidFill>
            <a:miter lim="800000"/>
            <a:headEnd/>
            <a:tailEnd/>
          </a:ln>
          <a:effectLst/>
        </p:spPr>
      </p:cxnSp>
      <p:cxnSp>
        <p:nvCxnSpPr>
          <p:cNvPr id="87088" name="AutoShape 48"/>
          <p:cNvCxnSpPr>
            <a:cxnSpLocks noChangeShapeType="1"/>
            <a:stCxn id="87062" idx="2"/>
            <a:endCxn id="87065" idx="0"/>
          </p:cNvCxnSpPr>
          <p:nvPr/>
        </p:nvCxnSpPr>
        <p:spPr bwMode="auto">
          <a:xfrm rot="16200000" flipH="1">
            <a:off x="7153276" y="2328862"/>
            <a:ext cx="457200" cy="701675"/>
          </a:xfrm>
          <a:prstGeom prst="bentConnector3">
            <a:avLst>
              <a:gd name="adj1" fmla="val 50000"/>
            </a:avLst>
          </a:prstGeom>
          <a:noFill/>
          <a:ln w="28575">
            <a:solidFill>
              <a:schemeClr val="tx1"/>
            </a:solidFill>
            <a:miter lim="800000"/>
            <a:headEnd/>
            <a:tailEnd/>
          </a:ln>
          <a:effectLst/>
        </p:spPr>
      </p:cxnSp>
      <p:cxnSp>
        <p:nvCxnSpPr>
          <p:cNvPr id="87089" name="AutoShape 49"/>
          <p:cNvCxnSpPr>
            <a:cxnSpLocks noChangeShapeType="1"/>
            <a:stCxn id="87062" idx="2"/>
            <a:endCxn id="87058" idx="2"/>
          </p:cNvCxnSpPr>
          <p:nvPr/>
        </p:nvCxnSpPr>
        <p:spPr bwMode="auto">
          <a:xfrm rot="5400000">
            <a:off x="4369594" y="-208756"/>
            <a:ext cx="1588" cy="5321300"/>
          </a:xfrm>
          <a:prstGeom prst="bentConnector3">
            <a:avLst>
              <a:gd name="adj1" fmla="val 14400000"/>
            </a:avLst>
          </a:prstGeom>
          <a:noFill/>
          <a:ln w="28575">
            <a:solidFill>
              <a:schemeClr val="tx1"/>
            </a:solidFill>
            <a:miter lim="800000"/>
            <a:headEnd/>
            <a:tailEnd/>
          </a:ln>
          <a:effectLst/>
        </p:spPr>
      </p:cxnSp>
      <p:cxnSp>
        <p:nvCxnSpPr>
          <p:cNvPr id="87090" name="AutoShape 50"/>
          <p:cNvCxnSpPr>
            <a:cxnSpLocks noChangeShapeType="1"/>
            <a:stCxn id="87067" idx="0"/>
            <a:endCxn id="87063" idx="2"/>
          </p:cNvCxnSpPr>
          <p:nvPr/>
        </p:nvCxnSpPr>
        <p:spPr bwMode="auto">
          <a:xfrm rot="16200000">
            <a:off x="4519613" y="3243262"/>
            <a:ext cx="457200" cy="701675"/>
          </a:xfrm>
          <a:prstGeom prst="bentConnector3">
            <a:avLst>
              <a:gd name="adj1" fmla="val 50000"/>
            </a:avLst>
          </a:prstGeom>
          <a:noFill/>
          <a:ln w="28575">
            <a:solidFill>
              <a:schemeClr val="tx1"/>
            </a:solidFill>
            <a:miter lim="800000"/>
            <a:headEnd/>
            <a:tailEnd/>
          </a:ln>
          <a:effectLst/>
        </p:spPr>
      </p:cxnSp>
      <p:cxnSp>
        <p:nvCxnSpPr>
          <p:cNvPr id="87091" name="AutoShape 51"/>
          <p:cNvCxnSpPr>
            <a:cxnSpLocks noChangeShapeType="1"/>
            <a:stCxn id="87109" idx="2"/>
            <a:endCxn id="87065" idx="2"/>
          </p:cNvCxnSpPr>
          <p:nvPr/>
        </p:nvCxnSpPr>
        <p:spPr bwMode="auto">
          <a:xfrm rot="16200000" flipH="1">
            <a:off x="4720432" y="354806"/>
            <a:ext cx="1588" cy="6022975"/>
          </a:xfrm>
          <a:prstGeom prst="bentConnector3">
            <a:avLst>
              <a:gd name="adj1" fmla="val 14400000"/>
            </a:avLst>
          </a:prstGeom>
          <a:noFill/>
          <a:ln w="28575">
            <a:solidFill>
              <a:schemeClr val="tx1"/>
            </a:solidFill>
            <a:miter lim="800000"/>
            <a:headEnd/>
            <a:tailEnd/>
          </a:ln>
          <a:effectLst/>
        </p:spPr>
      </p:cxnSp>
      <p:cxnSp>
        <p:nvCxnSpPr>
          <p:cNvPr id="87092" name="AutoShape 52"/>
          <p:cNvCxnSpPr>
            <a:cxnSpLocks noChangeShapeType="1"/>
            <a:stCxn id="87064" idx="2"/>
            <a:endCxn id="87065" idx="2"/>
          </p:cNvCxnSpPr>
          <p:nvPr/>
        </p:nvCxnSpPr>
        <p:spPr bwMode="auto">
          <a:xfrm rot="16200000" flipH="1">
            <a:off x="7070725" y="2705100"/>
            <a:ext cx="1588" cy="1322388"/>
          </a:xfrm>
          <a:prstGeom prst="bentConnector3">
            <a:avLst>
              <a:gd name="adj1" fmla="val 14400000"/>
            </a:avLst>
          </a:prstGeom>
          <a:noFill/>
          <a:ln w="28575">
            <a:solidFill>
              <a:schemeClr val="tx1"/>
            </a:solidFill>
            <a:miter lim="800000"/>
            <a:headEnd/>
            <a:tailEnd/>
          </a:ln>
          <a:effectLst/>
        </p:spPr>
      </p:cxnSp>
      <p:cxnSp>
        <p:nvCxnSpPr>
          <p:cNvPr id="87093" name="AutoShape 53"/>
          <p:cNvCxnSpPr>
            <a:cxnSpLocks noChangeShapeType="1"/>
            <a:stCxn id="87066" idx="2"/>
            <a:endCxn id="87069" idx="2"/>
          </p:cNvCxnSpPr>
          <p:nvPr/>
        </p:nvCxnSpPr>
        <p:spPr bwMode="auto">
          <a:xfrm rot="16200000" flipH="1">
            <a:off x="4406107" y="1586706"/>
            <a:ext cx="1588" cy="5387975"/>
          </a:xfrm>
          <a:prstGeom prst="bentConnector3">
            <a:avLst>
              <a:gd name="adj1" fmla="val 14400000"/>
            </a:avLst>
          </a:prstGeom>
          <a:noFill/>
          <a:ln w="28575">
            <a:solidFill>
              <a:schemeClr val="tx1"/>
            </a:solidFill>
            <a:miter lim="800000"/>
            <a:headEnd/>
            <a:tailEnd/>
          </a:ln>
          <a:effectLst/>
        </p:spPr>
      </p:cxnSp>
      <p:cxnSp>
        <p:nvCxnSpPr>
          <p:cNvPr id="87094" name="AutoShape 54"/>
          <p:cNvCxnSpPr>
            <a:cxnSpLocks noChangeShapeType="1"/>
            <a:stCxn id="87097" idx="2"/>
            <a:endCxn id="87067" idx="2"/>
          </p:cNvCxnSpPr>
          <p:nvPr/>
        </p:nvCxnSpPr>
        <p:spPr bwMode="auto">
          <a:xfrm rot="16200000" flipH="1">
            <a:off x="3729038" y="3613150"/>
            <a:ext cx="1588" cy="1335087"/>
          </a:xfrm>
          <a:prstGeom prst="bentConnector3">
            <a:avLst>
              <a:gd name="adj1" fmla="val 14400000"/>
            </a:avLst>
          </a:prstGeom>
          <a:noFill/>
          <a:ln w="28575">
            <a:solidFill>
              <a:schemeClr val="tx1"/>
            </a:solidFill>
            <a:miter lim="800000"/>
            <a:headEnd/>
            <a:tailEnd/>
          </a:ln>
          <a:effectLst/>
        </p:spPr>
      </p:cxnSp>
      <p:cxnSp>
        <p:nvCxnSpPr>
          <p:cNvPr id="87095" name="AutoShape 55"/>
          <p:cNvCxnSpPr>
            <a:cxnSpLocks noChangeShapeType="1"/>
            <a:stCxn id="87067" idx="2"/>
            <a:endCxn id="87068" idx="2"/>
          </p:cNvCxnSpPr>
          <p:nvPr/>
        </p:nvCxnSpPr>
        <p:spPr bwMode="auto">
          <a:xfrm rot="16200000" flipH="1">
            <a:off x="5052219" y="3625056"/>
            <a:ext cx="1588" cy="1311275"/>
          </a:xfrm>
          <a:prstGeom prst="bentConnector3">
            <a:avLst>
              <a:gd name="adj1" fmla="val 14400000"/>
            </a:avLst>
          </a:prstGeom>
          <a:noFill/>
          <a:ln w="28575">
            <a:solidFill>
              <a:schemeClr val="tx1"/>
            </a:solidFill>
            <a:miter lim="800000"/>
            <a:headEnd/>
            <a:tailEnd/>
          </a:ln>
          <a:effectLst/>
        </p:spPr>
      </p:cxnSp>
      <p:cxnSp>
        <p:nvCxnSpPr>
          <p:cNvPr id="87096" name="AutoShape 56"/>
          <p:cNvCxnSpPr>
            <a:cxnSpLocks noChangeShapeType="1"/>
            <a:stCxn id="87072" idx="1"/>
            <a:endCxn id="87063" idx="1"/>
          </p:cNvCxnSpPr>
          <p:nvPr/>
        </p:nvCxnSpPr>
        <p:spPr bwMode="auto">
          <a:xfrm rot="10800000" flipH="1">
            <a:off x="2524125" y="3136900"/>
            <a:ext cx="2032000" cy="1828800"/>
          </a:xfrm>
          <a:prstGeom prst="bentConnector3">
            <a:avLst>
              <a:gd name="adj1" fmla="val -6097"/>
            </a:avLst>
          </a:prstGeom>
          <a:noFill/>
          <a:ln w="28575">
            <a:solidFill>
              <a:schemeClr val="tx1"/>
            </a:solidFill>
            <a:miter lim="800000"/>
            <a:headEnd/>
            <a:tailEnd/>
          </a:ln>
          <a:effectLst/>
        </p:spPr>
      </p:cxnSp>
      <p:sp>
        <p:nvSpPr>
          <p:cNvPr id="87097" name="AutoShape 57"/>
          <p:cNvSpPr>
            <a:spLocks noChangeArrowheads="1"/>
          </p:cNvSpPr>
          <p:nvPr/>
        </p:nvSpPr>
        <p:spPr bwMode="auto">
          <a:xfrm>
            <a:off x="2490788" y="3822700"/>
            <a:ext cx="1189037" cy="457200"/>
          </a:xfrm>
          <a:prstGeom prst="chevron">
            <a:avLst>
              <a:gd name="adj" fmla="val 10066"/>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QUOTATION</a:t>
            </a:r>
            <a:endParaRPr lang="en-US" sz="1000">
              <a:solidFill>
                <a:schemeClr val="bg1"/>
              </a:solidFill>
              <a:latin typeface="Trebuchet MS" pitchFamily="34" charset="0"/>
            </a:endParaRPr>
          </a:p>
        </p:txBody>
      </p:sp>
      <p:cxnSp>
        <p:nvCxnSpPr>
          <p:cNvPr id="87098" name="AutoShape 58"/>
          <p:cNvCxnSpPr>
            <a:cxnSpLocks noChangeShapeType="1"/>
            <a:stCxn id="87073" idx="0"/>
            <a:endCxn id="87069" idx="2"/>
          </p:cNvCxnSpPr>
          <p:nvPr/>
        </p:nvCxnSpPr>
        <p:spPr bwMode="auto">
          <a:xfrm rot="16200000">
            <a:off x="6175376" y="3811587"/>
            <a:ext cx="457200" cy="1393825"/>
          </a:xfrm>
          <a:prstGeom prst="bentConnector3">
            <a:avLst>
              <a:gd name="adj1" fmla="val 50000"/>
            </a:avLst>
          </a:prstGeom>
          <a:noFill/>
          <a:ln w="28575">
            <a:solidFill>
              <a:schemeClr val="tx1"/>
            </a:solidFill>
            <a:miter lim="800000"/>
            <a:headEnd/>
            <a:tailEnd/>
          </a:ln>
          <a:effectLst/>
        </p:spPr>
      </p:cxnSp>
      <p:cxnSp>
        <p:nvCxnSpPr>
          <p:cNvPr id="87099" name="AutoShape 59"/>
          <p:cNvCxnSpPr>
            <a:cxnSpLocks noChangeShapeType="1"/>
            <a:stCxn id="87073" idx="3"/>
            <a:endCxn id="87064" idx="2"/>
          </p:cNvCxnSpPr>
          <p:nvPr/>
        </p:nvCxnSpPr>
        <p:spPr bwMode="auto">
          <a:xfrm flipV="1">
            <a:off x="6313488" y="3365500"/>
            <a:ext cx="96837" cy="1600200"/>
          </a:xfrm>
          <a:prstGeom prst="bentConnector2">
            <a:avLst/>
          </a:prstGeom>
          <a:noFill/>
          <a:ln w="28575">
            <a:solidFill>
              <a:schemeClr val="tx1"/>
            </a:solidFill>
            <a:miter lim="800000"/>
            <a:headEnd/>
            <a:tailEnd/>
          </a:ln>
          <a:effectLst/>
        </p:spPr>
      </p:cxnSp>
      <p:sp>
        <p:nvSpPr>
          <p:cNvPr id="87100" name="Oval 60"/>
          <p:cNvSpPr>
            <a:spLocks noChangeArrowheads="1"/>
          </p:cNvSpPr>
          <p:nvPr/>
        </p:nvSpPr>
        <p:spPr bwMode="auto">
          <a:xfrm>
            <a:off x="8890000" y="1219200"/>
            <a:ext cx="115888" cy="128588"/>
          </a:xfrm>
          <a:prstGeom prst="ellipse">
            <a:avLst/>
          </a:prstGeom>
          <a:noFill/>
          <a:ln w="9525">
            <a:noFill/>
            <a:round/>
            <a:headEnd/>
            <a:tailEnd/>
          </a:ln>
          <a:effectLst/>
        </p:spPr>
        <p:txBody>
          <a:bodyPr wrap="none" anchor="ctr"/>
          <a:lstStyle/>
          <a:p>
            <a:endParaRPr lang="en-US"/>
          </a:p>
        </p:txBody>
      </p:sp>
      <p:sp>
        <p:nvSpPr>
          <p:cNvPr id="87101" name="Oval 61"/>
          <p:cNvSpPr>
            <a:spLocks noChangeArrowheads="1"/>
          </p:cNvSpPr>
          <p:nvPr/>
        </p:nvSpPr>
        <p:spPr bwMode="auto">
          <a:xfrm>
            <a:off x="8901113" y="5726113"/>
            <a:ext cx="115887" cy="128587"/>
          </a:xfrm>
          <a:prstGeom prst="ellipse">
            <a:avLst/>
          </a:prstGeom>
          <a:noFill/>
          <a:ln w="9525">
            <a:noFill/>
            <a:round/>
            <a:headEnd/>
            <a:tailEnd/>
          </a:ln>
          <a:effectLst/>
        </p:spPr>
        <p:txBody>
          <a:bodyPr wrap="none" anchor="ctr"/>
          <a:lstStyle/>
          <a:p>
            <a:endParaRPr lang="en-US"/>
          </a:p>
        </p:txBody>
      </p:sp>
      <p:cxnSp>
        <p:nvCxnSpPr>
          <p:cNvPr id="87102" name="AutoShape 62"/>
          <p:cNvCxnSpPr>
            <a:cxnSpLocks noChangeShapeType="1"/>
            <a:stCxn id="87100" idx="4"/>
            <a:endCxn id="87101" idx="0"/>
          </p:cNvCxnSpPr>
          <p:nvPr/>
        </p:nvCxnSpPr>
        <p:spPr bwMode="auto">
          <a:xfrm rot="16200000" flipH="1">
            <a:off x="6765131" y="3531395"/>
            <a:ext cx="4378325" cy="11112"/>
          </a:xfrm>
          <a:prstGeom prst="bentConnector3">
            <a:avLst>
              <a:gd name="adj1" fmla="val 50000"/>
            </a:avLst>
          </a:prstGeom>
          <a:noFill/>
          <a:ln w="28575">
            <a:solidFill>
              <a:schemeClr val="tx1"/>
            </a:solidFill>
            <a:miter lim="800000"/>
            <a:headEnd/>
            <a:tailEnd/>
          </a:ln>
          <a:effectLst/>
        </p:spPr>
      </p:cxnSp>
      <p:cxnSp>
        <p:nvCxnSpPr>
          <p:cNvPr id="87103" name="AutoShape 63"/>
          <p:cNvCxnSpPr>
            <a:cxnSpLocks noChangeShapeType="1"/>
            <a:stCxn id="87100" idx="4"/>
            <a:endCxn id="87062" idx="3"/>
          </p:cNvCxnSpPr>
          <p:nvPr/>
        </p:nvCxnSpPr>
        <p:spPr bwMode="auto">
          <a:xfrm rot="5400000">
            <a:off x="7864476" y="1138237"/>
            <a:ext cx="874712" cy="1293813"/>
          </a:xfrm>
          <a:prstGeom prst="bentConnector2">
            <a:avLst/>
          </a:prstGeom>
          <a:noFill/>
          <a:ln w="28575">
            <a:solidFill>
              <a:schemeClr val="tx1"/>
            </a:solidFill>
            <a:miter lim="800000"/>
            <a:headEnd/>
            <a:tailEnd/>
          </a:ln>
          <a:effectLst/>
        </p:spPr>
      </p:cxnSp>
      <p:cxnSp>
        <p:nvCxnSpPr>
          <p:cNvPr id="87104" name="AutoShape 64"/>
          <p:cNvCxnSpPr>
            <a:cxnSpLocks noChangeShapeType="1"/>
            <a:stCxn id="87100" idx="4"/>
            <a:endCxn id="87065" idx="3"/>
          </p:cNvCxnSpPr>
          <p:nvPr/>
        </p:nvCxnSpPr>
        <p:spPr bwMode="auto">
          <a:xfrm rot="5400000">
            <a:off x="7751763" y="1939925"/>
            <a:ext cx="1789112" cy="604838"/>
          </a:xfrm>
          <a:prstGeom prst="bentConnector2">
            <a:avLst/>
          </a:prstGeom>
          <a:noFill/>
          <a:ln w="28575">
            <a:solidFill>
              <a:schemeClr val="tx1"/>
            </a:solidFill>
            <a:miter lim="800000"/>
            <a:headEnd/>
            <a:tailEnd/>
          </a:ln>
          <a:effectLst/>
        </p:spPr>
      </p:cxnSp>
      <p:cxnSp>
        <p:nvCxnSpPr>
          <p:cNvPr id="87105" name="AutoShape 65"/>
          <p:cNvCxnSpPr>
            <a:cxnSpLocks noChangeShapeType="1"/>
            <a:stCxn id="87100" idx="4"/>
            <a:endCxn id="87069" idx="3"/>
          </p:cNvCxnSpPr>
          <p:nvPr/>
        </p:nvCxnSpPr>
        <p:spPr bwMode="auto">
          <a:xfrm rot="5400000">
            <a:off x="7008813" y="2111375"/>
            <a:ext cx="2703512" cy="1176338"/>
          </a:xfrm>
          <a:prstGeom prst="bentConnector2">
            <a:avLst/>
          </a:prstGeom>
          <a:noFill/>
          <a:ln w="28575">
            <a:solidFill>
              <a:schemeClr val="tx1"/>
            </a:solidFill>
            <a:miter lim="800000"/>
            <a:headEnd/>
            <a:tailEnd/>
          </a:ln>
          <a:effectLst/>
        </p:spPr>
      </p:cxnSp>
      <p:cxnSp>
        <p:nvCxnSpPr>
          <p:cNvPr id="87106" name="AutoShape 66"/>
          <p:cNvCxnSpPr>
            <a:cxnSpLocks noChangeShapeType="1"/>
            <a:stCxn id="87100" idx="4"/>
            <a:endCxn id="87073" idx="3"/>
          </p:cNvCxnSpPr>
          <p:nvPr/>
        </p:nvCxnSpPr>
        <p:spPr bwMode="auto">
          <a:xfrm rot="5400000">
            <a:off x="5822157" y="1839119"/>
            <a:ext cx="3617912" cy="2635250"/>
          </a:xfrm>
          <a:prstGeom prst="bentConnector2">
            <a:avLst/>
          </a:prstGeom>
          <a:noFill/>
          <a:ln w="28575">
            <a:solidFill>
              <a:schemeClr val="tx1"/>
            </a:solidFill>
            <a:miter lim="800000"/>
            <a:headEnd/>
            <a:tailEnd/>
          </a:ln>
          <a:effectLst/>
        </p:spPr>
      </p:cxnSp>
      <p:cxnSp>
        <p:nvCxnSpPr>
          <p:cNvPr id="87107" name="AutoShape 67"/>
          <p:cNvCxnSpPr>
            <a:cxnSpLocks noChangeShapeType="1"/>
            <a:stCxn id="87058" idx="2"/>
            <a:endCxn id="87109" idx="0"/>
          </p:cNvCxnSpPr>
          <p:nvPr/>
        </p:nvCxnSpPr>
        <p:spPr bwMode="auto">
          <a:xfrm rot="5400000">
            <a:off x="1481138" y="2679700"/>
            <a:ext cx="457200" cy="0"/>
          </a:xfrm>
          <a:prstGeom prst="straightConnector1">
            <a:avLst/>
          </a:prstGeom>
          <a:noFill/>
          <a:ln w="28575">
            <a:solidFill>
              <a:schemeClr val="tx1"/>
            </a:solidFill>
            <a:round/>
            <a:headEnd/>
            <a:tailEnd/>
          </a:ln>
          <a:effectLst/>
        </p:spPr>
      </p:cxnSp>
      <p:sp>
        <p:nvSpPr>
          <p:cNvPr id="87108" name="Rectangle 68"/>
          <p:cNvSpPr>
            <a:spLocks noChangeArrowheads="1"/>
          </p:cNvSpPr>
          <p:nvPr/>
        </p:nvSpPr>
        <p:spPr bwMode="auto">
          <a:xfrm>
            <a:off x="184150" y="149225"/>
            <a:ext cx="7404100" cy="538163"/>
          </a:xfrm>
          <a:prstGeom prst="rect">
            <a:avLst/>
          </a:prstGeom>
          <a:noFill/>
          <a:ln w="9525">
            <a:noFill/>
            <a:miter lim="800000"/>
            <a:headEnd/>
            <a:tailEnd/>
          </a:ln>
          <a:effectLst/>
        </p:spPr>
        <p:txBody>
          <a:bodyPr anchor="ctr"/>
          <a:lstStyle/>
          <a:p>
            <a:r>
              <a:rPr lang="pt-BR" sz="2800" b="0">
                <a:solidFill>
                  <a:srgbClr val="990033"/>
                </a:solidFill>
                <a:latin typeface="Trebuchet MS" pitchFamily="34" charset="0"/>
              </a:rPr>
              <a:t>Datasul solulion integrated by process</a:t>
            </a:r>
            <a:endParaRPr lang="en-US" sz="2800" b="0">
              <a:solidFill>
                <a:srgbClr val="990033"/>
              </a:solidFill>
              <a:latin typeface="Trebuchet MS" pitchFamily="34" charset="0"/>
            </a:endParaRPr>
          </a:p>
        </p:txBody>
      </p:sp>
      <p:sp>
        <p:nvSpPr>
          <p:cNvPr id="87109" name="AutoShape 69"/>
          <p:cNvSpPr>
            <a:spLocks noChangeArrowheads="1"/>
          </p:cNvSpPr>
          <p:nvPr/>
        </p:nvSpPr>
        <p:spPr bwMode="auto">
          <a:xfrm>
            <a:off x="1168400" y="2908300"/>
            <a:ext cx="1189038" cy="457200"/>
          </a:xfrm>
          <a:prstGeom prst="chevron">
            <a:avLst>
              <a:gd name="adj" fmla="val 23611"/>
            </a:avLst>
          </a:prstGeom>
          <a:solidFill>
            <a:srgbClr val="CC3300"/>
          </a:solidFill>
          <a:ln w="12700">
            <a:noFill/>
            <a:miter lim="800000"/>
            <a:headEnd/>
            <a:tailEnd/>
          </a:ln>
          <a:effectLst>
            <a:prstShdw prst="shdw17" dist="17961" dir="2700000">
              <a:srgbClr val="CC3300">
                <a:gamma/>
                <a:shade val="60000"/>
                <a:invGamma/>
              </a:srgbClr>
            </a:prstShdw>
          </a:effectLst>
        </p:spPr>
        <p:txBody>
          <a:bodyPr lIns="90488" tIns="44450" rIns="90488" bIns="44450" anchor="ctr"/>
          <a:lstStyle/>
          <a:p>
            <a:pPr algn="ctr"/>
            <a:r>
              <a:rPr lang="pt-BR" sz="1000">
                <a:solidFill>
                  <a:schemeClr val="bg1"/>
                </a:solidFill>
                <a:latin typeface="Trebuchet MS" pitchFamily="34" charset="0"/>
              </a:rPr>
              <a:t>CONTENT MANAGEMENT</a:t>
            </a:r>
            <a:endParaRPr lang="en-US" sz="1000">
              <a:solidFill>
                <a:schemeClr val="bg1"/>
              </a:solidFill>
              <a:latin typeface="Trebuchet MS" pitchFamily="34" charset="0"/>
            </a:endParaRPr>
          </a:p>
        </p:txBody>
      </p:sp>
      <p:cxnSp>
        <p:nvCxnSpPr>
          <p:cNvPr id="87110" name="AutoShape 70"/>
          <p:cNvCxnSpPr>
            <a:cxnSpLocks noChangeShapeType="1"/>
            <a:stCxn id="87109" idx="2"/>
            <a:endCxn id="87066" idx="0"/>
          </p:cNvCxnSpPr>
          <p:nvPr/>
        </p:nvCxnSpPr>
        <p:spPr bwMode="auto">
          <a:xfrm rot="16200000" flipH="1">
            <a:off x="1482726" y="3592512"/>
            <a:ext cx="457200" cy="3175"/>
          </a:xfrm>
          <a:prstGeom prst="bentConnector3">
            <a:avLst>
              <a:gd name="adj1" fmla="val 50000"/>
            </a:avLst>
          </a:prstGeom>
          <a:noFill/>
          <a:ln w="28575">
            <a:solidFill>
              <a:schemeClr val="tx1"/>
            </a:solidFill>
            <a:miter lim="800000"/>
            <a:headEnd/>
            <a:tailEnd/>
          </a:ln>
          <a:effectLst/>
        </p:spPr>
      </p:cxnSp>
      <p:cxnSp>
        <p:nvCxnSpPr>
          <p:cNvPr id="87111" name="AutoShape 71"/>
          <p:cNvCxnSpPr>
            <a:cxnSpLocks noChangeShapeType="1"/>
            <a:stCxn id="87075" idx="1"/>
            <a:endCxn id="87072" idx="1"/>
          </p:cNvCxnSpPr>
          <p:nvPr/>
        </p:nvCxnSpPr>
        <p:spPr bwMode="auto">
          <a:xfrm rot="10800000" flipH="1">
            <a:off x="2524125" y="4965700"/>
            <a:ext cx="1588" cy="762000"/>
          </a:xfrm>
          <a:prstGeom prst="bentConnector3">
            <a:avLst>
              <a:gd name="adj1" fmla="val -7400005"/>
            </a:avLst>
          </a:prstGeom>
          <a:noFill/>
          <a:ln w="28575">
            <a:solidFill>
              <a:schemeClr val="tx1"/>
            </a:solidFill>
            <a:miter lim="800000"/>
            <a:headEnd/>
            <a:tailEnd/>
          </a:ln>
          <a:effectLst/>
        </p:spPr>
      </p:cxnSp>
      <p:cxnSp>
        <p:nvCxnSpPr>
          <p:cNvPr id="87112" name="AutoShape 72"/>
          <p:cNvCxnSpPr>
            <a:cxnSpLocks noChangeShapeType="1"/>
            <a:stCxn id="87077" idx="3"/>
            <a:endCxn id="87073" idx="3"/>
          </p:cNvCxnSpPr>
          <p:nvPr/>
        </p:nvCxnSpPr>
        <p:spPr bwMode="auto">
          <a:xfrm flipH="1" flipV="1">
            <a:off x="6313488" y="4965700"/>
            <a:ext cx="12700" cy="762000"/>
          </a:xfrm>
          <a:prstGeom prst="bentConnector3">
            <a:avLst>
              <a:gd name="adj1" fmla="val -687500"/>
            </a:avLst>
          </a:prstGeom>
          <a:noFill/>
          <a:ln w="28575">
            <a:solidFill>
              <a:schemeClr val="tx1"/>
            </a:solidFill>
            <a:miter lim="800000"/>
            <a:headEnd/>
            <a:tailEnd/>
          </a:ln>
          <a:effectLst/>
        </p:spPr>
      </p:cxnSp>
      <p:cxnSp>
        <p:nvCxnSpPr>
          <p:cNvPr id="87113" name="AutoShape 73"/>
          <p:cNvCxnSpPr>
            <a:cxnSpLocks noChangeShapeType="1"/>
            <a:stCxn id="87077" idx="3"/>
            <a:endCxn id="87078" idx="1"/>
          </p:cNvCxnSpPr>
          <p:nvPr/>
        </p:nvCxnSpPr>
        <p:spPr bwMode="auto">
          <a:xfrm>
            <a:off x="6326188" y="5727700"/>
            <a:ext cx="173037" cy="0"/>
          </a:xfrm>
          <a:prstGeom prst="straightConnector1">
            <a:avLst/>
          </a:prstGeom>
          <a:noFill/>
          <a:ln w="28575">
            <a:solidFill>
              <a:schemeClr val="tx1"/>
            </a:solidFill>
            <a:round/>
            <a:headEnd/>
            <a:tailEn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hlinkClick r:id="rId2" action="ppaction://hlinkpres?slideindex=1&amp;slidetitle=Apresentação do PowerPoint"/>
          </p:cNvPr>
          <p:cNvSpPr txBox="1">
            <a:spLocks noChangeArrowheads="1"/>
          </p:cNvSpPr>
          <p:nvPr/>
        </p:nvSpPr>
        <p:spPr bwMode="auto">
          <a:xfrm>
            <a:off x="6477000" y="152400"/>
            <a:ext cx="2667000" cy="420688"/>
          </a:xfrm>
          <a:prstGeom prst="rect">
            <a:avLst/>
          </a:prstGeom>
          <a:noFill/>
          <a:ln w="9525">
            <a:noFill/>
            <a:miter lim="800000"/>
            <a:headEnd/>
            <a:tailEnd/>
          </a:ln>
          <a:effectLst/>
        </p:spPr>
        <p:txBody>
          <a:bodyPr>
            <a:spAutoFit/>
          </a:bodyPr>
          <a:lstStyle/>
          <a:p>
            <a:pPr eaLnBrk="0" hangingPunct="0">
              <a:lnSpc>
                <a:spcPct val="90000"/>
              </a:lnSpc>
              <a:spcAft>
                <a:spcPct val="30000"/>
              </a:spcAft>
              <a:buClr>
                <a:srgbClr val="0099FF"/>
              </a:buClr>
            </a:pPr>
            <a:r>
              <a:rPr lang="pt-BR">
                <a:solidFill>
                  <a:schemeClr val="bg1"/>
                </a:solidFill>
                <a:latin typeface="Arial" pitchFamily="34" charset="0"/>
                <a:hlinkClick r:id="rId2" action="ppaction://hlinkpres?slideindex=1&amp;slidetitle=Apresentação do PowerPoint"/>
              </a:rPr>
              <a:t> </a:t>
            </a:r>
            <a:r>
              <a:rPr lang="pt-BR">
                <a:solidFill>
                  <a:schemeClr val="bg1"/>
                </a:solidFill>
                <a:latin typeface="Arial" pitchFamily="34" charset="0"/>
              </a:rPr>
              <a:t>             </a:t>
            </a:r>
          </a:p>
        </p:txBody>
      </p:sp>
      <p:sp>
        <p:nvSpPr>
          <p:cNvPr id="88068" name="Text Box 4">
            <a:hlinkClick r:id="rId3" action="ppaction://hlinkpres?slideindex=1&amp;slidetitle=Apresentação do PowerPoint"/>
          </p:cNvPr>
          <p:cNvSpPr txBox="1">
            <a:spLocks noChangeArrowheads="1"/>
          </p:cNvSpPr>
          <p:nvPr/>
        </p:nvSpPr>
        <p:spPr bwMode="auto">
          <a:xfrm>
            <a:off x="3048000" y="2246313"/>
            <a:ext cx="58674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en-US" b="0">
                <a:solidFill>
                  <a:srgbClr val="C0C0C0"/>
                </a:solidFill>
                <a:latin typeface="Trebuchet MS" pitchFamily="34" charset="0"/>
              </a:rPr>
              <a:t>How do we think</a:t>
            </a:r>
            <a:endParaRPr lang="pt-BR" b="0">
              <a:solidFill>
                <a:srgbClr val="C0C0C0"/>
              </a:solidFill>
              <a:latin typeface="Trebuchet MS" pitchFamily="34" charset="0"/>
            </a:endParaRPr>
          </a:p>
        </p:txBody>
      </p:sp>
      <p:sp>
        <p:nvSpPr>
          <p:cNvPr id="88069" name="Text Box 5"/>
          <p:cNvSpPr txBox="1">
            <a:spLocks noChangeArrowheads="1"/>
          </p:cNvSpPr>
          <p:nvPr/>
        </p:nvSpPr>
        <p:spPr bwMode="auto">
          <a:xfrm>
            <a:off x="3048000" y="1368425"/>
            <a:ext cx="56388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solidFill>
                  <a:srgbClr val="C0C0C0"/>
                </a:solidFill>
                <a:latin typeface="Trebuchet MS" pitchFamily="34" charset="0"/>
              </a:rPr>
              <a:t>Datasul</a:t>
            </a:r>
          </a:p>
        </p:txBody>
      </p:sp>
      <p:sp>
        <p:nvSpPr>
          <p:cNvPr id="88070" name="Text Box 6">
            <a:hlinkClick r:id="rId3" action="ppaction://hlinkpres?slideindex=1&amp;slidetitle=Apresentação do PowerPoint"/>
          </p:cNvPr>
          <p:cNvSpPr txBox="1">
            <a:spLocks noChangeArrowheads="1"/>
          </p:cNvSpPr>
          <p:nvPr/>
        </p:nvSpPr>
        <p:spPr bwMode="auto">
          <a:xfrm>
            <a:off x="3048000" y="3124200"/>
            <a:ext cx="4191000" cy="384175"/>
          </a:xfrm>
          <a:prstGeom prst="rect">
            <a:avLst/>
          </a:prstGeom>
          <a:noFill/>
          <a:ln w="9525">
            <a:noFill/>
            <a:miter lim="800000"/>
            <a:headEnd/>
            <a:tailEnd/>
          </a:ln>
          <a:effectLst/>
        </p:spPr>
        <p:txBody>
          <a:bodyPr>
            <a:spAutoFit/>
          </a:bodyPr>
          <a:lstStyle/>
          <a:p>
            <a:pPr eaLnBrk="0" hangingPunct="0">
              <a:lnSpc>
                <a:spcPct val="80000"/>
              </a:lnSpc>
              <a:spcAft>
                <a:spcPct val="30000"/>
              </a:spcAft>
              <a:buClr>
                <a:srgbClr val="0099FF"/>
              </a:buClr>
            </a:pPr>
            <a:r>
              <a:rPr lang="pt-BR" b="0">
                <a:latin typeface="Trebuchet MS" pitchFamily="34" charset="0"/>
              </a:rPr>
              <a:t>Datasul’s Solutions</a:t>
            </a:r>
          </a:p>
        </p:txBody>
      </p:sp>
      <p:pic>
        <p:nvPicPr>
          <p:cNvPr id="88071" name="Picture 7" descr="xadrez"/>
          <p:cNvPicPr>
            <a:picLocks noChangeAspect="1" noChangeArrowheads="1"/>
          </p:cNvPicPr>
          <p:nvPr/>
        </p:nvPicPr>
        <p:blipFill>
          <a:blip r:embed="rId4" cstate="print"/>
          <a:srcRect/>
          <a:stretch>
            <a:fillRect/>
          </a:stretch>
        </p:blipFill>
        <p:spPr bwMode="auto">
          <a:xfrm>
            <a:off x="914400" y="808038"/>
            <a:ext cx="2038350" cy="5745162"/>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pt-BR"/>
              <a:t>Our Offer</a:t>
            </a:r>
          </a:p>
        </p:txBody>
      </p:sp>
      <p:pic>
        <p:nvPicPr>
          <p:cNvPr id="89091" name="Picture 3"/>
          <p:cNvPicPr>
            <a:picLocks noChangeAspect="1" noChangeArrowheads="1"/>
          </p:cNvPicPr>
          <p:nvPr/>
        </p:nvPicPr>
        <p:blipFill>
          <a:blip r:embed="rId3" cstate="print"/>
          <a:srcRect l="65388" t="14613" r="27890" b="46785"/>
          <a:stretch>
            <a:fillRect/>
          </a:stretch>
        </p:blipFill>
        <p:spPr bwMode="auto">
          <a:xfrm>
            <a:off x="5281613" y="1727200"/>
            <a:ext cx="542925" cy="2163763"/>
          </a:xfrm>
          <a:prstGeom prst="rect">
            <a:avLst/>
          </a:prstGeom>
          <a:noFill/>
          <a:ln w="9525">
            <a:noFill/>
            <a:miter lim="800000"/>
            <a:headEnd/>
            <a:tailEnd/>
          </a:ln>
          <a:effectLst/>
        </p:spPr>
      </p:pic>
      <p:sp>
        <p:nvSpPr>
          <p:cNvPr id="89092" name="Rectangle 4"/>
          <p:cNvSpPr>
            <a:spLocks noChangeArrowheads="1"/>
          </p:cNvSpPr>
          <p:nvPr/>
        </p:nvSpPr>
        <p:spPr bwMode="auto">
          <a:xfrm>
            <a:off x="5083175" y="4224338"/>
            <a:ext cx="3952875" cy="2100262"/>
          </a:xfrm>
          <a:prstGeom prst="rect">
            <a:avLst/>
          </a:prstGeom>
          <a:solidFill>
            <a:srgbClr val="990000"/>
          </a:solidFill>
          <a:ln w="28575">
            <a:noFill/>
            <a:miter lim="800000"/>
            <a:headEnd/>
            <a:tailEnd/>
          </a:ln>
          <a:effectLst/>
        </p:spPr>
        <p:txBody>
          <a:bodyPr anchor="ctr">
            <a:spAutoFit/>
          </a:bodyPr>
          <a:lstStyle/>
          <a:p>
            <a:pPr algn="ctr">
              <a:spcBef>
                <a:spcPct val="50000"/>
              </a:spcBef>
            </a:pPr>
            <a:r>
              <a:rPr lang="pt-BR" b="0">
                <a:solidFill>
                  <a:schemeClr val="bg1"/>
                </a:solidFill>
                <a:latin typeface="Trebuchet MS" pitchFamily="34" charset="0"/>
              </a:rPr>
              <a:t>Enable our customers to evolve to new levels of management and through the whole Value Chain.</a:t>
            </a:r>
          </a:p>
          <a:p>
            <a:pPr algn="ctr">
              <a:spcBef>
                <a:spcPct val="50000"/>
              </a:spcBef>
            </a:pPr>
            <a:endParaRPr lang="pt-BR" b="0">
              <a:solidFill>
                <a:schemeClr val="bg1"/>
              </a:solidFill>
              <a:latin typeface="Trebuchet MS" pitchFamily="34" charset="0"/>
            </a:endParaRPr>
          </a:p>
        </p:txBody>
      </p:sp>
      <p:sp>
        <p:nvSpPr>
          <p:cNvPr id="89093" name="Rectangle 5"/>
          <p:cNvSpPr>
            <a:spLocks noChangeArrowheads="1"/>
          </p:cNvSpPr>
          <p:nvPr/>
        </p:nvSpPr>
        <p:spPr bwMode="auto">
          <a:xfrm>
            <a:off x="5083175" y="1628775"/>
            <a:ext cx="3933825" cy="4660900"/>
          </a:xfrm>
          <a:prstGeom prst="rect">
            <a:avLst/>
          </a:prstGeom>
          <a:noFill/>
          <a:ln w="28575">
            <a:solidFill>
              <a:srgbClr val="A50021"/>
            </a:solidFill>
            <a:miter lim="800000"/>
            <a:headEnd/>
            <a:tailEnd/>
          </a:ln>
          <a:effectLst/>
        </p:spPr>
        <p:txBody>
          <a:bodyPr wrap="none" anchor="ctr"/>
          <a:lstStyle/>
          <a:p>
            <a:endParaRPr lang="en-US"/>
          </a:p>
        </p:txBody>
      </p:sp>
      <p:sp>
        <p:nvSpPr>
          <p:cNvPr id="89094" name="Text Box 6"/>
          <p:cNvSpPr txBox="1">
            <a:spLocks noChangeArrowheads="1"/>
          </p:cNvSpPr>
          <p:nvPr/>
        </p:nvSpPr>
        <p:spPr bwMode="auto">
          <a:xfrm>
            <a:off x="5772150" y="1785938"/>
            <a:ext cx="1773238" cy="396875"/>
          </a:xfrm>
          <a:prstGeom prst="rect">
            <a:avLst/>
          </a:prstGeom>
          <a:noFill/>
          <a:ln w="9525">
            <a:noFill/>
            <a:miter lim="800000"/>
            <a:headEnd/>
            <a:tailEnd/>
          </a:ln>
          <a:effectLst/>
        </p:spPr>
        <p:txBody>
          <a:bodyPr wrap="none">
            <a:spAutoFit/>
          </a:bodyPr>
          <a:lstStyle/>
          <a:p>
            <a:pPr eaLnBrk="0" hangingPunct="0"/>
            <a:r>
              <a:rPr lang="pt-BR" sz="2000">
                <a:solidFill>
                  <a:srgbClr val="A50021"/>
                </a:solidFill>
                <a:latin typeface="Trebuchet MS" pitchFamily="34" charset="0"/>
              </a:rPr>
              <a:t>Collaboration</a:t>
            </a:r>
          </a:p>
        </p:txBody>
      </p:sp>
      <p:sp>
        <p:nvSpPr>
          <p:cNvPr id="89095" name="Text Box 7"/>
          <p:cNvSpPr txBox="1">
            <a:spLocks noChangeArrowheads="1"/>
          </p:cNvSpPr>
          <p:nvPr/>
        </p:nvSpPr>
        <p:spPr bwMode="auto">
          <a:xfrm>
            <a:off x="5808663" y="2257425"/>
            <a:ext cx="3221037" cy="396875"/>
          </a:xfrm>
          <a:prstGeom prst="rect">
            <a:avLst/>
          </a:prstGeom>
          <a:noFill/>
          <a:ln w="9525">
            <a:noFill/>
            <a:miter lim="800000"/>
            <a:headEnd/>
            <a:tailEnd/>
          </a:ln>
          <a:effectLst/>
        </p:spPr>
        <p:txBody>
          <a:bodyPr wrap="none">
            <a:spAutoFit/>
          </a:bodyPr>
          <a:lstStyle/>
          <a:p>
            <a:pPr eaLnBrk="0" hangingPunct="0"/>
            <a:r>
              <a:rPr lang="pt-BR" sz="2000">
                <a:solidFill>
                  <a:srgbClr val="A50021"/>
                </a:solidFill>
                <a:latin typeface="Trebuchet MS" pitchFamily="34" charset="0"/>
              </a:rPr>
              <a:t>Relationship Management</a:t>
            </a:r>
          </a:p>
        </p:txBody>
      </p:sp>
      <p:sp>
        <p:nvSpPr>
          <p:cNvPr id="89096" name="Text Box 8"/>
          <p:cNvSpPr txBox="1">
            <a:spLocks noChangeArrowheads="1"/>
          </p:cNvSpPr>
          <p:nvPr/>
        </p:nvSpPr>
        <p:spPr bwMode="auto">
          <a:xfrm>
            <a:off x="5808663" y="2949575"/>
            <a:ext cx="3311525" cy="396875"/>
          </a:xfrm>
          <a:prstGeom prst="rect">
            <a:avLst/>
          </a:prstGeom>
          <a:noFill/>
          <a:ln w="9525">
            <a:noFill/>
            <a:miter lim="800000"/>
            <a:headEnd/>
            <a:tailEnd/>
          </a:ln>
          <a:effectLst/>
        </p:spPr>
        <p:txBody>
          <a:bodyPr wrap="none">
            <a:spAutoFit/>
          </a:bodyPr>
          <a:lstStyle/>
          <a:p>
            <a:pPr eaLnBrk="0" hangingPunct="0"/>
            <a:r>
              <a:rPr lang="pt-BR" sz="2000">
                <a:solidFill>
                  <a:srgbClr val="A50021"/>
                </a:solidFill>
                <a:latin typeface="Trebuchet MS" pitchFamily="34" charset="0"/>
              </a:rPr>
              <a:t>Business Management &amp; BI</a:t>
            </a:r>
          </a:p>
        </p:txBody>
      </p:sp>
      <p:sp>
        <p:nvSpPr>
          <p:cNvPr id="89097" name="Text Box 9"/>
          <p:cNvSpPr txBox="1">
            <a:spLocks noChangeArrowheads="1"/>
          </p:cNvSpPr>
          <p:nvPr/>
        </p:nvSpPr>
        <p:spPr bwMode="auto">
          <a:xfrm>
            <a:off x="5821363" y="3357563"/>
            <a:ext cx="2579687" cy="701675"/>
          </a:xfrm>
          <a:prstGeom prst="rect">
            <a:avLst/>
          </a:prstGeom>
          <a:noFill/>
          <a:ln w="9525">
            <a:noFill/>
            <a:miter lim="800000"/>
            <a:headEnd/>
            <a:tailEnd/>
          </a:ln>
          <a:effectLst/>
        </p:spPr>
        <p:txBody>
          <a:bodyPr wrap="none">
            <a:spAutoFit/>
          </a:bodyPr>
          <a:lstStyle/>
          <a:p>
            <a:pPr eaLnBrk="0" hangingPunct="0"/>
            <a:r>
              <a:rPr lang="pt-BR" sz="2000">
                <a:solidFill>
                  <a:srgbClr val="A50021"/>
                </a:solidFill>
                <a:latin typeface="Trebuchet MS" pitchFamily="34" charset="0"/>
              </a:rPr>
              <a:t>Corporate Contents </a:t>
            </a:r>
          </a:p>
          <a:p>
            <a:pPr eaLnBrk="0" hangingPunct="0"/>
            <a:r>
              <a:rPr lang="pt-BR" sz="2000">
                <a:solidFill>
                  <a:srgbClr val="A50021"/>
                </a:solidFill>
                <a:latin typeface="Trebuchet MS" pitchFamily="34" charset="0"/>
              </a:rPr>
              <a:t>Management</a:t>
            </a:r>
          </a:p>
        </p:txBody>
      </p:sp>
      <p:pic>
        <p:nvPicPr>
          <p:cNvPr id="89098" name="Picture 10" descr="766063912@29092003-17e4"/>
          <p:cNvPicPr>
            <a:picLocks noChangeAspect="1" noChangeArrowheads="1"/>
          </p:cNvPicPr>
          <p:nvPr/>
        </p:nvPicPr>
        <p:blipFill>
          <a:blip r:embed="rId4" cstate="print"/>
          <a:srcRect/>
          <a:stretch>
            <a:fillRect/>
          </a:stretch>
        </p:blipFill>
        <p:spPr bwMode="auto">
          <a:xfrm>
            <a:off x="304800" y="1484313"/>
            <a:ext cx="4551363" cy="4551362"/>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179388" y="1274763"/>
            <a:ext cx="8785225" cy="615950"/>
            <a:chOff x="113" y="803"/>
            <a:chExt cx="5534" cy="388"/>
          </a:xfrm>
        </p:grpSpPr>
        <p:sp>
          <p:nvSpPr>
            <p:cNvPr id="91139" name="AutoShape 3"/>
            <p:cNvSpPr>
              <a:spLocks noChangeArrowheads="1"/>
            </p:cNvSpPr>
            <p:nvPr/>
          </p:nvSpPr>
          <p:spPr bwMode="auto">
            <a:xfrm>
              <a:off x="113" y="803"/>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solidFill>
                  <a:schemeClr val="bg1"/>
                </a:solidFill>
              </a:endParaRPr>
            </a:p>
          </p:txBody>
        </p:sp>
        <p:sp>
          <p:nvSpPr>
            <p:cNvPr id="91140" name="Text Box 4"/>
            <p:cNvSpPr txBox="1">
              <a:spLocks noChangeArrowheads="1"/>
            </p:cNvSpPr>
            <p:nvPr/>
          </p:nvSpPr>
          <p:spPr bwMode="auto">
            <a:xfrm>
              <a:off x="385" y="865"/>
              <a:ext cx="775"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General</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grpSp>
        <p:nvGrpSpPr>
          <p:cNvPr id="91141" name="Group 5"/>
          <p:cNvGrpSpPr>
            <a:grpSpLocks/>
          </p:cNvGrpSpPr>
          <p:nvPr/>
        </p:nvGrpSpPr>
        <p:grpSpPr bwMode="auto">
          <a:xfrm>
            <a:off x="179388" y="2025650"/>
            <a:ext cx="8785225" cy="615950"/>
            <a:chOff x="113" y="1276"/>
            <a:chExt cx="5534" cy="388"/>
          </a:xfrm>
        </p:grpSpPr>
        <p:sp>
          <p:nvSpPr>
            <p:cNvPr id="91142" name="AutoShape 6"/>
            <p:cNvSpPr>
              <a:spLocks noChangeArrowheads="1"/>
            </p:cNvSpPr>
            <p:nvPr/>
          </p:nvSpPr>
          <p:spPr bwMode="auto">
            <a:xfrm>
              <a:off x="113" y="1276"/>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1143" name="Text Box 7"/>
            <p:cNvSpPr txBox="1">
              <a:spLocks noChangeArrowheads="1"/>
            </p:cNvSpPr>
            <p:nvPr/>
          </p:nvSpPr>
          <p:spPr bwMode="auto">
            <a:xfrm>
              <a:off x="385" y="1338"/>
              <a:ext cx="1291"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Customer Relationship</a:t>
              </a:r>
              <a:br>
                <a:rPr lang="pt-BR" sz="1400">
                  <a:solidFill>
                    <a:schemeClr val="bg1"/>
                  </a:solidFill>
                  <a:latin typeface="Trebuchet MS" pitchFamily="34" charset="0"/>
                </a:rPr>
              </a:br>
              <a:r>
                <a:rPr lang="pt-BR" sz="1400">
                  <a:solidFill>
                    <a:schemeClr val="bg1"/>
                  </a:solidFill>
                  <a:latin typeface="Trebuchet MS" pitchFamily="34" charset="0"/>
                </a:rPr>
                <a:t>Management (CRM)</a:t>
              </a:r>
              <a:endParaRPr lang="en-US" sz="1400">
                <a:solidFill>
                  <a:schemeClr val="bg1"/>
                </a:solidFill>
                <a:latin typeface="Trebuchet MS" pitchFamily="34" charset="0"/>
              </a:endParaRPr>
            </a:p>
          </p:txBody>
        </p:sp>
      </p:grpSp>
      <p:grpSp>
        <p:nvGrpSpPr>
          <p:cNvPr id="91144" name="Group 8"/>
          <p:cNvGrpSpPr>
            <a:grpSpLocks/>
          </p:cNvGrpSpPr>
          <p:nvPr/>
        </p:nvGrpSpPr>
        <p:grpSpPr bwMode="auto">
          <a:xfrm>
            <a:off x="179388" y="2774950"/>
            <a:ext cx="8785225" cy="611188"/>
            <a:chOff x="113" y="1748"/>
            <a:chExt cx="5534" cy="385"/>
          </a:xfrm>
        </p:grpSpPr>
        <p:sp>
          <p:nvSpPr>
            <p:cNvPr id="91145" name="AutoShape 9"/>
            <p:cNvSpPr>
              <a:spLocks noChangeArrowheads="1"/>
            </p:cNvSpPr>
            <p:nvPr/>
          </p:nvSpPr>
          <p:spPr bwMode="auto">
            <a:xfrm>
              <a:off x="113" y="1748"/>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1146" name="Text Box 10"/>
            <p:cNvSpPr txBox="1">
              <a:spLocks noChangeArrowheads="1"/>
            </p:cNvSpPr>
            <p:nvPr/>
          </p:nvSpPr>
          <p:spPr bwMode="auto">
            <a:xfrm>
              <a:off x="385" y="1876"/>
              <a:ext cx="687"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Production</a:t>
              </a:r>
              <a:endParaRPr lang="en-US" sz="1400">
                <a:solidFill>
                  <a:schemeClr val="bg1"/>
                </a:solidFill>
                <a:latin typeface="Trebuchet MS" pitchFamily="34" charset="0"/>
              </a:endParaRPr>
            </a:p>
          </p:txBody>
        </p:sp>
      </p:grpSp>
      <p:grpSp>
        <p:nvGrpSpPr>
          <p:cNvPr id="91147" name="Group 11"/>
          <p:cNvGrpSpPr>
            <a:grpSpLocks/>
          </p:cNvGrpSpPr>
          <p:nvPr/>
        </p:nvGrpSpPr>
        <p:grpSpPr bwMode="auto">
          <a:xfrm>
            <a:off x="179388" y="4276725"/>
            <a:ext cx="8785225" cy="611188"/>
            <a:chOff x="113" y="2694"/>
            <a:chExt cx="5534" cy="385"/>
          </a:xfrm>
        </p:grpSpPr>
        <p:sp>
          <p:nvSpPr>
            <p:cNvPr id="91148" name="AutoShape 12"/>
            <p:cNvSpPr>
              <a:spLocks noChangeArrowheads="1"/>
            </p:cNvSpPr>
            <p:nvPr/>
          </p:nvSpPr>
          <p:spPr bwMode="auto">
            <a:xfrm>
              <a:off x="113" y="2694"/>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1149" name="Text Box 13"/>
            <p:cNvSpPr txBox="1">
              <a:spLocks noChangeArrowheads="1"/>
            </p:cNvSpPr>
            <p:nvPr/>
          </p:nvSpPr>
          <p:spPr bwMode="auto">
            <a:xfrm>
              <a:off x="385" y="2822"/>
              <a:ext cx="1048"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Commercial Mgmt</a:t>
              </a:r>
              <a:endParaRPr lang="en-US" sz="1400">
                <a:solidFill>
                  <a:schemeClr val="bg1"/>
                </a:solidFill>
                <a:latin typeface="Trebuchet MS" pitchFamily="34" charset="0"/>
              </a:endParaRPr>
            </a:p>
          </p:txBody>
        </p:sp>
      </p:grpSp>
      <p:grpSp>
        <p:nvGrpSpPr>
          <p:cNvPr id="91150" name="Group 14"/>
          <p:cNvGrpSpPr>
            <a:grpSpLocks/>
          </p:cNvGrpSpPr>
          <p:nvPr/>
        </p:nvGrpSpPr>
        <p:grpSpPr bwMode="auto">
          <a:xfrm>
            <a:off x="179388" y="5778500"/>
            <a:ext cx="8785225" cy="611188"/>
            <a:chOff x="113" y="3640"/>
            <a:chExt cx="5534" cy="385"/>
          </a:xfrm>
        </p:grpSpPr>
        <p:sp>
          <p:nvSpPr>
            <p:cNvPr id="91151" name="AutoShape 15"/>
            <p:cNvSpPr>
              <a:spLocks noChangeArrowheads="1"/>
            </p:cNvSpPr>
            <p:nvPr/>
          </p:nvSpPr>
          <p:spPr bwMode="auto">
            <a:xfrm>
              <a:off x="113" y="3640"/>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1152" name="Text Box 16"/>
            <p:cNvSpPr txBox="1">
              <a:spLocks noChangeArrowheads="1"/>
            </p:cNvSpPr>
            <p:nvPr/>
          </p:nvSpPr>
          <p:spPr bwMode="auto">
            <a:xfrm>
              <a:off x="385" y="3768"/>
              <a:ext cx="713"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Technology</a:t>
              </a:r>
              <a:endParaRPr lang="en-US" sz="1400">
                <a:solidFill>
                  <a:schemeClr val="bg1"/>
                </a:solidFill>
                <a:latin typeface="Trebuchet MS" pitchFamily="34" charset="0"/>
              </a:endParaRPr>
            </a:p>
          </p:txBody>
        </p:sp>
      </p:grpSp>
      <p:grpSp>
        <p:nvGrpSpPr>
          <p:cNvPr id="91153" name="Group 17"/>
          <p:cNvGrpSpPr>
            <a:grpSpLocks/>
          </p:cNvGrpSpPr>
          <p:nvPr/>
        </p:nvGrpSpPr>
        <p:grpSpPr bwMode="auto">
          <a:xfrm>
            <a:off x="179388" y="5027613"/>
            <a:ext cx="8785225" cy="611187"/>
            <a:chOff x="113" y="3167"/>
            <a:chExt cx="5534" cy="385"/>
          </a:xfrm>
        </p:grpSpPr>
        <p:sp>
          <p:nvSpPr>
            <p:cNvPr id="91154" name="AutoShape 18"/>
            <p:cNvSpPr>
              <a:spLocks noChangeArrowheads="1"/>
            </p:cNvSpPr>
            <p:nvPr/>
          </p:nvSpPr>
          <p:spPr bwMode="auto">
            <a:xfrm>
              <a:off x="113" y="3167"/>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1155" name="Text Box 19"/>
            <p:cNvSpPr txBox="1">
              <a:spLocks noChangeArrowheads="1"/>
            </p:cNvSpPr>
            <p:nvPr/>
          </p:nvSpPr>
          <p:spPr bwMode="auto">
            <a:xfrm>
              <a:off x="385" y="3295"/>
              <a:ext cx="524"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Support</a:t>
              </a:r>
              <a:endParaRPr lang="en-US" sz="1400">
                <a:solidFill>
                  <a:schemeClr val="bg1"/>
                </a:solidFill>
                <a:latin typeface="Trebuchet MS" pitchFamily="34" charset="0"/>
              </a:endParaRPr>
            </a:p>
          </p:txBody>
        </p:sp>
      </p:grpSp>
      <p:grpSp>
        <p:nvGrpSpPr>
          <p:cNvPr id="91156" name="Group 20"/>
          <p:cNvGrpSpPr>
            <a:grpSpLocks/>
          </p:cNvGrpSpPr>
          <p:nvPr/>
        </p:nvGrpSpPr>
        <p:grpSpPr bwMode="auto">
          <a:xfrm>
            <a:off x="179388" y="3527425"/>
            <a:ext cx="8785225" cy="615950"/>
            <a:chOff x="113" y="2222"/>
            <a:chExt cx="5534" cy="388"/>
          </a:xfrm>
        </p:grpSpPr>
        <p:sp>
          <p:nvSpPr>
            <p:cNvPr id="91157" name="AutoShape 21"/>
            <p:cNvSpPr>
              <a:spLocks noChangeArrowheads="1"/>
            </p:cNvSpPr>
            <p:nvPr/>
          </p:nvSpPr>
          <p:spPr bwMode="auto">
            <a:xfrm>
              <a:off x="113" y="2222"/>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sz="1400" b="0"/>
            </a:p>
          </p:txBody>
        </p:sp>
        <p:sp>
          <p:nvSpPr>
            <p:cNvPr id="91158" name="Text Box 22"/>
            <p:cNvSpPr txBox="1">
              <a:spLocks noChangeArrowheads="1"/>
            </p:cNvSpPr>
            <p:nvPr/>
          </p:nvSpPr>
          <p:spPr bwMode="auto">
            <a:xfrm>
              <a:off x="385" y="2284"/>
              <a:ext cx="790"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Supply Chain</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grpSp>
        <p:nvGrpSpPr>
          <p:cNvPr id="91159" name="Group 23"/>
          <p:cNvGrpSpPr>
            <a:grpSpLocks/>
          </p:cNvGrpSpPr>
          <p:nvPr/>
        </p:nvGrpSpPr>
        <p:grpSpPr bwMode="auto">
          <a:xfrm>
            <a:off x="2484438" y="1328738"/>
            <a:ext cx="6335712" cy="5026025"/>
            <a:chOff x="1565" y="837"/>
            <a:chExt cx="3991" cy="3166"/>
          </a:xfrm>
        </p:grpSpPr>
        <p:sp>
          <p:nvSpPr>
            <p:cNvPr id="91160" name="AutoShape 24"/>
            <p:cNvSpPr>
              <a:spLocks noChangeArrowheads="1"/>
            </p:cNvSpPr>
            <p:nvPr/>
          </p:nvSpPr>
          <p:spPr bwMode="auto">
            <a:xfrm>
              <a:off x="1565" y="837"/>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Budget</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61" name="AutoShape 25"/>
            <p:cNvSpPr>
              <a:spLocks noChangeArrowheads="1"/>
            </p:cNvSpPr>
            <p:nvPr/>
          </p:nvSpPr>
          <p:spPr bwMode="auto">
            <a:xfrm>
              <a:off x="2517" y="837"/>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Business</a:t>
              </a:r>
              <a:br>
                <a:rPr lang="pt-BR" sz="1000">
                  <a:solidFill>
                    <a:schemeClr val="bg1"/>
                  </a:solidFill>
                  <a:latin typeface="Trebuchet MS" pitchFamily="34" charset="0"/>
                </a:rPr>
              </a:br>
              <a:r>
                <a:rPr lang="pt-BR" sz="1000">
                  <a:solidFill>
                    <a:schemeClr val="bg1"/>
                  </a:solidFill>
                  <a:latin typeface="Trebuchet MS" pitchFamily="34" charset="0"/>
                </a:rPr>
                <a:t>Intelligence (BI)</a:t>
              </a:r>
            </a:p>
          </p:txBody>
        </p:sp>
        <p:sp>
          <p:nvSpPr>
            <p:cNvPr id="91162" name="AutoShape 26"/>
            <p:cNvSpPr>
              <a:spLocks noChangeArrowheads="1"/>
            </p:cNvSpPr>
            <p:nvPr/>
          </p:nvSpPr>
          <p:spPr bwMode="auto">
            <a:xfrm>
              <a:off x="3470" y="837"/>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GL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63" name="AutoShape 27"/>
            <p:cNvSpPr>
              <a:spLocks noChangeArrowheads="1"/>
            </p:cNvSpPr>
            <p:nvPr/>
          </p:nvSpPr>
          <p:spPr bwMode="auto">
            <a:xfrm>
              <a:off x="4422" y="837"/>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Financial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64" name="AutoShape 28"/>
            <p:cNvSpPr>
              <a:spLocks noChangeArrowheads="1"/>
            </p:cNvSpPr>
            <p:nvPr/>
          </p:nvSpPr>
          <p:spPr bwMode="auto">
            <a:xfrm>
              <a:off x="1565" y="1310"/>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Marketing</a:t>
              </a:r>
            </a:p>
          </p:txBody>
        </p:sp>
        <p:sp>
          <p:nvSpPr>
            <p:cNvPr id="91165" name="AutoShape 29"/>
            <p:cNvSpPr>
              <a:spLocks noChangeArrowheads="1"/>
            </p:cNvSpPr>
            <p:nvPr/>
          </p:nvSpPr>
          <p:spPr bwMode="auto">
            <a:xfrm>
              <a:off x="2517" y="1310"/>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Sales</a:t>
              </a:r>
            </a:p>
          </p:txBody>
        </p:sp>
        <p:sp>
          <p:nvSpPr>
            <p:cNvPr id="91166" name="AutoShape 30"/>
            <p:cNvSpPr>
              <a:spLocks noChangeArrowheads="1"/>
            </p:cNvSpPr>
            <p:nvPr/>
          </p:nvSpPr>
          <p:spPr bwMode="auto">
            <a:xfrm>
              <a:off x="3470" y="1310"/>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Services</a:t>
              </a:r>
            </a:p>
          </p:txBody>
        </p:sp>
        <p:sp>
          <p:nvSpPr>
            <p:cNvPr id="91167" name="AutoShape 31"/>
            <p:cNvSpPr>
              <a:spLocks noChangeArrowheads="1"/>
            </p:cNvSpPr>
            <p:nvPr/>
          </p:nvSpPr>
          <p:spPr bwMode="auto">
            <a:xfrm>
              <a:off x="4422" y="1310"/>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Foundation</a:t>
              </a:r>
            </a:p>
          </p:txBody>
        </p:sp>
        <p:sp>
          <p:nvSpPr>
            <p:cNvPr id="91168" name="AutoShape 32"/>
            <p:cNvSpPr>
              <a:spLocks noChangeArrowheads="1"/>
            </p:cNvSpPr>
            <p:nvPr/>
          </p:nvSpPr>
          <p:spPr bwMode="auto">
            <a:xfrm>
              <a:off x="1565" y="1783"/>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Contents /</a:t>
              </a:r>
              <a:br>
                <a:rPr lang="pt-BR" sz="1000">
                  <a:solidFill>
                    <a:schemeClr val="bg1"/>
                  </a:solidFill>
                  <a:latin typeface="Trebuchet MS" pitchFamily="34" charset="0"/>
                </a:rPr>
              </a:br>
              <a:r>
                <a:rPr lang="pt-BR" sz="1000">
                  <a:solidFill>
                    <a:schemeClr val="bg1"/>
                  </a:solidFill>
                  <a:latin typeface="Trebuchet MS" pitchFamily="34" charset="0"/>
                </a:rPr>
                <a:t>Documents</a:t>
              </a:r>
            </a:p>
          </p:txBody>
        </p:sp>
        <p:sp>
          <p:nvSpPr>
            <p:cNvPr id="91169" name="AutoShape 33"/>
            <p:cNvSpPr>
              <a:spLocks noChangeArrowheads="1"/>
            </p:cNvSpPr>
            <p:nvPr/>
          </p:nvSpPr>
          <p:spPr bwMode="auto">
            <a:xfrm>
              <a:off x="2517" y="1783"/>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Production</a:t>
              </a:r>
              <a:br>
                <a:rPr lang="pt-BR" sz="1000">
                  <a:solidFill>
                    <a:schemeClr val="bg1"/>
                  </a:solidFill>
                  <a:latin typeface="Trebuchet MS" pitchFamily="34" charset="0"/>
                </a:rPr>
              </a:br>
              <a:r>
                <a:rPr lang="pt-BR" sz="1000">
                  <a:solidFill>
                    <a:schemeClr val="bg1"/>
                  </a:solidFill>
                  <a:latin typeface="Trebuchet MS" pitchFamily="34" charset="0"/>
                </a:rPr>
                <a:t>Plan</a:t>
              </a:r>
            </a:p>
          </p:txBody>
        </p:sp>
        <p:sp>
          <p:nvSpPr>
            <p:cNvPr id="91170" name="AutoShape 34"/>
            <p:cNvSpPr>
              <a:spLocks noChangeArrowheads="1"/>
            </p:cNvSpPr>
            <p:nvPr/>
          </p:nvSpPr>
          <p:spPr bwMode="auto">
            <a:xfrm>
              <a:off x="3470" y="1783"/>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Capacity</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71" name="AutoShape 35"/>
            <p:cNvSpPr>
              <a:spLocks noChangeArrowheads="1"/>
            </p:cNvSpPr>
            <p:nvPr/>
          </p:nvSpPr>
          <p:spPr bwMode="auto">
            <a:xfrm>
              <a:off x="4422" y="1783"/>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Finished</a:t>
              </a:r>
              <a:br>
                <a:rPr lang="pt-BR" sz="1000">
                  <a:solidFill>
                    <a:schemeClr val="bg1"/>
                  </a:solidFill>
                  <a:latin typeface="Trebuchet MS" pitchFamily="34" charset="0"/>
                </a:rPr>
              </a:br>
              <a:r>
                <a:rPr lang="pt-BR" sz="1000">
                  <a:solidFill>
                    <a:schemeClr val="bg1"/>
                  </a:solidFill>
                  <a:latin typeface="Trebuchet MS" pitchFamily="34" charset="0"/>
                </a:rPr>
                <a:t>Product</a:t>
              </a:r>
            </a:p>
          </p:txBody>
        </p:sp>
        <p:sp>
          <p:nvSpPr>
            <p:cNvPr id="91172" name="AutoShape 36"/>
            <p:cNvSpPr>
              <a:spLocks noChangeArrowheads="1"/>
            </p:cNvSpPr>
            <p:nvPr/>
          </p:nvSpPr>
          <p:spPr bwMode="auto">
            <a:xfrm>
              <a:off x="1565" y="2728"/>
              <a:ext cx="1134" cy="317"/>
            </a:xfrm>
            <a:prstGeom prst="parallelogram">
              <a:avLst>
                <a:gd name="adj" fmla="val 89432"/>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Sales</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73" name="AutoShape 37"/>
            <p:cNvSpPr>
              <a:spLocks noChangeArrowheads="1"/>
            </p:cNvSpPr>
            <p:nvPr/>
          </p:nvSpPr>
          <p:spPr bwMode="auto">
            <a:xfrm>
              <a:off x="2517" y="2728"/>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Logistic</a:t>
              </a:r>
            </a:p>
          </p:txBody>
        </p:sp>
        <p:sp>
          <p:nvSpPr>
            <p:cNvPr id="91174" name="AutoShape 38"/>
            <p:cNvSpPr>
              <a:spLocks noChangeArrowheads="1"/>
            </p:cNvSpPr>
            <p:nvPr/>
          </p:nvSpPr>
          <p:spPr bwMode="auto">
            <a:xfrm>
              <a:off x="3470" y="2728"/>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Invoicing</a:t>
              </a:r>
            </a:p>
          </p:txBody>
        </p:sp>
        <p:sp>
          <p:nvSpPr>
            <p:cNvPr id="91175" name="AutoShape 39"/>
            <p:cNvSpPr>
              <a:spLocks noChangeArrowheads="1"/>
            </p:cNvSpPr>
            <p:nvPr/>
          </p:nvSpPr>
          <p:spPr bwMode="auto">
            <a:xfrm>
              <a:off x="4422" y="2728"/>
              <a:ext cx="1134" cy="31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Follow Pre/</a:t>
              </a:r>
              <a:br>
                <a:rPr lang="pt-BR" sz="1000">
                  <a:solidFill>
                    <a:schemeClr val="bg1"/>
                  </a:solidFill>
                  <a:latin typeface="Trebuchet MS" pitchFamily="34" charset="0"/>
                </a:rPr>
              </a:br>
              <a:r>
                <a:rPr lang="pt-BR" sz="1000">
                  <a:solidFill>
                    <a:schemeClr val="bg1"/>
                  </a:solidFill>
                  <a:latin typeface="Trebuchet MS" pitchFamily="34" charset="0"/>
                </a:rPr>
                <a:t>Post-Sales</a:t>
              </a:r>
            </a:p>
          </p:txBody>
        </p:sp>
        <p:sp>
          <p:nvSpPr>
            <p:cNvPr id="91176" name="AutoShape 40"/>
            <p:cNvSpPr>
              <a:spLocks noChangeArrowheads="1"/>
            </p:cNvSpPr>
            <p:nvPr/>
          </p:nvSpPr>
          <p:spPr bwMode="auto">
            <a:xfrm>
              <a:off x="1610" y="3201"/>
              <a:ext cx="907" cy="31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HR</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1177" name="AutoShape 41"/>
            <p:cNvSpPr>
              <a:spLocks noChangeArrowheads="1"/>
            </p:cNvSpPr>
            <p:nvPr/>
          </p:nvSpPr>
          <p:spPr bwMode="auto">
            <a:xfrm>
              <a:off x="2366" y="3204"/>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Quality</a:t>
              </a:r>
            </a:p>
          </p:txBody>
        </p:sp>
        <p:sp>
          <p:nvSpPr>
            <p:cNvPr id="91178" name="AutoShape 42"/>
            <p:cNvSpPr>
              <a:spLocks noChangeArrowheads="1"/>
            </p:cNvSpPr>
            <p:nvPr/>
          </p:nvSpPr>
          <p:spPr bwMode="auto">
            <a:xfrm>
              <a:off x="3122" y="3207"/>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Treasure</a:t>
              </a:r>
            </a:p>
          </p:txBody>
        </p:sp>
        <p:sp>
          <p:nvSpPr>
            <p:cNvPr id="91179" name="AutoShape 43"/>
            <p:cNvSpPr>
              <a:spLocks noChangeArrowheads="1"/>
            </p:cNvSpPr>
            <p:nvPr/>
          </p:nvSpPr>
          <p:spPr bwMode="auto">
            <a:xfrm>
              <a:off x="3878" y="3210"/>
              <a:ext cx="907" cy="31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Fixed</a:t>
              </a:r>
              <a:br>
                <a:rPr lang="pt-BR" sz="1000">
                  <a:solidFill>
                    <a:schemeClr val="bg1"/>
                  </a:solidFill>
                  <a:latin typeface="Trebuchet MS" pitchFamily="34" charset="0"/>
                </a:rPr>
              </a:br>
              <a:r>
                <a:rPr lang="pt-BR" sz="1000">
                  <a:solidFill>
                    <a:schemeClr val="bg1"/>
                  </a:solidFill>
                  <a:latin typeface="Trebuchet MS" pitchFamily="34" charset="0"/>
                </a:rPr>
                <a:t>Assets</a:t>
              </a:r>
            </a:p>
          </p:txBody>
        </p:sp>
        <p:sp>
          <p:nvSpPr>
            <p:cNvPr id="91180" name="AutoShape 44"/>
            <p:cNvSpPr>
              <a:spLocks noChangeArrowheads="1"/>
            </p:cNvSpPr>
            <p:nvPr/>
          </p:nvSpPr>
          <p:spPr bwMode="auto">
            <a:xfrm>
              <a:off x="4633" y="3213"/>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Specific</a:t>
              </a:r>
            </a:p>
          </p:txBody>
        </p:sp>
        <p:sp>
          <p:nvSpPr>
            <p:cNvPr id="91181" name="AutoShape 45"/>
            <p:cNvSpPr>
              <a:spLocks noChangeArrowheads="1"/>
            </p:cNvSpPr>
            <p:nvPr/>
          </p:nvSpPr>
          <p:spPr bwMode="auto">
            <a:xfrm>
              <a:off x="1565" y="225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Distribution</a:t>
              </a:r>
              <a:br>
                <a:rPr lang="pt-BR" sz="1000">
                  <a:solidFill>
                    <a:schemeClr val="bg1"/>
                  </a:solidFill>
                  <a:latin typeface="Trebuchet MS" pitchFamily="34" charset="0"/>
                </a:rPr>
              </a:br>
              <a:r>
                <a:rPr lang="pt-BR" sz="1000">
                  <a:solidFill>
                    <a:schemeClr val="bg1"/>
                  </a:solidFill>
                  <a:latin typeface="Trebuchet MS" pitchFamily="34" charset="0"/>
                </a:rPr>
                <a:t>Planning</a:t>
              </a:r>
            </a:p>
          </p:txBody>
        </p:sp>
        <p:sp>
          <p:nvSpPr>
            <p:cNvPr id="91182" name="AutoShape 46"/>
            <p:cNvSpPr>
              <a:spLocks noChangeArrowheads="1"/>
            </p:cNvSpPr>
            <p:nvPr/>
          </p:nvSpPr>
          <p:spPr bwMode="auto">
            <a:xfrm>
              <a:off x="2321" y="225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Inventory</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83" name="AutoShape 47"/>
            <p:cNvSpPr>
              <a:spLocks noChangeArrowheads="1"/>
            </p:cNvSpPr>
            <p:nvPr/>
          </p:nvSpPr>
          <p:spPr bwMode="auto">
            <a:xfrm>
              <a:off x="3077" y="225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Warehouse</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1184" name="AutoShape 48"/>
            <p:cNvSpPr>
              <a:spLocks noChangeArrowheads="1"/>
            </p:cNvSpPr>
            <p:nvPr/>
          </p:nvSpPr>
          <p:spPr bwMode="auto">
            <a:xfrm>
              <a:off x="3833" y="225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Delivery &amp;</a:t>
              </a:r>
              <a:br>
                <a:rPr lang="pt-BR" sz="1000">
                  <a:solidFill>
                    <a:schemeClr val="bg1"/>
                  </a:solidFill>
                  <a:latin typeface="Trebuchet MS" pitchFamily="34" charset="0"/>
                </a:rPr>
              </a:br>
              <a:r>
                <a:rPr lang="pt-BR" sz="1000">
                  <a:solidFill>
                    <a:schemeClr val="bg1"/>
                  </a:solidFill>
                  <a:latin typeface="Trebuchet MS" pitchFamily="34" charset="0"/>
                </a:rPr>
                <a:t>Transport</a:t>
              </a:r>
            </a:p>
          </p:txBody>
        </p:sp>
        <p:sp>
          <p:nvSpPr>
            <p:cNvPr id="91185" name="AutoShape 49"/>
            <p:cNvSpPr>
              <a:spLocks noChangeArrowheads="1"/>
            </p:cNvSpPr>
            <p:nvPr/>
          </p:nvSpPr>
          <p:spPr bwMode="auto">
            <a:xfrm>
              <a:off x="4588" y="225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Supplies</a:t>
              </a:r>
            </a:p>
          </p:txBody>
        </p:sp>
        <p:sp>
          <p:nvSpPr>
            <p:cNvPr id="91186" name="AutoShape 50"/>
            <p:cNvSpPr>
              <a:spLocks noChangeArrowheads="1"/>
            </p:cNvSpPr>
            <p:nvPr/>
          </p:nvSpPr>
          <p:spPr bwMode="auto">
            <a:xfrm>
              <a:off x="1565" y="3674"/>
              <a:ext cx="907" cy="31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1187" name="AutoShape 51"/>
            <p:cNvSpPr>
              <a:spLocks noChangeArrowheads="1"/>
            </p:cNvSpPr>
            <p:nvPr/>
          </p:nvSpPr>
          <p:spPr bwMode="auto">
            <a:xfrm>
              <a:off x="2321" y="3677"/>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Information</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1188" name="AutoShape 52"/>
            <p:cNvSpPr>
              <a:spLocks noChangeArrowheads="1"/>
            </p:cNvSpPr>
            <p:nvPr/>
          </p:nvSpPr>
          <p:spPr bwMode="auto">
            <a:xfrm>
              <a:off x="3077" y="3680"/>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Integration &amp;</a:t>
              </a:r>
              <a:br>
                <a:rPr lang="pt-BR" sz="1000">
                  <a:solidFill>
                    <a:schemeClr val="bg1"/>
                  </a:solidFill>
                  <a:latin typeface="Trebuchet MS" pitchFamily="34" charset="0"/>
                </a:rPr>
              </a:br>
              <a:r>
                <a:rPr lang="pt-BR" sz="1000">
                  <a:solidFill>
                    <a:schemeClr val="bg1"/>
                  </a:solidFill>
                  <a:latin typeface="Trebuchet MS" pitchFamily="34" charset="0"/>
                </a:rPr>
                <a:t>Automation</a:t>
              </a:r>
            </a:p>
          </p:txBody>
        </p:sp>
        <p:sp>
          <p:nvSpPr>
            <p:cNvPr id="91189" name="AutoShape 53"/>
            <p:cNvSpPr>
              <a:spLocks noChangeArrowheads="1"/>
            </p:cNvSpPr>
            <p:nvPr/>
          </p:nvSpPr>
          <p:spPr bwMode="auto">
            <a:xfrm>
              <a:off x="3833" y="3683"/>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900">
                  <a:solidFill>
                    <a:schemeClr val="bg1"/>
                  </a:solidFill>
                  <a:latin typeface="Trebuchet MS" pitchFamily="34" charset="0"/>
                </a:rPr>
                <a:t>Support to</a:t>
              </a:r>
            </a:p>
            <a:p>
              <a:pPr algn="ctr" eaLnBrk="0" hangingPunct="0"/>
              <a:r>
                <a:rPr lang="pt-BR" sz="900">
                  <a:solidFill>
                    <a:schemeClr val="bg1"/>
                  </a:solidFill>
                  <a:latin typeface="Trebuchet MS" pitchFamily="34" charset="0"/>
                </a:rPr>
                <a:t>Development</a:t>
              </a:r>
            </a:p>
          </p:txBody>
        </p:sp>
        <p:sp>
          <p:nvSpPr>
            <p:cNvPr id="91190" name="AutoShape 54"/>
            <p:cNvSpPr>
              <a:spLocks noChangeArrowheads="1"/>
            </p:cNvSpPr>
            <p:nvPr/>
          </p:nvSpPr>
          <p:spPr bwMode="auto">
            <a:xfrm>
              <a:off x="4588" y="3686"/>
              <a:ext cx="907" cy="31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Infrastructure</a:t>
              </a:r>
            </a:p>
          </p:txBody>
        </p:sp>
      </p:grpSp>
      <p:sp>
        <p:nvSpPr>
          <p:cNvPr id="91191" name="Rectangle 55"/>
          <p:cNvSpPr>
            <a:spLocks noGrp="1" noChangeArrowheads="1"/>
          </p:cNvSpPr>
          <p:nvPr>
            <p:ph type="title"/>
          </p:nvPr>
        </p:nvSpPr>
        <p:spPr/>
        <p:txBody>
          <a:bodyPr/>
          <a:lstStyle/>
          <a:p>
            <a:r>
              <a:rPr lang="en-US"/>
              <a:t>Datasul Process Matrix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strips(downRight)">
                                      <p:cBhvr>
                                        <p:cTn id="7" dur="500"/>
                                        <p:tgtEl>
                                          <p:spTgt spid="91138"/>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91141"/>
                                        </p:tgtEl>
                                        <p:attrNameLst>
                                          <p:attrName>style.visibility</p:attrName>
                                        </p:attrNameLst>
                                      </p:cBhvr>
                                      <p:to>
                                        <p:strVal val="visible"/>
                                      </p:to>
                                    </p:set>
                                    <p:animEffect transition="in" filter="strips(downRight)">
                                      <p:cBhvr>
                                        <p:cTn id="11" dur="500"/>
                                        <p:tgtEl>
                                          <p:spTgt spid="91141"/>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91144"/>
                                        </p:tgtEl>
                                        <p:attrNameLst>
                                          <p:attrName>style.visibility</p:attrName>
                                        </p:attrNameLst>
                                      </p:cBhvr>
                                      <p:to>
                                        <p:strVal val="visible"/>
                                      </p:to>
                                    </p:set>
                                    <p:animEffect transition="in" filter="strips(downRight)">
                                      <p:cBhvr>
                                        <p:cTn id="15" dur="500"/>
                                        <p:tgtEl>
                                          <p:spTgt spid="91144"/>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91156"/>
                                        </p:tgtEl>
                                        <p:attrNameLst>
                                          <p:attrName>style.visibility</p:attrName>
                                        </p:attrNameLst>
                                      </p:cBhvr>
                                      <p:to>
                                        <p:strVal val="visible"/>
                                      </p:to>
                                    </p:set>
                                    <p:animEffect transition="in" filter="strips(downRight)">
                                      <p:cBhvr>
                                        <p:cTn id="19" dur="500"/>
                                        <p:tgtEl>
                                          <p:spTgt spid="91156"/>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91147"/>
                                        </p:tgtEl>
                                        <p:attrNameLst>
                                          <p:attrName>style.visibility</p:attrName>
                                        </p:attrNameLst>
                                      </p:cBhvr>
                                      <p:to>
                                        <p:strVal val="visible"/>
                                      </p:to>
                                    </p:set>
                                    <p:animEffect transition="in" filter="strips(downRight)">
                                      <p:cBhvr>
                                        <p:cTn id="23" dur="500"/>
                                        <p:tgtEl>
                                          <p:spTgt spid="91147"/>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91153"/>
                                        </p:tgtEl>
                                        <p:attrNameLst>
                                          <p:attrName>style.visibility</p:attrName>
                                        </p:attrNameLst>
                                      </p:cBhvr>
                                      <p:to>
                                        <p:strVal val="visible"/>
                                      </p:to>
                                    </p:set>
                                    <p:animEffect transition="in" filter="strips(downRight)">
                                      <p:cBhvr>
                                        <p:cTn id="27" dur="500"/>
                                        <p:tgtEl>
                                          <p:spTgt spid="91153"/>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91150"/>
                                        </p:tgtEl>
                                        <p:attrNameLst>
                                          <p:attrName>style.visibility</p:attrName>
                                        </p:attrNameLst>
                                      </p:cBhvr>
                                      <p:to>
                                        <p:strVal val="visible"/>
                                      </p:to>
                                    </p:set>
                                    <p:animEffect transition="in" filter="strips(downRight)">
                                      <p:cBhvr>
                                        <p:cTn id="31" dur="500"/>
                                        <p:tgtEl>
                                          <p:spTgt spid="911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1159"/>
                                        </p:tgtEl>
                                        <p:attrNameLst>
                                          <p:attrName>style.visibility</p:attrName>
                                        </p:attrNameLst>
                                      </p:cBhvr>
                                      <p:to>
                                        <p:strVal val="visible"/>
                                      </p:to>
                                    </p:set>
                                    <p:animEffect transition="in" filter="wipe(left)">
                                      <p:cBhvr>
                                        <p:cTn id="36" dur="500"/>
                                        <p:tgtEl>
                                          <p:spTgt spid="91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179388" y="1274763"/>
            <a:ext cx="8785225" cy="615950"/>
            <a:chOff x="113" y="803"/>
            <a:chExt cx="5534" cy="388"/>
          </a:xfrm>
        </p:grpSpPr>
        <p:sp>
          <p:nvSpPr>
            <p:cNvPr id="93187" name="AutoShape 3"/>
            <p:cNvSpPr>
              <a:spLocks noChangeArrowheads="1"/>
            </p:cNvSpPr>
            <p:nvPr/>
          </p:nvSpPr>
          <p:spPr bwMode="auto">
            <a:xfrm>
              <a:off x="113" y="803"/>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solidFill>
                  <a:schemeClr val="bg1"/>
                </a:solidFill>
              </a:endParaRPr>
            </a:p>
          </p:txBody>
        </p:sp>
        <p:sp>
          <p:nvSpPr>
            <p:cNvPr id="93188" name="Text Box 4"/>
            <p:cNvSpPr txBox="1">
              <a:spLocks noChangeArrowheads="1"/>
            </p:cNvSpPr>
            <p:nvPr/>
          </p:nvSpPr>
          <p:spPr bwMode="auto">
            <a:xfrm>
              <a:off x="385" y="865"/>
              <a:ext cx="775"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General</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grpSp>
        <p:nvGrpSpPr>
          <p:cNvPr id="93189" name="Group 5"/>
          <p:cNvGrpSpPr>
            <a:grpSpLocks/>
          </p:cNvGrpSpPr>
          <p:nvPr/>
        </p:nvGrpSpPr>
        <p:grpSpPr bwMode="auto">
          <a:xfrm>
            <a:off x="179388" y="2025650"/>
            <a:ext cx="8785225" cy="615950"/>
            <a:chOff x="113" y="1276"/>
            <a:chExt cx="5534" cy="388"/>
          </a:xfrm>
        </p:grpSpPr>
        <p:sp>
          <p:nvSpPr>
            <p:cNvPr id="93190" name="AutoShape 6"/>
            <p:cNvSpPr>
              <a:spLocks noChangeArrowheads="1"/>
            </p:cNvSpPr>
            <p:nvPr/>
          </p:nvSpPr>
          <p:spPr bwMode="auto">
            <a:xfrm>
              <a:off x="113" y="1276"/>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3191" name="Text Box 7"/>
            <p:cNvSpPr txBox="1">
              <a:spLocks noChangeArrowheads="1"/>
            </p:cNvSpPr>
            <p:nvPr/>
          </p:nvSpPr>
          <p:spPr bwMode="auto">
            <a:xfrm>
              <a:off x="385" y="1338"/>
              <a:ext cx="1291"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Customer Relationship</a:t>
              </a:r>
              <a:br>
                <a:rPr lang="pt-BR" sz="1400">
                  <a:solidFill>
                    <a:schemeClr val="bg1"/>
                  </a:solidFill>
                  <a:latin typeface="Trebuchet MS" pitchFamily="34" charset="0"/>
                </a:rPr>
              </a:br>
              <a:r>
                <a:rPr lang="pt-BR" sz="1400">
                  <a:solidFill>
                    <a:schemeClr val="bg1"/>
                  </a:solidFill>
                  <a:latin typeface="Trebuchet MS" pitchFamily="34" charset="0"/>
                </a:rPr>
                <a:t>Management (CRM)</a:t>
              </a:r>
              <a:endParaRPr lang="en-US" sz="1400">
                <a:solidFill>
                  <a:schemeClr val="bg1"/>
                </a:solidFill>
                <a:latin typeface="Trebuchet MS" pitchFamily="34" charset="0"/>
              </a:endParaRPr>
            </a:p>
          </p:txBody>
        </p:sp>
      </p:grpSp>
      <p:grpSp>
        <p:nvGrpSpPr>
          <p:cNvPr id="93192" name="Group 8"/>
          <p:cNvGrpSpPr>
            <a:grpSpLocks/>
          </p:cNvGrpSpPr>
          <p:nvPr/>
        </p:nvGrpSpPr>
        <p:grpSpPr bwMode="auto">
          <a:xfrm>
            <a:off x="179388" y="2774950"/>
            <a:ext cx="8785225" cy="611188"/>
            <a:chOff x="113" y="1748"/>
            <a:chExt cx="5534" cy="385"/>
          </a:xfrm>
        </p:grpSpPr>
        <p:sp>
          <p:nvSpPr>
            <p:cNvPr id="93193" name="AutoShape 9"/>
            <p:cNvSpPr>
              <a:spLocks noChangeArrowheads="1"/>
            </p:cNvSpPr>
            <p:nvPr/>
          </p:nvSpPr>
          <p:spPr bwMode="auto">
            <a:xfrm>
              <a:off x="113" y="1748"/>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3194" name="Text Box 10"/>
            <p:cNvSpPr txBox="1">
              <a:spLocks noChangeArrowheads="1"/>
            </p:cNvSpPr>
            <p:nvPr/>
          </p:nvSpPr>
          <p:spPr bwMode="auto">
            <a:xfrm>
              <a:off x="385" y="1876"/>
              <a:ext cx="687"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Production</a:t>
              </a:r>
              <a:endParaRPr lang="en-US" sz="1400">
                <a:solidFill>
                  <a:schemeClr val="bg1"/>
                </a:solidFill>
                <a:latin typeface="Trebuchet MS" pitchFamily="34" charset="0"/>
              </a:endParaRPr>
            </a:p>
          </p:txBody>
        </p:sp>
      </p:grpSp>
      <p:grpSp>
        <p:nvGrpSpPr>
          <p:cNvPr id="93195" name="Group 11"/>
          <p:cNvGrpSpPr>
            <a:grpSpLocks/>
          </p:cNvGrpSpPr>
          <p:nvPr/>
        </p:nvGrpSpPr>
        <p:grpSpPr bwMode="auto">
          <a:xfrm>
            <a:off x="179388" y="4276725"/>
            <a:ext cx="8785225" cy="611188"/>
            <a:chOff x="113" y="2694"/>
            <a:chExt cx="5534" cy="385"/>
          </a:xfrm>
        </p:grpSpPr>
        <p:sp>
          <p:nvSpPr>
            <p:cNvPr id="93196" name="AutoShape 12"/>
            <p:cNvSpPr>
              <a:spLocks noChangeArrowheads="1"/>
            </p:cNvSpPr>
            <p:nvPr/>
          </p:nvSpPr>
          <p:spPr bwMode="auto">
            <a:xfrm>
              <a:off x="113" y="2694"/>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3197" name="Text Box 13"/>
            <p:cNvSpPr txBox="1">
              <a:spLocks noChangeArrowheads="1"/>
            </p:cNvSpPr>
            <p:nvPr/>
          </p:nvSpPr>
          <p:spPr bwMode="auto">
            <a:xfrm>
              <a:off x="385" y="2822"/>
              <a:ext cx="1048"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Commercial Mgmt</a:t>
              </a:r>
              <a:endParaRPr lang="en-US" sz="1400">
                <a:solidFill>
                  <a:schemeClr val="bg1"/>
                </a:solidFill>
                <a:latin typeface="Trebuchet MS" pitchFamily="34" charset="0"/>
              </a:endParaRPr>
            </a:p>
          </p:txBody>
        </p:sp>
      </p:grpSp>
      <p:grpSp>
        <p:nvGrpSpPr>
          <p:cNvPr id="93198" name="Group 14"/>
          <p:cNvGrpSpPr>
            <a:grpSpLocks/>
          </p:cNvGrpSpPr>
          <p:nvPr/>
        </p:nvGrpSpPr>
        <p:grpSpPr bwMode="auto">
          <a:xfrm>
            <a:off x="179388" y="5778500"/>
            <a:ext cx="8785225" cy="611188"/>
            <a:chOff x="113" y="3640"/>
            <a:chExt cx="5534" cy="385"/>
          </a:xfrm>
        </p:grpSpPr>
        <p:sp>
          <p:nvSpPr>
            <p:cNvPr id="93199" name="AutoShape 15"/>
            <p:cNvSpPr>
              <a:spLocks noChangeArrowheads="1"/>
            </p:cNvSpPr>
            <p:nvPr/>
          </p:nvSpPr>
          <p:spPr bwMode="auto">
            <a:xfrm>
              <a:off x="113" y="3640"/>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3200" name="Text Box 16"/>
            <p:cNvSpPr txBox="1">
              <a:spLocks noChangeArrowheads="1"/>
            </p:cNvSpPr>
            <p:nvPr/>
          </p:nvSpPr>
          <p:spPr bwMode="auto">
            <a:xfrm>
              <a:off x="385" y="3768"/>
              <a:ext cx="713"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Technology</a:t>
              </a:r>
              <a:endParaRPr lang="en-US" sz="1400">
                <a:solidFill>
                  <a:schemeClr val="bg1"/>
                </a:solidFill>
                <a:latin typeface="Trebuchet MS" pitchFamily="34" charset="0"/>
              </a:endParaRPr>
            </a:p>
          </p:txBody>
        </p:sp>
      </p:grpSp>
      <p:grpSp>
        <p:nvGrpSpPr>
          <p:cNvPr id="93201" name="Group 17"/>
          <p:cNvGrpSpPr>
            <a:grpSpLocks/>
          </p:cNvGrpSpPr>
          <p:nvPr/>
        </p:nvGrpSpPr>
        <p:grpSpPr bwMode="auto">
          <a:xfrm>
            <a:off x="179388" y="5027613"/>
            <a:ext cx="8785225" cy="611187"/>
            <a:chOff x="113" y="3167"/>
            <a:chExt cx="5534" cy="385"/>
          </a:xfrm>
        </p:grpSpPr>
        <p:sp>
          <p:nvSpPr>
            <p:cNvPr id="93202" name="AutoShape 18"/>
            <p:cNvSpPr>
              <a:spLocks noChangeArrowheads="1"/>
            </p:cNvSpPr>
            <p:nvPr/>
          </p:nvSpPr>
          <p:spPr bwMode="auto">
            <a:xfrm>
              <a:off x="113" y="3167"/>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3203" name="Text Box 19"/>
            <p:cNvSpPr txBox="1">
              <a:spLocks noChangeArrowheads="1"/>
            </p:cNvSpPr>
            <p:nvPr/>
          </p:nvSpPr>
          <p:spPr bwMode="auto">
            <a:xfrm>
              <a:off x="385" y="3295"/>
              <a:ext cx="524"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Support</a:t>
              </a:r>
              <a:endParaRPr lang="en-US" sz="1400">
                <a:solidFill>
                  <a:schemeClr val="bg1"/>
                </a:solidFill>
                <a:latin typeface="Trebuchet MS" pitchFamily="34" charset="0"/>
              </a:endParaRPr>
            </a:p>
          </p:txBody>
        </p:sp>
      </p:grpSp>
      <p:grpSp>
        <p:nvGrpSpPr>
          <p:cNvPr id="93204" name="Group 20"/>
          <p:cNvGrpSpPr>
            <a:grpSpLocks/>
          </p:cNvGrpSpPr>
          <p:nvPr/>
        </p:nvGrpSpPr>
        <p:grpSpPr bwMode="auto">
          <a:xfrm>
            <a:off x="179388" y="3527425"/>
            <a:ext cx="8785225" cy="615950"/>
            <a:chOff x="113" y="2222"/>
            <a:chExt cx="5534" cy="388"/>
          </a:xfrm>
        </p:grpSpPr>
        <p:sp>
          <p:nvSpPr>
            <p:cNvPr id="93205" name="AutoShape 21"/>
            <p:cNvSpPr>
              <a:spLocks noChangeArrowheads="1"/>
            </p:cNvSpPr>
            <p:nvPr/>
          </p:nvSpPr>
          <p:spPr bwMode="auto">
            <a:xfrm>
              <a:off x="113" y="2222"/>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sz="1400" b="0"/>
            </a:p>
          </p:txBody>
        </p:sp>
        <p:sp>
          <p:nvSpPr>
            <p:cNvPr id="93206" name="Text Box 22"/>
            <p:cNvSpPr txBox="1">
              <a:spLocks noChangeArrowheads="1"/>
            </p:cNvSpPr>
            <p:nvPr/>
          </p:nvSpPr>
          <p:spPr bwMode="auto">
            <a:xfrm>
              <a:off x="385" y="2284"/>
              <a:ext cx="790"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Supply Chain</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sp>
        <p:nvSpPr>
          <p:cNvPr id="93207" name="AutoShape 23"/>
          <p:cNvSpPr>
            <a:spLocks noChangeArrowheads="1"/>
          </p:cNvSpPr>
          <p:nvPr/>
        </p:nvSpPr>
        <p:spPr bwMode="auto">
          <a:xfrm>
            <a:off x="2484438"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Budget</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08" name="AutoShape 24"/>
          <p:cNvSpPr>
            <a:spLocks noChangeArrowheads="1"/>
          </p:cNvSpPr>
          <p:nvPr/>
        </p:nvSpPr>
        <p:spPr bwMode="auto">
          <a:xfrm>
            <a:off x="3995738"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Business</a:t>
            </a:r>
            <a:br>
              <a:rPr lang="pt-BR" sz="1000">
                <a:solidFill>
                  <a:schemeClr val="bg1"/>
                </a:solidFill>
                <a:latin typeface="Trebuchet MS" pitchFamily="34" charset="0"/>
              </a:rPr>
            </a:br>
            <a:r>
              <a:rPr lang="pt-BR" sz="1000">
                <a:solidFill>
                  <a:schemeClr val="bg1"/>
                </a:solidFill>
                <a:latin typeface="Trebuchet MS" pitchFamily="34" charset="0"/>
              </a:rPr>
              <a:t>Intelligence (BI)</a:t>
            </a:r>
          </a:p>
        </p:txBody>
      </p:sp>
      <p:sp>
        <p:nvSpPr>
          <p:cNvPr id="93209" name="AutoShape 25"/>
          <p:cNvSpPr>
            <a:spLocks noChangeArrowheads="1"/>
          </p:cNvSpPr>
          <p:nvPr/>
        </p:nvSpPr>
        <p:spPr bwMode="auto">
          <a:xfrm>
            <a:off x="5508625"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GL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10" name="AutoShape 26"/>
          <p:cNvSpPr>
            <a:spLocks noChangeArrowheads="1"/>
          </p:cNvSpPr>
          <p:nvPr/>
        </p:nvSpPr>
        <p:spPr bwMode="auto">
          <a:xfrm>
            <a:off x="7019925"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Financial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11" name="AutoShape 27"/>
          <p:cNvSpPr>
            <a:spLocks noChangeArrowheads="1"/>
          </p:cNvSpPr>
          <p:nvPr/>
        </p:nvSpPr>
        <p:spPr bwMode="auto">
          <a:xfrm>
            <a:off x="2484438"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Marketing</a:t>
            </a:r>
          </a:p>
        </p:txBody>
      </p:sp>
      <p:sp>
        <p:nvSpPr>
          <p:cNvPr id="93212" name="AutoShape 28"/>
          <p:cNvSpPr>
            <a:spLocks noChangeArrowheads="1"/>
          </p:cNvSpPr>
          <p:nvPr/>
        </p:nvSpPr>
        <p:spPr bwMode="auto">
          <a:xfrm>
            <a:off x="3995738"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Sales</a:t>
            </a:r>
          </a:p>
        </p:txBody>
      </p:sp>
      <p:sp>
        <p:nvSpPr>
          <p:cNvPr id="93213" name="AutoShape 29"/>
          <p:cNvSpPr>
            <a:spLocks noChangeArrowheads="1"/>
          </p:cNvSpPr>
          <p:nvPr/>
        </p:nvSpPr>
        <p:spPr bwMode="auto">
          <a:xfrm>
            <a:off x="5508625"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Services</a:t>
            </a:r>
          </a:p>
        </p:txBody>
      </p:sp>
      <p:sp>
        <p:nvSpPr>
          <p:cNvPr id="93214" name="AutoShape 30"/>
          <p:cNvSpPr>
            <a:spLocks noChangeArrowheads="1"/>
          </p:cNvSpPr>
          <p:nvPr/>
        </p:nvSpPr>
        <p:spPr bwMode="auto">
          <a:xfrm>
            <a:off x="7019925"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Foundation</a:t>
            </a:r>
          </a:p>
        </p:txBody>
      </p:sp>
      <p:sp>
        <p:nvSpPr>
          <p:cNvPr id="93215" name="AutoShape 31"/>
          <p:cNvSpPr>
            <a:spLocks noChangeArrowheads="1"/>
          </p:cNvSpPr>
          <p:nvPr/>
        </p:nvSpPr>
        <p:spPr bwMode="auto">
          <a:xfrm>
            <a:off x="2484438"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Contents / </a:t>
            </a:r>
            <a:br>
              <a:rPr lang="pt-BR" sz="1000">
                <a:solidFill>
                  <a:schemeClr val="bg1"/>
                </a:solidFill>
                <a:latin typeface="Trebuchet MS" pitchFamily="34" charset="0"/>
              </a:rPr>
            </a:br>
            <a:r>
              <a:rPr lang="pt-BR" sz="1000">
                <a:solidFill>
                  <a:schemeClr val="bg1"/>
                </a:solidFill>
                <a:latin typeface="Trebuchet MS" pitchFamily="34" charset="0"/>
              </a:rPr>
              <a:t>Documents</a:t>
            </a:r>
          </a:p>
        </p:txBody>
      </p:sp>
      <p:sp>
        <p:nvSpPr>
          <p:cNvPr id="93216" name="AutoShape 32"/>
          <p:cNvSpPr>
            <a:spLocks noChangeArrowheads="1"/>
          </p:cNvSpPr>
          <p:nvPr/>
        </p:nvSpPr>
        <p:spPr bwMode="auto">
          <a:xfrm>
            <a:off x="3995738"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Production</a:t>
            </a:r>
            <a:br>
              <a:rPr lang="pt-BR" sz="1000">
                <a:solidFill>
                  <a:schemeClr val="bg1"/>
                </a:solidFill>
                <a:latin typeface="Trebuchet MS" pitchFamily="34" charset="0"/>
              </a:rPr>
            </a:br>
            <a:r>
              <a:rPr lang="pt-BR" sz="1000">
                <a:solidFill>
                  <a:schemeClr val="bg1"/>
                </a:solidFill>
                <a:latin typeface="Trebuchet MS" pitchFamily="34" charset="0"/>
              </a:rPr>
              <a:t>Plan</a:t>
            </a:r>
          </a:p>
        </p:txBody>
      </p:sp>
      <p:sp>
        <p:nvSpPr>
          <p:cNvPr id="93217" name="AutoShape 33"/>
          <p:cNvSpPr>
            <a:spLocks noChangeArrowheads="1"/>
          </p:cNvSpPr>
          <p:nvPr/>
        </p:nvSpPr>
        <p:spPr bwMode="auto">
          <a:xfrm>
            <a:off x="5508625"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Capacity</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18" name="AutoShape 34"/>
          <p:cNvSpPr>
            <a:spLocks noChangeArrowheads="1"/>
          </p:cNvSpPr>
          <p:nvPr/>
        </p:nvSpPr>
        <p:spPr bwMode="auto">
          <a:xfrm>
            <a:off x="7019925"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Finished</a:t>
            </a:r>
            <a:br>
              <a:rPr lang="pt-BR" sz="1000">
                <a:solidFill>
                  <a:schemeClr val="bg1"/>
                </a:solidFill>
                <a:latin typeface="Trebuchet MS" pitchFamily="34" charset="0"/>
              </a:rPr>
            </a:br>
            <a:r>
              <a:rPr lang="pt-BR" sz="1000">
                <a:solidFill>
                  <a:schemeClr val="bg1"/>
                </a:solidFill>
                <a:latin typeface="Trebuchet MS" pitchFamily="34" charset="0"/>
              </a:rPr>
              <a:t>Product</a:t>
            </a:r>
          </a:p>
        </p:txBody>
      </p:sp>
      <p:sp>
        <p:nvSpPr>
          <p:cNvPr id="93219" name="AutoShape 35"/>
          <p:cNvSpPr>
            <a:spLocks noChangeArrowheads="1"/>
          </p:cNvSpPr>
          <p:nvPr/>
        </p:nvSpPr>
        <p:spPr bwMode="auto">
          <a:xfrm>
            <a:off x="2484438" y="4330700"/>
            <a:ext cx="1800225" cy="503238"/>
          </a:xfrm>
          <a:prstGeom prst="parallelogram">
            <a:avLst>
              <a:gd name="adj" fmla="val 89432"/>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Sales</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20" name="AutoShape 36"/>
          <p:cNvSpPr>
            <a:spLocks noChangeArrowheads="1"/>
          </p:cNvSpPr>
          <p:nvPr/>
        </p:nvSpPr>
        <p:spPr bwMode="auto">
          <a:xfrm>
            <a:off x="3995738"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Logistics</a:t>
            </a:r>
          </a:p>
        </p:txBody>
      </p:sp>
      <p:sp>
        <p:nvSpPr>
          <p:cNvPr id="93221" name="AutoShape 37"/>
          <p:cNvSpPr>
            <a:spLocks noChangeArrowheads="1"/>
          </p:cNvSpPr>
          <p:nvPr/>
        </p:nvSpPr>
        <p:spPr bwMode="auto">
          <a:xfrm>
            <a:off x="5508625"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Invoicing</a:t>
            </a:r>
          </a:p>
        </p:txBody>
      </p:sp>
      <p:sp>
        <p:nvSpPr>
          <p:cNvPr id="93222" name="AutoShape 38"/>
          <p:cNvSpPr>
            <a:spLocks noChangeArrowheads="1"/>
          </p:cNvSpPr>
          <p:nvPr/>
        </p:nvSpPr>
        <p:spPr bwMode="auto">
          <a:xfrm>
            <a:off x="7019925"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Follow Pre/</a:t>
            </a:r>
            <a:br>
              <a:rPr lang="pt-BR" sz="1000">
                <a:solidFill>
                  <a:schemeClr val="bg1"/>
                </a:solidFill>
                <a:latin typeface="Trebuchet MS" pitchFamily="34" charset="0"/>
              </a:rPr>
            </a:br>
            <a:r>
              <a:rPr lang="pt-BR" sz="1000">
                <a:solidFill>
                  <a:schemeClr val="bg1"/>
                </a:solidFill>
                <a:latin typeface="Trebuchet MS" pitchFamily="34" charset="0"/>
              </a:rPr>
              <a:t>Post-Sales</a:t>
            </a:r>
          </a:p>
        </p:txBody>
      </p:sp>
      <p:sp>
        <p:nvSpPr>
          <p:cNvPr id="93223" name="AutoShape 39"/>
          <p:cNvSpPr>
            <a:spLocks noChangeArrowheads="1"/>
          </p:cNvSpPr>
          <p:nvPr/>
        </p:nvSpPr>
        <p:spPr bwMode="auto">
          <a:xfrm>
            <a:off x="2555875" y="5081588"/>
            <a:ext cx="1439863" cy="50323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HR</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3224" name="AutoShape 40"/>
          <p:cNvSpPr>
            <a:spLocks noChangeArrowheads="1"/>
          </p:cNvSpPr>
          <p:nvPr/>
        </p:nvSpPr>
        <p:spPr bwMode="auto">
          <a:xfrm>
            <a:off x="3756025" y="5086350"/>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Quality</a:t>
            </a:r>
          </a:p>
        </p:txBody>
      </p:sp>
      <p:sp>
        <p:nvSpPr>
          <p:cNvPr id="93225" name="AutoShape 41"/>
          <p:cNvSpPr>
            <a:spLocks noChangeArrowheads="1"/>
          </p:cNvSpPr>
          <p:nvPr/>
        </p:nvSpPr>
        <p:spPr bwMode="auto">
          <a:xfrm>
            <a:off x="4956175" y="5091113"/>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Treasure</a:t>
            </a:r>
          </a:p>
        </p:txBody>
      </p:sp>
      <p:sp>
        <p:nvSpPr>
          <p:cNvPr id="93226" name="AutoShape 42"/>
          <p:cNvSpPr>
            <a:spLocks noChangeArrowheads="1"/>
          </p:cNvSpPr>
          <p:nvPr/>
        </p:nvSpPr>
        <p:spPr bwMode="auto">
          <a:xfrm>
            <a:off x="6156325" y="5095875"/>
            <a:ext cx="1439863" cy="503238"/>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Fixed</a:t>
            </a:r>
            <a:br>
              <a:rPr lang="pt-BR" sz="1000">
                <a:solidFill>
                  <a:schemeClr val="bg1"/>
                </a:solidFill>
                <a:latin typeface="Trebuchet MS" pitchFamily="34" charset="0"/>
              </a:rPr>
            </a:br>
            <a:r>
              <a:rPr lang="pt-BR" sz="1000">
                <a:solidFill>
                  <a:schemeClr val="bg1"/>
                </a:solidFill>
                <a:latin typeface="Trebuchet MS" pitchFamily="34" charset="0"/>
              </a:rPr>
              <a:t>Assets</a:t>
            </a:r>
          </a:p>
        </p:txBody>
      </p:sp>
      <p:sp>
        <p:nvSpPr>
          <p:cNvPr id="93227" name="AutoShape 43"/>
          <p:cNvSpPr>
            <a:spLocks noChangeArrowheads="1"/>
          </p:cNvSpPr>
          <p:nvPr/>
        </p:nvSpPr>
        <p:spPr bwMode="auto">
          <a:xfrm>
            <a:off x="7354888" y="5100638"/>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Specific</a:t>
            </a:r>
          </a:p>
        </p:txBody>
      </p:sp>
      <p:sp>
        <p:nvSpPr>
          <p:cNvPr id="93228" name="AutoShape 44"/>
          <p:cNvSpPr>
            <a:spLocks noChangeArrowheads="1"/>
          </p:cNvSpPr>
          <p:nvPr/>
        </p:nvSpPr>
        <p:spPr bwMode="auto">
          <a:xfrm>
            <a:off x="248443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Distribution</a:t>
            </a:r>
            <a:br>
              <a:rPr lang="pt-BR" sz="1000">
                <a:solidFill>
                  <a:schemeClr val="bg1"/>
                </a:solidFill>
                <a:latin typeface="Trebuchet MS" pitchFamily="34" charset="0"/>
              </a:rPr>
            </a:br>
            <a:r>
              <a:rPr lang="pt-BR" sz="1000">
                <a:solidFill>
                  <a:schemeClr val="bg1"/>
                </a:solidFill>
                <a:latin typeface="Trebuchet MS" pitchFamily="34" charset="0"/>
              </a:rPr>
              <a:t>Planning</a:t>
            </a:r>
          </a:p>
        </p:txBody>
      </p:sp>
      <p:sp>
        <p:nvSpPr>
          <p:cNvPr id="93229" name="AutoShape 45"/>
          <p:cNvSpPr>
            <a:spLocks noChangeArrowheads="1"/>
          </p:cNvSpPr>
          <p:nvPr/>
        </p:nvSpPr>
        <p:spPr bwMode="auto">
          <a:xfrm>
            <a:off x="368458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Inventory</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30" name="AutoShape 46"/>
          <p:cNvSpPr>
            <a:spLocks noChangeArrowheads="1"/>
          </p:cNvSpPr>
          <p:nvPr/>
        </p:nvSpPr>
        <p:spPr bwMode="auto">
          <a:xfrm>
            <a:off x="488473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Warehouse</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3231" name="AutoShape 47"/>
          <p:cNvSpPr>
            <a:spLocks noChangeArrowheads="1"/>
          </p:cNvSpPr>
          <p:nvPr/>
        </p:nvSpPr>
        <p:spPr bwMode="auto">
          <a:xfrm>
            <a:off x="608488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Delivery &amp;</a:t>
            </a:r>
          </a:p>
          <a:p>
            <a:pPr algn="ctr" eaLnBrk="0" hangingPunct="0"/>
            <a:r>
              <a:rPr lang="pt-BR" sz="1000">
                <a:solidFill>
                  <a:schemeClr val="bg1"/>
                </a:solidFill>
                <a:latin typeface="Trebuchet MS" pitchFamily="34" charset="0"/>
              </a:rPr>
              <a:t>Transport</a:t>
            </a:r>
          </a:p>
        </p:txBody>
      </p:sp>
      <p:sp>
        <p:nvSpPr>
          <p:cNvPr id="93232" name="AutoShape 48"/>
          <p:cNvSpPr>
            <a:spLocks noChangeArrowheads="1"/>
          </p:cNvSpPr>
          <p:nvPr/>
        </p:nvSpPr>
        <p:spPr bwMode="auto">
          <a:xfrm>
            <a:off x="7283450" y="3581400"/>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Supplies</a:t>
            </a:r>
          </a:p>
        </p:txBody>
      </p:sp>
      <p:sp>
        <p:nvSpPr>
          <p:cNvPr id="93233" name="AutoShape 49"/>
          <p:cNvSpPr>
            <a:spLocks noChangeArrowheads="1"/>
          </p:cNvSpPr>
          <p:nvPr/>
        </p:nvSpPr>
        <p:spPr bwMode="auto">
          <a:xfrm>
            <a:off x="2484438" y="5832475"/>
            <a:ext cx="1439862" cy="503238"/>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3234" name="AutoShape 50"/>
          <p:cNvSpPr>
            <a:spLocks noChangeArrowheads="1"/>
          </p:cNvSpPr>
          <p:nvPr/>
        </p:nvSpPr>
        <p:spPr bwMode="auto">
          <a:xfrm>
            <a:off x="3684588" y="5837238"/>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Information</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3235" name="AutoShape 51"/>
          <p:cNvSpPr>
            <a:spLocks noChangeArrowheads="1"/>
          </p:cNvSpPr>
          <p:nvPr/>
        </p:nvSpPr>
        <p:spPr bwMode="auto">
          <a:xfrm>
            <a:off x="4884738" y="58420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Integration &amp;</a:t>
            </a:r>
            <a:br>
              <a:rPr lang="pt-BR" sz="1000">
                <a:solidFill>
                  <a:schemeClr val="bg1"/>
                </a:solidFill>
                <a:latin typeface="Trebuchet MS" pitchFamily="34" charset="0"/>
              </a:rPr>
            </a:br>
            <a:r>
              <a:rPr lang="pt-BR" sz="1000">
                <a:solidFill>
                  <a:schemeClr val="bg1"/>
                </a:solidFill>
                <a:latin typeface="Trebuchet MS" pitchFamily="34" charset="0"/>
              </a:rPr>
              <a:t>Automation</a:t>
            </a:r>
          </a:p>
        </p:txBody>
      </p:sp>
      <p:sp>
        <p:nvSpPr>
          <p:cNvPr id="93236" name="AutoShape 52"/>
          <p:cNvSpPr>
            <a:spLocks noChangeArrowheads="1"/>
          </p:cNvSpPr>
          <p:nvPr/>
        </p:nvSpPr>
        <p:spPr bwMode="auto">
          <a:xfrm>
            <a:off x="6084888" y="5846763"/>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900">
                <a:solidFill>
                  <a:schemeClr val="bg1"/>
                </a:solidFill>
                <a:latin typeface="Trebuchet MS" pitchFamily="34" charset="0"/>
              </a:rPr>
              <a:t>Support to</a:t>
            </a:r>
            <a:br>
              <a:rPr lang="pt-BR" sz="900">
                <a:solidFill>
                  <a:schemeClr val="bg1"/>
                </a:solidFill>
                <a:latin typeface="Trebuchet MS" pitchFamily="34" charset="0"/>
              </a:rPr>
            </a:br>
            <a:r>
              <a:rPr lang="pt-BR" sz="900">
                <a:solidFill>
                  <a:schemeClr val="bg1"/>
                </a:solidFill>
                <a:latin typeface="Trebuchet MS" pitchFamily="34" charset="0"/>
              </a:rPr>
              <a:t>Development</a:t>
            </a:r>
          </a:p>
        </p:txBody>
      </p:sp>
      <p:sp>
        <p:nvSpPr>
          <p:cNvPr id="93237" name="AutoShape 53"/>
          <p:cNvSpPr>
            <a:spLocks noChangeArrowheads="1"/>
          </p:cNvSpPr>
          <p:nvPr/>
        </p:nvSpPr>
        <p:spPr bwMode="auto">
          <a:xfrm>
            <a:off x="7283450" y="5851525"/>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Infrastructure</a:t>
            </a:r>
          </a:p>
        </p:txBody>
      </p:sp>
      <p:sp>
        <p:nvSpPr>
          <p:cNvPr id="93238" name="Rectangle 54"/>
          <p:cNvSpPr>
            <a:spLocks noGrp="1" noChangeArrowheads="1"/>
          </p:cNvSpPr>
          <p:nvPr>
            <p:ph type="title"/>
          </p:nvPr>
        </p:nvSpPr>
        <p:spPr/>
        <p:txBody>
          <a:bodyPr/>
          <a:lstStyle/>
          <a:p>
            <a:r>
              <a:rPr lang="en-US"/>
              <a:t>Datasul Process Matrix</a:t>
            </a:r>
          </a:p>
        </p:txBody>
      </p:sp>
      <p:sp>
        <p:nvSpPr>
          <p:cNvPr id="93239" name="Rectangle 55"/>
          <p:cNvSpPr>
            <a:spLocks noChangeArrowheads="1"/>
          </p:cNvSpPr>
          <p:nvPr/>
        </p:nvSpPr>
        <p:spPr bwMode="auto">
          <a:xfrm>
            <a:off x="152400" y="1981200"/>
            <a:ext cx="8991600" cy="762000"/>
          </a:xfrm>
          <a:prstGeom prst="rect">
            <a:avLst/>
          </a:prstGeom>
          <a:solidFill>
            <a:schemeClr val="bg1"/>
          </a:solidFill>
          <a:ln w="38100">
            <a:noFill/>
            <a:miter lim="800000"/>
            <a:headEnd/>
            <a:tailEnd/>
          </a:ln>
          <a:effectLst/>
        </p:spPr>
        <p:txBody>
          <a:bodyPr anchor="ctr">
            <a:spAutoFit/>
          </a:bodyPr>
          <a:lstStyle/>
          <a:p>
            <a:endParaRPr lang="en-US"/>
          </a:p>
        </p:txBody>
      </p:sp>
      <p:sp>
        <p:nvSpPr>
          <p:cNvPr id="93240" name="Rectangle 56"/>
          <p:cNvSpPr>
            <a:spLocks noChangeArrowheads="1"/>
          </p:cNvSpPr>
          <p:nvPr/>
        </p:nvSpPr>
        <p:spPr bwMode="auto">
          <a:xfrm>
            <a:off x="152400" y="2674938"/>
            <a:ext cx="8991600" cy="762000"/>
          </a:xfrm>
          <a:prstGeom prst="rect">
            <a:avLst/>
          </a:prstGeom>
          <a:solidFill>
            <a:schemeClr val="bg1"/>
          </a:solidFill>
          <a:ln w="38100">
            <a:noFill/>
            <a:miter lim="800000"/>
            <a:headEnd/>
            <a:tailEnd/>
          </a:ln>
          <a:effec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3239"/>
                                        </p:tgtEl>
                                        <p:attrNameLst>
                                          <p:attrName>style.visibility</p:attrName>
                                        </p:attrNameLst>
                                      </p:cBhvr>
                                      <p:to>
                                        <p:strVal val="visible"/>
                                      </p:to>
                                    </p:set>
                                    <p:anim calcmode="lin" valueType="num">
                                      <p:cBhvr>
                                        <p:cTn id="7" dur="500" fill="hold"/>
                                        <p:tgtEl>
                                          <p:spTgt spid="93239"/>
                                        </p:tgtEl>
                                        <p:attrNameLst>
                                          <p:attrName>ppt_x</p:attrName>
                                        </p:attrNameLst>
                                      </p:cBhvr>
                                      <p:tavLst>
                                        <p:tav tm="0">
                                          <p:val>
                                            <p:strVal val="#ppt_x-#ppt_w/2"/>
                                          </p:val>
                                        </p:tav>
                                        <p:tav tm="100000">
                                          <p:val>
                                            <p:strVal val="#ppt_x"/>
                                          </p:val>
                                        </p:tav>
                                      </p:tavLst>
                                    </p:anim>
                                    <p:anim calcmode="lin" valueType="num">
                                      <p:cBhvr>
                                        <p:cTn id="8" dur="500" fill="hold"/>
                                        <p:tgtEl>
                                          <p:spTgt spid="93239"/>
                                        </p:tgtEl>
                                        <p:attrNameLst>
                                          <p:attrName>ppt_y</p:attrName>
                                        </p:attrNameLst>
                                      </p:cBhvr>
                                      <p:tavLst>
                                        <p:tav tm="0">
                                          <p:val>
                                            <p:strVal val="#ppt_y"/>
                                          </p:val>
                                        </p:tav>
                                        <p:tav tm="100000">
                                          <p:val>
                                            <p:strVal val="#ppt_y"/>
                                          </p:val>
                                        </p:tav>
                                      </p:tavLst>
                                    </p:anim>
                                    <p:anim calcmode="lin" valueType="num">
                                      <p:cBhvr>
                                        <p:cTn id="9" dur="500" fill="hold"/>
                                        <p:tgtEl>
                                          <p:spTgt spid="93239"/>
                                        </p:tgtEl>
                                        <p:attrNameLst>
                                          <p:attrName>ppt_w</p:attrName>
                                        </p:attrNameLst>
                                      </p:cBhvr>
                                      <p:tavLst>
                                        <p:tav tm="0">
                                          <p:val>
                                            <p:fltVal val="0"/>
                                          </p:val>
                                        </p:tav>
                                        <p:tav tm="100000">
                                          <p:val>
                                            <p:strVal val="#ppt_w"/>
                                          </p:val>
                                        </p:tav>
                                      </p:tavLst>
                                    </p:anim>
                                    <p:anim calcmode="lin" valueType="num">
                                      <p:cBhvr>
                                        <p:cTn id="10" dur="500" fill="hold"/>
                                        <p:tgtEl>
                                          <p:spTgt spid="9323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323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93240"/>
                                        </p:tgtEl>
                                        <p:attrNameLst>
                                          <p:attrName>style.visibility</p:attrName>
                                        </p:attrNameLst>
                                      </p:cBhvr>
                                      <p:to>
                                        <p:strVal val="visible"/>
                                      </p:to>
                                    </p:set>
                                    <p:anim calcmode="lin" valueType="num">
                                      <p:cBhvr>
                                        <p:cTn id="15" dur="500" fill="hold"/>
                                        <p:tgtEl>
                                          <p:spTgt spid="93240"/>
                                        </p:tgtEl>
                                        <p:attrNameLst>
                                          <p:attrName>ppt_x</p:attrName>
                                        </p:attrNameLst>
                                      </p:cBhvr>
                                      <p:tavLst>
                                        <p:tav tm="0">
                                          <p:val>
                                            <p:strVal val="#ppt_x-#ppt_w/2"/>
                                          </p:val>
                                        </p:tav>
                                        <p:tav tm="100000">
                                          <p:val>
                                            <p:strVal val="#ppt_x"/>
                                          </p:val>
                                        </p:tav>
                                      </p:tavLst>
                                    </p:anim>
                                    <p:anim calcmode="lin" valueType="num">
                                      <p:cBhvr>
                                        <p:cTn id="16" dur="500" fill="hold"/>
                                        <p:tgtEl>
                                          <p:spTgt spid="93240"/>
                                        </p:tgtEl>
                                        <p:attrNameLst>
                                          <p:attrName>ppt_y</p:attrName>
                                        </p:attrNameLst>
                                      </p:cBhvr>
                                      <p:tavLst>
                                        <p:tav tm="0">
                                          <p:val>
                                            <p:strVal val="#ppt_y"/>
                                          </p:val>
                                        </p:tav>
                                        <p:tav tm="100000">
                                          <p:val>
                                            <p:strVal val="#ppt_y"/>
                                          </p:val>
                                        </p:tav>
                                      </p:tavLst>
                                    </p:anim>
                                    <p:anim calcmode="lin" valueType="num">
                                      <p:cBhvr>
                                        <p:cTn id="17" dur="500" fill="hold"/>
                                        <p:tgtEl>
                                          <p:spTgt spid="93240"/>
                                        </p:tgtEl>
                                        <p:attrNameLst>
                                          <p:attrName>ppt_w</p:attrName>
                                        </p:attrNameLst>
                                      </p:cBhvr>
                                      <p:tavLst>
                                        <p:tav tm="0">
                                          <p:val>
                                            <p:fltVal val="0"/>
                                          </p:val>
                                        </p:tav>
                                        <p:tav tm="100000">
                                          <p:val>
                                            <p:strVal val="#ppt_w"/>
                                          </p:val>
                                        </p:tav>
                                      </p:tavLst>
                                    </p:anim>
                                    <p:anim calcmode="lin" valueType="num">
                                      <p:cBhvr>
                                        <p:cTn id="18" dur="500" fill="hold"/>
                                        <p:tgtEl>
                                          <p:spTgt spid="9324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32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39" grpId="0" animBg="1"/>
      <p:bldP spid="932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179388" y="1274763"/>
            <a:ext cx="8785225" cy="615950"/>
            <a:chOff x="113" y="803"/>
            <a:chExt cx="5534" cy="388"/>
          </a:xfrm>
        </p:grpSpPr>
        <p:sp>
          <p:nvSpPr>
            <p:cNvPr id="94211" name="AutoShape 3"/>
            <p:cNvSpPr>
              <a:spLocks noChangeArrowheads="1"/>
            </p:cNvSpPr>
            <p:nvPr/>
          </p:nvSpPr>
          <p:spPr bwMode="auto">
            <a:xfrm>
              <a:off x="113" y="803"/>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solidFill>
                  <a:schemeClr val="bg1"/>
                </a:solidFill>
              </a:endParaRPr>
            </a:p>
          </p:txBody>
        </p:sp>
        <p:sp>
          <p:nvSpPr>
            <p:cNvPr id="94212" name="Text Box 4"/>
            <p:cNvSpPr txBox="1">
              <a:spLocks noChangeArrowheads="1"/>
            </p:cNvSpPr>
            <p:nvPr/>
          </p:nvSpPr>
          <p:spPr bwMode="auto">
            <a:xfrm>
              <a:off x="385" y="865"/>
              <a:ext cx="775"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General</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grpSp>
        <p:nvGrpSpPr>
          <p:cNvPr id="94213" name="Group 5"/>
          <p:cNvGrpSpPr>
            <a:grpSpLocks/>
          </p:cNvGrpSpPr>
          <p:nvPr/>
        </p:nvGrpSpPr>
        <p:grpSpPr bwMode="auto">
          <a:xfrm>
            <a:off x="179388" y="2025650"/>
            <a:ext cx="8785225" cy="615950"/>
            <a:chOff x="113" y="1276"/>
            <a:chExt cx="5534" cy="388"/>
          </a:xfrm>
        </p:grpSpPr>
        <p:sp>
          <p:nvSpPr>
            <p:cNvPr id="94214" name="AutoShape 6"/>
            <p:cNvSpPr>
              <a:spLocks noChangeArrowheads="1"/>
            </p:cNvSpPr>
            <p:nvPr/>
          </p:nvSpPr>
          <p:spPr bwMode="auto">
            <a:xfrm>
              <a:off x="113" y="1276"/>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4215" name="Text Box 7"/>
            <p:cNvSpPr txBox="1">
              <a:spLocks noChangeArrowheads="1"/>
            </p:cNvSpPr>
            <p:nvPr/>
          </p:nvSpPr>
          <p:spPr bwMode="auto">
            <a:xfrm>
              <a:off x="385" y="1338"/>
              <a:ext cx="1291"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Customer Relationship</a:t>
              </a:r>
              <a:br>
                <a:rPr lang="pt-BR" sz="1400">
                  <a:solidFill>
                    <a:schemeClr val="bg1"/>
                  </a:solidFill>
                  <a:latin typeface="Trebuchet MS" pitchFamily="34" charset="0"/>
                </a:rPr>
              </a:br>
              <a:r>
                <a:rPr lang="pt-BR" sz="1400">
                  <a:solidFill>
                    <a:schemeClr val="bg1"/>
                  </a:solidFill>
                  <a:latin typeface="Trebuchet MS" pitchFamily="34" charset="0"/>
                </a:rPr>
                <a:t>Management (CRM)</a:t>
              </a:r>
              <a:endParaRPr lang="en-US" sz="1400">
                <a:solidFill>
                  <a:schemeClr val="bg1"/>
                </a:solidFill>
                <a:latin typeface="Trebuchet MS" pitchFamily="34" charset="0"/>
              </a:endParaRPr>
            </a:p>
          </p:txBody>
        </p:sp>
      </p:grpSp>
      <p:grpSp>
        <p:nvGrpSpPr>
          <p:cNvPr id="94216" name="Group 8"/>
          <p:cNvGrpSpPr>
            <a:grpSpLocks/>
          </p:cNvGrpSpPr>
          <p:nvPr/>
        </p:nvGrpSpPr>
        <p:grpSpPr bwMode="auto">
          <a:xfrm>
            <a:off x="179388" y="2774950"/>
            <a:ext cx="8785225" cy="611188"/>
            <a:chOff x="113" y="1748"/>
            <a:chExt cx="5534" cy="385"/>
          </a:xfrm>
        </p:grpSpPr>
        <p:sp>
          <p:nvSpPr>
            <p:cNvPr id="94217" name="AutoShape 9"/>
            <p:cNvSpPr>
              <a:spLocks noChangeArrowheads="1"/>
            </p:cNvSpPr>
            <p:nvPr/>
          </p:nvSpPr>
          <p:spPr bwMode="auto">
            <a:xfrm>
              <a:off x="113" y="1748"/>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4218" name="Text Box 10"/>
            <p:cNvSpPr txBox="1">
              <a:spLocks noChangeArrowheads="1"/>
            </p:cNvSpPr>
            <p:nvPr/>
          </p:nvSpPr>
          <p:spPr bwMode="auto">
            <a:xfrm>
              <a:off x="385" y="1876"/>
              <a:ext cx="687"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Production</a:t>
              </a:r>
              <a:endParaRPr lang="en-US" sz="1400">
                <a:solidFill>
                  <a:schemeClr val="bg1"/>
                </a:solidFill>
                <a:latin typeface="Trebuchet MS" pitchFamily="34" charset="0"/>
              </a:endParaRPr>
            </a:p>
          </p:txBody>
        </p:sp>
      </p:grpSp>
      <p:grpSp>
        <p:nvGrpSpPr>
          <p:cNvPr id="94219" name="Group 11"/>
          <p:cNvGrpSpPr>
            <a:grpSpLocks/>
          </p:cNvGrpSpPr>
          <p:nvPr/>
        </p:nvGrpSpPr>
        <p:grpSpPr bwMode="auto">
          <a:xfrm>
            <a:off x="179388" y="4276725"/>
            <a:ext cx="8785225" cy="611188"/>
            <a:chOff x="113" y="2694"/>
            <a:chExt cx="5534" cy="385"/>
          </a:xfrm>
        </p:grpSpPr>
        <p:sp>
          <p:nvSpPr>
            <p:cNvPr id="94220" name="AutoShape 12"/>
            <p:cNvSpPr>
              <a:spLocks noChangeArrowheads="1"/>
            </p:cNvSpPr>
            <p:nvPr/>
          </p:nvSpPr>
          <p:spPr bwMode="auto">
            <a:xfrm>
              <a:off x="113" y="2694"/>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4221" name="Text Box 13"/>
            <p:cNvSpPr txBox="1">
              <a:spLocks noChangeArrowheads="1"/>
            </p:cNvSpPr>
            <p:nvPr/>
          </p:nvSpPr>
          <p:spPr bwMode="auto">
            <a:xfrm>
              <a:off x="385" y="2822"/>
              <a:ext cx="1048"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Commercial Mgmt</a:t>
              </a:r>
              <a:endParaRPr lang="en-US" sz="1400">
                <a:solidFill>
                  <a:schemeClr val="bg1"/>
                </a:solidFill>
                <a:latin typeface="Trebuchet MS" pitchFamily="34" charset="0"/>
              </a:endParaRPr>
            </a:p>
          </p:txBody>
        </p:sp>
      </p:grpSp>
      <p:grpSp>
        <p:nvGrpSpPr>
          <p:cNvPr id="94222" name="Group 14"/>
          <p:cNvGrpSpPr>
            <a:grpSpLocks/>
          </p:cNvGrpSpPr>
          <p:nvPr/>
        </p:nvGrpSpPr>
        <p:grpSpPr bwMode="auto">
          <a:xfrm>
            <a:off x="179388" y="5778500"/>
            <a:ext cx="8785225" cy="611188"/>
            <a:chOff x="113" y="3640"/>
            <a:chExt cx="5534" cy="385"/>
          </a:xfrm>
        </p:grpSpPr>
        <p:sp>
          <p:nvSpPr>
            <p:cNvPr id="94223" name="AutoShape 15"/>
            <p:cNvSpPr>
              <a:spLocks noChangeArrowheads="1"/>
            </p:cNvSpPr>
            <p:nvPr/>
          </p:nvSpPr>
          <p:spPr bwMode="auto">
            <a:xfrm>
              <a:off x="113" y="3640"/>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4224" name="Text Box 16"/>
            <p:cNvSpPr txBox="1">
              <a:spLocks noChangeArrowheads="1"/>
            </p:cNvSpPr>
            <p:nvPr/>
          </p:nvSpPr>
          <p:spPr bwMode="auto">
            <a:xfrm>
              <a:off x="385" y="3768"/>
              <a:ext cx="713"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Technology</a:t>
              </a:r>
              <a:endParaRPr lang="en-US" sz="1400">
                <a:solidFill>
                  <a:schemeClr val="bg1"/>
                </a:solidFill>
                <a:latin typeface="Trebuchet MS" pitchFamily="34" charset="0"/>
              </a:endParaRPr>
            </a:p>
          </p:txBody>
        </p:sp>
      </p:grpSp>
      <p:grpSp>
        <p:nvGrpSpPr>
          <p:cNvPr id="94225" name="Group 17"/>
          <p:cNvGrpSpPr>
            <a:grpSpLocks/>
          </p:cNvGrpSpPr>
          <p:nvPr/>
        </p:nvGrpSpPr>
        <p:grpSpPr bwMode="auto">
          <a:xfrm>
            <a:off x="179388" y="5027613"/>
            <a:ext cx="8785225" cy="611187"/>
            <a:chOff x="113" y="3167"/>
            <a:chExt cx="5534" cy="385"/>
          </a:xfrm>
        </p:grpSpPr>
        <p:sp>
          <p:nvSpPr>
            <p:cNvPr id="94226" name="AutoShape 18"/>
            <p:cNvSpPr>
              <a:spLocks noChangeArrowheads="1"/>
            </p:cNvSpPr>
            <p:nvPr/>
          </p:nvSpPr>
          <p:spPr bwMode="auto">
            <a:xfrm>
              <a:off x="113" y="3167"/>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b="0"/>
            </a:p>
          </p:txBody>
        </p:sp>
        <p:sp>
          <p:nvSpPr>
            <p:cNvPr id="94227" name="Text Box 19"/>
            <p:cNvSpPr txBox="1">
              <a:spLocks noChangeArrowheads="1"/>
            </p:cNvSpPr>
            <p:nvPr/>
          </p:nvSpPr>
          <p:spPr bwMode="auto">
            <a:xfrm>
              <a:off x="385" y="3295"/>
              <a:ext cx="524" cy="192"/>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Support</a:t>
              </a:r>
              <a:endParaRPr lang="en-US" sz="1400">
                <a:solidFill>
                  <a:schemeClr val="bg1"/>
                </a:solidFill>
                <a:latin typeface="Trebuchet MS" pitchFamily="34" charset="0"/>
              </a:endParaRPr>
            </a:p>
          </p:txBody>
        </p:sp>
      </p:grpSp>
      <p:grpSp>
        <p:nvGrpSpPr>
          <p:cNvPr id="94228" name="Group 20"/>
          <p:cNvGrpSpPr>
            <a:grpSpLocks/>
          </p:cNvGrpSpPr>
          <p:nvPr/>
        </p:nvGrpSpPr>
        <p:grpSpPr bwMode="auto">
          <a:xfrm>
            <a:off x="179388" y="3527425"/>
            <a:ext cx="8785225" cy="615950"/>
            <a:chOff x="113" y="2222"/>
            <a:chExt cx="5534" cy="388"/>
          </a:xfrm>
        </p:grpSpPr>
        <p:sp>
          <p:nvSpPr>
            <p:cNvPr id="94229" name="AutoShape 21"/>
            <p:cNvSpPr>
              <a:spLocks noChangeArrowheads="1"/>
            </p:cNvSpPr>
            <p:nvPr/>
          </p:nvSpPr>
          <p:spPr bwMode="auto">
            <a:xfrm>
              <a:off x="113" y="2222"/>
              <a:ext cx="5534" cy="385"/>
            </a:xfrm>
            <a:prstGeom prst="parallelogram">
              <a:avLst>
                <a:gd name="adj" fmla="val 84447"/>
              </a:avLst>
            </a:prstGeom>
            <a:solidFill>
              <a:srgbClr val="A50021"/>
            </a:solidFill>
            <a:ln w="9525">
              <a:noFill/>
              <a:miter lim="800000"/>
              <a:headEnd/>
              <a:tailEnd/>
            </a:ln>
            <a:effectLst/>
          </p:spPr>
          <p:txBody>
            <a:bodyPr wrap="none" anchor="ctr"/>
            <a:lstStyle/>
            <a:p>
              <a:pPr algn="ctr" eaLnBrk="0" hangingPunct="0"/>
              <a:endParaRPr lang="en-US" sz="1400" b="0"/>
            </a:p>
          </p:txBody>
        </p:sp>
        <p:sp>
          <p:nvSpPr>
            <p:cNvPr id="94230" name="Text Box 22"/>
            <p:cNvSpPr txBox="1">
              <a:spLocks noChangeArrowheads="1"/>
            </p:cNvSpPr>
            <p:nvPr/>
          </p:nvSpPr>
          <p:spPr bwMode="auto">
            <a:xfrm>
              <a:off x="385" y="2284"/>
              <a:ext cx="790" cy="326"/>
            </a:xfrm>
            <a:prstGeom prst="rect">
              <a:avLst/>
            </a:prstGeom>
            <a:noFill/>
            <a:ln w="9525">
              <a:noFill/>
              <a:miter lim="800000"/>
              <a:headEnd/>
              <a:tailEnd/>
            </a:ln>
            <a:effectLst/>
          </p:spPr>
          <p:txBody>
            <a:bodyPr wrap="none">
              <a:spAutoFit/>
            </a:bodyPr>
            <a:lstStyle/>
            <a:p>
              <a:pPr eaLnBrk="0" hangingPunct="0"/>
              <a:r>
                <a:rPr lang="pt-BR" sz="1400">
                  <a:solidFill>
                    <a:schemeClr val="bg1"/>
                  </a:solidFill>
                  <a:latin typeface="Trebuchet MS" pitchFamily="34" charset="0"/>
                </a:rPr>
                <a:t>Supply Chain</a:t>
              </a:r>
              <a:br>
                <a:rPr lang="pt-BR" sz="1400">
                  <a:solidFill>
                    <a:schemeClr val="bg1"/>
                  </a:solidFill>
                  <a:latin typeface="Trebuchet MS" pitchFamily="34" charset="0"/>
                </a:rPr>
              </a:br>
              <a:r>
                <a:rPr lang="pt-BR" sz="1400">
                  <a:solidFill>
                    <a:schemeClr val="bg1"/>
                  </a:solidFill>
                  <a:latin typeface="Trebuchet MS" pitchFamily="34" charset="0"/>
                </a:rPr>
                <a:t>Management</a:t>
              </a:r>
              <a:endParaRPr lang="en-US" sz="1400">
                <a:solidFill>
                  <a:schemeClr val="bg1"/>
                </a:solidFill>
                <a:latin typeface="Trebuchet MS" pitchFamily="34" charset="0"/>
              </a:endParaRPr>
            </a:p>
          </p:txBody>
        </p:sp>
      </p:grpSp>
      <p:sp>
        <p:nvSpPr>
          <p:cNvPr id="94231" name="AutoShape 23"/>
          <p:cNvSpPr>
            <a:spLocks noChangeArrowheads="1"/>
          </p:cNvSpPr>
          <p:nvPr/>
        </p:nvSpPr>
        <p:spPr bwMode="auto">
          <a:xfrm>
            <a:off x="2484438"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Budget</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32" name="AutoShape 24"/>
          <p:cNvSpPr>
            <a:spLocks noChangeArrowheads="1"/>
          </p:cNvSpPr>
          <p:nvPr/>
        </p:nvSpPr>
        <p:spPr bwMode="auto">
          <a:xfrm>
            <a:off x="5508625"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GL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33" name="AutoShape 25"/>
          <p:cNvSpPr>
            <a:spLocks noChangeArrowheads="1"/>
          </p:cNvSpPr>
          <p:nvPr/>
        </p:nvSpPr>
        <p:spPr bwMode="auto">
          <a:xfrm>
            <a:off x="7019925" y="13287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Financial</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34" name="AutoShape 26"/>
          <p:cNvSpPr>
            <a:spLocks noChangeArrowheads="1"/>
          </p:cNvSpPr>
          <p:nvPr/>
        </p:nvSpPr>
        <p:spPr bwMode="auto">
          <a:xfrm>
            <a:off x="2484438"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Marketing</a:t>
            </a:r>
          </a:p>
        </p:txBody>
      </p:sp>
      <p:sp>
        <p:nvSpPr>
          <p:cNvPr id="94235" name="AutoShape 27"/>
          <p:cNvSpPr>
            <a:spLocks noChangeArrowheads="1"/>
          </p:cNvSpPr>
          <p:nvPr/>
        </p:nvSpPr>
        <p:spPr bwMode="auto">
          <a:xfrm>
            <a:off x="3995738"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Sales</a:t>
            </a:r>
          </a:p>
        </p:txBody>
      </p:sp>
      <p:sp>
        <p:nvSpPr>
          <p:cNvPr id="94236" name="AutoShape 28"/>
          <p:cNvSpPr>
            <a:spLocks noChangeArrowheads="1"/>
          </p:cNvSpPr>
          <p:nvPr/>
        </p:nvSpPr>
        <p:spPr bwMode="auto">
          <a:xfrm>
            <a:off x="7019925" y="2079625"/>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Foundation</a:t>
            </a:r>
          </a:p>
        </p:txBody>
      </p:sp>
      <p:sp>
        <p:nvSpPr>
          <p:cNvPr id="94237" name="AutoShape 29"/>
          <p:cNvSpPr>
            <a:spLocks noChangeArrowheads="1"/>
          </p:cNvSpPr>
          <p:nvPr/>
        </p:nvSpPr>
        <p:spPr bwMode="auto">
          <a:xfrm>
            <a:off x="2484438"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Contents / </a:t>
            </a:r>
            <a:br>
              <a:rPr lang="pt-BR" sz="1000">
                <a:solidFill>
                  <a:schemeClr val="bg1"/>
                </a:solidFill>
                <a:latin typeface="Trebuchet MS" pitchFamily="34" charset="0"/>
              </a:rPr>
            </a:br>
            <a:r>
              <a:rPr lang="pt-BR" sz="1000">
                <a:solidFill>
                  <a:schemeClr val="bg1"/>
                </a:solidFill>
                <a:latin typeface="Trebuchet MS" pitchFamily="34" charset="0"/>
              </a:rPr>
              <a:t>Documents</a:t>
            </a:r>
          </a:p>
        </p:txBody>
      </p:sp>
      <p:sp>
        <p:nvSpPr>
          <p:cNvPr id="94238" name="AutoShape 30"/>
          <p:cNvSpPr>
            <a:spLocks noChangeArrowheads="1"/>
          </p:cNvSpPr>
          <p:nvPr/>
        </p:nvSpPr>
        <p:spPr bwMode="auto">
          <a:xfrm>
            <a:off x="3995738"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Production</a:t>
            </a:r>
            <a:br>
              <a:rPr lang="pt-BR" sz="1000">
                <a:solidFill>
                  <a:schemeClr val="bg1"/>
                </a:solidFill>
                <a:latin typeface="Trebuchet MS" pitchFamily="34" charset="0"/>
              </a:rPr>
            </a:br>
            <a:r>
              <a:rPr lang="pt-BR" sz="1000">
                <a:solidFill>
                  <a:schemeClr val="bg1"/>
                </a:solidFill>
                <a:latin typeface="Trebuchet MS" pitchFamily="34" charset="0"/>
              </a:rPr>
              <a:t>Plan</a:t>
            </a:r>
          </a:p>
        </p:txBody>
      </p:sp>
      <p:sp>
        <p:nvSpPr>
          <p:cNvPr id="94239" name="AutoShape 31"/>
          <p:cNvSpPr>
            <a:spLocks noChangeArrowheads="1"/>
          </p:cNvSpPr>
          <p:nvPr/>
        </p:nvSpPr>
        <p:spPr bwMode="auto">
          <a:xfrm>
            <a:off x="7019925" y="2830513"/>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Finished</a:t>
            </a:r>
            <a:br>
              <a:rPr lang="pt-BR" sz="1000">
                <a:solidFill>
                  <a:schemeClr val="bg1"/>
                </a:solidFill>
                <a:latin typeface="Trebuchet MS" pitchFamily="34" charset="0"/>
              </a:rPr>
            </a:br>
            <a:r>
              <a:rPr lang="pt-BR" sz="1000">
                <a:solidFill>
                  <a:schemeClr val="bg1"/>
                </a:solidFill>
                <a:latin typeface="Trebuchet MS" pitchFamily="34" charset="0"/>
              </a:rPr>
              <a:t>Product</a:t>
            </a:r>
          </a:p>
        </p:txBody>
      </p:sp>
      <p:sp>
        <p:nvSpPr>
          <p:cNvPr id="94240" name="AutoShape 32"/>
          <p:cNvSpPr>
            <a:spLocks noChangeArrowheads="1"/>
          </p:cNvSpPr>
          <p:nvPr/>
        </p:nvSpPr>
        <p:spPr bwMode="auto">
          <a:xfrm>
            <a:off x="2484438" y="4330700"/>
            <a:ext cx="1800225" cy="503238"/>
          </a:xfrm>
          <a:prstGeom prst="parallelogram">
            <a:avLst>
              <a:gd name="adj" fmla="val 89432"/>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Sales</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41" name="AutoShape 33"/>
          <p:cNvSpPr>
            <a:spLocks noChangeArrowheads="1"/>
          </p:cNvSpPr>
          <p:nvPr/>
        </p:nvSpPr>
        <p:spPr bwMode="auto">
          <a:xfrm>
            <a:off x="3995738"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Logistics</a:t>
            </a:r>
          </a:p>
        </p:txBody>
      </p:sp>
      <p:sp>
        <p:nvSpPr>
          <p:cNvPr id="94242" name="AutoShape 34"/>
          <p:cNvSpPr>
            <a:spLocks noChangeArrowheads="1"/>
          </p:cNvSpPr>
          <p:nvPr/>
        </p:nvSpPr>
        <p:spPr bwMode="auto">
          <a:xfrm>
            <a:off x="5508625"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Invoicing</a:t>
            </a:r>
          </a:p>
        </p:txBody>
      </p:sp>
      <p:sp>
        <p:nvSpPr>
          <p:cNvPr id="94243" name="AutoShape 35"/>
          <p:cNvSpPr>
            <a:spLocks noChangeArrowheads="1"/>
          </p:cNvSpPr>
          <p:nvPr/>
        </p:nvSpPr>
        <p:spPr bwMode="auto">
          <a:xfrm>
            <a:off x="7019925" y="4330700"/>
            <a:ext cx="1800225" cy="503238"/>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Follow Pre/</a:t>
            </a:r>
            <a:br>
              <a:rPr lang="pt-BR" sz="1000">
                <a:solidFill>
                  <a:schemeClr val="bg1"/>
                </a:solidFill>
                <a:latin typeface="Trebuchet MS" pitchFamily="34" charset="0"/>
              </a:rPr>
            </a:br>
            <a:r>
              <a:rPr lang="pt-BR" sz="1000">
                <a:solidFill>
                  <a:schemeClr val="bg1"/>
                </a:solidFill>
                <a:latin typeface="Trebuchet MS" pitchFamily="34" charset="0"/>
              </a:rPr>
              <a:t>Post-Sales</a:t>
            </a:r>
          </a:p>
        </p:txBody>
      </p:sp>
      <p:sp>
        <p:nvSpPr>
          <p:cNvPr id="94244" name="AutoShape 36"/>
          <p:cNvSpPr>
            <a:spLocks noChangeArrowheads="1"/>
          </p:cNvSpPr>
          <p:nvPr/>
        </p:nvSpPr>
        <p:spPr bwMode="auto">
          <a:xfrm>
            <a:off x="3756025" y="5086350"/>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Quality</a:t>
            </a:r>
          </a:p>
        </p:txBody>
      </p:sp>
      <p:sp>
        <p:nvSpPr>
          <p:cNvPr id="94245" name="AutoShape 37"/>
          <p:cNvSpPr>
            <a:spLocks noChangeArrowheads="1"/>
          </p:cNvSpPr>
          <p:nvPr/>
        </p:nvSpPr>
        <p:spPr bwMode="auto">
          <a:xfrm>
            <a:off x="4956175" y="5091113"/>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Treasure</a:t>
            </a:r>
          </a:p>
        </p:txBody>
      </p:sp>
      <p:sp>
        <p:nvSpPr>
          <p:cNvPr id="94246" name="AutoShape 38"/>
          <p:cNvSpPr>
            <a:spLocks noChangeArrowheads="1"/>
          </p:cNvSpPr>
          <p:nvPr/>
        </p:nvSpPr>
        <p:spPr bwMode="auto">
          <a:xfrm>
            <a:off x="6156325" y="5095875"/>
            <a:ext cx="1439863" cy="503238"/>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Fixed</a:t>
            </a:r>
            <a:br>
              <a:rPr lang="pt-BR" sz="1000">
                <a:solidFill>
                  <a:schemeClr val="bg1"/>
                </a:solidFill>
                <a:latin typeface="Trebuchet MS" pitchFamily="34" charset="0"/>
              </a:rPr>
            </a:br>
            <a:r>
              <a:rPr lang="pt-BR" sz="1000">
                <a:solidFill>
                  <a:schemeClr val="bg1"/>
                </a:solidFill>
                <a:latin typeface="Trebuchet MS" pitchFamily="34" charset="0"/>
              </a:rPr>
              <a:t>Assets</a:t>
            </a:r>
          </a:p>
        </p:txBody>
      </p:sp>
      <p:sp>
        <p:nvSpPr>
          <p:cNvPr id="94247" name="AutoShape 39"/>
          <p:cNvSpPr>
            <a:spLocks noChangeArrowheads="1"/>
          </p:cNvSpPr>
          <p:nvPr/>
        </p:nvSpPr>
        <p:spPr bwMode="auto">
          <a:xfrm>
            <a:off x="248443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Distribution</a:t>
            </a:r>
            <a:br>
              <a:rPr lang="pt-BR" sz="1000">
                <a:solidFill>
                  <a:schemeClr val="bg1"/>
                </a:solidFill>
                <a:latin typeface="Trebuchet MS" pitchFamily="34" charset="0"/>
              </a:rPr>
            </a:br>
            <a:r>
              <a:rPr lang="pt-BR" sz="1000">
                <a:solidFill>
                  <a:schemeClr val="bg1"/>
                </a:solidFill>
                <a:latin typeface="Trebuchet MS" pitchFamily="34" charset="0"/>
              </a:rPr>
              <a:t>Planning</a:t>
            </a:r>
          </a:p>
        </p:txBody>
      </p:sp>
      <p:sp>
        <p:nvSpPr>
          <p:cNvPr id="94248" name="AutoShape 40"/>
          <p:cNvSpPr>
            <a:spLocks noChangeArrowheads="1"/>
          </p:cNvSpPr>
          <p:nvPr/>
        </p:nvSpPr>
        <p:spPr bwMode="auto">
          <a:xfrm>
            <a:off x="368458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Inventory</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49" name="AutoShape 41"/>
          <p:cNvSpPr>
            <a:spLocks noChangeArrowheads="1"/>
          </p:cNvSpPr>
          <p:nvPr/>
        </p:nvSpPr>
        <p:spPr bwMode="auto">
          <a:xfrm>
            <a:off x="488473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Warehouse</a:t>
            </a:r>
            <a:br>
              <a:rPr lang="pt-BR" sz="1000">
                <a:solidFill>
                  <a:schemeClr val="bg1"/>
                </a:solidFill>
                <a:latin typeface="Trebuchet MS" pitchFamily="34" charset="0"/>
              </a:rPr>
            </a:br>
            <a:r>
              <a:rPr lang="pt-BR" sz="1000">
                <a:solidFill>
                  <a:schemeClr val="bg1"/>
                </a:solidFill>
                <a:latin typeface="Trebuchet MS" pitchFamily="34" charset="0"/>
              </a:rPr>
              <a:t>Management</a:t>
            </a:r>
          </a:p>
        </p:txBody>
      </p:sp>
      <p:sp>
        <p:nvSpPr>
          <p:cNvPr id="94250" name="AutoShape 42"/>
          <p:cNvSpPr>
            <a:spLocks noChangeArrowheads="1"/>
          </p:cNvSpPr>
          <p:nvPr/>
        </p:nvSpPr>
        <p:spPr bwMode="auto">
          <a:xfrm>
            <a:off x="6084888" y="35814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Delivery &amp;</a:t>
            </a:r>
          </a:p>
          <a:p>
            <a:pPr algn="ctr" eaLnBrk="0" hangingPunct="0"/>
            <a:r>
              <a:rPr lang="pt-BR" sz="1000">
                <a:solidFill>
                  <a:schemeClr val="bg1"/>
                </a:solidFill>
                <a:latin typeface="Trebuchet MS" pitchFamily="34" charset="0"/>
              </a:rPr>
              <a:t>Transport</a:t>
            </a:r>
          </a:p>
        </p:txBody>
      </p:sp>
      <p:sp>
        <p:nvSpPr>
          <p:cNvPr id="94251" name="AutoShape 43"/>
          <p:cNvSpPr>
            <a:spLocks noChangeArrowheads="1"/>
          </p:cNvSpPr>
          <p:nvPr/>
        </p:nvSpPr>
        <p:spPr bwMode="auto">
          <a:xfrm>
            <a:off x="7283450" y="3581400"/>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Supplies</a:t>
            </a:r>
          </a:p>
        </p:txBody>
      </p:sp>
      <p:sp>
        <p:nvSpPr>
          <p:cNvPr id="94252" name="AutoShape 44"/>
          <p:cNvSpPr>
            <a:spLocks noChangeArrowheads="1"/>
          </p:cNvSpPr>
          <p:nvPr/>
        </p:nvSpPr>
        <p:spPr bwMode="auto">
          <a:xfrm>
            <a:off x="2484438" y="5832475"/>
            <a:ext cx="1439862" cy="503238"/>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chemeClr val="bg1"/>
                </a:solidFill>
                <a:latin typeface="Trebuchet MS" pitchFamily="34" charset="0"/>
              </a:rPr>
              <a:t>Content</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4253" name="AutoShape 45"/>
          <p:cNvSpPr>
            <a:spLocks noChangeArrowheads="1"/>
          </p:cNvSpPr>
          <p:nvPr/>
        </p:nvSpPr>
        <p:spPr bwMode="auto">
          <a:xfrm>
            <a:off x="3684588" y="5837238"/>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Information</a:t>
            </a:r>
            <a:br>
              <a:rPr lang="pt-BR" sz="1000">
                <a:solidFill>
                  <a:schemeClr val="bg1"/>
                </a:solidFill>
                <a:latin typeface="Trebuchet MS" pitchFamily="34" charset="0"/>
              </a:rPr>
            </a:br>
            <a:r>
              <a:rPr lang="pt-BR" sz="1000">
                <a:solidFill>
                  <a:schemeClr val="bg1"/>
                </a:solidFill>
                <a:latin typeface="Trebuchet MS" pitchFamily="34" charset="0"/>
              </a:rPr>
              <a:t>Mgmt</a:t>
            </a:r>
          </a:p>
        </p:txBody>
      </p:sp>
      <p:sp>
        <p:nvSpPr>
          <p:cNvPr id="94254" name="AutoShape 46"/>
          <p:cNvSpPr>
            <a:spLocks noChangeArrowheads="1"/>
          </p:cNvSpPr>
          <p:nvPr/>
        </p:nvSpPr>
        <p:spPr bwMode="auto">
          <a:xfrm>
            <a:off x="4884738" y="5842000"/>
            <a:ext cx="1439862"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Integration &amp;</a:t>
            </a:r>
            <a:br>
              <a:rPr lang="pt-BR" sz="1000">
                <a:solidFill>
                  <a:schemeClr val="bg1"/>
                </a:solidFill>
                <a:latin typeface="Trebuchet MS" pitchFamily="34" charset="0"/>
              </a:rPr>
            </a:br>
            <a:r>
              <a:rPr lang="pt-BR" sz="1000">
                <a:solidFill>
                  <a:schemeClr val="bg1"/>
                </a:solidFill>
                <a:latin typeface="Trebuchet MS" pitchFamily="34" charset="0"/>
              </a:rPr>
              <a:t>Automation</a:t>
            </a:r>
          </a:p>
        </p:txBody>
      </p:sp>
      <p:sp>
        <p:nvSpPr>
          <p:cNvPr id="94255" name="AutoShape 47"/>
          <p:cNvSpPr>
            <a:spLocks noChangeArrowheads="1"/>
          </p:cNvSpPr>
          <p:nvPr/>
        </p:nvSpPr>
        <p:spPr bwMode="auto">
          <a:xfrm>
            <a:off x="6084888" y="5846763"/>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900">
                <a:solidFill>
                  <a:schemeClr val="bg1"/>
                </a:solidFill>
                <a:latin typeface="Trebuchet MS" pitchFamily="34" charset="0"/>
              </a:rPr>
              <a:t>Support to</a:t>
            </a:r>
            <a:br>
              <a:rPr lang="pt-BR" sz="900">
                <a:solidFill>
                  <a:schemeClr val="bg1"/>
                </a:solidFill>
                <a:latin typeface="Trebuchet MS" pitchFamily="34" charset="0"/>
              </a:rPr>
            </a:br>
            <a:r>
              <a:rPr lang="pt-BR" sz="900">
                <a:solidFill>
                  <a:schemeClr val="bg1"/>
                </a:solidFill>
                <a:latin typeface="Trebuchet MS" pitchFamily="34" charset="0"/>
              </a:rPr>
              <a:t>Development</a:t>
            </a:r>
          </a:p>
        </p:txBody>
      </p:sp>
      <p:sp>
        <p:nvSpPr>
          <p:cNvPr id="94256" name="AutoShape 48"/>
          <p:cNvSpPr>
            <a:spLocks noChangeArrowheads="1"/>
          </p:cNvSpPr>
          <p:nvPr/>
        </p:nvSpPr>
        <p:spPr bwMode="auto">
          <a:xfrm>
            <a:off x="7283450" y="5851525"/>
            <a:ext cx="1439863" cy="503238"/>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chemeClr val="bg1"/>
                </a:solidFill>
                <a:latin typeface="Trebuchet MS" pitchFamily="34" charset="0"/>
              </a:rPr>
              <a:t>Infrastructure</a:t>
            </a:r>
          </a:p>
        </p:txBody>
      </p:sp>
      <p:sp>
        <p:nvSpPr>
          <p:cNvPr id="94257" name="Rectangle 49"/>
          <p:cNvSpPr>
            <a:spLocks noGrp="1" noChangeArrowheads="1"/>
          </p:cNvSpPr>
          <p:nvPr>
            <p:ph type="title"/>
          </p:nvPr>
        </p:nvSpPr>
        <p:spPr/>
        <p:txBody>
          <a:bodyPr/>
          <a:lstStyle/>
          <a:p>
            <a:r>
              <a:rPr lang="en-US"/>
              <a:t>Datasul Process Matrix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8" name="Rectangle 34"/>
          <p:cNvSpPr>
            <a:spLocks noGrp="1" noChangeArrowheads="1"/>
          </p:cNvSpPr>
          <p:nvPr>
            <p:ph type="title"/>
          </p:nvPr>
        </p:nvSpPr>
        <p:spPr/>
        <p:txBody>
          <a:bodyPr/>
          <a:lstStyle/>
          <a:p>
            <a:r>
              <a:rPr lang="en-US"/>
              <a:t>Headquarters: Joinville/SC</a:t>
            </a:r>
          </a:p>
        </p:txBody>
      </p:sp>
      <p:pic>
        <p:nvPicPr>
          <p:cNvPr id="36899" name="Picture 35"/>
          <p:cNvPicPr>
            <a:picLocks noChangeAspect="1" noChangeArrowheads="1"/>
          </p:cNvPicPr>
          <p:nvPr>
            <p:ph idx="1"/>
          </p:nvPr>
        </p:nvPicPr>
        <p:blipFill>
          <a:blip r:embed="rId3" cstate="print"/>
          <a:srcRect/>
          <a:stretch>
            <a:fillRect/>
          </a:stretch>
        </p:blipFill>
        <p:spPr>
          <a:xfrm>
            <a:off x="0" y="765175"/>
            <a:ext cx="9144000" cy="5746750"/>
          </a:xfrm>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95235" name="Text Box 3"/>
          <p:cNvSpPr txBox="1">
            <a:spLocks noChangeArrowheads="1"/>
          </p:cNvSpPr>
          <p:nvPr/>
        </p:nvSpPr>
        <p:spPr bwMode="auto">
          <a:xfrm>
            <a:off x="323850" y="1916113"/>
            <a:ext cx="2016125" cy="93345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Budgets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Budget Execution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Cost Monitoring by Responsibles</a:t>
            </a:r>
          </a:p>
        </p:txBody>
      </p:sp>
      <p:sp>
        <p:nvSpPr>
          <p:cNvPr id="95236" name="Text Box 4"/>
          <p:cNvSpPr txBox="1">
            <a:spLocks noChangeArrowheads="1"/>
          </p:cNvSpPr>
          <p:nvPr/>
        </p:nvSpPr>
        <p:spPr bwMode="auto">
          <a:xfrm>
            <a:off x="2555875" y="1916113"/>
            <a:ext cx="2016125" cy="286861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Analysis Tool</a:t>
            </a:r>
          </a:p>
          <a:p>
            <a:pPr marL="542925" lvl="1" indent="-177800" eaLnBrk="0" hangingPunct="0">
              <a:spcBef>
                <a:spcPct val="50000"/>
              </a:spcBef>
              <a:buClr>
                <a:srgbClr val="A50021"/>
              </a:buClr>
              <a:buFont typeface="Wingdings 2" pitchFamily="18" charset="2"/>
              <a:buChar char="/"/>
            </a:pPr>
            <a:r>
              <a:rPr lang="pt-BR" sz="1100">
                <a:latin typeface="Trebuchet MS" pitchFamily="34" charset="0"/>
              </a:rPr>
              <a:t>Scenario Analysis</a:t>
            </a:r>
          </a:p>
          <a:p>
            <a:pPr marL="542925" lvl="1" indent="-177800" eaLnBrk="0" hangingPunct="0">
              <a:spcBef>
                <a:spcPct val="50000"/>
              </a:spcBef>
              <a:buClr>
                <a:srgbClr val="A50021"/>
              </a:buClr>
              <a:buFont typeface="Wingdings 2" pitchFamily="18" charset="2"/>
              <a:buChar char="/"/>
            </a:pPr>
            <a:r>
              <a:rPr lang="pt-BR" sz="1100">
                <a:latin typeface="Trebuchet MS" pitchFamily="34" charset="0"/>
              </a:rPr>
              <a:t>Progressive Analysis</a:t>
            </a:r>
          </a:p>
          <a:p>
            <a:pPr marL="542925" lvl="1" indent="-177800" eaLnBrk="0" hangingPunct="0">
              <a:spcBef>
                <a:spcPct val="50000"/>
              </a:spcBef>
              <a:buClr>
                <a:srgbClr val="A50021"/>
              </a:buClr>
              <a:buFont typeface="Wingdings 2" pitchFamily="18" charset="2"/>
              <a:buChar char="/"/>
            </a:pPr>
            <a:r>
              <a:rPr lang="pt-BR" sz="1100">
                <a:latin typeface="Trebuchet MS" pitchFamily="34" charset="0"/>
              </a:rPr>
              <a:t>Dynamic Table</a:t>
            </a:r>
          </a:p>
          <a:p>
            <a:pPr marL="542925" lvl="1" indent="-177800" eaLnBrk="0" hangingPunct="0">
              <a:spcBef>
                <a:spcPct val="50000"/>
              </a:spcBef>
              <a:buClr>
                <a:srgbClr val="A50021"/>
              </a:buClr>
              <a:buFont typeface="Wingdings 2" pitchFamily="18" charset="2"/>
              <a:buChar char="/"/>
            </a:pPr>
            <a:r>
              <a:rPr lang="pt-BR" sz="1100">
                <a:latin typeface="Trebuchet MS" pitchFamily="34" charset="0"/>
              </a:rPr>
              <a:t>Comparative Analysis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Control Panel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Ranking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Indicators/Warnings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Glossary and Searching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ERP Monitor (E.I.S.)</a:t>
            </a:r>
            <a:endParaRPr lang="en-US" sz="1100">
              <a:latin typeface="Trebuchet MS" pitchFamily="34" charset="0"/>
            </a:endParaRPr>
          </a:p>
        </p:txBody>
      </p:sp>
      <p:sp>
        <p:nvSpPr>
          <p:cNvPr id="95237" name="Text Box 5"/>
          <p:cNvSpPr txBox="1">
            <a:spLocks noChangeArrowheads="1"/>
          </p:cNvSpPr>
          <p:nvPr/>
        </p:nvSpPr>
        <p:spPr bwMode="auto">
          <a:xfrm>
            <a:off x="4787900" y="1916113"/>
            <a:ext cx="2016125" cy="227965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Fiscal General Ledger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Management GL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GL Scenarios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Costs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Profit GL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FASB/FACCAC</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Fiscal Planning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Lalur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Business Units</a:t>
            </a:r>
          </a:p>
        </p:txBody>
      </p:sp>
      <p:sp>
        <p:nvSpPr>
          <p:cNvPr id="95238" name="Text Box 6"/>
          <p:cNvSpPr txBox="1">
            <a:spLocks noChangeArrowheads="1"/>
          </p:cNvSpPr>
          <p:nvPr/>
        </p:nvSpPr>
        <p:spPr bwMode="auto">
          <a:xfrm>
            <a:off x="7019925" y="1916113"/>
            <a:ext cx="2016125" cy="2363787"/>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Collection Management and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Accounts Receivable</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Representative Account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Special Collections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Vendor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Accounts Payable</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Travel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Workflow</a:t>
            </a:r>
          </a:p>
        </p:txBody>
      </p:sp>
      <p:sp>
        <p:nvSpPr>
          <p:cNvPr id="95239" name="AutoShape 7">
            <a:hlinkClick r:id="rId2" action="ppaction://hlinkpres?slideindex=1&amp;slidetitle=Planejamento e Orçamento"/>
          </p:cNvPr>
          <p:cNvSpPr>
            <a:spLocks noChangeArrowheads="1"/>
          </p:cNvSpPr>
          <p:nvPr/>
        </p:nvSpPr>
        <p:spPr bwMode="auto">
          <a:xfrm>
            <a:off x="250825"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Budget Management</a:t>
            </a:r>
          </a:p>
        </p:txBody>
      </p:sp>
      <p:sp>
        <p:nvSpPr>
          <p:cNvPr id="95240" name="AutoShape 8">
            <a:hlinkClick r:id="rId3" action="ppaction://hlinkpres?slideindex=1&amp;slidetitle=Datasul BI"/>
          </p:cNvPr>
          <p:cNvSpPr>
            <a:spLocks noChangeArrowheads="1"/>
          </p:cNvSpPr>
          <p:nvPr/>
        </p:nvSpPr>
        <p:spPr bwMode="auto">
          <a:xfrm>
            <a:off x="2481263"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Business Intelligence (BI)</a:t>
            </a:r>
          </a:p>
        </p:txBody>
      </p:sp>
      <p:sp>
        <p:nvSpPr>
          <p:cNvPr id="95241" name="AutoShape 9">
            <a:hlinkClick r:id="rId4" action="ppaction://hlinkpres?slideindex=1&amp;slidetitle="/>
          </p:cNvPr>
          <p:cNvSpPr>
            <a:spLocks noChangeArrowheads="1"/>
          </p:cNvSpPr>
          <p:nvPr/>
        </p:nvSpPr>
        <p:spPr bwMode="auto">
          <a:xfrm>
            <a:off x="4711700"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GL Management</a:t>
            </a:r>
          </a:p>
        </p:txBody>
      </p:sp>
      <p:sp>
        <p:nvSpPr>
          <p:cNvPr id="95242" name="AutoShape 10"/>
          <p:cNvSpPr>
            <a:spLocks noChangeArrowheads="1"/>
          </p:cNvSpPr>
          <p:nvPr/>
        </p:nvSpPr>
        <p:spPr bwMode="auto">
          <a:xfrm>
            <a:off x="6943725"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Financial Management</a:t>
            </a:r>
          </a:p>
        </p:txBody>
      </p:sp>
      <p:sp>
        <p:nvSpPr>
          <p:cNvPr id="95243" name="Line 11"/>
          <p:cNvSpPr>
            <a:spLocks noChangeShapeType="1"/>
          </p:cNvSpPr>
          <p:nvPr/>
        </p:nvSpPr>
        <p:spPr bwMode="gray">
          <a:xfrm>
            <a:off x="2590800" y="1790700"/>
            <a:ext cx="0" cy="2847975"/>
          </a:xfrm>
          <a:prstGeom prst="line">
            <a:avLst/>
          </a:prstGeom>
          <a:noFill/>
          <a:ln w="12700">
            <a:solidFill>
              <a:schemeClr val="tx1"/>
            </a:solidFill>
            <a:round/>
            <a:headEnd/>
            <a:tailEnd/>
          </a:ln>
          <a:effectLst/>
        </p:spPr>
        <p:txBody>
          <a:bodyPr lIns="0" tIns="0" rIns="0" bIns="0"/>
          <a:lstStyle/>
          <a:p>
            <a:endParaRPr lang="en-US"/>
          </a:p>
        </p:txBody>
      </p:sp>
      <p:sp>
        <p:nvSpPr>
          <p:cNvPr id="95244" name="Line 12"/>
          <p:cNvSpPr>
            <a:spLocks noChangeShapeType="1"/>
          </p:cNvSpPr>
          <p:nvPr/>
        </p:nvSpPr>
        <p:spPr bwMode="gray">
          <a:xfrm>
            <a:off x="25908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95245" name="Line 13"/>
          <p:cNvSpPr>
            <a:spLocks noChangeShapeType="1"/>
          </p:cNvSpPr>
          <p:nvPr/>
        </p:nvSpPr>
        <p:spPr bwMode="gray">
          <a:xfrm flipV="1">
            <a:off x="31242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95246" name="Line 14"/>
          <p:cNvSpPr>
            <a:spLocks noChangeShapeType="1"/>
          </p:cNvSpPr>
          <p:nvPr/>
        </p:nvSpPr>
        <p:spPr bwMode="gray">
          <a:xfrm>
            <a:off x="2857500" y="2247900"/>
            <a:ext cx="0" cy="1133475"/>
          </a:xfrm>
          <a:prstGeom prst="line">
            <a:avLst/>
          </a:prstGeom>
          <a:noFill/>
          <a:ln w="12700">
            <a:solidFill>
              <a:schemeClr val="tx1"/>
            </a:solidFill>
            <a:round/>
            <a:headEnd/>
            <a:tailEnd/>
          </a:ln>
          <a:effectLst/>
        </p:spPr>
        <p:txBody>
          <a:bodyPr lIns="0" tIns="0" rIns="0" bIns="0"/>
          <a:lstStyle/>
          <a:p>
            <a:endParaRPr lang="en-US"/>
          </a:p>
        </p:txBody>
      </p:sp>
      <p:sp>
        <p:nvSpPr>
          <p:cNvPr id="95247" name="Line 15"/>
          <p:cNvSpPr>
            <a:spLocks noChangeShapeType="1"/>
          </p:cNvSpPr>
          <p:nvPr/>
        </p:nvSpPr>
        <p:spPr bwMode="gray">
          <a:xfrm>
            <a:off x="304800" y="1790700"/>
            <a:ext cx="0" cy="990600"/>
          </a:xfrm>
          <a:prstGeom prst="line">
            <a:avLst/>
          </a:prstGeom>
          <a:noFill/>
          <a:ln w="12700">
            <a:solidFill>
              <a:schemeClr val="tx1"/>
            </a:solidFill>
            <a:round/>
            <a:headEnd/>
            <a:tailEnd/>
          </a:ln>
          <a:effectLst/>
        </p:spPr>
        <p:txBody>
          <a:bodyPr lIns="0" tIns="0" rIns="0" bIns="0"/>
          <a:lstStyle/>
          <a:p>
            <a:endParaRPr lang="en-US"/>
          </a:p>
        </p:txBody>
      </p:sp>
      <p:sp>
        <p:nvSpPr>
          <p:cNvPr id="95248" name="Line 16"/>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5249" name="Line 17"/>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5250" name="Line 18"/>
          <p:cNvSpPr>
            <a:spLocks noChangeShapeType="1"/>
          </p:cNvSpPr>
          <p:nvPr/>
        </p:nvSpPr>
        <p:spPr bwMode="gray">
          <a:xfrm>
            <a:off x="4800600" y="1790700"/>
            <a:ext cx="0" cy="2400300"/>
          </a:xfrm>
          <a:prstGeom prst="line">
            <a:avLst/>
          </a:prstGeom>
          <a:noFill/>
          <a:ln w="12700">
            <a:solidFill>
              <a:schemeClr val="tx1"/>
            </a:solidFill>
            <a:round/>
            <a:headEnd/>
            <a:tailEnd/>
          </a:ln>
          <a:effectLst/>
        </p:spPr>
        <p:txBody>
          <a:bodyPr lIns="0" tIns="0" rIns="0" bIns="0"/>
          <a:lstStyle/>
          <a:p>
            <a:endParaRPr lang="en-US"/>
          </a:p>
        </p:txBody>
      </p:sp>
      <p:sp>
        <p:nvSpPr>
          <p:cNvPr id="95251" name="Line 19"/>
          <p:cNvSpPr>
            <a:spLocks noChangeShapeType="1"/>
          </p:cNvSpPr>
          <p:nvPr/>
        </p:nvSpPr>
        <p:spPr bwMode="gray">
          <a:xfrm>
            <a:off x="4800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5252" name="Line 20"/>
          <p:cNvSpPr>
            <a:spLocks noChangeShapeType="1"/>
          </p:cNvSpPr>
          <p:nvPr/>
        </p:nvSpPr>
        <p:spPr bwMode="gray">
          <a:xfrm flipV="1">
            <a:off x="5334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5253" name="Line 21"/>
          <p:cNvSpPr>
            <a:spLocks noChangeShapeType="1"/>
          </p:cNvSpPr>
          <p:nvPr/>
        </p:nvSpPr>
        <p:spPr bwMode="gray">
          <a:xfrm>
            <a:off x="7010400" y="1790700"/>
            <a:ext cx="0" cy="2324100"/>
          </a:xfrm>
          <a:prstGeom prst="line">
            <a:avLst/>
          </a:prstGeom>
          <a:noFill/>
          <a:ln w="12700">
            <a:solidFill>
              <a:schemeClr val="tx1"/>
            </a:solidFill>
            <a:round/>
            <a:headEnd/>
            <a:tailEnd/>
          </a:ln>
          <a:effectLst/>
        </p:spPr>
        <p:txBody>
          <a:bodyPr lIns="0" tIns="0" rIns="0" bIns="0"/>
          <a:lstStyle/>
          <a:p>
            <a:endParaRPr lang="en-US"/>
          </a:p>
        </p:txBody>
      </p:sp>
      <p:sp>
        <p:nvSpPr>
          <p:cNvPr id="95254" name="Line 22"/>
          <p:cNvSpPr>
            <a:spLocks noChangeShapeType="1"/>
          </p:cNvSpPr>
          <p:nvPr/>
        </p:nvSpPr>
        <p:spPr bwMode="gray">
          <a:xfrm>
            <a:off x="70104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5255" name="Line 23"/>
          <p:cNvSpPr>
            <a:spLocks noChangeShapeType="1"/>
          </p:cNvSpPr>
          <p:nvPr/>
        </p:nvSpPr>
        <p:spPr bwMode="gray">
          <a:xfrm flipV="1">
            <a:off x="75438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5256" name="Rectangle 24"/>
          <p:cNvSpPr>
            <a:spLocks noGrp="1" noChangeArrowheads="1"/>
          </p:cNvSpPr>
          <p:nvPr>
            <p:ph type="title"/>
          </p:nvPr>
        </p:nvSpPr>
        <p:spPr/>
        <p:txBody>
          <a:bodyPr/>
          <a:lstStyle/>
          <a:p>
            <a:r>
              <a:rPr lang="en-US"/>
              <a:t>General Management Processes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23850" y="1916113"/>
            <a:ext cx="2016125" cy="194310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en-US" sz="1100">
                <a:latin typeface="Trebuchet MS" pitchFamily="34" charset="0"/>
              </a:rPr>
              <a:t>Campaign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Segmentation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Automate Relationship Actions Delivery </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Script Generator and Analyser</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Loyalty Management Programs</a:t>
            </a:r>
          </a:p>
        </p:txBody>
      </p:sp>
      <p:sp>
        <p:nvSpPr>
          <p:cNvPr id="96259" name="Text Box 3"/>
          <p:cNvSpPr txBox="1">
            <a:spLocks noChangeArrowheads="1"/>
          </p:cNvSpPr>
          <p:nvPr/>
        </p:nvSpPr>
        <p:spPr bwMode="auto">
          <a:xfrm>
            <a:off x="2555875" y="1916113"/>
            <a:ext cx="2016125" cy="286861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en-US" sz="1100">
                <a:latin typeface="Trebuchet MS" pitchFamily="34" charset="0"/>
              </a:rPr>
              <a:t>Order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Opportunity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Sales Methodology and Strategy</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Product Configurator</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Pricing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Sales Quota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Quote and Proposal</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Pipeline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Mobile Sales</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WEB Sales</a:t>
            </a:r>
          </a:p>
        </p:txBody>
      </p:sp>
      <p:sp>
        <p:nvSpPr>
          <p:cNvPr id="96260" name="Text Box 4"/>
          <p:cNvSpPr txBox="1">
            <a:spLocks noChangeArrowheads="1"/>
          </p:cNvSpPr>
          <p:nvPr/>
        </p:nvSpPr>
        <p:spPr bwMode="auto">
          <a:xfrm>
            <a:off x="4787900" y="1916113"/>
            <a:ext cx="2016125" cy="110172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en-US" sz="1100">
                <a:latin typeface="Trebuchet MS" pitchFamily="34" charset="0"/>
              </a:rPr>
              <a:t>Service Order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Solution and Knowledge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WEB Services</a:t>
            </a:r>
            <a:endParaRPr lang="pt-BR" sz="1100">
              <a:latin typeface="Trebuchet MS" pitchFamily="34" charset="0"/>
            </a:endParaRPr>
          </a:p>
        </p:txBody>
      </p:sp>
      <p:sp>
        <p:nvSpPr>
          <p:cNvPr id="96261" name="Text Box 5"/>
          <p:cNvSpPr txBox="1">
            <a:spLocks noChangeArrowheads="1"/>
          </p:cNvSpPr>
          <p:nvPr/>
        </p:nvSpPr>
        <p:spPr bwMode="auto">
          <a:xfrm>
            <a:off x="7019925" y="1916113"/>
            <a:ext cx="2016125" cy="320516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en-US" sz="1100">
                <a:latin typeface="Trebuchet MS" pitchFamily="34" charset="0"/>
              </a:rPr>
              <a:t>Schedule and Activity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Account and Contact Management</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Product Catalog</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Customer Classification Workflow</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Scripts</a:t>
            </a:r>
          </a:p>
          <a:p>
            <a:pPr marL="185738" indent="-185738" eaLnBrk="0" hangingPunct="0">
              <a:spcBef>
                <a:spcPct val="50000"/>
              </a:spcBef>
              <a:buClr>
                <a:srgbClr val="A50021"/>
              </a:buClr>
              <a:buFont typeface="Wingdings 2" pitchFamily="18" charset="2"/>
              <a:buChar char="/"/>
            </a:pPr>
            <a:r>
              <a:rPr lang="en-US" sz="1100">
                <a:latin typeface="Trebuchet MS" pitchFamily="34" charset="0"/>
              </a:rPr>
              <a:t>Perfomance Indicators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CTI Integrator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Database Syncronizer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Legacy Systems Integrator</a:t>
            </a:r>
          </a:p>
          <a:p>
            <a:pPr marL="185738" indent="-185738" eaLnBrk="0" hangingPunct="0">
              <a:spcBef>
                <a:spcPct val="50000"/>
              </a:spcBef>
              <a:buClr>
                <a:srgbClr val="A50021"/>
              </a:buClr>
              <a:buFont typeface="Wingdings 2" pitchFamily="18" charset="2"/>
              <a:buChar char="/"/>
            </a:pPr>
            <a:endParaRPr lang="pt-BR" sz="1100">
              <a:latin typeface="Trebuchet MS" pitchFamily="34" charset="0"/>
            </a:endParaRPr>
          </a:p>
        </p:txBody>
      </p:sp>
      <p:sp>
        <p:nvSpPr>
          <p:cNvPr id="96262" name="AutoShape 6"/>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96263" name="AutoShape 7"/>
          <p:cNvSpPr>
            <a:spLocks noChangeArrowheads="1"/>
          </p:cNvSpPr>
          <p:nvPr/>
        </p:nvSpPr>
        <p:spPr bwMode="auto">
          <a:xfrm>
            <a:off x="250825"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Marketing</a:t>
            </a:r>
          </a:p>
        </p:txBody>
      </p:sp>
      <p:sp>
        <p:nvSpPr>
          <p:cNvPr id="96264" name="AutoShape 8"/>
          <p:cNvSpPr>
            <a:spLocks noChangeArrowheads="1"/>
          </p:cNvSpPr>
          <p:nvPr/>
        </p:nvSpPr>
        <p:spPr bwMode="auto">
          <a:xfrm>
            <a:off x="2482850"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Sales</a:t>
            </a:r>
          </a:p>
        </p:txBody>
      </p:sp>
      <p:sp>
        <p:nvSpPr>
          <p:cNvPr id="96265" name="AutoShape 9"/>
          <p:cNvSpPr>
            <a:spLocks noChangeArrowheads="1"/>
          </p:cNvSpPr>
          <p:nvPr/>
        </p:nvSpPr>
        <p:spPr bwMode="auto">
          <a:xfrm>
            <a:off x="4714875"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Services</a:t>
            </a:r>
          </a:p>
        </p:txBody>
      </p:sp>
      <p:sp>
        <p:nvSpPr>
          <p:cNvPr id="96266" name="AutoShape 10"/>
          <p:cNvSpPr>
            <a:spLocks noChangeArrowheads="1"/>
          </p:cNvSpPr>
          <p:nvPr/>
        </p:nvSpPr>
        <p:spPr bwMode="auto">
          <a:xfrm>
            <a:off x="6948488"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Foundation</a:t>
            </a:r>
          </a:p>
        </p:txBody>
      </p:sp>
      <p:sp>
        <p:nvSpPr>
          <p:cNvPr id="96267" name="Line 11"/>
          <p:cNvSpPr>
            <a:spLocks noChangeShapeType="1"/>
          </p:cNvSpPr>
          <p:nvPr/>
        </p:nvSpPr>
        <p:spPr bwMode="gray">
          <a:xfrm>
            <a:off x="304800" y="1790700"/>
            <a:ext cx="0" cy="2114550"/>
          </a:xfrm>
          <a:prstGeom prst="line">
            <a:avLst/>
          </a:prstGeom>
          <a:noFill/>
          <a:ln w="12700">
            <a:solidFill>
              <a:schemeClr val="tx1"/>
            </a:solidFill>
            <a:round/>
            <a:headEnd/>
            <a:tailEnd/>
          </a:ln>
          <a:effectLst/>
        </p:spPr>
        <p:txBody>
          <a:bodyPr lIns="0" tIns="0" rIns="0" bIns="0"/>
          <a:lstStyle/>
          <a:p>
            <a:endParaRPr lang="en-US"/>
          </a:p>
        </p:txBody>
      </p:sp>
      <p:sp>
        <p:nvSpPr>
          <p:cNvPr id="96268" name="Line 12"/>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6269" name="Line 13"/>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6270" name="Line 14"/>
          <p:cNvSpPr>
            <a:spLocks noChangeShapeType="1"/>
          </p:cNvSpPr>
          <p:nvPr/>
        </p:nvSpPr>
        <p:spPr bwMode="gray">
          <a:xfrm>
            <a:off x="2590800" y="1800225"/>
            <a:ext cx="0" cy="2924175"/>
          </a:xfrm>
          <a:prstGeom prst="line">
            <a:avLst/>
          </a:prstGeom>
          <a:noFill/>
          <a:ln w="12700">
            <a:solidFill>
              <a:schemeClr val="tx1"/>
            </a:solidFill>
            <a:round/>
            <a:headEnd/>
            <a:tailEnd/>
          </a:ln>
          <a:effectLst/>
        </p:spPr>
        <p:txBody>
          <a:bodyPr lIns="0" tIns="0" rIns="0" bIns="0"/>
          <a:lstStyle/>
          <a:p>
            <a:endParaRPr lang="en-US"/>
          </a:p>
        </p:txBody>
      </p:sp>
      <p:sp>
        <p:nvSpPr>
          <p:cNvPr id="96271" name="Line 15"/>
          <p:cNvSpPr>
            <a:spLocks noChangeShapeType="1"/>
          </p:cNvSpPr>
          <p:nvPr/>
        </p:nvSpPr>
        <p:spPr bwMode="gray">
          <a:xfrm>
            <a:off x="25908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96272" name="Line 16"/>
          <p:cNvSpPr>
            <a:spLocks noChangeShapeType="1"/>
          </p:cNvSpPr>
          <p:nvPr/>
        </p:nvSpPr>
        <p:spPr bwMode="gray">
          <a:xfrm flipV="1">
            <a:off x="31242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96273" name="Line 17"/>
          <p:cNvSpPr>
            <a:spLocks noChangeShapeType="1"/>
          </p:cNvSpPr>
          <p:nvPr/>
        </p:nvSpPr>
        <p:spPr bwMode="gray">
          <a:xfrm>
            <a:off x="4800600" y="1790700"/>
            <a:ext cx="0" cy="1181100"/>
          </a:xfrm>
          <a:prstGeom prst="line">
            <a:avLst/>
          </a:prstGeom>
          <a:noFill/>
          <a:ln w="12700">
            <a:solidFill>
              <a:schemeClr val="tx1"/>
            </a:solidFill>
            <a:round/>
            <a:headEnd/>
            <a:tailEnd/>
          </a:ln>
          <a:effectLst/>
        </p:spPr>
        <p:txBody>
          <a:bodyPr lIns="0" tIns="0" rIns="0" bIns="0"/>
          <a:lstStyle/>
          <a:p>
            <a:endParaRPr lang="en-US"/>
          </a:p>
        </p:txBody>
      </p:sp>
      <p:sp>
        <p:nvSpPr>
          <p:cNvPr id="96274" name="Line 18"/>
          <p:cNvSpPr>
            <a:spLocks noChangeShapeType="1"/>
          </p:cNvSpPr>
          <p:nvPr/>
        </p:nvSpPr>
        <p:spPr bwMode="gray">
          <a:xfrm>
            <a:off x="4800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6275" name="Line 19"/>
          <p:cNvSpPr>
            <a:spLocks noChangeShapeType="1"/>
          </p:cNvSpPr>
          <p:nvPr/>
        </p:nvSpPr>
        <p:spPr bwMode="gray">
          <a:xfrm flipV="1">
            <a:off x="5334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6276" name="Line 20"/>
          <p:cNvSpPr>
            <a:spLocks noChangeShapeType="1"/>
          </p:cNvSpPr>
          <p:nvPr/>
        </p:nvSpPr>
        <p:spPr bwMode="gray">
          <a:xfrm>
            <a:off x="7010400" y="1790700"/>
            <a:ext cx="0" cy="3086100"/>
          </a:xfrm>
          <a:prstGeom prst="line">
            <a:avLst/>
          </a:prstGeom>
          <a:noFill/>
          <a:ln w="12700">
            <a:solidFill>
              <a:schemeClr val="tx1"/>
            </a:solidFill>
            <a:round/>
            <a:headEnd/>
            <a:tailEnd/>
          </a:ln>
          <a:effectLst/>
        </p:spPr>
        <p:txBody>
          <a:bodyPr lIns="0" tIns="0" rIns="0" bIns="0"/>
          <a:lstStyle/>
          <a:p>
            <a:endParaRPr lang="en-US"/>
          </a:p>
        </p:txBody>
      </p:sp>
      <p:sp>
        <p:nvSpPr>
          <p:cNvPr id="96277" name="Line 21"/>
          <p:cNvSpPr>
            <a:spLocks noChangeShapeType="1"/>
          </p:cNvSpPr>
          <p:nvPr/>
        </p:nvSpPr>
        <p:spPr bwMode="gray">
          <a:xfrm>
            <a:off x="70104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6278" name="Line 22"/>
          <p:cNvSpPr>
            <a:spLocks noChangeShapeType="1"/>
          </p:cNvSpPr>
          <p:nvPr/>
        </p:nvSpPr>
        <p:spPr bwMode="gray">
          <a:xfrm flipV="1">
            <a:off x="75438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6279" name="Rectangle 23"/>
          <p:cNvSpPr>
            <a:spLocks noGrp="1" noChangeArrowheads="1"/>
          </p:cNvSpPr>
          <p:nvPr>
            <p:ph type="title"/>
          </p:nvPr>
        </p:nvSpPr>
        <p:spPr>
          <a:xfrm>
            <a:off x="152400" y="298450"/>
            <a:ext cx="7772400" cy="609600"/>
          </a:xfrm>
        </p:spPr>
        <p:txBody>
          <a:bodyPr/>
          <a:lstStyle/>
          <a:p>
            <a:r>
              <a:rPr lang="pt-BR" sz="3200"/>
              <a:t>Customer Relationship Management Processes</a:t>
            </a:r>
            <a:endParaRPr lang="en-US" sz="32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286000" y="1916113"/>
            <a:ext cx="2362200" cy="379412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Sales Forecast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Discret Production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Continuous Production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Repetitive Production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Production Control</a:t>
            </a:r>
          </a:p>
          <a:p>
            <a:pPr marL="536575" lvl="1" indent="-171450" eaLnBrk="0" hangingPunct="0">
              <a:spcBef>
                <a:spcPct val="50000"/>
              </a:spcBef>
              <a:buClr>
                <a:srgbClr val="A50021"/>
              </a:buClr>
              <a:buFont typeface="Wingdings 2" pitchFamily="18" charset="2"/>
              <a:buChar char="/"/>
            </a:pPr>
            <a:r>
              <a:rPr lang="pt-BR" sz="1100">
                <a:latin typeface="Trebuchet MS" pitchFamily="34" charset="0"/>
              </a:rPr>
              <a:t>Concentration Factor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Production Planning</a:t>
            </a:r>
          </a:p>
          <a:p>
            <a:pPr marL="536575" lvl="1" indent="-171450" eaLnBrk="0" hangingPunct="0">
              <a:spcBef>
                <a:spcPct val="50000"/>
              </a:spcBef>
              <a:buClr>
                <a:srgbClr val="A50021"/>
              </a:buClr>
              <a:buFont typeface="Wingdings 2" pitchFamily="18" charset="2"/>
              <a:buChar char="/"/>
            </a:pPr>
            <a:r>
              <a:rPr lang="pt-BR" sz="1100">
                <a:latin typeface="Trebuchet MS" pitchFamily="34" charset="0"/>
              </a:rPr>
              <a:t> MPS</a:t>
            </a:r>
          </a:p>
          <a:p>
            <a:pPr marL="536575" lvl="1" indent="-171450" eaLnBrk="0" hangingPunct="0">
              <a:spcBef>
                <a:spcPct val="50000"/>
              </a:spcBef>
              <a:buClr>
                <a:srgbClr val="A50021"/>
              </a:buClr>
              <a:buFont typeface="Wingdings 2" pitchFamily="18" charset="2"/>
              <a:buChar char="/"/>
            </a:pPr>
            <a:r>
              <a:rPr lang="pt-BR" sz="1100">
                <a:latin typeface="Trebuchet MS" pitchFamily="34" charset="0"/>
              </a:rPr>
              <a:t> MRP</a:t>
            </a:r>
          </a:p>
          <a:p>
            <a:pPr marL="536575" lvl="1" indent="-171450" eaLnBrk="0" hangingPunct="0">
              <a:spcBef>
                <a:spcPct val="50000"/>
              </a:spcBef>
              <a:buClr>
                <a:srgbClr val="A50021"/>
              </a:buClr>
              <a:buFont typeface="Wingdings 2" pitchFamily="18" charset="2"/>
              <a:buChar char="/"/>
            </a:pPr>
            <a:r>
              <a:rPr lang="pt-BR" sz="1100">
                <a:latin typeface="Trebuchet MS" pitchFamily="34" charset="0"/>
              </a:rPr>
              <a:t> CRP</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Advanced Planning </a:t>
            </a:r>
          </a:p>
          <a:p>
            <a:pPr marL="536575" lvl="1" indent="-171450" eaLnBrk="0" hangingPunct="0">
              <a:spcBef>
                <a:spcPct val="50000"/>
              </a:spcBef>
              <a:buClr>
                <a:srgbClr val="A50021"/>
              </a:buClr>
              <a:buFont typeface="Wingdings 2" pitchFamily="18" charset="2"/>
              <a:buChar char="/"/>
            </a:pPr>
            <a:r>
              <a:rPr lang="pt-BR" sz="1100">
                <a:latin typeface="Trebuchet MS" pitchFamily="34" charset="0"/>
              </a:rPr>
              <a:t>APS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Process Orders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Product Configurator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Shop Floor Control</a:t>
            </a:r>
          </a:p>
        </p:txBody>
      </p:sp>
      <p:sp>
        <p:nvSpPr>
          <p:cNvPr id="98307" name="Text Box 3"/>
          <p:cNvSpPr txBox="1">
            <a:spLocks noChangeArrowheads="1"/>
          </p:cNvSpPr>
          <p:nvPr/>
        </p:nvSpPr>
        <p:spPr bwMode="auto">
          <a:xfrm>
            <a:off x="4787900" y="1916113"/>
            <a:ext cx="2016125" cy="1017587"/>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Constraint Identification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Capacity Levelling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Schedule</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Result Analysis</a:t>
            </a:r>
          </a:p>
        </p:txBody>
      </p:sp>
      <p:sp>
        <p:nvSpPr>
          <p:cNvPr id="98308" name="Text Box 4"/>
          <p:cNvSpPr txBox="1">
            <a:spLocks noChangeArrowheads="1"/>
          </p:cNvSpPr>
          <p:nvPr/>
        </p:nvSpPr>
        <p:spPr bwMode="auto">
          <a:xfrm>
            <a:off x="7019925" y="1916113"/>
            <a:ext cx="2016125" cy="127000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Costs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Profit Accounting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Quality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Warranty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Lot Control</a:t>
            </a:r>
          </a:p>
        </p:txBody>
      </p:sp>
      <p:sp>
        <p:nvSpPr>
          <p:cNvPr id="98309" name="Text Box 5"/>
          <p:cNvSpPr txBox="1">
            <a:spLocks noChangeArrowheads="1"/>
          </p:cNvSpPr>
          <p:nvPr/>
        </p:nvSpPr>
        <p:spPr bwMode="auto">
          <a:xfrm>
            <a:off x="323850" y="1916113"/>
            <a:ext cx="2016125" cy="185896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Document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Engineering</a:t>
            </a:r>
          </a:p>
          <a:p>
            <a:pPr marL="449263" lvl="1" indent="-84138" eaLnBrk="0" hangingPunct="0">
              <a:spcBef>
                <a:spcPct val="50000"/>
              </a:spcBef>
              <a:buClr>
                <a:srgbClr val="A50021"/>
              </a:buClr>
              <a:buFont typeface="Wingdings 2" pitchFamily="18" charset="2"/>
              <a:buChar char="/"/>
            </a:pPr>
            <a:r>
              <a:rPr lang="pt-BR" sz="1100">
                <a:latin typeface="Trebuchet MS" pitchFamily="34" charset="0"/>
              </a:rPr>
              <a:t> Technical Lists</a:t>
            </a:r>
          </a:p>
          <a:p>
            <a:pPr marL="449263" lvl="1" indent="-84138" eaLnBrk="0" hangingPunct="0">
              <a:spcBef>
                <a:spcPct val="50000"/>
              </a:spcBef>
              <a:buClr>
                <a:srgbClr val="A50021"/>
              </a:buClr>
              <a:buFont typeface="Wingdings 2" pitchFamily="18" charset="2"/>
              <a:buChar char="/"/>
            </a:pPr>
            <a:r>
              <a:rPr lang="pt-BR" sz="1100">
                <a:latin typeface="Trebuchet MS" pitchFamily="34" charset="0"/>
              </a:rPr>
              <a:t> Process Sheets</a:t>
            </a:r>
          </a:p>
          <a:p>
            <a:pPr marL="449263" lvl="1" indent="-84138" eaLnBrk="0" hangingPunct="0">
              <a:spcBef>
                <a:spcPct val="50000"/>
              </a:spcBef>
              <a:buClr>
                <a:srgbClr val="A50021"/>
              </a:buClr>
              <a:buFont typeface="Wingdings 2" pitchFamily="18" charset="2"/>
              <a:buChar char="/"/>
            </a:pPr>
            <a:r>
              <a:rPr lang="pt-BR" sz="1100">
                <a:latin typeface="Trebuchet MS" pitchFamily="34" charset="0"/>
              </a:rPr>
              <a:t> Concentration Factor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Version and Prototype Management</a:t>
            </a:r>
          </a:p>
        </p:txBody>
      </p:sp>
      <p:sp>
        <p:nvSpPr>
          <p:cNvPr id="98310" name="AutoShape 6"/>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98311" name="AutoShape 7">
            <a:hlinkClick r:id="rId3" action="ppaction://hlinkpres?slideindex=1&amp;slidetitle=O que é o fator de CONCENTRAÇÃO ou PPM  (Partes por  milhão)?"/>
          </p:cNvPr>
          <p:cNvSpPr>
            <a:spLocks noChangeArrowheads="1"/>
          </p:cNvSpPr>
          <p:nvPr/>
        </p:nvSpPr>
        <p:spPr bwMode="auto">
          <a:xfrm>
            <a:off x="250825"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Contents/ Documents</a:t>
            </a:r>
          </a:p>
        </p:txBody>
      </p:sp>
      <p:sp>
        <p:nvSpPr>
          <p:cNvPr id="98312" name="AutoShape 8">
            <a:hlinkClick r:id="rId4" action="ppaction://hlinkpres?slideindex=1&amp;slidetitle="/>
          </p:cNvPr>
          <p:cNvSpPr>
            <a:spLocks noChangeArrowheads="1"/>
          </p:cNvSpPr>
          <p:nvPr/>
        </p:nvSpPr>
        <p:spPr bwMode="auto">
          <a:xfrm>
            <a:off x="2484438" y="1143000"/>
            <a:ext cx="1800225" cy="485775"/>
          </a:xfrm>
          <a:prstGeom prst="parallelogram">
            <a:avLst>
              <a:gd name="adj" fmla="val 92647"/>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Production Plan</a:t>
            </a:r>
          </a:p>
        </p:txBody>
      </p:sp>
      <p:sp>
        <p:nvSpPr>
          <p:cNvPr id="98313" name="AutoShape 9"/>
          <p:cNvSpPr>
            <a:spLocks noChangeArrowheads="1"/>
          </p:cNvSpPr>
          <p:nvPr/>
        </p:nvSpPr>
        <p:spPr bwMode="auto">
          <a:xfrm>
            <a:off x="4716463"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Capacity Management</a:t>
            </a:r>
          </a:p>
        </p:txBody>
      </p:sp>
      <p:sp>
        <p:nvSpPr>
          <p:cNvPr id="98314" name="AutoShape 10"/>
          <p:cNvSpPr>
            <a:spLocks noChangeArrowheads="1"/>
          </p:cNvSpPr>
          <p:nvPr/>
        </p:nvSpPr>
        <p:spPr bwMode="auto">
          <a:xfrm>
            <a:off x="6948488"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Finished Product</a:t>
            </a:r>
          </a:p>
        </p:txBody>
      </p:sp>
      <p:sp>
        <p:nvSpPr>
          <p:cNvPr id="98315" name="Line 11"/>
          <p:cNvSpPr>
            <a:spLocks noChangeShapeType="1"/>
          </p:cNvSpPr>
          <p:nvPr/>
        </p:nvSpPr>
        <p:spPr bwMode="gray">
          <a:xfrm>
            <a:off x="304800" y="1790700"/>
            <a:ext cx="0" cy="1943100"/>
          </a:xfrm>
          <a:prstGeom prst="line">
            <a:avLst/>
          </a:prstGeom>
          <a:noFill/>
          <a:ln w="12700">
            <a:solidFill>
              <a:schemeClr val="tx1"/>
            </a:solidFill>
            <a:round/>
            <a:headEnd/>
            <a:tailEnd/>
          </a:ln>
          <a:effectLst/>
        </p:spPr>
        <p:txBody>
          <a:bodyPr lIns="0" tIns="0" rIns="0" bIns="0"/>
          <a:lstStyle/>
          <a:p>
            <a:endParaRPr lang="en-US"/>
          </a:p>
        </p:txBody>
      </p:sp>
      <p:sp>
        <p:nvSpPr>
          <p:cNvPr id="98316" name="Line 12"/>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8317" name="Line 13"/>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8318" name="Line 14"/>
          <p:cNvSpPr>
            <a:spLocks noChangeShapeType="1"/>
          </p:cNvSpPr>
          <p:nvPr/>
        </p:nvSpPr>
        <p:spPr bwMode="gray">
          <a:xfrm>
            <a:off x="2286000" y="1800225"/>
            <a:ext cx="0" cy="3914775"/>
          </a:xfrm>
          <a:prstGeom prst="line">
            <a:avLst/>
          </a:prstGeom>
          <a:noFill/>
          <a:ln w="12700">
            <a:solidFill>
              <a:schemeClr val="tx1"/>
            </a:solidFill>
            <a:round/>
            <a:headEnd/>
            <a:tailEnd/>
          </a:ln>
          <a:effectLst/>
        </p:spPr>
        <p:txBody>
          <a:bodyPr lIns="0" tIns="0" rIns="0" bIns="0"/>
          <a:lstStyle/>
          <a:p>
            <a:endParaRPr lang="en-US"/>
          </a:p>
        </p:txBody>
      </p:sp>
      <p:sp>
        <p:nvSpPr>
          <p:cNvPr id="98319" name="Line 15"/>
          <p:cNvSpPr>
            <a:spLocks noChangeShapeType="1"/>
          </p:cNvSpPr>
          <p:nvPr/>
        </p:nvSpPr>
        <p:spPr bwMode="gray">
          <a:xfrm>
            <a:off x="2286000" y="1800225"/>
            <a:ext cx="838200" cy="0"/>
          </a:xfrm>
          <a:prstGeom prst="line">
            <a:avLst/>
          </a:prstGeom>
          <a:noFill/>
          <a:ln w="12700">
            <a:solidFill>
              <a:schemeClr val="tx1"/>
            </a:solidFill>
            <a:round/>
            <a:headEnd/>
            <a:tailEnd/>
          </a:ln>
          <a:effectLst/>
        </p:spPr>
        <p:txBody>
          <a:bodyPr lIns="0" tIns="0" rIns="0" bIns="0"/>
          <a:lstStyle/>
          <a:p>
            <a:endParaRPr lang="en-US"/>
          </a:p>
        </p:txBody>
      </p:sp>
      <p:sp>
        <p:nvSpPr>
          <p:cNvPr id="98320" name="Line 16"/>
          <p:cNvSpPr>
            <a:spLocks noChangeShapeType="1"/>
          </p:cNvSpPr>
          <p:nvPr/>
        </p:nvSpPr>
        <p:spPr bwMode="gray">
          <a:xfrm flipV="1">
            <a:off x="31242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98321" name="Line 17"/>
          <p:cNvSpPr>
            <a:spLocks noChangeShapeType="1"/>
          </p:cNvSpPr>
          <p:nvPr/>
        </p:nvSpPr>
        <p:spPr bwMode="gray">
          <a:xfrm>
            <a:off x="4800600" y="1790700"/>
            <a:ext cx="0" cy="1181100"/>
          </a:xfrm>
          <a:prstGeom prst="line">
            <a:avLst/>
          </a:prstGeom>
          <a:noFill/>
          <a:ln w="12700">
            <a:solidFill>
              <a:schemeClr val="tx1"/>
            </a:solidFill>
            <a:round/>
            <a:headEnd/>
            <a:tailEnd/>
          </a:ln>
          <a:effectLst/>
        </p:spPr>
        <p:txBody>
          <a:bodyPr lIns="0" tIns="0" rIns="0" bIns="0"/>
          <a:lstStyle/>
          <a:p>
            <a:endParaRPr lang="en-US"/>
          </a:p>
        </p:txBody>
      </p:sp>
      <p:sp>
        <p:nvSpPr>
          <p:cNvPr id="98322" name="Line 18"/>
          <p:cNvSpPr>
            <a:spLocks noChangeShapeType="1"/>
          </p:cNvSpPr>
          <p:nvPr/>
        </p:nvSpPr>
        <p:spPr bwMode="gray">
          <a:xfrm>
            <a:off x="4800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8323" name="Line 19"/>
          <p:cNvSpPr>
            <a:spLocks noChangeShapeType="1"/>
          </p:cNvSpPr>
          <p:nvPr/>
        </p:nvSpPr>
        <p:spPr bwMode="gray">
          <a:xfrm flipV="1">
            <a:off x="5334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8324" name="Line 20"/>
          <p:cNvSpPr>
            <a:spLocks noChangeShapeType="1"/>
          </p:cNvSpPr>
          <p:nvPr/>
        </p:nvSpPr>
        <p:spPr bwMode="gray">
          <a:xfrm>
            <a:off x="7010400" y="1790700"/>
            <a:ext cx="0" cy="1409700"/>
          </a:xfrm>
          <a:prstGeom prst="line">
            <a:avLst/>
          </a:prstGeom>
          <a:noFill/>
          <a:ln w="12700">
            <a:solidFill>
              <a:schemeClr val="tx1"/>
            </a:solidFill>
            <a:round/>
            <a:headEnd/>
            <a:tailEnd/>
          </a:ln>
          <a:effectLst/>
        </p:spPr>
        <p:txBody>
          <a:bodyPr lIns="0" tIns="0" rIns="0" bIns="0"/>
          <a:lstStyle/>
          <a:p>
            <a:endParaRPr lang="en-US"/>
          </a:p>
        </p:txBody>
      </p:sp>
      <p:sp>
        <p:nvSpPr>
          <p:cNvPr id="98325" name="Line 21"/>
          <p:cNvSpPr>
            <a:spLocks noChangeShapeType="1"/>
          </p:cNvSpPr>
          <p:nvPr/>
        </p:nvSpPr>
        <p:spPr bwMode="gray">
          <a:xfrm>
            <a:off x="70104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98326" name="Line 22"/>
          <p:cNvSpPr>
            <a:spLocks noChangeShapeType="1"/>
          </p:cNvSpPr>
          <p:nvPr/>
        </p:nvSpPr>
        <p:spPr bwMode="gray">
          <a:xfrm flipV="1">
            <a:off x="75438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98327" name="Line 23"/>
          <p:cNvSpPr>
            <a:spLocks noChangeShapeType="1"/>
          </p:cNvSpPr>
          <p:nvPr/>
        </p:nvSpPr>
        <p:spPr bwMode="gray">
          <a:xfrm>
            <a:off x="2667000" y="3708400"/>
            <a:ext cx="0" cy="685800"/>
          </a:xfrm>
          <a:prstGeom prst="line">
            <a:avLst/>
          </a:prstGeom>
          <a:noFill/>
          <a:ln w="12700">
            <a:solidFill>
              <a:schemeClr val="tx1"/>
            </a:solidFill>
            <a:round/>
            <a:headEnd/>
            <a:tailEnd/>
          </a:ln>
          <a:effectLst/>
        </p:spPr>
        <p:txBody>
          <a:bodyPr lIns="0" tIns="0" rIns="0" bIns="0"/>
          <a:lstStyle/>
          <a:p>
            <a:endParaRPr lang="en-US"/>
          </a:p>
        </p:txBody>
      </p:sp>
      <p:sp>
        <p:nvSpPr>
          <p:cNvPr id="98328" name="Line 24"/>
          <p:cNvSpPr>
            <a:spLocks noChangeShapeType="1"/>
          </p:cNvSpPr>
          <p:nvPr/>
        </p:nvSpPr>
        <p:spPr bwMode="gray">
          <a:xfrm>
            <a:off x="657225" y="2486025"/>
            <a:ext cx="0" cy="838200"/>
          </a:xfrm>
          <a:prstGeom prst="line">
            <a:avLst/>
          </a:prstGeom>
          <a:noFill/>
          <a:ln w="12700">
            <a:solidFill>
              <a:schemeClr val="tx1"/>
            </a:solidFill>
            <a:round/>
            <a:headEnd/>
            <a:tailEnd/>
          </a:ln>
          <a:effectLst/>
        </p:spPr>
        <p:txBody>
          <a:bodyPr lIns="0" tIns="0" rIns="0" bIns="0"/>
          <a:lstStyle/>
          <a:p>
            <a:endParaRPr lang="en-US"/>
          </a:p>
        </p:txBody>
      </p:sp>
      <p:sp>
        <p:nvSpPr>
          <p:cNvPr id="98329" name="Line 25"/>
          <p:cNvSpPr>
            <a:spLocks noChangeShapeType="1"/>
          </p:cNvSpPr>
          <p:nvPr/>
        </p:nvSpPr>
        <p:spPr bwMode="gray">
          <a:xfrm>
            <a:off x="2667000" y="4724400"/>
            <a:ext cx="0" cy="152400"/>
          </a:xfrm>
          <a:prstGeom prst="line">
            <a:avLst/>
          </a:prstGeom>
          <a:noFill/>
          <a:ln w="12700">
            <a:solidFill>
              <a:schemeClr val="tx1"/>
            </a:solidFill>
            <a:round/>
            <a:headEnd/>
            <a:tailEnd/>
          </a:ln>
          <a:effectLst/>
        </p:spPr>
        <p:txBody>
          <a:bodyPr lIns="0" tIns="0" rIns="0" bIns="0"/>
          <a:lstStyle/>
          <a:p>
            <a:endParaRPr lang="en-US"/>
          </a:p>
        </p:txBody>
      </p:sp>
      <p:sp>
        <p:nvSpPr>
          <p:cNvPr id="98330" name="Line 26"/>
          <p:cNvSpPr>
            <a:spLocks noChangeShapeType="1"/>
          </p:cNvSpPr>
          <p:nvPr/>
        </p:nvSpPr>
        <p:spPr bwMode="gray">
          <a:xfrm>
            <a:off x="2667000" y="3200400"/>
            <a:ext cx="0" cy="152400"/>
          </a:xfrm>
          <a:prstGeom prst="line">
            <a:avLst/>
          </a:prstGeom>
          <a:noFill/>
          <a:ln w="12700">
            <a:solidFill>
              <a:schemeClr val="tx1"/>
            </a:solidFill>
            <a:round/>
            <a:headEnd/>
            <a:tailEnd/>
          </a:ln>
          <a:effectLst/>
        </p:spPr>
        <p:txBody>
          <a:bodyPr lIns="0" tIns="0" rIns="0" bIns="0"/>
          <a:lstStyle/>
          <a:p>
            <a:endParaRPr lang="en-US"/>
          </a:p>
        </p:txBody>
      </p:sp>
      <p:sp>
        <p:nvSpPr>
          <p:cNvPr id="98331" name="Rectangle 27"/>
          <p:cNvSpPr>
            <a:spLocks noGrp="1" noChangeArrowheads="1"/>
          </p:cNvSpPr>
          <p:nvPr>
            <p:ph type="title"/>
          </p:nvPr>
        </p:nvSpPr>
        <p:spPr/>
        <p:txBody>
          <a:bodyPr/>
          <a:lstStyle/>
          <a:p>
            <a:r>
              <a:rPr lang="en-US"/>
              <a:t>Production Processes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100355" name="AutoShape 3"/>
          <p:cNvSpPr>
            <a:spLocks noChangeArrowheads="1"/>
          </p:cNvSpPr>
          <p:nvPr/>
        </p:nvSpPr>
        <p:spPr bwMode="auto">
          <a:xfrm>
            <a:off x="250825" y="1125538"/>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Distribution </a:t>
            </a:r>
          </a:p>
          <a:p>
            <a:pPr algn="ctr" eaLnBrk="0" hangingPunct="0"/>
            <a:r>
              <a:rPr lang="pt-BR" sz="1000">
                <a:solidFill>
                  <a:srgbClr val="FFFFFF"/>
                </a:solidFill>
                <a:latin typeface="Trebuchet MS" pitchFamily="34" charset="0"/>
              </a:rPr>
              <a:t>Planning</a:t>
            </a:r>
          </a:p>
        </p:txBody>
      </p:sp>
      <p:sp>
        <p:nvSpPr>
          <p:cNvPr id="100356" name="AutoShape 4"/>
          <p:cNvSpPr>
            <a:spLocks noChangeArrowheads="1"/>
          </p:cNvSpPr>
          <p:nvPr/>
        </p:nvSpPr>
        <p:spPr bwMode="auto">
          <a:xfrm>
            <a:off x="2008188" y="1125538"/>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Inventory</a:t>
            </a:r>
          </a:p>
          <a:p>
            <a:pPr algn="ctr" eaLnBrk="0" hangingPunct="0"/>
            <a:r>
              <a:rPr lang="pt-BR" sz="1000">
                <a:solidFill>
                  <a:srgbClr val="FFFFFF"/>
                </a:solidFill>
                <a:latin typeface="Trebuchet MS" pitchFamily="34" charset="0"/>
              </a:rPr>
              <a:t> Management</a:t>
            </a:r>
          </a:p>
        </p:txBody>
      </p:sp>
      <p:sp>
        <p:nvSpPr>
          <p:cNvPr id="100357" name="AutoShape 5"/>
          <p:cNvSpPr>
            <a:spLocks noChangeArrowheads="1"/>
          </p:cNvSpPr>
          <p:nvPr/>
        </p:nvSpPr>
        <p:spPr bwMode="auto">
          <a:xfrm>
            <a:off x="3767138" y="1125538"/>
            <a:ext cx="1439862"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Warehouse</a:t>
            </a:r>
            <a:br>
              <a:rPr lang="pt-BR" sz="1000">
                <a:solidFill>
                  <a:srgbClr val="FFFFFF"/>
                </a:solidFill>
                <a:latin typeface="Trebuchet MS" pitchFamily="34" charset="0"/>
              </a:rPr>
            </a:br>
            <a:r>
              <a:rPr lang="pt-BR" sz="1000">
                <a:solidFill>
                  <a:srgbClr val="FFFFFF"/>
                </a:solidFill>
                <a:latin typeface="Trebuchet MS" pitchFamily="34" charset="0"/>
              </a:rPr>
              <a:t>Management</a:t>
            </a:r>
          </a:p>
        </p:txBody>
      </p:sp>
      <p:sp>
        <p:nvSpPr>
          <p:cNvPr id="100358" name="AutoShape 6"/>
          <p:cNvSpPr>
            <a:spLocks noChangeArrowheads="1"/>
          </p:cNvSpPr>
          <p:nvPr/>
        </p:nvSpPr>
        <p:spPr bwMode="auto">
          <a:xfrm>
            <a:off x="5524500" y="1125538"/>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Delivery &amp;</a:t>
            </a:r>
            <a:br>
              <a:rPr lang="pt-BR" sz="1000">
                <a:solidFill>
                  <a:srgbClr val="FFFFFF"/>
                </a:solidFill>
                <a:latin typeface="Trebuchet MS" pitchFamily="34" charset="0"/>
              </a:rPr>
            </a:br>
            <a:r>
              <a:rPr lang="pt-BR" sz="1000">
                <a:solidFill>
                  <a:srgbClr val="FFFFFF"/>
                </a:solidFill>
                <a:latin typeface="Trebuchet MS" pitchFamily="34" charset="0"/>
              </a:rPr>
              <a:t>Transport</a:t>
            </a:r>
          </a:p>
        </p:txBody>
      </p:sp>
      <p:sp>
        <p:nvSpPr>
          <p:cNvPr id="100359" name="AutoShape 7">
            <a:hlinkClick r:id="rId2" action="ppaction://hlinkpres?slideindex=1&amp;slidetitle=Slide 1"/>
          </p:cNvPr>
          <p:cNvSpPr>
            <a:spLocks noChangeArrowheads="1"/>
          </p:cNvSpPr>
          <p:nvPr/>
        </p:nvSpPr>
        <p:spPr bwMode="auto">
          <a:xfrm>
            <a:off x="7283450" y="1125538"/>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Supplies</a:t>
            </a:r>
          </a:p>
        </p:txBody>
      </p:sp>
      <p:sp>
        <p:nvSpPr>
          <p:cNvPr id="100360" name="Text Box 8"/>
          <p:cNvSpPr txBox="1">
            <a:spLocks noChangeArrowheads="1"/>
          </p:cNvSpPr>
          <p:nvPr/>
        </p:nvSpPr>
        <p:spPr bwMode="auto">
          <a:xfrm>
            <a:off x="323850" y="1916113"/>
            <a:ext cx="1584325" cy="160655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Distribution Plan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Supply Resource Determination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Internal Supply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Supply Chain/Neogrid</a:t>
            </a:r>
          </a:p>
          <a:p>
            <a:pPr marL="185738" indent="-185738" eaLnBrk="0" hangingPunct="0">
              <a:spcBef>
                <a:spcPct val="50000"/>
              </a:spcBef>
              <a:buClr>
                <a:srgbClr val="A50021"/>
              </a:buClr>
              <a:buFont typeface="Wingdings 2" pitchFamily="18" charset="2"/>
              <a:buChar char="/"/>
            </a:pPr>
            <a:endParaRPr lang="pt-BR" sz="1100">
              <a:latin typeface="Trebuchet MS" pitchFamily="34" charset="0"/>
            </a:endParaRPr>
          </a:p>
        </p:txBody>
      </p:sp>
      <p:sp>
        <p:nvSpPr>
          <p:cNvPr id="100361" name="Text Box 9"/>
          <p:cNvSpPr txBox="1">
            <a:spLocks noChangeArrowheads="1"/>
          </p:cNvSpPr>
          <p:nvPr/>
        </p:nvSpPr>
        <p:spPr bwMode="auto">
          <a:xfrm>
            <a:off x="2087563" y="1916113"/>
            <a:ext cx="1584325" cy="2363787"/>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Inventory Policy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Inventory Balance</a:t>
            </a:r>
          </a:p>
          <a:p>
            <a:pPr marL="365125" lvl="1" eaLnBrk="0" hangingPunct="0">
              <a:spcBef>
                <a:spcPct val="50000"/>
              </a:spcBef>
              <a:buClr>
                <a:srgbClr val="A50021"/>
              </a:buClr>
              <a:buFont typeface="Wingdings 2" pitchFamily="18" charset="2"/>
              <a:buChar char="/"/>
            </a:pPr>
            <a:r>
              <a:rPr lang="pt-BR" sz="1100">
                <a:latin typeface="Trebuchet MS" pitchFamily="34" charset="0"/>
              </a:rPr>
              <a:t>Concentration Factor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Lot Quality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Automatic GL Posting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Unit of Measure Automatic Conversion</a:t>
            </a:r>
          </a:p>
        </p:txBody>
      </p:sp>
      <p:sp>
        <p:nvSpPr>
          <p:cNvPr id="100362" name="Text Box 10"/>
          <p:cNvSpPr txBox="1">
            <a:spLocks noChangeArrowheads="1"/>
          </p:cNvSpPr>
          <p:nvPr/>
        </p:nvSpPr>
        <p:spPr bwMode="auto">
          <a:xfrm>
            <a:off x="3851275" y="1916113"/>
            <a:ext cx="1584325" cy="345757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Place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Physical Goods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Validity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Cycle Inventory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Label Control with Unique Item, Packaging and Location Information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Checking via Barra Code of Storage and Removal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Load Assembly</a:t>
            </a:r>
          </a:p>
        </p:txBody>
      </p:sp>
      <p:sp>
        <p:nvSpPr>
          <p:cNvPr id="100363" name="Text Box 11"/>
          <p:cNvSpPr txBox="1">
            <a:spLocks noChangeArrowheads="1"/>
          </p:cNvSpPr>
          <p:nvPr/>
        </p:nvSpPr>
        <p:spPr bwMode="auto">
          <a:xfrm>
            <a:off x="5614988" y="1916113"/>
            <a:ext cx="1584325" cy="244792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Logistic Operation &amp; Distribution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Subcontracting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Load &amp; Delivery Planning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Picking &amp; Packing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Traceability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Fiscal Aspects of Logistic Operation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Interface for Route Scheduling</a:t>
            </a:r>
          </a:p>
        </p:txBody>
      </p:sp>
      <p:sp>
        <p:nvSpPr>
          <p:cNvPr id="100364" name="Text Box 12"/>
          <p:cNvSpPr txBox="1">
            <a:spLocks noChangeArrowheads="1"/>
          </p:cNvSpPr>
          <p:nvPr/>
        </p:nvSpPr>
        <p:spPr bwMode="auto">
          <a:xfrm>
            <a:off x="7380288" y="1916113"/>
            <a:ext cx="1584325" cy="3346450"/>
          </a:xfrm>
          <a:prstGeom prst="rect">
            <a:avLst/>
          </a:prstGeom>
          <a:noFill/>
          <a:ln w="9525">
            <a:noFill/>
            <a:miter lim="800000"/>
            <a:headEnd/>
            <a:tailEnd/>
          </a:ln>
          <a:effectLst/>
        </p:spPr>
        <p:txBody>
          <a:bodyPr>
            <a:spAutoFit/>
          </a:bodyPr>
          <a:lstStyle/>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Purchase Planning via MRP</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Requisition</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Quotation</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Vendor Evaluation</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Purchase </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Contracts </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Fiscal and Physical Receivings</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Lot Control</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CIAP</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Workflow</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Foreign Trade (Imports, Drawback)</a:t>
            </a:r>
          </a:p>
        </p:txBody>
      </p:sp>
      <p:sp>
        <p:nvSpPr>
          <p:cNvPr id="100365" name="Line 13"/>
          <p:cNvSpPr>
            <a:spLocks noChangeShapeType="1"/>
          </p:cNvSpPr>
          <p:nvPr/>
        </p:nvSpPr>
        <p:spPr bwMode="gray">
          <a:xfrm>
            <a:off x="304800" y="1790700"/>
            <a:ext cx="0" cy="1333500"/>
          </a:xfrm>
          <a:prstGeom prst="line">
            <a:avLst/>
          </a:prstGeom>
          <a:noFill/>
          <a:ln w="12700">
            <a:solidFill>
              <a:schemeClr val="tx1"/>
            </a:solidFill>
            <a:round/>
            <a:headEnd/>
            <a:tailEnd/>
          </a:ln>
          <a:effectLst/>
        </p:spPr>
        <p:txBody>
          <a:bodyPr lIns="0" tIns="0" rIns="0" bIns="0"/>
          <a:lstStyle/>
          <a:p>
            <a:endParaRPr lang="en-US"/>
          </a:p>
        </p:txBody>
      </p:sp>
      <p:sp>
        <p:nvSpPr>
          <p:cNvPr id="100366" name="Line 14"/>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0367" name="Line 15"/>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0368" name="Line 16"/>
          <p:cNvSpPr>
            <a:spLocks noChangeShapeType="1"/>
          </p:cNvSpPr>
          <p:nvPr/>
        </p:nvSpPr>
        <p:spPr bwMode="gray">
          <a:xfrm>
            <a:off x="2057400" y="1800225"/>
            <a:ext cx="0" cy="2466975"/>
          </a:xfrm>
          <a:prstGeom prst="line">
            <a:avLst/>
          </a:prstGeom>
          <a:noFill/>
          <a:ln w="12700">
            <a:solidFill>
              <a:schemeClr val="tx1"/>
            </a:solidFill>
            <a:round/>
            <a:headEnd/>
            <a:tailEnd/>
          </a:ln>
          <a:effectLst/>
        </p:spPr>
        <p:txBody>
          <a:bodyPr lIns="0" tIns="0" rIns="0" bIns="0"/>
          <a:lstStyle/>
          <a:p>
            <a:endParaRPr lang="en-US"/>
          </a:p>
        </p:txBody>
      </p:sp>
      <p:sp>
        <p:nvSpPr>
          <p:cNvPr id="100369" name="Line 17"/>
          <p:cNvSpPr>
            <a:spLocks noChangeShapeType="1"/>
          </p:cNvSpPr>
          <p:nvPr/>
        </p:nvSpPr>
        <p:spPr bwMode="gray">
          <a:xfrm>
            <a:off x="20574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100370" name="Line 18"/>
          <p:cNvSpPr>
            <a:spLocks noChangeShapeType="1"/>
          </p:cNvSpPr>
          <p:nvPr/>
        </p:nvSpPr>
        <p:spPr bwMode="gray">
          <a:xfrm flipV="1">
            <a:off x="25908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100371" name="Line 19"/>
          <p:cNvSpPr>
            <a:spLocks noChangeShapeType="1"/>
          </p:cNvSpPr>
          <p:nvPr/>
        </p:nvSpPr>
        <p:spPr bwMode="gray">
          <a:xfrm>
            <a:off x="3810000" y="1790700"/>
            <a:ext cx="0" cy="3467100"/>
          </a:xfrm>
          <a:prstGeom prst="line">
            <a:avLst/>
          </a:prstGeom>
          <a:noFill/>
          <a:ln w="12700">
            <a:solidFill>
              <a:schemeClr val="tx1"/>
            </a:solidFill>
            <a:round/>
            <a:headEnd/>
            <a:tailEnd/>
          </a:ln>
          <a:effectLst/>
        </p:spPr>
        <p:txBody>
          <a:bodyPr lIns="0" tIns="0" rIns="0" bIns="0"/>
          <a:lstStyle/>
          <a:p>
            <a:endParaRPr lang="en-US"/>
          </a:p>
        </p:txBody>
      </p:sp>
      <p:sp>
        <p:nvSpPr>
          <p:cNvPr id="100372" name="Line 20"/>
          <p:cNvSpPr>
            <a:spLocks noChangeShapeType="1"/>
          </p:cNvSpPr>
          <p:nvPr/>
        </p:nvSpPr>
        <p:spPr bwMode="gray">
          <a:xfrm>
            <a:off x="38100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0373" name="Line 21"/>
          <p:cNvSpPr>
            <a:spLocks noChangeShapeType="1"/>
          </p:cNvSpPr>
          <p:nvPr/>
        </p:nvSpPr>
        <p:spPr bwMode="gray">
          <a:xfrm flipV="1">
            <a:off x="43434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0374" name="Line 22"/>
          <p:cNvSpPr>
            <a:spLocks noChangeShapeType="1"/>
          </p:cNvSpPr>
          <p:nvPr/>
        </p:nvSpPr>
        <p:spPr bwMode="gray">
          <a:xfrm>
            <a:off x="5562600" y="1790700"/>
            <a:ext cx="0" cy="2476500"/>
          </a:xfrm>
          <a:prstGeom prst="line">
            <a:avLst/>
          </a:prstGeom>
          <a:noFill/>
          <a:ln w="12700">
            <a:solidFill>
              <a:schemeClr val="tx1"/>
            </a:solidFill>
            <a:round/>
            <a:headEnd/>
            <a:tailEnd/>
          </a:ln>
          <a:effectLst/>
        </p:spPr>
        <p:txBody>
          <a:bodyPr lIns="0" tIns="0" rIns="0" bIns="0"/>
          <a:lstStyle/>
          <a:p>
            <a:endParaRPr lang="en-US"/>
          </a:p>
        </p:txBody>
      </p:sp>
      <p:sp>
        <p:nvSpPr>
          <p:cNvPr id="100375" name="Line 23"/>
          <p:cNvSpPr>
            <a:spLocks noChangeShapeType="1"/>
          </p:cNvSpPr>
          <p:nvPr/>
        </p:nvSpPr>
        <p:spPr bwMode="gray">
          <a:xfrm>
            <a:off x="5562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0376" name="Line 24"/>
          <p:cNvSpPr>
            <a:spLocks noChangeShapeType="1"/>
          </p:cNvSpPr>
          <p:nvPr/>
        </p:nvSpPr>
        <p:spPr bwMode="gray">
          <a:xfrm flipV="1">
            <a:off x="6096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0377" name="Line 25"/>
          <p:cNvSpPr>
            <a:spLocks noChangeShapeType="1"/>
          </p:cNvSpPr>
          <p:nvPr/>
        </p:nvSpPr>
        <p:spPr bwMode="gray">
          <a:xfrm>
            <a:off x="7315200" y="1790700"/>
            <a:ext cx="0" cy="3238500"/>
          </a:xfrm>
          <a:prstGeom prst="line">
            <a:avLst/>
          </a:prstGeom>
          <a:noFill/>
          <a:ln w="12700">
            <a:solidFill>
              <a:schemeClr val="tx1"/>
            </a:solidFill>
            <a:round/>
            <a:headEnd/>
            <a:tailEnd/>
          </a:ln>
          <a:effectLst/>
        </p:spPr>
        <p:txBody>
          <a:bodyPr lIns="0" tIns="0" rIns="0" bIns="0"/>
          <a:lstStyle/>
          <a:p>
            <a:endParaRPr lang="en-US"/>
          </a:p>
        </p:txBody>
      </p:sp>
      <p:sp>
        <p:nvSpPr>
          <p:cNvPr id="100378" name="Line 26"/>
          <p:cNvSpPr>
            <a:spLocks noChangeShapeType="1"/>
          </p:cNvSpPr>
          <p:nvPr/>
        </p:nvSpPr>
        <p:spPr bwMode="gray">
          <a:xfrm>
            <a:off x="73152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0379" name="Line 27"/>
          <p:cNvSpPr>
            <a:spLocks noChangeShapeType="1"/>
          </p:cNvSpPr>
          <p:nvPr/>
        </p:nvSpPr>
        <p:spPr bwMode="gray">
          <a:xfrm flipV="1">
            <a:off x="78486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0380" name="Line 28"/>
          <p:cNvSpPr>
            <a:spLocks noChangeShapeType="1"/>
          </p:cNvSpPr>
          <p:nvPr/>
        </p:nvSpPr>
        <p:spPr bwMode="gray">
          <a:xfrm>
            <a:off x="2438400" y="2514600"/>
            <a:ext cx="0" cy="228600"/>
          </a:xfrm>
          <a:prstGeom prst="line">
            <a:avLst/>
          </a:prstGeom>
          <a:noFill/>
          <a:ln w="12700">
            <a:solidFill>
              <a:schemeClr val="tx1"/>
            </a:solidFill>
            <a:round/>
            <a:headEnd/>
            <a:tailEnd/>
          </a:ln>
          <a:effectLst/>
        </p:spPr>
        <p:txBody>
          <a:bodyPr lIns="0" tIns="0" rIns="0" bIns="0"/>
          <a:lstStyle/>
          <a:p>
            <a:endParaRPr lang="en-US"/>
          </a:p>
        </p:txBody>
      </p:sp>
      <p:sp>
        <p:nvSpPr>
          <p:cNvPr id="100381" name="Rectangle 29"/>
          <p:cNvSpPr>
            <a:spLocks noGrp="1" noChangeArrowheads="1"/>
          </p:cNvSpPr>
          <p:nvPr>
            <p:ph type="title"/>
          </p:nvPr>
        </p:nvSpPr>
        <p:spPr/>
        <p:txBody>
          <a:bodyPr/>
          <a:lstStyle/>
          <a:p>
            <a:r>
              <a:rPr lang="fr-FR"/>
              <a:t>Supply Chain Management Processes</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23850" y="1916113"/>
            <a:ext cx="2232025" cy="227965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Sales Activity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Sales Price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Quota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Digital (Electronic) Approval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Quotations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Orders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Sales Contracts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Inventory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Commissions</a:t>
            </a:r>
          </a:p>
        </p:txBody>
      </p:sp>
      <p:sp>
        <p:nvSpPr>
          <p:cNvPr id="101379" name="Text Box 3"/>
          <p:cNvSpPr txBox="1">
            <a:spLocks noChangeArrowheads="1"/>
          </p:cNvSpPr>
          <p:nvPr/>
        </p:nvSpPr>
        <p:spPr bwMode="auto">
          <a:xfrm>
            <a:off x="2555875" y="1916113"/>
            <a:ext cx="2016125" cy="211137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Availability Evaluation (ATP)</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KIT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Sales Forecast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Delivery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Freight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SFA (Sales Force Automation)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WMS</a:t>
            </a:r>
            <a:endParaRPr lang="en-US" sz="1100">
              <a:latin typeface="Trebuchet MS" pitchFamily="34" charset="0"/>
            </a:endParaRPr>
          </a:p>
        </p:txBody>
      </p:sp>
      <p:sp>
        <p:nvSpPr>
          <p:cNvPr id="101380" name="Text Box 4"/>
          <p:cNvSpPr txBox="1">
            <a:spLocks noChangeArrowheads="1"/>
          </p:cNvSpPr>
          <p:nvPr/>
        </p:nvSpPr>
        <p:spPr bwMode="auto">
          <a:xfrm>
            <a:off x="4787900" y="1916113"/>
            <a:ext cx="2016125" cy="152241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Pre-Invoicing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Invoicing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Tax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Discount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Delinquency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Foreign Trade (Exports)</a:t>
            </a:r>
          </a:p>
        </p:txBody>
      </p:sp>
      <p:sp>
        <p:nvSpPr>
          <p:cNvPr id="101381" name="Text Box 5"/>
          <p:cNvSpPr txBox="1">
            <a:spLocks noChangeArrowheads="1"/>
          </p:cNvSpPr>
          <p:nvPr/>
        </p:nvSpPr>
        <p:spPr bwMode="auto">
          <a:xfrm>
            <a:off x="7019925" y="1916113"/>
            <a:ext cx="2016125" cy="127000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Contract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Quality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Reports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Statistics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Traceability Analysis</a:t>
            </a:r>
          </a:p>
        </p:txBody>
      </p:sp>
      <p:sp>
        <p:nvSpPr>
          <p:cNvPr id="101382" name="AutoShape 6"/>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latin typeface="Trebuchet MS" pitchFamily="34" charset="0"/>
            </a:endParaRPr>
          </a:p>
        </p:txBody>
      </p:sp>
      <p:sp>
        <p:nvSpPr>
          <p:cNvPr id="101383" name="AutoShape 7">
            <a:hlinkClick r:id="rId2" action="ppaction://hlinkpres?slideindex=1&amp;slidetitle=Slide 1"/>
          </p:cNvPr>
          <p:cNvSpPr>
            <a:spLocks noChangeArrowheads="1"/>
          </p:cNvSpPr>
          <p:nvPr/>
        </p:nvSpPr>
        <p:spPr bwMode="auto">
          <a:xfrm>
            <a:off x="250825" y="1125538"/>
            <a:ext cx="1882775" cy="503237"/>
          </a:xfrm>
          <a:prstGeom prst="parallelogram">
            <a:avLst>
              <a:gd name="adj" fmla="val 93533"/>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Sales Management</a:t>
            </a:r>
          </a:p>
        </p:txBody>
      </p:sp>
      <p:sp>
        <p:nvSpPr>
          <p:cNvPr id="101384" name="AutoShape 8"/>
          <p:cNvSpPr>
            <a:spLocks noChangeArrowheads="1"/>
          </p:cNvSpPr>
          <p:nvPr/>
        </p:nvSpPr>
        <p:spPr bwMode="auto">
          <a:xfrm>
            <a:off x="2484438"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Logistics</a:t>
            </a:r>
          </a:p>
        </p:txBody>
      </p:sp>
      <p:sp>
        <p:nvSpPr>
          <p:cNvPr id="101385" name="AutoShape 9"/>
          <p:cNvSpPr>
            <a:spLocks noChangeArrowheads="1"/>
          </p:cNvSpPr>
          <p:nvPr/>
        </p:nvSpPr>
        <p:spPr bwMode="auto">
          <a:xfrm>
            <a:off x="4716463"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Invoicing</a:t>
            </a:r>
          </a:p>
        </p:txBody>
      </p:sp>
      <p:sp>
        <p:nvSpPr>
          <p:cNvPr id="101386" name="AutoShape 10"/>
          <p:cNvSpPr>
            <a:spLocks noChangeArrowheads="1"/>
          </p:cNvSpPr>
          <p:nvPr/>
        </p:nvSpPr>
        <p:spPr bwMode="auto">
          <a:xfrm>
            <a:off x="6948488" y="1125538"/>
            <a:ext cx="1800225" cy="503237"/>
          </a:xfrm>
          <a:prstGeom prst="parallelogram">
            <a:avLst>
              <a:gd name="adj" fmla="val 89432"/>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Follow Pre/Post-Sales</a:t>
            </a:r>
          </a:p>
        </p:txBody>
      </p:sp>
      <p:sp>
        <p:nvSpPr>
          <p:cNvPr id="101387" name="Line 11"/>
          <p:cNvSpPr>
            <a:spLocks noChangeShapeType="1"/>
          </p:cNvSpPr>
          <p:nvPr/>
        </p:nvSpPr>
        <p:spPr bwMode="gray">
          <a:xfrm>
            <a:off x="304800" y="1790700"/>
            <a:ext cx="0" cy="2400300"/>
          </a:xfrm>
          <a:prstGeom prst="line">
            <a:avLst/>
          </a:prstGeom>
          <a:noFill/>
          <a:ln w="12700">
            <a:solidFill>
              <a:schemeClr val="tx1"/>
            </a:solidFill>
            <a:round/>
            <a:headEnd/>
            <a:tailEnd/>
          </a:ln>
          <a:effectLst/>
        </p:spPr>
        <p:txBody>
          <a:bodyPr lIns="0" tIns="0" rIns="0" bIns="0"/>
          <a:lstStyle/>
          <a:p>
            <a:endParaRPr lang="en-US"/>
          </a:p>
        </p:txBody>
      </p:sp>
      <p:sp>
        <p:nvSpPr>
          <p:cNvPr id="101388" name="Line 12"/>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1389" name="Line 13"/>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1390" name="Line 14"/>
          <p:cNvSpPr>
            <a:spLocks noChangeShapeType="1"/>
          </p:cNvSpPr>
          <p:nvPr/>
        </p:nvSpPr>
        <p:spPr bwMode="gray">
          <a:xfrm>
            <a:off x="2590800" y="1800225"/>
            <a:ext cx="0" cy="2238375"/>
          </a:xfrm>
          <a:prstGeom prst="line">
            <a:avLst/>
          </a:prstGeom>
          <a:noFill/>
          <a:ln w="12700">
            <a:solidFill>
              <a:schemeClr val="tx1"/>
            </a:solidFill>
            <a:round/>
            <a:headEnd/>
            <a:tailEnd/>
          </a:ln>
          <a:effectLst/>
        </p:spPr>
        <p:txBody>
          <a:bodyPr lIns="0" tIns="0" rIns="0" bIns="0"/>
          <a:lstStyle/>
          <a:p>
            <a:endParaRPr lang="en-US"/>
          </a:p>
        </p:txBody>
      </p:sp>
      <p:sp>
        <p:nvSpPr>
          <p:cNvPr id="101391" name="Line 15"/>
          <p:cNvSpPr>
            <a:spLocks noChangeShapeType="1"/>
          </p:cNvSpPr>
          <p:nvPr/>
        </p:nvSpPr>
        <p:spPr bwMode="gray">
          <a:xfrm>
            <a:off x="25908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101392" name="Line 16"/>
          <p:cNvSpPr>
            <a:spLocks noChangeShapeType="1"/>
          </p:cNvSpPr>
          <p:nvPr/>
        </p:nvSpPr>
        <p:spPr bwMode="gray">
          <a:xfrm flipV="1">
            <a:off x="31242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101393" name="Line 17"/>
          <p:cNvSpPr>
            <a:spLocks noChangeShapeType="1"/>
          </p:cNvSpPr>
          <p:nvPr/>
        </p:nvSpPr>
        <p:spPr bwMode="gray">
          <a:xfrm>
            <a:off x="4800600" y="1790700"/>
            <a:ext cx="0" cy="1790700"/>
          </a:xfrm>
          <a:prstGeom prst="line">
            <a:avLst/>
          </a:prstGeom>
          <a:noFill/>
          <a:ln w="12700">
            <a:solidFill>
              <a:schemeClr val="tx1"/>
            </a:solidFill>
            <a:round/>
            <a:headEnd/>
            <a:tailEnd/>
          </a:ln>
          <a:effectLst/>
        </p:spPr>
        <p:txBody>
          <a:bodyPr lIns="0" tIns="0" rIns="0" bIns="0"/>
          <a:lstStyle/>
          <a:p>
            <a:endParaRPr lang="en-US"/>
          </a:p>
        </p:txBody>
      </p:sp>
      <p:sp>
        <p:nvSpPr>
          <p:cNvPr id="101394" name="Line 18"/>
          <p:cNvSpPr>
            <a:spLocks noChangeShapeType="1"/>
          </p:cNvSpPr>
          <p:nvPr/>
        </p:nvSpPr>
        <p:spPr bwMode="gray">
          <a:xfrm>
            <a:off x="4800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1395" name="Line 19"/>
          <p:cNvSpPr>
            <a:spLocks noChangeShapeType="1"/>
          </p:cNvSpPr>
          <p:nvPr/>
        </p:nvSpPr>
        <p:spPr bwMode="gray">
          <a:xfrm flipV="1">
            <a:off x="5334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1396" name="Line 20"/>
          <p:cNvSpPr>
            <a:spLocks noChangeShapeType="1"/>
          </p:cNvSpPr>
          <p:nvPr/>
        </p:nvSpPr>
        <p:spPr bwMode="gray">
          <a:xfrm>
            <a:off x="7010400" y="1790700"/>
            <a:ext cx="0" cy="1409700"/>
          </a:xfrm>
          <a:prstGeom prst="line">
            <a:avLst/>
          </a:prstGeom>
          <a:noFill/>
          <a:ln w="12700">
            <a:solidFill>
              <a:schemeClr val="tx1"/>
            </a:solidFill>
            <a:round/>
            <a:headEnd/>
            <a:tailEnd/>
          </a:ln>
          <a:effectLst/>
        </p:spPr>
        <p:txBody>
          <a:bodyPr lIns="0" tIns="0" rIns="0" bIns="0"/>
          <a:lstStyle/>
          <a:p>
            <a:endParaRPr lang="en-US"/>
          </a:p>
        </p:txBody>
      </p:sp>
      <p:sp>
        <p:nvSpPr>
          <p:cNvPr id="101397" name="Line 21"/>
          <p:cNvSpPr>
            <a:spLocks noChangeShapeType="1"/>
          </p:cNvSpPr>
          <p:nvPr/>
        </p:nvSpPr>
        <p:spPr bwMode="gray">
          <a:xfrm>
            <a:off x="70104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1398" name="Line 22"/>
          <p:cNvSpPr>
            <a:spLocks noChangeShapeType="1"/>
          </p:cNvSpPr>
          <p:nvPr/>
        </p:nvSpPr>
        <p:spPr bwMode="gray">
          <a:xfrm flipV="1">
            <a:off x="75438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1399" name="Rectangle 23"/>
          <p:cNvSpPr>
            <a:spLocks noGrp="1" noChangeArrowheads="1"/>
          </p:cNvSpPr>
          <p:nvPr>
            <p:ph type="title"/>
          </p:nvPr>
        </p:nvSpPr>
        <p:spPr/>
        <p:txBody>
          <a:bodyPr/>
          <a:lstStyle/>
          <a:p>
            <a:r>
              <a:rPr lang="en-US"/>
              <a:t>Commercial Management Processes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102403" name="AutoShape 3">
            <a:hlinkClick r:id="rId3" action="ppaction://hlinkpres?slideindex=1&amp;slidetitle=Solução Datasul –HR "/>
          </p:cNvPr>
          <p:cNvSpPr>
            <a:spLocks noChangeArrowheads="1"/>
          </p:cNvSpPr>
          <p:nvPr/>
        </p:nvSpPr>
        <p:spPr bwMode="auto">
          <a:xfrm>
            <a:off x="250825" y="1125538"/>
            <a:ext cx="1439863" cy="50323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HR Mgmt</a:t>
            </a:r>
          </a:p>
        </p:txBody>
      </p:sp>
      <p:sp>
        <p:nvSpPr>
          <p:cNvPr id="102404" name="AutoShape 4">
            <a:hlinkClick r:id="rId4" action="ppaction://hlinkpres?slideindex=1&amp;slidetitle=Slide 1"/>
          </p:cNvPr>
          <p:cNvSpPr>
            <a:spLocks noChangeArrowheads="1"/>
          </p:cNvSpPr>
          <p:nvPr/>
        </p:nvSpPr>
        <p:spPr bwMode="auto">
          <a:xfrm>
            <a:off x="3779838" y="1143000"/>
            <a:ext cx="1439862" cy="485775"/>
          </a:xfrm>
          <a:prstGeom prst="parallelogram">
            <a:avLst>
              <a:gd name="adj" fmla="val 91831"/>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Treasure</a:t>
            </a:r>
          </a:p>
        </p:txBody>
      </p:sp>
      <p:sp>
        <p:nvSpPr>
          <p:cNvPr id="102405" name="AutoShape 5"/>
          <p:cNvSpPr>
            <a:spLocks noChangeArrowheads="1"/>
          </p:cNvSpPr>
          <p:nvPr/>
        </p:nvSpPr>
        <p:spPr bwMode="auto">
          <a:xfrm>
            <a:off x="5543550" y="1125538"/>
            <a:ext cx="1439863" cy="50323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Fixed Assets</a:t>
            </a:r>
          </a:p>
        </p:txBody>
      </p:sp>
      <p:sp>
        <p:nvSpPr>
          <p:cNvPr id="102406" name="AutoShape 6"/>
          <p:cNvSpPr>
            <a:spLocks noChangeArrowheads="1"/>
          </p:cNvSpPr>
          <p:nvPr/>
        </p:nvSpPr>
        <p:spPr bwMode="auto">
          <a:xfrm>
            <a:off x="7308850" y="1125538"/>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Specific</a:t>
            </a:r>
          </a:p>
        </p:txBody>
      </p:sp>
      <p:sp>
        <p:nvSpPr>
          <p:cNvPr id="102407" name="Text Box 7"/>
          <p:cNvSpPr txBox="1">
            <a:spLocks noChangeArrowheads="1"/>
          </p:cNvSpPr>
          <p:nvPr/>
        </p:nvSpPr>
        <p:spPr bwMode="auto">
          <a:xfrm>
            <a:off x="2057400" y="1905000"/>
            <a:ext cx="1828800" cy="3205163"/>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Quality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Lab test control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Skip-Lot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Report Control &amp; Printing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Zip Code Statistics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Support to ISO 9000/2000 Certification Process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Validity/Lot -FEFO/FIFO</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Serial Number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Traceability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Reports</a:t>
            </a:r>
          </a:p>
        </p:txBody>
      </p:sp>
      <p:sp>
        <p:nvSpPr>
          <p:cNvPr id="102408" name="Text Box 8"/>
          <p:cNvSpPr txBox="1">
            <a:spLocks noChangeArrowheads="1"/>
          </p:cNvSpPr>
          <p:nvPr/>
        </p:nvSpPr>
        <p:spPr bwMode="auto">
          <a:xfrm>
            <a:off x="3851275" y="1916113"/>
            <a:ext cx="1584325" cy="3709987"/>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Cash Management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Cash Flow</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Investments &amp; Loans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Banking Electronical Transfer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Loan Amortization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Account Management of  foreign currency </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SPB</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Costs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Exchange Rate</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Credit Management 	</a:t>
            </a:r>
          </a:p>
        </p:txBody>
      </p:sp>
      <p:sp>
        <p:nvSpPr>
          <p:cNvPr id="102409" name="Text Box 9"/>
          <p:cNvSpPr txBox="1">
            <a:spLocks noChangeArrowheads="1"/>
          </p:cNvSpPr>
          <p:nvPr/>
        </p:nvSpPr>
        <p:spPr bwMode="auto">
          <a:xfrm>
            <a:off x="5614988" y="1916113"/>
            <a:ext cx="1584325" cy="253206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Fixed Asset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GL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Physical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Leasing</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Investments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Physical Inventory and Asset Control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Maintenance (EAM)</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CIAP</a:t>
            </a:r>
          </a:p>
        </p:txBody>
      </p:sp>
      <p:sp>
        <p:nvSpPr>
          <p:cNvPr id="102410" name="Text Box 10"/>
          <p:cNvSpPr txBox="1">
            <a:spLocks noChangeArrowheads="1"/>
          </p:cNvSpPr>
          <p:nvPr/>
        </p:nvSpPr>
        <p:spPr bwMode="auto">
          <a:xfrm>
            <a:off x="7380288" y="1916113"/>
            <a:ext cx="1584325" cy="2087562"/>
          </a:xfrm>
          <a:prstGeom prst="rect">
            <a:avLst/>
          </a:prstGeom>
          <a:noFill/>
          <a:ln w="9525">
            <a:noFill/>
            <a:miter lim="800000"/>
            <a:headEnd/>
            <a:tailEnd/>
          </a:ln>
          <a:effectLst/>
        </p:spPr>
        <p:txBody>
          <a:bodyPr>
            <a:spAutoFit/>
          </a:bodyPr>
          <a:lstStyle/>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Corrective, Preventive and Predictive Maintenance Management</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Calibration</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Synchronism with Production</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Data Collection (Invoices)</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Fleet Maintenance</a:t>
            </a:r>
          </a:p>
        </p:txBody>
      </p:sp>
      <p:sp>
        <p:nvSpPr>
          <p:cNvPr id="102411" name="AutoShape 11"/>
          <p:cNvSpPr>
            <a:spLocks noChangeArrowheads="1"/>
          </p:cNvSpPr>
          <p:nvPr/>
        </p:nvSpPr>
        <p:spPr bwMode="auto">
          <a:xfrm>
            <a:off x="1981200" y="1143000"/>
            <a:ext cx="1439863" cy="485775"/>
          </a:xfrm>
          <a:prstGeom prst="parallelogram">
            <a:avLst>
              <a:gd name="adj" fmla="val 91831"/>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Quality</a:t>
            </a:r>
          </a:p>
        </p:txBody>
      </p:sp>
      <p:sp>
        <p:nvSpPr>
          <p:cNvPr id="102412" name="Line 12"/>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2413" name="Line 13"/>
          <p:cNvSpPr>
            <a:spLocks noChangeShapeType="1"/>
          </p:cNvSpPr>
          <p:nvPr/>
        </p:nvSpPr>
        <p:spPr bwMode="gray">
          <a:xfrm>
            <a:off x="2057400" y="2019300"/>
            <a:ext cx="0" cy="3086100"/>
          </a:xfrm>
          <a:prstGeom prst="line">
            <a:avLst/>
          </a:prstGeom>
          <a:noFill/>
          <a:ln w="12700">
            <a:solidFill>
              <a:schemeClr val="tx1"/>
            </a:solidFill>
            <a:round/>
            <a:headEnd/>
            <a:tailEnd/>
          </a:ln>
          <a:effectLst/>
        </p:spPr>
        <p:txBody>
          <a:bodyPr lIns="0" tIns="0" rIns="0" bIns="0"/>
          <a:lstStyle/>
          <a:p>
            <a:endParaRPr lang="en-US"/>
          </a:p>
        </p:txBody>
      </p:sp>
      <p:sp>
        <p:nvSpPr>
          <p:cNvPr id="102414" name="Line 14"/>
          <p:cNvSpPr>
            <a:spLocks noChangeShapeType="1"/>
          </p:cNvSpPr>
          <p:nvPr/>
        </p:nvSpPr>
        <p:spPr bwMode="gray">
          <a:xfrm>
            <a:off x="20574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102415" name="Line 15"/>
          <p:cNvSpPr>
            <a:spLocks noChangeShapeType="1"/>
          </p:cNvSpPr>
          <p:nvPr/>
        </p:nvSpPr>
        <p:spPr bwMode="gray">
          <a:xfrm flipV="1">
            <a:off x="25908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102416" name="Line 16"/>
          <p:cNvSpPr>
            <a:spLocks noChangeShapeType="1"/>
          </p:cNvSpPr>
          <p:nvPr/>
        </p:nvSpPr>
        <p:spPr bwMode="gray">
          <a:xfrm>
            <a:off x="3810000" y="1866900"/>
            <a:ext cx="0" cy="3543300"/>
          </a:xfrm>
          <a:prstGeom prst="line">
            <a:avLst/>
          </a:prstGeom>
          <a:noFill/>
          <a:ln w="12700">
            <a:solidFill>
              <a:schemeClr val="tx1"/>
            </a:solidFill>
            <a:round/>
            <a:headEnd/>
            <a:tailEnd/>
          </a:ln>
          <a:effectLst/>
        </p:spPr>
        <p:txBody>
          <a:bodyPr lIns="0" tIns="0" rIns="0" bIns="0"/>
          <a:lstStyle/>
          <a:p>
            <a:endParaRPr lang="en-US"/>
          </a:p>
        </p:txBody>
      </p:sp>
      <p:sp>
        <p:nvSpPr>
          <p:cNvPr id="102417" name="Line 17"/>
          <p:cNvSpPr>
            <a:spLocks noChangeShapeType="1"/>
          </p:cNvSpPr>
          <p:nvPr/>
        </p:nvSpPr>
        <p:spPr bwMode="gray">
          <a:xfrm>
            <a:off x="38100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2418" name="Line 18"/>
          <p:cNvSpPr>
            <a:spLocks noChangeShapeType="1"/>
          </p:cNvSpPr>
          <p:nvPr/>
        </p:nvSpPr>
        <p:spPr bwMode="gray">
          <a:xfrm flipV="1">
            <a:off x="43434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2419" name="Line 19"/>
          <p:cNvSpPr>
            <a:spLocks noChangeShapeType="1"/>
          </p:cNvSpPr>
          <p:nvPr/>
        </p:nvSpPr>
        <p:spPr bwMode="gray">
          <a:xfrm>
            <a:off x="5562600" y="1790700"/>
            <a:ext cx="0" cy="2628900"/>
          </a:xfrm>
          <a:prstGeom prst="line">
            <a:avLst/>
          </a:prstGeom>
          <a:noFill/>
          <a:ln w="12700">
            <a:solidFill>
              <a:schemeClr val="tx1"/>
            </a:solidFill>
            <a:round/>
            <a:headEnd/>
            <a:tailEnd/>
          </a:ln>
          <a:effectLst/>
        </p:spPr>
        <p:txBody>
          <a:bodyPr lIns="0" tIns="0" rIns="0" bIns="0"/>
          <a:lstStyle/>
          <a:p>
            <a:endParaRPr lang="en-US"/>
          </a:p>
        </p:txBody>
      </p:sp>
      <p:sp>
        <p:nvSpPr>
          <p:cNvPr id="102420" name="Line 20"/>
          <p:cNvSpPr>
            <a:spLocks noChangeShapeType="1"/>
          </p:cNvSpPr>
          <p:nvPr/>
        </p:nvSpPr>
        <p:spPr bwMode="gray">
          <a:xfrm>
            <a:off x="5562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2421" name="Line 21"/>
          <p:cNvSpPr>
            <a:spLocks noChangeShapeType="1"/>
          </p:cNvSpPr>
          <p:nvPr/>
        </p:nvSpPr>
        <p:spPr bwMode="gray">
          <a:xfrm flipV="1">
            <a:off x="6096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2422" name="Line 22"/>
          <p:cNvSpPr>
            <a:spLocks noChangeShapeType="1"/>
          </p:cNvSpPr>
          <p:nvPr/>
        </p:nvSpPr>
        <p:spPr bwMode="gray">
          <a:xfrm>
            <a:off x="7315200" y="1790700"/>
            <a:ext cx="0" cy="2247900"/>
          </a:xfrm>
          <a:prstGeom prst="line">
            <a:avLst/>
          </a:prstGeom>
          <a:noFill/>
          <a:ln w="12700">
            <a:solidFill>
              <a:schemeClr val="tx1"/>
            </a:solidFill>
            <a:round/>
            <a:headEnd/>
            <a:tailEnd/>
          </a:ln>
          <a:effectLst/>
        </p:spPr>
        <p:txBody>
          <a:bodyPr lIns="0" tIns="0" rIns="0" bIns="0"/>
          <a:lstStyle/>
          <a:p>
            <a:endParaRPr lang="en-US"/>
          </a:p>
        </p:txBody>
      </p:sp>
      <p:sp>
        <p:nvSpPr>
          <p:cNvPr id="102423" name="Line 23"/>
          <p:cNvSpPr>
            <a:spLocks noChangeShapeType="1"/>
          </p:cNvSpPr>
          <p:nvPr/>
        </p:nvSpPr>
        <p:spPr bwMode="gray">
          <a:xfrm>
            <a:off x="73152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2424" name="Line 24"/>
          <p:cNvSpPr>
            <a:spLocks noChangeShapeType="1"/>
          </p:cNvSpPr>
          <p:nvPr/>
        </p:nvSpPr>
        <p:spPr bwMode="gray">
          <a:xfrm flipV="1">
            <a:off x="78486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2425" name="Rectangle 25"/>
          <p:cNvSpPr>
            <a:spLocks noGrp="1" noChangeArrowheads="1"/>
          </p:cNvSpPr>
          <p:nvPr>
            <p:ph type="title"/>
          </p:nvPr>
        </p:nvSpPr>
        <p:spPr/>
        <p:txBody>
          <a:bodyPr/>
          <a:lstStyle/>
          <a:p>
            <a:r>
              <a:rPr lang="en-US"/>
              <a:t> Support Process</a:t>
            </a:r>
          </a:p>
        </p:txBody>
      </p:sp>
      <p:sp>
        <p:nvSpPr>
          <p:cNvPr id="102426" name="Line 26"/>
          <p:cNvSpPr>
            <a:spLocks noChangeShapeType="1"/>
          </p:cNvSpPr>
          <p:nvPr/>
        </p:nvSpPr>
        <p:spPr bwMode="gray">
          <a:xfrm flipH="1">
            <a:off x="304800" y="1866900"/>
            <a:ext cx="15875" cy="2933700"/>
          </a:xfrm>
          <a:prstGeom prst="line">
            <a:avLst/>
          </a:prstGeom>
          <a:noFill/>
          <a:ln w="12700">
            <a:solidFill>
              <a:schemeClr val="tx1"/>
            </a:solidFill>
            <a:round/>
            <a:headEnd/>
            <a:tailEnd/>
          </a:ln>
          <a:effectLst/>
        </p:spPr>
        <p:txBody>
          <a:bodyPr lIns="0" tIns="0" rIns="0" bIns="0"/>
          <a:lstStyle/>
          <a:p>
            <a:endParaRPr lang="en-US"/>
          </a:p>
        </p:txBody>
      </p:sp>
      <p:sp>
        <p:nvSpPr>
          <p:cNvPr id="102427" name="Line 27"/>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2428" name="Text Box 28"/>
          <p:cNvSpPr txBox="1">
            <a:spLocks noChangeArrowheads="1"/>
          </p:cNvSpPr>
          <p:nvPr/>
        </p:nvSpPr>
        <p:spPr bwMode="auto">
          <a:xfrm>
            <a:off x="323850" y="1916113"/>
            <a:ext cx="1657350" cy="2952750"/>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Goal Management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Staff Budget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Skills and Habilities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Organizational Development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Social Responsibility</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Payroll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Time &amp; Attendance</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Human Resource Workflow</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Human Resource Portal</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179388" y="1125538"/>
            <a:ext cx="8856662" cy="287337"/>
          </a:xfrm>
          <a:prstGeom prst="parallelogram">
            <a:avLst>
              <a:gd name="adj" fmla="val 92755"/>
            </a:avLst>
          </a:prstGeom>
          <a:solidFill>
            <a:srgbClr val="A50021"/>
          </a:solidFill>
          <a:ln w="9525">
            <a:noFill/>
            <a:miter lim="800000"/>
            <a:headEnd/>
            <a:tailEnd/>
          </a:ln>
          <a:effectLst/>
        </p:spPr>
        <p:txBody>
          <a:bodyPr wrap="none" anchor="ctr"/>
          <a:lstStyle/>
          <a:p>
            <a:pPr algn="ctr" eaLnBrk="0" hangingPunct="0"/>
            <a:endParaRPr lang="en-US" sz="1000" b="0"/>
          </a:p>
        </p:txBody>
      </p:sp>
      <p:sp>
        <p:nvSpPr>
          <p:cNvPr id="104451" name="AutoShape 3">
            <a:hlinkClick r:id="rId3" action="ppaction://hlinkpres?slideindex=1&amp;slidetitle=Datasul WebDesk"/>
          </p:cNvPr>
          <p:cNvSpPr>
            <a:spLocks noChangeArrowheads="1"/>
          </p:cNvSpPr>
          <p:nvPr/>
        </p:nvSpPr>
        <p:spPr bwMode="auto">
          <a:xfrm>
            <a:off x="250825" y="1125538"/>
            <a:ext cx="1439863" cy="503237"/>
          </a:xfrm>
          <a:prstGeom prst="parallelogram">
            <a:avLst>
              <a:gd name="adj" fmla="val 88644"/>
            </a:avLst>
          </a:prstGeom>
          <a:solidFill>
            <a:srgbClr val="FF6600"/>
          </a:solidFill>
          <a:ln w="9525">
            <a:noFill/>
            <a:miter lim="800000"/>
            <a:headEnd/>
            <a:tailEnd/>
          </a:ln>
          <a:effectLst/>
        </p:spPr>
        <p:txBody>
          <a:bodyPr anchor="ctr"/>
          <a:lstStyle/>
          <a:p>
            <a:pPr algn="ctr" eaLnBrk="0" hangingPunct="0"/>
            <a:r>
              <a:rPr lang="pt-BR" sz="1000">
                <a:solidFill>
                  <a:srgbClr val="FFFFFF"/>
                </a:solidFill>
                <a:latin typeface="Trebuchet MS" pitchFamily="34" charset="0"/>
              </a:rPr>
              <a:t>Content Mgmt</a:t>
            </a:r>
          </a:p>
        </p:txBody>
      </p:sp>
      <p:sp>
        <p:nvSpPr>
          <p:cNvPr id="104452" name="AutoShape 4"/>
          <p:cNvSpPr>
            <a:spLocks noChangeArrowheads="1"/>
          </p:cNvSpPr>
          <p:nvPr/>
        </p:nvSpPr>
        <p:spPr bwMode="auto">
          <a:xfrm>
            <a:off x="3779838" y="1143000"/>
            <a:ext cx="1439862" cy="485775"/>
          </a:xfrm>
          <a:prstGeom prst="parallelogram">
            <a:avLst>
              <a:gd name="adj" fmla="val 91831"/>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Integration</a:t>
            </a:r>
          </a:p>
          <a:p>
            <a:pPr algn="ctr" eaLnBrk="0" hangingPunct="0"/>
            <a:r>
              <a:rPr lang="pt-BR" sz="1000">
                <a:solidFill>
                  <a:srgbClr val="FFFFFF"/>
                </a:solidFill>
                <a:latin typeface="Trebuchet MS" pitchFamily="34" charset="0"/>
              </a:rPr>
              <a:t>&amp; Automation</a:t>
            </a:r>
          </a:p>
        </p:txBody>
      </p:sp>
      <p:sp>
        <p:nvSpPr>
          <p:cNvPr id="104453" name="AutoShape 5"/>
          <p:cNvSpPr>
            <a:spLocks noChangeArrowheads="1"/>
          </p:cNvSpPr>
          <p:nvPr/>
        </p:nvSpPr>
        <p:spPr bwMode="auto">
          <a:xfrm>
            <a:off x="5486400" y="1125538"/>
            <a:ext cx="1655763" cy="503237"/>
          </a:xfrm>
          <a:prstGeom prst="parallelogram">
            <a:avLst>
              <a:gd name="adj" fmla="val 101936"/>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Support to</a:t>
            </a:r>
          </a:p>
          <a:p>
            <a:pPr algn="ctr" eaLnBrk="0" hangingPunct="0"/>
            <a:r>
              <a:rPr lang="pt-BR" sz="1000">
                <a:solidFill>
                  <a:srgbClr val="FFFFFF"/>
                </a:solidFill>
                <a:latin typeface="Trebuchet MS" pitchFamily="34" charset="0"/>
              </a:rPr>
              <a:t>Development  </a:t>
            </a:r>
          </a:p>
        </p:txBody>
      </p:sp>
      <p:sp>
        <p:nvSpPr>
          <p:cNvPr id="104454" name="AutoShape 6"/>
          <p:cNvSpPr>
            <a:spLocks noChangeArrowheads="1"/>
          </p:cNvSpPr>
          <p:nvPr/>
        </p:nvSpPr>
        <p:spPr bwMode="auto">
          <a:xfrm>
            <a:off x="7308850" y="1125538"/>
            <a:ext cx="1439863" cy="503237"/>
          </a:xfrm>
          <a:prstGeom prst="parallelogram">
            <a:avLst>
              <a:gd name="adj" fmla="val 88644"/>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Infrastructure</a:t>
            </a:r>
          </a:p>
        </p:txBody>
      </p:sp>
      <p:sp>
        <p:nvSpPr>
          <p:cNvPr id="104455" name="Text Box 7"/>
          <p:cNvSpPr txBox="1">
            <a:spLocks noChangeArrowheads="1"/>
          </p:cNvSpPr>
          <p:nvPr/>
        </p:nvSpPr>
        <p:spPr bwMode="auto">
          <a:xfrm>
            <a:off x="323850" y="1916113"/>
            <a:ext cx="1584325" cy="2027237"/>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Quality Management –        ISO 9000/2000</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WEB Corporate Portal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Workflow</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Document Electronic Management (GED)</a:t>
            </a:r>
          </a:p>
        </p:txBody>
      </p:sp>
      <p:sp>
        <p:nvSpPr>
          <p:cNvPr id="104456" name="Text Box 8"/>
          <p:cNvSpPr txBox="1">
            <a:spLocks noChangeArrowheads="1"/>
          </p:cNvSpPr>
          <p:nvPr/>
        </p:nvSpPr>
        <p:spPr bwMode="auto">
          <a:xfrm>
            <a:off x="2057400" y="1916113"/>
            <a:ext cx="1828800" cy="143827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Data Viewer</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Audit Trail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ERP Monitor/EIS</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GotoExcel</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Legacy Data Organizer (LDO)</a:t>
            </a:r>
          </a:p>
        </p:txBody>
      </p:sp>
      <p:sp>
        <p:nvSpPr>
          <p:cNvPr id="104457" name="Text Box 9"/>
          <p:cNvSpPr txBox="1">
            <a:spLocks noChangeArrowheads="1"/>
          </p:cNvSpPr>
          <p:nvPr/>
        </p:nvSpPr>
        <p:spPr bwMode="auto">
          <a:xfrm>
            <a:off x="3851275" y="1916113"/>
            <a:ext cx="1584325" cy="765175"/>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EDI</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Data Collection</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Multi-Plant</a:t>
            </a:r>
          </a:p>
        </p:txBody>
      </p:sp>
      <p:sp>
        <p:nvSpPr>
          <p:cNvPr id="104458" name="Text Box 10"/>
          <p:cNvSpPr txBox="1">
            <a:spLocks noChangeArrowheads="1"/>
          </p:cNvSpPr>
          <p:nvPr/>
        </p:nvSpPr>
        <p:spPr bwMode="auto">
          <a:xfrm>
            <a:off x="5614988" y="1916113"/>
            <a:ext cx="1584325" cy="512762"/>
          </a:xfrm>
          <a:prstGeom prst="rect">
            <a:avLst/>
          </a:prstGeom>
          <a:noFill/>
          <a:ln w="9525">
            <a:noFill/>
            <a:miter lim="800000"/>
            <a:headEnd/>
            <a:tailEnd/>
          </a:ln>
          <a:effectLst/>
        </p:spPr>
        <p:txBody>
          <a:bodyPr>
            <a:spAutoFit/>
          </a:bodyPr>
          <a:lstStyle/>
          <a:p>
            <a:pPr marL="185738" indent="-185738" eaLnBrk="0" hangingPunct="0">
              <a:spcBef>
                <a:spcPct val="50000"/>
              </a:spcBef>
              <a:buClr>
                <a:srgbClr val="A50021"/>
              </a:buClr>
              <a:buFont typeface="Wingdings 2" pitchFamily="18" charset="2"/>
              <a:buChar char="/"/>
            </a:pPr>
            <a:r>
              <a:rPr lang="pt-BR" sz="1100">
                <a:latin typeface="Trebuchet MS" pitchFamily="34" charset="0"/>
              </a:rPr>
              <a:t>Developer Kit</a:t>
            </a:r>
          </a:p>
          <a:p>
            <a:pPr marL="185738" indent="-185738" eaLnBrk="0" hangingPunct="0">
              <a:spcBef>
                <a:spcPct val="50000"/>
              </a:spcBef>
              <a:buClr>
                <a:srgbClr val="A50021"/>
              </a:buClr>
              <a:buFont typeface="Wingdings 2" pitchFamily="18" charset="2"/>
              <a:buChar char="/"/>
            </a:pPr>
            <a:r>
              <a:rPr lang="pt-BR" sz="1100">
                <a:latin typeface="Trebuchet MS" pitchFamily="34" charset="0"/>
              </a:rPr>
              <a:t>Screen Optimizer</a:t>
            </a:r>
          </a:p>
        </p:txBody>
      </p:sp>
      <p:sp>
        <p:nvSpPr>
          <p:cNvPr id="104459" name="Text Box 11"/>
          <p:cNvSpPr txBox="1">
            <a:spLocks noChangeArrowheads="1"/>
          </p:cNvSpPr>
          <p:nvPr/>
        </p:nvSpPr>
        <p:spPr bwMode="auto">
          <a:xfrm>
            <a:off x="7380288" y="1916113"/>
            <a:ext cx="1584325" cy="3195637"/>
          </a:xfrm>
          <a:prstGeom prst="rect">
            <a:avLst/>
          </a:prstGeom>
          <a:noFill/>
          <a:ln w="9525">
            <a:noFill/>
            <a:miter lim="800000"/>
            <a:headEnd/>
            <a:tailEnd/>
          </a:ln>
          <a:effectLst/>
        </p:spPr>
        <p:txBody>
          <a:bodyPr>
            <a:spAutoFit/>
          </a:bodyPr>
          <a:lstStyle/>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Call Line System</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Frame Relay</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Satellite</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Internet</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Database Sizing</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Server Sizing</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DB Management</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Outsourcing</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Authorizations &amp; Accesses (Security)</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Development &amp; Training</a:t>
            </a:r>
          </a:p>
          <a:p>
            <a:pPr marL="185738" indent="-185738" eaLnBrk="0" hangingPunct="0">
              <a:lnSpc>
                <a:spcPct val="90000"/>
              </a:lnSpc>
              <a:spcBef>
                <a:spcPct val="50000"/>
              </a:spcBef>
              <a:buClr>
                <a:srgbClr val="A50021"/>
              </a:buClr>
              <a:buFont typeface="Wingdings 2" pitchFamily="18" charset="2"/>
              <a:buChar char="/"/>
            </a:pPr>
            <a:r>
              <a:rPr lang="pt-BR" sz="1100">
                <a:latin typeface="Trebuchet MS" pitchFamily="34" charset="0"/>
              </a:rPr>
              <a:t>N-Tier’s and Scheduler - NPS</a:t>
            </a:r>
          </a:p>
        </p:txBody>
      </p:sp>
      <p:sp>
        <p:nvSpPr>
          <p:cNvPr id="104460" name="AutoShape 12"/>
          <p:cNvSpPr>
            <a:spLocks noChangeArrowheads="1"/>
          </p:cNvSpPr>
          <p:nvPr/>
        </p:nvSpPr>
        <p:spPr bwMode="auto">
          <a:xfrm>
            <a:off x="1981200" y="1143000"/>
            <a:ext cx="1439863" cy="485775"/>
          </a:xfrm>
          <a:prstGeom prst="parallelogram">
            <a:avLst>
              <a:gd name="adj" fmla="val 91831"/>
            </a:avLst>
          </a:prstGeom>
          <a:solidFill>
            <a:srgbClr val="FF6600"/>
          </a:solidFill>
          <a:ln w="9525">
            <a:noFill/>
            <a:miter lim="800000"/>
            <a:headEnd/>
            <a:tailEnd/>
          </a:ln>
          <a:effectLst/>
        </p:spPr>
        <p:txBody>
          <a:bodyPr wrap="none" anchor="ctr"/>
          <a:lstStyle/>
          <a:p>
            <a:pPr algn="ctr" eaLnBrk="0" hangingPunct="0"/>
            <a:r>
              <a:rPr lang="pt-BR" sz="1000">
                <a:solidFill>
                  <a:srgbClr val="FFFFFF"/>
                </a:solidFill>
                <a:latin typeface="Trebuchet MS" pitchFamily="34" charset="0"/>
              </a:rPr>
              <a:t>Information</a:t>
            </a:r>
          </a:p>
          <a:p>
            <a:pPr algn="ctr" eaLnBrk="0" hangingPunct="0"/>
            <a:r>
              <a:rPr lang="pt-BR" sz="1000">
                <a:solidFill>
                  <a:srgbClr val="FFFFFF"/>
                </a:solidFill>
                <a:latin typeface="Trebuchet MS" pitchFamily="34" charset="0"/>
              </a:rPr>
              <a:t>Management</a:t>
            </a:r>
          </a:p>
        </p:txBody>
      </p:sp>
      <p:sp>
        <p:nvSpPr>
          <p:cNvPr id="104461" name="Line 13"/>
          <p:cNvSpPr>
            <a:spLocks noChangeShapeType="1"/>
          </p:cNvSpPr>
          <p:nvPr/>
        </p:nvSpPr>
        <p:spPr bwMode="gray">
          <a:xfrm>
            <a:off x="3048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4462" name="Line 14"/>
          <p:cNvSpPr>
            <a:spLocks noChangeShapeType="1"/>
          </p:cNvSpPr>
          <p:nvPr/>
        </p:nvSpPr>
        <p:spPr bwMode="gray">
          <a:xfrm flipV="1">
            <a:off x="8382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4463" name="Line 15"/>
          <p:cNvSpPr>
            <a:spLocks noChangeShapeType="1"/>
          </p:cNvSpPr>
          <p:nvPr/>
        </p:nvSpPr>
        <p:spPr bwMode="gray">
          <a:xfrm>
            <a:off x="2057400" y="1800225"/>
            <a:ext cx="0" cy="1554163"/>
          </a:xfrm>
          <a:prstGeom prst="line">
            <a:avLst/>
          </a:prstGeom>
          <a:noFill/>
          <a:ln w="12700">
            <a:solidFill>
              <a:schemeClr val="tx1"/>
            </a:solidFill>
            <a:round/>
            <a:headEnd/>
            <a:tailEnd/>
          </a:ln>
          <a:effectLst/>
        </p:spPr>
        <p:txBody>
          <a:bodyPr lIns="0" tIns="0" rIns="0" bIns="0"/>
          <a:lstStyle/>
          <a:p>
            <a:endParaRPr lang="en-US"/>
          </a:p>
        </p:txBody>
      </p:sp>
      <p:sp>
        <p:nvSpPr>
          <p:cNvPr id="104464" name="Line 16"/>
          <p:cNvSpPr>
            <a:spLocks noChangeShapeType="1"/>
          </p:cNvSpPr>
          <p:nvPr/>
        </p:nvSpPr>
        <p:spPr bwMode="gray">
          <a:xfrm>
            <a:off x="2057400" y="1800225"/>
            <a:ext cx="533400" cy="0"/>
          </a:xfrm>
          <a:prstGeom prst="line">
            <a:avLst/>
          </a:prstGeom>
          <a:noFill/>
          <a:ln w="12700">
            <a:solidFill>
              <a:schemeClr val="tx1"/>
            </a:solidFill>
            <a:round/>
            <a:headEnd/>
            <a:tailEnd/>
          </a:ln>
          <a:effectLst/>
        </p:spPr>
        <p:txBody>
          <a:bodyPr lIns="0" tIns="0" rIns="0" bIns="0"/>
          <a:lstStyle/>
          <a:p>
            <a:endParaRPr lang="en-US"/>
          </a:p>
        </p:txBody>
      </p:sp>
      <p:sp>
        <p:nvSpPr>
          <p:cNvPr id="104465" name="Line 17"/>
          <p:cNvSpPr>
            <a:spLocks noChangeShapeType="1"/>
          </p:cNvSpPr>
          <p:nvPr/>
        </p:nvSpPr>
        <p:spPr bwMode="gray">
          <a:xfrm flipV="1">
            <a:off x="2590800" y="1647825"/>
            <a:ext cx="0" cy="152400"/>
          </a:xfrm>
          <a:prstGeom prst="line">
            <a:avLst/>
          </a:prstGeom>
          <a:noFill/>
          <a:ln w="12700">
            <a:solidFill>
              <a:schemeClr val="tx1"/>
            </a:solidFill>
            <a:round/>
            <a:headEnd/>
            <a:tailEnd/>
          </a:ln>
          <a:effectLst/>
        </p:spPr>
        <p:txBody>
          <a:bodyPr lIns="0" tIns="0" rIns="0" bIns="0"/>
          <a:lstStyle/>
          <a:p>
            <a:endParaRPr lang="en-US"/>
          </a:p>
        </p:txBody>
      </p:sp>
      <p:sp>
        <p:nvSpPr>
          <p:cNvPr id="104466" name="Line 18"/>
          <p:cNvSpPr>
            <a:spLocks noChangeShapeType="1"/>
          </p:cNvSpPr>
          <p:nvPr/>
        </p:nvSpPr>
        <p:spPr bwMode="gray">
          <a:xfrm>
            <a:off x="3810000" y="1790700"/>
            <a:ext cx="0" cy="890588"/>
          </a:xfrm>
          <a:prstGeom prst="line">
            <a:avLst/>
          </a:prstGeom>
          <a:noFill/>
          <a:ln w="12700">
            <a:solidFill>
              <a:schemeClr val="tx1"/>
            </a:solidFill>
            <a:round/>
            <a:headEnd/>
            <a:tailEnd/>
          </a:ln>
          <a:effectLst/>
        </p:spPr>
        <p:txBody>
          <a:bodyPr lIns="0" tIns="0" rIns="0" bIns="0"/>
          <a:lstStyle/>
          <a:p>
            <a:endParaRPr lang="en-US"/>
          </a:p>
        </p:txBody>
      </p:sp>
      <p:sp>
        <p:nvSpPr>
          <p:cNvPr id="104467" name="Line 19"/>
          <p:cNvSpPr>
            <a:spLocks noChangeShapeType="1"/>
          </p:cNvSpPr>
          <p:nvPr/>
        </p:nvSpPr>
        <p:spPr bwMode="gray">
          <a:xfrm>
            <a:off x="38100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4468" name="Line 20"/>
          <p:cNvSpPr>
            <a:spLocks noChangeShapeType="1"/>
          </p:cNvSpPr>
          <p:nvPr/>
        </p:nvSpPr>
        <p:spPr bwMode="gray">
          <a:xfrm flipV="1">
            <a:off x="43434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4469" name="Line 21"/>
          <p:cNvSpPr>
            <a:spLocks noChangeShapeType="1"/>
          </p:cNvSpPr>
          <p:nvPr/>
        </p:nvSpPr>
        <p:spPr bwMode="gray">
          <a:xfrm>
            <a:off x="5562600" y="1790700"/>
            <a:ext cx="0" cy="638175"/>
          </a:xfrm>
          <a:prstGeom prst="line">
            <a:avLst/>
          </a:prstGeom>
          <a:noFill/>
          <a:ln w="12700">
            <a:solidFill>
              <a:schemeClr val="tx1"/>
            </a:solidFill>
            <a:round/>
            <a:headEnd/>
            <a:tailEnd/>
          </a:ln>
          <a:effectLst/>
        </p:spPr>
        <p:txBody>
          <a:bodyPr lIns="0" tIns="0" rIns="0" bIns="0"/>
          <a:lstStyle/>
          <a:p>
            <a:endParaRPr lang="en-US"/>
          </a:p>
        </p:txBody>
      </p:sp>
      <p:sp>
        <p:nvSpPr>
          <p:cNvPr id="104470" name="Line 22"/>
          <p:cNvSpPr>
            <a:spLocks noChangeShapeType="1"/>
          </p:cNvSpPr>
          <p:nvPr/>
        </p:nvSpPr>
        <p:spPr bwMode="gray">
          <a:xfrm>
            <a:off x="55626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4471" name="Line 23"/>
          <p:cNvSpPr>
            <a:spLocks noChangeShapeType="1"/>
          </p:cNvSpPr>
          <p:nvPr/>
        </p:nvSpPr>
        <p:spPr bwMode="gray">
          <a:xfrm flipV="1">
            <a:off x="60960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4472" name="Line 24"/>
          <p:cNvSpPr>
            <a:spLocks noChangeShapeType="1"/>
          </p:cNvSpPr>
          <p:nvPr/>
        </p:nvSpPr>
        <p:spPr bwMode="gray">
          <a:xfrm flipH="1">
            <a:off x="7308850" y="1790700"/>
            <a:ext cx="6350" cy="3314700"/>
          </a:xfrm>
          <a:prstGeom prst="line">
            <a:avLst/>
          </a:prstGeom>
          <a:noFill/>
          <a:ln w="12700">
            <a:solidFill>
              <a:schemeClr val="tx1"/>
            </a:solidFill>
            <a:round/>
            <a:headEnd/>
            <a:tailEnd/>
          </a:ln>
          <a:effectLst/>
        </p:spPr>
        <p:txBody>
          <a:bodyPr lIns="0" tIns="0" rIns="0" bIns="0"/>
          <a:lstStyle/>
          <a:p>
            <a:endParaRPr lang="en-US"/>
          </a:p>
        </p:txBody>
      </p:sp>
      <p:sp>
        <p:nvSpPr>
          <p:cNvPr id="104473" name="Line 25"/>
          <p:cNvSpPr>
            <a:spLocks noChangeShapeType="1"/>
          </p:cNvSpPr>
          <p:nvPr/>
        </p:nvSpPr>
        <p:spPr bwMode="gray">
          <a:xfrm>
            <a:off x="7315200" y="1790700"/>
            <a:ext cx="533400" cy="0"/>
          </a:xfrm>
          <a:prstGeom prst="line">
            <a:avLst/>
          </a:prstGeom>
          <a:noFill/>
          <a:ln w="12700">
            <a:solidFill>
              <a:schemeClr val="tx1"/>
            </a:solidFill>
            <a:round/>
            <a:headEnd/>
            <a:tailEnd/>
          </a:ln>
          <a:effectLst/>
        </p:spPr>
        <p:txBody>
          <a:bodyPr lIns="0" tIns="0" rIns="0" bIns="0"/>
          <a:lstStyle/>
          <a:p>
            <a:endParaRPr lang="en-US"/>
          </a:p>
        </p:txBody>
      </p:sp>
      <p:sp>
        <p:nvSpPr>
          <p:cNvPr id="104474" name="Line 26"/>
          <p:cNvSpPr>
            <a:spLocks noChangeShapeType="1"/>
          </p:cNvSpPr>
          <p:nvPr/>
        </p:nvSpPr>
        <p:spPr bwMode="gray">
          <a:xfrm flipV="1">
            <a:off x="7848600" y="1638300"/>
            <a:ext cx="0" cy="152400"/>
          </a:xfrm>
          <a:prstGeom prst="line">
            <a:avLst/>
          </a:prstGeom>
          <a:noFill/>
          <a:ln w="12700">
            <a:solidFill>
              <a:schemeClr val="tx1"/>
            </a:solidFill>
            <a:round/>
            <a:headEnd/>
            <a:tailEnd/>
          </a:ln>
          <a:effectLst/>
        </p:spPr>
        <p:txBody>
          <a:bodyPr lIns="0" tIns="0" rIns="0" bIns="0"/>
          <a:lstStyle/>
          <a:p>
            <a:endParaRPr lang="en-US"/>
          </a:p>
        </p:txBody>
      </p:sp>
      <p:sp>
        <p:nvSpPr>
          <p:cNvPr id="104475" name="Rectangle 27"/>
          <p:cNvSpPr>
            <a:spLocks noGrp="1" noChangeArrowheads="1"/>
          </p:cNvSpPr>
          <p:nvPr>
            <p:ph type="title"/>
          </p:nvPr>
        </p:nvSpPr>
        <p:spPr/>
        <p:txBody>
          <a:bodyPr/>
          <a:lstStyle/>
          <a:p>
            <a:r>
              <a:rPr lang="en-US"/>
              <a:t>Technology</a:t>
            </a:r>
          </a:p>
        </p:txBody>
      </p:sp>
      <p:sp>
        <p:nvSpPr>
          <p:cNvPr id="104476" name="Line 28"/>
          <p:cNvSpPr>
            <a:spLocks noChangeShapeType="1"/>
          </p:cNvSpPr>
          <p:nvPr/>
        </p:nvSpPr>
        <p:spPr bwMode="auto">
          <a:xfrm>
            <a:off x="304800" y="1752600"/>
            <a:ext cx="0" cy="2209800"/>
          </a:xfrm>
          <a:prstGeom prst="line">
            <a:avLst/>
          </a:prstGeom>
          <a:noFill/>
          <a:ln w="9525">
            <a:solidFill>
              <a:schemeClr val="accent2"/>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5"/>
          <p:cNvSpPr txBox="1">
            <a:spLocks noChangeArrowheads="1"/>
          </p:cNvSpPr>
          <p:nvPr/>
        </p:nvSpPr>
        <p:spPr bwMode="auto">
          <a:xfrm>
            <a:off x="755650" y="1773238"/>
            <a:ext cx="7416800" cy="2241550"/>
          </a:xfrm>
          <a:prstGeom prst="rect">
            <a:avLst/>
          </a:prstGeom>
          <a:noFill/>
          <a:ln w="9525">
            <a:noFill/>
            <a:miter lim="800000"/>
            <a:headEnd/>
            <a:tailEnd/>
          </a:ln>
          <a:effectLst>
            <a:outerShdw dist="17961" dir="2700000" algn="ctr" rotWithShape="0">
              <a:schemeClr val="tx1"/>
            </a:outerShdw>
          </a:effectLst>
        </p:spPr>
        <p:txBody>
          <a:bodyPr anchor="ctr"/>
          <a:lstStyle/>
          <a:p>
            <a:pPr algn="ctr"/>
            <a:r>
              <a:rPr lang="pt-BR" sz="6000" b="0">
                <a:solidFill>
                  <a:srgbClr val="990033"/>
                </a:solidFill>
                <a:latin typeface="Trebuchet MS" pitchFamily="34" charset="0"/>
              </a:rPr>
              <a:t>So why DATASUL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Differential - Datasul</a:t>
            </a:r>
          </a:p>
        </p:txBody>
      </p:sp>
      <p:sp>
        <p:nvSpPr>
          <p:cNvPr id="107523" name="Rectangle 3"/>
          <p:cNvSpPr>
            <a:spLocks noGrp="1" noChangeArrowheads="1"/>
          </p:cNvSpPr>
          <p:nvPr>
            <p:ph type="body" idx="1"/>
          </p:nvPr>
        </p:nvSpPr>
        <p:spPr/>
        <p:txBody>
          <a:bodyPr/>
          <a:lstStyle/>
          <a:p>
            <a:endParaRPr lang="pt-BR"/>
          </a:p>
          <a:p>
            <a:endParaRPr lang="pt-BR"/>
          </a:p>
          <a:p>
            <a:r>
              <a:rPr lang="pt-BR" sz="2400"/>
              <a:t>Business Knowledge</a:t>
            </a:r>
          </a:p>
          <a:p>
            <a:r>
              <a:rPr lang="pt-BR" sz="2400"/>
              <a:t>National and International Service Net </a:t>
            </a:r>
          </a:p>
          <a:p>
            <a:r>
              <a:rPr lang="pt-BR" sz="2400"/>
              <a:t>Brazil’s Largest Supported Installed-Base</a:t>
            </a:r>
          </a:p>
          <a:p>
            <a:r>
              <a:rPr lang="pt-BR" sz="2400"/>
              <a:t>Updated and Dynamic Strategic Positioning</a:t>
            </a:r>
          </a:p>
          <a:p>
            <a:r>
              <a:rPr lang="pt-BR" sz="2400"/>
              <a:t>Customer Investment Preservation</a:t>
            </a:r>
          </a:p>
          <a:p>
            <a:r>
              <a:rPr lang="pt-BR" sz="2400"/>
              <a:t>Highest COST Effectiveness Rate</a:t>
            </a:r>
            <a:endParaRPr lang="en-US" sz="24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Differential - Support (Local)</a:t>
            </a:r>
          </a:p>
        </p:txBody>
      </p:sp>
      <p:sp>
        <p:nvSpPr>
          <p:cNvPr id="108547" name="Rectangle 3"/>
          <p:cNvSpPr>
            <a:spLocks noGrp="1" noChangeArrowheads="1"/>
          </p:cNvSpPr>
          <p:nvPr>
            <p:ph type="body" idx="1"/>
          </p:nvPr>
        </p:nvSpPr>
        <p:spPr/>
        <p:txBody>
          <a:bodyPr/>
          <a:lstStyle/>
          <a:p>
            <a:r>
              <a:rPr lang="pt-BR" sz="2400"/>
              <a:t>over 2 thousand Consultants</a:t>
            </a:r>
          </a:p>
          <a:p>
            <a:r>
              <a:rPr lang="pt-BR" sz="2400"/>
              <a:t>over 2,200 Customers</a:t>
            </a:r>
          </a:p>
          <a:p>
            <a:r>
              <a:rPr lang="pt-BR" sz="2400"/>
              <a:t>over 2,800 thousand Sites</a:t>
            </a:r>
          </a:p>
          <a:p>
            <a:r>
              <a:rPr lang="pt-BR" sz="2400"/>
              <a:t>80,000+ Users</a:t>
            </a:r>
          </a:p>
          <a:p>
            <a:r>
              <a:rPr lang="pt-BR" sz="2400"/>
              <a:t>University - Training </a:t>
            </a:r>
            <a:br>
              <a:rPr lang="pt-BR" sz="2400"/>
            </a:br>
            <a:r>
              <a:rPr lang="pt-BR" sz="2400"/>
              <a:t>(2000 different online and living courses)</a:t>
            </a:r>
          </a:p>
          <a:p>
            <a:r>
              <a:rPr lang="pt-BR" sz="2400"/>
              <a:t>Helpdesk </a:t>
            </a:r>
          </a:p>
          <a:p>
            <a:r>
              <a:rPr lang="pt-BR" sz="2400"/>
              <a:t>Remote Support</a:t>
            </a:r>
          </a:p>
          <a:p>
            <a:r>
              <a:rPr lang="pt-BR" sz="2400"/>
              <a:t>User Group</a:t>
            </a:r>
          </a:p>
          <a:p>
            <a:r>
              <a:rPr lang="pt-BR" sz="2400"/>
              <a:t>Support Request Log Base (Database x Solutions)</a:t>
            </a:r>
          </a:p>
          <a:p>
            <a:r>
              <a:rPr lang="pt-BR" sz="2400"/>
              <a:t>Competence Center</a:t>
            </a:r>
            <a:endParaRPr lang="en-US" sz="24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1"/>
          <p:cNvSpPr>
            <a:spLocks noChangeArrowheads="1"/>
          </p:cNvSpPr>
          <p:nvPr>
            <p:custDataLst>
              <p:tags r:id="rId3"/>
            </p:custDataLst>
          </p:nvPr>
        </p:nvSpPr>
        <p:spPr bwMode="auto">
          <a:xfrm>
            <a:off x="201613" y="217488"/>
            <a:ext cx="7089775" cy="365125"/>
          </a:xfrm>
          <a:prstGeom prst="rect">
            <a:avLst/>
          </a:prstGeom>
          <a:noFill/>
          <a:ln w="9525">
            <a:noFill/>
            <a:miter lim="800000"/>
            <a:headEnd/>
            <a:tailEnd/>
          </a:ln>
          <a:effectLst/>
        </p:spPr>
        <p:txBody>
          <a:bodyPr lIns="0" tIns="0" rIns="0" bIns="0" anchor="ctr">
            <a:spAutoFit/>
          </a:bodyPr>
          <a:lstStyle/>
          <a:p>
            <a:pPr defTabSz="820738" eaLnBrk="0" hangingPunct="0"/>
            <a:r>
              <a:rPr lang="pt-BR">
                <a:latin typeface="Verdana" pitchFamily="34" charset="0"/>
              </a:rPr>
              <a:t>Abroad</a:t>
            </a:r>
          </a:p>
        </p:txBody>
      </p:sp>
      <p:sp>
        <p:nvSpPr>
          <p:cNvPr id="38915" name="Line 3"/>
          <p:cNvSpPr>
            <a:spLocks noChangeShapeType="1"/>
          </p:cNvSpPr>
          <p:nvPr/>
        </p:nvSpPr>
        <p:spPr bwMode="auto">
          <a:xfrm>
            <a:off x="4413250" y="1406525"/>
            <a:ext cx="0" cy="236538"/>
          </a:xfrm>
          <a:prstGeom prst="line">
            <a:avLst/>
          </a:prstGeom>
          <a:noFill/>
          <a:ln w="12700" cap="sq">
            <a:noFill/>
            <a:round/>
            <a:headEnd/>
            <a:tailEnd/>
          </a:ln>
          <a:effectLst/>
        </p:spPr>
        <p:txBody>
          <a:bodyPr lIns="45720" rIns="45720" anchor="ctr"/>
          <a:lstStyle/>
          <a:p>
            <a:endParaRPr lang="en-US"/>
          </a:p>
        </p:txBody>
      </p:sp>
      <p:sp>
        <p:nvSpPr>
          <p:cNvPr id="38916" name="Line 4"/>
          <p:cNvSpPr>
            <a:spLocks noChangeShapeType="1"/>
          </p:cNvSpPr>
          <p:nvPr/>
        </p:nvSpPr>
        <p:spPr bwMode="auto">
          <a:xfrm>
            <a:off x="230188" y="1643063"/>
            <a:ext cx="0" cy="382587"/>
          </a:xfrm>
          <a:prstGeom prst="line">
            <a:avLst/>
          </a:prstGeom>
          <a:noFill/>
          <a:ln w="12700" cap="sq">
            <a:noFill/>
            <a:round/>
            <a:headEnd/>
            <a:tailEnd/>
          </a:ln>
          <a:effectLst/>
        </p:spPr>
        <p:txBody>
          <a:bodyPr lIns="45720" rIns="45720" anchor="ctr"/>
          <a:lstStyle/>
          <a:p>
            <a:endParaRPr lang="en-US"/>
          </a:p>
        </p:txBody>
      </p:sp>
      <p:sp>
        <p:nvSpPr>
          <p:cNvPr id="38917" name="Line 5"/>
          <p:cNvSpPr>
            <a:spLocks noChangeShapeType="1"/>
          </p:cNvSpPr>
          <p:nvPr/>
        </p:nvSpPr>
        <p:spPr bwMode="auto">
          <a:xfrm>
            <a:off x="4413250" y="1643063"/>
            <a:ext cx="0" cy="382587"/>
          </a:xfrm>
          <a:prstGeom prst="line">
            <a:avLst/>
          </a:prstGeom>
          <a:noFill/>
          <a:ln w="12700" cap="sq">
            <a:noFill/>
            <a:round/>
            <a:headEnd/>
            <a:tailEnd/>
          </a:ln>
          <a:effectLst/>
        </p:spPr>
        <p:txBody>
          <a:bodyPr lIns="45720" rIns="45720" anchor="ctr"/>
          <a:lstStyle/>
          <a:p>
            <a:endParaRPr lang="en-US"/>
          </a:p>
        </p:txBody>
      </p:sp>
      <p:sp>
        <p:nvSpPr>
          <p:cNvPr id="38918" name="Line 6"/>
          <p:cNvSpPr>
            <a:spLocks noChangeShapeType="1"/>
          </p:cNvSpPr>
          <p:nvPr/>
        </p:nvSpPr>
        <p:spPr bwMode="auto">
          <a:xfrm>
            <a:off x="230188" y="2025650"/>
            <a:ext cx="0" cy="282575"/>
          </a:xfrm>
          <a:prstGeom prst="line">
            <a:avLst/>
          </a:prstGeom>
          <a:noFill/>
          <a:ln w="12700" cap="sq">
            <a:noFill/>
            <a:round/>
            <a:headEnd/>
            <a:tailEnd/>
          </a:ln>
          <a:effectLst/>
        </p:spPr>
        <p:txBody>
          <a:bodyPr lIns="45720" rIns="45720" anchor="ctr"/>
          <a:lstStyle/>
          <a:p>
            <a:endParaRPr lang="en-US"/>
          </a:p>
        </p:txBody>
      </p:sp>
      <p:sp>
        <p:nvSpPr>
          <p:cNvPr id="38919" name="Line 7"/>
          <p:cNvSpPr>
            <a:spLocks noChangeShapeType="1"/>
          </p:cNvSpPr>
          <p:nvPr/>
        </p:nvSpPr>
        <p:spPr bwMode="auto">
          <a:xfrm>
            <a:off x="4413250" y="2025650"/>
            <a:ext cx="0" cy="282575"/>
          </a:xfrm>
          <a:prstGeom prst="line">
            <a:avLst/>
          </a:prstGeom>
          <a:noFill/>
          <a:ln w="12700" cap="sq">
            <a:noFill/>
            <a:round/>
            <a:headEnd/>
            <a:tailEnd/>
          </a:ln>
          <a:effectLst/>
        </p:spPr>
        <p:txBody>
          <a:bodyPr lIns="45720" rIns="45720" anchor="ctr"/>
          <a:lstStyle/>
          <a:p>
            <a:endParaRPr lang="en-US"/>
          </a:p>
        </p:txBody>
      </p:sp>
      <p:sp>
        <p:nvSpPr>
          <p:cNvPr id="38920" name="Line 8"/>
          <p:cNvSpPr>
            <a:spLocks noChangeShapeType="1"/>
          </p:cNvSpPr>
          <p:nvPr/>
        </p:nvSpPr>
        <p:spPr bwMode="auto">
          <a:xfrm>
            <a:off x="230188" y="2308225"/>
            <a:ext cx="0" cy="1112838"/>
          </a:xfrm>
          <a:prstGeom prst="line">
            <a:avLst/>
          </a:prstGeom>
          <a:noFill/>
          <a:ln w="12700" cap="sq">
            <a:noFill/>
            <a:round/>
            <a:headEnd/>
            <a:tailEnd/>
          </a:ln>
          <a:effectLst/>
        </p:spPr>
        <p:txBody>
          <a:bodyPr lIns="45720" rIns="45720" anchor="ctr"/>
          <a:lstStyle/>
          <a:p>
            <a:endParaRPr lang="en-US"/>
          </a:p>
        </p:txBody>
      </p:sp>
      <p:sp>
        <p:nvSpPr>
          <p:cNvPr id="38921" name="Line 9"/>
          <p:cNvSpPr>
            <a:spLocks noChangeShapeType="1"/>
          </p:cNvSpPr>
          <p:nvPr/>
        </p:nvSpPr>
        <p:spPr bwMode="auto">
          <a:xfrm>
            <a:off x="4413250" y="2308225"/>
            <a:ext cx="0" cy="1112838"/>
          </a:xfrm>
          <a:prstGeom prst="line">
            <a:avLst/>
          </a:prstGeom>
          <a:noFill/>
          <a:ln w="12700" cap="sq">
            <a:noFill/>
            <a:round/>
            <a:headEnd/>
            <a:tailEnd/>
          </a:ln>
          <a:effectLst/>
        </p:spPr>
        <p:txBody>
          <a:bodyPr lIns="45720" rIns="45720" anchor="ctr"/>
          <a:lstStyle/>
          <a:p>
            <a:endParaRPr lang="en-US"/>
          </a:p>
        </p:txBody>
      </p:sp>
      <p:sp>
        <p:nvSpPr>
          <p:cNvPr id="38922" name="Line 10"/>
          <p:cNvSpPr>
            <a:spLocks noChangeShapeType="1"/>
          </p:cNvSpPr>
          <p:nvPr/>
        </p:nvSpPr>
        <p:spPr bwMode="auto">
          <a:xfrm>
            <a:off x="230188" y="3421063"/>
            <a:ext cx="0" cy="528637"/>
          </a:xfrm>
          <a:prstGeom prst="line">
            <a:avLst/>
          </a:prstGeom>
          <a:noFill/>
          <a:ln w="12700" cap="sq">
            <a:noFill/>
            <a:round/>
            <a:headEnd/>
            <a:tailEnd/>
          </a:ln>
          <a:effectLst/>
        </p:spPr>
        <p:txBody>
          <a:bodyPr lIns="45720" rIns="45720" anchor="ctr"/>
          <a:lstStyle/>
          <a:p>
            <a:endParaRPr lang="en-US"/>
          </a:p>
        </p:txBody>
      </p:sp>
      <p:sp>
        <p:nvSpPr>
          <p:cNvPr id="38923" name="Line 11"/>
          <p:cNvSpPr>
            <a:spLocks noChangeShapeType="1"/>
          </p:cNvSpPr>
          <p:nvPr/>
        </p:nvSpPr>
        <p:spPr bwMode="auto">
          <a:xfrm>
            <a:off x="4413250" y="3421063"/>
            <a:ext cx="0" cy="528637"/>
          </a:xfrm>
          <a:prstGeom prst="line">
            <a:avLst/>
          </a:prstGeom>
          <a:noFill/>
          <a:ln w="12700" cap="sq">
            <a:noFill/>
            <a:round/>
            <a:headEnd/>
            <a:tailEnd/>
          </a:ln>
          <a:effectLst/>
        </p:spPr>
        <p:txBody>
          <a:bodyPr lIns="45720" rIns="45720" anchor="ctr"/>
          <a:lstStyle/>
          <a:p>
            <a:endParaRPr lang="en-US"/>
          </a:p>
        </p:txBody>
      </p:sp>
      <p:sp>
        <p:nvSpPr>
          <p:cNvPr id="38924" name="Line 12"/>
          <p:cNvSpPr>
            <a:spLocks noChangeShapeType="1"/>
          </p:cNvSpPr>
          <p:nvPr/>
        </p:nvSpPr>
        <p:spPr bwMode="auto">
          <a:xfrm>
            <a:off x="4735513" y="1406525"/>
            <a:ext cx="0" cy="820738"/>
          </a:xfrm>
          <a:prstGeom prst="line">
            <a:avLst/>
          </a:prstGeom>
          <a:noFill/>
          <a:ln w="12700" cap="sq">
            <a:noFill/>
            <a:round/>
            <a:headEnd/>
            <a:tailEnd/>
          </a:ln>
          <a:effectLst/>
        </p:spPr>
        <p:txBody>
          <a:bodyPr lIns="45720" rIns="45720" anchor="ctr"/>
          <a:lstStyle/>
          <a:p>
            <a:endParaRPr lang="en-US"/>
          </a:p>
        </p:txBody>
      </p:sp>
      <p:sp>
        <p:nvSpPr>
          <p:cNvPr id="38925" name="Line 13"/>
          <p:cNvSpPr>
            <a:spLocks noChangeShapeType="1"/>
          </p:cNvSpPr>
          <p:nvPr/>
        </p:nvSpPr>
        <p:spPr bwMode="auto">
          <a:xfrm>
            <a:off x="8848725" y="1406525"/>
            <a:ext cx="0" cy="820738"/>
          </a:xfrm>
          <a:prstGeom prst="line">
            <a:avLst/>
          </a:prstGeom>
          <a:noFill/>
          <a:ln w="12700" cap="sq">
            <a:noFill/>
            <a:round/>
            <a:headEnd/>
            <a:tailEnd/>
          </a:ln>
          <a:effectLst/>
        </p:spPr>
        <p:txBody>
          <a:bodyPr lIns="45720" rIns="45720" anchor="ctr"/>
          <a:lstStyle/>
          <a:p>
            <a:endParaRPr lang="en-US"/>
          </a:p>
        </p:txBody>
      </p:sp>
      <p:sp>
        <p:nvSpPr>
          <p:cNvPr id="38926" name="Line 14"/>
          <p:cNvSpPr>
            <a:spLocks noChangeShapeType="1"/>
          </p:cNvSpPr>
          <p:nvPr/>
        </p:nvSpPr>
        <p:spPr bwMode="auto">
          <a:xfrm>
            <a:off x="4735513" y="2227263"/>
            <a:ext cx="0" cy="269875"/>
          </a:xfrm>
          <a:prstGeom prst="line">
            <a:avLst/>
          </a:prstGeom>
          <a:noFill/>
          <a:ln w="12700" cap="sq">
            <a:noFill/>
            <a:round/>
            <a:headEnd/>
            <a:tailEnd/>
          </a:ln>
          <a:effectLst/>
        </p:spPr>
        <p:txBody>
          <a:bodyPr lIns="45720" rIns="45720" anchor="ctr"/>
          <a:lstStyle/>
          <a:p>
            <a:endParaRPr lang="en-US"/>
          </a:p>
        </p:txBody>
      </p:sp>
      <p:sp>
        <p:nvSpPr>
          <p:cNvPr id="38927" name="Line 15"/>
          <p:cNvSpPr>
            <a:spLocks noChangeShapeType="1"/>
          </p:cNvSpPr>
          <p:nvPr/>
        </p:nvSpPr>
        <p:spPr bwMode="auto">
          <a:xfrm>
            <a:off x="8848725" y="2227263"/>
            <a:ext cx="0" cy="269875"/>
          </a:xfrm>
          <a:prstGeom prst="line">
            <a:avLst/>
          </a:prstGeom>
          <a:noFill/>
          <a:ln w="12700" cap="sq">
            <a:noFill/>
            <a:round/>
            <a:headEnd/>
            <a:tailEnd/>
          </a:ln>
          <a:effectLst/>
        </p:spPr>
        <p:txBody>
          <a:bodyPr lIns="45720" rIns="45720" anchor="ctr"/>
          <a:lstStyle/>
          <a:p>
            <a:endParaRPr lang="en-US"/>
          </a:p>
        </p:txBody>
      </p:sp>
      <p:sp>
        <p:nvSpPr>
          <p:cNvPr id="38928" name="Line 16"/>
          <p:cNvSpPr>
            <a:spLocks noChangeShapeType="1"/>
          </p:cNvSpPr>
          <p:nvPr/>
        </p:nvSpPr>
        <p:spPr bwMode="auto">
          <a:xfrm>
            <a:off x="231775" y="4479925"/>
            <a:ext cx="0" cy="528638"/>
          </a:xfrm>
          <a:prstGeom prst="line">
            <a:avLst/>
          </a:prstGeom>
          <a:noFill/>
          <a:ln w="12700" cap="sq">
            <a:noFill/>
            <a:round/>
            <a:headEnd/>
            <a:tailEnd/>
          </a:ln>
          <a:effectLst/>
        </p:spPr>
        <p:txBody>
          <a:bodyPr lIns="45720" rIns="45720" anchor="ctr"/>
          <a:lstStyle/>
          <a:p>
            <a:endParaRPr lang="en-US"/>
          </a:p>
        </p:txBody>
      </p:sp>
      <p:sp>
        <p:nvSpPr>
          <p:cNvPr id="38929" name="Line 17"/>
          <p:cNvSpPr>
            <a:spLocks noChangeShapeType="1"/>
          </p:cNvSpPr>
          <p:nvPr/>
        </p:nvSpPr>
        <p:spPr bwMode="auto">
          <a:xfrm>
            <a:off x="4414838" y="4479925"/>
            <a:ext cx="0" cy="528638"/>
          </a:xfrm>
          <a:prstGeom prst="line">
            <a:avLst/>
          </a:prstGeom>
          <a:noFill/>
          <a:ln w="12700" cap="sq">
            <a:noFill/>
            <a:round/>
            <a:headEnd/>
            <a:tailEnd/>
          </a:ln>
          <a:effectLst/>
        </p:spPr>
        <p:txBody>
          <a:bodyPr lIns="45720" rIns="45720" anchor="ctr"/>
          <a:lstStyle/>
          <a:p>
            <a:endParaRPr lang="en-US"/>
          </a:p>
        </p:txBody>
      </p:sp>
      <p:sp>
        <p:nvSpPr>
          <p:cNvPr id="38930" name="Line 18"/>
          <p:cNvSpPr>
            <a:spLocks noChangeShapeType="1"/>
          </p:cNvSpPr>
          <p:nvPr/>
        </p:nvSpPr>
        <p:spPr bwMode="auto">
          <a:xfrm>
            <a:off x="231775" y="5008563"/>
            <a:ext cx="0" cy="674687"/>
          </a:xfrm>
          <a:prstGeom prst="line">
            <a:avLst/>
          </a:prstGeom>
          <a:noFill/>
          <a:ln w="12700" cap="sq">
            <a:noFill/>
            <a:round/>
            <a:headEnd/>
            <a:tailEnd/>
          </a:ln>
          <a:effectLst/>
        </p:spPr>
        <p:txBody>
          <a:bodyPr lIns="45720" rIns="45720" anchor="ctr"/>
          <a:lstStyle/>
          <a:p>
            <a:endParaRPr lang="en-US"/>
          </a:p>
        </p:txBody>
      </p:sp>
      <p:sp>
        <p:nvSpPr>
          <p:cNvPr id="38931" name="Line 19"/>
          <p:cNvSpPr>
            <a:spLocks noChangeShapeType="1"/>
          </p:cNvSpPr>
          <p:nvPr/>
        </p:nvSpPr>
        <p:spPr bwMode="auto">
          <a:xfrm>
            <a:off x="4414838" y="5008563"/>
            <a:ext cx="0" cy="674687"/>
          </a:xfrm>
          <a:prstGeom prst="line">
            <a:avLst/>
          </a:prstGeom>
          <a:noFill/>
          <a:ln w="12700" cap="sq">
            <a:noFill/>
            <a:round/>
            <a:headEnd/>
            <a:tailEnd/>
          </a:ln>
          <a:effectLst/>
        </p:spPr>
        <p:txBody>
          <a:bodyPr lIns="45720" rIns="45720" anchor="ctr"/>
          <a:lstStyle/>
          <a:p>
            <a:endParaRPr lang="en-US"/>
          </a:p>
        </p:txBody>
      </p:sp>
      <p:sp>
        <p:nvSpPr>
          <p:cNvPr id="38932" name="Line 20"/>
          <p:cNvSpPr>
            <a:spLocks noChangeShapeType="1"/>
          </p:cNvSpPr>
          <p:nvPr/>
        </p:nvSpPr>
        <p:spPr bwMode="auto">
          <a:xfrm>
            <a:off x="231775" y="5683250"/>
            <a:ext cx="0" cy="820738"/>
          </a:xfrm>
          <a:prstGeom prst="line">
            <a:avLst/>
          </a:prstGeom>
          <a:noFill/>
          <a:ln w="12700" cap="sq">
            <a:noFill/>
            <a:round/>
            <a:headEnd/>
            <a:tailEnd/>
          </a:ln>
          <a:effectLst/>
        </p:spPr>
        <p:txBody>
          <a:bodyPr lIns="45720" rIns="45720" anchor="ctr"/>
          <a:lstStyle/>
          <a:p>
            <a:endParaRPr lang="en-US"/>
          </a:p>
        </p:txBody>
      </p:sp>
      <p:sp>
        <p:nvSpPr>
          <p:cNvPr id="38933" name="Line 21"/>
          <p:cNvSpPr>
            <a:spLocks noChangeShapeType="1"/>
          </p:cNvSpPr>
          <p:nvPr/>
        </p:nvSpPr>
        <p:spPr bwMode="auto">
          <a:xfrm>
            <a:off x="4414838" y="5683250"/>
            <a:ext cx="0" cy="820738"/>
          </a:xfrm>
          <a:prstGeom prst="line">
            <a:avLst/>
          </a:prstGeom>
          <a:noFill/>
          <a:ln w="12700" cap="sq">
            <a:noFill/>
            <a:round/>
            <a:headEnd/>
            <a:tailEnd/>
          </a:ln>
          <a:effectLst/>
        </p:spPr>
        <p:txBody>
          <a:bodyPr lIns="45720" rIns="45720" anchor="ctr"/>
          <a:lstStyle/>
          <a:p>
            <a:endParaRPr lang="en-US"/>
          </a:p>
        </p:txBody>
      </p:sp>
      <p:sp>
        <p:nvSpPr>
          <p:cNvPr id="38934" name="Line 22"/>
          <p:cNvSpPr>
            <a:spLocks noChangeShapeType="1"/>
          </p:cNvSpPr>
          <p:nvPr/>
        </p:nvSpPr>
        <p:spPr bwMode="auto">
          <a:xfrm>
            <a:off x="4735513" y="3086100"/>
            <a:ext cx="0" cy="382588"/>
          </a:xfrm>
          <a:prstGeom prst="line">
            <a:avLst/>
          </a:prstGeom>
          <a:noFill/>
          <a:ln w="12700" cap="sq">
            <a:noFill/>
            <a:round/>
            <a:headEnd/>
            <a:tailEnd/>
          </a:ln>
          <a:effectLst/>
        </p:spPr>
        <p:txBody>
          <a:bodyPr lIns="45720" rIns="45720" anchor="ctr"/>
          <a:lstStyle/>
          <a:p>
            <a:endParaRPr lang="en-US"/>
          </a:p>
        </p:txBody>
      </p:sp>
      <p:sp>
        <p:nvSpPr>
          <p:cNvPr id="38935" name="Line 23"/>
          <p:cNvSpPr>
            <a:spLocks noChangeShapeType="1"/>
          </p:cNvSpPr>
          <p:nvPr/>
        </p:nvSpPr>
        <p:spPr bwMode="auto">
          <a:xfrm>
            <a:off x="8848725" y="3086100"/>
            <a:ext cx="0" cy="382588"/>
          </a:xfrm>
          <a:prstGeom prst="line">
            <a:avLst/>
          </a:prstGeom>
          <a:noFill/>
          <a:ln w="12700" cap="sq">
            <a:noFill/>
            <a:round/>
            <a:headEnd/>
            <a:tailEnd/>
          </a:ln>
          <a:effectLst/>
        </p:spPr>
        <p:txBody>
          <a:bodyPr lIns="45720" rIns="45720" anchor="ctr"/>
          <a:lstStyle/>
          <a:p>
            <a:endParaRPr lang="en-US"/>
          </a:p>
        </p:txBody>
      </p:sp>
      <p:sp>
        <p:nvSpPr>
          <p:cNvPr id="38936" name="Line 24"/>
          <p:cNvSpPr>
            <a:spLocks noChangeShapeType="1"/>
          </p:cNvSpPr>
          <p:nvPr/>
        </p:nvSpPr>
        <p:spPr bwMode="auto">
          <a:xfrm>
            <a:off x="4735513" y="3468688"/>
            <a:ext cx="0" cy="382587"/>
          </a:xfrm>
          <a:prstGeom prst="line">
            <a:avLst/>
          </a:prstGeom>
          <a:noFill/>
          <a:ln w="12700" cap="sq">
            <a:noFill/>
            <a:round/>
            <a:headEnd/>
            <a:tailEnd/>
          </a:ln>
          <a:effectLst/>
        </p:spPr>
        <p:txBody>
          <a:bodyPr lIns="45720" rIns="45720" anchor="ctr"/>
          <a:lstStyle/>
          <a:p>
            <a:endParaRPr lang="en-US"/>
          </a:p>
        </p:txBody>
      </p:sp>
      <p:sp>
        <p:nvSpPr>
          <p:cNvPr id="38937" name="Line 25"/>
          <p:cNvSpPr>
            <a:spLocks noChangeShapeType="1"/>
          </p:cNvSpPr>
          <p:nvPr/>
        </p:nvSpPr>
        <p:spPr bwMode="auto">
          <a:xfrm>
            <a:off x="8848725" y="3468688"/>
            <a:ext cx="0" cy="382587"/>
          </a:xfrm>
          <a:prstGeom prst="line">
            <a:avLst/>
          </a:prstGeom>
          <a:noFill/>
          <a:ln w="12700" cap="sq">
            <a:noFill/>
            <a:round/>
            <a:headEnd/>
            <a:tailEnd/>
          </a:ln>
          <a:effectLst/>
        </p:spPr>
        <p:txBody>
          <a:bodyPr lIns="45720" rIns="45720" anchor="ctr"/>
          <a:lstStyle/>
          <a:p>
            <a:endParaRPr lang="en-US"/>
          </a:p>
        </p:txBody>
      </p:sp>
      <p:sp>
        <p:nvSpPr>
          <p:cNvPr id="38938" name="Line 26"/>
          <p:cNvSpPr>
            <a:spLocks noChangeShapeType="1"/>
          </p:cNvSpPr>
          <p:nvPr/>
        </p:nvSpPr>
        <p:spPr bwMode="auto">
          <a:xfrm>
            <a:off x="4735513" y="4448175"/>
            <a:ext cx="0" cy="274638"/>
          </a:xfrm>
          <a:prstGeom prst="line">
            <a:avLst/>
          </a:prstGeom>
          <a:noFill/>
          <a:ln w="12700" cap="sq">
            <a:noFill/>
            <a:round/>
            <a:headEnd/>
            <a:tailEnd/>
          </a:ln>
          <a:effectLst/>
        </p:spPr>
        <p:txBody>
          <a:bodyPr lIns="45720" rIns="45720" anchor="ctr"/>
          <a:lstStyle/>
          <a:p>
            <a:endParaRPr lang="en-US"/>
          </a:p>
        </p:txBody>
      </p:sp>
      <p:sp>
        <p:nvSpPr>
          <p:cNvPr id="38939" name="Line 27"/>
          <p:cNvSpPr>
            <a:spLocks noChangeShapeType="1"/>
          </p:cNvSpPr>
          <p:nvPr/>
        </p:nvSpPr>
        <p:spPr bwMode="auto">
          <a:xfrm>
            <a:off x="8848725" y="4448175"/>
            <a:ext cx="0" cy="274638"/>
          </a:xfrm>
          <a:prstGeom prst="line">
            <a:avLst/>
          </a:prstGeom>
          <a:noFill/>
          <a:ln w="12700" cap="sq">
            <a:noFill/>
            <a:round/>
            <a:headEnd/>
            <a:tailEnd/>
          </a:ln>
          <a:effectLst/>
        </p:spPr>
        <p:txBody>
          <a:bodyPr lIns="45720" rIns="45720" anchor="ctr"/>
          <a:lstStyle/>
          <a:p>
            <a:endParaRPr lang="en-US"/>
          </a:p>
        </p:txBody>
      </p:sp>
      <p:sp>
        <p:nvSpPr>
          <p:cNvPr id="38940" name="Line 28"/>
          <p:cNvSpPr>
            <a:spLocks noChangeShapeType="1"/>
          </p:cNvSpPr>
          <p:nvPr/>
        </p:nvSpPr>
        <p:spPr bwMode="auto">
          <a:xfrm>
            <a:off x="4735513" y="4722813"/>
            <a:ext cx="0" cy="382587"/>
          </a:xfrm>
          <a:prstGeom prst="line">
            <a:avLst/>
          </a:prstGeom>
          <a:noFill/>
          <a:ln w="12700" cap="sq">
            <a:noFill/>
            <a:round/>
            <a:headEnd/>
            <a:tailEnd/>
          </a:ln>
          <a:effectLst/>
        </p:spPr>
        <p:txBody>
          <a:bodyPr lIns="45720" rIns="45720" anchor="ctr"/>
          <a:lstStyle/>
          <a:p>
            <a:endParaRPr lang="en-US"/>
          </a:p>
        </p:txBody>
      </p:sp>
      <p:sp>
        <p:nvSpPr>
          <p:cNvPr id="38941" name="Line 29"/>
          <p:cNvSpPr>
            <a:spLocks noChangeShapeType="1"/>
          </p:cNvSpPr>
          <p:nvPr/>
        </p:nvSpPr>
        <p:spPr bwMode="auto">
          <a:xfrm>
            <a:off x="8848725" y="4722813"/>
            <a:ext cx="0" cy="382587"/>
          </a:xfrm>
          <a:prstGeom prst="line">
            <a:avLst/>
          </a:prstGeom>
          <a:noFill/>
          <a:ln w="12700" cap="sq">
            <a:noFill/>
            <a:round/>
            <a:headEnd/>
            <a:tailEnd/>
          </a:ln>
          <a:effectLst/>
        </p:spPr>
        <p:txBody>
          <a:bodyPr lIns="45720" rIns="45720" anchor="ctr"/>
          <a:lstStyle/>
          <a:p>
            <a:endParaRPr lang="en-US"/>
          </a:p>
        </p:txBody>
      </p:sp>
      <p:sp>
        <p:nvSpPr>
          <p:cNvPr id="38942" name="Line 30"/>
          <p:cNvSpPr>
            <a:spLocks noChangeShapeType="1"/>
          </p:cNvSpPr>
          <p:nvPr/>
        </p:nvSpPr>
        <p:spPr bwMode="auto">
          <a:xfrm>
            <a:off x="4735513" y="5767388"/>
            <a:ext cx="0" cy="668337"/>
          </a:xfrm>
          <a:prstGeom prst="line">
            <a:avLst/>
          </a:prstGeom>
          <a:noFill/>
          <a:ln w="12700" cap="sq">
            <a:noFill/>
            <a:round/>
            <a:headEnd/>
            <a:tailEnd/>
          </a:ln>
          <a:effectLst/>
        </p:spPr>
        <p:txBody>
          <a:bodyPr lIns="45720" rIns="45720" anchor="ctr"/>
          <a:lstStyle/>
          <a:p>
            <a:endParaRPr lang="en-US"/>
          </a:p>
        </p:txBody>
      </p:sp>
      <p:sp>
        <p:nvSpPr>
          <p:cNvPr id="38943" name="Line 31"/>
          <p:cNvSpPr>
            <a:spLocks noChangeShapeType="1"/>
          </p:cNvSpPr>
          <p:nvPr/>
        </p:nvSpPr>
        <p:spPr bwMode="auto">
          <a:xfrm>
            <a:off x="8848725" y="5767388"/>
            <a:ext cx="0" cy="668337"/>
          </a:xfrm>
          <a:prstGeom prst="line">
            <a:avLst/>
          </a:prstGeom>
          <a:noFill/>
          <a:ln w="12700" cap="sq">
            <a:noFill/>
            <a:round/>
            <a:headEnd/>
            <a:tailEnd/>
          </a:ln>
          <a:effectLst/>
        </p:spPr>
        <p:txBody>
          <a:bodyPr lIns="45720" rIns="45720" anchor="ctr"/>
          <a:lstStyle/>
          <a:p>
            <a:endParaRPr lang="en-US"/>
          </a:p>
        </p:txBody>
      </p:sp>
      <p:graphicFrame>
        <p:nvGraphicFramePr>
          <p:cNvPr id="38944" name="Object 32"/>
          <p:cNvGraphicFramePr>
            <a:graphicFrameLocks noChangeAspect="1"/>
          </p:cNvGraphicFramePr>
          <p:nvPr/>
        </p:nvGraphicFramePr>
        <p:xfrm>
          <a:off x="4762500" y="4735513"/>
          <a:ext cx="1095375" cy="598487"/>
        </p:xfrm>
        <a:graphic>
          <a:graphicData uri="http://schemas.openxmlformats.org/presentationml/2006/ole">
            <p:oleObj spid="_x0000_s38944" name="Fotografía de Photo Editor" r:id="rId6" imgW="3514286" imgH="2467319" progId="MSPhotoEd.3">
              <p:embed/>
            </p:oleObj>
          </a:graphicData>
        </a:graphic>
      </p:graphicFrame>
      <p:pic>
        <p:nvPicPr>
          <p:cNvPr id="38945" name="Picture 33" descr="flag001"/>
          <p:cNvPicPr>
            <a:picLocks noChangeAspect="1" noChangeArrowheads="1"/>
          </p:cNvPicPr>
          <p:nvPr/>
        </p:nvPicPr>
        <p:blipFill>
          <a:blip r:embed="rId7" cstate="print"/>
          <a:srcRect/>
          <a:stretch>
            <a:fillRect/>
          </a:stretch>
        </p:blipFill>
        <p:spPr bwMode="auto">
          <a:xfrm>
            <a:off x="7567613" y="3881438"/>
            <a:ext cx="1270000" cy="744537"/>
          </a:xfrm>
          <a:prstGeom prst="rect">
            <a:avLst/>
          </a:prstGeom>
          <a:noFill/>
          <a:ln w="9525">
            <a:noFill/>
            <a:miter lim="800000"/>
            <a:headEnd/>
            <a:tailEnd/>
          </a:ln>
          <a:effectLst/>
        </p:spPr>
      </p:pic>
      <p:pic>
        <p:nvPicPr>
          <p:cNvPr id="38946" name="Picture 34" descr="paraguay">
            <a:hlinkClick r:id="rId8"/>
          </p:cNvPr>
          <p:cNvPicPr>
            <a:picLocks noChangeAspect="1" noChangeArrowheads="1"/>
          </p:cNvPicPr>
          <p:nvPr/>
        </p:nvPicPr>
        <p:blipFill>
          <a:blip r:embed="rId9" cstate="print"/>
          <a:srcRect/>
          <a:stretch>
            <a:fillRect/>
          </a:stretch>
        </p:blipFill>
        <p:spPr bwMode="auto">
          <a:xfrm>
            <a:off x="7566025" y="5732463"/>
            <a:ext cx="1271588" cy="731837"/>
          </a:xfrm>
          <a:prstGeom prst="rect">
            <a:avLst/>
          </a:prstGeom>
          <a:noFill/>
          <a:ln w="9525">
            <a:noFill/>
            <a:miter lim="800000"/>
            <a:headEnd/>
            <a:tailEnd/>
          </a:ln>
          <a:effectLst/>
        </p:spPr>
      </p:pic>
      <p:sp>
        <p:nvSpPr>
          <p:cNvPr id="38947" name="Freeform 35"/>
          <p:cNvSpPr>
            <a:spLocks/>
          </p:cNvSpPr>
          <p:nvPr/>
        </p:nvSpPr>
        <p:spPr bwMode="auto">
          <a:xfrm>
            <a:off x="2217738" y="1201738"/>
            <a:ext cx="31750" cy="30162"/>
          </a:xfrm>
          <a:custGeom>
            <a:avLst/>
            <a:gdLst/>
            <a:ahLst/>
            <a:cxnLst>
              <a:cxn ang="0">
                <a:pos x="16" y="0"/>
              </a:cxn>
              <a:cxn ang="0">
                <a:pos x="6" y="0"/>
              </a:cxn>
              <a:cxn ang="0">
                <a:pos x="2" y="16"/>
              </a:cxn>
              <a:cxn ang="0">
                <a:pos x="11" y="4"/>
              </a:cxn>
              <a:cxn ang="0">
                <a:pos x="0" y="4"/>
              </a:cxn>
              <a:cxn ang="0">
                <a:pos x="13" y="0"/>
              </a:cxn>
              <a:cxn ang="0">
                <a:pos x="16" y="0"/>
              </a:cxn>
            </a:cxnLst>
            <a:rect l="0" t="0" r="r" b="b"/>
            <a:pathLst>
              <a:path w="17" h="17">
                <a:moveTo>
                  <a:pt x="16" y="0"/>
                </a:moveTo>
                <a:lnTo>
                  <a:pt x="6" y="0"/>
                </a:lnTo>
                <a:lnTo>
                  <a:pt x="2" y="16"/>
                </a:lnTo>
                <a:lnTo>
                  <a:pt x="11" y="4"/>
                </a:lnTo>
                <a:lnTo>
                  <a:pt x="0" y="4"/>
                </a:lnTo>
                <a:lnTo>
                  <a:pt x="13" y="0"/>
                </a:lnTo>
                <a:lnTo>
                  <a:pt x="16" y="0"/>
                </a:lnTo>
              </a:path>
            </a:pathLst>
          </a:custGeom>
          <a:solidFill>
            <a:srgbClr val="141414"/>
          </a:solidFill>
          <a:ln w="9525" cap="rnd">
            <a:noFill/>
            <a:round/>
            <a:headEnd/>
            <a:tailEnd/>
          </a:ln>
          <a:effectLst/>
        </p:spPr>
        <p:txBody>
          <a:bodyPr/>
          <a:lstStyle/>
          <a:p>
            <a:endParaRPr lang="en-US"/>
          </a:p>
        </p:txBody>
      </p:sp>
      <p:sp>
        <p:nvSpPr>
          <p:cNvPr id="38948" name="Freeform 36"/>
          <p:cNvSpPr>
            <a:spLocks/>
          </p:cNvSpPr>
          <p:nvPr/>
        </p:nvSpPr>
        <p:spPr bwMode="auto">
          <a:xfrm>
            <a:off x="2217738" y="1195388"/>
            <a:ext cx="33337" cy="33337"/>
          </a:xfrm>
          <a:custGeom>
            <a:avLst/>
            <a:gdLst/>
            <a:ahLst/>
            <a:cxnLst>
              <a:cxn ang="0">
                <a:pos x="7" y="3"/>
              </a:cxn>
              <a:cxn ang="0">
                <a:pos x="17" y="0"/>
              </a:cxn>
              <a:cxn ang="0">
                <a:pos x="15" y="3"/>
              </a:cxn>
              <a:cxn ang="0">
                <a:pos x="5" y="5"/>
              </a:cxn>
              <a:cxn ang="0">
                <a:pos x="7" y="3"/>
              </a:cxn>
              <a:cxn ang="0">
                <a:pos x="0" y="17"/>
              </a:cxn>
              <a:cxn ang="0">
                <a:pos x="2" y="7"/>
              </a:cxn>
              <a:cxn ang="0">
                <a:pos x="5" y="5"/>
              </a:cxn>
              <a:cxn ang="0">
                <a:pos x="13" y="5"/>
              </a:cxn>
              <a:cxn ang="0">
                <a:pos x="0" y="17"/>
              </a:cxn>
              <a:cxn ang="0">
                <a:pos x="7" y="3"/>
              </a:cxn>
            </a:cxnLst>
            <a:rect l="0" t="0" r="r" b="b"/>
            <a:pathLst>
              <a:path w="18" h="18">
                <a:moveTo>
                  <a:pt x="7" y="3"/>
                </a:moveTo>
                <a:lnTo>
                  <a:pt x="17" y="0"/>
                </a:lnTo>
                <a:lnTo>
                  <a:pt x="15" y="3"/>
                </a:lnTo>
                <a:lnTo>
                  <a:pt x="5" y="5"/>
                </a:lnTo>
                <a:lnTo>
                  <a:pt x="7" y="3"/>
                </a:lnTo>
                <a:lnTo>
                  <a:pt x="0" y="17"/>
                </a:lnTo>
                <a:lnTo>
                  <a:pt x="2" y="7"/>
                </a:lnTo>
                <a:lnTo>
                  <a:pt x="5" y="5"/>
                </a:lnTo>
                <a:lnTo>
                  <a:pt x="13" y="5"/>
                </a:lnTo>
                <a:lnTo>
                  <a:pt x="0" y="17"/>
                </a:lnTo>
                <a:lnTo>
                  <a:pt x="7" y="3"/>
                </a:lnTo>
              </a:path>
            </a:pathLst>
          </a:custGeom>
          <a:solidFill>
            <a:srgbClr val="191919"/>
          </a:solidFill>
          <a:ln w="9525" cap="rnd">
            <a:noFill/>
            <a:round/>
            <a:headEnd/>
            <a:tailEnd/>
          </a:ln>
          <a:effectLst/>
        </p:spPr>
        <p:txBody>
          <a:bodyPr/>
          <a:lstStyle/>
          <a:p>
            <a:endParaRPr lang="en-US"/>
          </a:p>
        </p:txBody>
      </p:sp>
      <p:sp>
        <p:nvSpPr>
          <p:cNvPr id="38949" name="Freeform 37"/>
          <p:cNvSpPr>
            <a:spLocks/>
          </p:cNvSpPr>
          <p:nvPr/>
        </p:nvSpPr>
        <p:spPr bwMode="auto">
          <a:xfrm>
            <a:off x="2217738" y="1195388"/>
            <a:ext cx="42862" cy="38100"/>
          </a:xfrm>
          <a:custGeom>
            <a:avLst/>
            <a:gdLst/>
            <a:ahLst/>
            <a:cxnLst>
              <a:cxn ang="0">
                <a:pos x="13" y="3"/>
              </a:cxn>
              <a:cxn ang="0">
                <a:pos x="22" y="0"/>
              </a:cxn>
              <a:cxn ang="0">
                <a:pos x="11" y="3"/>
              </a:cxn>
              <a:cxn ang="0">
                <a:pos x="13" y="3"/>
              </a:cxn>
              <a:cxn ang="0">
                <a:pos x="2" y="11"/>
              </a:cxn>
              <a:cxn ang="0">
                <a:pos x="0" y="20"/>
              </a:cxn>
              <a:cxn ang="0">
                <a:pos x="2" y="20"/>
              </a:cxn>
              <a:cxn ang="0">
                <a:pos x="19" y="5"/>
              </a:cxn>
              <a:cxn ang="0">
                <a:pos x="9" y="5"/>
              </a:cxn>
              <a:cxn ang="0">
                <a:pos x="2" y="11"/>
              </a:cxn>
              <a:cxn ang="0">
                <a:pos x="13" y="3"/>
              </a:cxn>
            </a:cxnLst>
            <a:rect l="0" t="0" r="r" b="b"/>
            <a:pathLst>
              <a:path w="23" h="21">
                <a:moveTo>
                  <a:pt x="13" y="3"/>
                </a:moveTo>
                <a:lnTo>
                  <a:pt x="22" y="0"/>
                </a:lnTo>
                <a:lnTo>
                  <a:pt x="11" y="3"/>
                </a:lnTo>
                <a:lnTo>
                  <a:pt x="13" y="3"/>
                </a:lnTo>
                <a:lnTo>
                  <a:pt x="2" y="11"/>
                </a:lnTo>
                <a:lnTo>
                  <a:pt x="0" y="20"/>
                </a:lnTo>
                <a:lnTo>
                  <a:pt x="2" y="20"/>
                </a:lnTo>
                <a:lnTo>
                  <a:pt x="19" y="5"/>
                </a:lnTo>
                <a:lnTo>
                  <a:pt x="9" y="5"/>
                </a:lnTo>
                <a:lnTo>
                  <a:pt x="2" y="11"/>
                </a:lnTo>
                <a:lnTo>
                  <a:pt x="13" y="3"/>
                </a:lnTo>
              </a:path>
            </a:pathLst>
          </a:custGeom>
          <a:solidFill>
            <a:srgbClr val="1F1F1F"/>
          </a:solidFill>
          <a:ln w="9525" cap="rnd">
            <a:noFill/>
            <a:round/>
            <a:headEnd/>
            <a:tailEnd/>
          </a:ln>
          <a:effectLst/>
        </p:spPr>
        <p:txBody>
          <a:bodyPr/>
          <a:lstStyle/>
          <a:p>
            <a:endParaRPr lang="en-US"/>
          </a:p>
        </p:txBody>
      </p:sp>
      <p:sp>
        <p:nvSpPr>
          <p:cNvPr id="38950" name="Freeform 38"/>
          <p:cNvSpPr>
            <a:spLocks/>
          </p:cNvSpPr>
          <p:nvPr/>
        </p:nvSpPr>
        <p:spPr bwMode="auto">
          <a:xfrm>
            <a:off x="2217738" y="1195388"/>
            <a:ext cx="50800" cy="41275"/>
          </a:xfrm>
          <a:custGeom>
            <a:avLst/>
            <a:gdLst/>
            <a:ahLst/>
            <a:cxnLst>
              <a:cxn ang="0">
                <a:pos x="17" y="0"/>
              </a:cxn>
              <a:cxn ang="0">
                <a:pos x="26" y="0"/>
              </a:cxn>
              <a:cxn ang="0">
                <a:pos x="15" y="3"/>
              </a:cxn>
              <a:cxn ang="0">
                <a:pos x="17" y="0"/>
              </a:cxn>
              <a:cxn ang="0">
                <a:pos x="0" y="17"/>
              </a:cxn>
              <a:cxn ang="0">
                <a:pos x="0" y="20"/>
              </a:cxn>
              <a:cxn ang="0">
                <a:pos x="5" y="22"/>
              </a:cxn>
              <a:cxn ang="0">
                <a:pos x="24" y="3"/>
              </a:cxn>
              <a:cxn ang="0">
                <a:pos x="13" y="5"/>
              </a:cxn>
              <a:cxn ang="0">
                <a:pos x="0" y="17"/>
              </a:cxn>
              <a:cxn ang="0">
                <a:pos x="17" y="0"/>
              </a:cxn>
            </a:cxnLst>
            <a:rect l="0" t="0" r="r" b="b"/>
            <a:pathLst>
              <a:path w="27" h="23">
                <a:moveTo>
                  <a:pt x="17" y="0"/>
                </a:moveTo>
                <a:lnTo>
                  <a:pt x="26" y="0"/>
                </a:lnTo>
                <a:lnTo>
                  <a:pt x="15" y="3"/>
                </a:lnTo>
                <a:lnTo>
                  <a:pt x="17" y="0"/>
                </a:lnTo>
                <a:lnTo>
                  <a:pt x="0" y="17"/>
                </a:lnTo>
                <a:lnTo>
                  <a:pt x="0" y="20"/>
                </a:lnTo>
                <a:lnTo>
                  <a:pt x="5" y="22"/>
                </a:lnTo>
                <a:lnTo>
                  <a:pt x="24" y="3"/>
                </a:lnTo>
                <a:lnTo>
                  <a:pt x="13" y="5"/>
                </a:lnTo>
                <a:lnTo>
                  <a:pt x="0" y="17"/>
                </a:lnTo>
                <a:lnTo>
                  <a:pt x="17" y="0"/>
                </a:lnTo>
              </a:path>
            </a:pathLst>
          </a:custGeom>
          <a:solidFill>
            <a:srgbClr val="242424"/>
          </a:solidFill>
          <a:ln w="9525" cap="rnd">
            <a:noFill/>
            <a:round/>
            <a:headEnd/>
            <a:tailEnd/>
          </a:ln>
          <a:effectLst/>
        </p:spPr>
        <p:txBody>
          <a:bodyPr/>
          <a:lstStyle/>
          <a:p>
            <a:endParaRPr lang="en-US"/>
          </a:p>
        </p:txBody>
      </p:sp>
      <p:sp>
        <p:nvSpPr>
          <p:cNvPr id="38951" name="Freeform 39"/>
          <p:cNvSpPr>
            <a:spLocks/>
          </p:cNvSpPr>
          <p:nvPr/>
        </p:nvSpPr>
        <p:spPr bwMode="auto">
          <a:xfrm>
            <a:off x="2220913" y="1195388"/>
            <a:ext cx="53975" cy="41275"/>
          </a:xfrm>
          <a:custGeom>
            <a:avLst/>
            <a:gdLst/>
            <a:ahLst/>
            <a:cxnLst>
              <a:cxn ang="0">
                <a:pos x="20" y="0"/>
              </a:cxn>
              <a:cxn ang="0">
                <a:pos x="28" y="0"/>
              </a:cxn>
              <a:cxn ang="0">
                <a:pos x="20" y="0"/>
              </a:cxn>
              <a:cxn ang="0">
                <a:pos x="7" y="22"/>
              </a:cxn>
              <a:cxn ang="0">
                <a:pos x="0" y="20"/>
              </a:cxn>
              <a:cxn ang="0">
                <a:pos x="17" y="5"/>
              </a:cxn>
              <a:cxn ang="0">
                <a:pos x="26" y="3"/>
              </a:cxn>
              <a:cxn ang="0">
                <a:pos x="7" y="22"/>
              </a:cxn>
              <a:cxn ang="0">
                <a:pos x="20" y="0"/>
              </a:cxn>
            </a:cxnLst>
            <a:rect l="0" t="0" r="r" b="b"/>
            <a:pathLst>
              <a:path w="29" h="23">
                <a:moveTo>
                  <a:pt x="20" y="0"/>
                </a:moveTo>
                <a:lnTo>
                  <a:pt x="28" y="0"/>
                </a:lnTo>
                <a:lnTo>
                  <a:pt x="20" y="0"/>
                </a:lnTo>
                <a:lnTo>
                  <a:pt x="7" y="22"/>
                </a:lnTo>
                <a:lnTo>
                  <a:pt x="0" y="20"/>
                </a:lnTo>
                <a:lnTo>
                  <a:pt x="17" y="5"/>
                </a:lnTo>
                <a:lnTo>
                  <a:pt x="26" y="3"/>
                </a:lnTo>
                <a:lnTo>
                  <a:pt x="7" y="22"/>
                </a:lnTo>
                <a:lnTo>
                  <a:pt x="20" y="0"/>
                </a:lnTo>
              </a:path>
            </a:pathLst>
          </a:custGeom>
          <a:solidFill>
            <a:srgbClr val="292929"/>
          </a:solidFill>
          <a:ln w="9525" cap="rnd">
            <a:noFill/>
            <a:round/>
            <a:headEnd/>
            <a:tailEnd/>
          </a:ln>
          <a:effectLst/>
        </p:spPr>
        <p:txBody>
          <a:bodyPr/>
          <a:lstStyle/>
          <a:p>
            <a:endParaRPr lang="en-US"/>
          </a:p>
        </p:txBody>
      </p:sp>
      <p:sp>
        <p:nvSpPr>
          <p:cNvPr id="38952" name="Freeform 40"/>
          <p:cNvSpPr>
            <a:spLocks/>
          </p:cNvSpPr>
          <p:nvPr/>
        </p:nvSpPr>
        <p:spPr bwMode="auto">
          <a:xfrm>
            <a:off x="2198688" y="1195388"/>
            <a:ext cx="80962" cy="84137"/>
          </a:xfrm>
          <a:custGeom>
            <a:avLst/>
            <a:gdLst/>
            <a:ahLst/>
            <a:cxnLst>
              <a:cxn ang="0">
                <a:pos x="36" y="0"/>
              </a:cxn>
              <a:cxn ang="0">
                <a:pos x="40" y="0"/>
              </a:cxn>
              <a:cxn ang="0">
                <a:pos x="36" y="0"/>
              </a:cxn>
              <a:cxn ang="0">
                <a:pos x="21" y="24"/>
              </a:cxn>
              <a:cxn ang="0">
                <a:pos x="15" y="22"/>
              </a:cxn>
              <a:cxn ang="0">
                <a:pos x="34" y="3"/>
              </a:cxn>
              <a:cxn ang="0">
                <a:pos x="42" y="3"/>
              </a:cxn>
              <a:cxn ang="0">
                <a:pos x="21" y="24"/>
              </a:cxn>
              <a:cxn ang="0">
                <a:pos x="0" y="45"/>
              </a:cxn>
              <a:cxn ang="0">
                <a:pos x="0" y="45"/>
              </a:cxn>
              <a:cxn ang="0">
                <a:pos x="0" y="45"/>
              </a:cxn>
              <a:cxn ang="0">
                <a:pos x="36" y="0"/>
              </a:cxn>
            </a:cxnLst>
            <a:rect l="0" t="0" r="r" b="b"/>
            <a:pathLst>
              <a:path w="43" h="46">
                <a:moveTo>
                  <a:pt x="36" y="0"/>
                </a:moveTo>
                <a:lnTo>
                  <a:pt x="40" y="0"/>
                </a:lnTo>
                <a:lnTo>
                  <a:pt x="36" y="0"/>
                </a:lnTo>
                <a:lnTo>
                  <a:pt x="21" y="24"/>
                </a:lnTo>
                <a:lnTo>
                  <a:pt x="15" y="22"/>
                </a:lnTo>
                <a:lnTo>
                  <a:pt x="34" y="3"/>
                </a:lnTo>
                <a:lnTo>
                  <a:pt x="42" y="3"/>
                </a:lnTo>
                <a:lnTo>
                  <a:pt x="21" y="24"/>
                </a:lnTo>
                <a:lnTo>
                  <a:pt x="0" y="45"/>
                </a:lnTo>
                <a:lnTo>
                  <a:pt x="0" y="45"/>
                </a:lnTo>
                <a:lnTo>
                  <a:pt x="0" y="45"/>
                </a:lnTo>
                <a:lnTo>
                  <a:pt x="36" y="0"/>
                </a:lnTo>
              </a:path>
            </a:pathLst>
          </a:custGeom>
          <a:solidFill>
            <a:srgbClr val="2E2E2E"/>
          </a:solidFill>
          <a:ln w="9525" cap="rnd">
            <a:noFill/>
            <a:round/>
            <a:headEnd/>
            <a:tailEnd/>
          </a:ln>
          <a:effectLst/>
        </p:spPr>
        <p:txBody>
          <a:bodyPr/>
          <a:lstStyle/>
          <a:p>
            <a:endParaRPr lang="en-US"/>
          </a:p>
        </p:txBody>
      </p:sp>
      <p:sp>
        <p:nvSpPr>
          <p:cNvPr id="38953" name="Freeform 41"/>
          <p:cNvSpPr>
            <a:spLocks/>
          </p:cNvSpPr>
          <p:nvPr/>
        </p:nvSpPr>
        <p:spPr bwMode="auto">
          <a:xfrm>
            <a:off x="2198688" y="1201738"/>
            <a:ext cx="80962" cy="84137"/>
          </a:xfrm>
          <a:custGeom>
            <a:avLst/>
            <a:gdLst/>
            <a:ahLst/>
            <a:cxnLst>
              <a:cxn ang="0">
                <a:pos x="25" y="21"/>
              </a:cxn>
              <a:cxn ang="0">
                <a:pos x="19" y="19"/>
              </a:cxn>
              <a:cxn ang="0">
                <a:pos x="38" y="0"/>
              </a:cxn>
              <a:cxn ang="0">
                <a:pos x="42" y="0"/>
              </a:cxn>
              <a:cxn ang="0">
                <a:pos x="42" y="4"/>
              </a:cxn>
              <a:cxn ang="0">
                <a:pos x="25" y="21"/>
              </a:cxn>
              <a:cxn ang="0">
                <a:pos x="6" y="42"/>
              </a:cxn>
              <a:cxn ang="0">
                <a:pos x="0" y="42"/>
              </a:cxn>
              <a:cxn ang="0">
                <a:pos x="2" y="46"/>
              </a:cxn>
              <a:cxn ang="0">
                <a:pos x="6" y="42"/>
              </a:cxn>
              <a:cxn ang="0">
                <a:pos x="25" y="21"/>
              </a:cxn>
            </a:cxnLst>
            <a:rect l="0" t="0" r="r" b="b"/>
            <a:pathLst>
              <a:path w="43" h="47">
                <a:moveTo>
                  <a:pt x="25" y="21"/>
                </a:moveTo>
                <a:lnTo>
                  <a:pt x="19" y="19"/>
                </a:lnTo>
                <a:lnTo>
                  <a:pt x="38" y="0"/>
                </a:lnTo>
                <a:lnTo>
                  <a:pt x="42" y="0"/>
                </a:lnTo>
                <a:lnTo>
                  <a:pt x="42" y="4"/>
                </a:lnTo>
                <a:lnTo>
                  <a:pt x="25" y="21"/>
                </a:lnTo>
                <a:lnTo>
                  <a:pt x="6" y="42"/>
                </a:lnTo>
                <a:lnTo>
                  <a:pt x="0" y="42"/>
                </a:lnTo>
                <a:lnTo>
                  <a:pt x="2" y="46"/>
                </a:lnTo>
                <a:lnTo>
                  <a:pt x="6" y="42"/>
                </a:lnTo>
                <a:lnTo>
                  <a:pt x="25" y="21"/>
                </a:lnTo>
              </a:path>
            </a:pathLst>
          </a:custGeom>
          <a:solidFill>
            <a:srgbClr val="333333"/>
          </a:solidFill>
          <a:ln w="9525" cap="rnd">
            <a:noFill/>
            <a:round/>
            <a:headEnd/>
            <a:tailEnd/>
          </a:ln>
          <a:effectLst/>
        </p:spPr>
        <p:txBody>
          <a:bodyPr/>
          <a:lstStyle/>
          <a:p>
            <a:endParaRPr lang="en-US"/>
          </a:p>
        </p:txBody>
      </p:sp>
      <p:sp>
        <p:nvSpPr>
          <p:cNvPr id="38954" name="Freeform 42"/>
          <p:cNvSpPr>
            <a:spLocks/>
          </p:cNvSpPr>
          <p:nvPr/>
        </p:nvSpPr>
        <p:spPr bwMode="auto">
          <a:xfrm>
            <a:off x="2198688" y="1201738"/>
            <a:ext cx="80962" cy="88900"/>
          </a:xfrm>
          <a:custGeom>
            <a:avLst/>
            <a:gdLst/>
            <a:ahLst/>
            <a:cxnLst>
              <a:cxn ang="0">
                <a:pos x="21" y="21"/>
              </a:cxn>
              <a:cxn ang="0">
                <a:pos x="27" y="23"/>
              </a:cxn>
              <a:cxn ang="0">
                <a:pos x="42" y="8"/>
              </a:cxn>
              <a:cxn ang="0">
                <a:pos x="42" y="0"/>
              </a:cxn>
              <a:cxn ang="0">
                <a:pos x="21" y="21"/>
              </a:cxn>
              <a:cxn ang="0">
                <a:pos x="0" y="42"/>
              </a:cxn>
              <a:cxn ang="0">
                <a:pos x="10" y="40"/>
              </a:cxn>
              <a:cxn ang="0">
                <a:pos x="2" y="48"/>
              </a:cxn>
              <a:cxn ang="0">
                <a:pos x="0" y="42"/>
              </a:cxn>
              <a:cxn ang="0">
                <a:pos x="21" y="21"/>
              </a:cxn>
            </a:cxnLst>
            <a:rect l="0" t="0" r="r" b="b"/>
            <a:pathLst>
              <a:path w="43" h="49">
                <a:moveTo>
                  <a:pt x="21" y="21"/>
                </a:moveTo>
                <a:lnTo>
                  <a:pt x="27" y="23"/>
                </a:lnTo>
                <a:lnTo>
                  <a:pt x="42" y="8"/>
                </a:lnTo>
                <a:lnTo>
                  <a:pt x="42" y="0"/>
                </a:lnTo>
                <a:lnTo>
                  <a:pt x="21" y="21"/>
                </a:lnTo>
                <a:lnTo>
                  <a:pt x="0" y="42"/>
                </a:lnTo>
                <a:lnTo>
                  <a:pt x="10" y="40"/>
                </a:lnTo>
                <a:lnTo>
                  <a:pt x="2" y="48"/>
                </a:lnTo>
                <a:lnTo>
                  <a:pt x="0" y="42"/>
                </a:lnTo>
                <a:lnTo>
                  <a:pt x="21" y="21"/>
                </a:lnTo>
              </a:path>
            </a:pathLst>
          </a:custGeom>
          <a:solidFill>
            <a:srgbClr val="383838"/>
          </a:solidFill>
          <a:ln w="9525" cap="rnd">
            <a:noFill/>
            <a:round/>
            <a:headEnd/>
            <a:tailEnd/>
          </a:ln>
          <a:effectLst/>
        </p:spPr>
        <p:txBody>
          <a:bodyPr/>
          <a:lstStyle/>
          <a:p>
            <a:endParaRPr lang="en-US"/>
          </a:p>
        </p:txBody>
      </p:sp>
      <p:sp>
        <p:nvSpPr>
          <p:cNvPr id="38955" name="Freeform 43"/>
          <p:cNvSpPr>
            <a:spLocks/>
          </p:cNvSpPr>
          <p:nvPr/>
        </p:nvSpPr>
        <p:spPr bwMode="auto">
          <a:xfrm>
            <a:off x="2203450" y="1208088"/>
            <a:ext cx="79375" cy="87312"/>
          </a:xfrm>
          <a:custGeom>
            <a:avLst/>
            <a:gdLst/>
            <a:ahLst/>
            <a:cxnLst>
              <a:cxn ang="0">
                <a:pos x="23" y="17"/>
              </a:cxn>
              <a:cxn ang="0">
                <a:pos x="25" y="19"/>
              </a:cxn>
              <a:cxn ang="0">
                <a:pos x="25" y="23"/>
              </a:cxn>
              <a:cxn ang="0">
                <a:pos x="42" y="6"/>
              </a:cxn>
              <a:cxn ang="0">
                <a:pos x="40" y="6"/>
              </a:cxn>
              <a:cxn ang="0">
                <a:pos x="40" y="0"/>
              </a:cxn>
              <a:cxn ang="0">
                <a:pos x="23" y="17"/>
              </a:cxn>
              <a:cxn ang="0">
                <a:pos x="4" y="38"/>
              </a:cxn>
              <a:cxn ang="0">
                <a:pos x="15" y="36"/>
              </a:cxn>
              <a:cxn ang="0">
                <a:pos x="2" y="47"/>
              </a:cxn>
              <a:cxn ang="0">
                <a:pos x="0" y="42"/>
              </a:cxn>
              <a:cxn ang="0">
                <a:pos x="4" y="38"/>
              </a:cxn>
              <a:cxn ang="0">
                <a:pos x="23" y="17"/>
              </a:cxn>
            </a:cxnLst>
            <a:rect l="0" t="0" r="r" b="b"/>
            <a:pathLst>
              <a:path w="43" h="48">
                <a:moveTo>
                  <a:pt x="23" y="17"/>
                </a:moveTo>
                <a:lnTo>
                  <a:pt x="25" y="19"/>
                </a:lnTo>
                <a:lnTo>
                  <a:pt x="25" y="23"/>
                </a:lnTo>
                <a:lnTo>
                  <a:pt x="42" y="6"/>
                </a:lnTo>
                <a:lnTo>
                  <a:pt x="40" y="6"/>
                </a:lnTo>
                <a:lnTo>
                  <a:pt x="40" y="0"/>
                </a:lnTo>
                <a:lnTo>
                  <a:pt x="23" y="17"/>
                </a:lnTo>
                <a:lnTo>
                  <a:pt x="4" y="38"/>
                </a:lnTo>
                <a:lnTo>
                  <a:pt x="15" y="36"/>
                </a:lnTo>
                <a:lnTo>
                  <a:pt x="2" y="47"/>
                </a:lnTo>
                <a:lnTo>
                  <a:pt x="0" y="42"/>
                </a:lnTo>
                <a:lnTo>
                  <a:pt x="4" y="38"/>
                </a:lnTo>
                <a:lnTo>
                  <a:pt x="23" y="17"/>
                </a:lnTo>
              </a:path>
            </a:pathLst>
          </a:custGeom>
          <a:solidFill>
            <a:srgbClr val="3D3D3D"/>
          </a:solidFill>
          <a:ln w="9525" cap="rnd">
            <a:noFill/>
            <a:round/>
            <a:headEnd/>
            <a:tailEnd/>
          </a:ln>
          <a:effectLst/>
        </p:spPr>
        <p:txBody>
          <a:bodyPr/>
          <a:lstStyle/>
          <a:p>
            <a:endParaRPr lang="en-US"/>
          </a:p>
        </p:txBody>
      </p:sp>
      <p:sp>
        <p:nvSpPr>
          <p:cNvPr id="38956" name="Freeform 44"/>
          <p:cNvSpPr>
            <a:spLocks/>
          </p:cNvSpPr>
          <p:nvPr/>
        </p:nvSpPr>
        <p:spPr bwMode="auto">
          <a:xfrm>
            <a:off x="2203450" y="1216025"/>
            <a:ext cx="92075" cy="82550"/>
          </a:xfrm>
          <a:custGeom>
            <a:avLst/>
            <a:gdLst/>
            <a:ahLst/>
            <a:cxnLst>
              <a:cxn ang="0">
                <a:pos x="25" y="23"/>
              </a:cxn>
              <a:cxn ang="0">
                <a:pos x="25" y="15"/>
              </a:cxn>
              <a:cxn ang="0">
                <a:pos x="40" y="0"/>
              </a:cxn>
              <a:cxn ang="0">
                <a:pos x="40" y="2"/>
              </a:cxn>
              <a:cxn ang="0">
                <a:pos x="49" y="0"/>
              </a:cxn>
              <a:cxn ang="0">
                <a:pos x="25" y="23"/>
              </a:cxn>
              <a:cxn ang="0">
                <a:pos x="8" y="32"/>
              </a:cxn>
              <a:cxn ang="0">
                <a:pos x="19" y="30"/>
              </a:cxn>
              <a:cxn ang="0">
                <a:pos x="4" y="45"/>
              </a:cxn>
              <a:cxn ang="0">
                <a:pos x="0" y="40"/>
              </a:cxn>
              <a:cxn ang="0">
                <a:pos x="8" y="32"/>
              </a:cxn>
              <a:cxn ang="0">
                <a:pos x="25" y="23"/>
              </a:cxn>
            </a:cxnLst>
            <a:rect l="0" t="0" r="r" b="b"/>
            <a:pathLst>
              <a:path w="50" h="46">
                <a:moveTo>
                  <a:pt x="25" y="23"/>
                </a:moveTo>
                <a:lnTo>
                  <a:pt x="25" y="15"/>
                </a:lnTo>
                <a:lnTo>
                  <a:pt x="40" y="0"/>
                </a:lnTo>
                <a:lnTo>
                  <a:pt x="40" y="2"/>
                </a:lnTo>
                <a:lnTo>
                  <a:pt x="49" y="0"/>
                </a:lnTo>
                <a:lnTo>
                  <a:pt x="25" y="23"/>
                </a:lnTo>
                <a:lnTo>
                  <a:pt x="8" y="32"/>
                </a:lnTo>
                <a:lnTo>
                  <a:pt x="19" y="30"/>
                </a:lnTo>
                <a:lnTo>
                  <a:pt x="4" y="45"/>
                </a:lnTo>
                <a:lnTo>
                  <a:pt x="0" y="40"/>
                </a:lnTo>
                <a:lnTo>
                  <a:pt x="8" y="32"/>
                </a:lnTo>
                <a:lnTo>
                  <a:pt x="25" y="23"/>
                </a:lnTo>
              </a:path>
            </a:pathLst>
          </a:custGeom>
          <a:solidFill>
            <a:srgbClr val="424242"/>
          </a:solidFill>
          <a:ln w="9525" cap="rnd">
            <a:noFill/>
            <a:round/>
            <a:headEnd/>
            <a:tailEnd/>
          </a:ln>
          <a:effectLst/>
        </p:spPr>
        <p:txBody>
          <a:bodyPr/>
          <a:lstStyle/>
          <a:p>
            <a:endParaRPr lang="en-US"/>
          </a:p>
        </p:txBody>
      </p:sp>
      <p:sp>
        <p:nvSpPr>
          <p:cNvPr id="38957" name="Freeform 45"/>
          <p:cNvSpPr>
            <a:spLocks/>
          </p:cNvSpPr>
          <p:nvPr/>
        </p:nvSpPr>
        <p:spPr bwMode="auto">
          <a:xfrm>
            <a:off x="2206625" y="1211263"/>
            <a:ext cx="100013" cy="92075"/>
          </a:xfrm>
          <a:custGeom>
            <a:avLst/>
            <a:gdLst/>
            <a:ahLst/>
            <a:cxnLst>
              <a:cxn ang="0">
                <a:pos x="23" y="30"/>
              </a:cxn>
              <a:cxn ang="0">
                <a:pos x="23" y="21"/>
              </a:cxn>
              <a:cxn ang="0">
                <a:pos x="40" y="4"/>
              </a:cxn>
              <a:cxn ang="0">
                <a:pos x="53" y="0"/>
              </a:cxn>
              <a:cxn ang="0">
                <a:pos x="23" y="30"/>
              </a:cxn>
              <a:cxn ang="0">
                <a:pos x="13" y="34"/>
              </a:cxn>
              <a:cxn ang="0">
                <a:pos x="23" y="30"/>
              </a:cxn>
              <a:cxn ang="0">
                <a:pos x="4" y="49"/>
              </a:cxn>
              <a:cxn ang="0">
                <a:pos x="0" y="45"/>
              </a:cxn>
              <a:cxn ang="0">
                <a:pos x="13" y="34"/>
              </a:cxn>
              <a:cxn ang="0">
                <a:pos x="23" y="30"/>
              </a:cxn>
            </a:cxnLst>
            <a:rect l="0" t="0" r="r" b="b"/>
            <a:pathLst>
              <a:path w="54" h="50">
                <a:moveTo>
                  <a:pt x="23" y="30"/>
                </a:moveTo>
                <a:lnTo>
                  <a:pt x="23" y="21"/>
                </a:lnTo>
                <a:lnTo>
                  <a:pt x="40" y="4"/>
                </a:lnTo>
                <a:lnTo>
                  <a:pt x="53" y="0"/>
                </a:lnTo>
                <a:lnTo>
                  <a:pt x="23" y="30"/>
                </a:lnTo>
                <a:lnTo>
                  <a:pt x="13" y="34"/>
                </a:lnTo>
                <a:lnTo>
                  <a:pt x="23" y="30"/>
                </a:lnTo>
                <a:lnTo>
                  <a:pt x="4" y="49"/>
                </a:lnTo>
                <a:lnTo>
                  <a:pt x="0" y="45"/>
                </a:lnTo>
                <a:lnTo>
                  <a:pt x="13" y="34"/>
                </a:lnTo>
                <a:lnTo>
                  <a:pt x="23" y="30"/>
                </a:lnTo>
              </a:path>
            </a:pathLst>
          </a:custGeom>
          <a:solidFill>
            <a:srgbClr val="474747"/>
          </a:solidFill>
          <a:ln w="9525" cap="rnd">
            <a:noFill/>
            <a:round/>
            <a:headEnd/>
            <a:tailEnd/>
          </a:ln>
          <a:effectLst/>
        </p:spPr>
        <p:txBody>
          <a:bodyPr/>
          <a:lstStyle/>
          <a:p>
            <a:endParaRPr lang="en-US"/>
          </a:p>
        </p:txBody>
      </p:sp>
      <p:sp>
        <p:nvSpPr>
          <p:cNvPr id="38958" name="Freeform 46"/>
          <p:cNvSpPr>
            <a:spLocks/>
          </p:cNvSpPr>
          <p:nvPr/>
        </p:nvSpPr>
        <p:spPr bwMode="auto">
          <a:xfrm>
            <a:off x="2209800" y="1211263"/>
            <a:ext cx="104775" cy="95250"/>
          </a:xfrm>
          <a:custGeom>
            <a:avLst/>
            <a:gdLst/>
            <a:ahLst/>
            <a:cxnLst>
              <a:cxn ang="0">
                <a:pos x="21" y="25"/>
              </a:cxn>
              <a:cxn ang="0">
                <a:pos x="21" y="30"/>
              </a:cxn>
              <a:cxn ang="0">
                <a:pos x="15" y="32"/>
              </a:cxn>
              <a:cxn ang="0">
                <a:pos x="0" y="47"/>
              </a:cxn>
              <a:cxn ang="0">
                <a:pos x="4" y="51"/>
              </a:cxn>
              <a:cxn ang="0">
                <a:pos x="55" y="0"/>
              </a:cxn>
              <a:cxn ang="0">
                <a:pos x="53" y="0"/>
              </a:cxn>
              <a:cxn ang="0">
                <a:pos x="45" y="2"/>
              </a:cxn>
              <a:cxn ang="0">
                <a:pos x="21" y="25"/>
              </a:cxn>
            </a:cxnLst>
            <a:rect l="0" t="0" r="r" b="b"/>
            <a:pathLst>
              <a:path w="56" h="52">
                <a:moveTo>
                  <a:pt x="21" y="25"/>
                </a:moveTo>
                <a:lnTo>
                  <a:pt x="21" y="30"/>
                </a:lnTo>
                <a:lnTo>
                  <a:pt x="15" y="32"/>
                </a:lnTo>
                <a:lnTo>
                  <a:pt x="0" y="47"/>
                </a:lnTo>
                <a:lnTo>
                  <a:pt x="4" y="51"/>
                </a:lnTo>
                <a:lnTo>
                  <a:pt x="55" y="0"/>
                </a:lnTo>
                <a:lnTo>
                  <a:pt x="53" y="0"/>
                </a:lnTo>
                <a:lnTo>
                  <a:pt x="45" y="2"/>
                </a:lnTo>
                <a:lnTo>
                  <a:pt x="21" y="25"/>
                </a:lnTo>
              </a:path>
            </a:pathLst>
          </a:custGeom>
          <a:solidFill>
            <a:srgbClr val="4F4F4F"/>
          </a:solidFill>
          <a:ln w="9525" cap="rnd">
            <a:noFill/>
            <a:round/>
            <a:headEnd/>
            <a:tailEnd/>
          </a:ln>
          <a:effectLst/>
        </p:spPr>
        <p:txBody>
          <a:bodyPr/>
          <a:lstStyle/>
          <a:p>
            <a:endParaRPr lang="en-US"/>
          </a:p>
        </p:txBody>
      </p:sp>
      <p:sp>
        <p:nvSpPr>
          <p:cNvPr id="38959" name="Freeform 47"/>
          <p:cNvSpPr>
            <a:spLocks/>
          </p:cNvSpPr>
          <p:nvPr/>
        </p:nvSpPr>
        <p:spPr bwMode="auto">
          <a:xfrm>
            <a:off x="2214563" y="1211263"/>
            <a:ext cx="104775" cy="101600"/>
          </a:xfrm>
          <a:custGeom>
            <a:avLst/>
            <a:gdLst/>
            <a:ahLst/>
            <a:cxnLst>
              <a:cxn ang="0">
                <a:pos x="19" y="30"/>
              </a:cxn>
              <a:cxn ang="0">
                <a:pos x="0" y="49"/>
              </a:cxn>
              <a:cxn ang="0">
                <a:pos x="4" y="55"/>
              </a:cxn>
              <a:cxn ang="0">
                <a:pos x="56" y="2"/>
              </a:cxn>
              <a:cxn ang="0">
                <a:pos x="51" y="0"/>
              </a:cxn>
              <a:cxn ang="0">
                <a:pos x="49" y="0"/>
              </a:cxn>
              <a:cxn ang="0">
                <a:pos x="19" y="30"/>
              </a:cxn>
            </a:cxnLst>
            <a:rect l="0" t="0" r="r" b="b"/>
            <a:pathLst>
              <a:path w="57" h="56">
                <a:moveTo>
                  <a:pt x="19" y="30"/>
                </a:moveTo>
                <a:lnTo>
                  <a:pt x="0" y="49"/>
                </a:lnTo>
                <a:lnTo>
                  <a:pt x="4" y="55"/>
                </a:lnTo>
                <a:lnTo>
                  <a:pt x="56" y="2"/>
                </a:lnTo>
                <a:lnTo>
                  <a:pt x="51" y="0"/>
                </a:lnTo>
                <a:lnTo>
                  <a:pt x="49" y="0"/>
                </a:lnTo>
                <a:lnTo>
                  <a:pt x="19" y="30"/>
                </a:lnTo>
              </a:path>
            </a:pathLst>
          </a:custGeom>
          <a:solidFill>
            <a:srgbClr val="545454"/>
          </a:solidFill>
          <a:ln w="9525" cap="rnd">
            <a:noFill/>
            <a:round/>
            <a:headEnd/>
            <a:tailEnd/>
          </a:ln>
          <a:effectLst/>
        </p:spPr>
        <p:txBody>
          <a:bodyPr/>
          <a:lstStyle/>
          <a:p>
            <a:endParaRPr lang="en-US"/>
          </a:p>
        </p:txBody>
      </p:sp>
      <p:sp>
        <p:nvSpPr>
          <p:cNvPr id="38960" name="Freeform 48"/>
          <p:cNvSpPr>
            <a:spLocks/>
          </p:cNvSpPr>
          <p:nvPr/>
        </p:nvSpPr>
        <p:spPr bwMode="auto">
          <a:xfrm>
            <a:off x="2217738" y="1211263"/>
            <a:ext cx="106362" cy="106362"/>
          </a:xfrm>
          <a:custGeom>
            <a:avLst/>
            <a:gdLst/>
            <a:ahLst/>
            <a:cxnLst>
              <a:cxn ang="0">
                <a:pos x="2" y="57"/>
              </a:cxn>
              <a:cxn ang="0">
                <a:pos x="0" y="51"/>
              </a:cxn>
              <a:cxn ang="0">
                <a:pos x="51" y="0"/>
              </a:cxn>
              <a:cxn ang="0">
                <a:pos x="56" y="4"/>
              </a:cxn>
              <a:cxn ang="0">
                <a:pos x="2" y="57"/>
              </a:cxn>
            </a:cxnLst>
            <a:rect l="0" t="0" r="r" b="b"/>
            <a:pathLst>
              <a:path w="57" h="58">
                <a:moveTo>
                  <a:pt x="2" y="57"/>
                </a:moveTo>
                <a:lnTo>
                  <a:pt x="0" y="51"/>
                </a:lnTo>
                <a:lnTo>
                  <a:pt x="51" y="0"/>
                </a:lnTo>
                <a:lnTo>
                  <a:pt x="56" y="4"/>
                </a:lnTo>
                <a:lnTo>
                  <a:pt x="2" y="57"/>
                </a:lnTo>
              </a:path>
            </a:pathLst>
          </a:custGeom>
          <a:solidFill>
            <a:srgbClr val="595959"/>
          </a:solidFill>
          <a:ln w="9525" cap="rnd">
            <a:noFill/>
            <a:round/>
            <a:headEnd/>
            <a:tailEnd/>
          </a:ln>
          <a:effectLst/>
        </p:spPr>
        <p:txBody>
          <a:bodyPr/>
          <a:lstStyle/>
          <a:p>
            <a:endParaRPr lang="en-US"/>
          </a:p>
        </p:txBody>
      </p:sp>
      <p:sp>
        <p:nvSpPr>
          <p:cNvPr id="38961" name="Freeform 49"/>
          <p:cNvSpPr>
            <a:spLocks/>
          </p:cNvSpPr>
          <p:nvPr/>
        </p:nvSpPr>
        <p:spPr bwMode="auto">
          <a:xfrm>
            <a:off x="2220913" y="1216025"/>
            <a:ext cx="106362" cy="101600"/>
          </a:xfrm>
          <a:custGeom>
            <a:avLst/>
            <a:gdLst/>
            <a:ahLst/>
            <a:cxnLst>
              <a:cxn ang="0">
                <a:pos x="0" y="53"/>
              </a:cxn>
              <a:cxn ang="0">
                <a:pos x="3" y="55"/>
              </a:cxn>
              <a:cxn ang="0">
                <a:pos x="5" y="55"/>
              </a:cxn>
              <a:cxn ang="0">
                <a:pos x="56" y="4"/>
              </a:cxn>
              <a:cxn ang="0">
                <a:pos x="52" y="0"/>
              </a:cxn>
              <a:cxn ang="0">
                <a:pos x="0" y="53"/>
              </a:cxn>
            </a:cxnLst>
            <a:rect l="0" t="0" r="r" b="b"/>
            <a:pathLst>
              <a:path w="57" h="56">
                <a:moveTo>
                  <a:pt x="0" y="53"/>
                </a:moveTo>
                <a:lnTo>
                  <a:pt x="3" y="55"/>
                </a:lnTo>
                <a:lnTo>
                  <a:pt x="5" y="55"/>
                </a:lnTo>
                <a:lnTo>
                  <a:pt x="56" y="4"/>
                </a:lnTo>
                <a:lnTo>
                  <a:pt x="52" y="0"/>
                </a:lnTo>
                <a:lnTo>
                  <a:pt x="0" y="53"/>
                </a:lnTo>
              </a:path>
            </a:pathLst>
          </a:custGeom>
          <a:solidFill>
            <a:srgbClr val="5C5C5C"/>
          </a:solidFill>
          <a:ln w="9525" cap="rnd">
            <a:noFill/>
            <a:round/>
            <a:headEnd/>
            <a:tailEnd/>
          </a:ln>
          <a:effectLst/>
        </p:spPr>
        <p:txBody>
          <a:bodyPr/>
          <a:lstStyle/>
          <a:p>
            <a:endParaRPr lang="en-US"/>
          </a:p>
        </p:txBody>
      </p:sp>
      <p:sp>
        <p:nvSpPr>
          <p:cNvPr id="38962" name="Freeform 50"/>
          <p:cNvSpPr>
            <a:spLocks/>
          </p:cNvSpPr>
          <p:nvPr/>
        </p:nvSpPr>
        <p:spPr bwMode="auto">
          <a:xfrm>
            <a:off x="2220913" y="1219200"/>
            <a:ext cx="109537" cy="103188"/>
          </a:xfrm>
          <a:custGeom>
            <a:avLst/>
            <a:gdLst/>
            <a:ahLst/>
            <a:cxnLst>
              <a:cxn ang="0">
                <a:pos x="0" y="53"/>
              </a:cxn>
              <a:cxn ang="0">
                <a:pos x="3" y="53"/>
              </a:cxn>
              <a:cxn ang="0">
                <a:pos x="7" y="56"/>
              </a:cxn>
              <a:cxn ang="0">
                <a:pos x="58" y="4"/>
              </a:cxn>
              <a:cxn ang="0">
                <a:pos x="56" y="4"/>
              </a:cxn>
              <a:cxn ang="0">
                <a:pos x="54" y="0"/>
              </a:cxn>
              <a:cxn ang="0">
                <a:pos x="0" y="53"/>
              </a:cxn>
            </a:cxnLst>
            <a:rect l="0" t="0" r="r" b="b"/>
            <a:pathLst>
              <a:path w="59" h="57">
                <a:moveTo>
                  <a:pt x="0" y="53"/>
                </a:moveTo>
                <a:lnTo>
                  <a:pt x="3" y="53"/>
                </a:lnTo>
                <a:lnTo>
                  <a:pt x="7" y="56"/>
                </a:lnTo>
                <a:lnTo>
                  <a:pt x="58" y="4"/>
                </a:lnTo>
                <a:lnTo>
                  <a:pt x="56" y="4"/>
                </a:lnTo>
                <a:lnTo>
                  <a:pt x="54" y="0"/>
                </a:lnTo>
                <a:lnTo>
                  <a:pt x="0" y="53"/>
                </a:lnTo>
              </a:path>
            </a:pathLst>
          </a:custGeom>
          <a:solidFill>
            <a:srgbClr val="616161"/>
          </a:solidFill>
          <a:ln w="9525" cap="rnd">
            <a:noFill/>
            <a:round/>
            <a:headEnd/>
            <a:tailEnd/>
          </a:ln>
          <a:effectLst/>
        </p:spPr>
        <p:txBody>
          <a:bodyPr/>
          <a:lstStyle/>
          <a:p>
            <a:endParaRPr lang="en-US"/>
          </a:p>
        </p:txBody>
      </p:sp>
      <p:sp>
        <p:nvSpPr>
          <p:cNvPr id="38963" name="Freeform 51"/>
          <p:cNvSpPr>
            <a:spLocks/>
          </p:cNvSpPr>
          <p:nvPr/>
        </p:nvSpPr>
        <p:spPr bwMode="auto">
          <a:xfrm>
            <a:off x="2230438" y="1222375"/>
            <a:ext cx="107950" cy="100013"/>
          </a:xfrm>
          <a:custGeom>
            <a:avLst/>
            <a:gdLst/>
            <a:ahLst/>
            <a:cxnLst>
              <a:cxn ang="0">
                <a:pos x="6" y="54"/>
              </a:cxn>
              <a:cxn ang="0">
                <a:pos x="0" y="51"/>
              </a:cxn>
              <a:cxn ang="0">
                <a:pos x="51" y="0"/>
              </a:cxn>
              <a:cxn ang="0">
                <a:pos x="51" y="2"/>
              </a:cxn>
              <a:cxn ang="0">
                <a:pos x="57" y="5"/>
              </a:cxn>
              <a:cxn ang="0">
                <a:pos x="6" y="54"/>
              </a:cxn>
            </a:cxnLst>
            <a:rect l="0" t="0" r="r" b="b"/>
            <a:pathLst>
              <a:path w="58" h="55">
                <a:moveTo>
                  <a:pt x="6" y="54"/>
                </a:moveTo>
                <a:lnTo>
                  <a:pt x="0" y="51"/>
                </a:lnTo>
                <a:lnTo>
                  <a:pt x="51" y="0"/>
                </a:lnTo>
                <a:lnTo>
                  <a:pt x="51" y="2"/>
                </a:lnTo>
                <a:lnTo>
                  <a:pt x="57" y="5"/>
                </a:lnTo>
                <a:lnTo>
                  <a:pt x="6" y="54"/>
                </a:lnTo>
              </a:path>
            </a:pathLst>
          </a:custGeom>
          <a:solidFill>
            <a:srgbClr val="696969"/>
          </a:solidFill>
          <a:ln w="9525" cap="rnd">
            <a:noFill/>
            <a:round/>
            <a:headEnd/>
            <a:tailEnd/>
          </a:ln>
          <a:effectLst/>
        </p:spPr>
        <p:txBody>
          <a:bodyPr/>
          <a:lstStyle/>
          <a:p>
            <a:endParaRPr lang="en-US"/>
          </a:p>
        </p:txBody>
      </p:sp>
      <p:sp>
        <p:nvSpPr>
          <p:cNvPr id="38964" name="Freeform 52"/>
          <p:cNvSpPr>
            <a:spLocks/>
          </p:cNvSpPr>
          <p:nvPr/>
        </p:nvSpPr>
        <p:spPr bwMode="auto">
          <a:xfrm>
            <a:off x="2235200" y="1227138"/>
            <a:ext cx="106363" cy="95250"/>
          </a:xfrm>
          <a:custGeom>
            <a:avLst/>
            <a:gdLst/>
            <a:ahLst/>
            <a:cxnLst>
              <a:cxn ang="0">
                <a:pos x="8" y="52"/>
              </a:cxn>
              <a:cxn ang="0">
                <a:pos x="0" y="52"/>
              </a:cxn>
              <a:cxn ang="0">
                <a:pos x="51" y="0"/>
              </a:cxn>
              <a:cxn ang="0">
                <a:pos x="57" y="3"/>
              </a:cxn>
              <a:cxn ang="0">
                <a:pos x="8" y="52"/>
              </a:cxn>
            </a:cxnLst>
            <a:rect l="0" t="0" r="r" b="b"/>
            <a:pathLst>
              <a:path w="58" h="53">
                <a:moveTo>
                  <a:pt x="8" y="52"/>
                </a:moveTo>
                <a:lnTo>
                  <a:pt x="0" y="52"/>
                </a:lnTo>
                <a:lnTo>
                  <a:pt x="51" y="0"/>
                </a:lnTo>
                <a:lnTo>
                  <a:pt x="57" y="3"/>
                </a:lnTo>
                <a:lnTo>
                  <a:pt x="8" y="52"/>
                </a:lnTo>
              </a:path>
            </a:pathLst>
          </a:custGeom>
          <a:solidFill>
            <a:srgbClr val="6E6E6E"/>
          </a:solidFill>
          <a:ln w="9525" cap="rnd">
            <a:noFill/>
            <a:round/>
            <a:headEnd/>
            <a:tailEnd/>
          </a:ln>
          <a:effectLst/>
        </p:spPr>
        <p:txBody>
          <a:bodyPr/>
          <a:lstStyle/>
          <a:p>
            <a:endParaRPr lang="en-US"/>
          </a:p>
        </p:txBody>
      </p:sp>
      <p:sp>
        <p:nvSpPr>
          <p:cNvPr id="38965" name="Freeform 53"/>
          <p:cNvSpPr>
            <a:spLocks/>
          </p:cNvSpPr>
          <p:nvPr/>
        </p:nvSpPr>
        <p:spPr bwMode="auto">
          <a:xfrm>
            <a:off x="2241550" y="1231900"/>
            <a:ext cx="104775" cy="93663"/>
          </a:xfrm>
          <a:custGeom>
            <a:avLst/>
            <a:gdLst/>
            <a:ahLst/>
            <a:cxnLst>
              <a:cxn ang="0">
                <a:pos x="6" y="51"/>
              </a:cxn>
              <a:cxn ang="0">
                <a:pos x="0" y="49"/>
              </a:cxn>
              <a:cxn ang="0">
                <a:pos x="51" y="0"/>
              </a:cxn>
              <a:cxn ang="0">
                <a:pos x="55" y="2"/>
              </a:cxn>
              <a:cxn ang="0">
                <a:pos x="6" y="51"/>
              </a:cxn>
            </a:cxnLst>
            <a:rect l="0" t="0" r="r" b="b"/>
            <a:pathLst>
              <a:path w="56" h="52">
                <a:moveTo>
                  <a:pt x="6" y="51"/>
                </a:moveTo>
                <a:lnTo>
                  <a:pt x="0" y="49"/>
                </a:lnTo>
                <a:lnTo>
                  <a:pt x="51" y="0"/>
                </a:lnTo>
                <a:lnTo>
                  <a:pt x="55" y="2"/>
                </a:lnTo>
                <a:lnTo>
                  <a:pt x="6" y="51"/>
                </a:lnTo>
              </a:path>
            </a:pathLst>
          </a:custGeom>
          <a:solidFill>
            <a:srgbClr val="737373"/>
          </a:solidFill>
          <a:ln w="9525" cap="rnd">
            <a:noFill/>
            <a:round/>
            <a:headEnd/>
            <a:tailEnd/>
          </a:ln>
          <a:effectLst/>
        </p:spPr>
        <p:txBody>
          <a:bodyPr/>
          <a:lstStyle/>
          <a:p>
            <a:endParaRPr lang="en-US"/>
          </a:p>
        </p:txBody>
      </p:sp>
      <p:sp>
        <p:nvSpPr>
          <p:cNvPr id="38966" name="Freeform 54"/>
          <p:cNvSpPr>
            <a:spLocks/>
          </p:cNvSpPr>
          <p:nvPr/>
        </p:nvSpPr>
        <p:spPr bwMode="auto">
          <a:xfrm>
            <a:off x="2249488" y="1231900"/>
            <a:ext cx="106362" cy="93663"/>
          </a:xfrm>
          <a:custGeom>
            <a:avLst/>
            <a:gdLst/>
            <a:ahLst/>
            <a:cxnLst>
              <a:cxn ang="0">
                <a:pos x="7" y="51"/>
              </a:cxn>
              <a:cxn ang="0">
                <a:pos x="0" y="49"/>
              </a:cxn>
              <a:cxn ang="0">
                <a:pos x="49" y="0"/>
              </a:cxn>
              <a:cxn ang="0">
                <a:pos x="56" y="2"/>
              </a:cxn>
              <a:cxn ang="0">
                <a:pos x="7" y="51"/>
              </a:cxn>
            </a:cxnLst>
            <a:rect l="0" t="0" r="r" b="b"/>
            <a:pathLst>
              <a:path w="57" h="52">
                <a:moveTo>
                  <a:pt x="7" y="51"/>
                </a:moveTo>
                <a:lnTo>
                  <a:pt x="0" y="49"/>
                </a:lnTo>
                <a:lnTo>
                  <a:pt x="49" y="0"/>
                </a:lnTo>
                <a:lnTo>
                  <a:pt x="56" y="2"/>
                </a:lnTo>
                <a:lnTo>
                  <a:pt x="7" y="51"/>
                </a:lnTo>
              </a:path>
            </a:pathLst>
          </a:custGeom>
          <a:solidFill>
            <a:srgbClr val="787878"/>
          </a:solidFill>
          <a:ln w="9525" cap="rnd">
            <a:noFill/>
            <a:round/>
            <a:headEnd/>
            <a:tailEnd/>
          </a:ln>
          <a:effectLst/>
        </p:spPr>
        <p:txBody>
          <a:bodyPr/>
          <a:lstStyle/>
          <a:p>
            <a:endParaRPr lang="en-US"/>
          </a:p>
        </p:txBody>
      </p:sp>
      <p:sp>
        <p:nvSpPr>
          <p:cNvPr id="38967" name="Freeform 55"/>
          <p:cNvSpPr>
            <a:spLocks/>
          </p:cNvSpPr>
          <p:nvPr/>
        </p:nvSpPr>
        <p:spPr bwMode="auto">
          <a:xfrm>
            <a:off x="2252663" y="1235075"/>
            <a:ext cx="106362" cy="95250"/>
          </a:xfrm>
          <a:custGeom>
            <a:avLst/>
            <a:gdLst/>
            <a:ahLst/>
            <a:cxnLst>
              <a:cxn ang="0">
                <a:pos x="9" y="51"/>
              </a:cxn>
              <a:cxn ang="0">
                <a:pos x="0" y="49"/>
              </a:cxn>
              <a:cxn ang="0">
                <a:pos x="49" y="0"/>
              </a:cxn>
              <a:cxn ang="0">
                <a:pos x="56" y="2"/>
              </a:cxn>
              <a:cxn ang="0">
                <a:pos x="9" y="51"/>
              </a:cxn>
            </a:cxnLst>
            <a:rect l="0" t="0" r="r" b="b"/>
            <a:pathLst>
              <a:path w="57" h="52">
                <a:moveTo>
                  <a:pt x="9" y="51"/>
                </a:moveTo>
                <a:lnTo>
                  <a:pt x="0" y="49"/>
                </a:lnTo>
                <a:lnTo>
                  <a:pt x="49" y="0"/>
                </a:lnTo>
                <a:lnTo>
                  <a:pt x="56" y="2"/>
                </a:lnTo>
                <a:lnTo>
                  <a:pt x="9" y="51"/>
                </a:lnTo>
              </a:path>
            </a:pathLst>
          </a:custGeom>
          <a:solidFill>
            <a:srgbClr val="7D7D7D"/>
          </a:solidFill>
          <a:ln w="9525" cap="rnd">
            <a:noFill/>
            <a:round/>
            <a:headEnd/>
            <a:tailEnd/>
          </a:ln>
          <a:effectLst/>
        </p:spPr>
        <p:txBody>
          <a:bodyPr/>
          <a:lstStyle/>
          <a:p>
            <a:endParaRPr lang="en-US"/>
          </a:p>
        </p:txBody>
      </p:sp>
      <p:sp>
        <p:nvSpPr>
          <p:cNvPr id="38968" name="Freeform 56"/>
          <p:cNvSpPr>
            <a:spLocks/>
          </p:cNvSpPr>
          <p:nvPr/>
        </p:nvSpPr>
        <p:spPr bwMode="auto">
          <a:xfrm>
            <a:off x="2262188" y="1211263"/>
            <a:ext cx="131762" cy="119062"/>
          </a:xfrm>
          <a:custGeom>
            <a:avLst/>
            <a:gdLst/>
            <a:ahLst/>
            <a:cxnLst>
              <a:cxn ang="0">
                <a:pos x="0" y="62"/>
              </a:cxn>
              <a:cxn ang="0">
                <a:pos x="6" y="64"/>
              </a:cxn>
              <a:cxn ang="0">
                <a:pos x="8" y="64"/>
              </a:cxn>
              <a:cxn ang="0">
                <a:pos x="55" y="17"/>
              </a:cxn>
              <a:cxn ang="0">
                <a:pos x="49" y="13"/>
              </a:cxn>
              <a:cxn ang="0">
                <a:pos x="0" y="62"/>
              </a:cxn>
              <a:cxn ang="0">
                <a:pos x="70" y="0"/>
              </a:cxn>
              <a:cxn ang="0">
                <a:pos x="70" y="0"/>
              </a:cxn>
              <a:cxn ang="0">
                <a:pos x="70" y="0"/>
              </a:cxn>
              <a:cxn ang="0">
                <a:pos x="0" y="62"/>
              </a:cxn>
            </a:cxnLst>
            <a:rect l="0" t="0" r="r" b="b"/>
            <a:pathLst>
              <a:path w="71" h="65">
                <a:moveTo>
                  <a:pt x="0" y="62"/>
                </a:moveTo>
                <a:lnTo>
                  <a:pt x="6" y="64"/>
                </a:lnTo>
                <a:lnTo>
                  <a:pt x="8" y="64"/>
                </a:lnTo>
                <a:lnTo>
                  <a:pt x="55" y="17"/>
                </a:lnTo>
                <a:lnTo>
                  <a:pt x="49" y="13"/>
                </a:lnTo>
                <a:lnTo>
                  <a:pt x="0" y="62"/>
                </a:lnTo>
                <a:lnTo>
                  <a:pt x="70" y="0"/>
                </a:lnTo>
                <a:lnTo>
                  <a:pt x="70" y="0"/>
                </a:lnTo>
                <a:lnTo>
                  <a:pt x="70" y="0"/>
                </a:lnTo>
                <a:lnTo>
                  <a:pt x="0" y="62"/>
                </a:lnTo>
              </a:path>
            </a:pathLst>
          </a:custGeom>
          <a:solidFill>
            <a:srgbClr val="828282"/>
          </a:solidFill>
          <a:ln w="9525" cap="rnd">
            <a:noFill/>
            <a:round/>
            <a:headEnd/>
            <a:tailEnd/>
          </a:ln>
          <a:effectLst/>
        </p:spPr>
        <p:txBody>
          <a:bodyPr/>
          <a:lstStyle/>
          <a:p>
            <a:endParaRPr lang="en-US"/>
          </a:p>
        </p:txBody>
      </p:sp>
      <p:sp>
        <p:nvSpPr>
          <p:cNvPr id="38969" name="Freeform 57"/>
          <p:cNvSpPr>
            <a:spLocks/>
          </p:cNvSpPr>
          <p:nvPr/>
        </p:nvSpPr>
        <p:spPr bwMode="auto">
          <a:xfrm>
            <a:off x="2270125" y="1211263"/>
            <a:ext cx="128588" cy="119062"/>
          </a:xfrm>
          <a:custGeom>
            <a:avLst/>
            <a:gdLst/>
            <a:ahLst/>
            <a:cxnLst>
              <a:cxn ang="0">
                <a:pos x="0" y="64"/>
              </a:cxn>
              <a:cxn ang="0">
                <a:pos x="2" y="64"/>
              </a:cxn>
              <a:cxn ang="0">
                <a:pos x="11" y="62"/>
              </a:cxn>
              <a:cxn ang="0">
                <a:pos x="68" y="2"/>
              </a:cxn>
              <a:cxn ang="0">
                <a:pos x="66" y="0"/>
              </a:cxn>
              <a:cxn ang="0">
                <a:pos x="51" y="17"/>
              </a:cxn>
              <a:cxn ang="0">
                <a:pos x="47" y="15"/>
              </a:cxn>
              <a:cxn ang="0">
                <a:pos x="0" y="64"/>
              </a:cxn>
            </a:cxnLst>
            <a:rect l="0" t="0" r="r" b="b"/>
            <a:pathLst>
              <a:path w="69" h="65">
                <a:moveTo>
                  <a:pt x="0" y="64"/>
                </a:moveTo>
                <a:lnTo>
                  <a:pt x="2" y="64"/>
                </a:lnTo>
                <a:lnTo>
                  <a:pt x="11" y="62"/>
                </a:lnTo>
                <a:lnTo>
                  <a:pt x="68" y="2"/>
                </a:lnTo>
                <a:lnTo>
                  <a:pt x="66" y="0"/>
                </a:lnTo>
                <a:lnTo>
                  <a:pt x="51" y="17"/>
                </a:lnTo>
                <a:lnTo>
                  <a:pt x="47" y="15"/>
                </a:lnTo>
                <a:lnTo>
                  <a:pt x="0" y="64"/>
                </a:lnTo>
              </a:path>
            </a:pathLst>
          </a:custGeom>
          <a:solidFill>
            <a:srgbClr val="878787"/>
          </a:solidFill>
          <a:ln w="9525" cap="rnd">
            <a:noFill/>
            <a:round/>
            <a:headEnd/>
            <a:tailEnd/>
          </a:ln>
          <a:effectLst/>
        </p:spPr>
        <p:txBody>
          <a:bodyPr/>
          <a:lstStyle/>
          <a:p>
            <a:endParaRPr lang="en-US"/>
          </a:p>
        </p:txBody>
      </p:sp>
      <p:sp>
        <p:nvSpPr>
          <p:cNvPr id="38970" name="Freeform 58"/>
          <p:cNvSpPr>
            <a:spLocks/>
          </p:cNvSpPr>
          <p:nvPr/>
        </p:nvSpPr>
        <p:spPr bwMode="auto">
          <a:xfrm>
            <a:off x="2276475" y="1211263"/>
            <a:ext cx="125413" cy="119062"/>
          </a:xfrm>
          <a:custGeom>
            <a:avLst/>
            <a:gdLst/>
            <a:ahLst/>
            <a:cxnLst>
              <a:cxn ang="0">
                <a:pos x="0" y="64"/>
              </a:cxn>
              <a:cxn ang="0">
                <a:pos x="7" y="60"/>
              </a:cxn>
              <a:cxn ang="0">
                <a:pos x="13" y="57"/>
              </a:cxn>
              <a:cxn ang="0">
                <a:pos x="66" y="4"/>
              </a:cxn>
              <a:cxn ang="0">
                <a:pos x="62" y="0"/>
              </a:cxn>
              <a:cxn ang="0">
                <a:pos x="47" y="17"/>
              </a:cxn>
              <a:cxn ang="0">
                <a:pos x="0" y="64"/>
              </a:cxn>
            </a:cxnLst>
            <a:rect l="0" t="0" r="r" b="b"/>
            <a:pathLst>
              <a:path w="67" h="65">
                <a:moveTo>
                  <a:pt x="0" y="64"/>
                </a:moveTo>
                <a:lnTo>
                  <a:pt x="7" y="60"/>
                </a:lnTo>
                <a:lnTo>
                  <a:pt x="13" y="57"/>
                </a:lnTo>
                <a:lnTo>
                  <a:pt x="66" y="4"/>
                </a:lnTo>
                <a:lnTo>
                  <a:pt x="62" y="0"/>
                </a:lnTo>
                <a:lnTo>
                  <a:pt x="47" y="17"/>
                </a:lnTo>
                <a:lnTo>
                  <a:pt x="0" y="64"/>
                </a:lnTo>
              </a:path>
            </a:pathLst>
          </a:custGeom>
          <a:solidFill>
            <a:srgbClr val="8C8C8C"/>
          </a:solidFill>
          <a:ln w="9525" cap="rnd">
            <a:noFill/>
            <a:round/>
            <a:headEnd/>
            <a:tailEnd/>
          </a:ln>
          <a:effectLst/>
        </p:spPr>
        <p:txBody>
          <a:bodyPr/>
          <a:lstStyle/>
          <a:p>
            <a:endParaRPr lang="en-US"/>
          </a:p>
        </p:txBody>
      </p:sp>
      <p:sp>
        <p:nvSpPr>
          <p:cNvPr id="38971" name="Freeform 59"/>
          <p:cNvSpPr>
            <a:spLocks/>
          </p:cNvSpPr>
          <p:nvPr/>
        </p:nvSpPr>
        <p:spPr bwMode="auto">
          <a:xfrm>
            <a:off x="2290763" y="1216025"/>
            <a:ext cx="114300" cy="109538"/>
          </a:xfrm>
          <a:custGeom>
            <a:avLst/>
            <a:gdLst/>
            <a:ahLst/>
            <a:cxnLst>
              <a:cxn ang="0">
                <a:pos x="0" y="60"/>
              </a:cxn>
              <a:cxn ang="0">
                <a:pos x="0" y="58"/>
              </a:cxn>
              <a:cxn ang="0">
                <a:pos x="15" y="51"/>
              </a:cxn>
              <a:cxn ang="0">
                <a:pos x="61" y="4"/>
              </a:cxn>
              <a:cxn ang="0">
                <a:pos x="57" y="0"/>
              </a:cxn>
              <a:cxn ang="0">
                <a:pos x="0" y="60"/>
              </a:cxn>
            </a:cxnLst>
            <a:rect l="0" t="0" r="r" b="b"/>
            <a:pathLst>
              <a:path w="62" h="61">
                <a:moveTo>
                  <a:pt x="0" y="60"/>
                </a:moveTo>
                <a:lnTo>
                  <a:pt x="0" y="58"/>
                </a:lnTo>
                <a:lnTo>
                  <a:pt x="15" y="51"/>
                </a:lnTo>
                <a:lnTo>
                  <a:pt x="61" y="4"/>
                </a:lnTo>
                <a:lnTo>
                  <a:pt x="57" y="0"/>
                </a:lnTo>
                <a:lnTo>
                  <a:pt x="0" y="60"/>
                </a:lnTo>
              </a:path>
            </a:pathLst>
          </a:custGeom>
          <a:solidFill>
            <a:srgbClr val="919191"/>
          </a:solidFill>
          <a:ln w="9525" cap="rnd">
            <a:noFill/>
            <a:round/>
            <a:headEnd/>
            <a:tailEnd/>
          </a:ln>
          <a:effectLst/>
        </p:spPr>
        <p:txBody>
          <a:bodyPr/>
          <a:lstStyle/>
          <a:p>
            <a:endParaRPr lang="en-US"/>
          </a:p>
        </p:txBody>
      </p:sp>
      <p:sp>
        <p:nvSpPr>
          <p:cNvPr id="38972" name="Freeform 60"/>
          <p:cNvSpPr>
            <a:spLocks/>
          </p:cNvSpPr>
          <p:nvPr/>
        </p:nvSpPr>
        <p:spPr bwMode="auto">
          <a:xfrm>
            <a:off x="2301875" y="1219200"/>
            <a:ext cx="109538" cy="98425"/>
          </a:xfrm>
          <a:custGeom>
            <a:avLst/>
            <a:gdLst/>
            <a:ahLst/>
            <a:cxnLst>
              <a:cxn ang="0">
                <a:pos x="0" y="53"/>
              </a:cxn>
              <a:cxn ang="0">
                <a:pos x="13" y="47"/>
              </a:cxn>
              <a:cxn ang="0">
                <a:pos x="15" y="47"/>
              </a:cxn>
              <a:cxn ang="0">
                <a:pos x="58" y="7"/>
              </a:cxn>
              <a:cxn ang="0">
                <a:pos x="53" y="0"/>
              </a:cxn>
              <a:cxn ang="0">
                <a:pos x="0" y="53"/>
              </a:cxn>
            </a:cxnLst>
            <a:rect l="0" t="0" r="r" b="b"/>
            <a:pathLst>
              <a:path w="59" h="54">
                <a:moveTo>
                  <a:pt x="0" y="53"/>
                </a:moveTo>
                <a:lnTo>
                  <a:pt x="13" y="47"/>
                </a:lnTo>
                <a:lnTo>
                  <a:pt x="15" y="47"/>
                </a:lnTo>
                <a:lnTo>
                  <a:pt x="58" y="7"/>
                </a:lnTo>
                <a:lnTo>
                  <a:pt x="53" y="0"/>
                </a:lnTo>
                <a:lnTo>
                  <a:pt x="0" y="53"/>
                </a:lnTo>
              </a:path>
            </a:pathLst>
          </a:custGeom>
          <a:solidFill>
            <a:srgbClr val="969696"/>
          </a:solidFill>
          <a:ln w="9525" cap="rnd">
            <a:noFill/>
            <a:round/>
            <a:headEnd/>
            <a:tailEnd/>
          </a:ln>
          <a:effectLst/>
        </p:spPr>
        <p:txBody>
          <a:bodyPr/>
          <a:lstStyle/>
          <a:p>
            <a:endParaRPr lang="en-US"/>
          </a:p>
        </p:txBody>
      </p:sp>
      <p:sp>
        <p:nvSpPr>
          <p:cNvPr id="38973" name="Freeform 61"/>
          <p:cNvSpPr>
            <a:spLocks/>
          </p:cNvSpPr>
          <p:nvPr/>
        </p:nvSpPr>
        <p:spPr bwMode="auto">
          <a:xfrm>
            <a:off x="2317750" y="1222375"/>
            <a:ext cx="96838" cy="87313"/>
          </a:xfrm>
          <a:custGeom>
            <a:avLst/>
            <a:gdLst/>
            <a:ahLst/>
            <a:cxnLst>
              <a:cxn ang="0">
                <a:pos x="0" y="47"/>
              </a:cxn>
              <a:cxn ang="0">
                <a:pos x="4" y="45"/>
              </a:cxn>
              <a:cxn ang="0">
                <a:pos x="10" y="47"/>
              </a:cxn>
              <a:cxn ang="0">
                <a:pos x="51" y="7"/>
              </a:cxn>
              <a:cxn ang="0">
                <a:pos x="46" y="0"/>
              </a:cxn>
              <a:cxn ang="0">
                <a:pos x="0" y="47"/>
              </a:cxn>
            </a:cxnLst>
            <a:rect l="0" t="0" r="r" b="b"/>
            <a:pathLst>
              <a:path w="52" h="48">
                <a:moveTo>
                  <a:pt x="0" y="47"/>
                </a:moveTo>
                <a:lnTo>
                  <a:pt x="4" y="45"/>
                </a:lnTo>
                <a:lnTo>
                  <a:pt x="10" y="47"/>
                </a:lnTo>
                <a:lnTo>
                  <a:pt x="51" y="7"/>
                </a:lnTo>
                <a:lnTo>
                  <a:pt x="46" y="0"/>
                </a:lnTo>
                <a:lnTo>
                  <a:pt x="0" y="47"/>
                </a:lnTo>
              </a:path>
            </a:pathLst>
          </a:custGeom>
          <a:solidFill>
            <a:srgbClr val="9C9C9C"/>
          </a:solidFill>
          <a:ln w="9525" cap="rnd">
            <a:noFill/>
            <a:round/>
            <a:headEnd/>
            <a:tailEnd/>
          </a:ln>
          <a:effectLst/>
        </p:spPr>
        <p:txBody>
          <a:bodyPr/>
          <a:lstStyle/>
          <a:p>
            <a:endParaRPr lang="en-US"/>
          </a:p>
        </p:txBody>
      </p:sp>
      <p:sp>
        <p:nvSpPr>
          <p:cNvPr id="38974" name="Freeform 62"/>
          <p:cNvSpPr>
            <a:spLocks/>
          </p:cNvSpPr>
          <p:nvPr/>
        </p:nvSpPr>
        <p:spPr bwMode="auto">
          <a:xfrm>
            <a:off x="2328863" y="1231900"/>
            <a:ext cx="85725" cy="77788"/>
          </a:xfrm>
          <a:custGeom>
            <a:avLst/>
            <a:gdLst/>
            <a:ahLst/>
            <a:cxnLst>
              <a:cxn ang="0">
                <a:pos x="6" y="42"/>
              </a:cxn>
              <a:cxn ang="0">
                <a:pos x="0" y="40"/>
              </a:cxn>
              <a:cxn ang="0">
                <a:pos x="43" y="0"/>
              </a:cxn>
              <a:cxn ang="0">
                <a:pos x="45" y="4"/>
              </a:cxn>
              <a:cxn ang="0">
                <a:pos x="6" y="42"/>
              </a:cxn>
            </a:cxnLst>
            <a:rect l="0" t="0" r="r" b="b"/>
            <a:pathLst>
              <a:path w="46" h="43">
                <a:moveTo>
                  <a:pt x="6" y="42"/>
                </a:moveTo>
                <a:lnTo>
                  <a:pt x="0" y="40"/>
                </a:lnTo>
                <a:lnTo>
                  <a:pt x="43" y="0"/>
                </a:lnTo>
                <a:lnTo>
                  <a:pt x="45" y="4"/>
                </a:lnTo>
                <a:lnTo>
                  <a:pt x="6" y="42"/>
                </a:lnTo>
              </a:path>
            </a:pathLst>
          </a:custGeom>
          <a:solidFill>
            <a:srgbClr val="A1A1A1"/>
          </a:solidFill>
          <a:ln w="9525" cap="rnd">
            <a:noFill/>
            <a:round/>
            <a:headEnd/>
            <a:tailEnd/>
          </a:ln>
          <a:effectLst/>
        </p:spPr>
        <p:txBody>
          <a:bodyPr/>
          <a:lstStyle/>
          <a:p>
            <a:endParaRPr lang="en-US"/>
          </a:p>
        </p:txBody>
      </p:sp>
      <p:sp>
        <p:nvSpPr>
          <p:cNvPr id="38975" name="Freeform 63"/>
          <p:cNvSpPr>
            <a:spLocks/>
          </p:cNvSpPr>
          <p:nvPr/>
        </p:nvSpPr>
        <p:spPr bwMode="auto">
          <a:xfrm>
            <a:off x="2336800" y="1235075"/>
            <a:ext cx="80963" cy="74613"/>
          </a:xfrm>
          <a:custGeom>
            <a:avLst/>
            <a:gdLst/>
            <a:ahLst/>
            <a:cxnLst>
              <a:cxn ang="0">
                <a:pos x="7" y="40"/>
              </a:cxn>
              <a:cxn ang="0">
                <a:pos x="0" y="40"/>
              </a:cxn>
              <a:cxn ang="0">
                <a:pos x="41" y="0"/>
              </a:cxn>
              <a:cxn ang="0">
                <a:pos x="43" y="4"/>
              </a:cxn>
              <a:cxn ang="0">
                <a:pos x="7" y="40"/>
              </a:cxn>
            </a:cxnLst>
            <a:rect l="0" t="0" r="r" b="b"/>
            <a:pathLst>
              <a:path w="44" h="41">
                <a:moveTo>
                  <a:pt x="7" y="40"/>
                </a:moveTo>
                <a:lnTo>
                  <a:pt x="0" y="40"/>
                </a:lnTo>
                <a:lnTo>
                  <a:pt x="41" y="0"/>
                </a:lnTo>
                <a:lnTo>
                  <a:pt x="43" y="4"/>
                </a:lnTo>
                <a:lnTo>
                  <a:pt x="7" y="40"/>
                </a:lnTo>
              </a:path>
            </a:pathLst>
          </a:custGeom>
          <a:solidFill>
            <a:srgbClr val="A6A6A6"/>
          </a:solidFill>
          <a:ln w="9525" cap="rnd">
            <a:noFill/>
            <a:round/>
            <a:headEnd/>
            <a:tailEnd/>
          </a:ln>
          <a:effectLst/>
        </p:spPr>
        <p:txBody>
          <a:bodyPr/>
          <a:lstStyle/>
          <a:p>
            <a:endParaRPr lang="en-US"/>
          </a:p>
        </p:txBody>
      </p:sp>
      <p:sp>
        <p:nvSpPr>
          <p:cNvPr id="38976" name="Freeform 64"/>
          <p:cNvSpPr>
            <a:spLocks/>
          </p:cNvSpPr>
          <p:nvPr/>
        </p:nvSpPr>
        <p:spPr bwMode="auto">
          <a:xfrm>
            <a:off x="2339975" y="1239838"/>
            <a:ext cx="82550" cy="73025"/>
          </a:xfrm>
          <a:custGeom>
            <a:avLst/>
            <a:gdLst/>
            <a:ahLst/>
            <a:cxnLst>
              <a:cxn ang="0">
                <a:pos x="9" y="40"/>
              </a:cxn>
              <a:cxn ang="0">
                <a:pos x="0" y="38"/>
              </a:cxn>
              <a:cxn ang="0">
                <a:pos x="39" y="0"/>
              </a:cxn>
              <a:cxn ang="0">
                <a:pos x="43" y="4"/>
              </a:cxn>
              <a:cxn ang="0">
                <a:pos x="9" y="40"/>
              </a:cxn>
            </a:cxnLst>
            <a:rect l="0" t="0" r="r" b="b"/>
            <a:pathLst>
              <a:path w="44" h="41">
                <a:moveTo>
                  <a:pt x="9" y="40"/>
                </a:moveTo>
                <a:lnTo>
                  <a:pt x="0" y="38"/>
                </a:lnTo>
                <a:lnTo>
                  <a:pt x="39" y="0"/>
                </a:lnTo>
                <a:lnTo>
                  <a:pt x="43" y="4"/>
                </a:lnTo>
                <a:lnTo>
                  <a:pt x="9" y="40"/>
                </a:lnTo>
              </a:path>
            </a:pathLst>
          </a:custGeom>
          <a:solidFill>
            <a:srgbClr val="ABABAB"/>
          </a:solidFill>
          <a:ln w="9525" cap="rnd">
            <a:noFill/>
            <a:round/>
            <a:headEnd/>
            <a:tailEnd/>
          </a:ln>
          <a:effectLst/>
        </p:spPr>
        <p:txBody>
          <a:bodyPr/>
          <a:lstStyle/>
          <a:p>
            <a:endParaRPr lang="en-US"/>
          </a:p>
        </p:txBody>
      </p:sp>
      <p:sp>
        <p:nvSpPr>
          <p:cNvPr id="38977" name="Freeform 65"/>
          <p:cNvSpPr>
            <a:spLocks/>
          </p:cNvSpPr>
          <p:nvPr/>
        </p:nvSpPr>
        <p:spPr bwMode="auto">
          <a:xfrm>
            <a:off x="2349500" y="1243013"/>
            <a:ext cx="79375" cy="69850"/>
          </a:xfrm>
          <a:custGeom>
            <a:avLst/>
            <a:gdLst/>
            <a:ahLst/>
            <a:cxnLst>
              <a:cxn ang="0">
                <a:pos x="6" y="38"/>
              </a:cxn>
              <a:cxn ang="0">
                <a:pos x="0" y="36"/>
              </a:cxn>
              <a:cxn ang="0">
                <a:pos x="36" y="0"/>
              </a:cxn>
              <a:cxn ang="0">
                <a:pos x="38" y="2"/>
              </a:cxn>
              <a:cxn ang="0">
                <a:pos x="42" y="4"/>
              </a:cxn>
              <a:cxn ang="0">
                <a:pos x="6" y="38"/>
              </a:cxn>
            </a:cxnLst>
            <a:rect l="0" t="0" r="r" b="b"/>
            <a:pathLst>
              <a:path w="43" h="39">
                <a:moveTo>
                  <a:pt x="6" y="38"/>
                </a:moveTo>
                <a:lnTo>
                  <a:pt x="0" y="36"/>
                </a:lnTo>
                <a:lnTo>
                  <a:pt x="36" y="0"/>
                </a:lnTo>
                <a:lnTo>
                  <a:pt x="38" y="2"/>
                </a:lnTo>
                <a:lnTo>
                  <a:pt x="42" y="4"/>
                </a:lnTo>
                <a:lnTo>
                  <a:pt x="6" y="38"/>
                </a:lnTo>
              </a:path>
            </a:pathLst>
          </a:custGeom>
          <a:solidFill>
            <a:srgbClr val="B0B0B0"/>
          </a:solidFill>
          <a:ln w="9525" cap="rnd">
            <a:noFill/>
            <a:round/>
            <a:headEnd/>
            <a:tailEnd/>
          </a:ln>
          <a:effectLst/>
        </p:spPr>
        <p:txBody>
          <a:bodyPr/>
          <a:lstStyle/>
          <a:p>
            <a:endParaRPr lang="en-US"/>
          </a:p>
        </p:txBody>
      </p:sp>
      <p:sp>
        <p:nvSpPr>
          <p:cNvPr id="38978" name="Freeform 66"/>
          <p:cNvSpPr>
            <a:spLocks/>
          </p:cNvSpPr>
          <p:nvPr/>
        </p:nvSpPr>
        <p:spPr bwMode="auto">
          <a:xfrm>
            <a:off x="2357438" y="1246188"/>
            <a:ext cx="76200" cy="66675"/>
          </a:xfrm>
          <a:custGeom>
            <a:avLst/>
            <a:gdLst/>
            <a:ahLst/>
            <a:cxnLst>
              <a:cxn ang="0">
                <a:pos x="6" y="36"/>
              </a:cxn>
              <a:cxn ang="0">
                <a:pos x="0" y="36"/>
              </a:cxn>
              <a:cxn ang="0">
                <a:pos x="34" y="0"/>
              </a:cxn>
              <a:cxn ang="0">
                <a:pos x="40" y="2"/>
              </a:cxn>
              <a:cxn ang="0">
                <a:pos x="6" y="36"/>
              </a:cxn>
            </a:cxnLst>
            <a:rect l="0" t="0" r="r" b="b"/>
            <a:pathLst>
              <a:path w="41" h="37">
                <a:moveTo>
                  <a:pt x="6" y="36"/>
                </a:moveTo>
                <a:lnTo>
                  <a:pt x="0" y="36"/>
                </a:lnTo>
                <a:lnTo>
                  <a:pt x="34" y="0"/>
                </a:lnTo>
                <a:lnTo>
                  <a:pt x="40" y="2"/>
                </a:lnTo>
                <a:lnTo>
                  <a:pt x="6" y="36"/>
                </a:lnTo>
              </a:path>
            </a:pathLst>
          </a:custGeom>
          <a:solidFill>
            <a:srgbClr val="B5B5B5"/>
          </a:solidFill>
          <a:ln w="9525" cap="rnd">
            <a:noFill/>
            <a:round/>
            <a:headEnd/>
            <a:tailEnd/>
          </a:ln>
          <a:effectLst/>
        </p:spPr>
        <p:txBody>
          <a:bodyPr/>
          <a:lstStyle/>
          <a:p>
            <a:endParaRPr lang="en-US"/>
          </a:p>
        </p:txBody>
      </p:sp>
      <p:sp>
        <p:nvSpPr>
          <p:cNvPr id="38979" name="Freeform 67"/>
          <p:cNvSpPr>
            <a:spLocks/>
          </p:cNvSpPr>
          <p:nvPr/>
        </p:nvSpPr>
        <p:spPr bwMode="auto">
          <a:xfrm>
            <a:off x="2360613" y="1249363"/>
            <a:ext cx="82550" cy="68262"/>
          </a:xfrm>
          <a:custGeom>
            <a:avLst/>
            <a:gdLst/>
            <a:ahLst/>
            <a:cxnLst>
              <a:cxn ang="0">
                <a:pos x="8" y="36"/>
              </a:cxn>
              <a:cxn ang="0">
                <a:pos x="0" y="34"/>
              </a:cxn>
              <a:cxn ang="0">
                <a:pos x="36" y="0"/>
              </a:cxn>
              <a:cxn ang="0">
                <a:pos x="43" y="0"/>
              </a:cxn>
              <a:cxn ang="0">
                <a:pos x="8" y="36"/>
              </a:cxn>
            </a:cxnLst>
            <a:rect l="0" t="0" r="r" b="b"/>
            <a:pathLst>
              <a:path w="44" h="37">
                <a:moveTo>
                  <a:pt x="8" y="36"/>
                </a:moveTo>
                <a:lnTo>
                  <a:pt x="0" y="34"/>
                </a:lnTo>
                <a:lnTo>
                  <a:pt x="36" y="0"/>
                </a:lnTo>
                <a:lnTo>
                  <a:pt x="43" y="0"/>
                </a:lnTo>
                <a:lnTo>
                  <a:pt x="8" y="36"/>
                </a:lnTo>
              </a:path>
            </a:pathLst>
          </a:custGeom>
          <a:solidFill>
            <a:srgbClr val="BABABA"/>
          </a:solidFill>
          <a:ln w="9525" cap="rnd">
            <a:noFill/>
            <a:round/>
            <a:headEnd/>
            <a:tailEnd/>
          </a:ln>
          <a:effectLst/>
        </p:spPr>
        <p:txBody>
          <a:bodyPr/>
          <a:lstStyle/>
          <a:p>
            <a:endParaRPr lang="en-US"/>
          </a:p>
        </p:txBody>
      </p:sp>
      <p:sp>
        <p:nvSpPr>
          <p:cNvPr id="38980" name="Freeform 68"/>
          <p:cNvSpPr>
            <a:spLocks/>
          </p:cNvSpPr>
          <p:nvPr/>
        </p:nvSpPr>
        <p:spPr bwMode="auto">
          <a:xfrm>
            <a:off x="2368550" y="1249363"/>
            <a:ext cx="77788" cy="68262"/>
          </a:xfrm>
          <a:custGeom>
            <a:avLst/>
            <a:gdLst/>
            <a:ahLst/>
            <a:cxnLst>
              <a:cxn ang="0">
                <a:pos x="7" y="36"/>
              </a:cxn>
              <a:cxn ang="0">
                <a:pos x="0" y="34"/>
              </a:cxn>
              <a:cxn ang="0">
                <a:pos x="34" y="0"/>
              </a:cxn>
              <a:cxn ang="0">
                <a:pos x="41" y="2"/>
              </a:cxn>
              <a:cxn ang="0">
                <a:pos x="7" y="36"/>
              </a:cxn>
            </a:cxnLst>
            <a:rect l="0" t="0" r="r" b="b"/>
            <a:pathLst>
              <a:path w="42" h="37">
                <a:moveTo>
                  <a:pt x="7" y="36"/>
                </a:moveTo>
                <a:lnTo>
                  <a:pt x="0" y="34"/>
                </a:lnTo>
                <a:lnTo>
                  <a:pt x="34" y="0"/>
                </a:lnTo>
                <a:lnTo>
                  <a:pt x="41" y="2"/>
                </a:lnTo>
                <a:lnTo>
                  <a:pt x="7" y="36"/>
                </a:lnTo>
              </a:path>
            </a:pathLst>
          </a:custGeom>
          <a:solidFill>
            <a:srgbClr val="BFBFBF"/>
          </a:solidFill>
          <a:ln w="9525" cap="rnd">
            <a:noFill/>
            <a:round/>
            <a:headEnd/>
            <a:tailEnd/>
          </a:ln>
          <a:effectLst/>
        </p:spPr>
        <p:txBody>
          <a:bodyPr/>
          <a:lstStyle/>
          <a:p>
            <a:endParaRPr lang="en-US"/>
          </a:p>
        </p:txBody>
      </p:sp>
      <p:sp>
        <p:nvSpPr>
          <p:cNvPr id="38981" name="Freeform 69"/>
          <p:cNvSpPr>
            <a:spLocks/>
          </p:cNvSpPr>
          <p:nvPr/>
        </p:nvSpPr>
        <p:spPr bwMode="auto">
          <a:xfrm>
            <a:off x="2376488" y="1249363"/>
            <a:ext cx="73025" cy="68262"/>
          </a:xfrm>
          <a:custGeom>
            <a:avLst/>
            <a:gdLst/>
            <a:ahLst/>
            <a:cxnLst>
              <a:cxn ang="0">
                <a:pos x="0" y="36"/>
              </a:cxn>
              <a:cxn ang="0">
                <a:pos x="5" y="36"/>
              </a:cxn>
              <a:cxn ang="0">
                <a:pos x="7" y="36"/>
              </a:cxn>
              <a:cxn ang="0">
                <a:pos x="39" y="7"/>
              </a:cxn>
              <a:cxn ang="0">
                <a:pos x="37" y="2"/>
              </a:cxn>
              <a:cxn ang="0">
                <a:pos x="35" y="0"/>
              </a:cxn>
              <a:cxn ang="0">
                <a:pos x="0" y="36"/>
              </a:cxn>
            </a:cxnLst>
            <a:rect l="0" t="0" r="r" b="b"/>
            <a:pathLst>
              <a:path w="40" h="37">
                <a:moveTo>
                  <a:pt x="0" y="36"/>
                </a:moveTo>
                <a:lnTo>
                  <a:pt x="5" y="36"/>
                </a:lnTo>
                <a:lnTo>
                  <a:pt x="7" y="36"/>
                </a:lnTo>
                <a:lnTo>
                  <a:pt x="39" y="7"/>
                </a:lnTo>
                <a:lnTo>
                  <a:pt x="37" y="2"/>
                </a:lnTo>
                <a:lnTo>
                  <a:pt x="35" y="0"/>
                </a:lnTo>
                <a:lnTo>
                  <a:pt x="0" y="36"/>
                </a:lnTo>
              </a:path>
            </a:pathLst>
          </a:custGeom>
          <a:solidFill>
            <a:srgbClr val="C4C4C4"/>
          </a:solidFill>
          <a:ln w="9525" cap="rnd">
            <a:noFill/>
            <a:round/>
            <a:headEnd/>
            <a:tailEnd/>
          </a:ln>
          <a:effectLst/>
        </p:spPr>
        <p:txBody>
          <a:bodyPr/>
          <a:lstStyle/>
          <a:p>
            <a:endParaRPr lang="en-US"/>
          </a:p>
        </p:txBody>
      </p:sp>
      <p:sp>
        <p:nvSpPr>
          <p:cNvPr id="38982" name="Freeform 70"/>
          <p:cNvSpPr>
            <a:spLocks/>
          </p:cNvSpPr>
          <p:nvPr/>
        </p:nvSpPr>
        <p:spPr bwMode="auto">
          <a:xfrm>
            <a:off x="2381250" y="1254125"/>
            <a:ext cx="68263" cy="63500"/>
          </a:xfrm>
          <a:custGeom>
            <a:avLst/>
            <a:gdLst/>
            <a:ahLst/>
            <a:cxnLst>
              <a:cxn ang="0">
                <a:pos x="0" y="34"/>
              </a:cxn>
              <a:cxn ang="0">
                <a:pos x="2" y="34"/>
              </a:cxn>
              <a:cxn ang="0">
                <a:pos x="8" y="34"/>
              </a:cxn>
              <a:cxn ang="0">
                <a:pos x="36" y="7"/>
              </a:cxn>
              <a:cxn ang="0">
                <a:pos x="34" y="0"/>
              </a:cxn>
              <a:cxn ang="0">
                <a:pos x="0" y="34"/>
              </a:cxn>
            </a:cxnLst>
            <a:rect l="0" t="0" r="r" b="b"/>
            <a:pathLst>
              <a:path w="37" h="35">
                <a:moveTo>
                  <a:pt x="0" y="34"/>
                </a:moveTo>
                <a:lnTo>
                  <a:pt x="2" y="34"/>
                </a:lnTo>
                <a:lnTo>
                  <a:pt x="8" y="34"/>
                </a:lnTo>
                <a:lnTo>
                  <a:pt x="36" y="7"/>
                </a:lnTo>
                <a:lnTo>
                  <a:pt x="34" y="0"/>
                </a:lnTo>
                <a:lnTo>
                  <a:pt x="0" y="34"/>
                </a:lnTo>
              </a:path>
            </a:pathLst>
          </a:custGeom>
          <a:solidFill>
            <a:srgbClr val="C9C9C9"/>
          </a:solidFill>
          <a:ln w="9525" cap="rnd">
            <a:noFill/>
            <a:round/>
            <a:headEnd/>
            <a:tailEnd/>
          </a:ln>
          <a:effectLst/>
        </p:spPr>
        <p:txBody>
          <a:bodyPr/>
          <a:lstStyle/>
          <a:p>
            <a:endParaRPr lang="en-US"/>
          </a:p>
        </p:txBody>
      </p:sp>
      <p:sp>
        <p:nvSpPr>
          <p:cNvPr id="38983" name="Freeform 71"/>
          <p:cNvSpPr>
            <a:spLocks/>
          </p:cNvSpPr>
          <p:nvPr/>
        </p:nvSpPr>
        <p:spPr bwMode="auto">
          <a:xfrm>
            <a:off x="2389188" y="1262063"/>
            <a:ext cx="65087" cy="55562"/>
          </a:xfrm>
          <a:custGeom>
            <a:avLst/>
            <a:gdLst/>
            <a:ahLst/>
            <a:cxnLst>
              <a:cxn ang="0">
                <a:pos x="8" y="29"/>
              </a:cxn>
              <a:cxn ang="0">
                <a:pos x="0" y="29"/>
              </a:cxn>
              <a:cxn ang="0">
                <a:pos x="32" y="0"/>
              </a:cxn>
              <a:cxn ang="0">
                <a:pos x="34" y="4"/>
              </a:cxn>
              <a:cxn ang="0">
                <a:pos x="8" y="29"/>
              </a:cxn>
            </a:cxnLst>
            <a:rect l="0" t="0" r="r" b="b"/>
            <a:pathLst>
              <a:path w="35" h="30">
                <a:moveTo>
                  <a:pt x="8" y="29"/>
                </a:moveTo>
                <a:lnTo>
                  <a:pt x="0" y="29"/>
                </a:lnTo>
                <a:lnTo>
                  <a:pt x="32" y="0"/>
                </a:lnTo>
                <a:lnTo>
                  <a:pt x="34" y="4"/>
                </a:lnTo>
                <a:lnTo>
                  <a:pt x="8" y="29"/>
                </a:lnTo>
              </a:path>
            </a:pathLst>
          </a:custGeom>
          <a:solidFill>
            <a:srgbClr val="D1D1D1"/>
          </a:solidFill>
          <a:ln w="9525" cap="rnd">
            <a:noFill/>
            <a:round/>
            <a:headEnd/>
            <a:tailEnd/>
          </a:ln>
          <a:effectLst/>
        </p:spPr>
        <p:txBody>
          <a:bodyPr/>
          <a:lstStyle/>
          <a:p>
            <a:endParaRPr lang="en-US"/>
          </a:p>
        </p:txBody>
      </p:sp>
      <p:sp>
        <p:nvSpPr>
          <p:cNvPr id="38984" name="Freeform 72"/>
          <p:cNvSpPr>
            <a:spLocks/>
          </p:cNvSpPr>
          <p:nvPr/>
        </p:nvSpPr>
        <p:spPr bwMode="auto">
          <a:xfrm>
            <a:off x="2395538" y="1266825"/>
            <a:ext cx="58737" cy="50800"/>
          </a:xfrm>
          <a:custGeom>
            <a:avLst/>
            <a:gdLst/>
            <a:ahLst/>
            <a:cxnLst>
              <a:cxn ang="0">
                <a:pos x="9" y="27"/>
              </a:cxn>
              <a:cxn ang="0">
                <a:pos x="0" y="27"/>
              </a:cxn>
              <a:cxn ang="0">
                <a:pos x="28" y="0"/>
              </a:cxn>
              <a:cxn ang="0">
                <a:pos x="30" y="6"/>
              </a:cxn>
              <a:cxn ang="0">
                <a:pos x="9" y="27"/>
              </a:cxn>
            </a:cxnLst>
            <a:rect l="0" t="0" r="r" b="b"/>
            <a:pathLst>
              <a:path w="31" h="28">
                <a:moveTo>
                  <a:pt x="9" y="27"/>
                </a:moveTo>
                <a:lnTo>
                  <a:pt x="0" y="27"/>
                </a:lnTo>
                <a:lnTo>
                  <a:pt x="28" y="0"/>
                </a:lnTo>
                <a:lnTo>
                  <a:pt x="30" y="6"/>
                </a:lnTo>
                <a:lnTo>
                  <a:pt x="9" y="27"/>
                </a:lnTo>
              </a:path>
            </a:pathLst>
          </a:custGeom>
          <a:solidFill>
            <a:srgbClr val="D6D6D6"/>
          </a:solidFill>
          <a:ln w="9525" cap="rnd">
            <a:noFill/>
            <a:round/>
            <a:headEnd/>
            <a:tailEnd/>
          </a:ln>
          <a:effectLst/>
        </p:spPr>
        <p:txBody>
          <a:bodyPr/>
          <a:lstStyle/>
          <a:p>
            <a:endParaRPr lang="en-US"/>
          </a:p>
        </p:txBody>
      </p:sp>
      <p:sp>
        <p:nvSpPr>
          <p:cNvPr id="38985" name="Freeform 73"/>
          <p:cNvSpPr>
            <a:spLocks/>
          </p:cNvSpPr>
          <p:nvPr/>
        </p:nvSpPr>
        <p:spPr bwMode="auto">
          <a:xfrm>
            <a:off x="2403475" y="1270000"/>
            <a:ext cx="53975" cy="47625"/>
          </a:xfrm>
          <a:custGeom>
            <a:avLst/>
            <a:gdLst/>
            <a:ahLst/>
            <a:cxnLst>
              <a:cxn ang="0">
                <a:pos x="9" y="25"/>
              </a:cxn>
              <a:cxn ang="0">
                <a:pos x="0" y="25"/>
              </a:cxn>
              <a:cxn ang="0">
                <a:pos x="26" y="0"/>
              </a:cxn>
              <a:cxn ang="0">
                <a:pos x="28" y="6"/>
              </a:cxn>
              <a:cxn ang="0">
                <a:pos x="9" y="25"/>
              </a:cxn>
            </a:cxnLst>
            <a:rect l="0" t="0" r="r" b="b"/>
            <a:pathLst>
              <a:path w="29" h="26">
                <a:moveTo>
                  <a:pt x="9" y="25"/>
                </a:moveTo>
                <a:lnTo>
                  <a:pt x="0" y="25"/>
                </a:lnTo>
                <a:lnTo>
                  <a:pt x="26" y="0"/>
                </a:lnTo>
                <a:lnTo>
                  <a:pt x="28" y="6"/>
                </a:lnTo>
                <a:lnTo>
                  <a:pt x="9" y="25"/>
                </a:lnTo>
              </a:path>
            </a:pathLst>
          </a:custGeom>
          <a:solidFill>
            <a:srgbClr val="D9D9D9"/>
          </a:solidFill>
          <a:ln w="9525" cap="rnd">
            <a:noFill/>
            <a:round/>
            <a:headEnd/>
            <a:tailEnd/>
          </a:ln>
          <a:effectLst/>
        </p:spPr>
        <p:txBody>
          <a:bodyPr/>
          <a:lstStyle/>
          <a:p>
            <a:endParaRPr lang="en-US"/>
          </a:p>
        </p:txBody>
      </p:sp>
      <p:sp>
        <p:nvSpPr>
          <p:cNvPr id="38986" name="Freeform 74"/>
          <p:cNvSpPr>
            <a:spLocks/>
          </p:cNvSpPr>
          <p:nvPr/>
        </p:nvSpPr>
        <p:spPr bwMode="auto">
          <a:xfrm>
            <a:off x="2413000" y="1277938"/>
            <a:ext cx="44450" cy="39687"/>
          </a:xfrm>
          <a:custGeom>
            <a:avLst/>
            <a:gdLst/>
            <a:ahLst/>
            <a:cxnLst>
              <a:cxn ang="0">
                <a:pos x="8" y="21"/>
              </a:cxn>
              <a:cxn ang="0">
                <a:pos x="0" y="21"/>
              </a:cxn>
              <a:cxn ang="0">
                <a:pos x="21" y="0"/>
              </a:cxn>
              <a:cxn ang="0">
                <a:pos x="23" y="4"/>
              </a:cxn>
              <a:cxn ang="0">
                <a:pos x="19" y="11"/>
              </a:cxn>
              <a:cxn ang="0">
                <a:pos x="8" y="21"/>
              </a:cxn>
            </a:cxnLst>
            <a:rect l="0" t="0" r="r" b="b"/>
            <a:pathLst>
              <a:path w="24" h="22">
                <a:moveTo>
                  <a:pt x="8" y="21"/>
                </a:moveTo>
                <a:lnTo>
                  <a:pt x="0" y="21"/>
                </a:lnTo>
                <a:lnTo>
                  <a:pt x="21" y="0"/>
                </a:lnTo>
                <a:lnTo>
                  <a:pt x="23" y="4"/>
                </a:lnTo>
                <a:lnTo>
                  <a:pt x="19" y="11"/>
                </a:lnTo>
                <a:lnTo>
                  <a:pt x="8" y="21"/>
                </a:lnTo>
              </a:path>
            </a:pathLst>
          </a:custGeom>
          <a:solidFill>
            <a:srgbClr val="DEDEDE"/>
          </a:solidFill>
          <a:ln w="9525" cap="rnd">
            <a:noFill/>
            <a:round/>
            <a:headEnd/>
            <a:tailEnd/>
          </a:ln>
          <a:effectLst/>
        </p:spPr>
        <p:txBody>
          <a:bodyPr/>
          <a:lstStyle/>
          <a:p>
            <a:endParaRPr lang="en-US"/>
          </a:p>
        </p:txBody>
      </p:sp>
      <p:sp>
        <p:nvSpPr>
          <p:cNvPr id="38987" name="Freeform 75"/>
          <p:cNvSpPr>
            <a:spLocks/>
          </p:cNvSpPr>
          <p:nvPr/>
        </p:nvSpPr>
        <p:spPr bwMode="auto">
          <a:xfrm>
            <a:off x="2420938" y="1281113"/>
            <a:ext cx="36512" cy="36512"/>
          </a:xfrm>
          <a:custGeom>
            <a:avLst/>
            <a:gdLst/>
            <a:ahLst/>
            <a:cxnLst>
              <a:cxn ang="0">
                <a:pos x="8" y="19"/>
              </a:cxn>
              <a:cxn ang="0">
                <a:pos x="0" y="19"/>
              </a:cxn>
              <a:cxn ang="0">
                <a:pos x="19" y="0"/>
              </a:cxn>
              <a:cxn ang="0">
                <a:pos x="19" y="2"/>
              </a:cxn>
              <a:cxn ang="0">
                <a:pos x="8" y="19"/>
              </a:cxn>
            </a:cxnLst>
            <a:rect l="0" t="0" r="r" b="b"/>
            <a:pathLst>
              <a:path w="20" h="20">
                <a:moveTo>
                  <a:pt x="8" y="19"/>
                </a:moveTo>
                <a:lnTo>
                  <a:pt x="0" y="19"/>
                </a:lnTo>
                <a:lnTo>
                  <a:pt x="19" y="0"/>
                </a:lnTo>
                <a:lnTo>
                  <a:pt x="19" y="2"/>
                </a:lnTo>
                <a:lnTo>
                  <a:pt x="8" y="19"/>
                </a:lnTo>
              </a:path>
            </a:pathLst>
          </a:custGeom>
          <a:solidFill>
            <a:srgbClr val="E3E3E3"/>
          </a:solidFill>
          <a:ln w="9525" cap="rnd">
            <a:noFill/>
            <a:round/>
            <a:headEnd/>
            <a:tailEnd/>
          </a:ln>
          <a:effectLst/>
        </p:spPr>
        <p:txBody>
          <a:bodyPr/>
          <a:lstStyle/>
          <a:p>
            <a:endParaRPr lang="en-US"/>
          </a:p>
        </p:txBody>
      </p:sp>
      <p:sp>
        <p:nvSpPr>
          <p:cNvPr id="38988" name="Freeform 76"/>
          <p:cNvSpPr>
            <a:spLocks/>
          </p:cNvSpPr>
          <p:nvPr/>
        </p:nvSpPr>
        <p:spPr bwMode="auto">
          <a:xfrm>
            <a:off x="2427288" y="1296988"/>
            <a:ext cx="31750" cy="31750"/>
          </a:xfrm>
          <a:custGeom>
            <a:avLst/>
            <a:gdLst/>
            <a:ahLst/>
            <a:cxnLst>
              <a:cxn ang="0">
                <a:pos x="0" y="16"/>
              </a:cxn>
              <a:cxn ang="0">
                <a:pos x="5" y="16"/>
              </a:cxn>
              <a:cxn ang="0">
                <a:pos x="16" y="0"/>
              </a:cxn>
              <a:cxn ang="0">
                <a:pos x="0" y="16"/>
              </a:cxn>
            </a:cxnLst>
            <a:rect l="0" t="0" r="r" b="b"/>
            <a:pathLst>
              <a:path w="17" h="17">
                <a:moveTo>
                  <a:pt x="0" y="16"/>
                </a:moveTo>
                <a:lnTo>
                  <a:pt x="5" y="16"/>
                </a:lnTo>
                <a:lnTo>
                  <a:pt x="16" y="0"/>
                </a:lnTo>
                <a:lnTo>
                  <a:pt x="0" y="16"/>
                </a:lnTo>
              </a:path>
            </a:pathLst>
          </a:custGeom>
          <a:solidFill>
            <a:srgbClr val="EBEBEB"/>
          </a:solidFill>
          <a:ln w="9525" cap="rnd">
            <a:noFill/>
            <a:round/>
            <a:headEnd/>
            <a:tailEnd/>
          </a:ln>
          <a:effectLst/>
        </p:spPr>
        <p:txBody>
          <a:bodyPr/>
          <a:lstStyle/>
          <a:p>
            <a:endParaRPr lang="en-US"/>
          </a:p>
        </p:txBody>
      </p:sp>
      <p:sp>
        <p:nvSpPr>
          <p:cNvPr id="38989" name="Freeform 77"/>
          <p:cNvSpPr>
            <a:spLocks/>
          </p:cNvSpPr>
          <p:nvPr/>
        </p:nvSpPr>
        <p:spPr bwMode="auto">
          <a:xfrm>
            <a:off x="3152775" y="3135313"/>
            <a:ext cx="73025" cy="68262"/>
          </a:xfrm>
          <a:custGeom>
            <a:avLst/>
            <a:gdLst/>
            <a:ahLst/>
            <a:cxnLst>
              <a:cxn ang="0">
                <a:pos x="2" y="36"/>
              </a:cxn>
              <a:cxn ang="0">
                <a:pos x="0" y="36"/>
              </a:cxn>
              <a:cxn ang="0">
                <a:pos x="2" y="36"/>
              </a:cxn>
              <a:cxn ang="0">
                <a:pos x="38" y="0"/>
              </a:cxn>
              <a:cxn ang="0">
                <a:pos x="34" y="2"/>
              </a:cxn>
              <a:cxn ang="0">
                <a:pos x="36" y="2"/>
              </a:cxn>
              <a:cxn ang="0">
                <a:pos x="38" y="0"/>
              </a:cxn>
              <a:cxn ang="0">
                <a:pos x="19" y="19"/>
              </a:cxn>
              <a:cxn ang="0">
                <a:pos x="15" y="19"/>
              </a:cxn>
              <a:cxn ang="0">
                <a:pos x="2" y="30"/>
              </a:cxn>
              <a:cxn ang="0">
                <a:pos x="4" y="34"/>
              </a:cxn>
              <a:cxn ang="0">
                <a:pos x="19" y="19"/>
              </a:cxn>
              <a:cxn ang="0">
                <a:pos x="2" y="36"/>
              </a:cxn>
            </a:cxnLst>
            <a:rect l="0" t="0" r="r" b="b"/>
            <a:pathLst>
              <a:path w="39" h="37">
                <a:moveTo>
                  <a:pt x="2" y="36"/>
                </a:moveTo>
                <a:lnTo>
                  <a:pt x="0" y="36"/>
                </a:lnTo>
                <a:lnTo>
                  <a:pt x="2" y="36"/>
                </a:lnTo>
                <a:lnTo>
                  <a:pt x="38" y="0"/>
                </a:lnTo>
                <a:lnTo>
                  <a:pt x="34" y="2"/>
                </a:lnTo>
                <a:lnTo>
                  <a:pt x="36" y="2"/>
                </a:lnTo>
                <a:lnTo>
                  <a:pt x="38" y="0"/>
                </a:lnTo>
                <a:lnTo>
                  <a:pt x="19" y="19"/>
                </a:lnTo>
                <a:lnTo>
                  <a:pt x="15" y="19"/>
                </a:lnTo>
                <a:lnTo>
                  <a:pt x="2" y="30"/>
                </a:lnTo>
                <a:lnTo>
                  <a:pt x="4" y="34"/>
                </a:lnTo>
                <a:lnTo>
                  <a:pt x="19" y="19"/>
                </a:lnTo>
                <a:lnTo>
                  <a:pt x="2" y="36"/>
                </a:lnTo>
              </a:path>
            </a:pathLst>
          </a:custGeom>
          <a:solidFill>
            <a:srgbClr val="383838"/>
          </a:solidFill>
          <a:ln w="9525" cap="rnd">
            <a:noFill/>
            <a:round/>
            <a:headEnd/>
            <a:tailEnd/>
          </a:ln>
          <a:effectLst/>
        </p:spPr>
        <p:txBody>
          <a:bodyPr/>
          <a:lstStyle/>
          <a:p>
            <a:endParaRPr lang="en-US"/>
          </a:p>
        </p:txBody>
      </p:sp>
      <p:sp>
        <p:nvSpPr>
          <p:cNvPr id="38990" name="Freeform 78"/>
          <p:cNvSpPr>
            <a:spLocks/>
          </p:cNvSpPr>
          <p:nvPr/>
        </p:nvSpPr>
        <p:spPr bwMode="auto">
          <a:xfrm>
            <a:off x="3152775" y="3132138"/>
            <a:ext cx="85725" cy="74612"/>
          </a:xfrm>
          <a:custGeom>
            <a:avLst/>
            <a:gdLst/>
            <a:ahLst/>
            <a:cxnLst>
              <a:cxn ang="0">
                <a:pos x="4" y="38"/>
              </a:cxn>
              <a:cxn ang="0">
                <a:pos x="0" y="38"/>
              </a:cxn>
              <a:cxn ang="0">
                <a:pos x="2" y="40"/>
              </a:cxn>
              <a:cxn ang="0">
                <a:pos x="4" y="38"/>
              </a:cxn>
              <a:cxn ang="0">
                <a:pos x="45" y="0"/>
              </a:cxn>
              <a:cxn ang="0">
                <a:pos x="34" y="4"/>
              </a:cxn>
              <a:cxn ang="0">
                <a:pos x="36" y="6"/>
              </a:cxn>
              <a:cxn ang="0">
                <a:pos x="45" y="0"/>
              </a:cxn>
              <a:cxn ang="0">
                <a:pos x="15" y="21"/>
              </a:cxn>
              <a:cxn ang="0">
                <a:pos x="23" y="21"/>
              </a:cxn>
              <a:cxn ang="0">
                <a:pos x="4" y="38"/>
              </a:cxn>
              <a:cxn ang="0">
                <a:pos x="4" y="34"/>
              </a:cxn>
              <a:cxn ang="0">
                <a:pos x="15" y="21"/>
              </a:cxn>
              <a:cxn ang="0">
                <a:pos x="4" y="38"/>
              </a:cxn>
            </a:cxnLst>
            <a:rect l="0" t="0" r="r" b="b"/>
            <a:pathLst>
              <a:path w="46" h="41">
                <a:moveTo>
                  <a:pt x="4" y="38"/>
                </a:moveTo>
                <a:lnTo>
                  <a:pt x="0" y="38"/>
                </a:lnTo>
                <a:lnTo>
                  <a:pt x="2" y="40"/>
                </a:lnTo>
                <a:lnTo>
                  <a:pt x="4" y="38"/>
                </a:lnTo>
                <a:lnTo>
                  <a:pt x="45" y="0"/>
                </a:lnTo>
                <a:lnTo>
                  <a:pt x="34" y="4"/>
                </a:lnTo>
                <a:lnTo>
                  <a:pt x="36" y="6"/>
                </a:lnTo>
                <a:lnTo>
                  <a:pt x="45" y="0"/>
                </a:lnTo>
                <a:lnTo>
                  <a:pt x="15" y="21"/>
                </a:lnTo>
                <a:lnTo>
                  <a:pt x="23" y="21"/>
                </a:lnTo>
                <a:lnTo>
                  <a:pt x="4" y="38"/>
                </a:lnTo>
                <a:lnTo>
                  <a:pt x="4" y="34"/>
                </a:lnTo>
                <a:lnTo>
                  <a:pt x="15" y="21"/>
                </a:lnTo>
                <a:lnTo>
                  <a:pt x="4" y="38"/>
                </a:lnTo>
              </a:path>
            </a:pathLst>
          </a:custGeom>
          <a:solidFill>
            <a:srgbClr val="3D3D3D"/>
          </a:solidFill>
          <a:ln w="9525" cap="rnd">
            <a:noFill/>
            <a:round/>
            <a:headEnd/>
            <a:tailEnd/>
          </a:ln>
          <a:effectLst/>
        </p:spPr>
        <p:txBody>
          <a:bodyPr/>
          <a:lstStyle/>
          <a:p>
            <a:endParaRPr lang="en-US"/>
          </a:p>
        </p:txBody>
      </p:sp>
      <p:sp>
        <p:nvSpPr>
          <p:cNvPr id="38991" name="Freeform 79"/>
          <p:cNvSpPr>
            <a:spLocks/>
          </p:cNvSpPr>
          <p:nvPr/>
        </p:nvSpPr>
        <p:spPr bwMode="auto">
          <a:xfrm>
            <a:off x="3152775" y="3128963"/>
            <a:ext cx="93663" cy="82550"/>
          </a:xfrm>
          <a:custGeom>
            <a:avLst/>
            <a:gdLst/>
            <a:ahLst/>
            <a:cxnLst>
              <a:cxn ang="0">
                <a:pos x="8" y="40"/>
              </a:cxn>
              <a:cxn ang="0">
                <a:pos x="2" y="40"/>
              </a:cxn>
              <a:cxn ang="0">
                <a:pos x="0" y="40"/>
              </a:cxn>
              <a:cxn ang="0">
                <a:pos x="4" y="45"/>
              </a:cxn>
              <a:cxn ang="0">
                <a:pos x="4" y="42"/>
              </a:cxn>
              <a:cxn ang="0">
                <a:pos x="4" y="38"/>
              </a:cxn>
              <a:cxn ang="0">
                <a:pos x="19" y="23"/>
              </a:cxn>
              <a:cxn ang="0">
                <a:pos x="25" y="23"/>
              </a:cxn>
              <a:cxn ang="0">
                <a:pos x="8" y="40"/>
              </a:cxn>
              <a:cxn ang="0">
                <a:pos x="49" y="0"/>
              </a:cxn>
              <a:cxn ang="0">
                <a:pos x="47" y="0"/>
              </a:cxn>
              <a:cxn ang="0">
                <a:pos x="38" y="4"/>
              </a:cxn>
              <a:cxn ang="0">
                <a:pos x="36" y="6"/>
              </a:cxn>
              <a:cxn ang="0">
                <a:pos x="38" y="11"/>
              </a:cxn>
              <a:cxn ang="0">
                <a:pos x="49" y="0"/>
              </a:cxn>
              <a:cxn ang="0">
                <a:pos x="8" y="40"/>
              </a:cxn>
            </a:cxnLst>
            <a:rect l="0" t="0" r="r" b="b"/>
            <a:pathLst>
              <a:path w="50" h="46">
                <a:moveTo>
                  <a:pt x="8" y="40"/>
                </a:moveTo>
                <a:lnTo>
                  <a:pt x="2" y="40"/>
                </a:lnTo>
                <a:lnTo>
                  <a:pt x="0" y="40"/>
                </a:lnTo>
                <a:lnTo>
                  <a:pt x="4" y="45"/>
                </a:lnTo>
                <a:lnTo>
                  <a:pt x="4" y="42"/>
                </a:lnTo>
                <a:lnTo>
                  <a:pt x="4" y="38"/>
                </a:lnTo>
                <a:lnTo>
                  <a:pt x="19" y="23"/>
                </a:lnTo>
                <a:lnTo>
                  <a:pt x="25" y="23"/>
                </a:lnTo>
                <a:lnTo>
                  <a:pt x="8" y="40"/>
                </a:lnTo>
                <a:lnTo>
                  <a:pt x="49" y="0"/>
                </a:lnTo>
                <a:lnTo>
                  <a:pt x="47" y="0"/>
                </a:lnTo>
                <a:lnTo>
                  <a:pt x="38" y="4"/>
                </a:lnTo>
                <a:lnTo>
                  <a:pt x="36" y="6"/>
                </a:lnTo>
                <a:lnTo>
                  <a:pt x="38" y="11"/>
                </a:lnTo>
                <a:lnTo>
                  <a:pt x="49" y="0"/>
                </a:lnTo>
                <a:lnTo>
                  <a:pt x="8" y="40"/>
                </a:lnTo>
              </a:path>
            </a:pathLst>
          </a:custGeom>
          <a:solidFill>
            <a:srgbClr val="424242"/>
          </a:solidFill>
          <a:ln w="9525" cap="rnd">
            <a:noFill/>
            <a:round/>
            <a:headEnd/>
            <a:tailEnd/>
          </a:ln>
          <a:effectLst/>
        </p:spPr>
        <p:txBody>
          <a:bodyPr/>
          <a:lstStyle/>
          <a:p>
            <a:endParaRPr lang="en-US"/>
          </a:p>
        </p:txBody>
      </p:sp>
      <p:sp>
        <p:nvSpPr>
          <p:cNvPr id="38992" name="Freeform 80"/>
          <p:cNvSpPr>
            <a:spLocks/>
          </p:cNvSpPr>
          <p:nvPr/>
        </p:nvSpPr>
        <p:spPr bwMode="auto">
          <a:xfrm>
            <a:off x="3155950" y="3128963"/>
            <a:ext cx="93663" cy="87312"/>
          </a:xfrm>
          <a:custGeom>
            <a:avLst/>
            <a:gdLst/>
            <a:ahLst/>
            <a:cxnLst>
              <a:cxn ang="0">
                <a:pos x="9" y="40"/>
              </a:cxn>
              <a:cxn ang="0">
                <a:pos x="2" y="40"/>
              </a:cxn>
              <a:cxn ang="0">
                <a:pos x="0" y="42"/>
              </a:cxn>
              <a:cxn ang="0">
                <a:pos x="4" y="47"/>
              </a:cxn>
              <a:cxn ang="0">
                <a:pos x="2" y="40"/>
              </a:cxn>
              <a:cxn ang="0">
                <a:pos x="21" y="23"/>
              </a:cxn>
              <a:cxn ang="0">
                <a:pos x="28" y="23"/>
              </a:cxn>
              <a:cxn ang="0">
                <a:pos x="9" y="40"/>
              </a:cxn>
              <a:cxn ang="0">
                <a:pos x="49" y="0"/>
              </a:cxn>
              <a:cxn ang="0">
                <a:pos x="45" y="0"/>
              </a:cxn>
              <a:cxn ang="0">
                <a:pos x="43" y="2"/>
              </a:cxn>
              <a:cxn ang="0">
                <a:pos x="34" y="8"/>
              </a:cxn>
              <a:cxn ang="0">
                <a:pos x="36" y="13"/>
              </a:cxn>
              <a:cxn ang="0">
                <a:pos x="49" y="0"/>
              </a:cxn>
              <a:cxn ang="0">
                <a:pos x="9" y="40"/>
              </a:cxn>
            </a:cxnLst>
            <a:rect l="0" t="0" r="r" b="b"/>
            <a:pathLst>
              <a:path w="50" h="48">
                <a:moveTo>
                  <a:pt x="9" y="40"/>
                </a:moveTo>
                <a:lnTo>
                  <a:pt x="2" y="40"/>
                </a:lnTo>
                <a:lnTo>
                  <a:pt x="0" y="42"/>
                </a:lnTo>
                <a:lnTo>
                  <a:pt x="4" y="47"/>
                </a:lnTo>
                <a:lnTo>
                  <a:pt x="2" y="40"/>
                </a:lnTo>
                <a:lnTo>
                  <a:pt x="21" y="23"/>
                </a:lnTo>
                <a:lnTo>
                  <a:pt x="28" y="23"/>
                </a:lnTo>
                <a:lnTo>
                  <a:pt x="9" y="40"/>
                </a:lnTo>
                <a:lnTo>
                  <a:pt x="49" y="0"/>
                </a:lnTo>
                <a:lnTo>
                  <a:pt x="45" y="0"/>
                </a:lnTo>
                <a:lnTo>
                  <a:pt x="43" y="2"/>
                </a:lnTo>
                <a:lnTo>
                  <a:pt x="34" y="8"/>
                </a:lnTo>
                <a:lnTo>
                  <a:pt x="36" y="13"/>
                </a:lnTo>
                <a:lnTo>
                  <a:pt x="49" y="0"/>
                </a:lnTo>
                <a:lnTo>
                  <a:pt x="9" y="40"/>
                </a:lnTo>
              </a:path>
            </a:pathLst>
          </a:custGeom>
          <a:solidFill>
            <a:srgbClr val="474747"/>
          </a:solidFill>
          <a:ln w="9525" cap="rnd">
            <a:noFill/>
            <a:round/>
            <a:headEnd/>
            <a:tailEnd/>
          </a:ln>
          <a:effectLst/>
        </p:spPr>
        <p:txBody>
          <a:bodyPr/>
          <a:lstStyle/>
          <a:p>
            <a:endParaRPr lang="en-US"/>
          </a:p>
        </p:txBody>
      </p:sp>
      <p:sp>
        <p:nvSpPr>
          <p:cNvPr id="38993" name="Freeform 81"/>
          <p:cNvSpPr>
            <a:spLocks/>
          </p:cNvSpPr>
          <p:nvPr/>
        </p:nvSpPr>
        <p:spPr bwMode="auto">
          <a:xfrm>
            <a:off x="3160713" y="3128963"/>
            <a:ext cx="92075" cy="87312"/>
          </a:xfrm>
          <a:custGeom>
            <a:avLst/>
            <a:gdLst/>
            <a:ahLst/>
            <a:cxnLst>
              <a:cxn ang="0">
                <a:pos x="11" y="40"/>
              </a:cxn>
              <a:cxn ang="0">
                <a:pos x="4" y="40"/>
              </a:cxn>
              <a:cxn ang="0">
                <a:pos x="21" y="23"/>
              </a:cxn>
              <a:cxn ang="0">
                <a:pos x="26" y="23"/>
              </a:cxn>
              <a:cxn ang="0">
                <a:pos x="30" y="21"/>
              </a:cxn>
              <a:cxn ang="0">
                <a:pos x="11" y="40"/>
              </a:cxn>
              <a:cxn ang="0">
                <a:pos x="45" y="0"/>
              </a:cxn>
              <a:cxn ang="0">
                <a:pos x="49" y="0"/>
              </a:cxn>
              <a:cxn ang="0">
                <a:pos x="36" y="15"/>
              </a:cxn>
              <a:cxn ang="0">
                <a:pos x="34" y="11"/>
              </a:cxn>
              <a:cxn ang="0">
                <a:pos x="45" y="0"/>
              </a:cxn>
              <a:cxn ang="0">
                <a:pos x="0" y="42"/>
              </a:cxn>
              <a:cxn ang="0">
                <a:pos x="2" y="47"/>
              </a:cxn>
              <a:cxn ang="0">
                <a:pos x="0" y="45"/>
              </a:cxn>
              <a:cxn ang="0">
                <a:pos x="0" y="42"/>
              </a:cxn>
              <a:cxn ang="0">
                <a:pos x="11" y="40"/>
              </a:cxn>
            </a:cxnLst>
            <a:rect l="0" t="0" r="r" b="b"/>
            <a:pathLst>
              <a:path w="50" h="48">
                <a:moveTo>
                  <a:pt x="11" y="40"/>
                </a:moveTo>
                <a:lnTo>
                  <a:pt x="4" y="40"/>
                </a:lnTo>
                <a:lnTo>
                  <a:pt x="21" y="23"/>
                </a:lnTo>
                <a:lnTo>
                  <a:pt x="26" y="23"/>
                </a:lnTo>
                <a:lnTo>
                  <a:pt x="30" y="21"/>
                </a:lnTo>
                <a:lnTo>
                  <a:pt x="11" y="40"/>
                </a:lnTo>
                <a:lnTo>
                  <a:pt x="45" y="0"/>
                </a:lnTo>
                <a:lnTo>
                  <a:pt x="49" y="0"/>
                </a:lnTo>
                <a:lnTo>
                  <a:pt x="36" y="15"/>
                </a:lnTo>
                <a:lnTo>
                  <a:pt x="34" y="11"/>
                </a:lnTo>
                <a:lnTo>
                  <a:pt x="45" y="0"/>
                </a:lnTo>
                <a:lnTo>
                  <a:pt x="0" y="42"/>
                </a:lnTo>
                <a:lnTo>
                  <a:pt x="2" y="47"/>
                </a:lnTo>
                <a:lnTo>
                  <a:pt x="0" y="45"/>
                </a:lnTo>
                <a:lnTo>
                  <a:pt x="0" y="42"/>
                </a:lnTo>
                <a:lnTo>
                  <a:pt x="11" y="40"/>
                </a:lnTo>
              </a:path>
            </a:pathLst>
          </a:custGeom>
          <a:solidFill>
            <a:srgbClr val="4F4F4F"/>
          </a:solidFill>
          <a:ln w="9525" cap="rnd">
            <a:noFill/>
            <a:round/>
            <a:headEnd/>
            <a:tailEnd/>
          </a:ln>
          <a:effectLst/>
        </p:spPr>
        <p:txBody>
          <a:bodyPr/>
          <a:lstStyle/>
          <a:p>
            <a:endParaRPr lang="en-US"/>
          </a:p>
        </p:txBody>
      </p:sp>
      <p:sp>
        <p:nvSpPr>
          <p:cNvPr id="38994" name="Freeform 82"/>
          <p:cNvSpPr>
            <a:spLocks/>
          </p:cNvSpPr>
          <p:nvPr/>
        </p:nvSpPr>
        <p:spPr bwMode="auto">
          <a:xfrm>
            <a:off x="3163888" y="3128963"/>
            <a:ext cx="96837" cy="87312"/>
          </a:xfrm>
          <a:custGeom>
            <a:avLst/>
            <a:gdLst/>
            <a:ahLst/>
            <a:cxnLst>
              <a:cxn ang="0">
                <a:pos x="11" y="40"/>
              </a:cxn>
              <a:cxn ang="0">
                <a:pos x="5" y="40"/>
              </a:cxn>
              <a:cxn ang="0">
                <a:pos x="24" y="23"/>
              </a:cxn>
              <a:cxn ang="0">
                <a:pos x="34" y="19"/>
              </a:cxn>
              <a:cxn ang="0">
                <a:pos x="11" y="40"/>
              </a:cxn>
              <a:cxn ang="0">
                <a:pos x="45" y="0"/>
              </a:cxn>
              <a:cxn ang="0">
                <a:pos x="51" y="2"/>
              </a:cxn>
              <a:cxn ang="0">
                <a:pos x="34" y="17"/>
              </a:cxn>
              <a:cxn ang="0">
                <a:pos x="32" y="13"/>
              </a:cxn>
              <a:cxn ang="0">
                <a:pos x="45" y="0"/>
              </a:cxn>
              <a:cxn ang="0">
                <a:pos x="0" y="47"/>
              </a:cxn>
              <a:cxn ang="0">
                <a:pos x="0" y="47"/>
              </a:cxn>
              <a:cxn ang="0">
                <a:pos x="0" y="47"/>
              </a:cxn>
              <a:cxn ang="0">
                <a:pos x="11" y="40"/>
              </a:cxn>
            </a:cxnLst>
            <a:rect l="0" t="0" r="r" b="b"/>
            <a:pathLst>
              <a:path w="52" h="48">
                <a:moveTo>
                  <a:pt x="11" y="40"/>
                </a:moveTo>
                <a:lnTo>
                  <a:pt x="5" y="40"/>
                </a:lnTo>
                <a:lnTo>
                  <a:pt x="24" y="23"/>
                </a:lnTo>
                <a:lnTo>
                  <a:pt x="34" y="19"/>
                </a:lnTo>
                <a:lnTo>
                  <a:pt x="11" y="40"/>
                </a:lnTo>
                <a:lnTo>
                  <a:pt x="45" y="0"/>
                </a:lnTo>
                <a:lnTo>
                  <a:pt x="51" y="2"/>
                </a:lnTo>
                <a:lnTo>
                  <a:pt x="34" y="17"/>
                </a:lnTo>
                <a:lnTo>
                  <a:pt x="32" y="13"/>
                </a:lnTo>
                <a:lnTo>
                  <a:pt x="45" y="0"/>
                </a:lnTo>
                <a:lnTo>
                  <a:pt x="0" y="47"/>
                </a:lnTo>
                <a:lnTo>
                  <a:pt x="0" y="47"/>
                </a:lnTo>
                <a:lnTo>
                  <a:pt x="0" y="47"/>
                </a:lnTo>
                <a:lnTo>
                  <a:pt x="11" y="40"/>
                </a:lnTo>
              </a:path>
            </a:pathLst>
          </a:custGeom>
          <a:solidFill>
            <a:srgbClr val="545454"/>
          </a:solidFill>
          <a:ln w="9525" cap="rnd">
            <a:noFill/>
            <a:round/>
            <a:headEnd/>
            <a:tailEnd/>
          </a:ln>
          <a:effectLst/>
        </p:spPr>
        <p:txBody>
          <a:bodyPr/>
          <a:lstStyle/>
          <a:p>
            <a:endParaRPr lang="en-US"/>
          </a:p>
        </p:txBody>
      </p:sp>
      <p:sp>
        <p:nvSpPr>
          <p:cNvPr id="38995" name="Freeform 83"/>
          <p:cNvSpPr>
            <a:spLocks/>
          </p:cNvSpPr>
          <p:nvPr/>
        </p:nvSpPr>
        <p:spPr bwMode="auto">
          <a:xfrm>
            <a:off x="3181350" y="3128963"/>
            <a:ext cx="82550" cy="74612"/>
          </a:xfrm>
          <a:custGeom>
            <a:avLst/>
            <a:gdLst/>
            <a:ahLst/>
            <a:cxnLst>
              <a:cxn ang="0">
                <a:pos x="6" y="40"/>
              </a:cxn>
              <a:cxn ang="0">
                <a:pos x="0" y="40"/>
              </a:cxn>
              <a:cxn ang="0">
                <a:pos x="19" y="21"/>
              </a:cxn>
              <a:cxn ang="0">
                <a:pos x="25" y="17"/>
              </a:cxn>
              <a:cxn ang="0">
                <a:pos x="25" y="15"/>
              </a:cxn>
              <a:cxn ang="0">
                <a:pos x="38" y="0"/>
              </a:cxn>
              <a:cxn ang="0">
                <a:pos x="44" y="2"/>
              </a:cxn>
              <a:cxn ang="0">
                <a:pos x="6" y="40"/>
              </a:cxn>
            </a:cxnLst>
            <a:rect l="0" t="0" r="r" b="b"/>
            <a:pathLst>
              <a:path w="45" h="41">
                <a:moveTo>
                  <a:pt x="6" y="40"/>
                </a:moveTo>
                <a:lnTo>
                  <a:pt x="0" y="40"/>
                </a:lnTo>
                <a:lnTo>
                  <a:pt x="19" y="21"/>
                </a:lnTo>
                <a:lnTo>
                  <a:pt x="25" y="17"/>
                </a:lnTo>
                <a:lnTo>
                  <a:pt x="25" y="15"/>
                </a:lnTo>
                <a:lnTo>
                  <a:pt x="38" y="0"/>
                </a:lnTo>
                <a:lnTo>
                  <a:pt x="44" y="2"/>
                </a:lnTo>
                <a:lnTo>
                  <a:pt x="6" y="40"/>
                </a:lnTo>
              </a:path>
            </a:pathLst>
          </a:custGeom>
          <a:solidFill>
            <a:srgbClr val="595959"/>
          </a:solidFill>
          <a:ln w="9525" cap="rnd">
            <a:noFill/>
            <a:round/>
            <a:headEnd/>
            <a:tailEnd/>
          </a:ln>
          <a:effectLst/>
        </p:spPr>
        <p:txBody>
          <a:bodyPr/>
          <a:lstStyle/>
          <a:p>
            <a:endParaRPr lang="en-US"/>
          </a:p>
        </p:txBody>
      </p:sp>
      <p:sp>
        <p:nvSpPr>
          <p:cNvPr id="38996" name="Freeform 84"/>
          <p:cNvSpPr>
            <a:spLocks/>
          </p:cNvSpPr>
          <p:nvPr/>
        </p:nvSpPr>
        <p:spPr bwMode="auto">
          <a:xfrm>
            <a:off x="3184525" y="3132138"/>
            <a:ext cx="85725" cy="71437"/>
          </a:xfrm>
          <a:custGeom>
            <a:avLst/>
            <a:gdLst/>
            <a:ahLst/>
            <a:cxnLst>
              <a:cxn ang="0">
                <a:pos x="6" y="38"/>
              </a:cxn>
              <a:cxn ang="0">
                <a:pos x="0" y="38"/>
              </a:cxn>
              <a:cxn ang="0">
                <a:pos x="23" y="17"/>
              </a:cxn>
              <a:cxn ang="0">
                <a:pos x="23" y="15"/>
              </a:cxn>
              <a:cxn ang="0">
                <a:pos x="40" y="0"/>
              </a:cxn>
              <a:cxn ang="0">
                <a:pos x="45" y="0"/>
              </a:cxn>
              <a:cxn ang="0">
                <a:pos x="6" y="38"/>
              </a:cxn>
            </a:cxnLst>
            <a:rect l="0" t="0" r="r" b="b"/>
            <a:pathLst>
              <a:path w="46" h="39">
                <a:moveTo>
                  <a:pt x="6" y="38"/>
                </a:moveTo>
                <a:lnTo>
                  <a:pt x="0" y="38"/>
                </a:lnTo>
                <a:lnTo>
                  <a:pt x="23" y="17"/>
                </a:lnTo>
                <a:lnTo>
                  <a:pt x="23" y="15"/>
                </a:lnTo>
                <a:lnTo>
                  <a:pt x="40" y="0"/>
                </a:lnTo>
                <a:lnTo>
                  <a:pt x="45" y="0"/>
                </a:lnTo>
                <a:lnTo>
                  <a:pt x="6" y="38"/>
                </a:lnTo>
              </a:path>
            </a:pathLst>
          </a:custGeom>
          <a:solidFill>
            <a:srgbClr val="5C5C5C"/>
          </a:solidFill>
          <a:ln w="9525" cap="rnd">
            <a:noFill/>
            <a:round/>
            <a:headEnd/>
            <a:tailEnd/>
          </a:ln>
          <a:effectLst/>
        </p:spPr>
        <p:txBody>
          <a:bodyPr/>
          <a:lstStyle/>
          <a:p>
            <a:endParaRPr lang="en-US"/>
          </a:p>
        </p:txBody>
      </p:sp>
      <p:sp>
        <p:nvSpPr>
          <p:cNvPr id="38997" name="Freeform 85"/>
          <p:cNvSpPr>
            <a:spLocks/>
          </p:cNvSpPr>
          <p:nvPr/>
        </p:nvSpPr>
        <p:spPr bwMode="auto">
          <a:xfrm>
            <a:off x="3192463" y="3132138"/>
            <a:ext cx="85725" cy="71437"/>
          </a:xfrm>
          <a:custGeom>
            <a:avLst/>
            <a:gdLst/>
            <a:ahLst/>
            <a:cxnLst>
              <a:cxn ang="0">
                <a:pos x="7" y="38"/>
              </a:cxn>
              <a:cxn ang="0">
                <a:pos x="0" y="38"/>
              </a:cxn>
              <a:cxn ang="0">
                <a:pos x="38" y="0"/>
              </a:cxn>
              <a:cxn ang="0">
                <a:pos x="45" y="0"/>
              </a:cxn>
              <a:cxn ang="0">
                <a:pos x="7" y="38"/>
              </a:cxn>
            </a:cxnLst>
            <a:rect l="0" t="0" r="r" b="b"/>
            <a:pathLst>
              <a:path w="46" h="39">
                <a:moveTo>
                  <a:pt x="7" y="38"/>
                </a:moveTo>
                <a:lnTo>
                  <a:pt x="0" y="38"/>
                </a:lnTo>
                <a:lnTo>
                  <a:pt x="38" y="0"/>
                </a:lnTo>
                <a:lnTo>
                  <a:pt x="45" y="0"/>
                </a:lnTo>
                <a:lnTo>
                  <a:pt x="7" y="38"/>
                </a:lnTo>
              </a:path>
            </a:pathLst>
          </a:custGeom>
          <a:solidFill>
            <a:srgbClr val="616161"/>
          </a:solidFill>
          <a:ln w="9525" cap="rnd">
            <a:noFill/>
            <a:round/>
            <a:headEnd/>
            <a:tailEnd/>
          </a:ln>
          <a:effectLst/>
        </p:spPr>
        <p:txBody>
          <a:bodyPr/>
          <a:lstStyle/>
          <a:p>
            <a:endParaRPr lang="en-US"/>
          </a:p>
        </p:txBody>
      </p:sp>
      <p:sp>
        <p:nvSpPr>
          <p:cNvPr id="38998" name="Freeform 86"/>
          <p:cNvSpPr>
            <a:spLocks/>
          </p:cNvSpPr>
          <p:nvPr/>
        </p:nvSpPr>
        <p:spPr bwMode="auto">
          <a:xfrm>
            <a:off x="3195638" y="3132138"/>
            <a:ext cx="85725" cy="71437"/>
          </a:xfrm>
          <a:custGeom>
            <a:avLst/>
            <a:gdLst/>
            <a:ahLst/>
            <a:cxnLst>
              <a:cxn ang="0">
                <a:pos x="0" y="38"/>
              </a:cxn>
              <a:cxn ang="0">
                <a:pos x="7" y="38"/>
              </a:cxn>
              <a:cxn ang="0">
                <a:pos x="45" y="2"/>
              </a:cxn>
              <a:cxn ang="0">
                <a:pos x="43" y="0"/>
              </a:cxn>
              <a:cxn ang="0">
                <a:pos x="39" y="0"/>
              </a:cxn>
              <a:cxn ang="0">
                <a:pos x="0" y="38"/>
              </a:cxn>
            </a:cxnLst>
            <a:rect l="0" t="0" r="r" b="b"/>
            <a:pathLst>
              <a:path w="46" h="39">
                <a:moveTo>
                  <a:pt x="0" y="38"/>
                </a:moveTo>
                <a:lnTo>
                  <a:pt x="7" y="38"/>
                </a:lnTo>
                <a:lnTo>
                  <a:pt x="45" y="2"/>
                </a:lnTo>
                <a:lnTo>
                  <a:pt x="43" y="0"/>
                </a:lnTo>
                <a:lnTo>
                  <a:pt x="39" y="0"/>
                </a:lnTo>
                <a:lnTo>
                  <a:pt x="0" y="38"/>
                </a:lnTo>
              </a:path>
            </a:pathLst>
          </a:custGeom>
          <a:solidFill>
            <a:srgbClr val="696969"/>
          </a:solidFill>
          <a:ln w="9525" cap="rnd">
            <a:noFill/>
            <a:round/>
            <a:headEnd/>
            <a:tailEnd/>
          </a:ln>
          <a:effectLst/>
        </p:spPr>
        <p:txBody>
          <a:bodyPr/>
          <a:lstStyle/>
          <a:p>
            <a:endParaRPr lang="en-US"/>
          </a:p>
        </p:txBody>
      </p:sp>
      <p:sp>
        <p:nvSpPr>
          <p:cNvPr id="38999" name="Freeform 87"/>
          <p:cNvSpPr>
            <a:spLocks/>
          </p:cNvSpPr>
          <p:nvPr/>
        </p:nvSpPr>
        <p:spPr bwMode="auto">
          <a:xfrm>
            <a:off x="3205163" y="3132138"/>
            <a:ext cx="79375" cy="71437"/>
          </a:xfrm>
          <a:custGeom>
            <a:avLst/>
            <a:gdLst/>
            <a:ahLst/>
            <a:cxnLst>
              <a:cxn ang="0">
                <a:pos x="0" y="38"/>
              </a:cxn>
              <a:cxn ang="0">
                <a:pos x="2" y="38"/>
              </a:cxn>
              <a:cxn ang="0">
                <a:pos x="6" y="38"/>
              </a:cxn>
              <a:cxn ang="0">
                <a:pos x="42" y="2"/>
              </a:cxn>
              <a:cxn ang="0">
                <a:pos x="38" y="0"/>
              </a:cxn>
              <a:cxn ang="0">
                <a:pos x="0" y="38"/>
              </a:cxn>
            </a:cxnLst>
            <a:rect l="0" t="0" r="r" b="b"/>
            <a:pathLst>
              <a:path w="43" h="39">
                <a:moveTo>
                  <a:pt x="0" y="38"/>
                </a:moveTo>
                <a:lnTo>
                  <a:pt x="2" y="38"/>
                </a:lnTo>
                <a:lnTo>
                  <a:pt x="6" y="38"/>
                </a:lnTo>
                <a:lnTo>
                  <a:pt x="42" y="2"/>
                </a:lnTo>
                <a:lnTo>
                  <a:pt x="38" y="0"/>
                </a:lnTo>
                <a:lnTo>
                  <a:pt x="0" y="38"/>
                </a:lnTo>
              </a:path>
            </a:pathLst>
          </a:custGeom>
          <a:solidFill>
            <a:srgbClr val="6E6E6E"/>
          </a:solidFill>
          <a:ln w="9525" cap="rnd">
            <a:noFill/>
            <a:round/>
            <a:headEnd/>
            <a:tailEnd/>
          </a:ln>
          <a:effectLst/>
        </p:spPr>
        <p:txBody>
          <a:bodyPr/>
          <a:lstStyle/>
          <a:p>
            <a:endParaRPr lang="en-US"/>
          </a:p>
        </p:txBody>
      </p:sp>
      <p:sp>
        <p:nvSpPr>
          <p:cNvPr id="39000" name="Freeform 88"/>
          <p:cNvSpPr>
            <a:spLocks/>
          </p:cNvSpPr>
          <p:nvPr/>
        </p:nvSpPr>
        <p:spPr bwMode="auto">
          <a:xfrm>
            <a:off x="3208338" y="3135313"/>
            <a:ext cx="80962" cy="68262"/>
          </a:xfrm>
          <a:custGeom>
            <a:avLst/>
            <a:gdLst/>
            <a:ahLst/>
            <a:cxnLst>
              <a:cxn ang="0">
                <a:pos x="6" y="36"/>
              </a:cxn>
              <a:cxn ang="0">
                <a:pos x="0" y="36"/>
              </a:cxn>
              <a:cxn ang="0">
                <a:pos x="38" y="0"/>
              </a:cxn>
              <a:cxn ang="0">
                <a:pos x="42" y="0"/>
              </a:cxn>
              <a:cxn ang="0">
                <a:pos x="6" y="36"/>
              </a:cxn>
            </a:cxnLst>
            <a:rect l="0" t="0" r="r" b="b"/>
            <a:pathLst>
              <a:path w="43" h="37">
                <a:moveTo>
                  <a:pt x="6" y="36"/>
                </a:moveTo>
                <a:lnTo>
                  <a:pt x="0" y="36"/>
                </a:lnTo>
                <a:lnTo>
                  <a:pt x="38" y="0"/>
                </a:lnTo>
                <a:lnTo>
                  <a:pt x="42" y="0"/>
                </a:lnTo>
                <a:lnTo>
                  <a:pt x="6" y="36"/>
                </a:lnTo>
              </a:path>
            </a:pathLst>
          </a:custGeom>
          <a:solidFill>
            <a:srgbClr val="737373"/>
          </a:solidFill>
          <a:ln w="9525" cap="rnd">
            <a:noFill/>
            <a:round/>
            <a:headEnd/>
            <a:tailEnd/>
          </a:ln>
          <a:effectLst/>
        </p:spPr>
        <p:txBody>
          <a:bodyPr/>
          <a:lstStyle/>
          <a:p>
            <a:endParaRPr lang="en-US"/>
          </a:p>
        </p:txBody>
      </p:sp>
      <p:sp>
        <p:nvSpPr>
          <p:cNvPr id="39001" name="Freeform 89"/>
          <p:cNvSpPr>
            <a:spLocks/>
          </p:cNvSpPr>
          <p:nvPr/>
        </p:nvSpPr>
        <p:spPr bwMode="auto">
          <a:xfrm>
            <a:off x="3216275" y="3135313"/>
            <a:ext cx="76200" cy="71437"/>
          </a:xfrm>
          <a:custGeom>
            <a:avLst/>
            <a:gdLst/>
            <a:ahLst/>
            <a:cxnLst>
              <a:cxn ang="0">
                <a:pos x="4" y="38"/>
              </a:cxn>
              <a:cxn ang="0">
                <a:pos x="0" y="36"/>
              </a:cxn>
              <a:cxn ang="0">
                <a:pos x="36" y="0"/>
              </a:cxn>
              <a:cxn ang="0">
                <a:pos x="40" y="2"/>
              </a:cxn>
              <a:cxn ang="0">
                <a:pos x="4" y="38"/>
              </a:cxn>
            </a:cxnLst>
            <a:rect l="0" t="0" r="r" b="b"/>
            <a:pathLst>
              <a:path w="41" h="39">
                <a:moveTo>
                  <a:pt x="4" y="38"/>
                </a:moveTo>
                <a:lnTo>
                  <a:pt x="0" y="36"/>
                </a:lnTo>
                <a:lnTo>
                  <a:pt x="36" y="0"/>
                </a:lnTo>
                <a:lnTo>
                  <a:pt x="40" y="2"/>
                </a:lnTo>
                <a:lnTo>
                  <a:pt x="4" y="38"/>
                </a:lnTo>
              </a:path>
            </a:pathLst>
          </a:custGeom>
          <a:solidFill>
            <a:srgbClr val="787878"/>
          </a:solidFill>
          <a:ln w="9525" cap="rnd">
            <a:noFill/>
            <a:round/>
            <a:headEnd/>
            <a:tailEnd/>
          </a:ln>
          <a:effectLst/>
        </p:spPr>
        <p:txBody>
          <a:bodyPr/>
          <a:lstStyle/>
          <a:p>
            <a:endParaRPr lang="en-US"/>
          </a:p>
        </p:txBody>
      </p:sp>
      <p:sp>
        <p:nvSpPr>
          <p:cNvPr id="39002" name="Freeform 90"/>
          <p:cNvSpPr>
            <a:spLocks/>
          </p:cNvSpPr>
          <p:nvPr/>
        </p:nvSpPr>
        <p:spPr bwMode="auto">
          <a:xfrm>
            <a:off x="3219450" y="3135313"/>
            <a:ext cx="77788" cy="71437"/>
          </a:xfrm>
          <a:custGeom>
            <a:avLst/>
            <a:gdLst/>
            <a:ahLst/>
            <a:cxnLst>
              <a:cxn ang="0">
                <a:pos x="6" y="38"/>
              </a:cxn>
              <a:cxn ang="0">
                <a:pos x="0" y="36"/>
              </a:cxn>
              <a:cxn ang="0">
                <a:pos x="36" y="0"/>
              </a:cxn>
              <a:cxn ang="0">
                <a:pos x="41" y="2"/>
              </a:cxn>
              <a:cxn ang="0">
                <a:pos x="6" y="38"/>
              </a:cxn>
            </a:cxnLst>
            <a:rect l="0" t="0" r="r" b="b"/>
            <a:pathLst>
              <a:path w="42" h="39">
                <a:moveTo>
                  <a:pt x="6" y="38"/>
                </a:moveTo>
                <a:lnTo>
                  <a:pt x="0" y="36"/>
                </a:lnTo>
                <a:lnTo>
                  <a:pt x="36" y="0"/>
                </a:lnTo>
                <a:lnTo>
                  <a:pt x="41" y="2"/>
                </a:lnTo>
                <a:lnTo>
                  <a:pt x="6" y="38"/>
                </a:lnTo>
              </a:path>
            </a:pathLst>
          </a:custGeom>
          <a:solidFill>
            <a:srgbClr val="7D7D7D"/>
          </a:solidFill>
          <a:ln w="9525" cap="rnd">
            <a:noFill/>
            <a:round/>
            <a:headEnd/>
            <a:tailEnd/>
          </a:ln>
          <a:effectLst/>
        </p:spPr>
        <p:txBody>
          <a:bodyPr/>
          <a:lstStyle/>
          <a:p>
            <a:endParaRPr lang="en-US"/>
          </a:p>
        </p:txBody>
      </p:sp>
      <p:sp>
        <p:nvSpPr>
          <p:cNvPr id="39003" name="Freeform 91"/>
          <p:cNvSpPr>
            <a:spLocks/>
          </p:cNvSpPr>
          <p:nvPr/>
        </p:nvSpPr>
        <p:spPr bwMode="auto">
          <a:xfrm>
            <a:off x="3224213" y="3138488"/>
            <a:ext cx="77787" cy="68262"/>
          </a:xfrm>
          <a:custGeom>
            <a:avLst/>
            <a:gdLst/>
            <a:ahLst/>
            <a:cxnLst>
              <a:cxn ang="0">
                <a:pos x="7" y="36"/>
              </a:cxn>
              <a:cxn ang="0">
                <a:pos x="0" y="36"/>
              </a:cxn>
              <a:cxn ang="0">
                <a:pos x="36" y="0"/>
              </a:cxn>
              <a:cxn ang="0">
                <a:pos x="41" y="2"/>
              </a:cxn>
              <a:cxn ang="0">
                <a:pos x="7" y="36"/>
              </a:cxn>
            </a:cxnLst>
            <a:rect l="0" t="0" r="r" b="b"/>
            <a:pathLst>
              <a:path w="42" h="37">
                <a:moveTo>
                  <a:pt x="7" y="36"/>
                </a:moveTo>
                <a:lnTo>
                  <a:pt x="0" y="36"/>
                </a:lnTo>
                <a:lnTo>
                  <a:pt x="36" y="0"/>
                </a:lnTo>
                <a:lnTo>
                  <a:pt x="41" y="2"/>
                </a:lnTo>
                <a:lnTo>
                  <a:pt x="7" y="36"/>
                </a:lnTo>
              </a:path>
            </a:pathLst>
          </a:custGeom>
          <a:solidFill>
            <a:srgbClr val="828282"/>
          </a:solidFill>
          <a:ln w="9525" cap="rnd">
            <a:noFill/>
            <a:round/>
            <a:headEnd/>
            <a:tailEnd/>
          </a:ln>
          <a:effectLst/>
        </p:spPr>
        <p:txBody>
          <a:bodyPr/>
          <a:lstStyle/>
          <a:p>
            <a:endParaRPr lang="en-US"/>
          </a:p>
        </p:txBody>
      </p:sp>
      <p:sp>
        <p:nvSpPr>
          <p:cNvPr id="39004" name="Freeform 92"/>
          <p:cNvSpPr>
            <a:spLocks/>
          </p:cNvSpPr>
          <p:nvPr/>
        </p:nvSpPr>
        <p:spPr bwMode="auto">
          <a:xfrm>
            <a:off x="3230563" y="3138488"/>
            <a:ext cx="77787" cy="68262"/>
          </a:xfrm>
          <a:custGeom>
            <a:avLst/>
            <a:gdLst/>
            <a:ahLst/>
            <a:cxnLst>
              <a:cxn ang="0">
                <a:pos x="7" y="36"/>
              </a:cxn>
              <a:cxn ang="0">
                <a:pos x="0" y="36"/>
              </a:cxn>
              <a:cxn ang="0">
                <a:pos x="35" y="0"/>
              </a:cxn>
              <a:cxn ang="0">
                <a:pos x="41" y="2"/>
              </a:cxn>
              <a:cxn ang="0">
                <a:pos x="7" y="36"/>
              </a:cxn>
            </a:cxnLst>
            <a:rect l="0" t="0" r="r" b="b"/>
            <a:pathLst>
              <a:path w="42" h="37">
                <a:moveTo>
                  <a:pt x="7" y="36"/>
                </a:moveTo>
                <a:lnTo>
                  <a:pt x="0" y="36"/>
                </a:lnTo>
                <a:lnTo>
                  <a:pt x="35" y="0"/>
                </a:lnTo>
                <a:lnTo>
                  <a:pt x="41" y="2"/>
                </a:lnTo>
                <a:lnTo>
                  <a:pt x="7" y="36"/>
                </a:lnTo>
              </a:path>
            </a:pathLst>
          </a:custGeom>
          <a:solidFill>
            <a:srgbClr val="878787"/>
          </a:solidFill>
          <a:ln w="9525" cap="rnd">
            <a:noFill/>
            <a:round/>
            <a:headEnd/>
            <a:tailEnd/>
          </a:ln>
          <a:effectLst/>
        </p:spPr>
        <p:txBody>
          <a:bodyPr/>
          <a:lstStyle/>
          <a:p>
            <a:endParaRPr lang="en-US"/>
          </a:p>
        </p:txBody>
      </p:sp>
      <p:sp>
        <p:nvSpPr>
          <p:cNvPr id="39005" name="Freeform 93"/>
          <p:cNvSpPr>
            <a:spLocks/>
          </p:cNvSpPr>
          <p:nvPr/>
        </p:nvSpPr>
        <p:spPr bwMode="auto">
          <a:xfrm>
            <a:off x="3236913" y="3143250"/>
            <a:ext cx="76200" cy="63500"/>
          </a:xfrm>
          <a:custGeom>
            <a:avLst/>
            <a:gdLst/>
            <a:ahLst/>
            <a:cxnLst>
              <a:cxn ang="0">
                <a:pos x="6" y="34"/>
              </a:cxn>
              <a:cxn ang="0">
                <a:pos x="0" y="34"/>
              </a:cxn>
              <a:cxn ang="0">
                <a:pos x="34" y="0"/>
              </a:cxn>
              <a:cxn ang="0">
                <a:pos x="40" y="0"/>
              </a:cxn>
              <a:cxn ang="0">
                <a:pos x="6" y="34"/>
              </a:cxn>
            </a:cxnLst>
            <a:rect l="0" t="0" r="r" b="b"/>
            <a:pathLst>
              <a:path w="41" h="35">
                <a:moveTo>
                  <a:pt x="6" y="34"/>
                </a:moveTo>
                <a:lnTo>
                  <a:pt x="0" y="34"/>
                </a:lnTo>
                <a:lnTo>
                  <a:pt x="34" y="0"/>
                </a:lnTo>
                <a:lnTo>
                  <a:pt x="40" y="0"/>
                </a:lnTo>
                <a:lnTo>
                  <a:pt x="6" y="34"/>
                </a:lnTo>
              </a:path>
            </a:pathLst>
          </a:custGeom>
          <a:solidFill>
            <a:srgbClr val="8C8C8C"/>
          </a:solidFill>
          <a:ln w="9525" cap="rnd">
            <a:noFill/>
            <a:round/>
            <a:headEnd/>
            <a:tailEnd/>
          </a:ln>
          <a:effectLst/>
        </p:spPr>
        <p:txBody>
          <a:bodyPr/>
          <a:lstStyle/>
          <a:p>
            <a:endParaRPr lang="en-US"/>
          </a:p>
        </p:txBody>
      </p:sp>
      <p:sp>
        <p:nvSpPr>
          <p:cNvPr id="39006" name="Freeform 94"/>
          <p:cNvSpPr>
            <a:spLocks/>
          </p:cNvSpPr>
          <p:nvPr/>
        </p:nvSpPr>
        <p:spPr bwMode="auto">
          <a:xfrm>
            <a:off x="3243263" y="3143250"/>
            <a:ext cx="73025" cy="63500"/>
          </a:xfrm>
          <a:custGeom>
            <a:avLst/>
            <a:gdLst/>
            <a:ahLst/>
            <a:cxnLst>
              <a:cxn ang="0">
                <a:pos x="4" y="34"/>
              </a:cxn>
              <a:cxn ang="0">
                <a:pos x="0" y="34"/>
              </a:cxn>
              <a:cxn ang="0">
                <a:pos x="34" y="0"/>
              </a:cxn>
              <a:cxn ang="0">
                <a:pos x="38" y="3"/>
              </a:cxn>
              <a:cxn ang="0">
                <a:pos x="4" y="34"/>
              </a:cxn>
            </a:cxnLst>
            <a:rect l="0" t="0" r="r" b="b"/>
            <a:pathLst>
              <a:path w="39" h="35">
                <a:moveTo>
                  <a:pt x="4" y="34"/>
                </a:moveTo>
                <a:lnTo>
                  <a:pt x="0" y="34"/>
                </a:lnTo>
                <a:lnTo>
                  <a:pt x="34" y="0"/>
                </a:lnTo>
                <a:lnTo>
                  <a:pt x="38" y="3"/>
                </a:lnTo>
                <a:lnTo>
                  <a:pt x="4" y="34"/>
                </a:lnTo>
              </a:path>
            </a:pathLst>
          </a:custGeom>
          <a:solidFill>
            <a:srgbClr val="919191"/>
          </a:solidFill>
          <a:ln w="9525" cap="rnd">
            <a:noFill/>
            <a:round/>
            <a:headEnd/>
            <a:tailEnd/>
          </a:ln>
          <a:effectLst/>
        </p:spPr>
        <p:txBody>
          <a:bodyPr/>
          <a:lstStyle/>
          <a:p>
            <a:endParaRPr lang="en-US"/>
          </a:p>
        </p:txBody>
      </p:sp>
      <p:sp>
        <p:nvSpPr>
          <p:cNvPr id="39007" name="Freeform 95"/>
          <p:cNvSpPr>
            <a:spLocks/>
          </p:cNvSpPr>
          <p:nvPr/>
        </p:nvSpPr>
        <p:spPr bwMode="auto">
          <a:xfrm>
            <a:off x="3248025" y="3143250"/>
            <a:ext cx="71438" cy="63500"/>
          </a:xfrm>
          <a:custGeom>
            <a:avLst/>
            <a:gdLst/>
            <a:ahLst/>
            <a:cxnLst>
              <a:cxn ang="0">
                <a:pos x="6" y="34"/>
              </a:cxn>
              <a:cxn ang="0">
                <a:pos x="0" y="34"/>
              </a:cxn>
              <a:cxn ang="0">
                <a:pos x="34" y="0"/>
              </a:cxn>
              <a:cxn ang="0">
                <a:pos x="38" y="3"/>
              </a:cxn>
              <a:cxn ang="0">
                <a:pos x="6" y="34"/>
              </a:cxn>
            </a:cxnLst>
            <a:rect l="0" t="0" r="r" b="b"/>
            <a:pathLst>
              <a:path w="39" h="35">
                <a:moveTo>
                  <a:pt x="6" y="34"/>
                </a:moveTo>
                <a:lnTo>
                  <a:pt x="0" y="34"/>
                </a:lnTo>
                <a:lnTo>
                  <a:pt x="34" y="0"/>
                </a:lnTo>
                <a:lnTo>
                  <a:pt x="38" y="3"/>
                </a:lnTo>
                <a:lnTo>
                  <a:pt x="6" y="34"/>
                </a:lnTo>
              </a:path>
            </a:pathLst>
          </a:custGeom>
          <a:solidFill>
            <a:srgbClr val="969696"/>
          </a:solidFill>
          <a:ln w="9525" cap="rnd">
            <a:noFill/>
            <a:round/>
            <a:headEnd/>
            <a:tailEnd/>
          </a:ln>
          <a:effectLst/>
        </p:spPr>
        <p:txBody>
          <a:bodyPr/>
          <a:lstStyle/>
          <a:p>
            <a:endParaRPr lang="en-US"/>
          </a:p>
        </p:txBody>
      </p:sp>
      <p:sp>
        <p:nvSpPr>
          <p:cNvPr id="39008" name="Freeform 96"/>
          <p:cNvSpPr>
            <a:spLocks/>
          </p:cNvSpPr>
          <p:nvPr/>
        </p:nvSpPr>
        <p:spPr bwMode="auto">
          <a:xfrm>
            <a:off x="3251200" y="3148013"/>
            <a:ext cx="73025" cy="58737"/>
          </a:xfrm>
          <a:custGeom>
            <a:avLst/>
            <a:gdLst/>
            <a:ahLst/>
            <a:cxnLst>
              <a:cxn ang="0">
                <a:pos x="6" y="31"/>
              </a:cxn>
              <a:cxn ang="0">
                <a:pos x="0" y="31"/>
              </a:cxn>
              <a:cxn ang="0">
                <a:pos x="34" y="0"/>
              </a:cxn>
              <a:cxn ang="0">
                <a:pos x="38" y="2"/>
              </a:cxn>
              <a:cxn ang="0">
                <a:pos x="6" y="31"/>
              </a:cxn>
            </a:cxnLst>
            <a:rect l="0" t="0" r="r" b="b"/>
            <a:pathLst>
              <a:path w="39" h="32">
                <a:moveTo>
                  <a:pt x="6" y="31"/>
                </a:moveTo>
                <a:lnTo>
                  <a:pt x="0" y="31"/>
                </a:lnTo>
                <a:lnTo>
                  <a:pt x="34" y="0"/>
                </a:lnTo>
                <a:lnTo>
                  <a:pt x="38" y="2"/>
                </a:lnTo>
                <a:lnTo>
                  <a:pt x="6" y="31"/>
                </a:lnTo>
              </a:path>
            </a:pathLst>
          </a:custGeom>
          <a:solidFill>
            <a:srgbClr val="9C9C9C"/>
          </a:solidFill>
          <a:ln w="9525" cap="rnd">
            <a:noFill/>
            <a:round/>
            <a:headEnd/>
            <a:tailEnd/>
          </a:ln>
          <a:effectLst/>
        </p:spPr>
        <p:txBody>
          <a:bodyPr/>
          <a:lstStyle/>
          <a:p>
            <a:endParaRPr lang="en-US"/>
          </a:p>
        </p:txBody>
      </p:sp>
      <p:sp>
        <p:nvSpPr>
          <p:cNvPr id="39009" name="Freeform 97"/>
          <p:cNvSpPr>
            <a:spLocks/>
          </p:cNvSpPr>
          <p:nvPr/>
        </p:nvSpPr>
        <p:spPr bwMode="auto">
          <a:xfrm>
            <a:off x="3259138" y="3148013"/>
            <a:ext cx="69850" cy="58737"/>
          </a:xfrm>
          <a:custGeom>
            <a:avLst/>
            <a:gdLst/>
            <a:ahLst/>
            <a:cxnLst>
              <a:cxn ang="0">
                <a:pos x="7" y="31"/>
              </a:cxn>
              <a:cxn ang="0">
                <a:pos x="0" y="31"/>
              </a:cxn>
              <a:cxn ang="0">
                <a:pos x="32" y="0"/>
              </a:cxn>
              <a:cxn ang="0">
                <a:pos x="34" y="2"/>
              </a:cxn>
              <a:cxn ang="0">
                <a:pos x="37" y="2"/>
              </a:cxn>
              <a:cxn ang="0">
                <a:pos x="7" y="31"/>
              </a:cxn>
            </a:cxnLst>
            <a:rect l="0" t="0" r="r" b="b"/>
            <a:pathLst>
              <a:path w="38" h="32">
                <a:moveTo>
                  <a:pt x="7" y="31"/>
                </a:moveTo>
                <a:lnTo>
                  <a:pt x="0" y="31"/>
                </a:lnTo>
                <a:lnTo>
                  <a:pt x="32" y="0"/>
                </a:lnTo>
                <a:lnTo>
                  <a:pt x="34" y="2"/>
                </a:lnTo>
                <a:lnTo>
                  <a:pt x="37" y="2"/>
                </a:lnTo>
                <a:lnTo>
                  <a:pt x="7" y="31"/>
                </a:lnTo>
              </a:path>
            </a:pathLst>
          </a:custGeom>
          <a:solidFill>
            <a:srgbClr val="A1A1A1"/>
          </a:solidFill>
          <a:ln w="9525" cap="rnd">
            <a:noFill/>
            <a:round/>
            <a:headEnd/>
            <a:tailEnd/>
          </a:ln>
          <a:effectLst/>
        </p:spPr>
        <p:txBody>
          <a:bodyPr/>
          <a:lstStyle/>
          <a:p>
            <a:endParaRPr lang="en-US"/>
          </a:p>
        </p:txBody>
      </p:sp>
      <p:sp>
        <p:nvSpPr>
          <p:cNvPr id="39010" name="Freeform 98"/>
          <p:cNvSpPr>
            <a:spLocks/>
          </p:cNvSpPr>
          <p:nvPr/>
        </p:nvSpPr>
        <p:spPr bwMode="auto">
          <a:xfrm>
            <a:off x="3262313" y="3151188"/>
            <a:ext cx="71437" cy="60325"/>
          </a:xfrm>
          <a:custGeom>
            <a:avLst/>
            <a:gdLst/>
            <a:ahLst/>
            <a:cxnLst>
              <a:cxn ang="0">
                <a:pos x="0" y="29"/>
              </a:cxn>
              <a:cxn ang="0">
                <a:pos x="7" y="32"/>
              </a:cxn>
              <a:cxn ang="0">
                <a:pos x="9" y="29"/>
              </a:cxn>
              <a:cxn ang="0">
                <a:pos x="37" y="0"/>
              </a:cxn>
              <a:cxn ang="0">
                <a:pos x="32" y="0"/>
              </a:cxn>
              <a:cxn ang="0">
                <a:pos x="0" y="29"/>
              </a:cxn>
            </a:cxnLst>
            <a:rect l="0" t="0" r="r" b="b"/>
            <a:pathLst>
              <a:path w="38" h="33">
                <a:moveTo>
                  <a:pt x="0" y="29"/>
                </a:moveTo>
                <a:lnTo>
                  <a:pt x="7" y="32"/>
                </a:lnTo>
                <a:lnTo>
                  <a:pt x="9" y="29"/>
                </a:lnTo>
                <a:lnTo>
                  <a:pt x="37" y="0"/>
                </a:lnTo>
                <a:lnTo>
                  <a:pt x="32" y="0"/>
                </a:lnTo>
                <a:lnTo>
                  <a:pt x="0" y="29"/>
                </a:lnTo>
              </a:path>
            </a:pathLst>
          </a:custGeom>
          <a:solidFill>
            <a:srgbClr val="A6A6A6"/>
          </a:solidFill>
          <a:ln w="9525" cap="rnd">
            <a:noFill/>
            <a:round/>
            <a:headEnd/>
            <a:tailEnd/>
          </a:ln>
          <a:effectLst/>
        </p:spPr>
        <p:txBody>
          <a:bodyPr/>
          <a:lstStyle/>
          <a:p>
            <a:endParaRPr lang="en-US"/>
          </a:p>
        </p:txBody>
      </p:sp>
      <p:sp>
        <p:nvSpPr>
          <p:cNvPr id="39011" name="Freeform 99"/>
          <p:cNvSpPr>
            <a:spLocks/>
          </p:cNvSpPr>
          <p:nvPr/>
        </p:nvSpPr>
        <p:spPr bwMode="auto">
          <a:xfrm>
            <a:off x="3271838" y="3151188"/>
            <a:ext cx="65087" cy="60325"/>
          </a:xfrm>
          <a:custGeom>
            <a:avLst/>
            <a:gdLst/>
            <a:ahLst/>
            <a:cxnLst>
              <a:cxn ang="0">
                <a:pos x="0" y="29"/>
              </a:cxn>
              <a:cxn ang="0">
                <a:pos x="2" y="32"/>
              </a:cxn>
              <a:cxn ang="0">
                <a:pos x="8" y="27"/>
              </a:cxn>
              <a:cxn ang="0">
                <a:pos x="34" y="2"/>
              </a:cxn>
              <a:cxn ang="0">
                <a:pos x="30" y="0"/>
              </a:cxn>
              <a:cxn ang="0">
                <a:pos x="0" y="29"/>
              </a:cxn>
            </a:cxnLst>
            <a:rect l="0" t="0" r="r" b="b"/>
            <a:pathLst>
              <a:path w="35" h="33">
                <a:moveTo>
                  <a:pt x="0" y="29"/>
                </a:moveTo>
                <a:lnTo>
                  <a:pt x="2" y="32"/>
                </a:lnTo>
                <a:lnTo>
                  <a:pt x="8" y="27"/>
                </a:lnTo>
                <a:lnTo>
                  <a:pt x="34" y="2"/>
                </a:lnTo>
                <a:lnTo>
                  <a:pt x="30" y="0"/>
                </a:lnTo>
                <a:lnTo>
                  <a:pt x="0" y="29"/>
                </a:lnTo>
              </a:path>
            </a:pathLst>
          </a:custGeom>
          <a:solidFill>
            <a:srgbClr val="ABABAB"/>
          </a:solidFill>
          <a:ln w="9525" cap="rnd">
            <a:noFill/>
            <a:round/>
            <a:headEnd/>
            <a:tailEnd/>
          </a:ln>
          <a:effectLst/>
        </p:spPr>
        <p:txBody>
          <a:bodyPr/>
          <a:lstStyle/>
          <a:p>
            <a:endParaRPr lang="en-US"/>
          </a:p>
        </p:txBody>
      </p:sp>
      <p:sp>
        <p:nvSpPr>
          <p:cNvPr id="39012" name="Freeform 100"/>
          <p:cNvSpPr>
            <a:spLocks/>
          </p:cNvSpPr>
          <p:nvPr/>
        </p:nvSpPr>
        <p:spPr bwMode="auto">
          <a:xfrm>
            <a:off x="3279775" y="3151188"/>
            <a:ext cx="60325" cy="55562"/>
          </a:xfrm>
          <a:custGeom>
            <a:avLst/>
            <a:gdLst/>
            <a:ahLst/>
            <a:cxnLst>
              <a:cxn ang="0">
                <a:pos x="11" y="23"/>
              </a:cxn>
              <a:cxn ang="0">
                <a:pos x="0" y="29"/>
              </a:cxn>
              <a:cxn ang="0">
                <a:pos x="28" y="0"/>
              </a:cxn>
              <a:cxn ang="0">
                <a:pos x="32" y="2"/>
              </a:cxn>
              <a:cxn ang="0">
                <a:pos x="11" y="23"/>
              </a:cxn>
            </a:cxnLst>
            <a:rect l="0" t="0" r="r" b="b"/>
            <a:pathLst>
              <a:path w="33" h="30">
                <a:moveTo>
                  <a:pt x="11" y="23"/>
                </a:moveTo>
                <a:lnTo>
                  <a:pt x="0" y="29"/>
                </a:lnTo>
                <a:lnTo>
                  <a:pt x="28" y="0"/>
                </a:lnTo>
                <a:lnTo>
                  <a:pt x="32" y="2"/>
                </a:lnTo>
                <a:lnTo>
                  <a:pt x="11" y="23"/>
                </a:lnTo>
              </a:path>
            </a:pathLst>
          </a:custGeom>
          <a:solidFill>
            <a:srgbClr val="B0B0B0"/>
          </a:solidFill>
          <a:ln w="9525" cap="rnd">
            <a:noFill/>
            <a:round/>
            <a:headEnd/>
            <a:tailEnd/>
          </a:ln>
          <a:effectLst/>
        </p:spPr>
        <p:txBody>
          <a:bodyPr/>
          <a:lstStyle/>
          <a:p>
            <a:endParaRPr lang="en-US"/>
          </a:p>
        </p:txBody>
      </p:sp>
      <p:sp>
        <p:nvSpPr>
          <p:cNvPr id="39013" name="Freeform 101"/>
          <p:cNvSpPr>
            <a:spLocks/>
          </p:cNvSpPr>
          <p:nvPr/>
        </p:nvSpPr>
        <p:spPr bwMode="auto">
          <a:xfrm>
            <a:off x="3286125" y="3155950"/>
            <a:ext cx="61913" cy="47625"/>
          </a:xfrm>
          <a:custGeom>
            <a:avLst/>
            <a:gdLst/>
            <a:ahLst/>
            <a:cxnLst>
              <a:cxn ang="0">
                <a:pos x="13" y="19"/>
              </a:cxn>
              <a:cxn ang="0">
                <a:pos x="0" y="25"/>
              </a:cxn>
              <a:cxn ang="0">
                <a:pos x="26" y="0"/>
              </a:cxn>
              <a:cxn ang="0">
                <a:pos x="32" y="2"/>
              </a:cxn>
              <a:cxn ang="0">
                <a:pos x="13" y="19"/>
              </a:cxn>
            </a:cxnLst>
            <a:rect l="0" t="0" r="r" b="b"/>
            <a:pathLst>
              <a:path w="33" h="26">
                <a:moveTo>
                  <a:pt x="13" y="19"/>
                </a:moveTo>
                <a:lnTo>
                  <a:pt x="0" y="25"/>
                </a:lnTo>
                <a:lnTo>
                  <a:pt x="26" y="0"/>
                </a:lnTo>
                <a:lnTo>
                  <a:pt x="32" y="2"/>
                </a:lnTo>
                <a:lnTo>
                  <a:pt x="13" y="19"/>
                </a:lnTo>
              </a:path>
            </a:pathLst>
          </a:custGeom>
          <a:solidFill>
            <a:srgbClr val="B5B5B5"/>
          </a:solidFill>
          <a:ln w="9525" cap="rnd">
            <a:noFill/>
            <a:round/>
            <a:headEnd/>
            <a:tailEnd/>
          </a:ln>
          <a:effectLst/>
        </p:spPr>
        <p:txBody>
          <a:bodyPr/>
          <a:lstStyle/>
          <a:p>
            <a:endParaRPr lang="en-US"/>
          </a:p>
        </p:txBody>
      </p:sp>
      <p:sp>
        <p:nvSpPr>
          <p:cNvPr id="39014" name="Freeform 102"/>
          <p:cNvSpPr>
            <a:spLocks/>
          </p:cNvSpPr>
          <p:nvPr/>
        </p:nvSpPr>
        <p:spPr bwMode="auto">
          <a:xfrm>
            <a:off x="3300413" y="3155950"/>
            <a:ext cx="50800" cy="39688"/>
          </a:xfrm>
          <a:custGeom>
            <a:avLst/>
            <a:gdLst/>
            <a:ahLst/>
            <a:cxnLst>
              <a:cxn ang="0">
                <a:pos x="12" y="17"/>
              </a:cxn>
              <a:cxn ang="0">
                <a:pos x="0" y="21"/>
              </a:cxn>
              <a:cxn ang="0">
                <a:pos x="21" y="0"/>
              </a:cxn>
              <a:cxn ang="0">
                <a:pos x="27" y="2"/>
              </a:cxn>
              <a:cxn ang="0">
                <a:pos x="12" y="17"/>
              </a:cxn>
            </a:cxnLst>
            <a:rect l="0" t="0" r="r" b="b"/>
            <a:pathLst>
              <a:path w="28" h="22">
                <a:moveTo>
                  <a:pt x="12" y="17"/>
                </a:moveTo>
                <a:lnTo>
                  <a:pt x="0" y="21"/>
                </a:lnTo>
                <a:lnTo>
                  <a:pt x="21" y="0"/>
                </a:lnTo>
                <a:lnTo>
                  <a:pt x="27" y="2"/>
                </a:lnTo>
                <a:lnTo>
                  <a:pt x="12" y="17"/>
                </a:lnTo>
              </a:path>
            </a:pathLst>
          </a:custGeom>
          <a:solidFill>
            <a:srgbClr val="BABABA"/>
          </a:solidFill>
          <a:ln w="9525" cap="rnd">
            <a:noFill/>
            <a:round/>
            <a:headEnd/>
            <a:tailEnd/>
          </a:ln>
          <a:effectLst/>
        </p:spPr>
        <p:txBody>
          <a:bodyPr/>
          <a:lstStyle/>
          <a:p>
            <a:endParaRPr lang="en-US"/>
          </a:p>
        </p:txBody>
      </p:sp>
      <p:sp>
        <p:nvSpPr>
          <p:cNvPr id="39015" name="Freeform 103"/>
          <p:cNvSpPr>
            <a:spLocks/>
          </p:cNvSpPr>
          <p:nvPr/>
        </p:nvSpPr>
        <p:spPr bwMode="auto">
          <a:xfrm>
            <a:off x="3311525" y="3159125"/>
            <a:ext cx="44450" cy="33338"/>
          </a:xfrm>
          <a:custGeom>
            <a:avLst/>
            <a:gdLst/>
            <a:ahLst/>
            <a:cxnLst>
              <a:cxn ang="0">
                <a:pos x="0" y="17"/>
              </a:cxn>
              <a:cxn ang="0">
                <a:pos x="13" y="13"/>
              </a:cxn>
              <a:cxn ang="0">
                <a:pos x="13" y="11"/>
              </a:cxn>
              <a:cxn ang="0">
                <a:pos x="23" y="2"/>
              </a:cxn>
              <a:cxn ang="0">
                <a:pos x="19" y="0"/>
              </a:cxn>
              <a:cxn ang="0">
                <a:pos x="0" y="17"/>
              </a:cxn>
            </a:cxnLst>
            <a:rect l="0" t="0" r="r" b="b"/>
            <a:pathLst>
              <a:path w="24" h="18">
                <a:moveTo>
                  <a:pt x="0" y="17"/>
                </a:moveTo>
                <a:lnTo>
                  <a:pt x="13" y="13"/>
                </a:lnTo>
                <a:lnTo>
                  <a:pt x="13" y="11"/>
                </a:lnTo>
                <a:lnTo>
                  <a:pt x="23" y="2"/>
                </a:lnTo>
                <a:lnTo>
                  <a:pt x="19" y="0"/>
                </a:lnTo>
                <a:lnTo>
                  <a:pt x="0" y="17"/>
                </a:lnTo>
              </a:path>
            </a:pathLst>
          </a:custGeom>
          <a:solidFill>
            <a:srgbClr val="BFBFBF"/>
          </a:solidFill>
          <a:ln w="9525" cap="rnd">
            <a:noFill/>
            <a:round/>
            <a:headEnd/>
            <a:tailEnd/>
          </a:ln>
          <a:effectLst/>
        </p:spPr>
        <p:txBody>
          <a:bodyPr/>
          <a:lstStyle/>
          <a:p>
            <a:endParaRPr lang="en-US"/>
          </a:p>
        </p:txBody>
      </p:sp>
      <p:sp>
        <p:nvSpPr>
          <p:cNvPr id="39016" name="Freeform 104"/>
          <p:cNvSpPr>
            <a:spLocks/>
          </p:cNvSpPr>
          <p:nvPr/>
        </p:nvSpPr>
        <p:spPr bwMode="auto">
          <a:xfrm>
            <a:off x="3322638" y="3159125"/>
            <a:ext cx="38100" cy="30163"/>
          </a:xfrm>
          <a:custGeom>
            <a:avLst/>
            <a:gdLst/>
            <a:ahLst/>
            <a:cxnLst>
              <a:cxn ang="0">
                <a:pos x="0" y="16"/>
              </a:cxn>
              <a:cxn ang="0">
                <a:pos x="7" y="13"/>
              </a:cxn>
              <a:cxn ang="0">
                <a:pos x="13" y="8"/>
              </a:cxn>
              <a:cxn ang="0">
                <a:pos x="20" y="2"/>
              </a:cxn>
              <a:cxn ang="0">
                <a:pos x="15" y="0"/>
              </a:cxn>
              <a:cxn ang="0">
                <a:pos x="0" y="16"/>
              </a:cxn>
            </a:cxnLst>
            <a:rect l="0" t="0" r="r" b="b"/>
            <a:pathLst>
              <a:path w="21" h="17">
                <a:moveTo>
                  <a:pt x="0" y="16"/>
                </a:moveTo>
                <a:lnTo>
                  <a:pt x="7" y="13"/>
                </a:lnTo>
                <a:lnTo>
                  <a:pt x="13" y="8"/>
                </a:lnTo>
                <a:lnTo>
                  <a:pt x="20" y="2"/>
                </a:lnTo>
                <a:lnTo>
                  <a:pt x="15" y="0"/>
                </a:lnTo>
                <a:lnTo>
                  <a:pt x="0" y="16"/>
                </a:lnTo>
              </a:path>
            </a:pathLst>
          </a:custGeom>
          <a:solidFill>
            <a:srgbClr val="C4C4C4"/>
          </a:solidFill>
          <a:ln w="9525" cap="rnd">
            <a:noFill/>
            <a:round/>
            <a:headEnd/>
            <a:tailEnd/>
          </a:ln>
          <a:effectLst/>
        </p:spPr>
        <p:txBody>
          <a:bodyPr/>
          <a:lstStyle/>
          <a:p>
            <a:endParaRPr lang="en-US"/>
          </a:p>
        </p:txBody>
      </p:sp>
      <p:sp>
        <p:nvSpPr>
          <p:cNvPr id="39017" name="Freeform 105"/>
          <p:cNvSpPr>
            <a:spLocks/>
          </p:cNvSpPr>
          <p:nvPr/>
        </p:nvSpPr>
        <p:spPr bwMode="auto">
          <a:xfrm>
            <a:off x="3335338" y="3162300"/>
            <a:ext cx="31750" cy="31750"/>
          </a:xfrm>
          <a:custGeom>
            <a:avLst/>
            <a:gdLst/>
            <a:ahLst/>
            <a:cxnLst>
              <a:cxn ang="0">
                <a:pos x="10" y="7"/>
              </a:cxn>
              <a:cxn ang="0">
                <a:pos x="0" y="16"/>
              </a:cxn>
              <a:cxn ang="0">
                <a:pos x="10" y="0"/>
              </a:cxn>
              <a:cxn ang="0">
                <a:pos x="16" y="0"/>
              </a:cxn>
              <a:cxn ang="0">
                <a:pos x="10" y="7"/>
              </a:cxn>
            </a:cxnLst>
            <a:rect l="0" t="0" r="r" b="b"/>
            <a:pathLst>
              <a:path w="17" h="17">
                <a:moveTo>
                  <a:pt x="10" y="7"/>
                </a:moveTo>
                <a:lnTo>
                  <a:pt x="0" y="16"/>
                </a:lnTo>
                <a:lnTo>
                  <a:pt x="10" y="0"/>
                </a:lnTo>
                <a:lnTo>
                  <a:pt x="16" y="0"/>
                </a:lnTo>
                <a:lnTo>
                  <a:pt x="10" y="7"/>
                </a:lnTo>
              </a:path>
            </a:pathLst>
          </a:custGeom>
          <a:solidFill>
            <a:srgbClr val="C9C9C9"/>
          </a:solidFill>
          <a:ln w="9525" cap="rnd">
            <a:noFill/>
            <a:round/>
            <a:headEnd/>
            <a:tailEnd/>
          </a:ln>
          <a:effectLst/>
        </p:spPr>
        <p:txBody>
          <a:bodyPr/>
          <a:lstStyle/>
          <a:p>
            <a:endParaRPr lang="en-US"/>
          </a:p>
        </p:txBody>
      </p:sp>
      <p:sp>
        <p:nvSpPr>
          <p:cNvPr id="39018" name="Freeform 106"/>
          <p:cNvSpPr>
            <a:spLocks/>
          </p:cNvSpPr>
          <p:nvPr/>
        </p:nvSpPr>
        <p:spPr bwMode="auto">
          <a:xfrm>
            <a:off x="3346450" y="3162300"/>
            <a:ext cx="31750" cy="31750"/>
          </a:xfrm>
          <a:custGeom>
            <a:avLst/>
            <a:gdLst/>
            <a:ahLst/>
            <a:cxnLst>
              <a:cxn ang="0">
                <a:pos x="0" y="16"/>
              </a:cxn>
              <a:cxn ang="0">
                <a:pos x="16" y="5"/>
              </a:cxn>
              <a:cxn ang="0">
                <a:pos x="10" y="0"/>
              </a:cxn>
              <a:cxn ang="0">
                <a:pos x="0" y="16"/>
              </a:cxn>
            </a:cxnLst>
            <a:rect l="0" t="0" r="r" b="b"/>
            <a:pathLst>
              <a:path w="17" h="17">
                <a:moveTo>
                  <a:pt x="0" y="16"/>
                </a:moveTo>
                <a:lnTo>
                  <a:pt x="16" y="5"/>
                </a:lnTo>
                <a:lnTo>
                  <a:pt x="10" y="0"/>
                </a:lnTo>
                <a:lnTo>
                  <a:pt x="0" y="16"/>
                </a:lnTo>
              </a:path>
            </a:pathLst>
          </a:custGeom>
          <a:solidFill>
            <a:srgbClr val="D1D1D1"/>
          </a:solidFill>
          <a:ln w="9525" cap="rnd">
            <a:noFill/>
            <a:round/>
            <a:headEnd/>
            <a:tailEnd/>
          </a:ln>
          <a:effectLst/>
        </p:spPr>
        <p:txBody>
          <a:bodyPr/>
          <a:lstStyle/>
          <a:p>
            <a:endParaRPr lang="en-US"/>
          </a:p>
        </p:txBody>
      </p:sp>
      <p:sp>
        <p:nvSpPr>
          <p:cNvPr id="39019" name="Freeform 107"/>
          <p:cNvSpPr>
            <a:spLocks/>
          </p:cNvSpPr>
          <p:nvPr/>
        </p:nvSpPr>
        <p:spPr bwMode="auto">
          <a:xfrm>
            <a:off x="3354388" y="3162300"/>
            <a:ext cx="30162" cy="31750"/>
          </a:xfrm>
          <a:custGeom>
            <a:avLst/>
            <a:gdLst/>
            <a:ahLst/>
            <a:cxnLst>
              <a:cxn ang="0">
                <a:pos x="0" y="16"/>
              </a:cxn>
              <a:cxn ang="0">
                <a:pos x="16" y="8"/>
              </a:cxn>
              <a:cxn ang="0">
                <a:pos x="11" y="0"/>
              </a:cxn>
              <a:cxn ang="0">
                <a:pos x="0" y="16"/>
              </a:cxn>
            </a:cxnLst>
            <a:rect l="0" t="0" r="r" b="b"/>
            <a:pathLst>
              <a:path w="17" h="17">
                <a:moveTo>
                  <a:pt x="0" y="16"/>
                </a:moveTo>
                <a:lnTo>
                  <a:pt x="16" y="8"/>
                </a:lnTo>
                <a:lnTo>
                  <a:pt x="11" y="0"/>
                </a:lnTo>
                <a:lnTo>
                  <a:pt x="0" y="16"/>
                </a:lnTo>
              </a:path>
            </a:pathLst>
          </a:custGeom>
          <a:solidFill>
            <a:srgbClr val="D6D6D6"/>
          </a:solidFill>
          <a:ln w="9525" cap="rnd">
            <a:noFill/>
            <a:round/>
            <a:headEnd/>
            <a:tailEnd/>
          </a:ln>
          <a:effectLst/>
        </p:spPr>
        <p:txBody>
          <a:bodyPr/>
          <a:lstStyle/>
          <a:p>
            <a:endParaRPr lang="en-US"/>
          </a:p>
        </p:txBody>
      </p:sp>
      <p:sp>
        <p:nvSpPr>
          <p:cNvPr id="39020" name="Freeform 108"/>
          <p:cNvSpPr>
            <a:spLocks/>
          </p:cNvSpPr>
          <p:nvPr/>
        </p:nvSpPr>
        <p:spPr bwMode="auto">
          <a:xfrm>
            <a:off x="2819400" y="2967038"/>
            <a:ext cx="61913" cy="46037"/>
          </a:xfrm>
          <a:custGeom>
            <a:avLst/>
            <a:gdLst/>
            <a:ahLst/>
            <a:cxnLst>
              <a:cxn ang="0">
                <a:pos x="2" y="19"/>
              </a:cxn>
              <a:cxn ang="0">
                <a:pos x="26" y="0"/>
              </a:cxn>
              <a:cxn ang="0">
                <a:pos x="32" y="0"/>
              </a:cxn>
              <a:cxn ang="0">
                <a:pos x="6" y="25"/>
              </a:cxn>
              <a:cxn ang="0">
                <a:pos x="0" y="23"/>
              </a:cxn>
              <a:cxn ang="0">
                <a:pos x="2" y="19"/>
              </a:cxn>
            </a:cxnLst>
            <a:rect l="0" t="0" r="r" b="b"/>
            <a:pathLst>
              <a:path w="33" h="26">
                <a:moveTo>
                  <a:pt x="2" y="19"/>
                </a:moveTo>
                <a:lnTo>
                  <a:pt x="26" y="0"/>
                </a:lnTo>
                <a:lnTo>
                  <a:pt x="32" y="0"/>
                </a:lnTo>
                <a:lnTo>
                  <a:pt x="6" y="25"/>
                </a:lnTo>
                <a:lnTo>
                  <a:pt x="0" y="23"/>
                </a:lnTo>
                <a:lnTo>
                  <a:pt x="2" y="19"/>
                </a:lnTo>
              </a:path>
            </a:pathLst>
          </a:custGeom>
          <a:solidFill>
            <a:srgbClr val="141414"/>
          </a:solidFill>
          <a:ln w="9525" cap="rnd">
            <a:noFill/>
            <a:round/>
            <a:headEnd/>
            <a:tailEnd/>
          </a:ln>
          <a:effectLst/>
        </p:spPr>
        <p:txBody>
          <a:bodyPr/>
          <a:lstStyle/>
          <a:p>
            <a:endParaRPr lang="en-US"/>
          </a:p>
        </p:txBody>
      </p:sp>
      <p:sp>
        <p:nvSpPr>
          <p:cNvPr id="39021" name="Freeform 109"/>
          <p:cNvSpPr>
            <a:spLocks/>
          </p:cNvSpPr>
          <p:nvPr/>
        </p:nvSpPr>
        <p:spPr bwMode="auto">
          <a:xfrm>
            <a:off x="2824163" y="2967038"/>
            <a:ext cx="68262" cy="46037"/>
          </a:xfrm>
          <a:custGeom>
            <a:avLst/>
            <a:gdLst/>
            <a:ahLst/>
            <a:cxnLst>
              <a:cxn ang="0">
                <a:pos x="36" y="0"/>
              </a:cxn>
              <a:cxn ang="0">
                <a:pos x="24" y="0"/>
              </a:cxn>
              <a:cxn ang="0">
                <a:pos x="0" y="23"/>
              </a:cxn>
              <a:cxn ang="0">
                <a:pos x="11" y="25"/>
              </a:cxn>
              <a:cxn ang="0">
                <a:pos x="36" y="0"/>
              </a:cxn>
            </a:cxnLst>
            <a:rect l="0" t="0" r="r" b="b"/>
            <a:pathLst>
              <a:path w="37" h="26">
                <a:moveTo>
                  <a:pt x="36" y="0"/>
                </a:moveTo>
                <a:lnTo>
                  <a:pt x="24" y="0"/>
                </a:lnTo>
                <a:lnTo>
                  <a:pt x="0" y="23"/>
                </a:lnTo>
                <a:lnTo>
                  <a:pt x="11" y="25"/>
                </a:lnTo>
                <a:lnTo>
                  <a:pt x="36" y="0"/>
                </a:lnTo>
              </a:path>
            </a:pathLst>
          </a:custGeom>
          <a:solidFill>
            <a:srgbClr val="191919"/>
          </a:solidFill>
          <a:ln w="9525" cap="rnd">
            <a:noFill/>
            <a:round/>
            <a:headEnd/>
            <a:tailEnd/>
          </a:ln>
          <a:effectLst/>
        </p:spPr>
        <p:txBody>
          <a:bodyPr/>
          <a:lstStyle/>
          <a:p>
            <a:endParaRPr lang="en-US"/>
          </a:p>
        </p:txBody>
      </p:sp>
      <p:sp>
        <p:nvSpPr>
          <p:cNvPr id="39022" name="Freeform 110"/>
          <p:cNvSpPr>
            <a:spLocks/>
          </p:cNvSpPr>
          <p:nvPr/>
        </p:nvSpPr>
        <p:spPr bwMode="auto">
          <a:xfrm>
            <a:off x="2830513" y="2967038"/>
            <a:ext cx="71437" cy="46037"/>
          </a:xfrm>
          <a:custGeom>
            <a:avLst/>
            <a:gdLst/>
            <a:ahLst/>
            <a:cxnLst>
              <a:cxn ang="0">
                <a:pos x="37" y="0"/>
              </a:cxn>
              <a:cxn ang="0">
                <a:pos x="26" y="0"/>
              </a:cxn>
              <a:cxn ang="0">
                <a:pos x="0" y="25"/>
              </a:cxn>
              <a:cxn ang="0">
                <a:pos x="9" y="25"/>
              </a:cxn>
              <a:cxn ang="0">
                <a:pos x="11" y="25"/>
              </a:cxn>
              <a:cxn ang="0">
                <a:pos x="37" y="0"/>
              </a:cxn>
            </a:cxnLst>
            <a:rect l="0" t="0" r="r" b="b"/>
            <a:pathLst>
              <a:path w="38" h="26">
                <a:moveTo>
                  <a:pt x="37" y="0"/>
                </a:moveTo>
                <a:lnTo>
                  <a:pt x="26" y="0"/>
                </a:lnTo>
                <a:lnTo>
                  <a:pt x="0" y="25"/>
                </a:lnTo>
                <a:lnTo>
                  <a:pt x="9" y="25"/>
                </a:lnTo>
                <a:lnTo>
                  <a:pt x="11" y="25"/>
                </a:lnTo>
                <a:lnTo>
                  <a:pt x="37" y="0"/>
                </a:lnTo>
              </a:path>
            </a:pathLst>
          </a:custGeom>
          <a:solidFill>
            <a:srgbClr val="1F1F1F"/>
          </a:solidFill>
          <a:ln w="9525" cap="rnd">
            <a:noFill/>
            <a:round/>
            <a:headEnd/>
            <a:tailEnd/>
          </a:ln>
          <a:effectLst/>
        </p:spPr>
        <p:txBody>
          <a:bodyPr/>
          <a:lstStyle/>
          <a:p>
            <a:endParaRPr lang="en-US"/>
          </a:p>
        </p:txBody>
      </p:sp>
      <p:sp>
        <p:nvSpPr>
          <p:cNvPr id="39023" name="Freeform 111"/>
          <p:cNvSpPr>
            <a:spLocks/>
          </p:cNvSpPr>
          <p:nvPr/>
        </p:nvSpPr>
        <p:spPr bwMode="auto">
          <a:xfrm>
            <a:off x="2844800" y="2967038"/>
            <a:ext cx="68263" cy="46037"/>
          </a:xfrm>
          <a:custGeom>
            <a:avLst/>
            <a:gdLst/>
            <a:ahLst/>
            <a:cxnLst>
              <a:cxn ang="0">
                <a:pos x="36" y="0"/>
              </a:cxn>
              <a:cxn ang="0">
                <a:pos x="25" y="0"/>
              </a:cxn>
              <a:cxn ang="0">
                <a:pos x="0" y="25"/>
              </a:cxn>
              <a:cxn ang="0">
                <a:pos x="2" y="25"/>
              </a:cxn>
              <a:cxn ang="0">
                <a:pos x="10" y="25"/>
              </a:cxn>
              <a:cxn ang="0">
                <a:pos x="36" y="0"/>
              </a:cxn>
            </a:cxnLst>
            <a:rect l="0" t="0" r="r" b="b"/>
            <a:pathLst>
              <a:path w="37" h="26">
                <a:moveTo>
                  <a:pt x="36" y="0"/>
                </a:moveTo>
                <a:lnTo>
                  <a:pt x="25" y="0"/>
                </a:lnTo>
                <a:lnTo>
                  <a:pt x="0" y="25"/>
                </a:lnTo>
                <a:lnTo>
                  <a:pt x="2" y="25"/>
                </a:lnTo>
                <a:lnTo>
                  <a:pt x="10" y="25"/>
                </a:lnTo>
                <a:lnTo>
                  <a:pt x="36" y="0"/>
                </a:lnTo>
              </a:path>
            </a:pathLst>
          </a:custGeom>
          <a:solidFill>
            <a:srgbClr val="242424"/>
          </a:solidFill>
          <a:ln w="9525" cap="rnd">
            <a:noFill/>
            <a:round/>
            <a:headEnd/>
            <a:tailEnd/>
          </a:ln>
          <a:effectLst/>
        </p:spPr>
        <p:txBody>
          <a:bodyPr/>
          <a:lstStyle/>
          <a:p>
            <a:endParaRPr lang="en-US"/>
          </a:p>
        </p:txBody>
      </p:sp>
      <p:sp>
        <p:nvSpPr>
          <p:cNvPr id="39024" name="Freeform 112"/>
          <p:cNvSpPr>
            <a:spLocks/>
          </p:cNvSpPr>
          <p:nvPr/>
        </p:nvSpPr>
        <p:spPr bwMode="auto">
          <a:xfrm>
            <a:off x="2851150" y="2967038"/>
            <a:ext cx="69850" cy="46037"/>
          </a:xfrm>
          <a:custGeom>
            <a:avLst/>
            <a:gdLst/>
            <a:ahLst/>
            <a:cxnLst>
              <a:cxn ang="0">
                <a:pos x="36" y="0"/>
              </a:cxn>
              <a:cxn ang="0">
                <a:pos x="26" y="0"/>
              </a:cxn>
              <a:cxn ang="0">
                <a:pos x="0" y="25"/>
              </a:cxn>
              <a:cxn ang="0">
                <a:pos x="13" y="23"/>
              </a:cxn>
              <a:cxn ang="0">
                <a:pos x="36" y="0"/>
              </a:cxn>
            </a:cxnLst>
            <a:rect l="0" t="0" r="r" b="b"/>
            <a:pathLst>
              <a:path w="37" h="26">
                <a:moveTo>
                  <a:pt x="36" y="0"/>
                </a:moveTo>
                <a:lnTo>
                  <a:pt x="26" y="0"/>
                </a:lnTo>
                <a:lnTo>
                  <a:pt x="0" y="25"/>
                </a:lnTo>
                <a:lnTo>
                  <a:pt x="13" y="23"/>
                </a:lnTo>
                <a:lnTo>
                  <a:pt x="36" y="0"/>
                </a:lnTo>
              </a:path>
            </a:pathLst>
          </a:custGeom>
          <a:solidFill>
            <a:srgbClr val="292929"/>
          </a:solidFill>
          <a:ln w="9525" cap="rnd">
            <a:noFill/>
            <a:round/>
            <a:headEnd/>
            <a:tailEnd/>
          </a:ln>
          <a:effectLst/>
        </p:spPr>
        <p:txBody>
          <a:bodyPr/>
          <a:lstStyle/>
          <a:p>
            <a:endParaRPr lang="en-US"/>
          </a:p>
        </p:txBody>
      </p:sp>
      <p:sp>
        <p:nvSpPr>
          <p:cNvPr id="39025" name="Freeform 113"/>
          <p:cNvSpPr>
            <a:spLocks/>
          </p:cNvSpPr>
          <p:nvPr/>
        </p:nvSpPr>
        <p:spPr bwMode="auto">
          <a:xfrm>
            <a:off x="2862263" y="2967038"/>
            <a:ext cx="71437" cy="46037"/>
          </a:xfrm>
          <a:custGeom>
            <a:avLst/>
            <a:gdLst/>
            <a:ahLst/>
            <a:cxnLst>
              <a:cxn ang="0">
                <a:pos x="37" y="0"/>
              </a:cxn>
              <a:cxn ang="0">
                <a:pos x="26" y="0"/>
              </a:cxn>
              <a:cxn ang="0">
                <a:pos x="0" y="25"/>
              </a:cxn>
              <a:cxn ang="0">
                <a:pos x="13" y="23"/>
              </a:cxn>
              <a:cxn ang="0">
                <a:pos x="37" y="0"/>
              </a:cxn>
            </a:cxnLst>
            <a:rect l="0" t="0" r="r" b="b"/>
            <a:pathLst>
              <a:path w="38" h="26">
                <a:moveTo>
                  <a:pt x="37" y="0"/>
                </a:moveTo>
                <a:lnTo>
                  <a:pt x="26" y="0"/>
                </a:lnTo>
                <a:lnTo>
                  <a:pt x="0" y="25"/>
                </a:lnTo>
                <a:lnTo>
                  <a:pt x="13" y="23"/>
                </a:lnTo>
                <a:lnTo>
                  <a:pt x="37" y="0"/>
                </a:lnTo>
              </a:path>
            </a:pathLst>
          </a:custGeom>
          <a:solidFill>
            <a:srgbClr val="2E2E2E"/>
          </a:solidFill>
          <a:ln w="9525" cap="rnd">
            <a:noFill/>
            <a:round/>
            <a:headEnd/>
            <a:tailEnd/>
          </a:ln>
          <a:effectLst/>
        </p:spPr>
        <p:txBody>
          <a:bodyPr/>
          <a:lstStyle/>
          <a:p>
            <a:endParaRPr lang="en-US"/>
          </a:p>
        </p:txBody>
      </p:sp>
      <p:sp>
        <p:nvSpPr>
          <p:cNvPr id="39026" name="Freeform 114"/>
          <p:cNvSpPr>
            <a:spLocks/>
          </p:cNvSpPr>
          <p:nvPr/>
        </p:nvSpPr>
        <p:spPr bwMode="auto">
          <a:xfrm>
            <a:off x="2876550" y="2967038"/>
            <a:ext cx="65088" cy="42862"/>
          </a:xfrm>
          <a:custGeom>
            <a:avLst/>
            <a:gdLst/>
            <a:ahLst/>
            <a:cxnLst>
              <a:cxn ang="0">
                <a:pos x="34" y="0"/>
              </a:cxn>
              <a:cxn ang="0">
                <a:pos x="23" y="0"/>
              </a:cxn>
              <a:cxn ang="0">
                <a:pos x="0" y="23"/>
              </a:cxn>
              <a:cxn ang="0">
                <a:pos x="13" y="21"/>
              </a:cxn>
              <a:cxn ang="0">
                <a:pos x="34" y="0"/>
              </a:cxn>
            </a:cxnLst>
            <a:rect l="0" t="0" r="r" b="b"/>
            <a:pathLst>
              <a:path w="35" h="24">
                <a:moveTo>
                  <a:pt x="34" y="0"/>
                </a:moveTo>
                <a:lnTo>
                  <a:pt x="23" y="0"/>
                </a:lnTo>
                <a:lnTo>
                  <a:pt x="0" y="23"/>
                </a:lnTo>
                <a:lnTo>
                  <a:pt x="13" y="21"/>
                </a:lnTo>
                <a:lnTo>
                  <a:pt x="34" y="0"/>
                </a:lnTo>
              </a:path>
            </a:pathLst>
          </a:custGeom>
          <a:solidFill>
            <a:srgbClr val="333333"/>
          </a:solidFill>
          <a:ln w="9525" cap="rnd">
            <a:noFill/>
            <a:round/>
            <a:headEnd/>
            <a:tailEnd/>
          </a:ln>
          <a:effectLst/>
        </p:spPr>
        <p:txBody>
          <a:bodyPr/>
          <a:lstStyle/>
          <a:p>
            <a:endParaRPr lang="en-US"/>
          </a:p>
        </p:txBody>
      </p:sp>
      <p:sp>
        <p:nvSpPr>
          <p:cNvPr id="39027" name="Freeform 115"/>
          <p:cNvSpPr>
            <a:spLocks/>
          </p:cNvSpPr>
          <p:nvPr/>
        </p:nvSpPr>
        <p:spPr bwMode="auto">
          <a:xfrm>
            <a:off x="2887663" y="2967038"/>
            <a:ext cx="60325" cy="42862"/>
          </a:xfrm>
          <a:custGeom>
            <a:avLst/>
            <a:gdLst/>
            <a:ahLst/>
            <a:cxnLst>
              <a:cxn ang="0">
                <a:pos x="24" y="0"/>
              </a:cxn>
              <a:cxn ang="0">
                <a:pos x="28" y="0"/>
              </a:cxn>
              <a:cxn ang="0">
                <a:pos x="32" y="2"/>
              </a:cxn>
              <a:cxn ang="0">
                <a:pos x="13" y="21"/>
              </a:cxn>
              <a:cxn ang="0">
                <a:pos x="0" y="23"/>
              </a:cxn>
              <a:cxn ang="0">
                <a:pos x="24" y="0"/>
              </a:cxn>
            </a:cxnLst>
            <a:rect l="0" t="0" r="r" b="b"/>
            <a:pathLst>
              <a:path w="33" h="24">
                <a:moveTo>
                  <a:pt x="24" y="0"/>
                </a:moveTo>
                <a:lnTo>
                  <a:pt x="28" y="0"/>
                </a:lnTo>
                <a:lnTo>
                  <a:pt x="32" y="2"/>
                </a:lnTo>
                <a:lnTo>
                  <a:pt x="13" y="21"/>
                </a:lnTo>
                <a:lnTo>
                  <a:pt x="0" y="23"/>
                </a:lnTo>
                <a:lnTo>
                  <a:pt x="24" y="0"/>
                </a:lnTo>
              </a:path>
            </a:pathLst>
          </a:custGeom>
          <a:solidFill>
            <a:srgbClr val="383838"/>
          </a:solidFill>
          <a:ln w="9525" cap="rnd">
            <a:noFill/>
            <a:round/>
            <a:headEnd/>
            <a:tailEnd/>
          </a:ln>
          <a:effectLst/>
        </p:spPr>
        <p:txBody>
          <a:bodyPr/>
          <a:lstStyle/>
          <a:p>
            <a:endParaRPr lang="en-US"/>
          </a:p>
        </p:txBody>
      </p:sp>
      <p:sp>
        <p:nvSpPr>
          <p:cNvPr id="39028" name="Freeform 116"/>
          <p:cNvSpPr>
            <a:spLocks/>
          </p:cNvSpPr>
          <p:nvPr/>
        </p:nvSpPr>
        <p:spPr bwMode="auto">
          <a:xfrm>
            <a:off x="2900363" y="2967038"/>
            <a:ext cx="55562" cy="39687"/>
          </a:xfrm>
          <a:custGeom>
            <a:avLst/>
            <a:gdLst/>
            <a:ahLst/>
            <a:cxnLst>
              <a:cxn ang="0">
                <a:pos x="21" y="0"/>
              </a:cxn>
              <a:cxn ang="0">
                <a:pos x="29" y="2"/>
              </a:cxn>
              <a:cxn ang="0">
                <a:pos x="12" y="21"/>
              </a:cxn>
              <a:cxn ang="0">
                <a:pos x="0" y="21"/>
              </a:cxn>
              <a:cxn ang="0">
                <a:pos x="21" y="0"/>
              </a:cxn>
            </a:cxnLst>
            <a:rect l="0" t="0" r="r" b="b"/>
            <a:pathLst>
              <a:path w="30" h="22">
                <a:moveTo>
                  <a:pt x="21" y="0"/>
                </a:moveTo>
                <a:lnTo>
                  <a:pt x="29" y="2"/>
                </a:lnTo>
                <a:lnTo>
                  <a:pt x="12" y="21"/>
                </a:lnTo>
                <a:lnTo>
                  <a:pt x="0" y="21"/>
                </a:lnTo>
                <a:lnTo>
                  <a:pt x="21" y="0"/>
                </a:lnTo>
              </a:path>
            </a:pathLst>
          </a:custGeom>
          <a:solidFill>
            <a:srgbClr val="3D3D3D"/>
          </a:solidFill>
          <a:ln w="9525" cap="rnd">
            <a:noFill/>
            <a:round/>
            <a:headEnd/>
            <a:tailEnd/>
          </a:ln>
          <a:effectLst/>
        </p:spPr>
        <p:txBody>
          <a:bodyPr/>
          <a:lstStyle/>
          <a:p>
            <a:endParaRPr lang="en-US"/>
          </a:p>
        </p:txBody>
      </p:sp>
      <p:sp>
        <p:nvSpPr>
          <p:cNvPr id="39029" name="Freeform 117"/>
          <p:cNvSpPr>
            <a:spLocks/>
          </p:cNvSpPr>
          <p:nvPr/>
        </p:nvSpPr>
        <p:spPr bwMode="auto">
          <a:xfrm>
            <a:off x="2911475" y="2970213"/>
            <a:ext cx="53975" cy="39687"/>
          </a:xfrm>
          <a:custGeom>
            <a:avLst/>
            <a:gdLst/>
            <a:ahLst/>
            <a:cxnLst>
              <a:cxn ang="0">
                <a:pos x="28" y="2"/>
              </a:cxn>
              <a:cxn ang="0">
                <a:pos x="19" y="0"/>
              </a:cxn>
              <a:cxn ang="0">
                <a:pos x="0" y="19"/>
              </a:cxn>
              <a:cxn ang="0">
                <a:pos x="6" y="17"/>
              </a:cxn>
              <a:cxn ang="0">
                <a:pos x="8" y="21"/>
              </a:cxn>
              <a:cxn ang="0">
                <a:pos x="28" y="2"/>
              </a:cxn>
            </a:cxnLst>
            <a:rect l="0" t="0" r="r" b="b"/>
            <a:pathLst>
              <a:path w="29" h="22">
                <a:moveTo>
                  <a:pt x="28" y="2"/>
                </a:moveTo>
                <a:lnTo>
                  <a:pt x="19" y="0"/>
                </a:lnTo>
                <a:lnTo>
                  <a:pt x="0" y="19"/>
                </a:lnTo>
                <a:lnTo>
                  <a:pt x="6" y="17"/>
                </a:lnTo>
                <a:lnTo>
                  <a:pt x="8" y="21"/>
                </a:lnTo>
                <a:lnTo>
                  <a:pt x="28" y="2"/>
                </a:lnTo>
              </a:path>
            </a:pathLst>
          </a:custGeom>
          <a:solidFill>
            <a:srgbClr val="424242"/>
          </a:solidFill>
          <a:ln w="9525" cap="rnd">
            <a:noFill/>
            <a:round/>
            <a:headEnd/>
            <a:tailEnd/>
          </a:ln>
          <a:effectLst/>
        </p:spPr>
        <p:txBody>
          <a:bodyPr/>
          <a:lstStyle/>
          <a:p>
            <a:endParaRPr lang="en-US"/>
          </a:p>
        </p:txBody>
      </p:sp>
      <p:sp>
        <p:nvSpPr>
          <p:cNvPr id="39030" name="Freeform 118"/>
          <p:cNvSpPr>
            <a:spLocks/>
          </p:cNvSpPr>
          <p:nvPr/>
        </p:nvSpPr>
        <p:spPr bwMode="auto">
          <a:xfrm>
            <a:off x="2922588" y="2970213"/>
            <a:ext cx="49212" cy="42862"/>
          </a:xfrm>
          <a:custGeom>
            <a:avLst/>
            <a:gdLst/>
            <a:ahLst/>
            <a:cxnLst>
              <a:cxn ang="0">
                <a:pos x="26" y="4"/>
              </a:cxn>
              <a:cxn ang="0">
                <a:pos x="17" y="0"/>
              </a:cxn>
              <a:cxn ang="0">
                <a:pos x="0" y="19"/>
              </a:cxn>
              <a:cxn ang="0">
                <a:pos x="0" y="17"/>
              </a:cxn>
              <a:cxn ang="0">
                <a:pos x="5" y="23"/>
              </a:cxn>
              <a:cxn ang="0">
                <a:pos x="26" y="4"/>
              </a:cxn>
            </a:cxnLst>
            <a:rect l="0" t="0" r="r" b="b"/>
            <a:pathLst>
              <a:path w="27" h="24">
                <a:moveTo>
                  <a:pt x="26" y="4"/>
                </a:moveTo>
                <a:lnTo>
                  <a:pt x="17" y="0"/>
                </a:lnTo>
                <a:lnTo>
                  <a:pt x="0" y="19"/>
                </a:lnTo>
                <a:lnTo>
                  <a:pt x="0" y="17"/>
                </a:lnTo>
                <a:lnTo>
                  <a:pt x="5" y="23"/>
                </a:lnTo>
                <a:lnTo>
                  <a:pt x="26" y="4"/>
                </a:lnTo>
              </a:path>
            </a:pathLst>
          </a:custGeom>
          <a:solidFill>
            <a:srgbClr val="474747"/>
          </a:solidFill>
          <a:ln w="9525" cap="rnd">
            <a:noFill/>
            <a:round/>
            <a:headEnd/>
            <a:tailEnd/>
          </a:ln>
          <a:effectLst/>
        </p:spPr>
        <p:txBody>
          <a:bodyPr/>
          <a:lstStyle/>
          <a:p>
            <a:endParaRPr lang="en-US"/>
          </a:p>
        </p:txBody>
      </p:sp>
      <p:sp>
        <p:nvSpPr>
          <p:cNvPr id="39031" name="Freeform 119"/>
          <p:cNvSpPr>
            <a:spLocks/>
          </p:cNvSpPr>
          <p:nvPr/>
        </p:nvSpPr>
        <p:spPr bwMode="auto">
          <a:xfrm>
            <a:off x="2925763" y="2973388"/>
            <a:ext cx="53975" cy="44450"/>
          </a:xfrm>
          <a:custGeom>
            <a:avLst/>
            <a:gdLst/>
            <a:ahLst/>
            <a:cxnLst>
              <a:cxn ang="0">
                <a:pos x="28" y="2"/>
              </a:cxn>
              <a:cxn ang="0">
                <a:pos x="20" y="0"/>
              </a:cxn>
              <a:cxn ang="0">
                <a:pos x="0" y="19"/>
              </a:cxn>
              <a:cxn ang="0">
                <a:pos x="3" y="21"/>
              </a:cxn>
              <a:cxn ang="0">
                <a:pos x="7" y="23"/>
              </a:cxn>
              <a:cxn ang="0">
                <a:pos x="28" y="2"/>
              </a:cxn>
            </a:cxnLst>
            <a:rect l="0" t="0" r="r" b="b"/>
            <a:pathLst>
              <a:path w="29" h="24">
                <a:moveTo>
                  <a:pt x="28" y="2"/>
                </a:moveTo>
                <a:lnTo>
                  <a:pt x="20" y="0"/>
                </a:lnTo>
                <a:lnTo>
                  <a:pt x="0" y="19"/>
                </a:lnTo>
                <a:lnTo>
                  <a:pt x="3" y="21"/>
                </a:lnTo>
                <a:lnTo>
                  <a:pt x="7" y="23"/>
                </a:lnTo>
                <a:lnTo>
                  <a:pt x="28" y="2"/>
                </a:lnTo>
              </a:path>
            </a:pathLst>
          </a:custGeom>
          <a:solidFill>
            <a:srgbClr val="4F4F4F"/>
          </a:solidFill>
          <a:ln w="9525" cap="rnd">
            <a:noFill/>
            <a:round/>
            <a:headEnd/>
            <a:tailEnd/>
          </a:ln>
          <a:effectLst/>
        </p:spPr>
        <p:txBody>
          <a:bodyPr/>
          <a:lstStyle/>
          <a:p>
            <a:endParaRPr lang="en-US"/>
          </a:p>
        </p:txBody>
      </p:sp>
      <p:sp>
        <p:nvSpPr>
          <p:cNvPr id="39032" name="Freeform 120"/>
          <p:cNvSpPr>
            <a:spLocks/>
          </p:cNvSpPr>
          <p:nvPr/>
        </p:nvSpPr>
        <p:spPr bwMode="auto">
          <a:xfrm>
            <a:off x="2932113" y="2978150"/>
            <a:ext cx="50800" cy="39688"/>
          </a:xfrm>
          <a:custGeom>
            <a:avLst/>
            <a:gdLst/>
            <a:ahLst/>
            <a:cxnLst>
              <a:cxn ang="0">
                <a:pos x="27" y="2"/>
              </a:cxn>
              <a:cxn ang="0">
                <a:pos x="21" y="0"/>
              </a:cxn>
              <a:cxn ang="0">
                <a:pos x="0" y="19"/>
              </a:cxn>
              <a:cxn ang="0">
                <a:pos x="8" y="21"/>
              </a:cxn>
              <a:cxn ang="0">
                <a:pos x="27" y="2"/>
              </a:cxn>
            </a:cxnLst>
            <a:rect l="0" t="0" r="r" b="b"/>
            <a:pathLst>
              <a:path w="28" h="22">
                <a:moveTo>
                  <a:pt x="27" y="2"/>
                </a:moveTo>
                <a:lnTo>
                  <a:pt x="21" y="0"/>
                </a:lnTo>
                <a:lnTo>
                  <a:pt x="0" y="19"/>
                </a:lnTo>
                <a:lnTo>
                  <a:pt x="8" y="21"/>
                </a:lnTo>
                <a:lnTo>
                  <a:pt x="27" y="2"/>
                </a:lnTo>
              </a:path>
            </a:pathLst>
          </a:custGeom>
          <a:solidFill>
            <a:srgbClr val="545454"/>
          </a:solidFill>
          <a:ln w="9525" cap="rnd">
            <a:noFill/>
            <a:round/>
            <a:headEnd/>
            <a:tailEnd/>
          </a:ln>
          <a:effectLst/>
        </p:spPr>
        <p:txBody>
          <a:bodyPr/>
          <a:lstStyle/>
          <a:p>
            <a:endParaRPr lang="en-US"/>
          </a:p>
        </p:txBody>
      </p:sp>
      <p:sp>
        <p:nvSpPr>
          <p:cNvPr id="39033" name="Freeform 121"/>
          <p:cNvSpPr>
            <a:spLocks/>
          </p:cNvSpPr>
          <p:nvPr/>
        </p:nvSpPr>
        <p:spPr bwMode="auto">
          <a:xfrm>
            <a:off x="2938463" y="2978150"/>
            <a:ext cx="53975" cy="42863"/>
          </a:xfrm>
          <a:custGeom>
            <a:avLst/>
            <a:gdLst/>
            <a:ahLst/>
            <a:cxnLst>
              <a:cxn ang="0">
                <a:pos x="28" y="2"/>
              </a:cxn>
              <a:cxn ang="0">
                <a:pos x="21" y="0"/>
              </a:cxn>
              <a:cxn ang="0">
                <a:pos x="0" y="21"/>
              </a:cxn>
              <a:cxn ang="0">
                <a:pos x="8" y="23"/>
              </a:cxn>
              <a:cxn ang="0">
                <a:pos x="28" y="2"/>
              </a:cxn>
            </a:cxnLst>
            <a:rect l="0" t="0" r="r" b="b"/>
            <a:pathLst>
              <a:path w="29" h="24">
                <a:moveTo>
                  <a:pt x="28" y="2"/>
                </a:moveTo>
                <a:lnTo>
                  <a:pt x="21" y="0"/>
                </a:lnTo>
                <a:lnTo>
                  <a:pt x="0" y="21"/>
                </a:lnTo>
                <a:lnTo>
                  <a:pt x="8" y="23"/>
                </a:lnTo>
                <a:lnTo>
                  <a:pt x="28" y="2"/>
                </a:lnTo>
              </a:path>
            </a:pathLst>
          </a:custGeom>
          <a:solidFill>
            <a:srgbClr val="595959"/>
          </a:solidFill>
          <a:ln w="9525" cap="rnd">
            <a:noFill/>
            <a:round/>
            <a:headEnd/>
            <a:tailEnd/>
          </a:ln>
          <a:effectLst/>
        </p:spPr>
        <p:txBody>
          <a:bodyPr/>
          <a:lstStyle/>
          <a:p>
            <a:endParaRPr lang="en-US"/>
          </a:p>
        </p:txBody>
      </p:sp>
      <p:sp>
        <p:nvSpPr>
          <p:cNvPr id="39034" name="Freeform 122"/>
          <p:cNvSpPr>
            <a:spLocks/>
          </p:cNvSpPr>
          <p:nvPr/>
        </p:nvSpPr>
        <p:spPr bwMode="auto">
          <a:xfrm>
            <a:off x="2946400" y="2981325"/>
            <a:ext cx="53975" cy="39688"/>
          </a:xfrm>
          <a:custGeom>
            <a:avLst/>
            <a:gdLst/>
            <a:ahLst/>
            <a:cxnLst>
              <a:cxn ang="0">
                <a:pos x="28" y="2"/>
              </a:cxn>
              <a:cxn ang="0">
                <a:pos x="19" y="0"/>
              </a:cxn>
              <a:cxn ang="0">
                <a:pos x="0" y="19"/>
              </a:cxn>
              <a:cxn ang="0">
                <a:pos x="9" y="21"/>
              </a:cxn>
              <a:cxn ang="0">
                <a:pos x="28" y="2"/>
              </a:cxn>
            </a:cxnLst>
            <a:rect l="0" t="0" r="r" b="b"/>
            <a:pathLst>
              <a:path w="29" h="22">
                <a:moveTo>
                  <a:pt x="28" y="2"/>
                </a:moveTo>
                <a:lnTo>
                  <a:pt x="19" y="0"/>
                </a:lnTo>
                <a:lnTo>
                  <a:pt x="0" y="19"/>
                </a:lnTo>
                <a:lnTo>
                  <a:pt x="9" y="21"/>
                </a:lnTo>
                <a:lnTo>
                  <a:pt x="28" y="2"/>
                </a:lnTo>
              </a:path>
            </a:pathLst>
          </a:custGeom>
          <a:solidFill>
            <a:srgbClr val="5C5C5C"/>
          </a:solidFill>
          <a:ln w="9525" cap="rnd">
            <a:noFill/>
            <a:round/>
            <a:headEnd/>
            <a:tailEnd/>
          </a:ln>
          <a:effectLst/>
        </p:spPr>
        <p:txBody>
          <a:bodyPr/>
          <a:lstStyle/>
          <a:p>
            <a:endParaRPr lang="en-US"/>
          </a:p>
        </p:txBody>
      </p:sp>
      <p:sp>
        <p:nvSpPr>
          <p:cNvPr id="39035" name="Freeform 123"/>
          <p:cNvSpPr>
            <a:spLocks/>
          </p:cNvSpPr>
          <p:nvPr/>
        </p:nvSpPr>
        <p:spPr bwMode="auto">
          <a:xfrm>
            <a:off x="2954338" y="2981325"/>
            <a:ext cx="53975" cy="42863"/>
          </a:xfrm>
          <a:custGeom>
            <a:avLst/>
            <a:gdLst/>
            <a:ahLst/>
            <a:cxnLst>
              <a:cxn ang="0">
                <a:pos x="20" y="0"/>
              </a:cxn>
              <a:cxn ang="0">
                <a:pos x="28" y="4"/>
              </a:cxn>
              <a:cxn ang="0">
                <a:pos x="9" y="23"/>
              </a:cxn>
              <a:cxn ang="0">
                <a:pos x="0" y="21"/>
              </a:cxn>
              <a:cxn ang="0">
                <a:pos x="20" y="0"/>
              </a:cxn>
            </a:cxnLst>
            <a:rect l="0" t="0" r="r" b="b"/>
            <a:pathLst>
              <a:path w="29" h="24">
                <a:moveTo>
                  <a:pt x="20" y="0"/>
                </a:moveTo>
                <a:lnTo>
                  <a:pt x="28" y="4"/>
                </a:lnTo>
                <a:lnTo>
                  <a:pt x="9" y="23"/>
                </a:lnTo>
                <a:lnTo>
                  <a:pt x="0" y="21"/>
                </a:lnTo>
                <a:lnTo>
                  <a:pt x="20" y="0"/>
                </a:lnTo>
              </a:path>
            </a:pathLst>
          </a:custGeom>
          <a:solidFill>
            <a:srgbClr val="616161"/>
          </a:solidFill>
          <a:ln w="9525" cap="rnd">
            <a:noFill/>
            <a:round/>
            <a:headEnd/>
            <a:tailEnd/>
          </a:ln>
          <a:effectLst/>
        </p:spPr>
        <p:txBody>
          <a:bodyPr/>
          <a:lstStyle/>
          <a:p>
            <a:endParaRPr lang="en-US"/>
          </a:p>
        </p:txBody>
      </p:sp>
      <p:sp>
        <p:nvSpPr>
          <p:cNvPr id="39036" name="Freeform 124"/>
          <p:cNvSpPr>
            <a:spLocks/>
          </p:cNvSpPr>
          <p:nvPr/>
        </p:nvSpPr>
        <p:spPr bwMode="auto">
          <a:xfrm>
            <a:off x="2963863" y="2984500"/>
            <a:ext cx="50800" cy="39688"/>
          </a:xfrm>
          <a:custGeom>
            <a:avLst/>
            <a:gdLst/>
            <a:ahLst/>
            <a:cxnLst>
              <a:cxn ang="0">
                <a:pos x="19" y="0"/>
              </a:cxn>
              <a:cxn ang="0">
                <a:pos x="23" y="2"/>
              </a:cxn>
              <a:cxn ang="0">
                <a:pos x="27" y="2"/>
              </a:cxn>
              <a:cxn ang="0">
                <a:pos x="8" y="21"/>
              </a:cxn>
              <a:cxn ang="0">
                <a:pos x="0" y="19"/>
              </a:cxn>
              <a:cxn ang="0">
                <a:pos x="19" y="0"/>
              </a:cxn>
            </a:cxnLst>
            <a:rect l="0" t="0" r="r" b="b"/>
            <a:pathLst>
              <a:path w="28" h="22">
                <a:moveTo>
                  <a:pt x="19" y="0"/>
                </a:moveTo>
                <a:lnTo>
                  <a:pt x="23" y="2"/>
                </a:lnTo>
                <a:lnTo>
                  <a:pt x="27" y="2"/>
                </a:lnTo>
                <a:lnTo>
                  <a:pt x="8" y="21"/>
                </a:lnTo>
                <a:lnTo>
                  <a:pt x="0" y="19"/>
                </a:lnTo>
                <a:lnTo>
                  <a:pt x="19" y="0"/>
                </a:lnTo>
              </a:path>
            </a:pathLst>
          </a:custGeom>
          <a:solidFill>
            <a:srgbClr val="696969"/>
          </a:solidFill>
          <a:ln w="9525" cap="rnd">
            <a:noFill/>
            <a:round/>
            <a:headEnd/>
            <a:tailEnd/>
          </a:ln>
          <a:effectLst/>
        </p:spPr>
        <p:txBody>
          <a:bodyPr/>
          <a:lstStyle/>
          <a:p>
            <a:endParaRPr lang="en-US"/>
          </a:p>
        </p:txBody>
      </p:sp>
      <p:sp>
        <p:nvSpPr>
          <p:cNvPr id="39037" name="Freeform 125"/>
          <p:cNvSpPr>
            <a:spLocks/>
          </p:cNvSpPr>
          <p:nvPr/>
        </p:nvSpPr>
        <p:spPr bwMode="auto">
          <a:xfrm>
            <a:off x="2970213" y="2987675"/>
            <a:ext cx="53975" cy="42863"/>
          </a:xfrm>
          <a:custGeom>
            <a:avLst/>
            <a:gdLst/>
            <a:ahLst/>
            <a:cxnLst>
              <a:cxn ang="0">
                <a:pos x="28" y="2"/>
              </a:cxn>
              <a:cxn ang="0">
                <a:pos x="19" y="0"/>
              </a:cxn>
              <a:cxn ang="0">
                <a:pos x="0" y="19"/>
              </a:cxn>
              <a:cxn ang="0">
                <a:pos x="4" y="19"/>
              </a:cxn>
              <a:cxn ang="0">
                <a:pos x="8" y="22"/>
              </a:cxn>
              <a:cxn ang="0">
                <a:pos x="28" y="2"/>
              </a:cxn>
            </a:cxnLst>
            <a:rect l="0" t="0" r="r" b="b"/>
            <a:pathLst>
              <a:path w="29" h="23">
                <a:moveTo>
                  <a:pt x="28" y="2"/>
                </a:moveTo>
                <a:lnTo>
                  <a:pt x="19" y="0"/>
                </a:lnTo>
                <a:lnTo>
                  <a:pt x="0" y="19"/>
                </a:lnTo>
                <a:lnTo>
                  <a:pt x="4" y="19"/>
                </a:lnTo>
                <a:lnTo>
                  <a:pt x="8" y="22"/>
                </a:lnTo>
                <a:lnTo>
                  <a:pt x="28" y="2"/>
                </a:lnTo>
              </a:path>
            </a:pathLst>
          </a:custGeom>
          <a:solidFill>
            <a:srgbClr val="6E6E6E"/>
          </a:solidFill>
          <a:ln w="9525" cap="rnd">
            <a:noFill/>
            <a:round/>
            <a:headEnd/>
            <a:tailEnd/>
          </a:ln>
          <a:effectLst/>
        </p:spPr>
        <p:txBody>
          <a:bodyPr/>
          <a:lstStyle/>
          <a:p>
            <a:endParaRPr lang="en-US"/>
          </a:p>
        </p:txBody>
      </p:sp>
      <p:sp>
        <p:nvSpPr>
          <p:cNvPr id="39038" name="Freeform 126"/>
          <p:cNvSpPr>
            <a:spLocks/>
          </p:cNvSpPr>
          <p:nvPr/>
        </p:nvSpPr>
        <p:spPr bwMode="auto">
          <a:xfrm>
            <a:off x="2978150" y="2987675"/>
            <a:ext cx="50800" cy="46038"/>
          </a:xfrm>
          <a:custGeom>
            <a:avLst/>
            <a:gdLst/>
            <a:ahLst/>
            <a:cxnLst>
              <a:cxn ang="0">
                <a:pos x="26" y="5"/>
              </a:cxn>
              <a:cxn ang="0">
                <a:pos x="19" y="0"/>
              </a:cxn>
              <a:cxn ang="0">
                <a:pos x="0" y="19"/>
              </a:cxn>
              <a:cxn ang="0">
                <a:pos x="7" y="24"/>
              </a:cxn>
              <a:cxn ang="0">
                <a:pos x="26" y="5"/>
              </a:cxn>
            </a:cxnLst>
            <a:rect l="0" t="0" r="r" b="b"/>
            <a:pathLst>
              <a:path w="27" h="25">
                <a:moveTo>
                  <a:pt x="26" y="5"/>
                </a:moveTo>
                <a:lnTo>
                  <a:pt x="19" y="0"/>
                </a:lnTo>
                <a:lnTo>
                  <a:pt x="0" y="19"/>
                </a:lnTo>
                <a:lnTo>
                  <a:pt x="7" y="24"/>
                </a:lnTo>
                <a:lnTo>
                  <a:pt x="26" y="5"/>
                </a:lnTo>
              </a:path>
            </a:pathLst>
          </a:custGeom>
          <a:solidFill>
            <a:srgbClr val="737373"/>
          </a:solidFill>
          <a:ln w="9525" cap="rnd">
            <a:noFill/>
            <a:round/>
            <a:headEnd/>
            <a:tailEnd/>
          </a:ln>
          <a:effectLst/>
        </p:spPr>
        <p:txBody>
          <a:bodyPr/>
          <a:lstStyle/>
          <a:p>
            <a:endParaRPr lang="en-US"/>
          </a:p>
        </p:txBody>
      </p:sp>
      <p:sp>
        <p:nvSpPr>
          <p:cNvPr id="39039" name="Freeform 127"/>
          <p:cNvSpPr>
            <a:spLocks/>
          </p:cNvSpPr>
          <p:nvPr/>
        </p:nvSpPr>
        <p:spPr bwMode="auto">
          <a:xfrm>
            <a:off x="2986088" y="2992438"/>
            <a:ext cx="49212" cy="44450"/>
          </a:xfrm>
          <a:custGeom>
            <a:avLst/>
            <a:gdLst/>
            <a:ahLst/>
            <a:cxnLst>
              <a:cxn ang="0">
                <a:pos x="26" y="5"/>
              </a:cxn>
              <a:cxn ang="0">
                <a:pos x="20" y="0"/>
              </a:cxn>
              <a:cxn ang="0">
                <a:pos x="0" y="20"/>
              </a:cxn>
              <a:cxn ang="0">
                <a:pos x="7" y="24"/>
              </a:cxn>
              <a:cxn ang="0">
                <a:pos x="26" y="5"/>
              </a:cxn>
            </a:cxnLst>
            <a:rect l="0" t="0" r="r" b="b"/>
            <a:pathLst>
              <a:path w="27" h="25">
                <a:moveTo>
                  <a:pt x="26" y="5"/>
                </a:moveTo>
                <a:lnTo>
                  <a:pt x="20" y="0"/>
                </a:lnTo>
                <a:lnTo>
                  <a:pt x="0" y="20"/>
                </a:lnTo>
                <a:lnTo>
                  <a:pt x="7" y="24"/>
                </a:lnTo>
                <a:lnTo>
                  <a:pt x="26" y="5"/>
                </a:lnTo>
              </a:path>
            </a:pathLst>
          </a:custGeom>
          <a:solidFill>
            <a:srgbClr val="787878"/>
          </a:solidFill>
          <a:ln w="9525" cap="rnd">
            <a:noFill/>
            <a:round/>
            <a:headEnd/>
            <a:tailEnd/>
          </a:ln>
          <a:effectLst/>
        </p:spPr>
        <p:txBody>
          <a:bodyPr/>
          <a:lstStyle/>
          <a:p>
            <a:endParaRPr lang="en-US"/>
          </a:p>
        </p:txBody>
      </p:sp>
      <p:sp>
        <p:nvSpPr>
          <p:cNvPr id="39040" name="Freeform 128"/>
          <p:cNvSpPr>
            <a:spLocks/>
          </p:cNvSpPr>
          <p:nvPr/>
        </p:nvSpPr>
        <p:spPr bwMode="auto">
          <a:xfrm>
            <a:off x="2990850" y="2997200"/>
            <a:ext cx="52388" cy="44450"/>
          </a:xfrm>
          <a:custGeom>
            <a:avLst/>
            <a:gdLst/>
            <a:ahLst/>
            <a:cxnLst>
              <a:cxn ang="0">
                <a:pos x="27" y="2"/>
              </a:cxn>
              <a:cxn ang="0">
                <a:pos x="19" y="0"/>
              </a:cxn>
              <a:cxn ang="0">
                <a:pos x="0" y="19"/>
              </a:cxn>
              <a:cxn ang="0">
                <a:pos x="6" y="23"/>
              </a:cxn>
              <a:cxn ang="0">
                <a:pos x="27" y="2"/>
              </a:cxn>
            </a:cxnLst>
            <a:rect l="0" t="0" r="r" b="b"/>
            <a:pathLst>
              <a:path w="28" h="24">
                <a:moveTo>
                  <a:pt x="27" y="2"/>
                </a:moveTo>
                <a:lnTo>
                  <a:pt x="19" y="0"/>
                </a:lnTo>
                <a:lnTo>
                  <a:pt x="0" y="19"/>
                </a:lnTo>
                <a:lnTo>
                  <a:pt x="6" y="23"/>
                </a:lnTo>
                <a:lnTo>
                  <a:pt x="27" y="2"/>
                </a:lnTo>
              </a:path>
            </a:pathLst>
          </a:custGeom>
          <a:solidFill>
            <a:srgbClr val="7D7D7D"/>
          </a:solidFill>
          <a:ln w="9525" cap="rnd">
            <a:noFill/>
            <a:round/>
            <a:headEnd/>
            <a:tailEnd/>
          </a:ln>
          <a:effectLst/>
        </p:spPr>
        <p:txBody>
          <a:bodyPr/>
          <a:lstStyle/>
          <a:p>
            <a:endParaRPr lang="en-US"/>
          </a:p>
        </p:txBody>
      </p:sp>
      <p:sp>
        <p:nvSpPr>
          <p:cNvPr id="39041" name="Freeform 129"/>
          <p:cNvSpPr>
            <a:spLocks/>
          </p:cNvSpPr>
          <p:nvPr/>
        </p:nvSpPr>
        <p:spPr bwMode="auto">
          <a:xfrm>
            <a:off x="2998788" y="3000375"/>
            <a:ext cx="53975" cy="44450"/>
          </a:xfrm>
          <a:custGeom>
            <a:avLst/>
            <a:gdLst/>
            <a:ahLst/>
            <a:cxnLst>
              <a:cxn ang="0">
                <a:pos x="28" y="2"/>
              </a:cxn>
              <a:cxn ang="0">
                <a:pos x="19" y="0"/>
              </a:cxn>
              <a:cxn ang="0">
                <a:pos x="0" y="19"/>
              </a:cxn>
              <a:cxn ang="0">
                <a:pos x="6" y="23"/>
              </a:cxn>
              <a:cxn ang="0">
                <a:pos x="28" y="2"/>
              </a:cxn>
            </a:cxnLst>
            <a:rect l="0" t="0" r="r" b="b"/>
            <a:pathLst>
              <a:path w="29" h="24">
                <a:moveTo>
                  <a:pt x="28" y="2"/>
                </a:moveTo>
                <a:lnTo>
                  <a:pt x="19" y="0"/>
                </a:lnTo>
                <a:lnTo>
                  <a:pt x="0" y="19"/>
                </a:lnTo>
                <a:lnTo>
                  <a:pt x="6" y="23"/>
                </a:lnTo>
                <a:lnTo>
                  <a:pt x="28" y="2"/>
                </a:lnTo>
              </a:path>
            </a:pathLst>
          </a:custGeom>
          <a:solidFill>
            <a:srgbClr val="828282"/>
          </a:solidFill>
          <a:ln w="9525" cap="rnd">
            <a:noFill/>
            <a:round/>
            <a:headEnd/>
            <a:tailEnd/>
          </a:ln>
          <a:effectLst/>
        </p:spPr>
        <p:txBody>
          <a:bodyPr/>
          <a:lstStyle/>
          <a:p>
            <a:endParaRPr lang="en-US"/>
          </a:p>
        </p:txBody>
      </p:sp>
      <p:sp>
        <p:nvSpPr>
          <p:cNvPr id="39042" name="Freeform 130"/>
          <p:cNvSpPr>
            <a:spLocks/>
          </p:cNvSpPr>
          <p:nvPr/>
        </p:nvSpPr>
        <p:spPr bwMode="auto">
          <a:xfrm>
            <a:off x="3001963" y="3000375"/>
            <a:ext cx="57150" cy="47625"/>
          </a:xfrm>
          <a:custGeom>
            <a:avLst/>
            <a:gdLst/>
            <a:ahLst/>
            <a:cxnLst>
              <a:cxn ang="0">
                <a:pos x="30" y="4"/>
              </a:cxn>
              <a:cxn ang="0">
                <a:pos x="21" y="0"/>
              </a:cxn>
              <a:cxn ang="0">
                <a:pos x="0" y="21"/>
              </a:cxn>
              <a:cxn ang="0">
                <a:pos x="6" y="25"/>
              </a:cxn>
              <a:cxn ang="0">
                <a:pos x="30" y="4"/>
              </a:cxn>
            </a:cxnLst>
            <a:rect l="0" t="0" r="r" b="b"/>
            <a:pathLst>
              <a:path w="31" h="26">
                <a:moveTo>
                  <a:pt x="30" y="4"/>
                </a:moveTo>
                <a:lnTo>
                  <a:pt x="21" y="0"/>
                </a:lnTo>
                <a:lnTo>
                  <a:pt x="0" y="21"/>
                </a:lnTo>
                <a:lnTo>
                  <a:pt x="6" y="25"/>
                </a:lnTo>
                <a:lnTo>
                  <a:pt x="30" y="4"/>
                </a:lnTo>
              </a:path>
            </a:pathLst>
          </a:custGeom>
          <a:solidFill>
            <a:srgbClr val="878787"/>
          </a:solidFill>
          <a:ln w="9525" cap="rnd">
            <a:noFill/>
            <a:round/>
            <a:headEnd/>
            <a:tailEnd/>
          </a:ln>
          <a:effectLst/>
        </p:spPr>
        <p:txBody>
          <a:bodyPr/>
          <a:lstStyle/>
          <a:p>
            <a:endParaRPr lang="en-US"/>
          </a:p>
        </p:txBody>
      </p:sp>
      <p:sp>
        <p:nvSpPr>
          <p:cNvPr id="39043" name="Freeform 131"/>
          <p:cNvSpPr>
            <a:spLocks/>
          </p:cNvSpPr>
          <p:nvPr/>
        </p:nvSpPr>
        <p:spPr bwMode="auto">
          <a:xfrm>
            <a:off x="3009900" y="3005138"/>
            <a:ext cx="53975" cy="47625"/>
          </a:xfrm>
          <a:custGeom>
            <a:avLst/>
            <a:gdLst/>
            <a:ahLst/>
            <a:cxnLst>
              <a:cxn ang="0">
                <a:pos x="28" y="2"/>
              </a:cxn>
              <a:cxn ang="0">
                <a:pos x="22" y="0"/>
              </a:cxn>
              <a:cxn ang="0">
                <a:pos x="0" y="21"/>
              </a:cxn>
              <a:cxn ang="0">
                <a:pos x="7" y="25"/>
              </a:cxn>
              <a:cxn ang="0">
                <a:pos x="28" y="2"/>
              </a:cxn>
            </a:cxnLst>
            <a:rect l="0" t="0" r="r" b="b"/>
            <a:pathLst>
              <a:path w="29" h="26">
                <a:moveTo>
                  <a:pt x="28" y="2"/>
                </a:moveTo>
                <a:lnTo>
                  <a:pt x="22" y="0"/>
                </a:lnTo>
                <a:lnTo>
                  <a:pt x="0" y="21"/>
                </a:lnTo>
                <a:lnTo>
                  <a:pt x="7" y="25"/>
                </a:lnTo>
                <a:lnTo>
                  <a:pt x="28" y="2"/>
                </a:lnTo>
              </a:path>
            </a:pathLst>
          </a:custGeom>
          <a:solidFill>
            <a:srgbClr val="8C8C8C"/>
          </a:solidFill>
          <a:ln w="9525" cap="rnd">
            <a:noFill/>
            <a:round/>
            <a:headEnd/>
            <a:tailEnd/>
          </a:ln>
          <a:effectLst/>
        </p:spPr>
        <p:txBody>
          <a:bodyPr/>
          <a:lstStyle/>
          <a:p>
            <a:endParaRPr lang="en-US"/>
          </a:p>
        </p:txBody>
      </p:sp>
      <p:sp>
        <p:nvSpPr>
          <p:cNvPr id="39044" name="Freeform 132"/>
          <p:cNvSpPr>
            <a:spLocks/>
          </p:cNvSpPr>
          <p:nvPr/>
        </p:nvSpPr>
        <p:spPr bwMode="auto">
          <a:xfrm>
            <a:off x="3013075" y="3008313"/>
            <a:ext cx="58738" cy="47625"/>
          </a:xfrm>
          <a:custGeom>
            <a:avLst/>
            <a:gdLst/>
            <a:ahLst/>
            <a:cxnLst>
              <a:cxn ang="0">
                <a:pos x="30" y="2"/>
              </a:cxn>
              <a:cxn ang="0">
                <a:pos x="24" y="0"/>
              </a:cxn>
              <a:cxn ang="0">
                <a:pos x="0" y="21"/>
              </a:cxn>
              <a:cxn ang="0">
                <a:pos x="7" y="25"/>
              </a:cxn>
              <a:cxn ang="0">
                <a:pos x="30" y="2"/>
              </a:cxn>
            </a:cxnLst>
            <a:rect l="0" t="0" r="r" b="b"/>
            <a:pathLst>
              <a:path w="31" h="26">
                <a:moveTo>
                  <a:pt x="30" y="2"/>
                </a:moveTo>
                <a:lnTo>
                  <a:pt x="24" y="0"/>
                </a:lnTo>
                <a:lnTo>
                  <a:pt x="0" y="21"/>
                </a:lnTo>
                <a:lnTo>
                  <a:pt x="7" y="25"/>
                </a:lnTo>
                <a:lnTo>
                  <a:pt x="30" y="2"/>
                </a:lnTo>
              </a:path>
            </a:pathLst>
          </a:custGeom>
          <a:solidFill>
            <a:srgbClr val="919191"/>
          </a:solidFill>
          <a:ln w="9525" cap="rnd">
            <a:noFill/>
            <a:round/>
            <a:headEnd/>
            <a:tailEnd/>
          </a:ln>
          <a:effectLst/>
        </p:spPr>
        <p:txBody>
          <a:bodyPr/>
          <a:lstStyle/>
          <a:p>
            <a:endParaRPr lang="en-US"/>
          </a:p>
        </p:txBody>
      </p:sp>
      <p:sp>
        <p:nvSpPr>
          <p:cNvPr id="39045" name="Freeform 133"/>
          <p:cNvSpPr>
            <a:spLocks/>
          </p:cNvSpPr>
          <p:nvPr/>
        </p:nvSpPr>
        <p:spPr bwMode="auto">
          <a:xfrm>
            <a:off x="3022600" y="3008313"/>
            <a:ext cx="55563" cy="52387"/>
          </a:xfrm>
          <a:custGeom>
            <a:avLst/>
            <a:gdLst/>
            <a:ahLst/>
            <a:cxnLst>
              <a:cxn ang="0">
                <a:pos x="21" y="0"/>
              </a:cxn>
              <a:cxn ang="0">
                <a:pos x="25" y="2"/>
              </a:cxn>
              <a:cxn ang="0">
                <a:pos x="29" y="4"/>
              </a:cxn>
              <a:cxn ang="0">
                <a:pos x="6" y="28"/>
              </a:cxn>
              <a:cxn ang="0">
                <a:pos x="0" y="23"/>
              </a:cxn>
              <a:cxn ang="0">
                <a:pos x="21" y="0"/>
              </a:cxn>
            </a:cxnLst>
            <a:rect l="0" t="0" r="r" b="b"/>
            <a:pathLst>
              <a:path w="30" h="29">
                <a:moveTo>
                  <a:pt x="21" y="0"/>
                </a:moveTo>
                <a:lnTo>
                  <a:pt x="25" y="2"/>
                </a:lnTo>
                <a:lnTo>
                  <a:pt x="29" y="4"/>
                </a:lnTo>
                <a:lnTo>
                  <a:pt x="6" y="28"/>
                </a:lnTo>
                <a:lnTo>
                  <a:pt x="0" y="23"/>
                </a:lnTo>
                <a:lnTo>
                  <a:pt x="21" y="0"/>
                </a:lnTo>
              </a:path>
            </a:pathLst>
          </a:custGeom>
          <a:solidFill>
            <a:srgbClr val="969696"/>
          </a:solidFill>
          <a:ln w="9525" cap="rnd">
            <a:noFill/>
            <a:round/>
            <a:headEnd/>
            <a:tailEnd/>
          </a:ln>
          <a:effectLst/>
        </p:spPr>
        <p:txBody>
          <a:bodyPr/>
          <a:lstStyle/>
          <a:p>
            <a:endParaRPr lang="en-US"/>
          </a:p>
        </p:txBody>
      </p:sp>
      <p:sp>
        <p:nvSpPr>
          <p:cNvPr id="39046" name="Freeform 134"/>
          <p:cNvSpPr>
            <a:spLocks/>
          </p:cNvSpPr>
          <p:nvPr/>
        </p:nvSpPr>
        <p:spPr bwMode="auto">
          <a:xfrm>
            <a:off x="3025775" y="3011488"/>
            <a:ext cx="58738" cy="53975"/>
          </a:xfrm>
          <a:custGeom>
            <a:avLst/>
            <a:gdLst/>
            <a:ahLst/>
            <a:cxnLst>
              <a:cxn ang="0">
                <a:pos x="23" y="0"/>
              </a:cxn>
              <a:cxn ang="0">
                <a:pos x="30" y="4"/>
              </a:cxn>
              <a:cxn ang="0">
                <a:pos x="6" y="28"/>
              </a:cxn>
              <a:cxn ang="0">
                <a:pos x="0" y="23"/>
              </a:cxn>
              <a:cxn ang="0">
                <a:pos x="23" y="0"/>
              </a:cxn>
            </a:cxnLst>
            <a:rect l="0" t="0" r="r" b="b"/>
            <a:pathLst>
              <a:path w="31" h="29">
                <a:moveTo>
                  <a:pt x="23" y="0"/>
                </a:moveTo>
                <a:lnTo>
                  <a:pt x="30" y="4"/>
                </a:lnTo>
                <a:lnTo>
                  <a:pt x="6" y="28"/>
                </a:lnTo>
                <a:lnTo>
                  <a:pt x="0" y="23"/>
                </a:lnTo>
                <a:lnTo>
                  <a:pt x="23" y="0"/>
                </a:lnTo>
              </a:path>
            </a:pathLst>
          </a:custGeom>
          <a:solidFill>
            <a:srgbClr val="9C9C9C"/>
          </a:solidFill>
          <a:ln w="9525" cap="rnd">
            <a:noFill/>
            <a:round/>
            <a:headEnd/>
            <a:tailEnd/>
          </a:ln>
          <a:effectLst/>
        </p:spPr>
        <p:txBody>
          <a:bodyPr/>
          <a:lstStyle/>
          <a:p>
            <a:endParaRPr lang="en-US"/>
          </a:p>
        </p:txBody>
      </p:sp>
      <p:sp>
        <p:nvSpPr>
          <p:cNvPr id="39047" name="Freeform 135"/>
          <p:cNvSpPr>
            <a:spLocks/>
          </p:cNvSpPr>
          <p:nvPr/>
        </p:nvSpPr>
        <p:spPr bwMode="auto">
          <a:xfrm>
            <a:off x="3033713" y="3016250"/>
            <a:ext cx="53975" cy="52388"/>
          </a:xfrm>
          <a:custGeom>
            <a:avLst/>
            <a:gdLst/>
            <a:ahLst/>
            <a:cxnLst>
              <a:cxn ang="0">
                <a:pos x="28" y="4"/>
              </a:cxn>
              <a:cxn ang="0">
                <a:pos x="23" y="0"/>
              </a:cxn>
              <a:cxn ang="0">
                <a:pos x="0" y="24"/>
              </a:cxn>
              <a:cxn ang="0">
                <a:pos x="6" y="28"/>
              </a:cxn>
              <a:cxn ang="0">
                <a:pos x="28" y="4"/>
              </a:cxn>
            </a:cxnLst>
            <a:rect l="0" t="0" r="r" b="b"/>
            <a:pathLst>
              <a:path w="29" h="29">
                <a:moveTo>
                  <a:pt x="28" y="4"/>
                </a:moveTo>
                <a:lnTo>
                  <a:pt x="23" y="0"/>
                </a:lnTo>
                <a:lnTo>
                  <a:pt x="0" y="24"/>
                </a:lnTo>
                <a:lnTo>
                  <a:pt x="6" y="28"/>
                </a:lnTo>
                <a:lnTo>
                  <a:pt x="28" y="4"/>
                </a:lnTo>
              </a:path>
            </a:pathLst>
          </a:custGeom>
          <a:solidFill>
            <a:srgbClr val="A1A1A1"/>
          </a:solidFill>
          <a:ln w="9525" cap="rnd">
            <a:noFill/>
            <a:round/>
            <a:headEnd/>
            <a:tailEnd/>
          </a:ln>
          <a:effectLst/>
        </p:spPr>
        <p:txBody>
          <a:bodyPr/>
          <a:lstStyle/>
          <a:p>
            <a:endParaRPr lang="en-US"/>
          </a:p>
        </p:txBody>
      </p:sp>
      <p:sp>
        <p:nvSpPr>
          <p:cNvPr id="39048" name="Freeform 136"/>
          <p:cNvSpPr>
            <a:spLocks/>
          </p:cNvSpPr>
          <p:nvPr/>
        </p:nvSpPr>
        <p:spPr bwMode="auto">
          <a:xfrm>
            <a:off x="3036888" y="3019425"/>
            <a:ext cx="58737" cy="60325"/>
          </a:xfrm>
          <a:custGeom>
            <a:avLst/>
            <a:gdLst/>
            <a:ahLst/>
            <a:cxnLst>
              <a:cxn ang="0">
                <a:pos x="30" y="5"/>
              </a:cxn>
              <a:cxn ang="0">
                <a:pos x="24" y="0"/>
              </a:cxn>
              <a:cxn ang="0">
                <a:pos x="0" y="24"/>
              </a:cxn>
              <a:cxn ang="0">
                <a:pos x="4" y="26"/>
              </a:cxn>
              <a:cxn ang="0">
                <a:pos x="4" y="32"/>
              </a:cxn>
              <a:cxn ang="0">
                <a:pos x="30" y="5"/>
              </a:cxn>
            </a:cxnLst>
            <a:rect l="0" t="0" r="r" b="b"/>
            <a:pathLst>
              <a:path w="31" h="33">
                <a:moveTo>
                  <a:pt x="30" y="5"/>
                </a:moveTo>
                <a:lnTo>
                  <a:pt x="24" y="0"/>
                </a:lnTo>
                <a:lnTo>
                  <a:pt x="0" y="24"/>
                </a:lnTo>
                <a:lnTo>
                  <a:pt x="4" y="26"/>
                </a:lnTo>
                <a:lnTo>
                  <a:pt x="4" y="32"/>
                </a:lnTo>
                <a:lnTo>
                  <a:pt x="30" y="5"/>
                </a:lnTo>
              </a:path>
            </a:pathLst>
          </a:custGeom>
          <a:solidFill>
            <a:srgbClr val="A6A6A6"/>
          </a:solidFill>
          <a:ln w="9525" cap="rnd">
            <a:noFill/>
            <a:round/>
            <a:headEnd/>
            <a:tailEnd/>
          </a:ln>
          <a:effectLst/>
        </p:spPr>
        <p:txBody>
          <a:bodyPr/>
          <a:lstStyle/>
          <a:p>
            <a:endParaRPr lang="en-US"/>
          </a:p>
        </p:txBody>
      </p:sp>
      <p:sp>
        <p:nvSpPr>
          <p:cNvPr id="39049" name="Freeform 137"/>
          <p:cNvSpPr>
            <a:spLocks/>
          </p:cNvSpPr>
          <p:nvPr/>
        </p:nvSpPr>
        <p:spPr bwMode="auto">
          <a:xfrm>
            <a:off x="3044825" y="3022600"/>
            <a:ext cx="53975" cy="65088"/>
          </a:xfrm>
          <a:custGeom>
            <a:avLst/>
            <a:gdLst/>
            <a:ahLst/>
            <a:cxnLst>
              <a:cxn ang="0">
                <a:pos x="28" y="7"/>
              </a:cxn>
              <a:cxn ang="0">
                <a:pos x="22" y="0"/>
              </a:cxn>
              <a:cxn ang="0">
                <a:pos x="0" y="24"/>
              </a:cxn>
              <a:cxn ang="0">
                <a:pos x="0" y="35"/>
              </a:cxn>
              <a:cxn ang="0">
                <a:pos x="28" y="7"/>
              </a:cxn>
            </a:cxnLst>
            <a:rect l="0" t="0" r="r" b="b"/>
            <a:pathLst>
              <a:path w="29" h="36">
                <a:moveTo>
                  <a:pt x="28" y="7"/>
                </a:moveTo>
                <a:lnTo>
                  <a:pt x="22" y="0"/>
                </a:lnTo>
                <a:lnTo>
                  <a:pt x="0" y="24"/>
                </a:lnTo>
                <a:lnTo>
                  <a:pt x="0" y="35"/>
                </a:lnTo>
                <a:lnTo>
                  <a:pt x="28" y="7"/>
                </a:lnTo>
              </a:path>
            </a:pathLst>
          </a:custGeom>
          <a:solidFill>
            <a:srgbClr val="ABABAB"/>
          </a:solidFill>
          <a:ln w="9525" cap="rnd">
            <a:noFill/>
            <a:round/>
            <a:headEnd/>
            <a:tailEnd/>
          </a:ln>
          <a:effectLst/>
        </p:spPr>
        <p:txBody>
          <a:bodyPr/>
          <a:lstStyle/>
          <a:p>
            <a:endParaRPr lang="en-US"/>
          </a:p>
        </p:txBody>
      </p:sp>
      <p:sp>
        <p:nvSpPr>
          <p:cNvPr id="39050" name="Freeform 138"/>
          <p:cNvSpPr>
            <a:spLocks/>
          </p:cNvSpPr>
          <p:nvPr/>
        </p:nvSpPr>
        <p:spPr bwMode="auto">
          <a:xfrm>
            <a:off x="3036888" y="3028950"/>
            <a:ext cx="69850" cy="74613"/>
          </a:xfrm>
          <a:custGeom>
            <a:avLst/>
            <a:gdLst/>
            <a:ahLst/>
            <a:cxnLst>
              <a:cxn ang="0">
                <a:pos x="36" y="6"/>
              </a:cxn>
              <a:cxn ang="0">
                <a:pos x="30" y="0"/>
              </a:cxn>
              <a:cxn ang="0">
                <a:pos x="4" y="27"/>
              </a:cxn>
              <a:cxn ang="0">
                <a:pos x="4" y="36"/>
              </a:cxn>
              <a:cxn ang="0">
                <a:pos x="0" y="40"/>
              </a:cxn>
              <a:cxn ang="0">
                <a:pos x="36" y="6"/>
              </a:cxn>
            </a:cxnLst>
            <a:rect l="0" t="0" r="r" b="b"/>
            <a:pathLst>
              <a:path w="37" h="41">
                <a:moveTo>
                  <a:pt x="36" y="6"/>
                </a:moveTo>
                <a:lnTo>
                  <a:pt x="30" y="0"/>
                </a:lnTo>
                <a:lnTo>
                  <a:pt x="4" y="27"/>
                </a:lnTo>
                <a:lnTo>
                  <a:pt x="4" y="36"/>
                </a:lnTo>
                <a:lnTo>
                  <a:pt x="0" y="40"/>
                </a:lnTo>
                <a:lnTo>
                  <a:pt x="36" y="6"/>
                </a:lnTo>
              </a:path>
            </a:pathLst>
          </a:custGeom>
          <a:solidFill>
            <a:srgbClr val="B0B0B0"/>
          </a:solidFill>
          <a:ln w="9525" cap="rnd">
            <a:noFill/>
            <a:round/>
            <a:headEnd/>
            <a:tailEnd/>
          </a:ln>
          <a:effectLst/>
        </p:spPr>
        <p:txBody>
          <a:bodyPr/>
          <a:lstStyle/>
          <a:p>
            <a:endParaRPr lang="en-US"/>
          </a:p>
        </p:txBody>
      </p:sp>
      <p:sp>
        <p:nvSpPr>
          <p:cNvPr id="39051" name="Freeform 139"/>
          <p:cNvSpPr>
            <a:spLocks/>
          </p:cNvSpPr>
          <p:nvPr/>
        </p:nvSpPr>
        <p:spPr bwMode="auto">
          <a:xfrm>
            <a:off x="3030538" y="3035300"/>
            <a:ext cx="79375" cy="84138"/>
          </a:xfrm>
          <a:custGeom>
            <a:avLst/>
            <a:gdLst/>
            <a:ahLst/>
            <a:cxnLst>
              <a:cxn ang="0">
                <a:pos x="42" y="4"/>
              </a:cxn>
              <a:cxn ang="0">
                <a:pos x="36" y="0"/>
              </a:cxn>
              <a:cxn ang="0">
                <a:pos x="8" y="28"/>
              </a:cxn>
              <a:cxn ang="0">
                <a:pos x="8" y="32"/>
              </a:cxn>
              <a:cxn ang="0">
                <a:pos x="0" y="45"/>
              </a:cxn>
              <a:cxn ang="0">
                <a:pos x="2" y="45"/>
              </a:cxn>
              <a:cxn ang="0">
                <a:pos x="42" y="4"/>
              </a:cxn>
            </a:cxnLst>
            <a:rect l="0" t="0" r="r" b="b"/>
            <a:pathLst>
              <a:path w="43" h="46">
                <a:moveTo>
                  <a:pt x="42" y="4"/>
                </a:moveTo>
                <a:lnTo>
                  <a:pt x="36" y="0"/>
                </a:lnTo>
                <a:lnTo>
                  <a:pt x="8" y="28"/>
                </a:lnTo>
                <a:lnTo>
                  <a:pt x="8" y="32"/>
                </a:lnTo>
                <a:lnTo>
                  <a:pt x="0" y="45"/>
                </a:lnTo>
                <a:lnTo>
                  <a:pt x="2" y="45"/>
                </a:lnTo>
                <a:lnTo>
                  <a:pt x="42" y="4"/>
                </a:lnTo>
              </a:path>
            </a:pathLst>
          </a:custGeom>
          <a:solidFill>
            <a:srgbClr val="B5B5B5"/>
          </a:solidFill>
          <a:ln w="9525" cap="rnd">
            <a:noFill/>
            <a:round/>
            <a:headEnd/>
            <a:tailEnd/>
          </a:ln>
          <a:effectLst/>
        </p:spPr>
        <p:txBody>
          <a:bodyPr/>
          <a:lstStyle/>
          <a:p>
            <a:endParaRPr lang="en-US"/>
          </a:p>
        </p:txBody>
      </p:sp>
      <p:sp>
        <p:nvSpPr>
          <p:cNvPr id="39052" name="Freeform 140"/>
          <p:cNvSpPr>
            <a:spLocks/>
          </p:cNvSpPr>
          <p:nvPr/>
        </p:nvSpPr>
        <p:spPr bwMode="auto">
          <a:xfrm>
            <a:off x="3030538" y="3040063"/>
            <a:ext cx="88900" cy="82550"/>
          </a:xfrm>
          <a:custGeom>
            <a:avLst/>
            <a:gdLst/>
            <a:ahLst/>
            <a:cxnLst>
              <a:cxn ang="0">
                <a:pos x="47" y="4"/>
              </a:cxn>
              <a:cxn ang="0">
                <a:pos x="40" y="0"/>
              </a:cxn>
              <a:cxn ang="0">
                <a:pos x="4" y="34"/>
              </a:cxn>
              <a:cxn ang="0">
                <a:pos x="0" y="43"/>
              </a:cxn>
              <a:cxn ang="0">
                <a:pos x="6" y="45"/>
              </a:cxn>
              <a:cxn ang="0">
                <a:pos x="47" y="4"/>
              </a:cxn>
            </a:cxnLst>
            <a:rect l="0" t="0" r="r" b="b"/>
            <a:pathLst>
              <a:path w="48" h="46">
                <a:moveTo>
                  <a:pt x="47" y="4"/>
                </a:moveTo>
                <a:lnTo>
                  <a:pt x="40" y="0"/>
                </a:lnTo>
                <a:lnTo>
                  <a:pt x="4" y="34"/>
                </a:lnTo>
                <a:lnTo>
                  <a:pt x="0" y="43"/>
                </a:lnTo>
                <a:lnTo>
                  <a:pt x="6" y="45"/>
                </a:lnTo>
                <a:lnTo>
                  <a:pt x="47" y="4"/>
                </a:lnTo>
              </a:path>
            </a:pathLst>
          </a:custGeom>
          <a:solidFill>
            <a:srgbClr val="BABABA"/>
          </a:solidFill>
          <a:ln w="9525" cap="rnd">
            <a:noFill/>
            <a:round/>
            <a:headEnd/>
            <a:tailEnd/>
          </a:ln>
          <a:effectLst/>
        </p:spPr>
        <p:txBody>
          <a:bodyPr/>
          <a:lstStyle/>
          <a:p>
            <a:endParaRPr lang="en-US"/>
          </a:p>
        </p:txBody>
      </p:sp>
      <p:sp>
        <p:nvSpPr>
          <p:cNvPr id="39053" name="Freeform 141"/>
          <p:cNvSpPr>
            <a:spLocks/>
          </p:cNvSpPr>
          <p:nvPr/>
        </p:nvSpPr>
        <p:spPr bwMode="auto">
          <a:xfrm>
            <a:off x="3033713" y="3043238"/>
            <a:ext cx="88900" cy="79375"/>
          </a:xfrm>
          <a:custGeom>
            <a:avLst/>
            <a:gdLst/>
            <a:ahLst/>
            <a:cxnLst>
              <a:cxn ang="0">
                <a:pos x="40" y="0"/>
              </a:cxn>
              <a:cxn ang="0">
                <a:pos x="45" y="2"/>
              </a:cxn>
              <a:cxn ang="0">
                <a:pos x="47" y="4"/>
              </a:cxn>
              <a:cxn ang="0">
                <a:pos x="9" y="43"/>
              </a:cxn>
              <a:cxn ang="0">
                <a:pos x="0" y="41"/>
              </a:cxn>
              <a:cxn ang="0">
                <a:pos x="40" y="0"/>
              </a:cxn>
            </a:cxnLst>
            <a:rect l="0" t="0" r="r" b="b"/>
            <a:pathLst>
              <a:path w="48" h="44">
                <a:moveTo>
                  <a:pt x="40" y="0"/>
                </a:moveTo>
                <a:lnTo>
                  <a:pt x="45" y="2"/>
                </a:lnTo>
                <a:lnTo>
                  <a:pt x="47" y="4"/>
                </a:lnTo>
                <a:lnTo>
                  <a:pt x="9" y="43"/>
                </a:lnTo>
                <a:lnTo>
                  <a:pt x="0" y="41"/>
                </a:lnTo>
                <a:lnTo>
                  <a:pt x="40" y="0"/>
                </a:lnTo>
              </a:path>
            </a:pathLst>
          </a:custGeom>
          <a:solidFill>
            <a:srgbClr val="BFBFBF"/>
          </a:solidFill>
          <a:ln w="9525" cap="rnd">
            <a:noFill/>
            <a:round/>
            <a:headEnd/>
            <a:tailEnd/>
          </a:ln>
          <a:effectLst/>
        </p:spPr>
        <p:txBody>
          <a:bodyPr/>
          <a:lstStyle/>
          <a:p>
            <a:endParaRPr lang="en-US"/>
          </a:p>
        </p:txBody>
      </p:sp>
      <p:sp>
        <p:nvSpPr>
          <p:cNvPr id="39054" name="Freeform 142"/>
          <p:cNvSpPr>
            <a:spLocks/>
          </p:cNvSpPr>
          <p:nvPr/>
        </p:nvSpPr>
        <p:spPr bwMode="auto">
          <a:xfrm>
            <a:off x="3041650" y="3046413"/>
            <a:ext cx="88900" cy="79375"/>
          </a:xfrm>
          <a:custGeom>
            <a:avLst/>
            <a:gdLst/>
            <a:ahLst/>
            <a:cxnLst>
              <a:cxn ang="0">
                <a:pos x="41" y="0"/>
              </a:cxn>
              <a:cxn ang="0">
                <a:pos x="47" y="4"/>
              </a:cxn>
              <a:cxn ang="0">
                <a:pos x="9" y="43"/>
              </a:cxn>
              <a:cxn ang="0">
                <a:pos x="0" y="41"/>
              </a:cxn>
              <a:cxn ang="0">
                <a:pos x="41" y="0"/>
              </a:cxn>
            </a:cxnLst>
            <a:rect l="0" t="0" r="r" b="b"/>
            <a:pathLst>
              <a:path w="48" h="44">
                <a:moveTo>
                  <a:pt x="41" y="0"/>
                </a:moveTo>
                <a:lnTo>
                  <a:pt x="47" y="4"/>
                </a:lnTo>
                <a:lnTo>
                  <a:pt x="9" y="43"/>
                </a:lnTo>
                <a:lnTo>
                  <a:pt x="0" y="41"/>
                </a:lnTo>
                <a:lnTo>
                  <a:pt x="41" y="0"/>
                </a:lnTo>
              </a:path>
            </a:pathLst>
          </a:custGeom>
          <a:solidFill>
            <a:srgbClr val="C4C4C4"/>
          </a:solidFill>
          <a:ln w="9525" cap="rnd">
            <a:noFill/>
            <a:round/>
            <a:headEnd/>
            <a:tailEnd/>
          </a:ln>
          <a:effectLst/>
        </p:spPr>
        <p:txBody>
          <a:bodyPr/>
          <a:lstStyle/>
          <a:p>
            <a:endParaRPr lang="en-US"/>
          </a:p>
        </p:txBody>
      </p:sp>
      <p:sp>
        <p:nvSpPr>
          <p:cNvPr id="39055" name="Freeform 143"/>
          <p:cNvSpPr>
            <a:spLocks/>
          </p:cNvSpPr>
          <p:nvPr/>
        </p:nvSpPr>
        <p:spPr bwMode="auto">
          <a:xfrm>
            <a:off x="3051175" y="3049588"/>
            <a:ext cx="82550" cy="76200"/>
          </a:xfrm>
          <a:custGeom>
            <a:avLst/>
            <a:gdLst/>
            <a:ahLst/>
            <a:cxnLst>
              <a:cxn ang="0">
                <a:pos x="44" y="5"/>
              </a:cxn>
              <a:cxn ang="0">
                <a:pos x="38" y="0"/>
              </a:cxn>
              <a:cxn ang="0">
                <a:pos x="0" y="39"/>
              </a:cxn>
              <a:cxn ang="0">
                <a:pos x="8" y="41"/>
              </a:cxn>
              <a:cxn ang="0">
                <a:pos x="44" y="5"/>
              </a:cxn>
            </a:cxnLst>
            <a:rect l="0" t="0" r="r" b="b"/>
            <a:pathLst>
              <a:path w="45" h="42">
                <a:moveTo>
                  <a:pt x="44" y="5"/>
                </a:moveTo>
                <a:lnTo>
                  <a:pt x="38" y="0"/>
                </a:lnTo>
                <a:lnTo>
                  <a:pt x="0" y="39"/>
                </a:lnTo>
                <a:lnTo>
                  <a:pt x="8" y="41"/>
                </a:lnTo>
                <a:lnTo>
                  <a:pt x="44" y="5"/>
                </a:lnTo>
              </a:path>
            </a:pathLst>
          </a:custGeom>
          <a:solidFill>
            <a:srgbClr val="C9C9C9"/>
          </a:solidFill>
          <a:ln w="9525" cap="rnd">
            <a:noFill/>
            <a:round/>
            <a:headEnd/>
            <a:tailEnd/>
          </a:ln>
          <a:effectLst/>
        </p:spPr>
        <p:txBody>
          <a:bodyPr/>
          <a:lstStyle/>
          <a:p>
            <a:endParaRPr lang="en-US"/>
          </a:p>
        </p:txBody>
      </p:sp>
      <p:sp>
        <p:nvSpPr>
          <p:cNvPr id="39056" name="Freeform 144"/>
          <p:cNvSpPr>
            <a:spLocks/>
          </p:cNvSpPr>
          <p:nvPr/>
        </p:nvSpPr>
        <p:spPr bwMode="auto">
          <a:xfrm>
            <a:off x="3057525" y="3054350"/>
            <a:ext cx="84138" cy="71438"/>
          </a:xfrm>
          <a:custGeom>
            <a:avLst/>
            <a:gdLst/>
            <a:ahLst/>
            <a:cxnLst>
              <a:cxn ang="0">
                <a:pos x="44" y="5"/>
              </a:cxn>
              <a:cxn ang="0">
                <a:pos x="38" y="0"/>
              </a:cxn>
              <a:cxn ang="0">
                <a:pos x="0" y="39"/>
              </a:cxn>
              <a:cxn ang="0">
                <a:pos x="4" y="39"/>
              </a:cxn>
              <a:cxn ang="0">
                <a:pos x="10" y="37"/>
              </a:cxn>
              <a:cxn ang="0">
                <a:pos x="44" y="5"/>
              </a:cxn>
            </a:cxnLst>
            <a:rect l="0" t="0" r="r" b="b"/>
            <a:pathLst>
              <a:path w="45" h="40">
                <a:moveTo>
                  <a:pt x="44" y="5"/>
                </a:moveTo>
                <a:lnTo>
                  <a:pt x="38" y="0"/>
                </a:lnTo>
                <a:lnTo>
                  <a:pt x="0" y="39"/>
                </a:lnTo>
                <a:lnTo>
                  <a:pt x="4" y="39"/>
                </a:lnTo>
                <a:lnTo>
                  <a:pt x="10" y="37"/>
                </a:lnTo>
                <a:lnTo>
                  <a:pt x="44" y="5"/>
                </a:lnTo>
              </a:path>
            </a:pathLst>
          </a:custGeom>
          <a:solidFill>
            <a:srgbClr val="D1D1D1"/>
          </a:solidFill>
          <a:ln w="9525" cap="rnd">
            <a:noFill/>
            <a:round/>
            <a:headEnd/>
            <a:tailEnd/>
          </a:ln>
          <a:effectLst/>
        </p:spPr>
        <p:txBody>
          <a:bodyPr/>
          <a:lstStyle/>
          <a:p>
            <a:endParaRPr lang="en-US"/>
          </a:p>
        </p:txBody>
      </p:sp>
      <p:sp>
        <p:nvSpPr>
          <p:cNvPr id="39057" name="Freeform 145"/>
          <p:cNvSpPr>
            <a:spLocks/>
          </p:cNvSpPr>
          <p:nvPr/>
        </p:nvSpPr>
        <p:spPr bwMode="auto">
          <a:xfrm>
            <a:off x="3065463" y="3059113"/>
            <a:ext cx="82550" cy="66675"/>
          </a:xfrm>
          <a:custGeom>
            <a:avLst/>
            <a:gdLst/>
            <a:ahLst/>
            <a:cxnLst>
              <a:cxn ang="0">
                <a:pos x="43" y="4"/>
              </a:cxn>
              <a:cxn ang="0">
                <a:pos x="36" y="0"/>
              </a:cxn>
              <a:cxn ang="0">
                <a:pos x="0" y="36"/>
              </a:cxn>
              <a:cxn ang="0">
                <a:pos x="15" y="32"/>
              </a:cxn>
              <a:cxn ang="0">
                <a:pos x="43" y="4"/>
              </a:cxn>
            </a:cxnLst>
            <a:rect l="0" t="0" r="r" b="b"/>
            <a:pathLst>
              <a:path w="44" h="37">
                <a:moveTo>
                  <a:pt x="43" y="4"/>
                </a:moveTo>
                <a:lnTo>
                  <a:pt x="36" y="0"/>
                </a:lnTo>
                <a:lnTo>
                  <a:pt x="0" y="36"/>
                </a:lnTo>
                <a:lnTo>
                  <a:pt x="15" y="32"/>
                </a:lnTo>
                <a:lnTo>
                  <a:pt x="43" y="4"/>
                </a:lnTo>
              </a:path>
            </a:pathLst>
          </a:custGeom>
          <a:solidFill>
            <a:srgbClr val="D6D6D6"/>
          </a:solidFill>
          <a:ln w="9525" cap="rnd">
            <a:noFill/>
            <a:round/>
            <a:headEnd/>
            <a:tailEnd/>
          </a:ln>
          <a:effectLst/>
        </p:spPr>
        <p:txBody>
          <a:bodyPr/>
          <a:lstStyle/>
          <a:p>
            <a:endParaRPr lang="en-US"/>
          </a:p>
        </p:txBody>
      </p:sp>
      <p:sp>
        <p:nvSpPr>
          <p:cNvPr id="39058" name="Freeform 146"/>
          <p:cNvSpPr>
            <a:spLocks/>
          </p:cNvSpPr>
          <p:nvPr/>
        </p:nvSpPr>
        <p:spPr bwMode="auto">
          <a:xfrm>
            <a:off x="3076575" y="3062288"/>
            <a:ext cx="74613" cy="60325"/>
          </a:xfrm>
          <a:custGeom>
            <a:avLst/>
            <a:gdLst/>
            <a:ahLst/>
            <a:cxnLst>
              <a:cxn ang="0">
                <a:pos x="39" y="4"/>
              </a:cxn>
              <a:cxn ang="0">
                <a:pos x="34" y="0"/>
              </a:cxn>
              <a:cxn ang="0">
                <a:pos x="0" y="32"/>
              </a:cxn>
              <a:cxn ang="0">
                <a:pos x="17" y="25"/>
              </a:cxn>
              <a:cxn ang="0">
                <a:pos x="24" y="19"/>
              </a:cxn>
              <a:cxn ang="0">
                <a:pos x="39" y="4"/>
              </a:cxn>
            </a:cxnLst>
            <a:rect l="0" t="0" r="r" b="b"/>
            <a:pathLst>
              <a:path w="40" h="33">
                <a:moveTo>
                  <a:pt x="39" y="4"/>
                </a:moveTo>
                <a:lnTo>
                  <a:pt x="34" y="0"/>
                </a:lnTo>
                <a:lnTo>
                  <a:pt x="0" y="32"/>
                </a:lnTo>
                <a:lnTo>
                  <a:pt x="17" y="25"/>
                </a:lnTo>
                <a:lnTo>
                  <a:pt x="24" y="19"/>
                </a:lnTo>
                <a:lnTo>
                  <a:pt x="39" y="4"/>
                </a:lnTo>
              </a:path>
            </a:pathLst>
          </a:custGeom>
          <a:solidFill>
            <a:srgbClr val="D9D9D9"/>
          </a:solidFill>
          <a:ln w="9525" cap="rnd">
            <a:noFill/>
            <a:round/>
            <a:headEnd/>
            <a:tailEnd/>
          </a:ln>
          <a:effectLst/>
        </p:spPr>
        <p:txBody>
          <a:bodyPr/>
          <a:lstStyle/>
          <a:p>
            <a:endParaRPr lang="en-US"/>
          </a:p>
        </p:txBody>
      </p:sp>
      <p:sp>
        <p:nvSpPr>
          <p:cNvPr id="39059" name="Freeform 147"/>
          <p:cNvSpPr>
            <a:spLocks/>
          </p:cNvSpPr>
          <p:nvPr/>
        </p:nvSpPr>
        <p:spPr bwMode="auto">
          <a:xfrm>
            <a:off x="3094038" y="3067050"/>
            <a:ext cx="60325" cy="52388"/>
          </a:xfrm>
          <a:custGeom>
            <a:avLst/>
            <a:gdLst/>
            <a:ahLst/>
            <a:cxnLst>
              <a:cxn ang="0">
                <a:pos x="28" y="0"/>
              </a:cxn>
              <a:cxn ang="0">
                <a:pos x="32" y="2"/>
              </a:cxn>
              <a:cxn ang="0">
                <a:pos x="8" y="23"/>
              </a:cxn>
              <a:cxn ang="0">
                <a:pos x="0" y="28"/>
              </a:cxn>
              <a:cxn ang="0">
                <a:pos x="28" y="0"/>
              </a:cxn>
            </a:cxnLst>
            <a:rect l="0" t="0" r="r" b="b"/>
            <a:pathLst>
              <a:path w="33" h="29">
                <a:moveTo>
                  <a:pt x="28" y="0"/>
                </a:moveTo>
                <a:lnTo>
                  <a:pt x="32" y="2"/>
                </a:lnTo>
                <a:lnTo>
                  <a:pt x="8" y="23"/>
                </a:lnTo>
                <a:lnTo>
                  <a:pt x="0" y="28"/>
                </a:lnTo>
                <a:lnTo>
                  <a:pt x="28" y="0"/>
                </a:lnTo>
              </a:path>
            </a:pathLst>
          </a:custGeom>
          <a:solidFill>
            <a:srgbClr val="DEDEDE"/>
          </a:solidFill>
          <a:ln w="9525" cap="rnd">
            <a:noFill/>
            <a:round/>
            <a:headEnd/>
            <a:tailEnd/>
          </a:ln>
          <a:effectLst/>
        </p:spPr>
        <p:txBody>
          <a:bodyPr/>
          <a:lstStyle/>
          <a:p>
            <a:endParaRPr lang="en-US"/>
          </a:p>
        </p:txBody>
      </p:sp>
      <p:sp>
        <p:nvSpPr>
          <p:cNvPr id="39060" name="Freeform 148"/>
          <p:cNvSpPr>
            <a:spLocks/>
          </p:cNvSpPr>
          <p:nvPr/>
        </p:nvSpPr>
        <p:spPr bwMode="auto">
          <a:xfrm>
            <a:off x="3121025" y="3070225"/>
            <a:ext cx="33338" cy="30163"/>
          </a:xfrm>
          <a:custGeom>
            <a:avLst/>
            <a:gdLst/>
            <a:ahLst/>
            <a:cxnLst>
              <a:cxn ang="0">
                <a:pos x="15" y="0"/>
              </a:cxn>
              <a:cxn ang="0">
                <a:pos x="17" y="0"/>
              </a:cxn>
              <a:cxn ang="0">
                <a:pos x="0" y="16"/>
              </a:cxn>
              <a:cxn ang="0">
                <a:pos x="15" y="0"/>
              </a:cxn>
            </a:cxnLst>
            <a:rect l="0" t="0" r="r" b="b"/>
            <a:pathLst>
              <a:path w="18" h="17">
                <a:moveTo>
                  <a:pt x="15" y="0"/>
                </a:moveTo>
                <a:lnTo>
                  <a:pt x="17" y="0"/>
                </a:lnTo>
                <a:lnTo>
                  <a:pt x="0" y="16"/>
                </a:lnTo>
                <a:lnTo>
                  <a:pt x="15" y="0"/>
                </a:lnTo>
              </a:path>
            </a:pathLst>
          </a:custGeom>
          <a:solidFill>
            <a:srgbClr val="E3E3E3"/>
          </a:solidFill>
          <a:ln w="9525" cap="rnd">
            <a:noFill/>
            <a:round/>
            <a:headEnd/>
            <a:tailEnd/>
          </a:ln>
          <a:effectLst/>
        </p:spPr>
        <p:txBody>
          <a:bodyPr/>
          <a:lstStyle/>
          <a:p>
            <a:endParaRPr lang="en-US"/>
          </a:p>
        </p:txBody>
      </p:sp>
      <p:sp>
        <p:nvSpPr>
          <p:cNvPr id="39061" name="Freeform 149"/>
          <p:cNvSpPr>
            <a:spLocks/>
          </p:cNvSpPr>
          <p:nvPr/>
        </p:nvSpPr>
        <p:spPr bwMode="auto">
          <a:xfrm>
            <a:off x="2717800" y="1482725"/>
            <a:ext cx="41275" cy="36513"/>
          </a:xfrm>
          <a:custGeom>
            <a:avLst/>
            <a:gdLst/>
            <a:ahLst/>
            <a:cxnLst>
              <a:cxn ang="0">
                <a:pos x="21" y="0"/>
              </a:cxn>
              <a:cxn ang="0">
                <a:pos x="0" y="19"/>
              </a:cxn>
              <a:cxn ang="0">
                <a:pos x="2" y="19"/>
              </a:cxn>
              <a:cxn ang="0">
                <a:pos x="21" y="0"/>
              </a:cxn>
            </a:cxnLst>
            <a:rect l="0" t="0" r="r" b="b"/>
            <a:pathLst>
              <a:path w="22" h="20">
                <a:moveTo>
                  <a:pt x="21" y="0"/>
                </a:moveTo>
                <a:lnTo>
                  <a:pt x="0" y="19"/>
                </a:lnTo>
                <a:lnTo>
                  <a:pt x="2" y="19"/>
                </a:lnTo>
                <a:lnTo>
                  <a:pt x="21" y="0"/>
                </a:lnTo>
              </a:path>
            </a:pathLst>
          </a:custGeom>
          <a:solidFill>
            <a:srgbClr val="4F4F4F"/>
          </a:solidFill>
          <a:ln w="9525" cap="rnd">
            <a:noFill/>
            <a:round/>
            <a:headEnd/>
            <a:tailEnd/>
          </a:ln>
          <a:effectLst/>
        </p:spPr>
        <p:txBody>
          <a:bodyPr/>
          <a:lstStyle/>
          <a:p>
            <a:endParaRPr lang="en-US"/>
          </a:p>
        </p:txBody>
      </p:sp>
      <p:sp>
        <p:nvSpPr>
          <p:cNvPr id="39062" name="Freeform 150"/>
          <p:cNvSpPr>
            <a:spLocks/>
          </p:cNvSpPr>
          <p:nvPr/>
        </p:nvSpPr>
        <p:spPr bwMode="auto">
          <a:xfrm>
            <a:off x="2717800" y="1450975"/>
            <a:ext cx="73025" cy="68263"/>
          </a:xfrm>
          <a:custGeom>
            <a:avLst/>
            <a:gdLst/>
            <a:ahLst/>
            <a:cxnLst>
              <a:cxn ang="0">
                <a:pos x="4" y="36"/>
              </a:cxn>
              <a:cxn ang="0">
                <a:pos x="2" y="36"/>
              </a:cxn>
              <a:cxn ang="0">
                <a:pos x="0" y="36"/>
              </a:cxn>
              <a:cxn ang="0">
                <a:pos x="4" y="32"/>
              </a:cxn>
              <a:cxn ang="0">
                <a:pos x="23" y="15"/>
              </a:cxn>
              <a:cxn ang="0">
                <a:pos x="38" y="0"/>
              </a:cxn>
              <a:cxn ang="0">
                <a:pos x="38" y="2"/>
              </a:cxn>
              <a:cxn ang="0">
                <a:pos x="4" y="36"/>
              </a:cxn>
            </a:cxnLst>
            <a:rect l="0" t="0" r="r" b="b"/>
            <a:pathLst>
              <a:path w="39" h="37">
                <a:moveTo>
                  <a:pt x="4" y="36"/>
                </a:moveTo>
                <a:lnTo>
                  <a:pt x="2" y="36"/>
                </a:lnTo>
                <a:lnTo>
                  <a:pt x="0" y="36"/>
                </a:lnTo>
                <a:lnTo>
                  <a:pt x="4" y="32"/>
                </a:lnTo>
                <a:lnTo>
                  <a:pt x="23" y="15"/>
                </a:lnTo>
                <a:lnTo>
                  <a:pt x="38" y="0"/>
                </a:lnTo>
                <a:lnTo>
                  <a:pt x="38" y="2"/>
                </a:lnTo>
                <a:lnTo>
                  <a:pt x="4" y="36"/>
                </a:lnTo>
              </a:path>
            </a:pathLst>
          </a:custGeom>
          <a:solidFill>
            <a:srgbClr val="545454"/>
          </a:solidFill>
          <a:ln w="9525" cap="rnd">
            <a:noFill/>
            <a:round/>
            <a:headEnd/>
            <a:tailEnd/>
          </a:ln>
          <a:effectLst/>
        </p:spPr>
        <p:txBody>
          <a:bodyPr/>
          <a:lstStyle/>
          <a:p>
            <a:endParaRPr lang="en-US"/>
          </a:p>
        </p:txBody>
      </p:sp>
      <p:sp>
        <p:nvSpPr>
          <p:cNvPr id="39063" name="Freeform 151"/>
          <p:cNvSpPr>
            <a:spLocks/>
          </p:cNvSpPr>
          <p:nvPr/>
        </p:nvSpPr>
        <p:spPr bwMode="auto">
          <a:xfrm>
            <a:off x="2720975" y="1450975"/>
            <a:ext cx="73025" cy="68263"/>
          </a:xfrm>
          <a:custGeom>
            <a:avLst/>
            <a:gdLst/>
            <a:ahLst/>
            <a:cxnLst>
              <a:cxn ang="0">
                <a:pos x="4" y="36"/>
              </a:cxn>
              <a:cxn ang="0">
                <a:pos x="0" y="36"/>
              </a:cxn>
              <a:cxn ang="0">
                <a:pos x="19" y="17"/>
              </a:cxn>
              <a:cxn ang="0">
                <a:pos x="21" y="15"/>
              </a:cxn>
              <a:cxn ang="0">
                <a:pos x="36" y="0"/>
              </a:cxn>
              <a:cxn ang="0">
                <a:pos x="38" y="2"/>
              </a:cxn>
              <a:cxn ang="0">
                <a:pos x="4" y="36"/>
              </a:cxn>
            </a:cxnLst>
            <a:rect l="0" t="0" r="r" b="b"/>
            <a:pathLst>
              <a:path w="39" h="37">
                <a:moveTo>
                  <a:pt x="4" y="36"/>
                </a:moveTo>
                <a:lnTo>
                  <a:pt x="0" y="36"/>
                </a:lnTo>
                <a:lnTo>
                  <a:pt x="19" y="17"/>
                </a:lnTo>
                <a:lnTo>
                  <a:pt x="21" y="15"/>
                </a:lnTo>
                <a:lnTo>
                  <a:pt x="36" y="0"/>
                </a:lnTo>
                <a:lnTo>
                  <a:pt x="38" y="2"/>
                </a:lnTo>
                <a:lnTo>
                  <a:pt x="4" y="36"/>
                </a:lnTo>
              </a:path>
            </a:pathLst>
          </a:custGeom>
          <a:solidFill>
            <a:srgbClr val="595959"/>
          </a:solidFill>
          <a:ln w="9525" cap="rnd">
            <a:noFill/>
            <a:round/>
            <a:headEnd/>
            <a:tailEnd/>
          </a:ln>
          <a:effectLst/>
        </p:spPr>
        <p:txBody>
          <a:bodyPr/>
          <a:lstStyle/>
          <a:p>
            <a:endParaRPr lang="en-US"/>
          </a:p>
        </p:txBody>
      </p:sp>
      <p:sp>
        <p:nvSpPr>
          <p:cNvPr id="39064" name="Freeform 152"/>
          <p:cNvSpPr>
            <a:spLocks/>
          </p:cNvSpPr>
          <p:nvPr/>
        </p:nvSpPr>
        <p:spPr bwMode="auto">
          <a:xfrm>
            <a:off x="2725738" y="1455738"/>
            <a:ext cx="68262" cy="63500"/>
          </a:xfrm>
          <a:custGeom>
            <a:avLst/>
            <a:gdLst/>
            <a:ahLst/>
            <a:cxnLst>
              <a:cxn ang="0">
                <a:pos x="4" y="34"/>
              </a:cxn>
              <a:cxn ang="0">
                <a:pos x="0" y="34"/>
              </a:cxn>
              <a:cxn ang="0">
                <a:pos x="34" y="0"/>
              </a:cxn>
              <a:cxn ang="0">
                <a:pos x="36" y="2"/>
              </a:cxn>
              <a:cxn ang="0">
                <a:pos x="4" y="34"/>
              </a:cxn>
            </a:cxnLst>
            <a:rect l="0" t="0" r="r" b="b"/>
            <a:pathLst>
              <a:path w="37" h="35">
                <a:moveTo>
                  <a:pt x="4" y="34"/>
                </a:moveTo>
                <a:lnTo>
                  <a:pt x="0" y="34"/>
                </a:lnTo>
                <a:lnTo>
                  <a:pt x="34" y="0"/>
                </a:lnTo>
                <a:lnTo>
                  <a:pt x="36" y="2"/>
                </a:lnTo>
                <a:lnTo>
                  <a:pt x="4" y="34"/>
                </a:lnTo>
              </a:path>
            </a:pathLst>
          </a:custGeom>
          <a:solidFill>
            <a:srgbClr val="5C5C5C"/>
          </a:solidFill>
          <a:ln w="9525" cap="rnd">
            <a:noFill/>
            <a:round/>
            <a:headEnd/>
            <a:tailEnd/>
          </a:ln>
          <a:effectLst/>
        </p:spPr>
        <p:txBody>
          <a:bodyPr/>
          <a:lstStyle/>
          <a:p>
            <a:endParaRPr lang="en-US"/>
          </a:p>
        </p:txBody>
      </p:sp>
      <p:sp>
        <p:nvSpPr>
          <p:cNvPr id="39065" name="Freeform 153"/>
          <p:cNvSpPr>
            <a:spLocks/>
          </p:cNvSpPr>
          <p:nvPr/>
        </p:nvSpPr>
        <p:spPr bwMode="auto">
          <a:xfrm>
            <a:off x="2728913" y="1455738"/>
            <a:ext cx="68262" cy="63500"/>
          </a:xfrm>
          <a:custGeom>
            <a:avLst/>
            <a:gdLst/>
            <a:ahLst/>
            <a:cxnLst>
              <a:cxn ang="0">
                <a:pos x="2" y="34"/>
              </a:cxn>
              <a:cxn ang="0">
                <a:pos x="0" y="34"/>
              </a:cxn>
              <a:cxn ang="0">
                <a:pos x="34" y="0"/>
              </a:cxn>
              <a:cxn ang="0">
                <a:pos x="36" y="2"/>
              </a:cxn>
              <a:cxn ang="0">
                <a:pos x="2" y="34"/>
              </a:cxn>
            </a:cxnLst>
            <a:rect l="0" t="0" r="r" b="b"/>
            <a:pathLst>
              <a:path w="37" h="35">
                <a:moveTo>
                  <a:pt x="2" y="34"/>
                </a:moveTo>
                <a:lnTo>
                  <a:pt x="0" y="34"/>
                </a:lnTo>
                <a:lnTo>
                  <a:pt x="34" y="0"/>
                </a:lnTo>
                <a:lnTo>
                  <a:pt x="36" y="2"/>
                </a:lnTo>
                <a:lnTo>
                  <a:pt x="2" y="34"/>
                </a:lnTo>
              </a:path>
            </a:pathLst>
          </a:custGeom>
          <a:solidFill>
            <a:srgbClr val="616161"/>
          </a:solidFill>
          <a:ln w="9525" cap="rnd">
            <a:noFill/>
            <a:round/>
            <a:headEnd/>
            <a:tailEnd/>
          </a:ln>
          <a:effectLst/>
        </p:spPr>
        <p:txBody>
          <a:bodyPr/>
          <a:lstStyle/>
          <a:p>
            <a:endParaRPr lang="en-US"/>
          </a:p>
        </p:txBody>
      </p:sp>
      <p:sp>
        <p:nvSpPr>
          <p:cNvPr id="39066" name="Freeform 154"/>
          <p:cNvSpPr>
            <a:spLocks/>
          </p:cNvSpPr>
          <p:nvPr/>
        </p:nvSpPr>
        <p:spPr bwMode="auto">
          <a:xfrm>
            <a:off x="2732088" y="1458913"/>
            <a:ext cx="65087" cy="63500"/>
          </a:xfrm>
          <a:custGeom>
            <a:avLst/>
            <a:gdLst/>
            <a:ahLst/>
            <a:cxnLst>
              <a:cxn ang="0">
                <a:pos x="2" y="34"/>
              </a:cxn>
              <a:cxn ang="0">
                <a:pos x="0" y="32"/>
              </a:cxn>
              <a:cxn ang="0">
                <a:pos x="32" y="0"/>
              </a:cxn>
              <a:cxn ang="0">
                <a:pos x="34" y="0"/>
              </a:cxn>
              <a:cxn ang="0">
                <a:pos x="2" y="34"/>
              </a:cxn>
            </a:cxnLst>
            <a:rect l="0" t="0" r="r" b="b"/>
            <a:pathLst>
              <a:path w="35" h="35">
                <a:moveTo>
                  <a:pt x="2" y="34"/>
                </a:moveTo>
                <a:lnTo>
                  <a:pt x="0" y="32"/>
                </a:lnTo>
                <a:lnTo>
                  <a:pt x="32" y="0"/>
                </a:lnTo>
                <a:lnTo>
                  <a:pt x="34" y="0"/>
                </a:lnTo>
                <a:lnTo>
                  <a:pt x="2" y="34"/>
                </a:lnTo>
              </a:path>
            </a:pathLst>
          </a:custGeom>
          <a:solidFill>
            <a:srgbClr val="696969"/>
          </a:solidFill>
          <a:ln w="9525" cap="rnd">
            <a:noFill/>
            <a:round/>
            <a:headEnd/>
            <a:tailEnd/>
          </a:ln>
          <a:effectLst/>
        </p:spPr>
        <p:txBody>
          <a:bodyPr/>
          <a:lstStyle/>
          <a:p>
            <a:endParaRPr lang="en-US"/>
          </a:p>
        </p:txBody>
      </p:sp>
      <p:sp>
        <p:nvSpPr>
          <p:cNvPr id="39067" name="Freeform 155"/>
          <p:cNvSpPr>
            <a:spLocks/>
          </p:cNvSpPr>
          <p:nvPr/>
        </p:nvSpPr>
        <p:spPr bwMode="auto">
          <a:xfrm>
            <a:off x="2732088" y="1458913"/>
            <a:ext cx="69850" cy="63500"/>
          </a:xfrm>
          <a:custGeom>
            <a:avLst/>
            <a:gdLst/>
            <a:ahLst/>
            <a:cxnLst>
              <a:cxn ang="0">
                <a:pos x="4" y="34"/>
              </a:cxn>
              <a:cxn ang="0">
                <a:pos x="0" y="32"/>
              </a:cxn>
              <a:cxn ang="0">
                <a:pos x="34" y="0"/>
              </a:cxn>
              <a:cxn ang="0">
                <a:pos x="36" y="2"/>
              </a:cxn>
              <a:cxn ang="0">
                <a:pos x="4" y="34"/>
              </a:cxn>
            </a:cxnLst>
            <a:rect l="0" t="0" r="r" b="b"/>
            <a:pathLst>
              <a:path w="37" h="35">
                <a:moveTo>
                  <a:pt x="4" y="34"/>
                </a:moveTo>
                <a:lnTo>
                  <a:pt x="0" y="32"/>
                </a:lnTo>
                <a:lnTo>
                  <a:pt x="34" y="0"/>
                </a:lnTo>
                <a:lnTo>
                  <a:pt x="36" y="2"/>
                </a:lnTo>
                <a:lnTo>
                  <a:pt x="4" y="34"/>
                </a:lnTo>
              </a:path>
            </a:pathLst>
          </a:custGeom>
          <a:solidFill>
            <a:srgbClr val="6E6E6E"/>
          </a:solidFill>
          <a:ln w="9525" cap="rnd">
            <a:noFill/>
            <a:round/>
            <a:headEnd/>
            <a:tailEnd/>
          </a:ln>
          <a:effectLst/>
        </p:spPr>
        <p:txBody>
          <a:bodyPr/>
          <a:lstStyle/>
          <a:p>
            <a:endParaRPr lang="en-US"/>
          </a:p>
        </p:txBody>
      </p:sp>
      <p:sp>
        <p:nvSpPr>
          <p:cNvPr id="39068" name="Freeform 156"/>
          <p:cNvSpPr>
            <a:spLocks/>
          </p:cNvSpPr>
          <p:nvPr/>
        </p:nvSpPr>
        <p:spPr bwMode="auto">
          <a:xfrm>
            <a:off x="2736850" y="1458913"/>
            <a:ext cx="68263" cy="63500"/>
          </a:xfrm>
          <a:custGeom>
            <a:avLst/>
            <a:gdLst/>
            <a:ahLst/>
            <a:cxnLst>
              <a:cxn ang="0">
                <a:pos x="5" y="34"/>
              </a:cxn>
              <a:cxn ang="0">
                <a:pos x="0" y="34"/>
              </a:cxn>
              <a:cxn ang="0">
                <a:pos x="32" y="0"/>
              </a:cxn>
              <a:cxn ang="0">
                <a:pos x="36" y="2"/>
              </a:cxn>
              <a:cxn ang="0">
                <a:pos x="5" y="34"/>
              </a:cxn>
            </a:cxnLst>
            <a:rect l="0" t="0" r="r" b="b"/>
            <a:pathLst>
              <a:path w="37" h="35">
                <a:moveTo>
                  <a:pt x="5" y="34"/>
                </a:moveTo>
                <a:lnTo>
                  <a:pt x="0" y="34"/>
                </a:lnTo>
                <a:lnTo>
                  <a:pt x="32" y="0"/>
                </a:lnTo>
                <a:lnTo>
                  <a:pt x="36" y="2"/>
                </a:lnTo>
                <a:lnTo>
                  <a:pt x="5" y="34"/>
                </a:lnTo>
              </a:path>
            </a:pathLst>
          </a:custGeom>
          <a:solidFill>
            <a:srgbClr val="737373"/>
          </a:solidFill>
          <a:ln w="9525" cap="rnd">
            <a:noFill/>
            <a:round/>
            <a:headEnd/>
            <a:tailEnd/>
          </a:ln>
          <a:effectLst/>
        </p:spPr>
        <p:txBody>
          <a:bodyPr/>
          <a:lstStyle/>
          <a:p>
            <a:endParaRPr lang="en-US"/>
          </a:p>
        </p:txBody>
      </p:sp>
      <p:sp>
        <p:nvSpPr>
          <p:cNvPr id="39069" name="Freeform 157"/>
          <p:cNvSpPr>
            <a:spLocks/>
          </p:cNvSpPr>
          <p:nvPr/>
        </p:nvSpPr>
        <p:spPr bwMode="auto">
          <a:xfrm>
            <a:off x="2740025" y="1462088"/>
            <a:ext cx="65088" cy="60325"/>
          </a:xfrm>
          <a:custGeom>
            <a:avLst/>
            <a:gdLst/>
            <a:ahLst/>
            <a:cxnLst>
              <a:cxn ang="0">
                <a:pos x="5" y="32"/>
              </a:cxn>
              <a:cxn ang="0">
                <a:pos x="0" y="32"/>
              </a:cxn>
              <a:cxn ang="0">
                <a:pos x="32" y="0"/>
              </a:cxn>
              <a:cxn ang="0">
                <a:pos x="34" y="2"/>
              </a:cxn>
              <a:cxn ang="0">
                <a:pos x="5" y="32"/>
              </a:cxn>
            </a:cxnLst>
            <a:rect l="0" t="0" r="r" b="b"/>
            <a:pathLst>
              <a:path w="35" h="33">
                <a:moveTo>
                  <a:pt x="5" y="32"/>
                </a:moveTo>
                <a:lnTo>
                  <a:pt x="0" y="32"/>
                </a:lnTo>
                <a:lnTo>
                  <a:pt x="32" y="0"/>
                </a:lnTo>
                <a:lnTo>
                  <a:pt x="34" y="2"/>
                </a:lnTo>
                <a:lnTo>
                  <a:pt x="5" y="32"/>
                </a:lnTo>
              </a:path>
            </a:pathLst>
          </a:custGeom>
          <a:solidFill>
            <a:srgbClr val="787878"/>
          </a:solidFill>
          <a:ln w="9525" cap="rnd">
            <a:noFill/>
            <a:round/>
            <a:headEnd/>
            <a:tailEnd/>
          </a:ln>
          <a:effectLst/>
        </p:spPr>
        <p:txBody>
          <a:bodyPr/>
          <a:lstStyle/>
          <a:p>
            <a:endParaRPr lang="en-US"/>
          </a:p>
        </p:txBody>
      </p:sp>
      <p:sp>
        <p:nvSpPr>
          <p:cNvPr id="39070" name="Freeform 158"/>
          <p:cNvSpPr>
            <a:spLocks/>
          </p:cNvSpPr>
          <p:nvPr/>
        </p:nvSpPr>
        <p:spPr bwMode="auto">
          <a:xfrm>
            <a:off x="2746375" y="1462088"/>
            <a:ext cx="65088" cy="60325"/>
          </a:xfrm>
          <a:custGeom>
            <a:avLst/>
            <a:gdLst/>
            <a:ahLst/>
            <a:cxnLst>
              <a:cxn ang="0">
                <a:pos x="4" y="32"/>
              </a:cxn>
              <a:cxn ang="0">
                <a:pos x="0" y="32"/>
              </a:cxn>
              <a:cxn ang="0">
                <a:pos x="31" y="0"/>
              </a:cxn>
              <a:cxn ang="0">
                <a:pos x="34" y="2"/>
              </a:cxn>
              <a:cxn ang="0">
                <a:pos x="4" y="32"/>
              </a:cxn>
            </a:cxnLst>
            <a:rect l="0" t="0" r="r" b="b"/>
            <a:pathLst>
              <a:path w="35" h="33">
                <a:moveTo>
                  <a:pt x="4" y="32"/>
                </a:moveTo>
                <a:lnTo>
                  <a:pt x="0" y="32"/>
                </a:lnTo>
                <a:lnTo>
                  <a:pt x="31" y="0"/>
                </a:lnTo>
                <a:lnTo>
                  <a:pt x="34" y="2"/>
                </a:lnTo>
                <a:lnTo>
                  <a:pt x="4" y="32"/>
                </a:lnTo>
              </a:path>
            </a:pathLst>
          </a:custGeom>
          <a:solidFill>
            <a:srgbClr val="7D7D7D"/>
          </a:solidFill>
          <a:ln w="9525" cap="rnd">
            <a:noFill/>
            <a:round/>
            <a:headEnd/>
            <a:tailEnd/>
          </a:ln>
          <a:effectLst/>
        </p:spPr>
        <p:txBody>
          <a:bodyPr/>
          <a:lstStyle/>
          <a:p>
            <a:endParaRPr lang="en-US"/>
          </a:p>
        </p:txBody>
      </p:sp>
      <p:sp>
        <p:nvSpPr>
          <p:cNvPr id="39071" name="Freeform 159"/>
          <p:cNvSpPr>
            <a:spLocks/>
          </p:cNvSpPr>
          <p:nvPr/>
        </p:nvSpPr>
        <p:spPr bwMode="auto">
          <a:xfrm>
            <a:off x="2749550" y="1466850"/>
            <a:ext cx="61913" cy="55563"/>
          </a:xfrm>
          <a:custGeom>
            <a:avLst/>
            <a:gdLst/>
            <a:ahLst/>
            <a:cxnLst>
              <a:cxn ang="0">
                <a:pos x="4" y="30"/>
              </a:cxn>
              <a:cxn ang="0">
                <a:pos x="0" y="30"/>
              </a:cxn>
              <a:cxn ang="0">
                <a:pos x="29" y="0"/>
              </a:cxn>
              <a:cxn ang="0">
                <a:pos x="32" y="2"/>
              </a:cxn>
              <a:cxn ang="0">
                <a:pos x="4" y="30"/>
              </a:cxn>
            </a:cxnLst>
            <a:rect l="0" t="0" r="r" b="b"/>
            <a:pathLst>
              <a:path w="33" h="31">
                <a:moveTo>
                  <a:pt x="4" y="30"/>
                </a:moveTo>
                <a:lnTo>
                  <a:pt x="0" y="30"/>
                </a:lnTo>
                <a:lnTo>
                  <a:pt x="29" y="0"/>
                </a:lnTo>
                <a:lnTo>
                  <a:pt x="32" y="2"/>
                </a:lnTo>
                <a:lnTo>
                  <a:pt x="4" y="30"/>
                </a:lnTo>
              </a:path>
            </a:pathLst>
          </a:custGeom>
          <a:solidFill>
            <a:srgbClr val="828282"/>
          </a:solidFill>
          <a:ln w="9525" cap="rnd">
            <a:noFill/>
            <a:round/>
            <a:headEnd/>
            <a:tailEnd/>
          </a:ln>
          <a:effectLst/>
        </p:spPr>
        <p:txBody>
          <a:bodyPr/>
          <a:lstStyle/>
          <a:p>
            <a:endParaRPr lang="en-US"/>
          </a:p>
        </p:txBody>
      </p:sp>
      <p:sp>
        <p:nvSpPr>
          <p:cNvPr id="39072" name="Freeform 160"/>
          <p:cNvSpPr>
            <a:spLocks/>
          </p:cNvSpPr>
          <p:nvPr/>
        </p:nvSpPr>
        <p:spPr bwMode="auto">
          <a:xfrm>
            <a:off x="2752725" y="1466850"/>
            <a:ext cx="61913" cy="58738"/>
          </a:xfrm>
          <a:custGeom>
            <a:avLst/>
            <a:gdLst/>
            <a:ahLst/>
            <a:cxnLst>
              <a:cxn ang="0">
                <a:pos x="2" y="32"/>
              </a:cxn>
              <a:cxn ang="0">
                <a:pos x="0" y="30"/>
              </a:cxn>
              <a:cxn ang="0">
                <a:pos x="30" y="0"/>
              </a:cxn>
              <a:cxn ang="0">
                <a:pos x="30" y="2"/>
              </a:cxn>
              <a:cxn ang="0">
                <a:pos x="32" y="2"/>
              </a:cxn>
              <a:cxn ang="0">
                <a:pos x="2" y="32"/>
              </a:cxn>
            </a:cxnLst>
            <a:rect l="0" t="0" r="r" b="b"/>
            <a:pathLst>
              <a:path w="33" h="33">
                <a:moveTo>
                  <a:pt x="2" y="32"/>
                </a:moveTo>
                <a:lnTo>
                  <a:pt x="0" y="30"/>
                </a:lnTo>
                <a:lnTo>
                  <a:pt x="30" y="0"/>
                </a:lnTo>
                <a:lnTo>
                  <a:pt x="30" y="2"/>
                </a:lnTo>
                <a:lnTo>
                  <a:pt x="32" y="2"/>
                </a:lnTo>
                <a:lnTo>
                  <a:pt x="2" y="32"/>
                </a:lnTo>
              </a:path>
            </a:pathLst>
          </a:custGeom>
          <a:solidFill>
            <a:srgbClr val="878787"/>
          </a:solidFill>
          <a:ln w="9525" cap="rnd">
            <a:noFill/>
            <a:round/>
            <a:headEnd/>
            <a:tailEnd/>
          </a:ln>
          <a:effectLst/>
        </p:spPr>
        <p:txBody>
          <a:bodyPr/>
          <a:lstStyle/>
          <a:p>
            <a:endParaRPr lang="en-US"/>
          </a:p>
        </p:txBody>
      </p:sp>
      <p:sp>
        <p:nvSpPr>
          <p:cNvPr id="39073" name="Freeform 161"/>
          <p:cNvSpPr>
            <a:spLocks/>
          </p:cNvSpPr>
          <p:nvPr/>
        </p:nvSpPr>
        <p:spPr bwMode="auto">
          <a:xfrm>
            <a:off x="2757488" y="1470025"/>
            <a:ext cx="57150" cy="55563"/>
          </a:xfrm>
          <a:custGeom>
            <a:avLst/>
            <a:gdLst/>
            <a:ahLst/>
            <a:cxnLst>
              <a:cxn ang="0">
                <a:pos x="2" y="30"/>
              </a:cxn>
              <a:cxn ang="0">
                <a:pos x="0" y="28"/>
              </a:cxn>
              <a:cxn ang="0">
                <a:pos x="28" y="0"/>
              </a:cxn>
              <a:cxn ang="0">
                <a:pos x="30" y="3"/>
              </a:cxn>
              <a:cxn ang="0">
                <a:pos x="2" y="30"/>
              </a:cxn>
            </a:cxnLst>
            <a:rect l="0" t="0" r="r" b="b"/>
            <a:pathLst>
              <a:path w="31" h="31">
                <a:moveTo>
                  <a:pt x="2" y="30"/>
                </a:moveTo>
                <a:lnTo>
                  <a:pt x="0" y="28"/>
                </a:lnTo>
                <a:lnTo>
                  <a:pt x="28" y="0"/>
                </a:lnTo>
                <a:lnTo>
                  <a:pt x="30" y="3"/>
                </a:lnTo>
                <a:lnTo>
                  <a:pt x="2" y="30"/>
                </a:lnTo>
              </a:path>
            </a:pathLst>
          </a:custGeom>
          <a:solidFill>
            <a:srgbClr val="8C8C8C"/>
          </a:solidFill>
          <a:ln w="9525" cap="rnd">
            <a:noFill/>
            <a:round/>
            <a:headEnd/>
            <a:tailEnd/>
          </a:ln>
          <a:effectLst/>
        </p:spPr>
        <p:txBody>
          <a:bodyPr/>
          <a:lstStyle/>
          <a:p>
            <a:endParaRPr lang="en-US"/>
          </a:p>
        </p:txBody>
      </p:sp>
      <p:sp>
        <p:nvSpPr>
          <p:cNvPr id="39074" name="Freeform 162"/>
          <p:cNvSpPr>
            <a:spLocks/>
          </p:cNvSpPr>
          <p:nvPr/>
        </p:nvSpPr>
        <p:spPr bwMode="auto">
          <a:xfrm>
            <a:off x="2757488" y="1470025"/>
            <a:ext cx="60325" cy="55563"/>
          </a:xfrm>
          <a:custGeom>
            <a:avLst/>
            <a:gdLst/>
            <a:ahLst/>
            <a:cxnLst>
              <a:cxn ang="0">
                <a:pos x="4" y="30"/>
              </a:cxn>
              <a:cxn ang="0">
                <a:pos x="0" y="30"/>
              </a:cxn>
              <a:cxn ang="0">
                <a:pos x="30" y="0"/>
              </a:cxn>
              <a:cxn ang="0">
                <a:pos x="32" y="3"/>
              </a:cxn>
              <a:cxn ang="0">
                <a:pos x="4" y="30"/>
              </a:cxn>
            </a:cxnLst>
            <a:rect l="0" t="0" r="r" b="b"/>
            <a:pathLst>
              <a:path w="33" h="31">
                <a:moveTo>
                  <a:pt x="4" y="30"/>
                </a:moveTo>
                <a:lnTo>
                  <a:pt x="0" y="30"/>
                </a:lnTo>
                <a:lnTo>
                  <a:pt x="30" y="0"/>
                </a:lnTo>
                <a:lnTo>
                  <a:pt x="32" y="3"/>
                </a:lnTo>
                <a:lnTo>
                  <a:pt x="4" y="30"/>
                </a:lnTo>
              </a:path>
            </a:pathLst>
          </a:custGeom>
          <a:solidFill>
            <a:srgbClr val="919191"/>
          </a:solidFill>
          <a:ln w="9525" cap="rnd">
            <a:noFill/>
            <a:round/>
            <a:headEnd/>
            <a:tailEnd/>
          </a:ln>
          <a:effectLst/>
        </p:spPr>
        <p:txBody>
          <a:bodyPr/>
          <a:lstStyle/>
          <a:p>
            <a:endParaRPr lang="en-US"/>
          </a:p>
        </p:txBody>
      </p:sp>
      <p:sp>
        <p:nvSpPr>
          <p:cNvPr id="39075" name="Freeform 163"/>
          <p:cNvSpPr>
            <a:spLocks/>
          </p:cNvSpPr>
          <p:nvPr/>
        </p:nvSpPr>
        <p:spPr bwMode="auto">
          <a:xfrm>
            <a:off x="2760663" y="1474788"/>
            <a:ext cx="57150" cy="50800"/>
          </a:xfrm>
          <a:custGeom>
            <a:avLst/>
            <a:gdLst/>
            <a:ahLst/>
            <a:cxnLst>
              <a:cxn ang="0">
                <a:pos x="0" y="27"/>
              </a:cxn>
              <a:cxn ang="0">
                <a:pos x="2" y="27"/>
              </a:cxn>
              <a:cxn ang="0">
                <a:pos x="11" y="21"/>
              </a:cxn>
              <a:cxn ang="0">
                <a:pos x="30" y="2"/>
              </a:cxn>
              <a:cxn ang="0">
                <a:pos x="28" y="0"/>
              </a:cxn>
              <a:cxn ang="0">
                <a:pos x="0" y="27"/>
              </a:cxn>
            </a:cxnLst>
            <a:rect l="0" t="0" r="r" b="b"/>
            <a:pathLst>
              <a:path w="31" h="28">
                <a:moveTo>
                  <a:pt x="0" y="27"/>
                </a:moveTo>
                <a:lnTo>
                  <a:pt x="2" y="27"/>
                </a:lnTo>
                <a:lnTo>
                  <a:pt x="11" y="21"/>
                </a:lnTo>
                <a:lnTo>
                  <a:pt x="30" y="2"/>
                </a:lnTo>
                <a:lnTo>
                  <a:pt x="28" y="0"/>
                </a:lnTo>
                <a:lnTo>
                  <a:pt x="0" y="27"/>
                </a:lnTo>
              </a:path>
            </a:pathLst>
          </a:custGeom>
          <a:solidFill>
            <a:srgbClr val="969696"/>
          </a:solidFill>
          <a:ln w="9525" cap="rnd">
            <a:noFill/>
            <a:round/>
            <a:headEnd/>
            <a:tailEnd/>
          </a:ln>
          <a:effectLst/>
        </p:spPr>
        <p:txBody>
          <a:bodyPr/>
          <a:lstStyle/>
          <a:p>
            <a:endParaRPr lang="en-US"/>
          </a:p>
        </p:txBody>
      </p:sp>
      <p:sp>
        <p:nvSpPr>
          <p:cNvPr id="39076" name="Freeform 164"/>
          <p:cNvSpPr>
            <a:spLocks/>
          </p:cNvSpPr>
          <p:nvPr/>
        </p:nvSpPr>
        <p:spPr bwMode="auto">
          <a:xfrm>
            <a:off x="2763838" y="1474788"/>
            <a:ext cx="58737" cy="50800"/>
          </a:xfrm>
          <a:custGeom>
            <a:avLst/>
            <a:gdLst/>
            <a:ahLst/>
            <a:cxnLst>
              <a:cxn ang="0">
                <a:pos x="0" y="27"/>
              </a:cxn>
              <a:cxn ang="0">
                <a:pos x="15" y="17"/>
              </a:cxn>
              <a:cxn ang="0">
                <a:pos x="30" y="4"/>
              </a:cxn>
              <a:cxn ang="0">
                <a:pos x="28" y="0"/>
              </a:cxn>
              <a:cxn ang="0">
                <a:pos x="0" y="27"/>
              </a:cxn>
            </a:cxnLst>
            <a:rect l="0" t="0" r="r" b="b"/>
            <a:pathLst>
              <a:path w="31" h="28">
                <a:moveTo>
                  <a:pt x="0" y="27"/>
                </a:moveTo>
                <a:lnTo>
                  <a:pt x="15" y="17"/>
                </a:lnTo>
                <a:lnTo>
                  <a:pt x="30" y="4"/>
                </a:lnTo>
                <a:lnTo>
                  <a:pt x="28" y="0"/>
                </a:lnTo>
                <a:lnTo>
                  <a:pt x="0" y="27"/>
                </a:lnTo>
              </a:path>
            </a:pathLst>
          </a:custGeom>
          <a:solidFill>
            <a:srgbClr val="9C9C9C"/>
          </a:solidFill>
          <a:ln w="9525" cap="rnd">
            <a:noFill/>
            <a:round/>
            <a:headEnd/>
            <a:tailEnd/>
          </a:ln>
          <a:effectLst/>
        </p:spPr>
        <p:txBody>
          <a:bodyPr/>
          <a:lstStyle/>
          <a:p>
            <a:endParaRPr lang="en-US"/>
          </a:p>
        </p:txBody>
      </p:sp>
      <p:sp>
        <p:nvSpPr>
          <p:cNvPr id="39077" name="Freeform 165"/>
          <p:cNvSpPr>
            <a:spLocks/>
          </p:cNvSpPr>
          <p:nvPr/>
        </p:nvSpPr>
        <p:spPr bwMode="auto">
          <a:xfrm>
            <a:off x="2781300" y="1479550"/>
            <a:ext cx="41275" cy="34925"/>
          </a:xfrm>
          <a:custGeom>
            <a:avLst/>
            <a:gdLst/>
            <a:ahLst/>
            <a:cxnLst>
              <a:cxn ang="0">
                <a:pos x="0" y="19"/>
              </a:cxn>
              <a:cxn ang="0">
                <a:pos x="6" y="15"/>
              </a:cxn>
              <a:cxn ang="0">
                <a:pos x="8" y="15"/>
              </a:cxn>
              <a:cxn ang="0">
                <a:pos x="21" y="2"/>
              </a:cxn>
              <a:cxn ang="0">
                <a:pos x="19" y="0"/>
              </a:cxn>
              <a:cxn ang="0">
                <a:pos x="0" y="19"/>
              </a:cxn>
            </a:cxnLst>
            <a:rect l="0" t="0" r="r" b="b"/>
            <a:pathLst>
              <a:path w="22" h="20">
                <a:moveTo>
                  <a:pt x="0" y="19"/>
                </a:moveTo>
                <a:lnTo>
                  <a:pt x="6" y="15"/>
                </a:lnTo>
                <a:lnTo>
                  <a:pt x="8" y="15"/>
                </a:lnTo>
                <a:lnTo>
                  <a:pt x="21" y="2"/>
                </a:lnTo>
                <a:lnTo>
                  <a:pt x="19" y="0"/>
                </a:lnTo>
                <a:lnTo>
                  <a:pt x="0" y="19"/>
                </a:lnTo>
              </a:path>
            </a:pathLst>
          </a:custGeom>
          <a:solidFill>
            <a:srgbClr val="A1A1A1"/>
          </a:solidFill>
          <a:ln w="9525" cap="rnd">
            <a:noFill/>
            <a:round/>
            <a:headEnd/>
            <a:tailEnd/>
          </a:ln>
          <a:effectLst/>
        </p:spPr>
        <p:txBody>
          <a:bodyPr/>
          <a:lstStyle/>
          <a:p>
            <a:endParaRPr lang="en-US"/>
          </a:p>
        </p:txBody>
      </p:sp>
      <p:sp>
        <p:nvSpPr>
          <p:cNvPr id="39078" name="Freeform 166"/>
          <p:cNvSpPr>
            <a:spLocks/>
          </p:cNvSpPr>
          <p:nvPr/>
        </p:nvSpPr>
        <p:spPr bwMode="auto">
          <a:xfrm>
            <a:off x="2792413" y="1482725"/>
            <a:ext cx="33337" cy="30163"/>
          </a:xfrm>
          <a:custGeom>
            <a:avLst/>
            <a:gdLst/>
            <a:ahLst/>
            <a:cxnLst>
              <a:cxn ang="0">
                <a:pos x="4" y="16"/>
              </a:cxn>
              <a:cxn ang="0">
                <a:pos x="0" y="16"/>
              </a:cxn>
              <a:cxn ang="0">
                <a:pos x="15" y="0"/>
              </a:cxn>
              <a:cxn ang="0">
                <a:pos x="17" y="2"/>
              </a:cxn>
              <a:cxn ang="0">
                <a:pos x="4" y="16"/>
              </a:cxn>
            </a:cxnLst>
            <a:rect l="0" t="0" r="r" b="b"/>
            <a:pathLst>
              <a:path w="18" h="17">
                <a:moveTo>
                  <a:pt x="4" y="16"/>
                </a:moveTo>
                <a:lnTo>
                  <a:pt x="0" y="16"/>
                </a:lnTo>
                <a:lnTo>
                  <a:pt x="15" y="0"/>
                </a:lnTo>
                <a:lnTo>
                  <a:pt x="17" y="2"/>
                </a:lnTo>
                <a:lnTo>
                  <a:pt x="4" y="16"/>
                </a:lnTo>
              </a:path>
            </a:pathLst>
          </a:custGeom>
          <a:solidFill>
            <a:srgbClr val="A6A6A6"/>
          </a:solidFill>
          <a:ln w="9525" cap="rnd">
            <a:noFill/>
            <a:round/>
            <a:headEnd/>
            <a:tailEnd/>
          </a:ln>
          <a:effectLst/>
        </p:spPr>
        <p:txBody>
          <a:bodyPr/>
          <a:lstStyle/>
          <a:p>
            <a:endParaRPr lang="en-US"/>
          </a:p>
        </p:txBody>
      </p:sp>
      <p:sp>
        <p:nvSpPr>
          <p:cNvPr id="39079" name="Freeform 167"/>
          <p:cNvSpPr>
            <a:spLocks/>
          </p:cNvSpPr>
          <p:nvPr/>
        </p:nvSpPr>
        <p:spPr bwMode="auto">
          <a:xfrm>
            <a:off x="2795588" y="1482725"/>
            <a:ext cx="31750" cy="30163"/>
          </a:xfrm>
          <a:custGeom>
            <a:avLst/>
            <a:gdLst/>
            <a:ahLst/>
            <a:cxnLst>
              <a:cxn ang="0">
                <a:pos x="4" y="16"/>
              </a:cxn>
              <a:cxn ang="0">
                <a:pos x="0" y="16"/>
              </a:cxn>
              <a:cxn ang="0">
                <a:pos x="13" y="0"/>
              </a:cxn>
              <a:cxn ang="0">
                <a:pos x="16" y="2"/>
              </a:cxn>
              <a:cxn ang="0">
                <a:pos x="4" y="16"/>
              </a:cxn>
            </a:cxnLst>
            <a:rect l="0" t="0" r="r" b="b"/>
            <a:pathLst>
              <a:path w="17" h="17">
                <a:moveTo>
                  <a:pt x="4" y="16"/>
                </a:moveTo>
                <a:lnTo>
                  <a:pt x="0" y="16"/>
                </a:lnTo>
                <a:lnTo>
                  <a:pt x="13" y="0"/>
                </a:lnTo>
                <a:lnTo>
                  <a:pt x="16" y="2"/>
                </a:lnTo>
                <a:lnTo>
                  <a:pt x="4" y="16"/>
                </a:lnTo>
              </a:path>
            </a:pathLst>
          </a:custGeom>
          <a:solidFill>
            <a:srgbClr val="ABABAB"/>
          </a:solidFill>
          <a:ln w="9525" cap="rnd">
            <a:noFill/>
            <a:round/>
            <a:headEnd/>
            <a:tailEnd/>
          </a:ln>
          <a:effectLst/>
        </p:spPr>
        <p:txBody>
          <a:bodyPr/>
          <a:lstStyle/>
          <a:p>
            <a:endParaRPr lang="en-US"/>
          </a:p>
        </p:txBody>
      </p:sp>
      <p:sp>
        <p:nvSpPr>
          <p:cNvPr id="39080" name="Freeform 168"/>
          <p:cNvSpPr>
            <a:spLocks/>
          </p:cNvSpPr>
          <p:nvPr/>
        </p:nvSpPr>
        <p:spPr bwMode="auto">
          <a:xfrm>
            <a:off x="2800350" y="1485900"/>
            <a:ext cx="30163" cy="31750"/>
          </a:xfrm>
          <a:custGeom>
            <a:avLst/>
            <a:gdLst/>
            <a:ahLst/>
            <a:cxnLst>
              <a:cxn ang="0">
                <a:pos x="5" y="16"/>
              </a:cxn>
              <a:cxn ang="0">
                <a:pos x="0" y="13"/>
              </a:cxn>
              <a:cxn ang="0">
                <a:pos x="13" y="0"/>
              </a:cxn>
              <a:cxn ang="0">
                <a:pos x="13" y="2"/>
              </a:cxn>
              <a:cxn ang="0">
                <a:pos x="16" y="2"/>
              </a:cxn>
              <a:cxn ang="0">
                <a:pos x="5" y="16"/>
              </a:cxn>
            </a:cxnLst>
            <a:rect l="0" t="0" r="r" b="b"/>
            <a:pathLst>
              <a:path w="17" h="17">
                <a:moveTo>
                  <a:pt x="5" y="16"/>
                </a:moveTo>
                <a:lnTo>
                  <a:pt x="0" y="13"/>
                </a:lnTo>
                <a:lnTo>
                  <a:pt x="13" y="0"/>
                </a:lnTo>
                <a:lnTo>
                  <a:pt x="13" y="2"/>
                </a:lnTo>
                <a:lnTo>
                  <a:pt x="16" y="2"/>
                </a:lnTo>
                <a:lnTo>
                  <a:pt x="5" y="16"/>
                </a:lnTo>
              </a:path>
            </a:pathLst>
          </a:custGeom>
          <a:solidFill>
            <a:srgbClr val="B0B0B0"/>
          </a:solidFill>
          <a:ln w="9525" cap="rnd">
            <a:noFill/>
            <a:round/>
            <a:headEnd/>
            <a:tailEnd/>
          </a:ln>
          <a:effectLst/>
        </p:spPr>
        <p:txBody>
          <a:bodyPr/>
          <a:lstStyle/>
          <a:p>
            <a:endParaRPr lang="en-US"/>
          </a:p>
        </p:txBody>
      </p:sp>
      <p:sp>
        <p:nvSpPr>
          <p:cNvPr id="39081" name="Freeform 169"/>
          <p:cNvSpPr>
            <a:spLocks/>
          </p:cNvSpPr>
          <p:nvPr/>
        </p:nvSpPr>
        <p:spPr bwMode="auto">
          <a:xfrm>
            <a:off x="2803525" y="1485900"/>
            <a:ext cx="31750" cy="31750"/>
          </a:xfrm>
          <a:custGeom>
            <a:avLst/>
            <a:gdLst/>
            <a:ahLst/>
            <a:cxnLst>
              <a:cxn ang="0">
                <a:pos x="6" y="16"/>
              </a:cxn>
              <a:cxn ang="0">
                <a:pos x="0" y="13"/>
              </a:cxn>
              <a:cxn ang="0">
                <a:pos x="13" y="0"/>
              </a:cxn>
              <a:cxn ang="0">
                <a:pos x="13" y="2"/>
              </a:cxn>
              <a:cxn ang="0">
                <a:pos x="16" y="2"/>
              </a:cxn>
              <a:cxn ang="0">
                <a:pos x="6" y="16"/>
              </a:cxn>
            </a:cxnLst>
            <a:rect l="0" t="0" r="r" b="b"/>
            <a:pathLst>
              <a:path w="17" h="17">
                <a:moveTo>
                  <a:pt x="6" y="16"/>
                </a:moveTo>
                <a:lnTo>
                  <a:pt x="0" y="13"/>
                </a:lnTo>
                <a:lnTo>
                  <a:pt x="13" y="0"/>
                </a:lnTo>
                <a:lnTo>
                  <a:pt x="13" y="2"/>
                </a:lnTo>
                <a:lnTo>
                  <a:pt x="16" y="2"/>
                </a:lnTo>
                <a:lnTo>
                  <a:pt x="6" y="16"/>
                </a:lnTo>
              </a:path>
            </a:pathLst>
          </a:custGeom>
          <a:solidFill>
            <a:srgbClr val="B5B5B5"/>
          </a:solidFill>
          <a:ln w="9525" cap="rnd">
            <a:noFill/>
            <a:round/>
            <a:headEnd/>
            <a:tailEnd/>
          </a:ln>
          <a:effectLst/>
        </p:spPr>
        <p:txBody>
          <a:bodyPr/>
          <a:lstStyle/>
          <a:p>
            <a:endParaRPr lang="en-US"/>
          </a:p>
        </p:txBody>
      </p:sp>
      <p:sp>
        <p:nvSpPr>
          <p:cNvPr id="39082" name="Freeform 170"/>
          <p:cNvSpPr>
            <a:spLocks/>
          </p:cNvSpPr>
          <p:nvPr/>
        </p:nvSpPr>
        <p:spPr bwMode="auto">
          <a:xfrm>
            <a:off x="2808288" y="1489075"/>
            <a:ext cx="31750" cy="31750"/>
          </a:xfrm>
          <a:custGeom>
            <a:avLst/>
            <a:gdLst/>
            <a:ahLst/>
            <a:cxnLst>
              <a:cxn ang="0">
                <a:pos x="5" y="16"/>
              </a:cxn>
              <a:cxn ang="0">
                <a:pos x="0" y="16"/>
              </a:cxn>
              <a:cxn ang="0">
                <a:pos x="13" y="0"/>
              </a:cxn>
              <a:cxn ang="0">
                <a:pos x="16" y="2"/>
              </a:cxn>
              <a:cxn ang="0">
                <a:pos x="5" y="16"/>
              </a:cxn>
            </a:cxnLst>
            <a:rect l="0" t="0" r="r" b="b"/>
            <a:pathLst>
              <a:path w="17" h="17">
                <a:moveTo>
                  <a:pt x="5" y="16"/>
                </a:moveTo>
                <a:lnTo>
                  <a:pt x="0" y="16"/>
                </a:lnTo>
                <a:lnTo>
                  <a:pt x="13" y="0"/>
                </a:lnTo>
                <a:lnTo>
                  <a:pt x="16" y="2"/>
                </a:lnTo>
                <a:lnTo>
                  <a:pt x="5" y="16"/>
                </a:lnTo>
              </a:path>
            </a:pathLst>
          </a:custGeom>
          <a:solidFill>
            <a:srgbClr val="BABABA"/>
          </a:solidFill>
          <a:ln w="9525" cap="rnd">
            <a:noFill/>
            <a:round/>
            <a:headEnd/>
            <a:tailEnd/>
          </a:ln>
          <a:effectLst/>
        </p:spPr>
        <p:txBody>
          <a:bodyPr/>
          <a:lstStyle/>
          <a:p>
            <a:endParaRPr lang="en-US"/>
          </a:p>
        </p:txBody>
      </p:sp>
      <p:sp>
        <p:nvSpPr>
          <p:cNvPr id="39083" name="Freeform 171"/>
          <p:cNvSpPr>
            <a:spLocks/>
          </p:cNvSpPr>
          <p:nvPr/>
        </p:nvSpPr>
        <p:spPr bwMode="auto">
          <a:xfrm>
            <a:off x="2813050" y="1489075"/>
            <a:ext cx="31750" cy="31750"/>
          </a:xfrm>
          <a:custGeom>
            <a:avLst/>
            <a:gdLst/>
            <a:ahLst/>
            <a:cxnLst>
              <a:cxn ang="0">
                <a:pos x="6" y="16"/>
              </a:cxn>
              <a:cxn ang="0">
                <a:pos x="0" y="16"/>
              </a:cxn>
              <a:cxn ang="0">
                <a:pos x="12" y="0"/>
              </a:cxn>
              <a:cxn ang="0">
                <a:pos x="16" y="2"/>
              </a:cxn>
              <a:cxn ang="0">
                <a:pos x="6" y="16"/>
              </a:cxn>
            </a:cxnLst>
            <a:rect l="0" t="0" r="r" b="b"/>
            <a:pathLst>
              <a:path w="17" h="17">
                <a:moveTo>
                  <a:pt x="6" y="16"/>
                </a:moveTo>
                <a:lnTo>
                  <a:pt x="0" y="16"/>
                </a:lnTo>
                <a:lnTo>
                  <a:pt x="12" y="0"/>
                </a:lnTo>
                <a:lnTo>
                  <a:pt x="16" y="2"/>
                </a:lnTo>
                <a:lnTo>
                  <a:pt x="6" y="16"/>
                </a:lnTo>
              </a:path>
            </a:pathLst>
          </a:custGeom>
          <a:solidFill>
            <a:srgbClr val="BFBFBF"/>
          </a:solidFill>
          <a:ln w="9525" cap="rnd">
            <a:noFill/>
            <a:round/>
            <a:headEnd/>
            <a:tailEnd/>
          </a:ln>
          <a:effectLst/>
        </p:spPr>
        <p:txBody>
          <a:bodyPr/>
          <a:lstStyle/>
          <a:p>
            <a:endParaRPr lang="en-US"/>
          </a:p>
        </p:txBody>
      </p:sp>
      <p:sp>
        <p:nvSpPr>
          <p:cNvPr id="39084" name="Freeform 172"/>
          <p:cNvSpPr>
            <a:spLocks/>
          </p:cNvSpPr>
          <p:nvPr/>
        </p:nvSpPr>
        <p:spPr bwMode="auto">
          <a:xfrm>
            <a:off x="2816225" y="1493838"/>
            <a:ext cx="31750" cy="30162"/>
          </a:xfrm>
          <a:custGeom>
            <a:avLst/>
            <a:gdLst/>
            <a:ahLst/>
            <a:cxnLst>
              <a:cxn ang="0">
                <a:pos x="2" y="16"/>
              </a:cxn>
              <a:cxn ang="0">
                <a:pos x="0" y="16"/>
              </a:cxn>
              <a:cxn ang="0">
                <a:pos x="11" y="0"/>
              </a:cxn>
              <a:cxn ang="0">
                <a:pos x="16" y="3"/>
              </a:cxn>
              <a:cxn ang="0">
                <a:pos x="2" y="16"/>
              </a:cxn>
            </a:cxnLst>
            <a:rect l="0" t="0" r="r" b="b"/>
            <a:pathLst>
              <a:path w="17" h="17">
                <a:moveTo>
                  <a:pt x="2" y="16"/>
                </a:moveTo>
                <a:lnTo>
                  <a:pt x="0" y="16"/>
                </a:lnTo>
                <a:lnTo>
                  <a:pt x="11" y="0"/>
                </a:lnTo>
                <a:lnTo>
                  <a:pt x="16" y="3"/>
                </a:lnTo>
                <a:lnTo>
                  <a:pt x="2" y="16"/>
                </a:lnTo>
              </a:path>
            </a:pathLst>
          </a:custGeom>
          <a:solidFill>
            <a:srgbClr val="C4C4C4"/>
          </a:solidFill>
          <a:ln w="9525" cap="rnd">
            <a:noFill/>
            <a:round/>
            <a:headEnd/>
            <a:tailEnd/>
          </a:ln>
          <a:effectLst/>
        </p:spPr>
        <p:txBody>
          <a:bodyPr/>
          <a:lstStyle/>
          <a:p>
            <a:endParaRPr lang="en-US"/>
          </a:p>
        </p:txBody>
      </p:sp>
      <p:sp>
        <p:nvSpPr>
          <p:cNvPr id="39085" name="Freeform 173"/>
          <p:cNvSpPr>
            <a:spLocks/>
          </p:cNvSpPr>
          <p:nvPr/>
        </p:nvSpPr>
        <p:spPr bwMode="auto">
          <a:xfrm>
            <a:off x="2819400" y="1493838"/>
            <a:ext cx="31750" cy="30162"/>
          </a:xfrm>
          <a:custGeom>
            <a:avLst/>
            <a:gdLst/>
            <a:ahLst/>
            <a:cxnLst>
              <a:cxn ang="0">
                <a:pos x="0" y="16"/>
              </a:cxn>
              <a:cxn ang="0">
                <a:pos x="2" y="16"/>
              </a:cxn>
              <a:cxn ang="0">
                <a:pos x="16" y="3"/>
              </a:cxn>
              <a:cxn ang="0">
                <a:pos x="8" y="0"/>
              </a:cxn>
              <a:cxn ang="0">
                <a:pos x="0" y="16"/>
              </a:cxn>
            </a:cxnLst>
            <a:rect l="0" t="0" r="r" b="b"/>
            <a:pathLst>
              <a:path w="17" h="17">
                <a:moveTo>
                  <a:pt x="0" y="16"/>
                </a:moveTo>
                <a:lnTo>
                  <a:pt x="2" y="16"/>
                </a:lnTo>
                <a:lnTo>
                  <a:pt x="16" y="3"/>
                </a:lnTo>
                <a:lnTo>
                  <a:pt x="8" y="0"/>
                </a:lnTo>
                <a:lnTo>
                  <a:pt x="0" y="16"/>
                </a:lnTo>
              </a:path>
            </a:pathLst>
          </a:custGeom>
          <a:solidFill>
            <a:srgbClr val="C9C9C9"/>
          </a:solidFill>
          <a:ln w="9525" cap="rnd">
            <a:noFill/>
            <a:round/>
            <a:headEnd/>
            <a:tailEnd/>
          </a:ln>
          <a:effectLst/>
        </p:spPr>
        <p:txBody>
          <a:bodyPr/>
          <a:lstStyle/>
          <a:p>
            <a:endParaRPr lang="en-US"/>
          </a:p>
        </p:txBody>
      </p:sp>
      <p:sp>
        <p:nvSpPr>
          <p:cNvPr id="39086" name="Freeform 174"/>
          <p:cNvSpPr>
            <a:spLocks/>
          </p:cNvSpPr>
          <p:nvPr/>
        </p:nvSpPr>
        <p:spPr bwMode="auto">
          <a:xfrm>
            <a:off x="2819400" y="1497013"/>
            <a:ext cx="31750" cy="30162"/>
          </a:xfrm>
          <a:custGeom>
            <a:avLst/>
            <a:gdLst/>
            <a:ahLst/>
            <a:cxnLst>
              <a:cxn ang="0">
                <a:pos x="0" y="16"/>
              </a:cxn>
              <a:cxn ang="0">
                <a:pos x="2" y="16"/>
              </a:cxn>
              <a:cxn ang="0">
                <a:pos x="8" y="16"/>
              </a:cxn>
              <a:cxn ang="0">
                <a:pos x="16" y="4"/>
              </a:cxn>
              <a:cxn ang="0">
                <a:pos x="13" y="0"/>
              </a:cxn>
              <a:cxn ang="0">
                <a:pos x="0" y="16"/>
              </a:cxn>
            </a:cxnLst>
            <a:rect l="0" t="0" r="r" b="b"/>
            <a:pathLst>
              <a:path w="17" h="17">
                <a:moveTo>
                  <a:pt x="0" y="16"/>
                </a:moveTo>
                <a:lnTo>
                  <a:pt x="2" y="16"/>
                </a:lnTo>
                <a:lnTo>
                  <a:pt x="8" y="16"/>
                </a:lnTo>
                <a:lnTo>
                  <a:pt x="16" y="4"/>
                </a:lnTo>
                <a:lnTo>
                  <a:pt x="13" y="0"/>
                </a:lnTo>
                <a:lnTo>
                  <a:pt x="0" y="16"/>
                </a:lnTo>
              </a:path>
            </a:pathLst>
          </a:custGeom>
          <a:solidFill>
            <a:srgbClr val="D1D1D1"/>
          </a:solidFill>
          <a:ln w="9525" cap="rnd">
            <a:noFill/>
            <a:round/>
            <a:headEnd/>
            <a:tailEnd/>
          </a:ln>
          <a:effectLst/>
        </p:spPr>
        <p:txBody>
          <a:bodyPr/>
          <a:lstStyle/>
          <a:p>
            <a:endParaRPr lang="en-US"/>
          </a:p>
        </p:txBody>
      </p:sp>
      <p:sp>
        <p:nvSpPr>
          <p:cNvPr id="39087" name="Freeform 175"/>
          <p:cNvSpPr>
            <a:spLocks/>
          </p:cNvSpPr>
          <p:nvPr/>
        </p:nvSpPr>
        <p:spPr bwMode="auto">
          <a:xfrm>
            <a:off x="2824163" y="1497013"/>
            <a:ext cx="31750" cy="30162"/>
          </a:xfrm>
          <a:custGeom>
            <a:avLst/>
            <a:gdLst/>
            <a:ahLst/>
            <a:cxnLst>
              <a:cxn ang="0">
                <a:pos x="10" y="16"/>
              </a:cxn>
              <a:cxn ang="0">
                <a:pos x="0" y="16"/>
              </a:cxn>
              <a:cxn ang="0">
                <a:pos x="13" y="0"/>
              </a:cxn>
              <a:cxn ang="0">
                <a:pos x="16" y="4"/>
              </a:cxn>
              <a:cxn ang="0">
                <a:pos x="10" y="16"/>
              </a:cxn>
            </a:cxnLst>
            <a:rect l="0" t="0" r="r" b="b"/>
            <a:pathLst>
              <a:path w="17" h="17">
                <a:moveTo>
                  <a:pt x="10" y="16"/>
                </a:moveTo>
                <a:lnTo>
                  <a:pt x="0" y="16"/>
                </a:lnTo>
                <a:lnTo>
                  <a:pt x="13" y="0"/>
                </a:lnTo>
                <a:lnTo>
                  <a:pt x="16" y="4"/>
                </a:lnTo>
                <a:lnTo>
                  <a:pt x="10" y="16"/>
                </a:lnTo>
              </a:path>
            </a:pathLst>
          </a:custGeom>
          <a:solidFill>
            <a:srgbClr val="D6D6D6"/>
          </a:solidFill>
          <a:ln w="9525" cap="rnd">
            <a:noFill/>
            <a:round/>
            <a:headEnd/>
            <a:tailEnd/>
          </a:ln>
          <a:effectLst/>
        </p:spPr>
        <p:txBody>
          <a:bodyPr/>
          <a:lstStyle/>
          <a:p>
            <a:endParaRPr lang="en-US"/>
          </a:p>
        </p:txBody>
      </p:sp>
      <p:sp>
        <p:nvSpPr>
          <p:cNvPr id="39088" name="Freeform 176"/>
          <p:cNvSpPr>
            <a:spLocks/>
          </p:cNvSpPr>
          <p:nvPr/>
        </p:nvSpPr>
        <p:spPr bwMode="auto">
          <a:xfrm>
            <a:off x="2830513" y="1500188"/>
            <a:ext cx="31750" cy="31750"/>
          </a:xfrm>
          <a:custGeom>
            <a:avLst/>
            <a:gdLst/>
            <a:ahLst/>
            <a:cxnLst>
              <a:cxn ang="0">
                <a:pos x="16" y="9"/>
              </a:cxn>
              <a:cxn ang="0">
                <a:pos x="0" y="16"/>
              </a:cxn>
              <a:cxn ang="0">
                <a:pos x="11" y="0"/>
              </a:cxn>
              <a:cxn ang="0">
                <a:pos x="16" y="0"/>
              </a:cxn>
              <a:cxn ang="0">
                <a:pos x="16" y="9"/>
              </a:cxn>
            </a:cxnLst>
            <a:rect l="0" t="0" r="r" b="b"/>
            <a:pathLst>
              <a:path w="17" h="17">
                <a:moveTo>
                  <a:pt x="16" y="9"/>
                </a:moveTo>
                <a:lnTo>
                  <a:pt x="0" y="16"/>
                </a:lnTo>
                <a:lnTo>
                  <a:pt x="11" y="0"/>
                </a:lnTo>
                <a:lnTo>
                  <a:pt x="16" y="0"/>
                </a:lnTo>
                <a:lnTo>
                  <a:pt x="16" y="9"/>
                </a:lnTo>
              </a:path>
            </a:pathLst>
          </a:custGeom>
          <a:solidFill>
            <a:srgbClr val="D9D9D9"/>
          </a:solidFill>
          <a:ln w="9525" cap="rnd">
            <a:noFill/>
            <a:round/>
            <a:headEnd/>
            <a:tailEnd/>
          </a:ln>
          <a:effectLst/>
        </p:spPr>
        <p:txBody>
          <a:bodyPr/>
          <a:lstStyle/>
          <a:p>
            <a:endParaRPr lang="en-US"/>
          </a:p>
        </p:txBody>
      </p:sp>
      <p:sp>
        <p:nvSpPr>
          <p:cNvPr id="39089" name="Freeform 177"/>
          <p:cNvSpPr>
            <a:spLocks/>
          </p:cNvSpPr>
          <p:nvPr/>
        </p:nvSpPr>
        <p:spPr bwMode="auto">
          <a:xfrm>
            <a:off x="2836863" y="1500188"/>
            <a:ext cx="31750" cy="31750"/>
          </a:xfrm>
          <a:custGeom>
            <a:avLst/>
            <a:gdLst/>
            <a:ahLst/>
            <a:cxnLst>
              <a:cxn ang="0">
                <a:pos x="16" y="9"/>
              </a:cxn>
              <a:cxn ang="0">
                <a:pos x="0" y="16"/>
              </a:cxn>
              <a:cxn ang="0">
                <a:pos x="10" y="0"/>
              </a:cxn>
              <a:cxn ang="0">
                <a:pos x="16" y="9"/>
              </a:cxn>
            </a:cxnLst>
            <a:rect l="0" t="0" r="r" b="b"/>
            <a:pathLst>
              <a:path w="17" h="17">
                <a:moveTo>
                  <a:pt x="16" y="9"/>
                </a:moveTo>
                <a:lnTo>
                  <a:pt x="0" y="16"/>
                </a:lnTo>
                <a:lnTo>
                  <a:pt x="10" y="0"/>
                </a:lnTo>
                <a:lnTo>
                  <a:pt x="16" y="9"/>
                </a:lnTo>
              </a:path>
            </a:pathLst>
          </a:custGeom>
          <a:solidFill>
            <a:srgbClr val="DEDEDE"/>
          </a:solidFill>
          <a:ln w="9525" cap="rnd">
            <a:noFill/>
            <a:round/>
            <a:headEnd/>
            <a:tailEnd/>
          </a:ln>
          <a:effectLst/>
        </p:spPr>
        <p:txBody>
          <a:bodyPr/>
          <a:lstStyle/>
          <a:p>
            <a:endParaRPr lang="en-US"/>
          </a:p>
        </p:txBody>
      </p:sp>
      <p:sp>
        <p:nvSpPr>
          <p:cNvPr id="39090" name="Freeform 178"/>
          <p:cNvSpPr>
            <a:spLocks/>
          </p:cNvSpPr>
          <p:nvPr/>
        </p:nvSpPr>
        <p:spPr bwMode="auto">
          <a:xfrm>
            <a:off x="2844800" y="1500188"/>
            <a:ext cx="31750" cy="31750"/>
          </a:xfrm>
          <a:custGeom>
            <a:avLst/>
            <a:gdLst/>
            <a:ahLst/>
            <a:cxnLst>
              <a:cxn ang="0">
                <a:pos x="0" y="16"/>
              </a:cxn>
              <a:cxn ang="0">
                <a:pos x="16" y="16"/>
              </a:cxn>
              <a:cxn ang="0">
                <a:pos x="0" y="0"/>
              </a:cxn>
              <a:cxn ang="0">
                <a:pos x="0" y="16"/>
              </a:cxn>
            </a:cxnLst>
            <a:rect l="0" t="0" r="r" b="b"/>
            <a:pathLst>
              <a:path w="17" h="17">
                <a:moveTo>
                  <a:pt x="0" y="16"/>
                </a:moveTo>
                <a:lnTo>
                  <a:pt x="16" y="16"/>
                </a:lnTo>
                <a:lnTo>
                  <a:pt x="0" y="0"/>
                </a:lnTo>
                <a:lnTo>
                  <a:pt x="0" y="16"/>
                </a:lnTo>
              </a:path>
            </a:pathLst>
          </a:custGeom>
          <a:solidFill>
            <a:srgbClr val="E3E3E3"/>
          </a:solidFill>
          <a:ln w="9525" cap="rnd">
            <a:noFill/>
            <a:round/>
            <a:headEnd/>
            <a:tailEnd/>
          </a:ln>
          <a:effectLst/>
        </p:spPr>
        <p:txBody>
          <a:bodyPr/>
          <a:lstStyle/>
          <a:p>
            <a:endParaRPr lang="en-US"/>
          </a:p>
        </p:txBody>
      </p:sp>
      <p:sp>
        <p:nvSpPr>
          <p:cNvPr id="39091" name="Freeform 179"/>
          <p:cNvSpPr>
            <a:spLocks/>
          </p:cNvSpPr>
          <p:nvPr/>
        </p:nvSpPr>
        <p:spPr bwMode="auto">
          <a:xfrm>
            <a:off x="2705100" y="1184275"/>
            <a:ext cx="53975" cy="52388"/>
          </a:xfrm>
          <a:custGeom>
            <a:avLst/>
            <a:gdLst/>
            <a:ahLst/>
            <a:cxnLst>
              <a:cxn ang="0">
                <a:pos x="28" y="0"/>
              </a:cxn>
              <a:cxn ang="0">
                <a:pos x="9" y="6"/>
              </a:cxn>
              <a:cxn ang="0">
                <a:pos x="0" y="23"/>
              </a:cxn>
              <a:cxn ang="0">
                <a:pos x="0" y="28"/>
              </a:cxn>
              <a:cxn ang="0">
                <a:pos x="28" y="0"/>
              </a:cxn>
            </a:cxnLst>
            <a:rect l="0" t="0" r="r" b="b"/>
            <a:pathLst>
              <a:path w="29" h="29">
                <a:moveTo>
                  <a:pt x="28" y="0"/>
                </a:moveTo>
                <a:lnTo>
                  <a:pt x="9" y="6"/>
                </a:lnTo>
                <a:lnTo>
                  <a:pt x="0" y="23"/>
                </a:lnTo>
                <a:lnTo>
                  <a:pt x="0" y="28"/>
                </a:lnTo>
                <a:lnTo>
                  <a:pt x="28" y="0"/>
                </a:lnTo>
              </a:path>
            </a:pathLst>
          </a:custGeom>
          <a:solidFill>
            <a:srgbClr val="050505"/>
          </a:solidFill>
          <a:ln w="9525" cap="rnd">
            <a:noFill/>
            <a:round/>
            <a:headEnd/>
            <a:tailEnd/>
          </a:ln>
          <a:effectLst/>
        </p:spPr>
        <p:txBody>
          <a:bodyPr/>
          <a:lstStyle/>
          <a:p>
            <a:endParaRPr lang="en-US"/>
          </a:p>
        </p:txBody>
      </p:sp>
      <p:sp>
        <p:nvSpPr>
          <p:cNvPr id="39092" name="Freeform 180"/>
          <p:cNvSpPr>
            <a:spLocks/>
          </p:cNvSpPr>
          <p:nvPr/>
        </p:nvSpPr>
        <p:spPr bwMode="auto">
          <a:xfrm>
            <a:off x="2705100" y="1184275"/>
            <a:ext cx="65088" cy="63500"/>
          </a:xfrm>
          <a:custGeom>
            <a:avLst/>
            <a:gdLst/>
            <a:ahLst/>
            <a:cxnLst>
              <a:cxn ang="0">
                <a:pos x="34" y="2"/>
              </a:cxn>
              <a:cxn ang="0">
                <a:pos x="28" y="0"/>
              </a:cxn>
              <a:cxn ang="0">
                <a:pos x="13" y="4"/>
              </a:cxn>
              <a:cxn ang="0">
                <a:pos x="4" y="15"/>
              </a:cxn>
              <a:cxn ang="0">
                <a:pos x="0" y="23"/>
              </a:cxn>
              <a:cxn ang="0">
                <a:pos x="4" y="34"/>
              </a:cxn>
              <a:cxn ang="0">
                <a:pos x="34" y="2"/>
              </a:cxn>
            </a:cxnLst>
            <a:rect l="0" t="0" r="r" b="b"/>
            <a:pathLst>
              <a:path w="35" h="35">
                <a:moveTo>
                  <a:pt x="34" y="2"/>
                </a:moveTo>
                <a:lnTo>
                  <a:pt x="28" y="0"/>
                </a:lnTo>
                <a:lnTo>
                  <a:pt x="13" y="4"/>
                </a:lnTo>
                <a:lnTo>
                  <a:pt x="4" y="15"/>
                </a:lnTo>
                <a:lnTo>
                  <a:pt x="0" y="23"/>
                </a:lnTo>
                <a:lnTo>
                  <a:pt x="4" y="34"/>
                </a:lnTo>
                <a:lnTo>
                  <a:pt x="34" y="2"/>
                </a:lnTo>
              </a:path>
            </a:pathLst>
          </a:custGeom>
          <a:solidFill>
            <a:srgbClr val="0A0A0A"/>
          </a:solidFill>
          <a:ln w="9525" cap="rnd">
            <a:noFill/>
            <a:round/>
            <a:headEnd/>
            <a:tailEnd/>
          </a:ln>
          <a:effectLst/>
        </p:spPr>
        <p:txBody>
          <a:bodyPr/>
          <a:lstStyle/>
          <a:p>
            <a:endParaRPr lang="en-US"/>
          </a:p>
        </p:txBody>
      </p:sp>
      <p:sp>
        <p:nvSpPr>
          <p:cNvPr id="39093" name="Freeform 181"/>
          <p:cNvSpPr>
            <a:spLocks/>
          </p:cNvSpPr>
          <p:nvPr/>
        </p:nvSpPr>
        <p:spPr bwMode="auto">
          <a:xfrm>
            <a:off x="2705100" y="1184275"/>
            <a:ext cx="77788" cy="87313"/>
          </a:xfrm>
          <a:custGeom>
            <a:avLst/>
            <a:gdLst/>
            <a:ahLst/>
            <a:cxnLst>
              <a:cxn ang="0">
                <a:pos x="0" y="47"/>
              </a:cxn>
              <a:cxn ang="0">
                <a:pos x="0" y="47"/>
              </a:cxn>
              <a:cxn ang="0">
                <a:pos x="0" y="47"/>
              </a:cxn>
              <a:cxn ang="0">
                <a:pos x="41" y="6"/>
              </a:cxn>
              <a:cxn ang="0">
                <a:pos x="28" y="0"/>
              </a:cxn>
              <a:cxn ang="0">
                <a:pos x="0" y="28"/>
              </a:cxn>
              <a:cxn ang="0">
                <a:pos x="7" y="40"/>
              </a:cxn>
              <a:cxn ang="0">
                <a:pos x="41" y="6"/>
              </a:cxn>
              <a:cxn ang="0">
                <a:pos x="0" y="47"/>
              </a:cxn>
            </a:cxnLst>
            <a:rect l="0" t="0" r="r" b="b"/>
            <a:pathLst>
              <a:path w="42" h="48">
                <a:moveTo>
                  <a:pt x="0" y="47"/>
                </a:moveTo>
                <a:lnTo>
                  <a:pt x="0" y="47"/>
                </a:lnTo>
                <a:lnTo>
                  <a:pt x="0" y="47"/>
                </a:lnTo>
                <a:lnTo>
                  <a:pt x="41" y="6"/>
                </a:lnTo>
                <a:lnTo>
                  <a:pt x="28" y="0"/>
                </a:lnTo>
                <a:lnTo>
                  <a:pt x="0" y="28"/>
                </a:lnTo>
                <a:lnTo>
                  <a:pt x="7" y="40"/>
                </a:lnTo>
                <a:lnTo>
                  <a:pt x="41" y="6"/>
                </a:lnTo>
                <a:lnTo>
                  <a:pt x="0" y="47"/>
                </a:lnTo>
              </a:path>
            </a:pathLst>
          </a:custGeom>
          <a:solidFill>
            <a:srgbClr val="0F0F0F"/>
          </a:solidFill>
          <a:ln w="9525" cap="rnd">
            <a:noFill/>
            <a:round/>
            <a:headEnd/>
            <a:tailEnd/>
          </a:ln>
          <a:effectLst/>
        </p:spPr>
        <p:txBody>
          <a:bodyPr/>
          <a:lstStyle/>
          <a:p>
            <a:endParaRPr lang="en-US"/>
          </a:p>
        </p:txBody>
      </p:sp>
      <p:sp>
        <p:nvSpPr>
          <p:cNvPr id="39094" name="Freeform 182"/>
          <p:cNvSpPr>
            <a:spLocks/>
          </p:cNvSpPr>
          <p:nvPr/>
        </p:nvSpPr>
        <p:spPr bwMode="auto">
          <a:xfrm>
            <a:off x="2705100" y="1189038"/>
            <a:ext cx="88900" cy="85725"/>
          </a:xfrm>
          <a:custGeom>
            <a:avLst/>
            <a:gdLst/>
            <a:ahLst/>
            <a:cxnLst>
              <a:cxn ang="0">
                <a:pos x="7" y="47"/>
              </a:cxn>
              <a:cxn ang="0">
                <a:pos x="0" y="45"/>
              </a:cxn>
              <a:cxn ang="0">
                <a:pos x="7" y="47"/>
              </a:cxn>
              <a:cxn ang="0">
                <a:pos x="47" y="7"/>
              </a:cxn>
              <a:cxn ang="0">
                <a:pos x="43" y="4"/>
              </a:cxn>
              <a:cxn ang="0">
                <a:pos x="34" y="0"/>
              </a:cxn>
              <a:cxn ang="0">
                <a:pos x="4" y="32"/>
              </a:cxn>
              <a:cxn ang="0">
                <a:pos x="9" y="47"/>
              </a:cxn>
              <a:cxn ang="0">
                <a:pos x="47" y="7"/>
              </a:cxn>
              <a:cxn ang="0">
                <a:pos x="7" y="47"/>
              </a:cxn>
            </a:cxnLst>
            <a:rect l="0" t="0" r="r" b="b"/>
            <a:pathLst>
              <a:path w="48" h="48">
                <a:moveTo>
                  <a:pt x="7" y="47"/>
                </a:moveTo>
                <a:lnTo>
                  <a:pt x="0" y="45"/>
                </a:lnTo>
                <a:lnTo>
                  <a:pt x="7" y="47"/>
                </a:lnTo>
                <a:lnTo>
                  <a:pt x="47" y="7"/>
                </a:lnTo>
                <a:lnTo>
                  <a:pt x="43" y="4"/>
                </a:lnTo>
                <a:lnTo>
                  <a:pt x="34" y="0"/>
                </a:lnTo>
                <a:lnTo>
                  <a:pt x="4" y="32"/>
                </a:lnTo>
                <a:lnTo>
                  <a:pt x="9" y="47"/>
                </a:lnTo>
                <a:lnTo>
                  <a:pt x="47" y="7"/>
                </a:lnTo>
                <a:lnTo>
                  <a:pt x="7" y="47"/>
                </a:lnTo>
              </a:path>
            </a:pathLst>
          </a:custGeom>
          <a:solidFill>
            <a:srgbClr val="141414"/>
          </a:solidFill>
          <a:ln w="9525" cap="rnd">
            <a:noFill/>
            <a:round/>
            <a:headEnd/>
            <a:tailEnd/>
          </a:ln>
          <a:effectLst/>
        </p:spPr>
        <p:txBody>
          <a:bodyPr/>
          <a:lstStyle/>
          <a:p>
            <a:endParaRPr lang="en-US"/>
          </a:p>
        </p:txBody>
      </p:sp>
      <p:sp>
        <p:nvSpPr>
          <p:cNvPr id="39095" name="Freeform 183"/>
          <p:cNvSpPr>
            <a:spLocks/>
          </p:cNvSpPr>
          <p:nvPr/>
        </p:nvSpPr>
        <p:spPr bwMode="auto">
          <a:xfrm>
            <a:off x="2705100" y="1195388"/>
            <a:ext cx="100013" cy="87312"/>
          </a:xfrm>
          <a:custGeom>
            <a:avLst/>
            <a:gdLst/>
            <a:ahLst/>
            <a:cxnLst>
              <a:cxn ang="0">
                <a:pos x="13" y="47"/>
              </a:cxn>
              <a:cxn ang="0">
                <a:pos x="0" y="41"/>
              </a:cxn>
              <a:cxn ang="0">
                <a:pos x="9" y="43"/>
              </a:cxn>
              <a:cxn ang="0">
                <a:pos x="7" y="34"/>
              </a:cxn>
              <a:cxn ang="0">
                <a:pos x="41" y="0"/>
              </a:cxn>
              <a:cxn ang="0">
                <a:pos x="43" y="0"/>
              </a:cxn>
              <a:cxn ang="0">
                <a:pos x="53" y="5"/>
              </a:cxn>
              <a:cxn ang="0">
                <a:pos x="13" y="47"/>
              </a:cxn>
            </a:cxnLst>
            <a:rect l="0" t="0" r="r" b="b"/>
            <a:pathLst>
              <a:path w="54" h="48">
                <a:moveTo>
                  <a:pt x="13" y="47"/>
                </a:moveTo>
                <a:lnTo>
                  <a:pt x="0" y="41"/>
                </a:lnTo>
                <a:lnTo>
                  <a:pt x="9" y="43"/>
                </a:lnTo>
                <a:lnTo>
                  <a:pt x="7" y="34"/>
                </a:lnTo>
                <a:lnTo>
                  <a:pt x="41" y="0"/>
                </a:lnTo>
                <a:lnTo>
                  <a:pt x="43" y="0"/>
                </a:lnTo>
                <a:lnTo>
                  <a:pt x="53" y="5"/>
                </a:lnTo>
                <a:lnTo>
                  <a:pt x="13" y="47"/>
                </a:lnTo>
              </a:path>
            </a:pathLst>
          </a:custGeom>
          <a:solidFill>
            <a:srgbClr val="191919"/>
          </a:solidFill>
          <a:ln w="9525" cap="rnd">
            <a:noFill/>
            <a:round/>
            <a:headEnd/>
            <a:tailEnd/>
          </a:ln>
          <a:effectLst/>
        </p:spPr>
        <p:txBody>
          <a:bodyPr/>
          <a:lstStyle/>
          <a:p>
            <a:endParaRPr lang="en-US"/>
          </a:p>
        </p:txBody>
      </p:sp>
      <p:sp>
        <p:nvSpPr>
          <p:cNvPr id="39096" name="Freeform 184"/>
          <p:cNvSpPr>
            <a:spLocks/>
          </p:cNvSpPr>
          <p:nvPr/>
        </p:nvSpPr>
        <p:spPr bwMode="auto">
          <a:xfrm>
            <a:off x="2717800" y="1201738"/>
            <a:ext cx="100013" cy="84137"/>
          </a:xfrm>
          <a:custGeom>
            <a:avLst/>
            <a:gdLst/>
            <a:ahLst/>
            <a:cxnLst>
              <a:cxn ang="0">
                <a:pos x="12" y="46"/>
              </a:cxn>
              <a:cxn ang="0">
                <a:pos x="0" y="40"/>
              </a:cxn>
              <a:cxn ang="0">
                <a:pos x="2" y="40"/>
              </a:cxn>
              <a:cxn ang="0">
                <a:pos x="40" y="0"/>
              </a:cxn>
              <a:cxn ang="0">
                <a:pos x="53" y="6"/>
              </a:cxn>
              <a:cxn ang="0">
                <a:pos x="12" y="46"/>
              </a:cxn>
            </a:cxnLst>
            <a:rect l="0" t="0" r="r" b="b"/>
            <a:pathLst>
              <a:path w="54" h="47">
                <a:moveTo>
                  <a:pt x="12" y="46"/>
                </a:moveTo>
                <a:lnTo>
                  <a:pt x="0" y="40"/>
                </a:lnTo>
                <a:lnTo>
                  <a:pt x="2" y="40"/>
                </a:lnTo>
                <a:lnTo>
                  <a:pt x="40" y="0"/>
                </a:lnTo>
                <a:lnTo>
                  <a:pt x="53" y="6"/>
                </a:lnTo>
                <a:lnTo>
                  <a:pt x="12" y="46"/>
                </a:lnTo>
              </a:path>
            </a:pathLst>
          </a:custGeom>
          <a:solidFill>
            <a:srgbClr val="1F1F1F"/>
          </a:solidFill>
          <a:ln w="9525" cap="rnd">
            <a:noFill/>
            <a:round/>
            <a:headEnd/>
            <a:tailEnd/>
          </a:ln>
          <a:effectLst/>
        </p:spPr>
        <p:txBody>
          <a:bodyPr/>
          <a:lstStyle/>
          <a:p>
            <a:endParaRPr lang="en-US"/>
          </a:p>
        </p:txBody>
      </p:sp>
      <p:sp>
        <p:nvSpPr>
          <p:cNvPr id="39097" name="Freeform 185"/>
          <p:cNvSpPr>
            <a:spLocks/>
          </p:cNvSpPr>
          <p:nvPr/>
        </p:nvSpPr>
        <p:spPr bwMode="auto">
          <a:xfrm>
            <a:off x="2728913" y="1204913"/>
            <a:ext cx="104775" cy="90487"/>
          </a:xfrm>
          <a:custGeom>
            <a:avLst/>
            <a:gdLst/>
            <a:ahLst/>
            <a:cxnLst>
              <a:cxn ang="0">
                <a:pos x="13" y="49"/>
              </a:cxn>
              <a:cxn ang="0">
                <a:pos x="0" y="42"/>
              </a:cxn>
              <a:cxn ang="0">
                <a:pos x="40" y="0"/>
              </a:cxn>
              <a:cxn ang="0">
                <a:pos x="55" y="6"/>
              </a:cxn>
              <a:cxn ang="0">
                <a:pos x="13" y="49"/>
              </a:cxn>
            </a:cxnLst>
            <a:rect l="0" t="0" r="r" b="b"/>
            <a:pathLst>
              <a:path w="56" h="50">
                <a:moveTo>
                  <a:pt x="13" y="49"/>
                </a:moveTo>
                <a:lnTo>
                  <a:pt x="0" y="42"/>
                </a:lnTo>
                <a:lnTo>
                  <a:pt x="40" y="0"/>
                </a:lnTo>
                <a:lnTo>
                  <a:pt x="55" y="6"/>
                </a:lnTo>
                <a:lnTo>
                  <a:pt x="13" y="49"/>
                </a:lnTo>
              </a:path>
            </a:pathLst>
          </a:custGeom>
          <a:solidFill>
            <a:srgbClr val="242424"/>
          </a:solidFill>
          <a:ln w="9525" cap="rnd">
            <a:noFill/>
            <a:round/>
            <a:headEnd/>
            <a:tailEnd/>
          </a:ln>
          <a:effectLst/>
        </p:spPr>
        <p:txBody>
          <a:bodyPr/>
          <a:lstStyle/>
          <a:p>
            <a:endParaRPr lang="en-US"/>
          </a:p>
        </p:txBody>
      </p:sp>
      <p:sp>
        <p:nvSpPr>
          <p:cNvPr id="39098" name="Freeform 186"/>
          <p:cNvSpPr>
            <a:spLocks/>
          </p:cNvSpPr>
          <p:nvPr/>
        </p:nvSpPr>
        <p:spPr bwMode="auto">
          <a:xfrm>
            <a:off x="2740025" y="1211263"/>
            <a:ext cx="106363" cy="87312"/>
          </a:xfrm>
          <a:custGeom>
            <a:avLst/>
            <a:gdLst/>
            <a:ahLst/>
            <a:cxnLst>
              <a:cxn ang="0">
                <a:pos x="0" y="40"/>
              </a:cxn>
              <a:cxn ang="0">
                <a:pos x="9" y="47"/>
              </a:cxn>
              <a:cxn ang="0">
                <a:pos x="20" y="32"/>
              </a:cxn>
              <a:cxn ang="0">
                <a:pos x="26" y="34"/>
              </a:cxn>
              <a:cxn ang="0">
                <a:pos x="56" y="4"/>
              </a:cxn>
              <a:cxn ang="0">
                <a:pos x="41" y="0"/>
              </a:cxn>
              <a:cxn ang="0">
                <a:pos x="0" y="40"/>
              </a:cxn>
            </a:cxnLst>
            <a:rect l="0" t="0" r="r" b="b"/>
            <a:pathLst>
              <a:path w="57" h="48">
                <a:moveTo>
                  <a:pt x="0" y="40"/>
                </a:moveTo>
                <a:lnTo>
                  <a:pt x="9" y="47"/>
                </a:lnTo>
                <a:lnTo>
                  <a:pt x="20" y="32"/>
                </a:lnTo>
                <a:lnTo>
                  <a:pt x="26" y="34"/>
                </a:lnTo>
                <a:lnTo>
                  <a:pt x="56" y="4"/>
                </a:lnTo>
                <a:lnTo>
                  <a:pt x="41" y="0"/>
                </a:lnTo>
                <a:lnTo>
                  <a:pt x="0" y="40"/>
                </a:lnTo>
              </a:path>
            </a:pathLst>
          </a:custGeom>
          <a:solidFill>
            <a:srgbClr val="292929"/>
          </a:solidFill>
          <a:ln w="9525" cap="rnd">
            <a:noFill/>
            <a:round/>
            <a:headEnd/>
            <a:tailEnd/>
          </a:ln>
          <a:effectLst/>
        </p:spPr>
        <p:txBody>
          <a:bodyPr/>
          <a:lstStyle/>
          <a:p>
            <a:endParaRPr lang="en-US"/>
          </a:p>
        </p:txBody>
      </p:sp>
      <p:sp>
        <p:nvSpPr>
          <p:cNvPr id="39099" name="Freeform 187"/>
          <p:cNvSpPr>
            <a:spLocks/>
          </p:cNvSpPr>
          <p:nvPr/>
        </p:nvSpPr>
        <p:spPr bwMode="auto">
          <a:xfrm>
            <a:off x="2752725" y="1216025"/>
            <a:ext cx="100013" cy="82550"/>
          </a:xfrm>
          <a:custGeom>
            <a:avLst/>
            <a:gdLst/>
            <a:ahLst/>
            <a:cxnLst>
              <a:cxn ang="0">
                <a:pos x="0" y="43"/>
              </a:cxn>
              <a:cxn ang="0">
                <a:pos x="2" y="45"/>
              </a:cxn>
              <a:cxn ang="0">
                <a:pos x="13" y="30"/>
              </a:cxn>
              <a:cxn ang="0">
                <a:pos x="25" y="34"/>
              </a:cxn>
              <a:cxn ang="0">
                <a:pos x="53" y="6"/>
              </a:cxn>
              <a:cxn ang="0">
                <a:pos x="51" y="4"/>
              </a:cxn>
              <a:cxn ang="0">
                <a:pos x="42" y="0"/>
              </a:cxn>
              <a:cxn ang="0">
                <a:pos x="0" y="43"/>
              </a:cxn>
            </a:cxnLst>
            <a:rect l="0" t="0" r="r" b="b"/>
            <a:pathLst>
              <a:path w="54" h="46">
                <a:moveTo>
                  <a:pt x="0" y="43"/>
                </a:moveTo>
                <a:lnTo>
                  <a:pt x="2" y="45"/>
                </a:lnTo>
                <a:lnTo>
                  <a:pt x="13" y="30"/>
                </a:lnTo>
                <a:lnTo>
                  <a:pt x="25" y="34"/>
                </a:lnTo>
                <a:lnTo>
                  <a:pt x="53" y="6"/>
                </a:lnTo>
                <a:lnTo>
                  <a:pt x="51" y="4"/>
                </a:lnTo>
                <a:lnTo>
                  <a:pt x="42" y="0"/>
                </a:lnTo>
                <a:lnTo>
                  <a:pt x="0" y="43"/>
                </a:lnTo>
              </a:path>
            </a:pathLst>
          </a:custGeom>
          <a:solidFill>
            <a:srgbClr val="2E2E2E"/>
          </a:solidFill>
          <a:ln w="9525" cap="rnd">
            <a:noFill/>
            <a:round/>
            <a:headEnd/>
            <a:tailEnd/>
          </a:ln>
          <a:effectLst/>
        </p:spPr>
        <p:txBody>
          <a:bodyPr/>
          <a:lstStyle/>
          <a:p>
            <a:endParaRPr lang="en-US"/>
          </a:p>
        </p:txBody>
      </p:sp>
      <p:sp>
        <p:nvSpPr>
          <p:cNvPr id="39100" name="Freeform 188"/>
          <p:cNvSpPr>
            <a:spLocks/>
          </p:cNvSpPr>
          <p:nvPr/>
        </p:nvSpPr>
        <p:spPr bwMode="auto">
          <a:xfrm>
            <a:off x="2789238" y="1219200"/>
            <a:ext cx="76200" cy="63500"/>
          </a:xfrm>
          <a:custGeom>
            <a:avLst/>
            <a:gdLst/>
            <a:ahLst/>
            <a:cxnLst>
              <a:cxn ang="0">
                <a:pos x="13" y="34"/>
              </a:cxn>
              <a:cxn ang="0">
                <a:pos x="0" y="30"/>
              </a:cxn>
              <a:cxn ang="0">
                <a:pos x="30" y="0"/>
              </a:cxn>
              <a:cxn ang="0">
                <a:pos x="32" y="2"/>
              </a:cxn>
              <a:cxn ang="0">
                <a:pos x="40" y="7"/>
              </a:cxn>
              <a:cxn ang="0">
                <a:pos x="13" y="34"/>
              </a:cxn>
            </a:cxnLst>
            <a:rect l="0" t="0" r="r" b="b"/>
            <a:pathLst>
              <a:path w="41" h="35">
                <a:moveTo>
                  <a:pt x="13" y="34"/>
                </a:moveTo>
                <a:lnTo>
                  <a:pt x="0" y="30"/>
                </a:lnTo>
                <a:lnTo>
                  <a:pt x="30" y="0"/>
                </a:lnTo>
                <a:lnTo>
                  <a:pt x="32" y="2"/>
                </a:lnTo>
                <a:lnTo>
                  <a:pt x="40" y="7"/>
                </a:lnTo>
                <a:lnTo>
                  <a:pt x="13" y="34"/>
                </a:lnTo>
              </a:path>
            </a:pathLst>
          </a:custGeom>
          <a:solidFill>
            <a:srgbClr val="333333"/>
          </a:solidFill>
          <a:ln w="9525" cap="rnd">
            <a:noFill/>
            <a:round/>
            <a:headEnd/>
            <a:tailEnd/>
          </a:ln>
          <a:effectLst/>
        </p:spPr>
        <p:txBody>
          <a:bodyPr/>
          <a:lstStyle/>
          <a:p>
            <a:endParaRPr lang="en-US"/>
          </a:p>
        </p:txBody>
      </p:sp>
      <p:sp>
        <p:nvSpPr>
          <p:cNvPr id="39101" name="Freeform 189"/>
          <p:cNvSpPr>
            <a:spLocks/>
          </p:cNvSpPr>
          <p:nvPr/>
        </p:nvSpPr>
        <p:spPr bwMode="auto">
          <a:xfrm>
            <a:off x="2800350" y="1227138"/>
            <a:ext cx="77788" cy="63500"/>
          </a:xfrm>
          <a:custGeom>
            <a:avLst/>
            <a:gdLst/>
            <a:ahLst/>
            <a:cxnLst>
              <a:cxn ang="0">
                <a:pos x="13" y="34"/>
              </a:cxn>
              <a:cxn ang="0">
                <a:pos x="0" y="28"/>
              </a:cxn>
              <a:cxn ang="0">
                <a:pos x="28" y="0"/>
              </a:cxn>
              <a:cxn ang="0">
                <a:pos x="41" y="7"/>
              </a:cxn>
              <a:cxn ang="0">
                <a:pos x="13" y="34"/>
              </a:cxn>
            </a:cxnLst>
            <a:rect l="0" t="0" r="r" b="b"/>
            <a:pathLst>
              <a:path w="42" h="35">
                <a:moveTo>
                  <a:pt x="13" y="34"/>
                </a:moveTo>
                <a:lnTo>
                  <a:pt x="0" y="28"/>
                </a:lnTo>
                <a:lnTo>
                  <a:pt x="28" y="0"/>
                </a:lnTo>
                <a:lnTo>
                  <a:pt x="41" y="7"/>
                </a:lnTo>
                <a:lnTo>
                  <a:pt x="13" y="34"/>
                </a:lnTo>
              </a:path>
            </a:pathLst>
          </a:custGeom>
          <a:solidFill>
            <a:srgbClr val="383838"/>
          </a:solidFill>
          <a:ln w="9525" cap="rnd">
            <a:noFill/>
            <a:round/>
            <a:headEnd/>
            <a:tailEnd/>
          </a:ln>
          <a:effectLst/>
        </p:spPr>
        <p:txBody>
          <a:bodyPr/>
          <a:lstStyle/>
          <a:p>
            <a:endParaRPr lang="en-US"/>
          </a:p>
        </p:txBody>
      </p:sp>
      <p:sp>
        <p:nvSpPr>
          <p:cNvPr id="39102" name="Freeform 190"/>
          <p:cNvSpPr>
            <a:spLocks/>
          </p:cNvSpPr>
          <p:nvPr/>
        </p:nvSpPr>
        <p:spPr bwMode="auto">
          <a:xfrm>
            <a:off x="2813050" y="1231900"/>
            <a:ext cx="76200" cy="63500"/>
          </a:xfrm>
          <a:custGeom>
            <a:avLst/>
            <a:gdLst/>
            <a:ahLst/>
            <a:cxnLst>
              <a:cxn ang="0">
                <a:pos x="15" y="34"/>
              </a:cxn>
              <a:cxn ang="0">
                <a:pos x="0" y="27"/>
              </a:cxn>
              <a:cxn ang="0">
                <a:pos x="27" y="0"/>
              </a:cxn>
              <a:cxn ang="0">
                <a:pos x="40" y="8"/>
              </a:cxn>
              <a:cxn ang="0">
                <a:pos x="15" y="34"/>
              </a:cxn>
            </a:cxnLst>
            <a:rect l="0" t="0" r="r" b="b"/>
            <a:pathLst>
              <a:path w="41" h="35">
                <a:moveTo>
                  <a:pt x="15" y="34"/>
                </a:moveTo>
                <a:lnTo>
                  <a:pt x="0" y="27"/>
                </a:lnTo>
                <a:lnTo>
                  <a:pt x="27" y="0"/>
                </a:lnTo>
                <a:lnTo>
                  <a:pt x="40" y="8"/>
                </a:lnTo>
                <a:lnTo>
                  <a:pt x="15" y="34"/>
                </a:lnTo>
              </a:path>
            </a:pathLst>
          </a:custGeom>
          <a:solidFill>
            <a:srgbClr val="3D3D3D"/>
          </a:solidFill>
          <a:ln w="9525" cap="rnd">
            <a:noFill/>
            <a:round/>
            <a:headEnd/>
            <a:tailEnd/>
          </a:ln>
          <a:effectLst/>
        </p:spPr>
        <p:txBody>
          <a:bodyPr/>
          <a:lstStyle/>
          <a:p>
            <a:endParaRPr lang="en-US"/>
          </a:p>
        </p:txBody>
      </p:sp>
      <p:sp>
        <p:nvSpPr>
          <p:cNvPr id="39103" name="Freeform 191"/>
          <p:cNvSpPr>
            <a:spLocks/>
          </p:cNvSpPr>
          <p:nvPr/>
        </p:nvSpPr>
        <p:spPr bwMode="auto">
          <a:xfrm>
            <a:off x="2824163" y="1239838"/>
            <a:ext cx="77787" cy="58737"/>
          </a:xfrm>
          <a:custGeom>
            <a:avLst/>
            <a:gdLst/>
            <a:ahLst/>
            <a:cxnLst>
              <a:cxn ang="0">
                <a:pos x="15" y="32"/>
              </a:cxn>
              <a:cxn ang="0">
                <a:pos x="0" y="27"/>
              </a:cxn>
              <a:cxn ang="0">
                <a:pos x="28" y="0"/>
              </a:cxn>
              <a:cxn ang="0">
                <a:pos x="38" y="6"/>
              </a:cxn>
              <a:cxn ang="0">
                <a:pos x="41" y="6"/>
              </a:cxn>
              <a:cxn ang="0">
                <a:pos x="15" y="32"/>
              </a:cxn>
            </a:cxnLst>
            <a:rect l="0" t="0" r="r" b="b"/>
            <a:pathLst>
              <a:path w="42" h="33">
                <a:moveTo>
                  <a:pt x="15" y="32"/>
                </a:moveTo>
                <a:lnTo>
                  <a:pt x="0" y="27"/>
                </a:lnTo>
                <a:lnTo>
                  <a:pt x="28" y="0"/>
                </a:lnTo>
                <a:lnTo>
                  <a:pt x="38" y="6"/>
                </a:lnTo>
                <a:lnTo>
                  <a:pt x="41" y="6"/>
                </a:lnTo>
                <a:lnTo>
                  <a:pt x="15" y="32"/>
                </a:lnTo>
              </a:path>
            </a:pathLst>
          </a:custGeom>
          <a:solidFill>
            <a:srgbClr val="424242"/>
          </a:solidFill>
          <a:ln w="9525" cap="rnd">
            <a:noFill/>
            <a:round/>
            <a:headEnd/>
            <a:tailEnd/>
          </a:ln>
          <a:effectLst/>
        </p:spPr>
        <p:txBody>
          <a:bodyPr/>
          <a:lstStyle/>
          <a:p>
            <a:endParaRPr lang="en-US"/>
          </a:p>
        </p:txBody>
      </p:sp>
      <p:sp>
        <p:nvSpPr>
          <p:cNvPr id="39104" name="Freeform 192"/>
          <p:cNvSpPr>
            <a:spLocks/>
          </p:cNvSpPr>
          <p:nvPr/>
        </p:nvSpPr>
        <p:spPr bwMode="auto">
          <a:xfrm>
            <a:off x="2840038" y="1246188"/>
            <a:ext cx="76200" cy="57150"/>
          </a:xfrm>
          <a:custGeom>
            <a:avLst/>
            <a:gdLst/>
            <a:ahLst/>
            <a:cxnLst>
              <a:cxn ang="0">
                <a:pos x="0" y="26"/>
              </a:cxn>
              <a:cxn ang="0">
                <a:pos x="6" y="28"/>
              </a:cxn>
              <a:cxn ang="0">
                <a:pos x="15" y="30"/>
              </a:cxn>
              <a:cxn ang="0">
                <a:pos x="40" y="2"/>
              </a:cxn>
              <a:cxn ang="0">
                <a:pos x="29" y="2"/>
              </a:cxn>
              <a:cxn ang="0">
                <a:pos x="25" y="0"/>
              </a:cxn>
              <a:cxn ang="0">
                <a:pos x="0" y="26"/>
              </a:cxn>
            </a:cxnLst>
            <a:rect l="0" t="0" r="r" b="b"/>
            <a:pathLst>
              <a:path w="41" h="31">
                <a:moveTo>
                  <a:pt x="0" y="26"/>
                </a:moveTo>
                <a:lnTo>
                  <a:pt x="6" y="28"/>
                </a:lnTo>
                <a:lnTo>
                  <a:pt x="15" y="30"/>
                </a:lnTo>
                <a:lnTo>
                  <a:pt x="40" y="2"/>
                </a:lnTo>
                <a:lnTo>
                  <a:pt x="29" y="2"/>
                </a:lnTo>
                <a:lnTo>
                  <a:pt x="25" y="0"/>
                </a:lnTo>
                <a:lnTo>
                  <a:pt x="0" y="26"/>
                </a:lnTo>
              </a:path>
            </a:pathLst>
          </a:custGeom>
          <a:solidFill>
            <a:srgbClr val="474747"/>
          </a:solidFill>
          <a:ln w="9525" cap="rnd">
            <a:noFill/>
            <a:round/>
            <a:headEnd/>
            <a:tailEnd/>
          </a:ln>
          <a:effectLst/>
        </p:spPr>
        <p:txBody>
          <a:bodyPr/>
          <a:lstStyle/>
          <a:p>
            <a:endParaRPr lang="en-US"/>
          </a:p>
        </p:txBody>
      </p:sp>
      <p:sp>
        <p:nvSpPr>
          <p:cNvPr id="39105" name="Freeform 193"/>
          <p:cNvSpPr>
            <a:spLocks/>
          </p:cNvSpPr>
          <p:nvPr/>
        </p:nvSpPr>
        <p:spPr bwMode="auto">
          <a:xfrm>
            <a:off x="2851150" y="1249363"/>
            <a:ext cx="82550" cy="53975"/>
          </a:xfrm>
          <a:custGeom>
            <a:avLst/>
            <a:gdLst/>
            <a:ahLst/>
            <a:cxnLst>
              <a:cxn ang="0">
                <a:pos x="0" y="26"/>
              </a:cxn>
              <a:cxn ang="0">
                <a:pos x="15" y="28"/>
              </a:cxn>
              <a:cxn ang="0">
                <a:pos x="43" y="0"/>
              </a:cxn>
              <a:cxn ang="0">
                <a:pos x="26" y="0"/>
              </a:cxn>
              <a:cxn ang="0">
                <a:pos x="0" y="26"/>
              </a:cxn>
            </a:cxnLst>
            <a:rect l="0" t="0" r="r" b="b"/>
            <a:pathLst>
              <a:path w="44" h="29">
                <a:moveTo>
                  <a:pt x="0" y="26"/>
                </a:moveTo>
                <a:lnTo>
                  <a:pt x="15" y="28"/>
                </a:lnTo>
                <a:lnTo>
                  <a:pt x="43" y="0"/>
                </a:lnTo>
                <a:lnTo>
                  <a:pt x="26" y="0"/>
                </a:lnTo>
                <a:lnTo>
                  <a:pt x="0" y="26"/>
                </a:lnTo>
              </a:path>
            </a:pathLst>
          </a:custGeom>
          <a:solidFill>
            <a:srgbClr val="4F4F4F"/>
          </a:solidFill>
          <a:ln w="9525" cap="rnd">
            <a:noFill/>
            <a:round/>
            <a:headEnd/>
            <a:tailEnd/>
          </a:ln>
          <a:effectLst/>
        </p:spPr>
        <p:txBody>
          <a:bodyPr/>
          <a:lstStyle/>
          <a:p>
            <a:endParaRPr lang="en-US"/>
          </a:p>
        </p:txBody>
      </p:sp>
      <p:sp>
        <p:nvSpPr>
          <p:cNvPr id="39106" name="Freeform 194"/>
          <p:cNvSpPr>
            <a:spLocks/>
          </p:cNvSpPr>
          <p:nvPr/>
        </p:nvSpPr>
        <p:spPr bwMode="auto">
          <a:xfrm>
            <a:off x="2868613" y="1249363"/>
            <a:ext cx="79375" cy="57150"/>
          </a:xfrm>
          <a:custGeom>
            <a:avLst/>
            <a:gdLst/>
            <a:ahLst/>
            <a:cxnLst>
              <a:cxn ang="0">
                <a:pos x="0" y="28"/>
              </a:cxn>
              <a:cxn ang="0">
                <a:pos x="8" y="28"/>
              </a:cxn>
              <a:cxn ang="0">
                <a:pos x="14" y="30"/>
              </a:cxn>
              <a:cxn ang="0">
                <a:pos x="42" y="0"/>
              </a:cxn>
              <a:cxn ang="0">
                <a:pos x="25" y="0"/>
              </a:cxn>
              <a:cxn ang="0">
                <a:pos x="0" y="28"/>
              </a:cxn>
            </a:cxnLst>
            <a:rect l="0" t="0" r="r" b="b"/>
            <a:pathLst>
              <a:path w="43" h="31">
                <a:moveTo>
                  <a:pt x="0" y="28"/>
                </a:moveTo>
                <a:lnTo>
                  <a:pt x="8" y="28"/>
                </a:lnTo>
                <a:lnTo>
                  <a:pt x="14" y="30"/>
                </a:lnTo>
                <a:lnTo>
                  <a:pt x="42" y="0"/>
                </a:lnTo>
                <a:lnTo>
                  <a:pt x="25" y="0"/>
                </a:lnTo>
                <a:lnTo>
                  <a:pt x="0" y="28"/>
                </a:lnTo>
              </a:path>
            </a:pathLst>
          </a:custGeom>
          <a:solidFill>
            <a:srgbClr val="545454"/>
          </a:solidFill>
          <a:ln w="9525" cap="rnd">
            <a:noFill/>
            <a:round/>
            <a:headEnd/>
            <a:tailEnd/>
          </a:ln>
          <a:effectLst/>
        </p:spPr>
        <p:txBody>
          <a:bodyPr/>
          <a:lstStyle/>
          <a:p>
            <a:endParaRPr lang="en-US"/>
          </a:p>
        </p:txBody>
      </p:sp>
      <p:sp>
        <p:nvSpPr>
          <p:cNvPr id="39107" name="Freeform 195"/>
          <p:cNvSpPr>
            <a:spLocks/>
          </p:cNvSpPr>
          <p:nvPr/>
        </p:nvSpPr>
        <p:spPr bwMode="auto">
          <a:xfrm>
            <a:off x="2879725" y="1249363"/>
            <a:ext cx="85725" cy="63500"/>
          </a:xfrm>
          <a:custGeom>
            <a:avLst/>
            <a:gdLst/>
            <a:ahLst/>
            <a:cxnLst>
              <a:cxn ang="0">
                <a:pos x="0" y="28"/>
              </a:cxn>
              <a:cxn ang="0">
                <a:pos x="2" y="28"/>
              </a:cxn>
              <a:cxn ang="0">
                <a:pos x="15" y="34"/>
              </a:cxn>
              <a:cxn ang="0">
                <a:pos x="45" y="2"/>
              </a:cxn>
              <a:cxn ang="0">
                <a:pos x="28" y="0"/>
              </a:cxn>
              <a:cxn ang="0">
                <a:pos x="0" y="28"/>
              </a:cxn>
            </a:cxnLst>
            <a:rect l="0" t="0" r="r" b="b"/>
            <a:pathLst>
              <a:path w="46" h="35">
                <a:moveTo>
                  <a:pt x="0" y="28"/>
                </a:moveTo>
                <a:lnTo>
                  <a:pt x="2" y="28"/>
                </a:lnTo>
                <a:lnTo>
                  <a:pt x="15" y="34"/>
                </a:lnTo>
                <a:lnTo>
                  <a:pt x="45" y="2"/>
                </a:lnTo>
                <a:lnTo>
                  <a:pt x="28" y="0"/>
                </a:lnTo>
                <a:lnTo>
                  <a:pt x="0" y="28"/>
                </a:lnTo>
              </a:path>
            </a:pathLst>
          </a:custGeom>
          <a:solidFill>
            <a:srgbClr val="595959"/>
          </a:solidFill>
          <a:ln w="9525" cap="rnd">
            <a:noFill/>
            <a:round/>
            <a:headEnd/>
            <a:tailEnd/>
          </a:ln>
          <a:effectLst/>
        </p:spPr>
        <p:txBody>
          <a:bodyPr/>
          <a:lstStyle/>
          <a:p>
            <a:endParaRPr lang="en-US"/>
          </a:p>
        </p:txBody>
      </p:sp>
      <p:sp>
        <p:nvSpPr>
          <p:cNvPr id="39108" name="Freeform 196"/>
          <p:cNvSpPr>
            <a:spLocks/>
          </p:cNvSpPr>
          <p:nvPr/>
        </p:nvSpPr>
        <p:spPr bwMode="auto">
          <a:xfrm>
            <a:off x="2894013" y="1249363"/>
            <a:ext cx="82550" cy="68262"/>
          </a:xfrm>
          <a:custGeom>
            <a:avLst/>
            <a:gdLst/>
            <a:ahLst/>
            <a:cxnLst>
              <a:cxn ang="0">
                <a:pos x="13" y="36"/>
              </a:cxn>
              <a:cxn ang="0">
                <a:pos x="0" y="30"/>
              </a:cxn>
              <a:cxn ang="0">
                <a:pos x="28" y="0"/>
              </a:cxn>
              <a:cxn ang="0">
                <a:pos x="37" y="2"/>
              </a:cxn>
              <a:cxn ang="0">
                <a:pos x="43" y="4"/>
              </a:cxn>
              <a:cxn ang="0">
                <a:pos x="13" y="36"/>
              </a:cxn>
            </a:cxnLst>
            <a:rect l="0" t="0" r="r" b="b"/>
            <a:pathLst>
              <a:path w="44" h="37">
                <a:moveTo>
                  <a:pt x="13" y="36"/>
                </a:moveTo>
                <a:lnTo>
                  <a:pt x="0" y="30"/>
                </a:lnTo>
                <a:lnTo>
                  <a:pt x="28" y="0"/>
                </a:lnTo>
                <a:lnTo>
                  <a:pt x="37" y="2"/>
                </a:lnTo>
                <a:lnTo>
                  <a:pt x="43" y="4"/>
                </a:lnTo>
                <a:lnTo>
                  <a:pt x="13" y="36"/>
                </a:lnTo>
              </a:path>
            </a:pathLst>
          </a:custGeom>
          <a:solidFill>
            <a:srgbClr val="5C5C5C"/>
          </a:solidFill>
          <a:ln w="9525" cap="rnd">
            <a:noFill/>
            <a:round/>
            <a:headEnd/>
            <a:tailEnd/>
          </a:ln>
          <a:effectLst/>
        </p:spPr>
        <p:txBody>
          <a:bodyPr/>
          <a:lstStyle/>
          <a:p>
            <a:endParaRPr lang="en-US"/>
          </a:p>
        </p:txBody>
      </p:sp>
      <p:sp>
        <p:nvSpPr>
          <p:cNvPr id="39109" name="Freeform 197"/>
          <p:cNvSpPr>
            <a:spLocks/>
          </p:cNvSpPr>
          <p:nvPr/>
        </p:nvSpPr>
        <p:spPr bwMode="auto">
          <a:xfrm>
            <a:off x="2906713" y="1254125"/>
            <a:ext cx="80962" cy="68263"/>
          </a:xfrm>
          <a:custGeom>
            <a:avLst/>
            <a:gdLst/>
            <a:ahLst/>
            <a:cxnLst>
              <a:cxn ang="0">
                <a:pos x="13" y="37"/>
              </a:cxn>
              <a:cxn ang="0">
                <a:pos x="0" y="32"/>
              </a:cxn>
              <a:cxn ang="0">
                <a:pos x="30" y="0"/>
              </a:cxn>
              <a:cxn ang="0">
                <a:pos x="42" y="7"/>
              </a:cxn>
              <a:cxn ang="0">
                <a:pos x="13" y="37"/>
              </a:cxn>
            </a:cxnLst>
            <a:rect l="0" t="0" r="r" b="b"/>
            <a:pathLst>
              <a:path w="43" h="38">
                <a:moveTo>
                  <a:pt x="13" y="37"/>
                </a:moveTo>
                <a:lnTo>
                  <a:pt x="0" y="32"/>
                </a:lnTo>
                <a:lnTo>
                  <a:pt x="30" y="0"/>
                </a:lnTo>
                <a:lnTo>
                  <a:pt x="42" y="7"/>
                </a:lnTo>
                <a:lnTo>
                  <a:pt x="13" y="37"/>
                </a:lnTo>
              </a:path>
            </a:pathLst>
          </a:custGeom>
          <a:solidFill>
            <a:srgbClr val="616161"/>
          </a:solidFill>
          <a:ln w="9525" cap="rnd">
            <a:noFill/>
            <a:round/>
            <a:headEnd/>
            <a:tailEnd/>
          </a:ln>
          <a:effectLst/>
        </p:spPr>
        <p:txBody>
          <a:bodyPr/>
          <a:lstStyle/>
          <a:p>
            <a:endParaRPr lang="en-US"/>
          </a:p>
        </p:txBody>
      </p:sp>
      <p:sp>
        <p:nvSpPr>
          <p:cNvPr id="39110" name="Freeform 198"/>
          <p:cNvSpPr>
            <a:spLocks/>
          </p:cNvSpPr>
          <p:nvPr/>
        </p:nvSpPr>
        <p:spPr bwMode="auto">
          <a:xfrm>
            <a:off x="2917825" y="1257300"/>
            <a:ext cx="82550" cy="68263"/>
          </a:xfrm>
          <a:custGeom>
            <a:avLst/>
            <a:gdLst/>
            <a:ahLst/>
            <a:cxnLst>
              <a:cxn ang="0">
                <a:pos x="13" y="37"/>
              </a:cxn>
              <a:cxn ang="0">
                <a:pos x="0" y="32"/>
              </a:cxn>
              <a:cxn ang="0">
                <a:pos x="30" y="0"/>
              </a:cxn>
              <a:cxn ang="0">
                <a:pos x="43" y="9"/>
              </a:cxn>
              <a:cxn ang="0">
                <a:pos x="13" y="37"/>
              </a:cxn>
            </a:cxnLst>
            <a:rect l="0" t="0" r="r" b="b"/>
            <a:pathLst>
              <a:path w="44" h="38">
                <a:moveTo>
                  <a:pt x="13" y="37"/>
                </a:moveTo>
                <a:lnTo>
                  <a:pt x="0" y="32"/>
                </a:lnTo>
                <a:lnTo>
                  <a:pt x="30" y="0"/>
                </a:lnTo>
                <a:lnTo>
                  <a:pt x="43" y="9"/>
                </a:lnTo>
                <a:lnTo>
                  <a:pt x="13" y="37"/>
                </a:lnTo>
              </a:path>
            </a:pathLst>
          </a:custGeom>
          <a:solidFill>
            <a:srgbClr val="696969"/>
          </a:solidFill>
          <a:ln w="9525" cap="rnd">
            <a:noFill/>
            <a:round/>
            <a:headEnd/>
            <a:tailEnd/>
          </a:ln>
          <a:effectLst/>
        </p:spPr>
        <p:txBody>
          <a:bodyPr/>
          <a:lstStyle/>
          <a:p>
            <a:endParaRPr lang="en-US"/>
          </a:p>
        </p:txBody>
      </p:sp>
      <p:sp>
        <p:nvSpPr>
          <p:cNvPr id="39111" name="Freeform 199"/>
          <p:cNvSpPr>
            <a:spLocks/>
          </p:cNvSpPr>
          <p:nvPr/>
        </p:nvSpPr>
        <p:spPr bwMode="auto">
          <a:xfrm>
            <a:off x="2932113" y="1266825"/>
            <a:ext cx="79375" cy="66675"/>
          </a:xfrm>
          <a:custGeom>
            <a:avLst/>
            <a:gdLst/>
            <a:ahLst/>
            <a:cxnLst>
              <a:cxn ang="0">
                <a:pos x="12" y="36"/>
              </a:cxn>
              <a:cxn ang="0">
                <a:pos x="0" y="30"/>
              </a:cxn>
              <a:cxn ang="0">
                <a:pos x="29" y="0"/>
              </a:cxn>
              <a:cxn ang="0">
                <a:pos x="42" y="6"/>
              </a:cxn>
              <a:cxn ang="0">
                <a:pos x="12" y="36"/>
              </a:cxn>
            </a:cxnLst>
            <a:rect l="0" t="0" r="r" b="b"/>
            <a:pathLst>
              <a:path w="43" h="37">
                <a:moveTo>
                  <a:pt x="12" y="36"/>
                </a:moveTo>
                <a:lnTo>
                  <a:pt x="0" y="30"/>
                </a:lnTo>
                <a:lnTo>
                  <a:pt x="29" y="0"/>
                </a:lnTo>
                <a:lnTo>
                  <a:pt x="42" y="6"/>
                </a:lnTo>
                <a:lnTo>
                  <a:pt x="12" y="36"/>
                </a:lnTo>
              </a:path>
            </a:pathLst>
          </a:custGeom>
          <a:solidFill>
            <a:srgbClr val="6E6E6E"/>
          </a:solidFill>
          <a:ln w="9525" cap="rnd">
            <a:noFill/>
            <a:round/>
            <a:headEnd/>
            <a:tailEnd/>
          </a:ln>
          <a:effectLst/>
        </p:spPr>
        <p:txBody>
          <a:bodyPr/>
          <a:lstStyle/>
          <a:p>
            <a:endParaRPr lang="en-US"/>
          </a:p>
        </p:txBody>
      </p:sp>
      <p:sp>
        <p:nvSpPr>
          <p:cNvPr id="39112" name="Freeform 200"/>
          <p:cNvSpPr>
            <a:spLocks/>
          </p:cNvSpPr>
          <p:nvPr/>
        </p:nvSpPr>
        <p:spPr bwMode="auto">
          <a:xfrm>
            <a:off x="2943225" y="1273175"/>
            <a:ext cx="76200" cy="68263"/>
          </a:xfrm>
          <a:custGeom>
            <a:avLst/>
            <a:gdLst/>
            <a:ahLst/>
            <a:cxnLst>
              <a:cxn ang="0">
                <a:pos x="0" y="28"/>
              </a:cxn>
              <a:cxn ang="0">
                <a:pos x="11" y="32"/>
              </a:cxn>
              <a:cxn ang="0">
                <a:pos x="11" y="36"/>
              </a:cxn>
              <a:cxn ang="0">
                <a:pos x="40" y="6"/>
              </a:cxn>
              <a:cxn ang="0">
                <a:pos x="30" y="0"/>
              </a:cxn>
              <a:cxn ang="0">
                <a:pos x="0" y="28"/>
              </a:cxn>
            </a:cxnLst>
            <a:rect l="0" t="0" r="r" b="b"/>
            <a:pathLst>
              <a:path w="41" h="37">
                <a:moveTo>
                  <a:pt x="0" y="28"/>
                </a:moveTo>
                <a:lnTo>
                  <a:pt x="11" y="32"/>
                </a:lnTo>
                <a:lnTo>
                  <a:pt x="11" y="36"/>
                </a:lnTo>
                <a:lnTo>
                  <a:pt x="40" y="6"/>
                </a:lnTo>
                <a:lnTo>
                  <a:pt x="30" y="0"/>
                </a:lnTo>
                <a:lnTo>
                  <a:pt x="0" y="28"/>
                </a:lnTo>
              </a:path>
            </a:pathLst>
          </a:custGeom>
          <a:solidFill>
            <a:srgbClr val="737373"/>
          </a:solidFill>
          <a:ln w="9525" cap="rnd">
            <a:noFill/>
            <a:round/>
            <a:headEnd/>
            <a:tailEnd/>
          </a:ln>
          <a:effectLst/>
        </p:spPr>
        <p:txBody>
          <a:bodyPr/>
          <a:lstStyle/>
          <a:p>
            <a:endParaRPr lang="en-US"/>
          </a:p>
        </p:txBody>
      </p:sp>
      <p:sp>
        <p:nvSpPr>
          <p:cNvPr id="39113" name="Freeform 201"/>
          <p:cNvSpPr>
            <a:spLocks/>
          </p:cNvSpPr>
          <p:nvPr/>
        </p:nvSpPr>
        <p:spPr bwMode="auto">
          <a:xfrm>
            <a:off x="2954338" y="1277938"/>
            <a:ext cx="77787" cy="79375"/>
          </a:xfrm>
          <a:custGeom>
            <a:avLst/>
            <a:gdLst/>
            <a:ahLst/>
            <a:cxnLst>
              <a:cxn ang="0">
                <a:pos x="0" y="30"/>
              </a:cxn>
              <a:cxn ang="0">
                <a:pos x="5" y="30"/>
              </a:cxn>
              <a:cxn ang="0">
                <a:pos x="5" y="43"/>
              </a:cxn>
              <a:cxn ang="0">
                <a:pos x="41" y="6"/>
              </a:cxn>
              <a:cxn ang="0">
                <a:pos x="30" y="0"/>
              </a:cxn>
              <a:cxn ang="0">
                <a:pos x="0" y="30"/>
              </a:cxn>
            </a:cxnLst>
            <a:rect l="0" t="0" r="r" b="b"/>
            <a:pathLst>
              <a:path w="42" h="44">
                <a:moveTo>
                  <a:pt x="0" y="30"/>
                </a:moveTo>
                <a:lnTo>
                  <a:pt x="5" y="30"/>
                </a:lnTo>
                <a:lnTo>
                  <a:pt x="5" y="43"/>
                </a:lnTo>
                <a:lnTo>
                  <a:pt x="41" y="6"/>
                </a:lnTo>
                <a:lnTo>
                  <a:pt x="30" y="0"/>
                </a:lnTo>
                <a:lnTo>
                  <a:pt x="0" y="30"/>
                </a:lnTo>
              </a:path>
            </a:pathLst>
          </a:custGeom>
          <a:solidFill>
            <a:srgbClr val="787878"/>
          </a:solidFill>
          <a:ln w="9525" cap="rnd">
            <a:noFill/>
            <a:round/>
            <a:headEnd/>
            <a:tailEnd/>
          </a:ln>
          <a:effectLst/>
        </p:spPr>
        <p:txBody>
          <a:bodyPr/>
          <a:lstStyle/>
          <a:p>
            <a:endParaRPr lang="en-US"/>
          </a:p>
        </p:txBody>
      </p:sp>
      <p:sp>
        <p:nvSpPr>
          <p:cNvPr id="39114" name="Freeform 202"/>
          <p:cNvSpPr>
            <a:spLocks/>
          </p:cNvSpPr>
          <p:nvPr/>
        </p:nvSpPr>
        <p:spPr bwMode="auto">
          <a:xfrm>
            <a:off x="2963863" y="1284288"/>
            <a:ext cx="79375" cy="87312"/>
          </a:xfrm>
          <a:custGeom>
            <a:avLst/>
            <a:gdLst/>
            <a:ahLst/>
            <a:cxnLst>
              <a:cxn ang="0">
                <a:pos x="2" y="47"/>
              </a:cxn>
              <a:cxn ang="0">
                <a:pos x="0" y="30"/>
              </a:cxn>
              <a:cxn ang="0">
                <a:pos x="29" y="0"/>
              </a:cxn>
              <a:cxn ang="0">
                <a:pos x="42" y="7"/>
              </a:cxn>
              <a:cxn ang="0">
                <a:pos x="2" y="47"/>
              </a:cxn>
            </a:cxnLst>
            <a:rect l="0" t="0" r="r" b="b"/>
            <a:pathLst>
              <a:path w="43" h="48">
                <a:moveTo>
                  <a:pt x="2" y="47"/>
                </a:moveTo>
                <a:lnTo>
                  <a:pt x="0" y="30"/>
                </a:lnTo>
                <a:lnTo>
                  <a:pt x="29" y="0"/>
                </a:lnTo>
                <a:lnTo>
                  <a:pt x="42" y="7"/>
                </a:lnTo>
                <a:lnTo>
                  <a:pt x="2" y="47"/>
                </a:lnTo>
              </a:path>
            </a:pathLst>
          </a:custGeom>
          <a:solidFill>
            <a:srgbClr val="7D7D7D"/>
          </a:solidFill>
          <a:ln w="9525" cap="rnd">
            <a:noFill/>
            <a:round/>
            <a:headEnd/>
            <a:tailEnd/>
          </a:ln>
          <a:effectLst/>
        </p:spPr>
        <p:txBody>
          <a:bodyPr/>
          <a:lstStyle/>
          <a:p>
            <a:endParaRPr lang="en-US"/>
          </a:p>
        </p:txBody>
      </p:sp>
      <p:sp>
        <p:nvSpPr>
          <p:cNvPr id="39115" name="Freeform 203"/>
          <p:cNvSpPr>
            <a:spLocks/>
          </p:cNvSpPr>
          <p:nvPr/>
        </p:nvSpPr>
        <p:spPr bwMode="auto">
          <a:xfrm>
            <a:off x="2963863" y="1287463"/>
            <a:ext cx="88900" cy="96837"/>
          </a:xfrm>
          <a:custGeom>
            <a:avLst/>
            <a:gdLst/>
            <a:ahLst/>
            <a:cxnLst>
              <a:cxn ang="0">
                <a:pos x="0" y="37"/>
              </a:cxn>
              <a:cxn ang="0">
                <a:pos x="2" y="49"/>
              </a:cxn>
              <a:cxn ang="0">
                <a:pos x="6" y="52"/>
              </a:cxn>
              <a:cxn ang="0">
                <a:pos x="47" y="9"/>
              </a:cxn>
              <a:cxn ang="0">
                <a:pos x="42" y="5"/>
              </a:cxn>
              <a:cxn ang="0">
                <a:pos x="36" y="0"/>
              </a:cxn>
              <a:cxn ang="0">
                <a:pos x="0" y="37"/>
              </a:cxn>
            </a:cxnLst>
            <a:rect l="0" t="0" r="r" b="b"/>
            <a:pathLst>
              <a:path w="48" h="53">
                <a:moveTo>
                  <a:pt x="0" y="37"/>
                </a:moveTo>
                <a:lnTo>
                  <a:pt x="2" y="49"/>
                </a:lnTo>
                <a:lnTo>
                  <a:pt x="6" y="52"/>
                </a:lnTo>
                <a:lnTo>
                  <a:pt x="47" y="9"/>
                </a:lnTo>
                <a:lnTo>
                  <a:pt x="42" y="5"/>
                </a:lnTo>
                <a:lnTo>
                  <a:pt x="36" y="0"/>
                </a:lnTo>
                <a:lnTo>
                  <a:pt x="0" y="37"/>
                </a:lnTo>
              </a:path>
            </a:pathLst>
          </a:custGeom>
          <a:solidFill>
            <a:srgbClr val="828282"/>
          </a:solidFill>
          <a:ln w="9525" cap="rnd">
            <a:noFill/>
            <a:round/>
            <a:headEnd/>
            <a:tailEnd/>
          </a:ln>
          <a:effectLst/>
        </p:spPr>
        <p:txBody>
          <a:bodyPr/>
          <a:lstStyle/>
          <a:p>
            <a:endParaRPr lang="en-US"/>
          </a:p>
        </p:txBody>
      </p:sp>
      <p:sp>
        <p:nvSpPr>
          <p:cNvPr id="39116" name="Freeform 204"/>
          <p:cNvSpPr>
            <a:spLocks/>
          </p:cNvSpPr>
          <p:nvPr/>
        </p:nvSpPr>
        <p:spPr bwMode="auto">
          <a:xfrm>
            <a:off x="2925763" y="1296988"/>
            <a:ext cx="138112" cy="144462"/>
          </a:xfrm>
          <a:custGeom>
            <a:avLst/>
            <a:gdLst/>
            <a:ahLst/>
            <a:cxnLst>
              <a:cxn ang="0">
                <a:pos x="22" y="40"/>
              </a:cxn>
              <a:cxn ang="0">
                <a:pos x="22" y="44"/>
              </a:cxn>
              <a:cxn ang="0">
                <a:pos x="30" y="51"/>
              </a:cxn>
              <a:cxn ang="0">
                <a:pos x="73" y="8"/>
              </a:cxn>
              <a:cxn ang="0">
                <a:pos x="62" y="0"/>
              </a:cxn>
              <a:cxn ang="0">
                <a:pos x="22" y="40"/>
              </a:cxn>
              <a:cxn ang="0">
                <a:pos x="3" y="78"/>
              </a:cxn>
              <a:cxn ang="0">
                <a:pos x="0" y="78"/>
              </a:cxn>
              <a:cxn ang="0">
                <a:pos x="3" y="78"/>
              </a:cxn>
              <a:cxn ang="0">
                <a:pos x="22" y="40"/>
              </a:cxn>
            </a:cxnLst>
            <a:rect l="0" t="0" r="r" b="b"/>
            <a:pathLst>
              <a:path w="74" h="79">
                <a:moveTo>
                  <a:pt x="22" y="40"/>
                </a:moveTo>
                <a:lnTo>
                  <a:pt x="22" y="44"/>
                </a:lnTo>
                <a:lnTo>
                  <a:pt x="30" y="51"/>
                </a:lnTo>
                <a:lnTo>
                  <a:pt x="73" y="8"/>
                </a:lnTo>
                <a:lnTo>
                  <a:pt x="62" y="0"/>
                </a:lnTo>
                <a:lnTo>
                  <a:pt x="22" y="40"/>
                </a:lnTo>
                <a:lnTo>
                  <a:pt x="3" y="78"/>
                </a:lnTo>
                <a:lnTo>
                  <a:pt x="0" y="78"/>
                </a:lnTo>
                <a:lnTo>
                  <a:pt x="3" y="78"/>
                </a:lnTo>
                <a:lnTo>
                  <a:pt x="22" y="40"/>
                </a:lnTo>
              </a:path>
            </a:pathLst>
          </a:custGeom>
          <a:solidFill>
            <a:srgbClr val="878787"/>
          </a:solidFill>
          <a:ln w="9525" cap="rnd">
            <a:noFill/>
            <a:round/>
            <a:headEnd/>
            <a:tailEnd/>
          </a:ln>
          <a:effectLst/>
        </p:spPr>
        <p:txBody>
          <a:bodyPr/>
          <a:lstStyle/>
          <a:p>
            <a:endParaRPr lang="en-US"/>
          </a:p>
        </p:txBody>
      </p:sp>
      <p:sp>
        <p:nvSpPr>
          <p:cNvPr id="39117" name="Freeform 205"/>
          <p:cNvSpPr>
            <a:spLocks/>
          </p:cNvSpPr>
          <p:nvPr/>
        </p:nvSpPr>
        <p:spPr bwMode="auto">
          <a:xfrm>
            <a:off x="2925763" y="1304925"/>
            <a:ext cx="146050" cy="144463"/>
          </a:xfrm>
          <a:custGeom>
            <a:avLst/>
            <a:gdLst/>
            <a:ahLst/>
            <a:cxnLst>
              <a:cxn ang="0">
                <a:pos x="37" y="49"/>
              </a:cxn>
              <a:cxn ang="0">
                <a:pos x="26" y="43"/>
              </a:cxn>
              <a:cxn ang="0">
                <a:pos x="67" y="0"/>
              </a:cxn>
              <a:cxn ang="0">
                <a:pos x="77" y="9"/>
              </a:cxn>
              <a:cxn ang="0">
                <a:pos x="37" y="49"/>
              </a:cxn>
              <a:cxn ang="0">
                <a:pos x="20" y="66"/>
              </a:cxn>
              <a:cxn ang="0">
                <a:pos x="0" y="74"/>
              </a:cxn>
              <a:cxn ang="0">
                <a:pos x="7" y="79"/>
              </a:cxn>
              <a:cxn ang="0">
                <a:pos x="20" y="66"/>
              </a:cxn>
              <a:cxn ang="0">
                <a:pos x="37" y="49"/>
              </a:cxn>
            </a:cxnLst>
            <a:rect l="0" t="0" r="r" b="b"/>
            <a:pathLst>
              <a:path w="78" h="80">
                <a:moveTo>
                  <a:pt x="37" y="49"/>
                </a:moveTo>
                <a:lnTo>
                  <a:pt x="26" y="43"/>
                </a:lnTo>
                <a:lnTo>
                  <a:pt x="67" y="0"/>
                </a:lnTo>
                <a:lnTo>
                  <a:pt x="77" y="9"/>
                </a:lnTo>
                <a:lnTo>
                  <a:pt x="37" y="49"/>
                </a:lnTo>
                <a:lnTo>
                  <a:pt x="20" y="66"/>
                </a:lnTo>
                <a:lnTo>
                  <a:pt x="0" y="74"/>
                </a:lnTo>
                <a:lnTo>
                  <a:pt x="7" y="79"/>
                </a:lnTo>
                <a:lnTo>
                  <a:pt x="20" y="66"/>
                </a:lnTo>
                <a:lnTo>
                  <a:pt x="37" y="49"/>
                </a:lnTo>
              </a:path>
            </a:pathLst>
          </a:custGeom>
          <a:solidFill>
            <a:srgbClr val="8C8C8C"/>
          </a:solidFill>
          <a:ln w="9525" cap="rnd">
            <a:noFill/>
            <a:round/>
            <a:headEnd/>
            <a:tailEnd/>
          </a:ln>
          <a:effectLst/>
        </p:spPr>
        <p:txBody>
          <a:bodyPr/>
          <a:lstStyle/>
          <a:p>
            <a:endParaRPr lang="en-US"/>
          </a:p>
        </p:txBody>
      </p:sp>
      <p:sp>
        <p:nvSpPr>
          <p:cNvPr id="39118" name="Freeform 206"/>
          <p:cNvSpPr>
            <a:spLocks/>
          </p:cNvSpPr>
          <p:nvPr/>
        </p:nvSpPr>
        <p:spPr bwMode="auto">
          <a:xfrm>
            <a:off x="2925763" y="1311275"/>
            <a:ext cx="152400" cy="149225"/>
          </a:xfrm>
          <a:custGeom>
            <a:avLst/>
            <a:gdLst/>
            <a:ahLst/>
            <a:cxnLst>
              <a:cxn ang="0">
                <a:pos x="41" y="49"/>
              </a:cxn>
              <a:cxn ang="0">
                <a:pos x="30" y="43"/>
              </a:cxn>
              <a:cxn ang="0">
                <a:pos x="73" y="0"/>
              </a:cxn>
              <a:cxn ang="0">
                <a:pos x="79" y="9"/>
              </a:cxn>
              <a:cxn ang="0">
                <a:pos x="81" y="9"/>
              </a:cxn>
              <a:cxn ang="0">
                <a:pos x="41" y="49"/>
              </a:cxn>
              <a:cxn ang="0">
                <a:pos x="30" y="62"/>
              </a:cxn>
              <a:cxn ang="0">
                <a:pos x="20" y="62"/>
              </a:cxn>
              <a:cxn ang="0">
                <a:pos x="3" y="70"/>
              </a:cxn>
              <a:cxn ang="0">
                <a:pos x="0" y="70"/>
              </a:cxn>
              <a:cxn ang="0">
                <a:pos x="11" y="81"/>
              </a:cxn>
              <a:cxn ang="0">
                <a:pos x="30" y="62"/>
              </a:cxn>
              <a:cxn ang="0">
                <a:pos x="41" y="49"/>
              </a:cxn>
            </a:cxnLst>
            <a:rect l="0" t="0" r="r" b="b"/>
            <a:pathLst>
              <a:path w="82" h="82">
                <a:moveTo>
                  <a:pt x="41" y="49"/>
                </a:moveTo>
                <a:lnTo>
                  <a:pt x="30" y="43"/>
                </a:lnTo>
                <a:lnTo>
                  <a:pt x="73" y="0"/>
                </a:lnTo>
                <a:lnTo>
                  <a:pt x="79" y="9"/>
                </a:lnTo>
                <a:lnTo>
                  <a:pt x="81" y="9"/>
                </a:lnTo>
                <a:lnTo>
                  <a:pt x="41" y="49"/>
                </a:lnTo>
                <a:lnTo>
                  <a:pt x="30" y="62"/>
                </a:lnTo>
                <a:lnTo>
                  <a:pt x="20" y="62"/>
                </a:lnTo>
                <a:lnTo>
                  <a:pt x="3" y="70"/>
                </a:lnTo>
                <a:lnTo>
                  <a:pt x="0" y="70"/>
                </a:lnTo>
                <a:lnTo>
                  <a:pt x="11" y="81"/>
                </a:lnTo>
                <a:lnTo>
                  <a:pt x="30" y="62"/>
                </a:lnTo>
                <a:lnTo>
                  <a:pt x="41" y="49"/>
                </a:lnTo>
              </a:path>
            </a:pathLst>
          </a:custGeom>
          <a:solidFill>
            <a:srgbClr val="919191"/>
          </a:solidFill>
          <a:ln w="9525" cap="rnd">
            <a:noFill/>
            <a:round/>
            <a:headEnd/>
            <a:tailEnd/>
          </a:ln>
          <a:effectLst/>
        </p:spPr>
        <p:txBody>
          <a:bodyPr/>
          <a:lstStyle/>
          <a:p>
            <a:endParaRPr lang="en-US"/>
          </a:p>
        </p:txBody>
      </p:sp>
      <p:sp>
        <p:nvSpPr>
          <p:cNvPr id="39119" name="Freeform 207"/>
          <p:cNvSpPr>
            <a:spLocks/>
          </p:cNvSpPr>
          <p:nvPr/>
        </p:nvSpPr>
        <p:spPr bwMode="auto">
          <a:xfrm>
            <a:off x="2938463" y="1320800"/>
            <a:ext cx="149225" cy="147638"/>
          </a:xfrm>
          <a:custGeom>
            <a:avLst/>
            <a:gdLst/>
            <a:ahLst/>
            <a:cxnLst>
              <a:cxn ang="0">
                <a:pos x="30" y="40"/>
              </a:cxn>
              <a:cxn ang="0">
                <a:pos x="38" y="48"/>
              </a:cxn>
              <a:cxn ang="0">
                <a:pos x="30" y="57"/>
              </a:cxn>
              <a:cxn ang="0">
                <a:pos x="13" y="57"/>
              </a:cxn>
              <a:cxn ang="0">
                <a:pos x="0" y="70"/>
              </a:cxn>
              <a:cxn ang="0">
                <a:pos x="8" y="80"/>
              </a:cxn>
              <a:cxn ang="0">
                <a:pos x="79" y="10"/>
              </a:cxn>
              <a:cxn ang="0">
                <a:pos x="72" y="4"/>
              </a:cxn>
              <a:cxn ang="0">
                <a:pos x="70" y="0"/>
              </a:cxn>
              <a:cxn ang="0">
                <a:pos x="30" y="40"/>
              </a:cxn>
            </a:cxnLst>
            <a:rect l="0" t="0" r="r" b="b"/>
            <a:pathLst>
              <a:path w="80" h="81">
                <a:moveTo>
                  <a:pt x="30" y="40"/>
                </a:moveTo>
                <a:lnTo>
                  <a:pt x="38" y="48"/>
                </a:lnTo>
                <a:lnTo>
                  <a:pt x="30" y="57"/>
                </a:lnTo>
                <a:lnTo>
                  <a:pt x="13" y="57"/>
                </a:lnTo>
                <a:lnTo>
                  <a:pt x="0" y="70"/>
                </a:lnTo>
                <a:lnTo>
                  <a:pt x="8" y="80"/>
                </a:lnTo>
                <a:lnTo>
                  <a:pt x="79" y="10"/>
                </a:lnTo>
                <a:lnTo>
                  <a:pt x="72" y="4"/>
                </a:lnTo>
                <a:lnTo>
                  <a:pt x="70" y="0"/>
                </a:lnTo>
                <a:lnTo>
                  <a:pt x="30" y="40"/>
                </a:lnTo>
              </a:path>
            </a:pathLst>
          </a:custGeom>
          <a:solidFill>
            <a:srgbClr val="969696"/>
          </a:solidFill>
          <a:ln w="9525" cap="rnd">
            <a:noFill/>
            <a:round/>
            <a:headEnd/>
            <a:tailEnd/>
          </a:ln>
          <a:effectLst/>
        </p:spPr>
        <p:txBody>
          <a:bodyPr/>
          <a:lstStyle/>
          <a:p>
            <a:endParaRPr lang="en-US"/>
          </a:p>
        </p:txBody>
      </p:sp>
      <p:sp>
        <p:nvSpPr>
          <p:cNvPr id="39120" name="Freeform 208"/>
          <p:cNvSpPr>
            <a:spLocks/>
          </p:cNvSpPr>
          <p:nvPr/>
        </p:nvSpPr>
        <p:spPr bwMode="auto">
          <a:xfrm>
            <a:off x="2946400" y="1328738"/>
            <a:ext cx="149225" cy="147637"/>
          </a:xfrm>
          <a:custGeom>
            <a:avLst/>
            <a:gdLst/>
            <a:ahLst/>
            <a:cxnLst>
              <a:cxn ang="0">
                <a:pos x="30" y="40"/>
              </a:cxn>
              <a:cxn ang="0">
                <a:pos x="34" y="44"/>
              </a:cxn>
              <a:cxn ang="0">
                <a:pos x="26" y="53"/>
              </a:cxn>
              <a:cxn ang="0">
                <a:pos x="19" y="53"/>
              </a:cxn>
              <a:cxn ang="0">
                <a:pos x="0" y="72"/>
              </a:cxn>
              <a:cxn ang="0">
                <a:pos x="9" y="81"/>
              </a:cxn>
              <a:cxn ang="0">
                <a:pos x="79" y="10"/>
              </a:cxn>
              <a:cxn ang="0">
                <a:pos x="70" y="0"/>
              </a:cxn>
              <a:cxn ang="0">
                <a:pos x="30" y="40"/>
              </a:cxn>
            </a:cxnLst>
            <a:rect l="0" t="0" r="r" b="b"/>
            <a:pathLst>
              <a:path w="80" h="82">
                <a:moveTo>
                  <a:pt x="30" y="40"/>
                </a:moveTo>
                <a:lnTo>
                  <a:pt x="34" y="44"/>
                </a:lnTo>
                <a:lnTo>
                  <a:pt x="26" y="53"/>
                </a:lnTo>
                <a:lnTo>
                  <a:pt x="19" y="53"/>
                </a:lnTo>
                <a:lnTo>
                  <a:pt x="0" y="72"/>
                </a:lnTo>
                <a:lnTo>
                  <a:pt x="9" y="81"/>
                </a:lnTo>
                <a:lnTo>
                  <a:pt x="79" y="10"/>
                </a:lnTo>
                <a:lnTo>
                  <a:pt x="70" y="0"/>
                </a:lnTo>
                <a:lnTo>
                  <a:pt x="30" y="40"/>
                </a:lnTo>
              </a:path>
            </a:pathLst>
          </a:custGeom>
          <a:solidFill>
            <a:srgbClr val="9C9C9C"/>
          </a:solidFill>
          <a:ln w="9525" cap="rnd">
            <a:noFill/>
            <a:round/>
            <a:headEnd/>
            <a:tailEnd/>
          </a:ln>
          <a:effectLst/>
        </p:spPr>
        <p:txBody>
          <a:bodyPr/>
          <a:lstStyle/>
          <a:p>
            <a:endParaRPr lang="en-US"/>
          </a:p>
        </p:txBody>
      </p:sp>
      <p:sp>
        <p:nvSpPr>
          <p:cNvPr id="39121" name="Freeform 209"/>
          <p:cNvSpPr>
            <a:spLocks/>
          </p:cNvSpPr>
          <p:nvPr/>
        </p:nvSpPr>
        <p:spPr bwMode="auto">
          <a:xfrm>
            <a:off x="2954338" y="1338263"/>
            <a:ext cx="147637" cy="142875"/>
          </a:xfrm>
          <a:custGeom>
            <a:avLst/>
            <a:gdLst/>
            <a:ahLst/>
            <a:cxnLst>
              <a:cxn ang="0">
                <a:pos x="0" y="70"/>
              </a:cxn>
              <a:cxn ang="0">
                <a:pos x="7" y="77"/>
              </a:cxn>
              <a:cxn ang="0">
                <a:pos x="26" y="64"/>
              </a:cxn>
              <a:cxn ang="0">
                <a:pos x="79" y="9"/>
              </a:cxn>
              <a:cxn ang="0">
                <a:pos x="71" y="0"/>
              </a:cxn>
              <a:cxn ang="0">
                <a:pos x="0" y="70"/>
              </a:cxn>
            </a:cxnLst>
            <a:rect l="0" t="0" r="r" b="b"/>
            <a:pathLst>
              <a:path w="80" h="78">
                <a:moveTo>
                  <a:pt x="0" y="70"/>
                </a:moveTo>
                <a:lnTo>
                  <a:pt x="7" y="77"/>
                </a:lnTo>
                <a:lnTo>
                  <a:pt x="26" y="64"/>
                </a:lnTo>
                <a:lnTo>
                  <a:pt x="79" y="9"/>
                </a:lnTo>
                <a:lnTo>
                  <a:pt x="71" y="0"/>
                </a:lnTo>
                <a:lnTo>
                  <a:pt x="0" y="70"/>
                </a:lnTo>
              </a:path>
            </a:pathLst>
          </a:custGeom>
          <a:solidFill>
            <a:srgbClr val="A1A1A1"/>
          </a:solidFill>
          <a:ln w="9525" cap="rnd">
            <a:noFill/>
            <a:round/>
            <a:headEnd/>
            <a:tailEnd/>
          </a:ln>
          <a:effectLst/>
        </p:spPr>
        <p:txBody>
          <a:bodyPr/>
          <a:lstStyle/>
          <a:p>
            <a:endParaRPr lang="en-US"/>
          </a:p>
        </p:txBody>
      </p:sp>
      <p:sp>
        <p:nvSpPr>
          <p:cNvPr id="39122" name="Freeform 210"/>
          <p:cNvSpPr>
            <a:spLocks/>
          </p:cNvSpPr>
          <p:nvPr/>
        </p:nvSpPr>
        <p:spPr bwMode="auto">
          <a:xfrm>
            <a:off x="2963863" y="1346200"/>
            <a:ext cx="152400" cy="134938"/>
          </a:xfrm>
          <a:custGeom>
            <a:avLst/>
            <a:gdLst/>
            <a:ahLst/>
            <a:cxnLst>
              <a:cxn ang="0">
                <a:pos x="0" y="71"/>
              </a:cxn>
              <a:cxn ang="0">
                <a:pos x="2" y="73"/>
              </a:cxn>
              <a:cxn ang="0">
                <a:pos x="21" y="60"/>
              </a:cxn>
              <a:cxn ang="0">
                <a:pos x="32" y="58"/>
              </a:cxn>
              <a:cxn ang="0">
                <a:pos x="81" y="9"/>
              </a:cxn>
              <a:cxn ang="0">
                <a:pos x="70" y="0"/>
              </a:cxn>
              <a:cxn ang="0">
                <a:pos x="0" y="71"/>
              </a:cxn>
            </a:cxnLst>
            <a:rect l="0" t="0" r="r" b="b"/>
            <a:pathLst>
              <a:path w="82" h="74">
                <a:moveTo>
                  <a:pt x="0" y="71"/>
                </a:moveTo>
                <a:lnTo>
                  <a:pt x="2" y="73"/>
                </a:lnTo>
                <a:lnTo>
                  <a:pt x="21" y="60"/>
                </a:lnTo>
                <a:lnTo>
                  <a:pt x="32" y="58"/>
                </a:lnTo>
                <a:lnTo>
                  <a:pt x="81" y="9"/>
                </a:lnTo>
                <a:lnTo>
                  <a:pt x="70" y="0"/>
                </a:lnTo>
                <a:lnTo>
                  <a:pt x="0" y="71"/>
                </a:lnTo>
              </a:path>
            </a:pathLst>
          </a:custGeom>
          <a:solidFill>
            <a:srgbClr val="A6A6A6"/>
          </a:solidFill>
          <a:ln w="9525" cap="rnd">
            <a:noFill/>
            <a:round/>
            <a:headEnd/>
            <a:tailEnd/>
          </a:ln>
          <a:effectLst/>
        </p:spPr>
        <p:txBody>
          <a:bodyPr/>
          <a:lstStyle/>
          <a:p>
            <a:endParaRPr lang="en-US"/>
          </a:p>
        </p:txBody>
      </p:sp>
      <p:sp>
        <p:nvSpPr>
          <p:cNvPr id="39123" name="Freeform 211"/>
          <p:cNvSpPr>
            <a:spLocks/>
          </p:cNvSpPr>
          <p:nvPr/>
        </p:nvSpPr>
        <p:spPr bwMode="auto">
          <a:xfrm>
            <a:off x="3001963" y="1355725"/>
            <a:ext cx="120650" cy="101600"/>
          </a:xfrm>
          <a:custGeom>
            <a:avLst/>
            <a:gdLst/>
            <a:ahLst/>
            <a:cxnLst>
              <a:cxn ang="0">
                <a:pos x="0" y="55"/>
              </a:cxn>
              <a:cxn ang="0">
                <a:pos x="19" y="51"/>
              </a:cxn>
              <a:cxn ang="0">
                <a:pos x="19" y="53"/>
              </a:cxn>
              <a:cxn ang="0">
                <a:pos x="64" y="8"/>
              </a:cxn>
              <a:cxn ang="0">
                <a:pos x="53" y="0"/>
              </a:cxn>
              <a:cxn ang="0">
                <a:pos x="0" y="55"/>
              </a:cxn>
            </a:cxnLst>
            <a:rect l="0" t="0" r="r" b="b"/>
            <a:pathLst>
              <a:path w="65" h="56">
                <a:moveTo>
                  <a:pt x="0" y="55"/>
                </a:moveTo>
                <a:lnTo>
                  <a:pt x="19" y="51"/>
                </a:lnTo>
                <a:lnTo>
                  <a:pt x="19" y="53"/>
                </a:lnTo>
                <a:lnTo>
                  <a:pt x="64" y="8"/>
                </a:lnTo>
                <a:lnTo>
                  <a:pt x="53" y="0"/>
                </a:lnTo>
                <a:lnTo>
                  <a:pt x="0" y="55"/>
                </a:lnTo>
              </a:path>
            </a:pathLst>
          </a:custGeom>
          <a:solidFill>
            <a:srgbClr val="ABABAB"/>
          </a:solidFill>
          <a:ln w="9525" cap="rnd">
            <a:noFill/>
            <a:round/>
            <a:headEnd/>
            <a:tailEnd/>
          </a:ln>
          <a:effectLst/>
        </p:spPr>
        <p:txBody>
          <a:bodyPr/>
          <a:lstStyle/>
          <a:p>
            <a:endParaRPr lang="en-US"/>
          </a:p>
        </p:txBody>
      </p:sp>
      <p:sp>
        <p:nvSpPr>
          <p:cNvPr id="39124" name="Freeform 212"/>
          <p:cNvSpPr>
            <a:spLocks/>
          </p:cNvSpPr>
          <p:nvPr/>
        </p:nvSpPr>
        <p:spPr bwMode="auto">
          <a:xfrm>
            <a:off x="3022600" y="1362075"/>
            <a:ext cx="107950" cy="101600"/>
          </a:xfrm>
          <a:custGeom>
            <a:avLst/>
            <a:gdLst/>
            <a:ahLst/>
            <a:cxnLst>
              <a:cxn ang="0">
                <a:pos x="0" y="49"/>
              </a:cxn>
              <a:cxn ang="0">
                <a:pos x="8" y="47"/>
              </a:cxn>
              <a:cxn ang="0">
                <a:pos x="12" y="55"/>
              </a:cxn>
              <a:cxn ang="0">
                <a:pos x="57" y="11"/>
              </a:cxn>
              <a:cxn ang="0">
                <a:pos x="49" y="0"/>
              </a:cxn>
              <a:cxn ang="0">
                <a:pos x="0" y="49"/>
              </a:cxn>
            </a:cxnLst>
            <a:rect l="0" t="0" r="r" b="b"/>
            <a:pathLst>
              <a:path w="58" h="56">
                <a:moveTo>
                  <a:pt x="0" y="49"/>
                </a:moveTo>
                <a:lnTo>
                  <a:pt x="8" y="47"/>
                </a:lnTo>
                <a:lnTo>
                  <a:pt x="12" y="55"/>
                </a:lnTo>
                <a:lnTo>
                  <a:pt x="57" y="11"/>
                </a:lnTo>
                <a:lnTo>
                  <a:pt x="49" y="0"/>
                </a:lnTo>
                <a:lnTo>
                  <a:pt x="0" y="49"/>
                </a:lnTo>
              </a:path>
            </a:pathLst>
          </a:custGeom>
          <a:solidFill>
            <a:srgbClr val="B0B0B0"/>
          </a:solidFill>
          <a:ln w="9525" cap="rnd">
            <a:noFill/>
            <a:round/>
            <a:headEnd/>
            <a:tailEnd/>
          </a:ln>
          <a:effectLst/>
        </p:spPr>
        <p:txBody>
          <a:bodyPr/>
          <a:lstStyle/>
          <a:p>
            <a:endParaRPr lang="en-US"/>
          </a:p>
        </p:txBody>
      </p:sp>
      <p:sp>
        <p:nvSpPr>
          <p:cNvPr id="39125" name="Freeform 213"/>
          <p:cNvSpPr>
            <a:spLocks/>
          </p:cNvSpPr>
          <p:nvPr/>
        </p:nvSpPr>
        <p:spPr bwMode="auto">
          <a:xfrm>
            <a:off x="3036888" y="1370013"/>
            <a:ext cx="101600" cy="106362"/>
          </a:xfrm>
          <a:custGeom>
            <a:avLst/>
            <a:gdLst/>
            <a:ahLst/>
            <a:cxnLst>
              <a:cxn ang="0">
                <a:pos x="7" y="58"/>
              </a:cxn>
              <a:cxn ang="0">
                <a:pos x="0" y="45"/>
              </a:cxn>
              <a:cxn ang="0">
                <a:pos x="45" y="0"/>
              </a:cxn>
              <a:cxn ang="0">
                <a:pos x="53" y="11"/>
              </a:cxn>
              <a:cxn ang="0">
                <a:pos x="7" y="58"/>
              </a:cxn>
            </a:cxnLst>
            <a:rect l="0" t="0" r="r" b="b"/>
            <a:pathLst>
              <a:path w="54" h="59">
                <a:moveTo>
                  <a:pt x="7" y="58"/>
                </a:moveTo>
                <a:lnTo>
                  <a:pt x="0" y="45"/>
                </a:lnTo>
                <a:lnTo>
                  <a:pt x="45" y="0"/>
                </a:lnTo>
                <a:lnTo>
                  <a:pt x="53" y="11"/>
                </a:lnTo>
                <a:lnTo>
                  <a:pt x="7" y="58"/>
                </a:lnTo>
              </a:path>
            </a:pathLst>
          </a:custGeom>
          <a:solidFill>
            <a:srgbClr val="B5B5B5"/>
          </a:solidFill>
          <a:ln w="9525" cap="rnd">
            <a:noFill/>
            <a:round/>
            <a:headEnd/>
            <a:tailEnd/>
          </a:ln>
          <a:effectLst/>
        </p:spPr>
        <p:txBody>
          <a:bodyPr/>
          <a:lstStyle/>
          <a:p>
            <a:endParaRPr lang="en-US"/>
          </a:p>
        </p:txBody>
      </p:sp>
      <p:sp>
        <p:nvSpPr>
          <p:cNvPr id="39126" name="Freeform 214"/>
          <p:cNvSpPr>
            <a:spLocks/>
          </p:cNvSpPr>
          <p:nvPr/>
        </p:nvSpPr>
        <p:spPr bwMode="auto">
          <a:xfrm>
            <a:off x="3044825" y="1382713"/>
            <a:ext cx="106363" cy="104775"/>
          </a:xfrm>
          <a:custGeom>
            <a:avLst/>
            <a:gdLst/>
            <a:ahLst/>
            <a:cxnLst>
              <a:cxn ang="0">
                <a:pos x="7" y="57"/>
              </a:cxn>
              <a:cxn ang="0">
                <a:pos x="0" y="44"/>
              </a:cxn>
              <a:cxn ang="0">
                <a:pos x="45" y="0"/>
              </a:cxn>
              <a:cxn ang="0">
                <a:pos x="51" y="6"/>
              </a:cxn>
              <a:cxn ang="0">
                <a:pos x="56" y="6"/>
              </a:cxn>
              <a:cxn ang="0">
                <a:pos x="47" y="17"/>
              </a:cxn>
              <a:cxn ang="0">
                <a:pos x="41" y="14"/>
              </a:cxn>
              <a:cxn ang="0">
                <a:pos x="41" y="23"/>
              </a:cxn>
              <a:cxn ang="0">
                <a:pos x="7" y="57"/>
              </a:cxn>
            </a:cxnLst>
            <a:rect l="0" t="0" r="r" b="b"/>
            <a:pathLst>
              <a:path w="57" h="58">
                <a:moveTo>
                  <a:pt x="7" y="57"/>
                </a:moveTo>
                <a:lnTo>
                  <a:pt x="0" y="44"/>
                </a:lnTo>
                <a:lnTo>
                  <a:pt x="45" y="0"/>
                </a:lnTo>
                <a:lnTo>
                  <a:pt x="51" y="6"/>
                </a:lnTo>
                <a:lnTo>
                  <a:pt x="56" y="6"/>
                </a:lnTo>
                <a:lnTo>
                  <a:pt x="47" y="17"/>
                </a:lnTo>
                <a:lnTo>
                  <a:pt x="41" y="14"/>
                </a:lnTo>
                <a:lnTo>
                  <a:pt x="41" y="23"/>
                </a:lnTo>
                <a:lnTo>
                  <a:pt x="7" y="57"/>
                </a:lnTo>
              </a:path>
            </a:pathLst>
          </a:custGeom>
          <a:solidFill>
            <a:srgbClr val="BABABA"/>
          </a:solidFill>
          <a:ln w="9525" cap="rnd">
            <a:noFill/>
            <a:round/>
            <a:headEnd/>
            <a:tailEnd/>
          </a:ln>
          <a:effectLst/>
        </p:spPr>
        <p:txBody>
          <a:bodyPr/>
          <a:lstStyle/>
          <a:p>
            <a:endParaRPr lang="en-US"/>
          </a:p>
        </p:txBody>
      </p:sp>
      <p:sp>
        <p:nvSpPr>
          <p:cNvPr id="39127" name="Freeform 215"/>
          <p:cNvSpPr>
            <a:spLocks/>
          </p:cNvSpPr>
          <p:nvPr/>
        </p:nvSpPr>
        <p:spPr bwMode="auto">
          <a:xfrm>
            <a:off x="3051175" y="1390650"/>
            <a:ext cx="114300" cy="107950"/>
          </a:xfrm>
          <a:custGeom>
            <a:avLst/>
            <a:gdLst/>
            <a:ahLst/>
            <a:cxnLst>
              <a:cxn ang="0">
                <a:pos x="6" y="59"/>
              </a:cxn>
              <a:cxn ang="0">
                <a:pos x="0" y="47"/>
              </a:cxn>
              <a:cxn ang="0">
                <a:pos x="46" y="0"/>
              </a:cxn>
              <a:cxn ang="0">
                <a:pos x="48" y="2"/>
              </a:cxn>
              <a:cxn ang="0">
                <a:pos x="61" y="4"/>
              </a:cxn>
              <a:cxn ang="0">
                <a:pos x="51" y="15"/>
              </a:cxn>
              <a:cxn ang="0">
                <a:pos x="38" y="10"/>
              </a:cxn>
              <a:cxn ang="0">
                <a:pos x="38" y="19"/>
              </a:cxn>
              <a:cxn ang="0">
                <a:pos x="42" y="23"/>
              </a:cxn>
              <a:cxn ang="0">
                <a:pos x="6" y="59"/>
              </a:cxn>
            </a:cxnLst>
            <a:rect l="0" t="0" r="r" b="b"/>
            <a:pathLst>
              <a:path w="62" h="60">
                <a:moveTo>
                  <a:pt x="6" y="59"/>
                </a:moveTo>
                <a:lnTo>
                  <a:pt x="0" y="47"/>
                </a:lnTo>
                <a:lnTo>
                  <a:pt x="46" y="0"/>
                </a:lnTo>
                <a:lnTo>
                  <a:pt x="48" y="2"/>
                </a:lnTo>
                <a:lnTo>
                  <a:pt x="61" y="4"/>
                </a:lnTo>
                <a:lnTo>
                  <a:pt x="51" y="15"/>
                </a:lnTo>
                <a:lnTo>
                  <a:pt x="38" y="10"/>
                </a:lnTo>
                <a:lnTo>
                  <a:pt x="38" y="19"/>
                </a:lnTo>
                <a:lnTo>
                  <a:pt x="42" y="23"/>
                </a:lnTo>
                <a:lnTo>
                  <a:pt x="6" y="59"/>
                </a:lnTo>
              </a:path>
            </a:pathLst>
          </a:custGeom>
          <a:solidFill>
            <a:srgbClr val="BFBFBF"/>
          </a:solidFill>
          <a:ln w="9525" cap="rnd">
            <a:noFill/>
            <a:round/>
            <a:headEnd/>
            <a:tailEnd/>
          </a:ln>
          <a:effectLst/>
        </p:spPr>
        <p:txBody>
          <a:bodyPr/>
          <a:lstStyle/>
          <a:p>
            <a:endParaRPr lang="en-US"/>
          </a:p>
        </p:txBody>
      </p:sp>
      <p:sp>
        <p:nvSpPr>
          <p:cNvPr id="39128" name="Freeform 216"/>
          <p:cNvSpPr>
            <a:spLocks/>
          </p:cNvSpPr>
          <p:nvPr/>
        </p:nvSpPr>
        <p:spPr bwMode="auto">
          <a:xfrm>
            <a:off x="3057525" y="1393825"/>
            <a:ext cx="125413" cy="104775"/>
          </a:xfrm>
          <a:custGeom>
            <a:avLst/>
            <a:gdLst/>
            <a:ahLst/>
            <a:cxnLst>
              <a:cxn ang="0">
                <a:pos x="0" y="51"/>
              </a:cxn>
              <a:cxn ang="0">
                <a:pos x="2" y="57"/>
              </a:cxn>
              <a:cxn ang="0">
                <a:pos x="13" y="55"/>
              </a:cxn>
              <a:cxn ang="0">
                <a:pos x="44" y="23"/>
              </a:cxn>
              <a:cxn ang="0">
                <a:pos x="34" y="17"/>
              </a:cxn>
              <a:cxn ang="0">
                <a:pos x="0" y="51"/>
              </a:cxn>
              <a:cxn ang="0">
                <a:pos x="55" y="15"/>
              </a:cxn>
              <a:cxn ang="0">
                <a:pos x="40" y="11"/>
              </a:cxn>
              <a:cxn ang="0">
                <a:pos x="49" y="0"/>
              </a:cxn>
              <a:cxn ang="0">
                <a:pos x="66" y="2"/>
              </a:cxn>
              <a:cxn ang="0">
                <a:pos x="55" y="15"/>
              </a:cxn>
              <a:cxn ang="0">
                <a:pos x="0" y="51"/>
              </a:cxn>
            </a:cxnLst>
            <a:rect l="0" t="0" r="r" b="b"/>
            <a:pathLst>
              <a:path w="67" h="58">
                <a:moveTo>
                  <a:pt x="0" y="51"/>
                </a:moveTo>
                <a:lnTo>
                  <a:pt x="2" y="57"/>
                </a:lnTo>
                <a:lnTo>
                  <a:pt x="13" y="55"/>
                </a:lnTo>
                <a:lnTo>
                  <a:pt x="44" y="23"/>
                </a:lnTo>
                <a:lnTo>
                  <a:pt x="34" y="17"/>
                </a:lnTo>
                <a:lnTo>
                  <a:pt x="0" y="51"/>
                </a:lnTo>
                <a:lnTo>
                  <a:pt x="55" y="15"/>
                </a:lnTo>
                <a:lnTo>
                  <a:pt x="40" y="11"/>
                </a:lnTo>
                <a:lnTo>
                  <a:pt x="49" y="0"/>
                </a:lnTo>
                <a:lnTo>
                  <a:pt x="66" y="2"/>
                </a:lnTo>
                <a:lnTo>
                  <a:pt x="55" y="15"/>
                </a:lnTo>
                <a:lnTo>
                  <a:pt x="0" y="51"/>
                </a:lnTo>
              </a:path>
            </a:pathLst>
          </a:custGeom>
          <a:solidFill>
            <a:srgbClr val="C4C4C4"/>
          </a:solidFill>
          <a:ln w="9525" cap="rnd">
            <a:noFill/>
            <a:round/>
            <a:headEnd/>
            <a:tailEnd/>
          </a:ln>
          <a:effectLst/>
        </p:spPr>
        <p:txBody>
          <a:bodyPr/>
          <a:lstStyle/>
          <a:p>
            <a:endParaRPr lang="en-US"/>
          </a:p>
        </p:txBody>
      </p:sp>
      <p:sp>
        <p:nvSpPr>
          <p:cNvPr id="39129" name="Freeform 217"/>
          <p:cNvSpPr>
            <a:spLocks/>
          </p:cNvSpPr>
          <p:nvPr/>
        </p:nvSpPr>
        <p:spPr bwMode="auto">
          <a:xfrm>
            <a:off x="3062288" y="1397000"/>
            <a:ext cx="134937" cy="101600"/>
          </a:xfrm>
          <a:custGeom>
            <a:avLst/>
            <a:gdLst/>
            <a:ahLst/>
            <a:cxnLst>
              <a:cxn ang="0">
                <a:pos x="0" y="55"/>
              </a:cxn>
              <a:cxn ang="0">
                <a:pos x="17" y="53"/>
              </a:cxn>
              <a:cxn ang="0">
                <a:pos x="19" y="53"/>
              </a:cxn>
              <a:cxn ang="0">
                <a:pos x="47" y="26"/>
              </a:cxn>
              <a:cxn ang="0">
                <a:pos x="36" y="19"/>
              </a:cxn>
              <a:cxn ang="0">
                <a:pos x="0" y="55"/>
              </a:cxn>
              <a:cxn ang="0">
                <a:pos x="60" y="15"/>
              </a:cxn>
              <a:cxn ang="0">
                <a:pos x="45" y="11"/>
              </a:cxn>
              <a:cxn ang="0">
                <a:pos x="55" y="0"/>
              </a:cxn>
              <a:cxn ang="0">
                <a:pos x="72" y="0"/>
              </a:cxn>
              <a:cxn ang="0">
                <a:pos x="60" y="15"/>
              </a:cxn>
              <a:cxn ang="0">
                <a:pos x="0" y="55"/>
              </a:cxn>
            </a:cxnLst>
            <a:rect l="0" t="0" r="r" b="b"/>
            <a:pathLst>
              <a:path w="73" h="56">
                <a:moveTo>
                  <a:pt x="0" y="55"/>
                </a:moveTo>
                <a:lnTo>
                  <a:pt x="17" y="53"/>
                </a:lnTo>
                <a:lnTo>
                  <a:pt x="19" y="53"/>
                </a:lnTo>
                <a:lnTo>
                  <a:pt x="47" y="26"/>
                </a:lnTo>
                <a:lnTo>
                  <a:pt x="36" y="19"/>
                </a:lnTo>
                <a:lnTo>
                  <a:pt x="0" y="55"/>
                </a:lnTo>
                <a:lnTo>
                  <a:pt x="60" y="15"/>
                </a:lnTo>
                <a:lnTo>
                  <a:pt x="45" y="11"/>
                </a:lnTo>
                <a:lnTo>
                  <a:pt x="55" y="0"/>
                </a:lnTo>
                <a:lnTo>
                  <a:pt x="72" y="0"/>
                </a:lnTo>
                <a:lnTo>
                  <a:pt x="60" y="15"/>
                </a:lnTo>
                <a:lnTo>
                  <a:pt x="0" y="55"/>
                </a:lnTo>
              </a:path>
            </a:pathLst>
          </a:custGeom>
          <a:solidFill>
            <a:srgbClr val="C9C9C9"/>
          </a:solidFill>
          <a:ln w="9525" cap="rnd">
            <a:noFill/>
            <a:round/>
            <a:headEnd/>
            <a:tailEnd/>
          </a:ln>
          <a:effectLst/>
        </p:spPr>
        <p:txBody>
          <a:bodyPr/>
          <a:lstStyle/>
          <a:p>
            <a:endParaRPr lang="en-US"/>
          </a:p>
        </p:txBody>
      </p:sp>
      <p:sp>
        <p:nvSpPr>
          <p:cNvPr id="39130" name="Freeform 218"/>
          <p:cNvSpPr>
            <a:spLocks/>
          </p:cNvSpPr>
          <p:nvPr/>
        </p:nvSpPr>
        <p:spPr bwMode="auto">
          <a:xfrm>
            <a:off x="3082925" y="1397000"/>
            <a:ext cx="131763" cy="104775"/>
          </a:xfrm>
          <a:custGeom>
            <a:avLst/>
            <a:gdLst/>
            <a:ahLst/>
            <a:cxnLst>
              <a:cxn ang="0">
                <a:pos x="0" y="53"/>
              </a:cxn>
              <a:cxn ang="0">
                <a:pos x="6" y="53"/>
              </a:cxn>
              <a:cxn ang="0">
                <a:pos x="14" y="57"/>
              </a:cxn>
              <a:cxn ang="0">
                <a:pos x="42" y="30"/>
              </a:cxn>
              <a:cxn ang="0">
                <a:pos x="31" y="21"/>
              </a:cxn>
              <a:cxn ang="0">
                <a:pos x="0" y="53"/>
              </a:cxn>
              <a:cxn ang="0">
                <a:pos x="42" y="13"/>
              </a:cxn>
              <a:cxn ang="0">
                <a:pos x="49" y="15"/>
              </a:cxn>
              <a:cxn ang="0">
                <a:pos x="55" y="17"/>
              </a:cxn>
              <a:cxn ang="0">
                <a:pos x="70" y="2"/>
              </a:cxn>
              <a:cxn ang="0">
                <a:pos x="53" y="0"/>
              </a:cxn>
              <a:cxn ang="0">
                <a:pos x="42" y="13"/>
              </a:cxn>
              <a:cxn ang="0">
                <a:pos x="0" y="53"/>
              </a:cxn>
            </a:cxnLst>
            <a:rect l="0" t="0" r="r" b="b"/>
            <a:pathLst>
              <a:path w="71" h="58">
                <a:moveTo>
                  <a:pt x="0" y="53"/>
                </a:moveTo>
                <a:lnTo>
                  <a:pt x="6" y="53"/>
                </a:lnTo>
                <a:lnTo>
                  <a:pt x="14" y="57"/>
                </a:lnTo>
                <a:lnTo>
                  <a:pt x="42" y="30"/>
                </a:lnTo>
                <a:lnTo>
                  <a:pt x="31" y="21"/>
                </a:lnTo>
                <a:lnTo>
                  <a:pt x="0" y="53"/>
                </a:lnTo>
                <a:lnTo>
                  <a:pt x="42" y="13"/>
                </a:lnTo>
                <a:lnTo>
                  <a:pt x="49" y="15"/>
                </a:lnTo>
                <a:lnTo>
                  <a:pt x="55" y="17"/>
                </a:lnTo>
                <a:lnTo>
                  <a:pt x="70" y="2"/>
                </a:lnTo>
                <a:lnTo>
                  <a:pt x="53" y="0"/>
                </a:lnTo>
                <a:lnTo>
                  <a:pt x="42" y="13"/>
                </a:lnTo>
                <a:lnTo>
                  <a:pt x="0" y="53"/>
                </a:lnTo>
              </a:path>
            </a:pathLst>
          </a:custGeom>
          <a:solidFill>
            <a:srgbClr val="D1D1D1"/>
          </a:solidFill>
          <a:ln w="9525" cap="rnd">
            <a:noFill/>
            <a:round/>
            <a:headEnd/>
            <a:tailEnd/>
          </a:ln>
          <a:effectLst/>
        </p:spPr>
        <p:txBody>
          <a:bodyPr/>
          <a:lstStyle/>
          <a:p>
            <a:endParaRPr lang="en-US"/>
          </a:p>
        </p:txBody>
      </p:sp>
      <p:sp>
        <p:nvSpPr>
          <p:cNvPr id="39131" name="Freeform 219"/>
          <p:cNvSpPr>
            <a:spLocks/>
          </p:cNvSpPr>
          <p:nvPr/>
        </p:nvSpPr>
        <p:spPr bwMode="auto">
          <a:xfrm>
            <a:off x="3097213" y="1397000"/>
            <a:ext cx="120650" cy="111125"/>
          </a:xfrm>
          <a:custGeom>
            <a:avLst/>
            <a:gdLst/>
            <a:ahLst/>
            <a:cxnLst>
              <a:cxn ang="0">
                <a:pos x="0" y="53"/>
              </a:cxn>
              <a:cxn ang="0">
                <a:pos x="13" y="57"/>
              </a:cxn>
              <a:cxn ang="0">
                <a:pos x="15" y="60"/>
              </a:cxn>
              <a:cxn ang="0">
                <a:pos x="38" y="34"/>
              </a:cxn>
              <a:cxn ang="0">
                <a:pos x="28" y="26"/>
              </a:cxn>
              <a:cxn ang="0">
                <a:pos x="0" y="53"/>
              </a:cxn>
              <a:cxn ang="0">
                <a:pos x="41" y="15"/>
              </a:cxn>
              <a:cxn ang="0">
                <a:pos x="53" y="21"/>
              </a:cxn>
              <a:cxn ang="0">
                <a:pos x="64" y="9"/>
              </a:cxn>
              <a:cxn ang="0">
                <a:pos x="64" y="2"/>
              </a:cxn>
              <a:cxn ang="0">
                <a:pos x="53" y="0"/>
              </a:cxn>
              <a:cxn ang="0">
                <a:pos x="41" y="15"/>
              </a:cxn>
              <a:cxn ang="0">
                <a:pos x="0" y="53"/>
              </a:cxn>
            </a:cxnLst>
            <a:rect l="0" t="0" r="r" b="b"/>
            <a:pathLst>
              <a:path w="65" h="61">
                <a:moveTo>
                  <a:pt x="0" y="53"/>
                </a:moveTo>
                <a:lnTo>
                  <a:pt x="13" y="57"/>
                </a:lnTo>
                <a:lnTo>
                  <a:pt x="15" y="60"/>
                </a:lnTo>
                <a:lnTo>
                  <a:pt x="38" y="34"/>
                </a:lnTo>
                <a:lnTo>
                  <a:pt x="28" y="26"/>
                </a:lnTo>
                <a:lnTo>
                  <a:pt x="0" y="53"/>
                </a:lnTo>
                <a:lnTo>
                  <a:pt x="41" y="15"/>
                </a:lnTo>
                <a:lnTo>
                  <a:pt x="53" y="21"/>
                </a:lnTo>
                <a:lnTo>
                  <a:pt x="64" y="9"/>
                </a:lnTo>
                <a:lnTo>
                  <a:pt x="64" y="2"/>
                </a:lnTo>
                <a:lnTo>
                  <a:pt x="53" y="0"/>
                </a:lnTo>
                <a:lnTo>
                  <a:pt x="41" y="15"/>
                </a:lnTo>
                <a:lnTo>
                  <a:pt x="0" y="53"/>
                </a:lnTo>
              </a:path>
            </a:pathLst>
          </a:custGeom>
          <a:solidFill>
            <a:srgbClr val="D6D6D6"/>
          </a:solidFill>
          <a:ln w="9525" cap="rnd">
            <a:noFill/>
            <a:round/>
            <a:headEnd/>
            <a:tailEnd/>
          </a:ln>
          <a:effectLst/>
        </p:spPr>
        <p:txBody>
          <a:bodyPr/>
          <a:lstStyle/>
          <a:p>
            <a:endParaRPr lang="en-US"/>
          </a:p>
        </p:txBody>
      </p:sp>
      <p:sp>
        <p:nvSpPr>
          <p:cNvPr id="39132" name="Freeform 220"/>
          <p:cNvSpPr>
            <a:spLocks/>
          </p:cNvSpPr>
          <p:nvPr/>
        </p:nvSpPr>
        <p:spPr bwMode="auto">
          <a:xfrm>
            <a:off x="3108325" y="1400175"/>
            <a:ext cx="109538" cy="111125"/>
          </a:xfrm>
          <a:custGeom>
            <a:avLst/>
            <a:gdLst/>
            <a:ahLst/>
            <a:cxnLst>
              <a:cxn ang="0">
                <a:pos x="0" y="55"/>
              </a:cxn>
              <a:cxn ang="0">
                <a:pos x="7" y="55"/>
              </a:cxn>
              <a:cxn ang="0">
                <a:pos x="15" y="60"/>
              </a:cxn>
              <a:cxn ang="0">
                <a:pos x="24" y="51"/>
              </a:cxn>
              <a:cxn ang="0">
                <a:pos x="22" y="47"/>
              </a:cxn>
              <a:cxn ang="0">
                <a:pos x="26" y="49"/>
              </a:cxn>
              <a:cxn ang="0">
                <a:pos x="39" y="36"/>
              </a:cxn>
              <a:cxn ang="0">
                <a:pos x="35" y="34"/>
              </a:cxn>
              <a:cxn ang="0">
                <a:pos x="28" y="28"/>
              </a:cxn>
              <a:cxn ang="0">
                <a:pos x="0" y="55"/>
              </a:cxn>
              <a:cxn ang="0">
                <a:pos x="41" y="15"/>
              </a:cxn>
              <a:cxn ang="0">
                <a:pos x="47" y="19"/>
              </a:cxn>
              <a:cxn ang="0">
                <a:pos x="58" y="15"/>
              </a:cxn>
              <a:cxn ang="0">
                <a:pos x="58" y="0"/>
              </a:cxn>
              <a:cxn ang="0">
                <a:pos x="56" y="0"/>
              </a:cxn>
              <a:cxn ang="0">
                <a:pos x="41" y="15"/>
              </a:cxn>
              <a:cxn ang="0">
                <a:pos x="0" y="55"/>
              </a:cxn>
            </a:cxnLst>
            <a:rect l="0" t="0" r="r" b="b"/>
            <a:pathLst>
              <a:path w="59" h="61">
                <a:moveTo>
                  <a:pt x="0" y="55"/>
                </a:moveTo>
                <a:lnTo>
                  <a:pt x="7" y="55"/>
                </a:lnTo>
                <a:lnTo>
                  <a:pt x="15" y="60"/>
                </a:lnTo>
                <a:lnTo>
                  <a:pt x="24" y="51"/>
                </a:lnTo>
                <a:lnTo>
                  <a:pt x="22" y="47"/>
                </a:lnTo>
                <a:lnTo>
                  <a:pt x="26" y="49"/>
                </a:lnTo>
                <a:lnTo>
                  <a:pt x="39" y="36"/>
                </a:lnTo>
                <a:lnTo>
                  <a:pt x="35" y="34"/>
                </a:lnTo>
                <a:lnTo>
                  <a:pt x="28" y="28"/>
                </a:lnTo>
                <a:lnTo>
                  <a:pt x="0" y="55"/>
                </a:lnTo>
                <a:lnTo>
                  <a:pt x="41" y="15"/>
                </a:lnTo>
                <a:lnTo>
                  <a:pt x="47" y="19"/>
                </a:lnTo>
                <a:lnTo>
                  <a:pt x="58" y="15"/>
                </a:lnTo>
                <a:lnTo>
                  <a:pt x="58" y="0"/>
                </a:lnTo>
                <a:lnTo>
                  <a:pt x="56" y="0"/>
                </a:lnTo>
                <a:lnTo>
                  <a:pt x="41" y="15"/>
                </a:lnTo>
                <a:lnTo>
                  <a:pt x="0" y="55"/>
                </a:lnTo>
              </a:path>
            </a:pathLst>
          </a:custGeom>
          <a:solidFill>
            <a:srgbClr val="D9D9D9"/>
          </a:solidFill>
          <a:ln w="9525" cap="rnd">
            <a:noFill/>
            <a:round/>
            <a:headEnd/>
            <a:tailEnd/>
          </a:ln>
          <a:effectLst/>
        </p:spPr>
        <p:txBody>
          <a:bodyPr/>
          <a:lstStyle/>
          <a:p>
            <a:endParaRPr lang="en-US"/>
          </a:p>
        </p:txBody>
      </p:sp>
      <p:sp>
        <p:nvSpPr>
          <p:cNvPr id="39133" name="Freeform 221"/>
          <p:cNvSpPr>
            <a:spLocks/>
          </p:cNvSpPr>
          <p:nvPr/>
        </p:nvSpPr>
        <p:spPr bwMode="auto">
          <a:xfrm>
            <a:off x="3124200" y="1412875"/>
            <a:ext cx="93663" cy="101600"/>
          </a:xfrm>
          <a:custGeom>
            <a:avLst/>
            <a:gdLst/>
            <a:ahLst/>
            <a:cxnLst>
              <a:cxn ang="0">
                <a:pos x="13" y="55"/>
              </a:cxn>
              <a:cxn ang="0">
                <a:pos x="0" y="51"/>
              </a:cxn>
              <a:cxn ang="0">
                <a:pos x="23" y="25"/>
              </a:cxn>
              <a:cxn ang="0">
                <a:pos x="26" y="27"/>
              </a:cxn>
              <a:cxn ang="0">
                <a:pos x="36" y="34"/>
              </a:cxn>
              <a:cxn ang="0">
                <a:pos x="23" y="44"/>
              </a:cxn>
              <a:cxn ang="0">
                <a:pos x="13" y="40"/>
              </a:cxn>
              <a:cxn ang="0">
                <a:pos x="17" y="48"/>
              </a:cxn>
              <a:cxn ang="0">
                <a:pos x="17" y="51"/>
              </a:cxn>
              <a:cxn ang="0">
                <a:pos x="13" y="55"/>
              </a:cxn>
              <a:cxn ang="0">
                <a:pos x="38" y="12"/>
              </a:cxn>
              <a:cxn ang="0">
                <a:pos x="49" y="8"/>
              </a:cxn>
              <a:cxn ang="0">
                <a:pos x="49" y="0"/>
              </a:cxn>
              <a:cxn ang="0">
                <a:pos x="38" y="12"/>
              </a:cxn>
              <a:cxn ang="0">
                <a:pos x="13" y="55"/>
              </a:cxn>
            </a:cxnLst>
            <a:rect l="0" t="0" r="r" b="b"/>
            <a:pathLst>
              <a:path w="50" h="56">
                <a:moveTo>
                  <a:pt x="13" y="55"/>
                </a:moveTo>
                <a:lnTo>
                  <a:pt x="0" y="51"/>
                </a:lnTo>
                <a:lnTo>
                  <a:pt x="23" y="25"/>
                </a:lnTo>
                <a:lnTo>
                  <a:pt x="26" y="27"/>
                </a:lnTo>
                <a:lnTo>
                  <a:pt x="36" y="34"/>
                </a:lnTo>
                <a:lnTo>
                  <a:pt x="23" y="44"/>
                </a:lnTo>
                <a:lnTo>
                  <a:pt x="13" y="40"/>
                </a:lnTo>
                <a:lnTo>
                  <a:pt x="17" y="48"/>
                </a:lnTo>
                <a:lnTo>
                  <a:pt x="17" y="51"/>
                </a:lnTo>
                <a:lnTo>
                  <a:pt x="13" y="55"/>
                </a:lnTo>
                <a:lnTo>
                  <a:pt x="38" y="12"/>
                </a:lnTo>
                <a:lnTo>
                  <a:pt x="49" y="8"/>
                </a:lnTo>
                <a:lnTo>
                  <a:pt x="49" y="0"/>
                </a:lnTo>
                <a:lnTo>
                  <a:pt x="38" y="12"/>
                </a:lnTo>
                <a:lnTo>
                  <a:pt x="13" y="55"/>
                </a:lnTo>
              </a:path>
            </a:pathLst>
          </a:custGeom>
          <a:solidFill>
            <a:srgbClr val="DEDEDE"/>
          </a:solidFill>
          <a:ln w="9525" cap="rnd">
            <a:noFill/>
            <a:round/>
            <a:headEnd/>
            <a:tailEnd/>
          </a:ln>
          <a:effectLst/>
        </p:spPr>
        <p:txBody>
          <a:bodyPr/>
          <a:lstStyle/>
          <a:p>
            <a:endParaRPr lang="en-US"/>
          </a:p>
        </p:txBody>
      </p:sp>
      <p:sp>
        <p:nvSpPr>
          <p:cNvPr id="39134" name="Freeform 222"/>
          <p:cNvSpPr>
            <a:spLocks/>
          </p:cNvSpPr>
          <p:nvPr/>
        </p:nvSpPr>
        <p:spPr bwMode="auto">
          <a:xfrm>
            <a:off x="3135313" y="1466850"/>
            <a:ext cx="65087" cy="55563"/>
          </a:xfrm>
          <a:custGeom>
            <a:avLst/>
            <a:gdLst/>
            <a:ahLst/>
            <a:cxnLst>
              <a:cxn ang="0">
                <a:pos x="13" y="30"/>
              </a:cxn>
              <a:cxn ang="0">
                <a:pos x="0" y="24"/>
              </a:cxn>
              <a:cxn ang="0">
                <a:pos x="9" y="15"/>
              </a:cxn>
              <a:cxn ang="0">
                <a:pos x="11" y="19"/>
              </a:cxn>
              <a:cxn ang="0">
                <a:pos x="17" y="26"/>
              </a:cxn>
              <a:cxn ang="0">
                <a:pos x="13" y="30"/>
              </a:cxn>
              <a:cxn ang="0">
                <a:pos x="26" y="17"/>
              </a:cxn>
              <a:cxn ang="0">
                <a:pos x="11" y="13"/>
              </a:cxn>
              <a:cxn ang="0">
                <a:pos x="24" y="0"/>
              </a:cxn>
              <a:cxn ang="0">
                <a:pos x="34" y="7"/>
              </a:cxn>
              <a:cxn ang="0">
                <a:pos x="26" y="17"/>
              </a:cxn>
              <a:cxn ang="0">
                <a:pos x="13" y="30"/>
              </a:cxn>
            </a:cxnLst>
            <a:rect l="0" t="0" r="r" b="b"/>
            <a:pathLst>
              <a:path w="35" h="31">
                <a:moveTo>
                  <a:pt x="13" y="30"/>
                </a:moveTo>
                <a:lnTo>
                  <a:pt x="0" y="24"/>
                </a:lnTo>
                <a:lnTo>
                  <a:pt x="9" y="15"/>
                </a:lnTo>
                <a:lnTo>
                  <a:pt x="11" y="19"/>
                </a:lnTo>
                <a:lnTo>
                  <a:pt x="17" y="26"/>
                </a:lnTo>
                <a:lnTo>
                  <a:pt x="13" y="30"/>
                </a:lnTo>
                <a:lnTo>
                  <a:pt x="26" y="17"/>
                </a:lnTo>
                <a:lnTo>
                  <a:pt x="11" y="13"/>
                </a:lnTo>
                <a:lnTo>
                  <a:pt x="24" y="0"/>
                </a:lnTo>
                <a:lnTo>
                  <a:pt x="34" y="7"/>
                </a:lnTo>
                <a:lnTo>
                  <a:pt x="26" y="17"/>
                </a:lnTo>
                <a:lnTo>
                  <a:pt x="13" y="30"/>
                </a:lnTo>
              </a:path>
            </a:pathLst>
          </a:custGeom>
          <a:solidFill>
            <a:srgbClr val="E3E3E3"/>
          </a:solidFill>
          <a:ln w="9525" cap="rnd">
            <a:noFill/>
            <a:round/>
            <a:headEnd/>
            <a:tailEnd/>
          </a:ln>
          <a:effectLst/>
        </p:spPr>
        <p:txBody>
          <a:bodyPr/>
          <a:lstStyle/>
          <a:p>
            <a:endParaRPr lang="en-US"/>
          </a:p>
        </p:txBody>
      </p:sp>
      <p:sp>
        <p:nvSpPr>
          <p:cNvPr id="39135" name="Freeform 223"/>
          <p:cNvSpPr>
            <a:spLocks/>
          </p:cNvSpPr>
          <p:nvPr/>
        </p:nvSpPr>
        <p:spPr bwMode="auto">
          <a:xfrm>
            <a:off x="3149600" y="1474788"/>
            <a:ext cx="65088" cy="50800"/>
          </a:xfrm>
          <a:custGeom>
            <a:avLst/>
            <a:gdLst/>
            <a:ahLst/>
            <a:cxnLst>
              <a:cxn ang="0">
                <a:pos x="13" y="27"/>
              </a:cxn>
              <a:cxn ang="0">
                <a:pos x="0" y="21"/>
              </a:cxn>
              <a:cxn ang="0">
                <a:pos x="4" y="17"/>
              </a:cxn>
              <a:cxn ang="0">
                <a:pos x="15" y="25"/>
              </a:cxn>
              <a:cxn ang="0">
                <a:pos x="13" y="27"/>
              </a:cxn>
              <a:cxn ang="0">
                <a:pos x="10" y="10"/>
              </a:cxn>
              <a:cxn ang="0">
                <a:pos x="19" y="12"/>
              </a:cxn>
              <a:cxn ang="0">
                <a:pos x="27" y="12"/>
              </a:cxn>
              <a:cxn ang="0">
                <a:pos x="34" y="6"/>
              </a:cxn>
              <a:cxn ang="0">
                <a:pos x="23" y="0"/>
              </a:cxn>
              <a:cxn ang="0">
                <a:pos x="10" y="10"/>
              </a:cxn>
              <a:cxn ang="0">
                <a:pos x="13" y="27"/>
              </a:cxn>
            </a:cxnLst>
            <a:rect l="0" t="0" r="r" b="b"/>
            <a:pathLst>
              <a:path w="35" h="28">
                <a:moveTo>
                  <a:pt x="13" y="27"/>
                </a:moveTo>
                <a:lnTo>
                  <a:pt x="0" y="21"/>
                </a:lnTo>
                <a:lnTo>
                  <a:pt x="4" y="17"/>
                </a:lnTo>
                <a:lnTo>
                  <a:pt x="15" y="25"/>
                </a:lnTo>
                <a:lnTo>
                  <a:pt x="13" y="27"/>
                </a:lnTo>
                <a:lnTo>
                  <a:pt x="10" y="10"/>
                </a:lnTo>
                <a:lnTo>
                  <a:pt x="19" y="12"/>
                </a:lnTo>
                <a:lnTo>
                  <a:pt x="27" y="12"/>
                </a:lnTo>
                <a:lnTo>
                  <a:pt x="34" y="6"/>
                </a:lnTo>
                <a:lnTo>
                  <a:pt x="23" y="0"/>
                </a:lnTo>
                <a:lnTo>
                  <a:pt x="10" y="10"/>
                </a:lnTo>
                <a:lnTo>
                  <a:pt x="13" y="27"/>
                </a:lnTo>
              </a:path>
            </a:pathLst>
          </a:custGeom>
          <a:solidFill>
            <a:srgbClr val="EBEBEB"/>
          </a:solidFill>
          <a:ln w="9525" cap="rnd">
            <a:noFill/>
            <a:round/>
            <a:headEnd/>
            <a:tailEnd/>
          </a:ln>
          <a:effectLst/>
        </p:spPr>
        <p:txBody>
          <a:bodyPr/>
          <a:lstStyle/>
          <a:p>
            <a:endParaRPr lang="en-US"/>
          </a:p>
        </p:txBody>
      </p:sp>
      <p:sp>
        <p:nvSpPr>
          <p:cNvPr id="39136" name="Freeform 224"/>
          <p:cNvSpPr>
            <a:spLocks/>
          </p:cNvSpPr>
          <p:nvPr/>
        </p:nvSpPr>
        <p:spPr bwMode="auto">
          <a:xfrm>
            <a:off x="3160713" y="1479550"/>
            <a:ext cx="53975" cy="50800"/>
          </a:xfrm>
          <a:custGeom>
            <a:avLst/>
            <a:gdLst/>
            <a:ahLst/>
            <a:cxnLst>
              <a:cxn ang="0">
                <a:pos x="13" y="27"/>
              </a:cxn>
              <a:cxn ang="0">
                <a:pos x="0" y="23"/>
              </a:cxn>
              <a:cxn ang="0">
                <a:pos x="4" y="19"/>
              </a:cxn>
              <a:cxn ang="0">
                <a:pos x="15" y="27"/>
              </a:cxn>
              <a:cxn ang="0">
                <a:pos x="13" y="27"/>
              </a:cxn>
              <a:cxn ang="0">
                <a:pos x="13" y="10"/>
              </a:cxn>
              <a:cxn ang="0">
                <a:pos x="28" y="10"/>
              </a:cxn>
              <a:cxn ang="0">
                <a:pos x="28" y="4"/>
              </a:cxn>
              <a:cxn ang="0">
                <a:pos x="21" y="0"/>
              </a:cxn>
              <a:cxn ang="0">
                <a:pos x="13" y="10"/>
              </a:cxn>
              <a:cxn ang="0">
                <a:pos x="13" y="27"/>
              </a:cxn>
            </a:cxnLst>
            <a:rect l="0" t="0" r="r" b="b"/>
            <a:pathLst>
              <a:path w="29" h="28">
                <a:moveTo>
                  <a:pt x="13" y="27"/>
                </a:moveTo>
                <a:lnTo>
                  <a:pt x="0" y="23"/>
                </a:lnTo>
                <a:lnTo>
                  <a:pt x="4" y="19"/>
                </a:lnTo>
                <a:lnTo>
                  <a:pt x="15" y="27"/>
                </a:lnTo>
                <a:lnTo>
                  <a:pt x="13" y="27"/>
                </a:lnTo>
                <a:lnTo>
                  <a:pt x="13" y="10"/>
                </a:lnTo>
                <a:lnTo>
                  <a:pt x="28" y="10"/>
                </a:lnTo>
                <a:lnTo>
                  <a:pt x="28" y="4"/>
                </a:lnTo>
                <a:lnTo>
                  <a:pt x="21" y="0"/>
                </a:lnTo>
                <a:lnTo>
                  <a:pt x="13" y="10"/>
                </a:lnTo>
                <a:lnTo>
                  <a:pt x="13" y="27"/>
                </a:lnTo>
              </a:path>
            </a:pathLst>
          </a:custGeom>
          <a:solidFill>
            <a:srgbClr val="F0F0F0"/>
          </a:solidFill>
          <a:ln w="9525" cap="rnd">
            <a:noFill/>
            <a:round/>
            <a:headEnd/>
            <a:tailEnd/>
          </a:ln>
          <a:effectLst/>
        </p:spPr>
        <p:txBody>
          <a:bodyPr/>
          <a:lstStyle/>
          <a:p>
            <a:endParaRPr lang="en-US"/>
          </a:p>
        </p:txBody>
      </p:sp>
      <p:sp>
        <p:nvSpPr>
          <p:cNvPr id="39137" name="Freeform 225"/>
          <p:cNvSpPr>
            <a:spLocks/>
          </p:cNvSpPr>
          <p:nvPr/>
        </p:nvSpPr>
        <p:spPr bwMode="auto">
          <a:xfrm>
            <a:off x="3173413" y="1485900"/>
            <a:ext cx="41275" cy="44450"/>
          </a:xfrm>
          <a:custGeom>
            <a:avLst/>
            <a:gdLst/>
            <a:ahLst/>
            <a:cxnLst>
              <a:cxn ang="0">
                <a:pos x="0" y="21"/>
              </a:cxn>
              <a:cxn ang="0">
                <a:pos x="6" y="23"/>
              </a:cxn>
              <a:cxn ang="0">
                <a:pos x="10" y="23"/>
              </a:cxn>
              <a:cxn ang="0">
                <a:pos x="2" y="19"/>
              </a:cxn>
              <a:cxn ang="0">
                <a:pos x="0" y="21"/>
              </a:cxn>
              <a:cxn ang="0">
                <a:pos x="14" y="6"/>
              </a:cxn>
              <a:cxn ang="0">
                <a:pos x="21" y="6"/>
              </a:cxn>
              <a:cxn ang="0">
                <a:pos x="21" y="0"/>
              </a:cxn>
              <a:cxn ang="0">
                <a:pos x="14" y="6"/>
              </a:cxn>
              <a:cxn ang="0">
                <a:pos x="0" y="21"/>
              </a:cxn>
            </a:cxnLst>
            <a:rect l="0" t="0" r="r" b="b"/>
            <a:pathLst>
              <a:path w="22" h="24">
                <a:moveTo>
                  <a:pt x="0" y="21"/>
                </a:moveTo>
                <a:lnTo>
                  <a:pt x="6" y="23"/>
                </a:lnTo>
                <a:lnTo>
                  <a:pt x="10" y="23"/>
                </a:lnTo>
                <a:lnTo>
                  <a:pt x="2" y="19"/>
                </a:lnTo>
                <a:lnTo>
                  <a:pt x="0" y="21"/>
                </a:lnTo>
                <a:lnTo>
                  <a:pt x="14" y="6"/>
                </a:lnTo>
                <a:lnTo>
                  <a:pt x="21" y="6"/>
                </a:lnTo>
                <a:lnTo>
                  <a:pt x="21" y="0"/>
                </a:lnTo>
                <a:lnTo>
                  <a:pt x="14" y="6"/>
                </a:lnTo>
                <a:lnTo>
                  <a:pt x="0" y="21"/>
                </a:lnTo>
              </a:path>
            </a:pathLst>
          </a:custGeom>
          <a:solidFill>
            <a:srgbClr val="F5F5F5"/>
          </a:solidFill>
          <a:ln w="9525" cap="rnd">
            <a:noFill/>
            <a:round/>
            <a:headEnd/>
            <a:tailEnd/>
          </a:ln>
          <a:effectLst/>
        </p:spPr>
        <p:txBody>
          <a:bodyPr/>
          <a:lstStyle/>
          <a:p>
            <a:endParaRPr lang="en-US"/>
          </a:p>
        </p:txBody>
      </p:sp>
      <p:sp>
        <p:nvSpPr>
          <p:cNvPr id="39138" name="Freeform 226"/>
          <p:cNvSpPr>
            <a:spLocks/>
          </p:cNvSpPr>
          <p:nvPr/>
        </p:nvSpPr>
        <p:spPr bwMode="auto">
          <a:xfrm>
            <a:off x="2938463" y="1081088"/>
            <a:ext cx="61912" cy="30162"/>
          </a:xfrm>
          <a:custGeom>
            <a:avLst/>
            <a:gdLst/>
            <a:ahLst/>
            <a:cxnLst>
              <a:cxn ang="0">
                <a:pos x="32" y="0"/>
              </a:cxn>
              <a:cxn ang="0">
                <a:pos x="0" y="0"/>
              </a:cxn>
              <a:cxn ang="0">
                <a:pos x="17" y="16"/>
              </a:cxn>
              <a:cxn ang="0">
                <a:pos x="32" y="0"/>
              </a:cxn>
            </a:cxnLst>
            <a:rect l="0" t="0" r="r" b="b"/>
            <a:pathLst>
              <a:path w="33" h="17">
                <a:moveTo>
                  <a:pt x="32" y="0"/>
                </a:moveTo>
                <a:lnTo>
                  <a:pt x="0" y="0"/>
                </a:lnTo>
                <a:lnTo>
                  <a:pt x="17" y="16"/>
                </a:lnTo>
                <a:lnTo>
                  <a:pt x="32" y="0"/>
                </a:lnTo>
              </a:path>
            </a:pathLst>
          </a:custGeom>
          <a:solidFill>
            <a:srgbClr val="000000"/>
          </a:solidFill>
          <a:ln w="9525" cap="rnd">
            <a:noFill/>
            <a:round/>
            <a:headEnd/>
            <a:tailEnd/>
          </a:ln>
          <a:effectLst/>
        </p:spPr>
        <p:txBody>
          <a:bodyPr/>
          <a:lstStyle/>
          <a:p>
            <a:endParaRPr lang="en-US"/>
          </a:p>
        </p:txBody>
      </p:sp>
      <p:sp>
        <p:nvSpPr>
          <p:cNvPr id="39139" name="Freeform 227"/>
          <p:cNvSpPr>
            <a:spLocks/>
          </p:cNvSpPr>
          <p:nvPr/>
        </p:nvSpPr>
        <p:spPr bwMode="auto">
          <a:xfrm>
            <a:off x="2954338" y="1081088"/>
            <a:ext cx="74612" cy="42862"/>
          </a:xfrm>
          <a:custGeom>
            <a:avLst/>
            <a:gdLst/>
            <a:ahLst/>
            <a:cxnLst>
              <a:cxn ang="0">
                <a:pos x="7" y="0"/>
              </a:cxn>
              <a:cxn ang="0">
                <a:pos x="39" y="0"/>
              </a:cxn>
              <a:cxn ang="0">
                <a:pos x="15" y="23"/>
              </a:cxn>
              <a:cxn ang="0">
                <a:pos x="13" y="15"/>
              </a:cxn>
              <a:cxn ang="0">
                <a:pos x="0" y="6"/>
              </a:cxn>
              <a:cxn ang="0">
                <a:pos x="7" y="0"/>
              </a:cxn>
            </a:cxnLst>
            <a:rect l="0" t="0" r="r" b="b"/>
            <a:pathLst>
              <a:path w="40" h="24">
                <a:moveTo>
                  <a:pt x="7" y="0"/>
                </a:moveTo>
                <a:lnTo>
                  <a:pt x="39" y="0"/>
                </a:lnTo>
                <a:lnTo>
                  <a:pt x="15" y="23"/>
                </a:lnTo>
                <a:lnTo>
                  <a:pt x="13" y="15"/>
                </a:lnTo>
                <a:lnTo>
                  <a:pt x="0" y="6"/>
                </a:lnTo>
                <a:lnTo>
                  <a:pt x="7" y="0"/>
                </a:lnTo>
              </a:path>
            </a:pathLst>
          </a:custGeom>
          <a:solidFill>
            <a:srgbClr val="050505"/>
          </a:solidFill>
          <a:ln w="9525" cap="rnd">
            <a:noFill/>
            <a:round/>
            <a:headEnd/>
            <a:tailEnd/>
          </a:ln>
          <a:effectLst/>
        </p:spPr>
        <p:txBody>
          <a:bodyPr/>
          <a:lstStyle/>
          <a:p>
            <a:endParaRPr lang="en-US"/>
          </a:p>
        </p:txBody>
      </p:sp>
      <p:sp>
        <p:nvSpPr>
          <p:cNvPr id="39140" name="Freeform 228"/>
          <p:cNvSpPr>
            <a:spLocks/>
          </p:cNvSpPr>
          <p:nvPr/>
        </p:nvSpPr>
        <p:spPr bwMode="auto">
          <a:xfrm>
            <a:off x="2970213" y="1081088"/>
            <a:ext cx="88900" cy="63500"/>
          </a:xfrm>
          <a:custGeom>
            <a:avLst/>
            <a:gdLst/>
            <a:ahLst/>
            <a:cxnLst>
              <a:cxn ang="0">
                <a:pos x="15" y="0"/>
              </a:cxn>
              <a:cxn ang="0">
                <a:pos x="47" y="0"/>
              </a:cxn>
              <a:cxn ang="0">
                <a:pos x="13" y="34"/>
              </a:cxn>
              <a:cxn ang="0">
                <a:pos x="11" y="34"/>
              </a:cxn>
              <a:cxn ang="0">
                <a:pos x="4" y="15"/>
              </a:cxn>
              <a:cxn ang="0">
                <a:pos x="0" y="12"/>
              </a:cxn>
              <a:cxn ang="0">
                <a:pos x="15" y="0"/>
              </a:cxn>
            </a:cxnLst>
            <a:rect l="0" t="0" r="r" b="b"/>
            <a:pathLst>
              <a:path w="48" h="35">
                <a:moveTo>
                  <a:pt x="15" y="0"/>
                </a:moveTo>
                <a:lnTo>
                  <a:pt x="47" y="0"/>
                </a:lnTo>
                <a:lnTo>
                  <a:pt x="13" y="34"/>
                </a:lnTo>
                <a:lnTo>
                  <a:pt x="11" y="34"/>
                </a:lnTo>
                <a:lnTo>
                  <a:pt x="4" y="15"/>
                </a:lnTo>
                <a:lnTo>
                  <a:pt x="0" y="12"/>
                </a:lnTo>
                <a:lnTo>
                  <a:pt x="15" y="0"/>
                </a:lnTo>
              </a:path>
            </a:pathLst>
          </a:custGeom>
          <a:solidFill>
            <a:srgbClr val="0A0A0A"/>
          </a:solidFill>
          <a:ln w="9525" cap="rnd">
            <a:noFill/>
            <a:round/>
            <a:headEnd/>
            <a:tailEnd/>
          </a:ln>
          <a:effectLst/>
        </p:spPr>
        <p:txBody>
          <a:bodyPr/>
          <a:lstStyle/>
          <a:p>
            <a:endParaRPr lang="en-US"/>
          </a:p>
        </p:txBody>
      </p:sp>
      <p:sp>
        <p:nvSpPr>
          <p:cNvPr id="39141" name="Freeform 229"/>
          <p:cNvSpPr>
            <a:spLocks/>
          </p:cNvSpPr>
          <p:nvPr/>
        </p:nvSpPr>
        <p:spPr bwMode="auto">
          <a:xfrm>
            <a:off x="2981325" y="1081088"/>
            <a:ext cx="106363" cy="63500"/>
          </a:xfrm>
          <a:custGeom>
            <a:avLst/>
            <a:gdLst/>
            <a:ahLst/>
            <a:cxnLst>
              <a:cxn ang="0">
                <a:pos x="24" y="0"/>
              </a:cxn>
              <a:cxn ang="0">
                <a:pos x="56" y="0"/>
              </a:cxn>
              <a:cxn ang="0">
                <a:pos x="24" y="32"/>
              </a:cxn>
              <a:cxn ang="0">
                <a:pos x="22" y="32"/>
              </a:cxn>
              <a:cxn ang="0">
                <a:pos x="22" y="34"/>
              </a:cxn>
              <a:cxn ang="0">
                <a:pos x="19" y="34"/>
              </a:cxn>
              <a:cxn ang="0">
                <a:pos x="17" y="34"/>
              </a:cxn>
              <a:cxn ang="0">
                <a:pos x="15" y="34"/>
              </a:cxn>
              <a:cxn ang="0">
                <a:pos x="13" y="34"/>
              </a:cxn>
              <a:cxn ang="0">
                <a:pos x="11" y="34"/>
              </a:cxn>
              <a:cxn ang="0">
                <a:pos x="9" y="34"/>
              </a:cxn>
              <a:cxn ang="0">
                <a:pos x="7" y="34"/>
              </a:cxn>
              <a:cxn ang="0">
                <a:pos x="5" y="34"/>
              </a:cxn>
              <a:cxn ang="0">
                <a:pos x="0" y="23"/>
              </a:cxn>
              <a:cxn ang="0">
                <a:pos x="24" y="0"/>
              </a:cxn>
            </a:cxnLst>
            <a:rect l="0" t="0" r="r" b="b"/>
            <a:pathLst>
              <a:path w="57" h="35">
                <a:moveTo>
                  <a:pt x="24" y="0"/>
                </a:moveTo>
                <a:lnTo>
                  <a:pt x="56" y="0"/>
                </a:lnTo>
                <a:lnTo>
                  <a:pt x="24" y="32"/>
                </a:lnTo>
                <a:lnTo>
                  <a:pt x="22" y="32"/>
                </a:lnTo>
                <a:lnTo>
                  <a:pt x="22" y="34"/>
                </a:lnTo>
                <a:lnTo>
                  <a:pt x="19" y="34"/>
                </a:lnTo>
                <a:lnTo>
                  <a:pt x="17" y="34"/>
                </a:lnTo>
                <a:lnTo>
                  <a:pt x="15" y="34"/>
                </a:lnTo>
                <a:lnTo>
                  <a:pt x="13" y="34"/>
                </a:lnTo>
                <a:lnTo>
                  <a:pt x="11" y="34"/>
                </a:lnTo>
                <a:lnTo>
                  <a:pt x="9" y="34"/>
                </a:lnTo>
                <a:lnTo>
                  <a:pt x="7" y="34"/>
                </a:lnTo>
                <a:lnTo>
                  <a:pt x="5" y="34"/>
                </a:lnTo>
                <a:lnTo>
                  <a:pt x="0" y="23"/>
                </a:lnTo>
                <a:lnTo>
                  <a:pt x="24" y="0"/>
                </a:lnTo>
              </a:path>
            </a:pathLst>
          </a:custGeom>
          <a:solidFill>
            <a:srgbClr val="0F0F0F"/>
          </a:solidFill>
          <a:ln w="9525" cap="rnd">
            <a:noFill/>
            <a:round/>
            <a:headEnd/>
            <a:tailEnd/>
          </a:ln>
          <a:effectLst/>
        </p:spPr>
        <p:txBody>
          <a:bodyPr/>
          <a:lstStyle/>
          <a:p>
            <a:endParaRPr lang="en-US"/>
          </a:p>
        </p:txBody>
      </p:sp>
      <p:sp>
        <p:nvSpPr>
          <p:cNvPr id="39142" name="Freeform 230"/>
          <p:cNvSpPr>
            <a:spLocks/>
          </p:cNvSpPr>
          <p:nvPr/>
        </p:nvSpPr>
        <p:spPr bwMode="auto">
          <a:xfrm>
            <a:off x="2994025" y="1081088"/>
            <a:ext cx="125413" cy="63500"/>
          </a:xfrm>
          <a:custGeom>
            <a:avLst/>
            <a:gdLst/>
            <a:ahLst/>
            <a:cxnLst>
              <a:cxn ang="0">
                <a:pos x="34" y="0"/>
              </a:cxn>
              <a:cxn ang="0">
                <a:pos x="66" y="0"/>
              </a:cxn>
              <a:cxn ang="0">
                <a:pos x="32" y="34"/>
              </a:cxn>
              <a:cxn ang="0">
                <a:pos x="30" y="34"/>
              </a:cxn>
              <a:cxn ang="0">
                <a:pos x="27" y="34"/>
              </a:cxn>
              <a:cxn ang="0">
                <a:pos x="25" y="34"/>
              </a:cxn>
              <a:cxn ang="0">
                <a:pos x="25" y="32"/>
              </a:cxn>
              <a:cxn ang="0">
                <a:pos x="23" y="32"/>
              </a:cxn>
              <a:cxn ang="0">
                <a:pos x="21" y="32"/>
              </a:cxn>
              <a:cxn ang="0">
                <a:pos x="19" y="32"/>
              </a:cxn>
              <a:cxn ang="0">
                <a:pos x="17" y="32"/>
              </a:cxn>
              <a:cxn ang="0">
                <a:pos x="15" y="32"/>
              </a:cxn>
              <a:cxn ang="0">
                <a:pos x="15" y="34"/>
              </a:cxn>
              <a:cxn ang="0">
                <a:pos x="12" y="34"/>
              </a:cxn>
              <a:cxn ang="0">
                <a:pos x="10" y="34"/>
              </a:cxn>
              <a:cxn ang="0">
                <a:pos x="8" y="34"/>
              </a:cxn>
              <a:cxn ang="0">
                <a:pos x="6" y="34"/>
              </a:cxn>
              <a:cxn ang="0">
                <a:pos x="4" y="34"/>
              </a:cxn>
              <a:cxn ang="0">
                <a:pos x="2" y="34"/>
              </a:cxn>
              <a:cxn ang="0">
                <a:pos x="0" y="34"/>
              </a:cxn>
              <a:cxn ang="0">
                <a:pos x="34" y="0"/>
              </a:cxn>
            </a:cxnLst>
            <a:rect l="0" t="0" r="r" b="b"/>
            <a:pathLst>
              <a:path w="67" h="35">
                <a:moveTo>
                  <a:pt x="34" y="0"/>
                </a:moveTo>
                <a:lnTo>
                  <a:pt x="66" y="0"/>
                </a:lnTo>
                <a:lnTo>
                  <a:pt x="32" y="34"/>
                </a:lnTo>
                <a:lnTo>
                  <a:pt x="30" y="34"/>
                </a:lnTo>
                <a:lnTo>
                  <a:pt x="27" y="34"/>
                </a:lnTo>
                <a:lnTo>
                  <a:pt x="25" y="34"/>
                </a:lnTo>
                <a:lnTo>
                  <a:pt x="25" y="32"/>
                </a:lnTo>
                <a:lnTo>
                  <a:pt x="23" y="32"/>
                </a:lnTo>
                <a:lnTo>
                  <a:pt x="21" y="32"/>
                </a:lnTo>
                <a:lnTo>
                  <a:pt x="19" y="32"/>
                </a:lnTo>
                <a:lnTo>
                  <a:pt x="17" y="32"/>
                </a:lnTo>
                <a:lnTo>
                  <a:pt x="15" y="32"/>
                </a:lnTo>
                <a:lnTo>
                  <a:pt x="15" y="34"/>
                </a:lnTo>
                <a:lnTo>
                  <a:pt x="12" y="34"/>
                </a:lnTo>
                <a:lnTo>
                  <a:pt x="10" y="34"/>
                </a:lnTo>
                <a:lnTo>
                  <a:pt x="8" y="34"/>
                </a:lnTo>
                <a:lnTo>
                  <a:pt x="6" y="34"/>
                </a:lnTo>
                <a:lnTo>
                  <a:pt x="4" y="34"/>
                </a:lnTo>
                <a:lnTo>
                  <a:pt x="2" y="34"/>
                </a:lnTo>
                <a:lnTo>
                  <a:pt x="0" y="34"/>
                </a:lnTo>
                <a:lnTo>
                  <a:pt x="34" y="0"/>
                </a:lnTo>
              </a:path>
            </a:pathLst>
          </a:custGeom>
          <a:solidFill>
            <a:srgbClr val="141414"/>
          </a:solidFill>
          <a:ln w="9525" cap="rnd">
            <a:noFill/>
            <a:round/>
            <a:headEnd/>
            <a:tailEnd/>
          </a:ln>
          <a:effectLst/>
        </p:spPr>
        <p:txBody>
          <a:bodyPr/>
          <a:lstStyle/>
          <a:p>
            <a:endParaRPr lang="en-US"/>
          </a:p>
        </p:txBody>
      </p:sp>
      <p:sp>
        <p:nvSpPr>
          <p:cNvPr id="39143" name="Freeform 231"/>
          <p:cNvSpPr>
            <a:spLocks/>
          </p:cNvSpPr>
          <p:nvPr/>
        </p:nvSpPr>
        <p:spPr bwMode="auto">
          <a:xfrm>
            <a:off x="3025775" y="1081088"/>
            <a:ext cx="122238" cy="63500"/>
          </a:xfrm>
          <a:custGeom>
            <a:avLst/>
            <a:gdLst/>
            <a:ahLst/>
            <a:cxnLst>
              <a:cxn ang="0">
                <a:pos x="32" y="0"/>
              </a:cxn>
              <a:cxn ang="0">
                <a:pos x="64" y="0"/>
              </a:cxn>
              <a:cxn ang="0">
                <a:pos x="30" y="34"/>
              </a:cxn>
              <a:cxn ang="0">
                <a:pos x="27" y="34"/>
              </a:cxn>
              <a:cxn ang="0">
                <a:pos x="25" y="34"/>
              </a:cxn>
              <a:cxn ang="0">
                <a:pos x="23" y="34"/>
              </a:cxn>
              <a:cxn ang="0">
                <a:pos x="21" y="34"/>
              </a:cxn>
              <a:cxn ang="0">
                <a:pos x="19" y="34"/>
              </a:cxn>
              <a:cxn ang="0">
                <a:pos x="17" y="34"/>
              </a:cxn>
              <a:cxn ang="0">
                <a:pos x="15" y="34"/>
              </a:cxn>
              <a:cxn ang="0">
                <a:pos x="13" y="34"/>
              </a:cxn>
              <a:cxn ang="0">
                <a:pos x="10" y="34"/>
              </a:cxn>
              <a:cxn ang="0">
                <a:pos x="8" y="34"/>
              </a:cxn>
              <a:cxn ang="0">
                <a:pos x="8" y="32"/>
              </a:cxn>
              <a:cxn ang="0">
                <a:pos x="6" y="32"/>
              </a:cxn>
              <a:cxn ang="0">
                <a:pos x="4" y="32"/>
              </a:cxn>
              <a:cxn ang="0">
                <a:pos x="2" y="32"/>
              </a:cxn>
              <a:cxn ang="0">
                <a:pos x="0" y="32"/>
              </a:cxn>
              <a:cxn ang="0">
                <a:pos x="32" y="0"/>
              </a:cxn>
            </a:cxnLst>
            <a:rect l="0" t="0" r="r" b="b"/>
            <a:pathLst>
              <a:path w="65" h="35">
                <a:moveTo>
                  <a:pt x="32" y="0"/>
                </a:moveTo>
                <a:lnTo>
                  <a:pt x="64" y="0"/>
                </a:lnTo>
                <a:lnTo>
                  <a:pt x="30" y="34"/>
                </a:lnTo>
                <a:lnTo>
                  <a:pt x="27" y="34"/>
                </a:lnTo>
                <a:lnTo>
                  <a:pt x="25" y="34"/>
                </a:lnTo>
                <a:lnTo>
                  <a:pt x="23" y="34"/>
                </a:lnTo>
                <a:lnTo>
                  <a:pt x="21" y="34"/>
                </a:lnTo>
                <a:lnTo>
                  <a:pt x="19" y="34"/>
                </a:lnTo>
                <a:lnTo>
                  <a:pt x="17" y="34"/>
                </a:lnTo>
                <a:lnTo>
                  <a:pt x="15" y="34"/>
                </a:lnTo>
                <a:lnTo>
                  <a:pt x="13" y="34"/>
                </a:lnTo>
                <a:lnTo>
                  <a:pt x="10" y="34"/>
                </a:lnTo>
                <a:lnTo>
                  <a:pt x="8" y="34"/>
                </a:lnTo>
                <a:lnTo>
                  <a:pt x="8" y="32"/>
                </a:lnTo>
                <a:lnTo>
                  <a:pt x="6" y="32"/>
                </a:lnTo>
                <a:lnTo>
                  <a:pt x="4" y="32"/>
                </a:lnTo>
                <a:lnTo>
                  <a:pt x="2" y="32"/>
                </a:lnTo>
                <a:lnTo>
                  <a:pt x="0" y="32"/>
                </a:lnTo>
                <a:lnTo>
                  <a:pt x="32" y="0"/>
                </a:lnTo>
              </a:path>
            </a:pathLst>
          </a:custGeom>
          <a:solidFill>
            <a:srgbClr val="191919"/>
          </a:solidFill>
          <a:ln w="9525" cap="rnd">
            <a:noFill/>
            <a:round/>
            <a:headEnd/>
            <a:tailEnd/>
          </a:ln>
          <a:effectLst/>
        </p:spPr>
        <p:txBody>
          <a:bodyPr/>
          <a:lstStyle/>
          <a:p>
            <a:endParaRPr lang="en-US"/>
          </a:p>
        </p:txBody>
      </p:sp>
      <p:sp>
        <p:nvSpPr>
          <p:cNvPr id="39144" name="Freeform 232"/>
          <p:cNvSpPr>
            <a:spLocks/>
          </p:cNvSpPr>
          <p:nvPr/>
        </p:nvSpPr>
        <p:spPr bwMode="auto">
          <a:xfrm>
            <a:off x="3054350" y="1081088"/>
            <a:ext cx="123825" cy="66675"/>
          </a:xfrm>
          <a:custGeom>
            <a:avLst/>
            <a:gdLst/>
            <a:ahLst/>
            <a:cxnLst>
              <a:cxn ang="0">
                <a:pos x="34" y="0"/>
              </a:cxn>
              <a:cxn ang="0">
                <a:pos x="66" y="0"/>
              </a:cxn>
              <a:cxn ang="0">
                <a:pos x="29" y="36"/>
              </a:cxn>
              <a:cxn ang="0">
                <a:pos x="27" y="36"/>
              </a:cxn>
              <a:cxn ang="0">
                <a:pos x="25" y="36"/>
              </a:cxn>
              <a:cxn ang="0">
                <a:pos x="23" y="36"/>
              </a:cxn>
              <a:cxn ang="0">
                <a:pos x="21" y="36"/>
              </a:cxn>
              <a:cxn ang="0">
                <a:pos x="19" y="36"/>
              </a:cxn>
              <a:cxn ang="0">
                <a:pos x="19" y="34"/>
              </a:cxn>
              <a:cxn ang="0">
                <a:pos x="17" y="34"/>
              </a:cxn>
              <a:cxn ang="0">
                <a:pos x="15" y="34"/>
              </a:cxn>
              <a:cxn ang="0">
                <a:pos x="12" y="34"/>
              </a:cxn>
              <a:cxn ang="0">
                <a:pos x="10" y="34"/>
              </a:cxn>
              <a:cxn ang="0">
                <a:pos x="8" y="34"/>
              </a:cxn>
              <a:cxn ang="0">
                <a:pos x="6" y="34"/>
              </a:cxn>
              <a:cxn ang="0">
                <a:pos x="4" y="34"/>
              </a:cxn>
              <a:cxn ang="0">
                <a:pos x="2" y="34"/>
              </a:cxn>
              <a:cxn ang="0">
                <a:pos x="0" y="34"/>
              </a:cxn>
              <a:cxn ang="0">
                <a:pos x="34" y="0"/>
              </a:cxn>
            </a:cxnLst>
            <a:rect l="0" t="0" r="r" b="b"/>
            <a:pathLst>
              <a:path w="67" h="37">
                <a:moveTo>
                  <a:pt x="34" y="0"/>
                </a:moveTo>
                <a:lnTo>
                  <a:pt x="66" y="0"/>
                </a:lnTo>
                <a:lnTo>
                  <a:pt x="29" y="36"/>
                </a:lnTo>
                <a:lnTo>
                  <a:pt x="27" y="36"/>
                </a:lnTo>
                <a:lnTo>
                  <a:pt x="25" y="36"/>
                </a:lnTo>
                <a:lnTo>
                  <a:pt x="23" y="36"/>
                </a:lnTo>
                <a:lnTo>
                  <a:pt x="21" y="36"/>
                </a:lnTo>
                <a:lnTo>
                  <a:pt x="19" y="36"/>
                </a:lnTo>
                <a:lnTo>
                  <a:pt x="19" y="34"/>
                </a:lnTo>
                <a:lnTo>
                  <a:pt x="17" y="34"/>
                </a:lnTo>
                <a:lnTo>
                  <a:pt x="15" y="34"/>
                </a:lnTo>
                <a:lnTo>
                  <a:pt x="12" y="34"/>
                </a:lnTo>
                <a:lnTo>
                  <a:pt x="10" y="34"/>
                </a:lnTo>
                <a:lnTo>
                  <a:pt x="8" y="34"/>
                </a:lnTo>
                <a:lnTo>
                  <a:pt x="6" y="34"/>
                </a:lnTo>
                <a:lnTo>
                  <a:pt x="4" y="34"/>
                </a:lnTo>
                <a:lnTo>
                  <a:pt x="2" y="34"/>
                </a:lnTo>
                <a:lnTo>
                  <a:pt x="0" y="34"/>
                </a:lnTo>
                <a:lnTo>
                  <a:pt x="34" y="0"/>
                </a:lnTo>
              </a:path>
            </a:pathLst>
          </a:custGeom>
          <a:solidFill>
            <a:srgbClr val="1F1F1F"/>
          </a:solidFill>
          <a:ln w="9525" cap="rnd">
            <a:noFill/>
            <a:round/>
            <a:headEnd/>
            <a:tailEnd/>
          </a:ln>
          <a:effectLst/>
        </p:spPr>
        <p:txBody>
          <a:bodyPr/>
          <a:lstStyle/>
          <a:p>
            <a:endParaRPr lang="en-US"/>
          </a:p>
        </p:txBody>
      </p:sp>
      <p:sp>
        <p:nvSpPr>
          <p:cNvPr id="39145" name="Freeform 233"/>
          <p:cNvSpPr>
            <a:spLocks/>
          </p:cNvSpPr>
          <p:nvPr/>
        </p:nvSpPr>
        <p:spPr bwMode="auto">
          <a:xfrm>
            <a:off x="3082925" y="1081088"/>
            <a:ext cx="123825" cy="74612"/>
          </a:xfrm>
          <a:custGeom>
            <a:avLst/>
            <a:gdLst/>
            <a:ahLst/>
            <a:cxnLst>
              <a:cxn ang="0">
                <a:pos x="34" y="0"/>
              </a:cxn>
              <a:cxn ang="0">
                <a:pos x="66" y="2"/>
              </a:cxn>
              <a:cxn ang="0">
                <a:pos x="27" y="40"/>
              </a:cxn>
              <a:cxn ang="0">
                <a:pos x="25" y="40"/>
              </a:cxn>
              <a:cxn ang="0">
                <a:pos x="23" y="38"/>
              </a:cxn>
              <a:cxn ang="0">
                <a:pos x="21" y="38"/>
              </a:cxn>
              <a:cxn ang="0">
                <a:pos x="19" y="38"/>
              </a:cxn>
              <a:cxn ang="0">
                <a:pos x="17" y="38"/>
              </a:cxn>
              <a:cxn ang="0">
                <a:pos x="14" y="38"/>
              </a:cxn>
              <a:cxn ang="0">
                <a:pos x="14" y="36"/>
              </a:cxn>
              <a:cxn ang="0">
                <a:pos x="12" y="36"/>
              </a:cxn>
              <a:cxn ang="0">
                <a:pos x="10" y="36"/>
              </a:cxn>
              <a:cxn ang="0">
                <a:pos x="8" y="36"/>
              </a:cxn>
              <a:cxn ang="0">
                <a:pos x="6" y="36"/>
              </a:cxn>
              <a:cxn ang="0">
                <a:pos x="4" y="36"/>
              </a:cxn>
              <a:cxn ang="0">
                <a:pos x="4" y="34"/>
              </a:cxn>
              <a:cxn ang="0">
                <a:pos x="2" y="34"/>
              </a:cxn>
              <a:cxn ang="0">
                <a:pos x="0" y="34"/>
              </a:cxn>
              <a:cxn ang="0">
                <a:pos x="34" y="0"/>
              </a:cxn>
            </a:cxnLst>
            <a:rect l="0" t="0" r="r" b="b"/>
            <a:pathLst>
              <a:path w="67" h="41">
                <a:moveTo>
                  <a:pt x="34" y="0"/>
                </a:moveTo>
                <a:lnTo>
                  <a:pt x="66" y="2"/>
                </a:lnTo>
                <a:lnTo>
                  <a:pt x="27" y="40"/>
                </a:lnTo>
                <a:lnTo>
                  <a:pt x="25" y="40"/>
                </a:lnTo>
                <a:lnTo>
                  <a:pt x="23" y="38"/>
                </a:lnTo>
                <a:lnTo>
                  <a:pt x="21" y="38"/>
                </a:lnTo>
                <a:lnTo>
                  <a:pt x="19" y="38"/>
                </a:lnTo>
                <a:lnTo>
                  <a:pt x="17" y="38"/>
                </a:lnTo>
                <a:lnTo>
                  <a:pt x="14" y="38"/>
                </a:lnTo>
                <a:lnTo>
                  <a:pt x="14" y="36"/>
                </a:lnTo>
                <a:lnTo>
                  <a:pt x="12" y="36"/>
                </a:lnTo>
                <a:lnTo>
                  <a:pt x="10" y="36"/>
                </a:lnTo>
                <a:lnTo>
                  <a:pt x="8" y="36"/>
                </a:lnTo>
                <a:lnTo>
                  <a:pt x="6" y="36"/>
                </a:lnTo>
                <a:lnTo>
                  <a:pt x="4" y="36"/>
                </a:lnTo>
                <a:lnTo>
                  <a:pt x="4" y="34"/>
                </a:lnTo>
                <a:lnTo>
                  <a:pt x="2" y="34"/>
                </a:lnTo>
                <a:lnTo>
                  <a:pt x="0" y="34"/>
                </a:lnTo>
                <a:lnTo>
                  <a:pt x="34" y="0"/>
                </a:lnTo>
              </a:path>
            </a:pathLst>
          </a:custGeom>
          <a:solidFill>
            <a:srgbClr val="242424"/>
          </a:solidFill>
          <a:ln w="9525" cap="rnd">
            <a:noFill/>
            <a:round/>
            <a:headEnd/>
            <a:tailEnd/>
          </a:ln>
          <a:effectLst/>
        </p:spPr>
        <p:txBody>
          <a:bodyPr/>
          <a:lstStyle/>
          <a:p>
            <a:endParaRPr lang="en-US"/>
          </a:p>
        </p:txBody>
      </p:sp>
      <p:sp>
        <p:nvSpPr>
          <p:cNvPr id="39146" name="Freeform 234"/>
          <p:cNvSpPr>
            <a:spLocks/>
          </p:cNvSpPr>
          <p:nvPr/>
        </p:nvSpPr>
        <p:spPr bwMode="auto">
          <a:xfrm>
            <a:off x="3108325" y="1081088"/>
            <a:ext cx="130175" cy="80962"/>
          </a:xfrm>
          <a:custGeom>
            <a:avLst/>
            <a:gdLst/>
            <a:ahLst/>
            <a:cxnLst>
              <a:cxn ang="0">
                <a:pos x="37" y="0"/>
              </a:cxn>
              <a:cxn ang="0">
                <a:pos x="69" y="2"/>
              </a:cxn>
              <a:cxn ang="0">
                <a:pos x="26" y="44"/>
              </a:cxn>
              <a:cxn ang="0">
                <a:pos x="24" y="44"/>
              </a:cxn>
              <a:cxn ang="0">
                <a:pos x="24" y="42"/>
              </a:cxn>
              <a:cxn ang="0">
                <a:pos x="22" y="42"/>
              </a:cxn>
              <a:cxn ang="0">
                <a:pos x="20" y="42"/>
              </a:cxn>
              <a:cxn ang="0">
                <a:pos x="17" y="42"/>
              </a:cxn>
              <a:cxn ang="0">
                <a:pos x="17" y="40"/>
              </a:cxn>
              <a:cxn ang="0">
                <a:pos x="15" y="40"/>
              </a:cxn>
              <a:cxn ang="0">
                <a:pos x="13" y="40"/>
              </a:cxn>
              <a:cxn ang="0">
                <a:pos x="11" y="40"/>
              </a:cxn>
              <a:cxn ang="0">
                <a:pos x="9" y="40"/>
              </a:cxn>
              <a:cxn ang="0">
                <a:pos x="9" y="38"/>
              </a:cxn>
              <a:cxn ang="0">
                <a:pos x="7" y="38"/>
              </a:cxn>
              <a:cxn ang="0">
                <a:pos x="5" y="38"/>
              </a:cxn>
              <a:cxn ang="0">
                <a:pos x="3" y="38"/>
              </a:cxn>
              <a:cxn ang="0">
                <a:pos x="0" y="38"/>
              </a:cxn>
              <a:cxn ang="0">
                <a:pos x="0" y="36"/>
              </a:cxn>
              <a:cxn ang="0">
                <a:pos x="37" y="0"/>
              </a:cxn>
            </a:cxnLst>
            <a:rect l="0" t="0" r="r" b="b"/>
            <a:pathLst>
              <a:path w="70" h="45">
                <a:moveTo>
                  <a:pt x="37" y="0"/>
                </a:moveTo>
                <a:lnTo>
                  <a:pt x="69" y="2"/>
                </a:lnTo>
                <a:lnTo>
                  <a:pt x="26" y="44"/>
                </a:lnTo>
                <a:lnTo>
                  <a:pt x="24" y="44"/>
                </a:lnTo>
                <a:lnTo>
                  <a:pt x="24" y="42"/>
                </a:lnTo>
                <a:lnTo>
                  <a:pt x="22" y="42"/>
                </a:lnTo>
                <a:lnTo>
                  <a:pt x="20" y="42"/>
                </a:lnTo>
                <a:lnTo>
                  <a:pt x="17" y="42"/>
                </a:lnTo>
                <a:lnTo>
                  <a:pt x="17" y="40"/>
                </a:lnTo>
                <a:lnTo>
                  <a:pt x="15" y="40"/>
                </a:lnTo>
                <a:lnTo>
                  <a:pt x="13" y="40"/>
                </a:lnTo>
                <a:lnTo>
                  <a:pt x="11" y="40"/>
                </a:lnTo>
                <a:lnTo>
                  <a:pt x="9" y="40"/>
                </a:lnTo>
                <a:lnTo>
                  <a:pt x="9" y="38"/>
                </a:lnTo>
                <a:lnTo>
                  <a:pt x="7" y="38"/>
                </a:lnTo>
                <a:lnTo>
                  <a:pt x="5" y="38"/>
                </a:lnTo>
                <a:lnTo>
                  <a:pt x="3" y="38"/>
                </a:lnTo>
                <a:lnTo>
                  <a:pt x="0" y="38"/>
                </a:lnTo>
                <a:lnTo>
                  <a:pt x="0" y="36"/>
                </a:lnTo>
                <a:lnTo>
                  <a:pt x="37" y="0"/>
                </a:lnTo>
              </a:path>
            </a:pathLst>
          </a:custGeom>
          <a:solidFill>
            <a:srgbClr val="292929"/>
          </a:solidFill>
          <a:ln w="9525" cap="rnd">
            <a:noFill/>
            <a:round/>
            <a:headEnd/>
            <a:tailEnd/>
          </a:ln>
          <a:effectLst/>
        </p:spPr>
        <p:txBody>
          <a:bodyPr/>
          <a:lstStyle/>
          <a:p>
            <a:endParaRPr lang="en-US"/>
          </a:p>
        </p:txBody>
      </p:sp>
      <p:sp>
        <p:nvSpPr>
          <p:cNvPr id="39147" name="Freeform 235"/>
          <p:cNvSpPr>
            <a:spLocks/>
          </p:cNvSpPr>
          <p:nvPr/>
        </p:nvSpPr>
        <p:spPr bwMode="auto">
          <a:xfrm>
            <a:off x="3132138" y="1084263"/>
            <a:ext cx="138112" cy="87312"/>
          </a:xfrm>
          <a:custGeom>
            <a:avLst/>
            <a:gdLst/>
            <a:ahLst/>
            <a:cxnLst>
              <a:cxn ang="0">
                <a:pos x="39" y="0"/>
              </a:cxn>
              <a:cxn ang="0">
                <a:pos x="73" y="0"/>
              </a:cxn>
              <a:cxn ang="0">
                <a:pos x="24" y="47"/>
              </a:cxn>
              <a:cxn ang="0">
                <a:pos x="22" y="47"/>
              </a:cxn>
              <a:cxn ang="0">
                <a:pos x="22" y="44"/>
              </a:cxn>
              <a:cxn ang="0">
                <a:pos x="19" y="44"/>
              </a:cxn>
              <a:cxn ang="0">
                <a:pos x="17" y="44"/>
              </a:cxn>
              <a:cxn ang="0">
                <a:pos x="17" y="42"/>
              </a:cxn>
              <a:cxn ang="0">
                <a:pos x="15" y="42"/>
              </a:cxn>
              <a:cxn ang="0">
                <a:pos x="13" y="42"/>
              </a:cxn>
              <a:cxn ang="0">
                <a:pos x="11" y="42"/>
              </a:cxn>
              <a:cxn ang="0">
                <a:pos x="11" y="40"/>
              </a:cxn>
              <a:cxn ang="0">
                <a:pos x="9" y="40"/>
              </a:cxn>
              <a:cxn ang="0">
                <a:pos x="7" y="40"/>
              </a:cxn>
              <a:cxn ang="0">
                <a:pos x="4" y="40"/>
              </a:cxn>
              <a:cxn ang="0">
                <a:pos x="4" y="38"/>
              </a:cxn>
              <a:cxn ang="0">
                <a:pos x="2" y="38"/>
              </a:cxn>
              <a:cxn ang="0">
                <a:pos x="0" y="38"/>
              </a:cxn>
              <a:cxn ang="0">
                <a:pos x="39" y="0"/>
              </a:cxn>
            </a:cxnLst>
            <a:rect l="0" t="0" r="r" b="b"/>
            <a:pathLst>
              <a:path w="74" h="48">
                <a:moveTo>
                  <a:pt x="39" y="0"/>
                </a:moveTo>
                <a:lnTo>
                  <a:pt x="73" y="0"/>
                </a:lnTo>
                <a:lnTo>
                  <a:pt x="24" y="47"/>
                </a:lnTo>
                <a:lnTo>
                  <a:pt x="22" y="47"/>
                </a:lnTo>
                <a:lnTo>
                  <a:pt x="22" y="44"/>
                </a:lnTo>
                <a:lnTo>
                  <a:pt x="19" y="44"/>
                </a:lnTo>
                <a:lnTo>
                  <a:pt x="17" y="44"/>
                </a:lnTo>
                <a:lnTo>
                  <a:pt x="17" y="42"/>
                </a:lnTo>
                <a:lnTo>
                  <a:pt x="15" y="42"/>
                </a:lnTo>
                <a:lnTo>
                  <a:pt x="13" y="42"/>
                </a:lnTo>
                <a:lnTo>
                  <a:pt x="11" y="42"/>
                </a:lnTo>
                <a:lnTo>
                  <a:pt x="11" y="40"/>
                </a:lnTo>
                <a:lnTo>
                  <a:pt x="9" y="40"/>
                </a:lnTo>
                <a:lnTo>
                  <a:pt x="7" y="40"/>
                </a:lnTo>
                <a:lnTo>
                  <a:pt x="4" y="40"/>
                </a:lnTo>
                <a:lnTo>
                  <a:pt x="4" y="38"/>
                </a:lnTo>
                <a:lnTo>
                  <a:pt x="2" y="38"/>
                </a:lnTo>
                <a:lnTo>
                  <a:pt x="0" y="38"/>
                </a:lnTo>
                <a:lnTo>
                  <a:pt x="39" y="0"/>
                </a:lnTo>
              </a:path>
            </a:pathLst>
          </a:custGeom>
          <a:solidFill>
            <a:srgbClr val="2E2E2E"/>
          </a:solidFill>
          <a:ln w="9525" cap="rnd">
            <a:noFill/>
            <a:round/>
            <a:headEnd/>
            <a:tailEnd/>
          </a:ln>
          <a:effectLst/>
        </p:spPr>
        <p:txBody>
          <a:bodyPr/>
          <a:lstStyle/>
          <a:p>
            <a:endParaRPr lang="en-US"/>
          </a:p>
        </p:txBody>
      </p:sp>
      <p:sp>
        <p:nvSpPr>
          <p:cNvPr id="39148" name="Freeform 236"/>
          <p:cNvSpPr>
            <a:spLocks/>
          </p:cNvSpPr>
          <p:nvPr/>
        </p:nvSpPr>
        <p:spPr bwMode="auto">
          <a:xfrm>
            <a:off x="3155950" y="1084263"/>
            <a:ext cx="141288" cy="95250"/>
          </a:xfrm>
          <a:custGeom>
            <a:avLst/>
            <a:gdLst/>
            <a:ahLst/>
            <a:cxnLst>
              <a:cxn ang="0">
                <a:pos x="43" y="0"/>
              </a:cxn>
              <a:cxn ang="0">
                <a:pos x="75" y="0"/>
              </a:cxn>
              <a:cxn ang="0">
                <a:pos x="23" y="51"/>
              </a:cxn>
              <a:cxn ang="0">
                <a:pos x="21" y="51"/>
              </a:cxn>
              <a:cxn ang="0">
                <a:pos x="19" y="51"/>
              </a:cxn>
              <a:cxn ang="0">
                <a:pos x="19" y="49"/>
              </a:cxn>
              <a:cxn ang="0">
                <a:pos x="17" y="49"/>
              </a:cxn>
              <a:cxn ang="0">
                <a:pos x="15" y="49"/>
              </a:cxn>
              <a:cxn ang="0">
                <a:pos x="13" y="47"/>
              </a:cxn>
              <a:cxn ang="0">
                <a:pos x="11" y="47"/>
              </a:cxn>
              <a:cxn ang="0">
                <a:pos x="9" y="47"/>
              </a:cxn>
              <a:cxn ang="0">
                <a:pos x="9" y="44"/>
              </a:cxn>
              <a:cxn ang="0">
                <a:pos x="6" y="44"/>
              </a:cxn>
              <a:cxn ang="0">
                <a:pos x="4" y="44"/>
              </a:cxn>
              <a:cxn ang="0">
                <a:pos x="4" y="42"/>
              </a:cxn>
              <a:cxn ang="0">
                <a:pos x="2" y="42"/>
              </a:cxn>
              <a:cxn ang="0">
                <a:pos x="0" y="42"/>
              </a:cxn>
              <a:cxn ang="0">
                <a:pos x="43" y="0"/>
              </a:cxn>
            </a:cxnLst>
            <a:rect l="0" t="0" r="r" b="b"/>
            <a:pathLst>
              <a:path w="76" h="52">
                <a:moveTo>
                  <a:pt x="43" y="0"/>
                </a:moveTo>
                <a:lnTo>
                  <a:pt x="75" y="0"/>
                </a:lnTo>
                <a:lnTo>
                  <a:pt x="23" y="51"/>
                </a:lnTo>
                <a:lnTo>
                  <a:pt x="21" y="51"/>
                </a:lnTo>
                <a:lnTo>
                  <a:pt x="19" y="51"/>
                </a:lnTo>
                <a:lnTo>
                  <a:pt x="19" y="49"/>
                </a:lnTo>
                <a:lnTo>
                  <a:pt x="17" y="49"/>
                </a:lnTo>
                <a:lnTo>
                  <a:pt x="15" y="49"/>
                </a:lnTo>
                <a:lnTo>
                  <a:pt x="13" y="47"/>
                </a:lnTo>
                <a:lnTo>
                  <a:pt x="11" y="47"/>
                </a:lnTo>
                <a:lnTo>
                  <a:pt x="9" y="47"/>
                </a:lnTo>
                <a:lnTo>
                  <a:pt x="9" y="44"/>
                </a:lnTo>
                <a:lnTo>
                  <a:pt x="6" y="44"/>
                </a:lnTo>
                <a:lnTo>
                  <a:pt x="4" y="44"/>
                </a:lnTo>
                <a:lnTo>
                  <a:pt x="4" y="42"/>
                </a:lnTo>
                <a:lnTo>
                  <a:pt x="2" y="42"/>
                </a:lnTo>
                <a:lnTo>
                  <a:pt x="0" y="42"/>
                </a:lnTo>
                <a:lnTo>
                  <a:pt x="43" y="0"/>
                </a:lnTo>
              </a:path>
            </a:pathLst>
          </a:custGeom>
          <a:solidFill>
            <a:srgbClr val="333333"/>
          </a:solidFill>
          <a:ln w="9525" cap="rnd">
            <a:noFill/>
            <a:round/>
            <a:headEnd/>
            <a:tailEnd/>
          </a:ln>
          <a:effectLst/>
        </p:spPr>
        <p:txBody>
          <a:bodyPr/>
          <a:lstStyle/>
          <a:p>
            <a:endParaRPr lang="en-US"/>
          </a:p>
        </p:txBody>
      </p:sp>
      <p:sp>
        <p:nvSpPr>
          <p:cNvPr id="39149" name="Freeform 237"/>
          <p:cNvSpPr>
            <a:spLocks/>
          </p:cNvSpPr>
          <p:nvPr/>
        </p:nvSpPr>
        <p:spPr bwMode="auto">
          <a:xfrm>
            <a:off x="3176588" y="1084263"/>
            <a:ext cx="152400" cy="106362"/>
          </a:xfrm>
          <a:custGeom>
            <a:avLst/>
            <a:gdLst/>
            <a:ahLst/>
            <a:cxnLst>
              <a:cxn ang="0">
                <a:pos x="49" y="0"/>
              </a:cxn>
              <a:cxn ang="0">
                <a:pos x="81" y="0"/>
              </a:cxn>
              <a:cxn ang="0">
                <a:pos x="23" y="57"/>
              </a:cxn>
              <a:cxn ang="0">
                <a:pos x="21" y="57"/>
              </a:cxn>
              <a:cxn ang="0">
                <a:pos x="21" y="55"/>
              </a:cxn>
              <a:cxn ang="0">
                <a:pos x="19" y="55"/>
              </a:cxn>
              <a:cxn ang="0">
                <a:pos x="17" y="55"/>
              </a:cxn>
              <a:cxn ang="0">
                <a:pos x="17" y="53"/>
              </a:cxn>
              <a:cxn ang="0">
                <a:pos x="15" y="53"/>
              </a:cxn>
              <a:cxn ang="0">
                <a:pos x="12" y="53"/>
              </a:cxn>
              <a:cxn ang="0">
                <a:pos x="12" y="51"/>
              </a:cxn>
              <a:cxn ang="0">
                <a:pos x="10" y="51"/>
              </a:cxn>
              <a:cxn ang="0">
                <a:pos x="8" y="51"/>
              </a:cxn>
              <a:cxn ang="0">
                <a:pos x="8" y="49"/>
              </a:cxn>
              <a:cxn ang="0">
                <a:pos x="6" y="49"/>
              </a:cxn>
              <a:cxn ang="0">
                <a:pos x="4" y="49"/>
              </a:cxn>
              <a:cxn ang="0">
                <a:pos x="2" y="47"/>
              </a:cxn>
              <a:cxn ang="0">
                <a:pos x="0" y="47"/>
              </a:cxn>
              <a:cxn ang="0">
                <a:pos x="49" y="0"/>
              </a:cxn>
            </a:cxnLst>
            <a:rect l="0" t="0" r="r" b="b"/>
            <a:pathLst>
              <a:path w="82" h="58">
                <a:moveTo>
                  <a:pt x="49" y="0"/>
                </a:moveTo>
                <a:lnTo>
                  <a:pt x="81" y="0"/>
                </a:lnTo>
                <a:lnTo>
                  <a:pt x="23" y="57"/>
                </a:lnTo>
                <a:lnTo>
                  <a:pt x="21" y="57"/>
                </a:lnTo>
                <a:lnTo>
                  <a:pt x="21" y="55"/>
                </a:lnTo>
                <a:lnTo>
                  <a:pt x="19" y="55"/>
                </a:lnTo>
                <a:lnTo>
                  <a:pt x="17" y="55"/>
                </a:lnTo>
                <a:lnTo>
                  <a:pt x="17" y="53"/>
                </a:lnTo>
                <a:lnTo>
                  <a:pt x="15" y="53"/>
                </a:lnTo>
                <a:lnTo>
                  <a:pt x="12" y="53"/>
                </a:lnTo>
                <a:lnTo>
                  <a:pt x="12" y="51"/>
                </a:lnTo>
                <a:lnTo>
                  <a:pt x="10" y="51"/>
                </a:lnTo>
                <a:lnTo>
                  <a:pt x="8" y="51"/>
                </a:lnTo>
                <a:lnTo>
                  <a:pt x="8" y="49"/>
                </a:lnTo>
                <a:lnTo>
                  <a:pt x="6" y="49"/>
                </a:lnTo>
                <a:lnTo>
                  <a:pt x="4" y="49"/>
                </a:lnTo>
                <a:lnTo>
                  <a:pt x="2" y="47"/>
                </a:lnTo>
                <a:lnTo>
                  <a:pt x="0" y="47"/>
                </a:lnTo>
                <a:lnTo>
                  <a:pt x="49" y="0"/>
                </a:lnTo>
              </a:path>
            </a:pathLst>
          </a:custGeom>
          <a:solidFill>
            <a:srgbClr val="383838"/>
          </a:solidFill>
          <a:ln w="9525" cap="rnd">
            <a:noFill/>
            <a:round/>
            <a:headEnd/>
            <a:tailEnd/>
          </a:ln>
          <a:effectLst/>
        </p:spPr>
        <p:txBody>
          <a:bodyPr/>
          <a:lstStyle/>
          <a:p>
            <a:endParaRPr lang="en-US"/>
          </a:p>
        </p:txBody>
      </p:sp>
      <p:sp>
        <p:nvSpPr>
          <p:cNvPr id="39150" name="Freeform 238"/>
          <p:cNvSpPr>
            <a:spLocks/>
          </p:cNvSpPr>
          <p:nvPr/>
        </p:nvSpPr>
        <p:spPr bwMode="auto">
          <a:xfrm>
            <a:off x="3198813" y="1084263"/>
            <a:ext cx="157162" cy="119062"/>
          </a:xfrm>
          <a:custGeom>
            <a:avLst/>
            <a:gdLst/>
            <a:ahLst/>
            <a:cxnLst>
              <a:cxn ang="0">
                <a:pos x="52" y="0"/>
              </a:cxn>
              <a:cxn ang="0">
                <a:pos x="83" y="0"/>
              </a:cxn>
              <a:cxn ang="0">
                <a:pos x="22" y="64"/>
              </a:cxn>
              <a:cxn ang="0">
                <a:pos x="20" y="64"/>
              </a:cxn>
              <a:cxn ang="0">
                <a:pos x="20" y="61"/>
              </a:cxn>
              <a:cxn ang="0">
                <a:pos x="17" y="61"/>
              </a:cxn>
              <a:cxn ang="0">
                <a:pos x="15" y="59"/>
              </a:cxn>
              <a:cxn ang="0">
                <a:pos x="13" y="59"/>
              </a:cxn>
              <a:cxn ang="0">
                <a:pos x="13" y="57"/>
              </a:cxn>
              <a:cxn ang="0">
                <a:pos x="11" y="57"/>
              </a:cxn>
              <a:cxn ang="0">
                <a:pos x="9" y="57"/>
              </a:cxn>
              <a:cxn ang="0">
                <a:pos x="9" y="55"/>
              </a:cxn>
              <a:cxn ang="0">
                <a:pos x="7" y="55"/>
              </a:cxn>
              <a:cxn ang="0">
                <a:pos x="5" y="55"/>
              </a:cxn>
              <a:cxn ang="0">
                <a:pos x="5" y="53"/>
              </a:cxn>
              <a:cxn ang="0">
                <a:pos x="3" y="53"/>
              </a:cxn>
              <a:cxn ang="0">
                <a:pos x="0" y="53"/>
              </a:cxn>
              <a:cxn ang="0">
                <a:pos x="0" y="51"/>
              </a:cxn>
              <a:cxn ang="0">
                <a:pos x="52" y="0"/>
              </a:cxn>
            </a:cxnLst>
            <a:rect l="0" t="0" r="r" b="b"/>
            <a:pathLst>
              <a:path w="84" h="65">
                <a:moveTo>
                  <a:pt x="52" y="0"/>
                </a:moveTo>
                <a:lnTo>
                  <a:pt x="83" y="0"/>
                </a:lnTo>
                <a:lnTo>
                  <a:pt x="22" y="64"/>
                </a:lnTo>
                <a:lnTo>
                  <a:pt x="20" y="64"/>
                </a:lnTo>
                <a:lnTo>
                  <a:pt x="20" y="61"/>
                </a:lnTo>
                <a:lnTo>
                  <a:pt x="17" y="61"/>
                </a:lnTo>
                <a:lnTo>
                  <a:pt x="15" y="59"/>
                </a:lnTo>
                <a:lnTo>
                  <a:pt x="13" y="59"/>
                </a:lnTo>
                <a:lnTo>
                  <a:pt x="13" y="57"/>
                </a:lnTo>
                <a:lnTo>
                  <a:pt x="11" y="57"/>
                </a:lnTo>
                <a:lnTo>
                  <a:pt x="9" y="57"/>
                </a:lnTo>
                <a:lnTo>
                  <a:pt x="9" y="55"/>
                </a:lnTo>
                <a:lnTo>
                  <a:pt x="7" y="55"/>
                </a:lnTo>
                <a:lnTo>
                  <a:pt x="5" y="55"/>
                </a:lnTo>
                <a:lnTo>
                  <a:pt x="5" y="53"/>
                </a:lnTo>
                <a:lnTo>
                  <a:pt x="3" y="53"/>
                </a:lnTo>
                <a:lnTo>
                  <a:pt x="0" y="53"/>
                </a:lnTo>
                <a:lnTo>
                  <a:pt x="0" y="51"/>
                </a:lnTo>
                <a:lnTo>
                  <a:pt x="52" y="0"/>
                </a:lnTo>
              </a:path>
            </a:pathLst>
          </a:custGeom>
          <a:solidFill>
            <a:srgbClr val="3D3D3D"/>
          </a:solidFill>
          <a:ln w="9525" cap="rnd">
            <a:noFill/>
            <a:round/>
            <a:headEnd/>
            <a:tailEnd/>
          </a:ln>
          <a:effectLst/>
        </p:spPr>
        <p:txBody>
          <a:bodyPr/>
          <a:lstStyle/>
          <a:p>
            <a:endParaRPr lang="en-US"/>
          </a:p>
        </p:txBody>
      </p:sp>
      <p:sp>
        <p:nvSpPr>
          <p:cNvPr id="39151" name="Freeform 239"/>
          <p:cNvSpPr>
            <a:spLocks/>
          </p:cNvSpPr>
          <p:nvPr/>
        </p:nvSpPr>
        <p:spPr bwMode="auto">
          <a:xfrm>
            <a:off x="3219450" y="1084263"/>
            <a:ext cx="169863" cy="130175"/>
          </a:xfrm>
          <a:custGeom>
            <a:avLst/>
            <a:gdLst/>
            <a:ahLst/>
            <a:cxnLst>
              <a:cxn ang="0">
                <a:pos x="58" y="0"/>
              </a:cxn>
              <a:cxn ang="0">
                <a:pos x="90" y="0"/>
              </a:cxn>
              <a:cxn ang="0">
                <a:pos x="19" y="70"/>
              </a:cxn>
              <a:cxn ang="0">
                <a:pos x="19" y="68"/>
              </a:cxn>
              <a:cxn ang="0">
                <a:pos x="17" y="68"/>
              </a:cxn>
              <a:cxn ang="0">
                <a:pos x="17" y="66"/>
              </a:cxn>
              <a:cxn ang="0">
                <a:pos x="15" y="66"/>
              </a:cxn>
              <a:cxn ang="0">
                <a:pos x="13" y="66"/>
              </a:cxn>
              <a:cxn ang="0">
                <a:pos x="13" y="64"/>
              </a:cxn>
              <a:cxn ang="0">
                <a:pos x="11" y="64"/>
              </a:cxn>
              <a:cxn ang="0">
                <a:pos x="9" y="61"/>
              </a:cxn>
              <a:cxn ang="0">
                <a:pos x="6" y="61"/>
              </a:cxn>
              <a:cxn ang="0">
                <a:pos x="4" y="59"/>
              </a:cxn>
              <a:cxn ang="0">
                <a:pos x="2" y="59"/>
              </a:cxn>
              <a:cxn ang="0">
                <a:pos x="2" y="57"/>
              </a:cxn>
              <a:cxn ang="0">
                <a:pos x="0" y="57"/>
              </a:cxn>
              <a:cxn ang="0">
                <a:pos x="58" y="0"/>
              </a:cxn>
            </a:cxnLst>
            <a:rect l="0" t="0" r="r" b="b"/>
            <a:pathLst>
              <a:path w="91" h="71">
                <a:moveTo>
                  <a:pt x="58" y="0"/>
                </a:moveTo>
                <a:lnTo>
                  <a:pt x="90" y="0"/>
                </a:lnTo>
                <a:lnTo>
                  <a:pt x="19" y="70"/>
                </a:lnTo>
                <a:lnTo>
                  <a:pt x="19" y="68"/>
                </a:lnTo>
                <a:lnTo>
                  <a:pt x="17" y="68"/>
                </a:lnTo>
                <a:lnTo>
                  <a:pt x="17" y="66"/>
                </a:lnTo>
                <a:lnTo>
                  <a:pt x="15" y="66"/>
                </a:lnTo>
                <a:lnTo>
                  <a:pt x="13" y="66"/>
                </a:lnTo>
                <a:lnTo>
                  <a:pt x="13" y="64"/>
                </a:lnTo>
                <a:lnTo>
                  <a:pt x="11" y="64"/>
                </a:lnTo>
                <a:lnTo>
                  <a:pt x="9" y="61"/>
                </a:lnTo>
                <a:lnTo>
                  <a:pt x="6" y="61"/>
                </a:lnTo>
                <a:lnTo>
                  <a:pt x="4" y="59"/>
                </a:lnTo>
                <a:lnTo>
                  <a:pt x="2" y="59"/>
                </a:lnTo>
                <a:lnTo>
                  <a:pt x="2" y="57"/>
                </a:lnTo>
                <a:lnTo>
                  <a:pt x="0" y="57"/>
                </a:lnTo>
                <a:lnTo>
                  <a:pt x="58" y="0"/>
                </a:lnTo>
              </a:path>
            </a:pathLst>
          </a:custGeom>
          <a:solidFill>
            <a:srgbClr val="424242"/>
          </a:solidFill>
          <a:ln w="9525" cap="rnd">
            <a:noFill/>
            <a:round/>
            <a:headEnd/>
            <a:tailEnd/>
          </a:ln>
          <a:effectLst/>
        </p:spPr>
        <p:txBody>
          <a:bodyPr/>
          <a:lstStyle/>
          <a:p>
            <a:endParaRPr lang="en-US"/>
          </a:p>
        </p:txBody>
      </p:sp>
      <p:sp>
        <p:nvSpPr>
          <p:cNvPr id="39152" name="Freeform 240"/>
          <p:cNvSpPr>
            <a:spLocks/>
          </p:cNvSpPr>
          <p:nvPr/>
        </p:nvSpPr>
        <p:spPr bwMode="auto">
          <a:xfrm>
            <a:off x="3240088" y="1084263"/>
            <a:ext cx="174625" cy="139700"/>
          </a:xfrm>
          <a:custGeom>
            <a:avLst/>
            <a:gdLst/>
            <a:ahLst/>
            <a:cxnLst>
              <a:cxn ang="0">
                <a:pos x="61" y="0"/>
              </a:cxn>
              <a:cxn ang="0">
                <a:pos x="93" y="0"/>
              </a:cxn>
              <a:cxn ang="0">
                <a:pos x="19" y="76"/>
              </a:cxn>
              <a:cxn ang="0">
                <a:pos x="19" y="74"/>
              </a:cxn>
              <a:cxn ang="0">
                <a:pos x="17" y="74"/>
              </a:cxn>
              <a:cxn ang="0">
                <a:pos x="15" y="72"/>
              </a:cxn>
              <a:cxn ang="0">
                <a:pos x="12" y="72"/>
              </a:cxn>
              <a:cxn ang="0">
                <a:pos x="12" y="70"/>
              </a:cxn>
              <a:cxn ang="0">
                <a:pos x="10" y="70"/>
              </a:cxn>
              <a:cxn ang="0">
                <a:pos x="8" y="70"/>
              </a:cxn>
              <a:cxn ang="0">
                <a:pos x="8" y="68"/>
              </a:cxn>
              <a:cxn ang="0">
                <a:pos x="6" y="68"/>
              </a:cxn>
              <a:cxn ang="0">
                <a:pos x="6" y="66"/>
              </a:cxn>
              <a:cxn ang="0">
                <a:pos x="4" y="66"/>
              </a:cxn>
              <a:cxn ang="0">
                <a:pos x="2" y="66"/>
              </a:cxn>
              <a:cxn ang="0">
                <a:pos x="2" y="64"/>
              </a:cxn>
              <a:cxn ang="0">
                <a:pos x="0" y="64"/>
              </a:cxn>
              <a:cxn ang="0">
                <a:pos x="61" y="0"/>
              </a:cxn>
            </a:cxnLst>
            <a:rect l="0" t="0" r="r" b="b"/>
            <a:pathLst>
              <a:path w="94" h="77">
                <a:moveTo>
                  <a:pt x="61" y="0"/>
                </a:moveTo>
                <a:lnTo>
                  <a:pt x="93" y="0"/>
                </a:lnTo>
                <a:lnTo>
                  <a:pt x="19" y="76"/>
                </a:lnTo>
                <a:lnTo>
                  <a:pt x="19" y="74"/>
                </a:lnTo>
                <a:lnTo>
                  <a:pt x="17" y="74"/>
                </a:lnTo>
                <a:lnTo>
                  <a:pt x="15" y="72"/>
                </a:lnTo>
                <a:lnTo>
                  <a:pt x="12" y="72"/>
                </a:lnTo>
                <a:lnTo>
                  <a:pt x="12" y="70"/>
                </a:lnTo>
                <a:lnTo>
                  <a:pt x="10" y="70"/>
                </a:lnTo>
                <a:lnTo>
                  <a:pt x="8" y="70"/>
                </a:lnTo>
                <a:lnTo>
                  <a:pt x="8" y="68"/>
                </a:lnTo>
                <a:lnTo>
                  <a:pt x="6" y="68"/>
                </a:lnTo>
                <a:lnTo>
                  <a:pt x="6" y="66"/>
                </a:lnTo>
                <a:lnTo>
                  <a:pt x="4" y="66"/>
                </a:lnTo>
                <a:lnTo>
                  <a:pt x="2" y="66"/>
                </a:lnTo>
                <a:lnTo>
                  <a:pt x="2" y="64"/>
                </a:lnTo>
                <a:lnTo>
                  <a:pt x="0" y="64"/>
                </a:lnTo>
                <a:lnTo>
                  <a:pt x="61" y="0"/>
                </a:lnTo>
              </a:path>
            </a:pathLst>
          </a:custGeom>
          <a:solidFill>
            <a:srgbClr val="474747"/>
          </a:solidFill>
          <a:ln w="9525" cap="rnd">
            <a:noFill/>
            <a:round/>
            <a:headEnd/>
            <a:tailEnd/>
          </a:ln>
          <a:effectLst/>
        </p:spPr>
        <p:txBody>
          <a:bodyPr/>
          <a:lstStyle/>
          <a:p>
            <a:endParaRPr lang="en-US"/>
          </a:p>
        </p:txBody>
      </p:sp>
      <p:sp>
        <p:nvSpPr>
          <p:cNvPr id="39153" name="Freeform 241"/>
          <p:cNvSpPr>
            <a:spLocks/>
          </p:cNvSpPr>
          <p:nvPr/>
        </p:nvSpPr>
        <p:spPr bwMode="auto">
          <a:xfrm>
            <a:off x="3254375" y="1084263"/>
            <a:ext cx="192088" cy="152400"/>
          </a:xfrm>
          <a:custGeom>
            <a:avLst/>
            <a:gdLst/>
            <a:ahLst/>
            <a:cxnLst>
              <a:cxn ang="0">
                <a:pos x="71" y="0"/>
              </a:cxn>
              <a:cxn ang="0">
                <a:pos x="102" y="2"/>
              </a:cxn>
              <a:cxn ang="0">
                <a:pos x="22" y="83"/>
              </a:cxn>
              <a:cxn ang="0">
                <a:pos x="19" y="81"/>
              </a:cxn>
              <a:cxn ang="0">
                <a:pos x="17" y="81"/>
              </a:cxn>
              <a:cxn ang="0">
                <a:pos x="17" y="78"/>
              </a:cxn>
              <a:cxn ang="0">
                <a:pos x="15" y="78"/>
              </a:cxn>
              <a:cxn ang="0">
                <a:pos x="15" y="76"/>
              </a:cxn>
              <a:cxn ang="0">
                <a:pos x="13" y="76"/>
              </a:cxn>
              <a:cxn ang="0">
                <a:pos x="11" y="76"/>
              </a:cxn>
              <a:cxn ang="0">
                <a:pos x="11" y="74"/>
              </a:cxn>
              <a:cxn ang="0">
                <a:pos x="9" y="74"/>
              </a:cxn>
              <a:cxn ang="0">
                <a:pos x="7" y="72"/>
              </a:cxn>
              <a:cxn ang="0">
                <a:pos x="4" y="72"/>
              </a:cxn>
              <a:cxn ang="0">
                <a:pos x="4" y="70"/>
              </a:cxn>
              <a:cxn ang="0">
                <a:pos x="2" y="70"/>
              </a:cxn>
              <a:cxn ang="0">
                <a:pos x="0" y="70"/>
              </a:cxn>
              <a:cxn ang="0">
                <a:pos x="71" y="0"/>
              </a:cxn>
            </a:cxnLst>
            <a:rect l="0" t="0" r="r" b="b"/>
            <a:pathLst>
              <a:path w="103" h="84">
                <a:moveTo>
                  <a:pt x="71" y="0"/>
                </a:moveTo>
                <a:lnTo>
                  <a:pt x="102" y="2"/>
                </a:lnTo>
                <a:lnTo>
                  <a:pt x="22" y="83"/>
                </a:lnTo>
                <a:lnTo>
                  <a:pt x="19" y="81"/>
                </a:lnTo>
                <a:lnTo>
                  <a:pt x="17" y="81"/>
                </a:lnTo>
                <a:lnTo>
                  <a:pt x="17" y="78"/>
                </a:lnTo>
                <a:lnTo>
                  <a:pt x="15" y="78"/>
                </a:lnTo>
                <a:lnTo>
                  <a:pt x="15" y="76"/>
                </a:lnTo>
                <a:lnTo>
                  <a:pt x="13" y="76"/>
                </a:lnTo>
                <a:lnTo>
                  <a:pt x="11" y="76"/>
                </a:lnTo>
                <a:lnTo>
                  <a:pt x="11" y="74"/>
                </a:lnTo>
                <a:lnTo>
                  <a:pt x="9" y="74"/>
                </a:lnTo>
                <a:lnTo>
                  <a:pt x="7" y="72"/>
                </a:lnTo>
                <a:lnTo>
                  <a:pt x="4" y="72"/>
                </a:lnTo>
                <a:lnTo>
                  <a:pt x="4" y="70"/>
                </a:lnTo>
                <a:lnTo>
                  <a:pt x="2" y="70"/>
                </a:lnTo>
                <a:lnTo>
                  <a:pt x="0" y="70"/>
                </a:lnTo>
                <a:lnTo>
                  <a:pt x="71" y="0"/>
                </a:lnTo>
              </a:path>
            </a:pathLst>
          </a:custGeom>
          <a:solidFill>
            <a:srgbClr val="4F4F4F"/>
          </a:solidFill>
          <a:ln w="9525" cap="rnd">
            <a:noFill/>
            <a:round/>
            <a:headEnd/>
            <a:tailEnd/>
          </a:ln>
          <a:effectLst/>
        </p:spPr>
        <p:txBody>
          <a:bodyPr/>
          <a:lstStyle/>
          <a:p>
            <a:endParaRPr lang="en-US"/>
          </a:p>
        </p:txBody>
      </p:sp>
      <p:sp>
        <p:nvSpPr>
          <p:cNvPr id="39154" name="Freeform 242"/>
          <p:cNvSpPr>
            <a:spLocks/>
          </p:cNvSpPr>
          <p:nvPr/>
        </p:nvSpPr>
        <p:spPr bwMode="auto">
          <a:xfrm>
            <a:off x="3275013" y="1084263"/>
            <a:ext cx="200025" cy="168275"/>
          </a:xfrm>
          <a:custGeom>
            <a:avLst/>
            <a:gdLst/>
            <a:ahLst/>
            <a:cxnLst>
              <a:cxn ang="0">
                <a:pos x="74" y="0"/>
              </a:cxn>
              <a:cxn ang="0">
                <a:pos x="106" y="2"/>
              </a:cxn>
              <a:cxn ang="0">
                <a:pos x="17" y="91"/>
              </a:cxn>
              <a:cxn ang="0">
                <a:pos x="15" y="85"/>
              </a:cxn>
              <a:cxn ang="0">
                <a:pos x="13" y="85"/>
              </a:cxn>
              <a:cxn ang="0">
                <a:pos x="13" y="83"/>
              </a:cxn>
              <a:cxn ang="0">
                <a:pos x="11" y="83"/>
              </a:cxn>
              <a:cxn ang="0">
                <a:pos x="11" y="81"/>
              </a:cxn>
              <a:cxn ang="0">
                <a:pos x="8" y="81"/>
              </a:cxn>
              <a:cxn ang="0">
                <a:pos x="6" y="81"/>
              </a:cxn>
              <a:cxn ang="0">
                <a:pos x="6" y="78"/>
              </a:cxn>
              <a:cxn ang="0">
                <a:pos x="4" y="78"/>
              </a:cxn>
              <a:cxn ang="0">
                <a:pos x="4" y="76"/>
              </a:cxn>
              <a:cxn ang="0">
                <a:pos x="2" y="76"/>
              </a:cxn>
              <a:cxn ang="0">
                <a:pos x="0" y="76"/>
              </a:cxn>
              <a:cxn ang="0">
                <a:pos x="74" y="0"/>
              </a:cxn>
            </a:cxnLst>
            <a:rect l="0" t="0" r="r" b="b"/>
            <a:pathLst>
              <a:path w="107" h="92">
                <a:moveTo>
                  <a:pt x="74" y="0"/>
                </a:moveTo>
                <a:lnTo>
                  <a:pt x="106" y="2"/>
                </a:lnTo>
                <a:lnTo>
                  <a:pt x="17" y="91"/>
                </a:lnTo>
                <a:lnTo>
                  <a:pt x="15" y="85"/>
                </a:lnTo>
                <a:lnTo>
                  <a:pt x="13" y="85"/>
                </a:lnTo>
                <a:lnTo>
                  <a:pt x="13" y="83"/>
                </a:lnTo>
                <a:lnTo>
                  <a:pt x="11" y="83"/>
                </a:lnTo>
                <a:lnTo>
                  <a:pt x="11" y="81"/>
                </a:lnTo>
                <a:lnTo>
                  <a:pt x="8" y="81"/>
                </a:lnTo>
                <a:lnTo>
                  <a:pt x="6" y="81"/>
                </a:lnTo>
                <a:lnTo>
                  <a:pt x="6" y="78"/>
                </a:lnTo>
                <a:lnTo>
                  <a:pt x="4" y="78"/>
                </a:lnTo>
                <a:lnTo>
                  <a:pt x="4" y="76"/>
                </a:lnTo>
                <a:lnTo>
                  <a:pt x="2" y="76"/>
                </a:lnTo>
                <a:lnTo>
                  <a:pt x="0" y="76"/>
                </a:lnTo>
                <a:lnTo>
                  <a:pt x="74" y="0"/>
                </a:lnTo>
              </a:path>
            </a:pathLst>
          </a:custGeom>
          <a:solidFill>
            <a:srgbClr val="545454"/>
          </a:solidFill>
          <a:ln w="9525" cap="rnd">
            <a:noFill/>
            <a:round/>
            <a:headEnd/>
            <a:tailEnd/>
          </a:ln>
          <a:effectLst/>
        </p:spPr>
        <p:txBody>
          <a:bodyPr/>
          <a:lstStyle/>
          <a:p>
            <a:endParaRPr lang="en-US"/>
          </a:p>
        </p:txBody>
      </p:sp>
      <p:sp>
        <p:nvSpPr>
          <p:cNvPr id="39155" name="Freeform 243"/>
          <p:cNvSpPr>
            <a:spLocks/>
          </p:cNvSpPr>
          <p:nvPr/>
        </p:nvSpPr>
        <p:spPr bwMode="auto">
          <a:xfrm>
            <a:off x="3295650" y="1089025"/>
            <a:ext cx="211138" cy="179388"/>
          </a:xfrm>
          <a:custGeom>
            <a:avLst/>
            <a:gdLst/>
            <a:ahLst/>
            <a:cxnLst>
              <a:cxn ang="0">
                <a:pos x="80" y="0"/>
              </a:cxn>
              <a:cxn ang="0">
                <a:pos x="112" y="0"/>
              </a:cxn>
              <a:cxn ang="0">
                <a:pos x="21" y="89"/>
              </a:cxn>
              <a:cxn ang="0">
                <a:pos x="12" y="98"/>
              </a:cxn>
              <a:cxn ang="0">
                <a:pos x="4" y="83"/>
              </a:cxn>
              <a:cxn ang="0">
                <a:pos x="2" y="83"/>
              </a:cxn>
              <a:cxn ang="0">
                <a:pos x="2" y="81"/>
              </a:cxn>
              <a:cxn ang="0">
                <a:pos x="0" y="81"/>
              </a:cxn>
              <a:cxn ang="0">
                <a:pos x="80" y="0"/>
              </a:cxn>
            </a:cxnLst>
            <a:rect l="0" t="0" r="r" b="b"/>
            <a:pathLst>
              <a:path w="113" h="99">
                <a:moveTo>
                  <a:pt x="80" y="0"/>
                </a:moveTo>
                <a:lnTo>
                  <a:pt x="112" y="0"/>
                </a:lnTo>
                <a:lnTo>
                  <a:pt x="21" y="89"/>
                </a:lnTo>
                <a:lnTo>
                  <a:pt x="12" y="98"/>
                </a:lnTo>
                <a:lnTo>
                  <a:pt x="4" y="83"/>
                </a:lnTo>
                <a:lnTo>
                  <a:pt x="2" y="83"/>
                </a:lnTo>
                <a:lnTo>
                  <a:pt x="2" y="81"/>
                </a:lnTo>
                <a:lnTo>
                  <a:pt x="0" y="81"/>
                </a:lnTo>
                <a:lnTo>
                  <a:pt x="80" y="0"/>
                </a:lnTo>
              </a:path>
            </a:pathLst>
          </a:custGeom>
          <a:solidFill>
            <a:srgbClr val="595959"/>
          </a:solidFill>
          <a:ln w="9525" cap="rnd">
            <a:noFill/>
            <a:round/>
            <a:headEnd/>
            <a:tailEnd/>
          </a:ln>
          <a:effectLst/>
        </p:spPr>
        <p:txBody>
          <a:bodyPr/>
          <a:lstStyle/>
          <a:p>
            <a:endParaRPr lang="en-US"/>
          </a:p>
        </p:txBody>
      </p:sp>
      <p:sp>
        <p:nvSpPr>
          <p:cNvPr id="39156" name="Freeform 244"/>
          <p:cNvSpPr>
            <a:spLocks/>
          </p:cNvSpPr>
          <p:nvPr/>
        </p:nvSpPr>
        <p:spPr bwMode="auto">
          <a:xfrm>
            <a:off x="3306763" y="1089025"/>
            <a:ext cx="227012" cy="182563"/>
          </a:xfrm>
          <a:custGeom>
            <a:avLst/>
            <a:gdLst/>
            <a:ahLst/>
            <a:cxnLst>
              <a:cxn ang="0">
                <a:pos x="89" y="0"/>
              </a:cxn>
              <a:cxn ang="0">
                <a:pos x="121" y="0"/>
              </a:cxn>
              <a:cxn ang="0">
                <a:pos x="23" y="100"/>
              </a:cxn>
              <a:cxn ang="0">
                <a:pos x="15" y="89"/>
              </a:cxn>
              <a:cxn ang="0">
                <a:pos x="6" y="98"/>
              </a:cxn>
              <a:cxn ang="0">
                <a:pos x="0" y="89"/>
              </a:cxn>
              <a:cxn ang="0">
                <a:pos x="89" y="0"/>
              </a:cxn>
            </a:cxnLst>
            <a:rect l="0" t="0" r="r" b="b"/>
            <a:pathLst>
              <a:path w="122" h="101">
                <a:moveTo>
                  <a:pt x="89" y="0"/>
                </a:moveTo>
                <a:lnTo>
                  <a:pt x="121" y="0"/>
                </a:lnTo>
                <a:lnTo>
                  <a:pt x="23" y="100"/>
                </a:lnTo>
                <a:lnTo>
                  <a:pt x="15" y="89"/>
                </a:lnTo>
                <a:lnTo>
                  <a:pt x="6" y="98"/>
                </a:lnTo>
                <a:lnTo>
                  <a:pt x="0" y="89"/>
                </a:lnTo>
                <a:lnTo>
                  <a:pt x="89" y="0"/>
                </a:lnTo>
              </a:path>
            </a:pathLst>
          </a:custGeom>
          <a:solidFill>
            <a:srgbClr val="5C5C5C"/>
          </a:solidFill>
          <a:ln w="9525" cap="rnd">
            <a:noFill/>
            <a:round/>
            <a:headEnd/>
            <a:tailEnd/>
          </a:ln>
          <a:effectLst/>
        </p:spPr>
        <p:txBody>
          <a:bodyPr/>
          <a:lstStyle/>
          <a:p>
            <a:endParaRPr lang="en-US"/>
          </a:p>
        </p:txBody>
      </p:sp>
      <p:sp>
        <p:nvSpPr>
          <p:cNvPr id="39157" name="Freeform 245"/>
          <p:cNvSpPr>
            <a:spLocks/>
          </p:cNvSpPr>
          <p:nvPr/>
        </p:nvSpPr>
        <p:spPr bwMode="auto">
          <a:xfrm>
            <a:off x="3335338" y="1089025"/>
            <a:ext cx="230187" cy="196850"/>
          </a:xfrm>
          <a:custGeom>
            <a:avLst/>
            <a:gdLst/>
            <a:ahLst/>
            <a:cxnLst>
              <a:cxn ang="0">
                <a:pos x="91" y="0"/>
              </a:cxn>
              <a:cxn ang="0">
                <a:pos x="123" y="0"/>
              </a:cxn>
              <a:cxn ang="0">
                <a:pos x="15" y="108"/>
              </a:cxn>
              <a:cxn ang="0">
                <a:pos x="0" y="89"/>
              </a:cxn>
              <a:cxn ang="0">
                <a:pos x="91" y="0"/>
              </a:cxn>
            </a:cxnLst>
            <a:rect l="0" t="0" r="r" b="b"/>
            <a:pathLst>
              <a:path w="124" h="109">
                <a:moveTo>
                  <a:pt x="91" y="0"/>
                </a:moveTo>
                <a:lnTo>
                  <a:pt x="123" y="0"/>
                </a:lnTo>
                <a:lnTo>
                  <a:pt x="15" y="108"/>
                </a:lnTo>
                <a:lnTo>
                  <a:pt x="0" y="89"/>
                </a:lnTo>
                <a:lnTo>
                  <a:pt x="91" y="0"/>
                </a:lnTo>
              </a:path>
            </a:pathLst>
          </a:custGeom>
          <a:solidFill>
            <a:srgbClr val="616161"/>
          </a:solidFill>
          <a:ln w="9525" cap="rnd">
            <a:noFill/>
            <a:round/>
            <a:headEnd/>
            <a:tailEnd/>
          </a:ln>
          <a:effectLst/>
        </p:spPr>
        <p:txBody>
          <a:bodyPr/>
          <a:lstStyle/>
          <a:p>
            <a:endParaRPr lang="en-US"/>
          </a:p>
        </p:txBody>
      </p:sp>
      <p:sp>
        <p:nvSpPr>
          <p:cNvPr id="39158" name="Freeform 246"/>
          <p:cNvSpPr>
            <a:spLocks/>
          </p:cNvSpPr>
          <p:nvPr/>
        </p:nvSpPr>
        <p:spPr bwMode="auto">
          <a:xfrm>
            <a:off x="3349625" y="1089025"/>
            <a:ext cx="247650" cy="217488"/>
          </a:xfrm>
          <a:custGeom>
            <a:avLst/>
            <a:gdLst/>
            <a:ahLst/>
            <a:cxnLst>
              <a:cxn ang="0">
                <a:pos x="98" y="0"/>
              </a:cxn>
              <a:cxn ang="0">
                <a:pos x="132" y="0"/>
              </a:cxn>
              <a:cxn ang="0">
                <a:pos x="13" y="119"/>
              </a:cxn>
              <a:cxn ang="0">
                <a:pos x="11" y="117"/>
              </a:cxn>
              <a:cxn ang="0">
                <a:pos x="0" y="100"/>
              </a:cxn>
              <a:cxn ang="0">
                <a:pos x="98" y="0"/>
              </a:cxn>
            </a:cxnLst>
            <a:rect l="0" t="0" r="r" b="b"/>
            <a:pathLst>
              <a:path w="133" h="120">
                <a:moveTo>
                  <a:pt x="98" y="0"/>
                </a:moveTo>
                <a:lnTo>
                  <a:pt x="132" y="0"/>
                </a:lnTo>
                <a:lnTo>
                  <a:pt x="13" y="119"/>
                </a:lnTo>
                <a:lnTo>
                  <a:pt x="11" y="117"/>
                </a:lnTo>
                <a:lnTo>
                  <a:pt x="0" y="100"/>
                </a:lnTo>
                <a:lnTo>
                  <a:pt x="98" y="0"/>
                </a:lnTo>
              </a:path>
            </a:pathLst>
          </a:custGeom>
          <a:solidFill>
            <a:srgbClr val="696969"/>
          </a:solidFill>
          <a:ln w="9525" cap="rnd">
            <a:noFill/>
            <a:round/>
            <a:headEnd/>
            <a:tailEnd/>
          </a:ln>
          <a:effectLst/>
        </p:spPr>
        <p:txBody>
          <a:bodyPr/>
          <a:lstStyle/>
          <a:p>
            <a:endParaRPr lang="en-US"/>
          </a:p>
        </p:txBody>
      </p:sp>
      <p:sp>
        <p:nvSpPr>
          <p:cNvPr id="39159" name="Freeform 247"/>
          <p:cNvSpPr>
            <a:spLocks/>
          </p:cNvSpPr>
          <p:nvPr/>
        </p:nvSpPr>
        <p:spPr bwMode="auto">
          <a:xfrm>
            <a:off x="3362325" y="1089025"/>
            <a:ext cx="261938" cy="223838"/>
          </a:xfrm>
          <a:custGeom>
            <a:avLst/>
            <a:gdLst/>
            <a:ahLst/>
            <a:cxnLst>
              <a:cxn ang="0">
                <a:pos x="108" y="0"/>
              </a:cxn>
              <a:cxn ang="0">
                <a:pos x="140" y="0"/>
              </a:cxn>
              <a:cxn ang="0">
                <a:pos x="17" y="123"/>
              </a:cxn>
              <a:cxn ang="0">
                <a:pos x="4" y="117"/>
              </a:cxn>
              <a:cxn ang="0">
                <a:pos x="0" y="108"/>
              </a:cxn>
              <a:cxn ang="0">
                <a:pos x="108" y="0"/>
              </a:cxn>
            </a:cxnLst>
            <a:rect l="0" t="0" r="r" b="b"/>
            <a:pathLst>
              <a:path w="141" h="124">
                <a:moveTo>
                  <a:pt x="108" y="0"/>
                </a:moveTo>
                <a:lnTo>
                  <a:pt x="140" y="0"/>
                </a:lnTo>
                <a:lnTo>
                  <a:pt x="17" y="123"/>
                </a:lnTo>
                <a:lnTo>
                  <a:pt x="4" y="117"/>
                </a:lnTo>
                <a:lnTo>
                  <a:pt x="0" y="108"/>
                </a:lnTo>
                <a:lnTo>
                  <a:pt x="108" y="0"/>
                </a:lnTo>
              </a:path>
            </a:pathLst>
          </a:custGeom>
          <a:solidFill>
            <a:srgbClr val="6E6E6E"/>
          </a:solidFill>
          <a:ln w="9525" cap="rnd">
            <a:noFill/>
            <a:round/>
            <a:headEnd/>
            <a:tailEnd/>
          </a:ln>
          <a:effectLst/>
        </p:spPr>
        <p:txBody>
          <a:bodyPr/>
          <a:lstStyle/>
          <a:p>
            <a:endParaRPr lang="en-US"/>
          </a:p>
        </p:txBody>
      </p:sp>
      <p:sp>
        <p:nvSpPr>
          <p:cNvPr id="39160" name="Freeform 248"/>
          <p:cNvSpPr>
            <a:spLocks/>
          </p:cNvSpPr>
          <p:nvPr/>
        </p:nvSpPr>
        <p:spPr bwMode="auto">
          <a:xfrm>
            <a:off x="3373438" y="1089025"/>
            <a:ext cx="271462" cy="236538"/>
          </a:xfrm>
          <a:custGeom>
            <a:avLst/>
            <a:gdLst/>
            <a:ahLst/>
            <a:cxnLst>
              <a:cxn ang="0">
                <a:pos x="145" y="6"/>
              </a:cxn>
              <a:cxn ang="0">
                <a:pos x="139" y="0"/>
              </a:cxn>
              <a:cxn ang="0">
                <a:pos x="119" y="0"/>
              </a:cxn>
              <a:cxn ang="0">
                <a:pos x="0" y="119"/>
              </a:cxn>
              <a:cxn ang="0">
                <a:pos x="21" y="130"/>
              </a:cxn>
              <a:cxn ang="0">
                <a:pos x="145" y="6"/>
              </a:cxn>
            </a:cxnLst>
            <a:rect l="0" t="0" r="r" b="b"/>
            <a:pathLst>
              <a:path w="146" h="131">
                <a:moveTo>
                  <a:pt x="145" y="6"/>
                </a:moveTo>
                <a:lnTo>
                  <a:pt x="139" y="0"/>
                </a:lnTo>
                <a:lnTo>
                  <a:pt x="119" y="0"/>
                </a:lnTo>
                <a:lnTo>
                  <a:pt x="0" y="119"/>
                </a:lnTo>
                <a:lnTo>
                  <a:pt x="21" y="130"/>
                </a:lnTo>
                <a:lnTo>
                  <a:pt x="145" y="6"/>
                </a:lnTo>
              </a:path>
            </a:pathLst>
          </a:custGeom>
          <a:solidFill>
            <a:srgbClr val="737373"/>
          </a:solidFill>
          <a:ln w="9525" cap="rnd">
            <a:noFill/>
            <a:round/>
            <a:headEnd/>
            <a:tailEnd/>
          </a:ln>
          <a:effectLst/>
        </p:spPr>
        <p:txBody>
          <a:bodyPr/>
          <a:lstStyle/>
          <a:p>
            <a:endParaRPr lang="en-US"/>
          </a:p>
        </p:txBody>
      </p:sp>
      <p:sp>
        <p:nvSpPr>
          <p:cNvPr id="39161" name="Freeform 249"/>
          <p:cNvSpPr>
            <a:spLocks/>
          </p:cNvSpPr>
          <p:nvPr/>
        </p:nvSpPr>
        <p:spPr bwMode="auto">
          <a:xfrm>
            <a:off x="3394075" y="1089025"/>
            <a:ext cx="271463" cy="241300"/>
          </a:xfrm>
          <a:custGeom>
            <a:avLst/>
            <a:gdLst/>
            <a:ahLst/>
            <a:cxnLst>
              <a:cxn ang="0">
                <a:pos x="145" y="13"/>
              </a:cxn>
              <a:cxn ang="0">
                <a:pos x="138" y="11"/>
              </a:cxn>
              <a:cxn ang="0">
                <a:pos x="128" y="0"/>
              </a:cxn>
              <a:cxn ang="0">
                <a:pos x="123" y="0"/>
              </a:cxn>
              <a:cxn ang="0">
                <a:pos x="0" y="123"/>
              </a:cxn>
              <a:cxn ang="0">
                <a:pos x="15" y="132"/>
              </a:cxn>
              <a:cxn ang="0">
                <a:pos x="25" y="130"/>
              </a:cxn>
              <a:cxn ang="0">
                <a:pos x="145" y="13"/>
              </a:cxn>
            </a:cxnLst>
            <a:rect l="0" t="0" r="r" b="b"/>
            <a:pathLst>
              <a:path w="146" h="133">
                <a:moveTo>
                  <a:pt x="145" y="13"/>
                </a:moveTo>
                <a:lnTo>
                  <a:pt x="138" y="11"/>
                </a:lnTo>
                <a:lnTo>
                  <a:pt x="128" y="0"/>
                </a:lnTo>
                <a:lnTo>
                  <a:pt x="123" y="0"/>
                </a:lnTo>
                <a:lnTo>
                  <a:pt x="0" y="123"/>
                </a:lnTo>
                <a:lnTo>
                  <a:pt x="15" y="132"/>
                </a:lnTo>
                <a:lnTo>
                  <a:pt x="25" y="130"/>
                </a:lnTo>
                <a:lnTo>
                  <a:pt x="145" y="13"/>
                </a:lnTo>
              </a:path>
            </a:pathLst>
          </a:custGeom>
          <a:solidFill>
            <a:srgbClr val="787878"/>
          </a:solidFill>
          <a:ln w="9525" cap="rnd">
            <a:noFill/>
            <a:round/>
            <a:headEnd/>
            <a:tailEnd/>
          </a:ln>
          <a:effectLst/>
        </p:spPr>
        <p:txBody>
          <a:bodyPr/>
          <a:lstStyle/>
          <a:p>
            <a:endParaRPr lang="en-US"/>
          </a:p>
        </p:txBody>
      </p:sp>
      <p:sp>
        <p:nvSpPr>
          <p:cNvPr id="39162" name="Freeform 250"/>
          <p:cNvSpPr>
            <a:spLocks/>
          </p:cNvSpPr>
          <p:nvPr/>
        </p:nvSpPr>
        <p:spPr bwMode="auto">
          <a:xfrm>
            <a:off x="3413125" y="1098550"/>
            <a:ext cx="274638" cy="255588"/>
          </a:xfrm>
          <a:custGeom>
            <a:avLst/>
            <a:gdLst/>
            <a:ahLst/>
            <a:cxnLst>
              <a:cxn ang="0">
                <a:pos x="147" y="11"/>
              </a:cxn>
              <a:cxn ang="0">
                <a:pos x="128" y="5"/>
              </a:cxn>
              <a:cxn ang="0">
                <a:pos x="124" y="0"/>
              </a:cxn>
              <a:cxn ang="0">
                <a:pos x="0" y="124"/>
              </a:cxn>
              <a:cxn ang="0">
                <a:pos x="5" y="126"/>
              </a:cxn>
              <a:cxn ang="0">
                <a:pos x="20" y="124"/>
              </a:cxn>
              <a:cxn ang="0">
                <a:pos x="17" y="139"/>
              </a:cxn>
              <a:cxn ang="0">
                <a:pos x="147" y="11"/>
              </a:cxn>
            </a:cxnLst>
            <a:rect l="0" t="0" r="r" b="b"/>
            <a:pathLst>
              <a:path w="148" h="140">
                <a:moveTo>
                  <a:pt x="147" y="11"/>
                </a:moveTo>
                <a:lnTo>
                  <a:pt x="128" y="5"/>
                </a:lnTo>
                <a:lnTo>
                  <a:pt x="124" y="0"/>
                </a:lnTo>
                <a:lnTo>
                  <a:pt x="0" y="124"/>
                </a:lnTo>
                <a:lnTo>
                  <a:pt x="5" y="126"/>
                </a:lnTo>
                <a:lnTo>
                  <a:pt x="20" y="124"/>
                </a:lnTo>
                <a:lnTo>
                  <a:pt x="17" y="139"/>
                </a:lnTo>
                <a:lnTo>
                  <a:pt x="147" y="11"/>
                </a:lnTo>
              </a:path>
            </a:pathLst>
          </a:custGeom>
          <a:solidFill>
            <a:srgbClr val="7D7D7D"/>
          </a:solidFill>
          <a:ln w="9525" cap="rnd">
            <a:noFill/>
            <a:round/>
            <a:headEnd/>
            <a:tailEnd/>
          </a:ln>
          <a:effectLst/>
        </p:spPr>
        <p:txBody>
          <a:bodyPr/>
          <a:lstStyle/>
          <a:p>
            <a:endParaRPr lang="en-US"/>
          </a:p>
        </p:txBody>
      </p:sp>
      <p:sp>
        <p:nvSpPr>
          <p:cNvPr id="39163" name="Freeform 251"/>
          <p:cNvSpPr>
            <a:spLocks/>
          </p:cNvSpPr>
          <p:nvPr/>
        </p:nvSpPr>
        <p:spPr bwMode="auto">
          <a:xfrm>
            <a:off x="3441700" y="1108075"/>
            <a:ext cx="287338" cy="271463"/>
          </a:xfrm>
          <a:custGeom>
            <a:avLst/>
            <a:gdLst/>
            <a:ahLst/>
            <a:cxnLst>
              <a:cxn ang="0">
                <a:pos x="154" y="0"/>
              </a:cxn>
              <a:cxn ang="0">
                <a:pos x="152" y="0"/>
              </a:cxn>
              <a:cxn ang="0">
                <a:pos x="137" y="6"/>
              </a:cxn>
              <a:cxn ang="0">
                <a:pos x="120" y="2"/>
              </a:cxn>
              <a:cxn ang="0">
                <a:pos x="0" y="119"/>
              </a:cxn>
              <a:cxn ang="0">
                <a:pos x="5" y="119"/>
              </a:cxn>
              <a:cxn ang="0">
                <a:pos x="2" y="146"/>
              </a:cxn>
              <a:cxn ang="0">
                <a:pos x="5" y="146"/>
              </a:cxn>
              <a:cxn ang="0">
                <a:pos x="5" y="148"/>
              </a:cxn>
              <a:cxn ang="0">
                <a:pos x="154" y="0"/>
              </a:cxn>
            </a:cxnLst>
            <a:rect l="0" t="0" r="r" b="b"/>
            <a:pathLst>
              <a:path w="155" h="149">
                <a:moveTo>
                  <a:pt x="154" y="0"/>
                </a:moveTo>
                <a:lnTo>
                  <a:pt x="152" y="0"/>
                </a:lnTo>
                <a:lnTo>
                  <a:pt x="137" y="6"/>
                </a:lnTo>
                <a:lnTo>
                  <a:pt x="120" y="2"/>
                </a:lnTo>
                <a:lnTo>
                  <a:pt x="0" y="119"/>
                </a:lnTo>
                <a:lnTo>
                  <a:pt x="5" y="119"/>
                </a:lnTo>
                <a:lnTo>
                  <a:pt x="2" y="146"/>
                </a:lnTo>
                <a:lnTo>
                  <a:pt x="5" y="146"/>
                </a:lnTo>
                <a:lnTo>
                  <a:pt x="5" y="148"/>
                </a:lnTo>
                <a:lnTo>
                  <a:pt x="154" y="0"/>
                </a:lnTo>
              </a:path>
            </a:pathLst>
          </a:custGeom>
          <a:solidFill>
            <a:srgbClr val="828282"/>
          </a:solidFill>
          <a:ln w="9525" cap="rnd">
            <a:noFill/>
            <a:round/>
            <a:headEnd/>
            <a:tailEnd/>
          </a:ln>
          <a:effectLst/>
        </p:spPr>
        <p:txBody>
          <a:bodyPr/>
          <a:lstStyle/>
          <a:p>
            <a:endParaRPr lang="en-US"/>
          </a:p>
        </p:txBody>
      </p:sp>
      <p:sp>
        <p:nvSpPr>
          <p:cNvPr id="39164" name="Freeform 252"/>
          <p:cNvSpPr>
            <a:spLocks/>
          </p:cNvSpPr>
          <p:nvPr/>
        </p:nvSpPr>
        <p:spPr bwMode="auto">
          <a:xfrm>
            <a:off x="3444875" y="1108075"/>
            <a:ext cx="303213" cy="287338"/>
          </a:xfrm>
          <a:custGeom>
            <a:avLst/>
            <a:gdLst/>
            <a:ahLst/>
            <a:cxnLst>
              <a:cxn ang="0">
                <a:pos x="162" y="6"/>
              </a:cxn>
              <a:cxn ang="0">
                <a:pos x="160" y="6"/>
              </a:cxn>
              <a:cxn ang="0">
                <a:pos x="160" y="4"/>
              </a:cxn>
              <a:cxn ang="0">
                <a:pos x="158" y="4"/>
              </a:cxn>
              <a:cxn ang="0">
                <a:pos x="156" y="4"/>
              </a:cxn>
              <a:cxn ang="0">
                <a:pos x="156" y="2"/>
              </a:cxn>
              <a:cxn ang="0">
                <a:pos x="154" y="2"/>
              </a:cxn>
              <a:cxn ang="0">
                <a:pos x="154" y="0"/>
              </a:cxn>
              <a:cxn ang="0">
                <a:pos x="152" y="0"/>
              </a:cxn>
              <a:cxn ang="0">
                <a:pos x="150" y="0"/>
              </a:cxn>
              <a:cxn ang="0">
                <a:pos x="135" y="6"/>
              </a:cxn>
              <a:cxn ang="0">
                <a:pos x="130" y="6"/>
              </a:cxn>
              <a:cxn ang="0">
                <a:pos x="0" y="134"/>
              </a:cxn>
              <a:cxn ang="0">
                <a:pos x="0" y="146"/>
              </a:cxn>
              <a:cxn ang="0">
                <a:pos x="3" y="146"/>
              </a:cxn>
              <a:cxn ang="0">
                <a:pos x="3" y="148"/>
              </a:cxn>
              <a:cxn ang="0">
                <a:pos x="3" y="151"/>
              </a:cxn>
              <a:cxn ang="0">
                <a:pos x="5" y="151"/>
              </a:cxn>
              <a:cxn ang="0">
                <a:pos x="5" y="153"/>
              </a:cxn>
              <a:cxn ang="0">
                <a:pos x="7" y="153"/>
              </a:cxn>
              <a:cxn ang="0">
                <a:pos x="7" y="155"/>
              </a:cxn>
              <a:cxn ang="0">
                <a:pos x="9" y="155"/>
              </a:cxn>
              <a:cxn ang="0">
                <a:pos x="9" y="157"/>
              </a:cxn>
              <a:cxn ang="0">
                <a:pos x="11" y="157"/>
              </a:cxn>
              <a:cxn ang="0">
                <a:pos x="162" y="6"/>
              </a:cxn>
            </a:cxnLst>
            <a:rect l="0" t="0" r="r" b="b"/>
            <a:pathLst>
              <a:path w="163" h="158">
                <a:moveTo>
                  <a:pt x="162" y="6"/>
                </a:moveTo>
                <a:lnTo>
                  <a:pt x="160" y="6"/>
                </a:lnTo>
                <a:lnTo>
                  <a:pt x="160" y="4"/>
                </a:lnTo>
                <a:lnTo>
                  <a:pt x="158" y="4"/>
                </a:lnTo>
                <a:lnTo>
                  <a:pt x="156" y="4"/>
                </a:lnTo>
                <a:lnTo>
                  <a:pt x="156" y="2"/>
                </a:lnTo>
                <a:lnTo>
                  <a:pt x="154" y="2"/>
                </a:lnTo>
                <a:lnTo>
                  <a:pt x="154" y="0"/>
                </a:lnTo>
                <a:lnTo>
                  <a:pt x="152" y="0"/>
                </a:lnTo>
                <a:lnTo>
                  <a:pt x="150" y="0"/>
                </a:lnTo>
                <a:lnTo>
                  <a:pt x="135" y="6"/>
                </a:lnTo>
                <a:lnTo>
                  <a:pt x="130" y="6"/>
                </a:lnTo>
                <a:lnTo>
                  <a:pt x="0" y="134"/>
                </a:lnTo>
                <a:lnTo>
                  <a:pt x="0" y="146"/>
                </a:lnTo>
                <a:lnTo>
                  <a:pt x="3" y="146"/>
                </a:lnTo>
                <a:lnTo>
                  <a:pt x="3" y="148"/>
                </a:lnTo>
                <a:lnTo>
                  <a:pt x="3" y="151"/>
                </a:lnTo>
                <a:lnTo>
                  <a:pt x="5" y="151"/>
                </a:lnTo>
                <a:lnTo>
                  <a:pt x="5" y="153"/>
                </a:lnTo>
                <a:lnTo>
                  <a:pt x="7" y="153"/>
                </a:lnTo>
                <a:lnTo>
                  <a:pt x="7" y="155"/>
                </a:lnTo>
                <a:lnTo>
                  <a:pt x="9" y="155"/>
                </a:lnTo>
                <a:lnTo>
                  <a:pt x="9" y="157"/>
                </a:lnTo>
                <a:lnTo>
                  <a:pt x="11" y="157"/>
                </a:lnTo>
                <a:lnTo>
                  <a:pt x="162" y="6"/>
                </a:lnTo>
              </a:path>
            </a:pathLst>
          </a:custGeom>
          <a:solidFill>
            <a:srgbClr val="878787"/>
          </a:solidFill>
          <a:ln w="9525" cap="rnd">
            <a:noFill/>
            <a:round/>
            <a:headEnd/>
            <a:tailEnd/>
          </a:ln>
          <a:effectLst/>
        </p:spPr>
        <p:txBody>
          <a:bodyPr/>
          <a:lstStyle/>
          <a:p>
            <a:endParaRPr lang="en-US"/>
          </a:p>
        </p:txBody>
      </p:sp>
      <p:sp>
        <p:nvSpPr>
          <p:cNvPr id="39165" name="Freeform 253"/>
          <p:cNvSpPr>
            <a:spLocks/>
          </p:cNvSpPr>
          <p:nvPr/>
        </p:nvSpPr>
        <p:spPr bwMode="auto">
          <a:xfrm>
            <a:off x="3449638" y="1108075"/>
            <a:ext cx="314325" cy="301625"/>
          </a:xfrm>
          <a:custGeom>
            <a:avLst/>
            <a:gdLst/>
            <a:ahLst/>
            <a:cxnLst>
              <a:cxn ang="0">
                <a:pos x="149" y="0"/>
              </a:cxn>
              <a:cxn ang="0">
                <a:pos x="151" y="0"/>
              </a:cxn>
              <a:cxn ang="0">
                <a:pos x="151" y="2"/>
              </a:cxn>
              <a:cxn ang="0">
                <a:pos x="153" y="2"/>
              </a:cxn>
              <a:cxn ang="0">
                <a:pos x="153" y="4"/>
              </a:cxn>
              <a:cxn ang="0">
                <a:pos x="155" y="4"/>
              </a:cxn>
              <a:cxn ang="0">
                <a:pos x="157" y="4"/>
              </a:cxn>
              <a:cxn ang="0">
                <a:pos x="157" y="6"/>
              </a:cxn>
              <a:cxn ang="0">
                <a:pos x="159" y="6"/>
              </a:cxn>
              <a:cxn ang="0">
                <a:pos x="159" y="8"/>
              </a:cxn>
              <a:cxn ang="0">
                <a:pos x="161" y="8"/>
              </a:cxn>
              <a:cxn ang="0">
                <a:pos x="164" y="10"/>
              </a:cxn>
              <a:cxn ang="0">
                <a:pos x="166" y="12"/>
              </a:cxn>
              <a:cxn ang="0">
                <a:pos x="168" y="12"/>
              </a:cxn>
              <a:cxn ang="0">
                <a:pos x="168" y="14"/>
              </a:cxn>
              <a:cxn ang="0">
                <a:pos x="14" y="165"/>
              </a:cxn>
              <a:cxn ang="0">
                <a:pos x="14" y="163"/>
              </a:cxn>
              <a:cxn ang="0">
                <a:pos x="12" y="163"/>
              </a:cxn>
              <a:cxn ang="0">
                <a:pos x="12" y="161"/>
              </a:cxn>
              <a:cxn ang="0">
                <a:pos x="10" y="161"/>
              </a:cxn>
              <a:cxn ang="0">
                <a:pos x="10" y="159"/>
              </a:cxn>
              <a:cxn ang="0">
                <a:pos x="8" y="159"/>
              </a:cxn>
              <a:cxn ang="0">
                <a:pos x="8" y="157"/>
              </a:cxn>
              <a:cxn ang="0">
                <a:pos x="6" y="157"/>
              </a:cxn>
              <a:cxn ang="0">
                <a:pos x="6" y="155"/>
              </a:cxn>
              <a:cxn ang="0">
                <a:pos x="4" y="155"/>
              </a:cxn>
              <a:cxn ang="0">
                <a:pos x="4" y="153"/>
              </a:cxn>
              <a:cxn ang="0">
                <a:pos x="2" y="153"/>
              </a:cxn>
              <a:cxn ang="0">
                <a:pos x="2" y="151"/>
              </a:cxn>
              <a:cxn ang="0">
                <a:pos x="0" y="151"/>
              </a:cxn>
              <a:cxn ang="0">
                <a:pos x="0" y="148"/>
              </a:cxn>
              <a:cxn ang="0">
                <a:pos x="149" y="0"/>
              </a:cxn>
            </a:cxnLst>
            <a:rect l="0" t="0" r="r" b="b"/>
            <a:pathLst>
              <a:path w="169" h="166">
                <a:moveTo>
                  <a:pt x="149" y="0"/>
                </a:moveTo>
                <a:lnTo>
                  <a:pt x="151" y="0"/>
                </a:lnTo>
                <a:lnTo>
                  <a:pt x="151" y="2"/>
                </a:lnTo>
                <a:lnTo>
                  <a:pt x="153" y="2"/>
                </a:lnTo>
                <a:lnTo>
                  <a:pt x="153" y="4"/>
                </a:lnTo>
                <a:lnTo>
                  <a:pt x="155" y="4"/>
                </a:lnTo>
                <a:lnTo>
                  <a:pt x="157" y="4"/>
                </a:lnTo>
                <a:lnTo>
                  <a:pt x="157" y="6"/>
                </a:lnTo>
                <a:lnTo>
                  <a:pt x="159" y="6"/>
                </a:lnTo>
                <a:lnTo>
                  <a:pt x="159" y="8"/>
                </a:lnTo>
                <a:lnTo>
                  <a:pt x="161" y="8"/>
                </a:lnTo>
                <a:lnTo>
                  <a:pt x="164" y="10"/>
                </a:lnTo>
                <a:lnTo>
                  <a:pt x="166" y="12"/>
                </a:lnTo>
                <a:lnTo>
                  <a:pt x="168" y="12"/>
                </a:lnTo>
                <a:lnTo>
                  <a:pt x="168" y="14"/>
                </a:lnTo>
                <a:lnTo>
                  <a:pt x="14" y="165"/>
                </a:lnTo>
                <a:lnTo>
                  <a:pt x="14" y="163"/>
                </a:lnTo>
                <a:lnTo>
                  <a:pt x="12" y="163"/>
                </a:lnTo>
                <a:lnTo>
                  <a:pt x="12" y="161"/>
                </a:lnTo>
                <a:lnTo>
                  <a:pt x="10" y="161"/>
                </a:lnTo>
                <a:lnTo>
                  <a:pt x="10" y="159"/>
                </a:lnTo>
                <a:lnTo>
                  <a:pt x="8" y="159"/>
                </a:lnTo>
                <a:lnTo>
                  <a:pt x="8" y="157"/>
                </a:lnTo>
                <a:lnTo>
                  <a:pt x="6" y="157"/>
                </a:lnTo>
                <a:lnTo>
                  <a:pt x="6" y="155"/>
                </a:lnTo>
                <a:lnTo>
                  <a:pt x="4" y="155"/>
                </a:lnTo>
                <a:lnTo>
                  <a:pt x="4" y="153"/>
                </a:lnTo>
                <a:lnTo>
                  <a:pt x="2" y="153"/>
                </a:lnTo>
                <a:lnTo>
                  <a:pt x="2" y="151"/>
                </a:lnTo>
                <a:lnTo>
                  <a:pt x="0" y="151"/>
                </a:lnTo>
                <a:lnTo>
                  <a:pt x="0" y="148"/>
                </a:lnTo>
                <a:lnTo>
                  <a:pt x="149" y="0"/>
                </a:lnTo>
              </a:path>
            </a:pathLst>
          </a:custGeom>
          <a:solidFill>
            <a:srgbClr val="8C8C8C"/>
          </a:solidFill>
          <a:ln w="9525" cap="rnd">
            <a:noFill/>
            <a:round/>
            <a:headEnd/>
            <a:tailEnd/>
          </a:ln>
          <a:effectLst/>
        </p:spPr>
        <p:txBody>
          <a:bodyPr/>
          <a:lstStyle/>
          <a:p>
            <a:endParaRPr lang="en-US"/>
          </a:p>
        </p:txBody>
      </p:sp>
      <p:sp>
        <p:nvSpPr>
          <p:cNvPr id="39166" name="Freeform 254"/>
          <p:cNvSpPr>
            <a:spLocks/>
          </p:cNvSpPr>
          <p:nvPr/>
        </p:nvSpPr>
        <p:spPr bwMode="auto">
          <a:xfrm>
            <a:off x="3465513" y="1119188"/>
            <a:ext cx="314325" cy="306387"/>
          </a:xfrm>
          <a:custGeom>
            <a:avLst/>
            <a:gdLst/>
            <a:ahLst/>
            <a:cxnLst>
              <a:cxn ang="0">
                <a:pos x="151" y="0"/>
              </a:cxn>
              <a:cxn ang="0">
                <a:pos x="151" y="2"/>
              </a:cxn>
              <a:cxn ang="0">
                <a:pos x="153" y="2"/>
              </a:cxn>
              <a:cxn ang="0">
                <a:pos x="156" y="4"/>
              </a:cxn>
              <a:cxn ang="0">
                <a:pos x="158" y="6"/>
              </a:cxn>
              <a:cxn ang="0">
                <a:pos x="160" y="6"/>
              </a:cxn>
              <a:cxn ang="0">
                <a:pos x="160" y="8"/>
              </a:cxn>
              <a:cxn ang="0">
                <a:pos x="162" y="8"/>
              </a:cxn>
              <a:cxn ang="0">
                <a:pos x="162" y="11"/>
              </a:cxn>
              <a:cxn ang="0">
                <a:pos x="164" y="11"/>
              </a:cxn>
              <a:cxn ang="0">
                <a:pos x="164" y="13"/>
              </a:cxn>
              <a:cxn ang="0">
                <a:pos x="166" y="13"/>
              </a:cxn>
              <a:cxn ang="0">
                <a:pos x="166" y="15"/>
              </a:cxn>
              <a:cxn ang="0">
                <a:pos x="168" y="15"/>
              </a:cxn>
              <a:cxn ang="0">
                <a:pos x="15" y="168"/>
              </a:cxn>
              <a:cxn ang="0">
                <a:pos x="13" y="168"/>
              </a:cxn>
              <a:cxn ang="0">
                <a:pos x="13" y="166"/>
              </a:cxn>
              <a:cxn ang="0">
                <a:pos x="11" y="164"/>
              </a:cxn>
              <a:cxn ang="0">
                <a:pos x="9" y="162"/>
              </a:cxn>
              <a:cxn ang="0">
                <a:pos x="6" y="159"/>
              </a:cxn>
              <a:cxn ang="0">
                <a:pos x="6" y="157"/>
              </a:cxn>
              <a:cxn ang="0">
                <a:pos x="4" y="157"/>
              </a:cxn>
              <a:cxn ang="0">
                <a:pos x="4" y="155"/>
              </a:cxn>
              <a:cxn ang="0">
                <a:pos x="2" y="155"/>
              </a:cxn>
              <a:cxn ang="0">
                <a:pos x="2" y="153"/>
              </a:cxn>
              <a:cxn ang="0">
                <a:pos x="0" y="153"/>
              </a:cxn>
              <a:cxn ang="0">
                <a:pos x="0" y="151"/>
              </a:cxn>
              <a:cxn ang="0">
                <a:pos x="151" y="0"/>
              </a:cxn>
            </a:cxnLst>
            <a:rect l="0" t="0" r="r" b="b"/>
            <a:pathLst>
              <a:path w="169" h="169">
                <a:moveTo>
                  <a:pt x="151" y="0"/>
                </a:moveTo>
                <a:lnTo>
                  <a:pt x="151" y="2"/>
                </a:lnTo>
                <a:lnTo>
                  <a:pt x="153" y="2"/>
                </a:lnTo>
                <a:lnTo>
                  <a:pt x="156" y="4"/>
                </a:lnTo>
                <a:lnTo>
                  <a:pt x="158" y="6"/>
                </a:lnTo>
                <a:lnTo>
                  <a:pt x="160" y="6"/>
                </a:lnTo>
                <a:lnTo>
                  <a:pt x="160" y="8"/>
                </a:lnTo>
                <a:lnTo>
                  <a:pt x="162" y="8"/>
                </a:lnTo>
                <a:lnTo>
                  <a:pt x="162" y="11"/>
                </a:lnTo>
                <a:lnTo>
                  <a:pt x="164" y="11"/>
                </a:lnTo>
                <a:lnTo>
                  <a:pt x="164" y="13"/>
                </a:lnTo>
                <a:lnTo>
                  <a:pt x="166" y="13"/>
                </a:lnTo>
                <a:lnTo>
                  <a:pt x="166" y="15"/>
                </a:lnTo>
                <a:lnTo>
                  <a:pt x="168" y="15"/>
                </a:lnTo>
                <a:lnTo>
                  <a:pt x="15" y="168"/>
                </a:lnTo>
                <a:lnTo>
                  <a:pt x="13" y="168"/>
                </a:lnTo>
                <a:lnTo>
                  <a:pt x="13" y="166"/>
                </a:lnTo>
                <a:lnTo>
                  <a:pt x="11" y="164"/>
                </a:lnTo>
                <a:lnTo>
                  <a:pt x="9" y="162"/>
                </a:lnTo>
                <a:lnTo>
                  <a:pt x="6" y="159"/>
                </a:lnTo>
                <a:lnTo>
                  <a:pt x="6" y="157"/>
                </a:lnTo>
                <a:lnTo>
                  <a:pt x="4" y="157"/>
                </a:lnTo>
                <a:lnTo>
                  <a:pt x="4" y="155"/>
                </a:lnTo>
                <a:lnTo>
                  <a:pt x="2" y="155"/>
                </a:lnTo>
                <a:lnTo>
                  <a:pt x="2" y="153"/>
                </a:lnTo>
                <a:lnTo>
                  <a:pt x="0" y="153"/>
                </a:lnTo>
                <a:lnTo>
                  <a:pt x="0" y="151"/>
                </a:lnTo>
                <a:lnTo>
                  <a:pt x="151" y="0"/>
                </a:lnTo>
              </a:path>
            </a:pathLst>
          </a:custGeom>
          <a:solidFill>
            <a:srgbClr val="919191"/>
          </a:solidFill>
          <a:ln w="9525" cap="rnd">
            <a:noFill/>
            <a:round/>
            <a:headEnd/>
            <a:tailEnd/>
          </a:ln>
          <a:effectLst/>
        </p:spPr>
        <p:txBody>
          <a:bodyPr/>
          <a:lstStyle/>
          <a:p>
            <a:endParaRPr lang="en-US"/>
          </a:p>
        </p:txBody>
      </p:sp>
      <p:sp>
        <p:nvSpPr>
          <p:cNvPr id="39167" name="Freeform 255"/>
          <p:cNvSpPr>
            <a:spLocks/>
          </p:cNvSpPr>
          <p:nvPr/>
        </p:nvSpPr>
        <p:spPr bwMode="auto">
          <a:xfrm>
            <a:off x="3476625" y="1133475"/>
            <a:ext cx="315913" cy="307975"/>
          </a:xfrm>
          <a:custGeom>
            <a:avLst/>
            <a:gdLst/>
            <a:ahLst/>
            <a:cxnLst>
              <a:cxn ang="0">
                <a:pos x="154" y="0"/>
              </a:cxn>
              <a:cxn ang="0">
                <a:pos x="156" y="0"/>
              </a:cxn>
              <a:cxn ang="0">
                <a:pos x="156" y="3"/>
              </a:cxn>
              <a:cxn ang="0">
                <a:pos x="158" y="3"/>
              </a:cxn>
              <a:cxn ang="0">
                <a:pos x="158" y="5"/>
              </a:cxn>
              <a:cxn ang="0">
                <a:pos x="160" y="5"/>
              </a:cxn>
              <a:cxn ang="0">
                <a:pos x="160" y="7"/>
              </a:cxn>
              <a:cxn ang="0">
                <a:pos x="162" y="7"/>
              </a:cxn>
              <a:cxn ang="0">
                <a:pos x="162" y="9"/>
              </a:cxn>
              <a:cxn ang="0">
                <a:pos x="164" y="11"/>
              </a:cxn>
              <a:cxn ang="0">
                <a:pos x="164" y="13"/>
              </a:cxn>
              <a:cxn ang="0">
                <a:pos x="167" y="13"/>
              </a:cxn>
              <a:cxn ang="0">
                <a:pos x="167" y="15"/>
              </a:cxn>
              <a:cxn ang="0">
                <a:pos x="169" y="15"/>
              </a:cxn>
              <a:cxn ang="0">
                <a:pos x="169" y="17"/>
              </a:cxn>
              <a:cxn ang="0">
                <a:pos x="18" y="168"/>
              </a:cxn>
              <a:cxn ang="0">
                <a:pos x="15" y="168"/>
              </a:cxn>
              <a:cxn ang="0">
                <a:pos x="15" y="166"/>
              </a:cxn>
              <a:cxn ang="0">
                <a:pos x="13" y="166"/>
              </a:cxn>
              <a:cxn ang="0">
                <a:pos x="13" y="164"/>
              </a:cxn>
              <a:cxn ang="0">
                <a:pos x="11" y="164"/>
              </a:cxn>
              <a:cxn ang="0">
                <a:pos x="11" y="162"/>
              </a:cxn>
              <a:cxn ang="0">
                <a:pos x="9" y="162"/>
              </a:cxn>
              <a:cxn ang="0">
                <a:pos x="9" y="160"/>
              </a:cxn>
              <a:cxn ang="0">
                <a:pos x="7" y="160"/>
              </a:cxn>
              <a:cxn ang="0">
                <a:pos x="7" y="158"/>
              </a:cxn>
              <a:cxn ang="0">
                <a:pos x="5" y="158"/>
              </a:cxn>
              <a:cxn ang="0">
                <a:pos x="5" y="156"/>
              </a:cxn>
              <a:cxn ang="0">
                <a:pos x="3" y="154"/>
              </a:cxn>
              <a:cxn ang="0">
                <a:pos x="0" y="151"/>
              </a:cxn>
              <a:cxn ang="0">
                <a:pos x="154" y="0"/>
              </a:cxn>
            </a:cxnLst>
            <a:rect l="0" t="0" r="r" b="b"/>
            <a:pathLst>
              <a:path w="170" h="169">
                <a:moveTo>
                  <a:pt x="154" y="0"/>
                </a:moveTo>
                <a:lnTo>
                  <a:pt x="156" y="0"/>
                </a:lnTo>
                <a:lnTo>
                  <a:pt x="156" y="3"/>
                </a:lnTo>
                <a:lnTo>
                  <a:pt x="158" y="3"/>
                </a:lnTo>
                <a:lnTo>
                  <a:pt x="158" y="5"/>
                </a:lnTo>
                <a:lnTo>
                  <a:pt x="160" y="5"/>
                </a:lnTo>
                <a:lnTo>
                  <a:pt x="160" y="7"/>
                </a:lnTo>
                <a:lnTo>
                  <a:pt x="162" y="7"/>
                </a:lnTo>
                <a:lnTo>
                  <a:pt x="162" y="9"/>
                </a:lnTo>
                <a:lnTo>
                  <a:pt x="164" y="11"/>
                </a:lnTo>
                <a:lnTo>
                  <a:pt x="164" y="13"/>
                </a:lnTo>
                <a:lnTo>
                  <a:pt x="167" y="13"/>
                </a:lnTo>
                <a:lnTo>
                  <a:pt x="167" y="15"/>
                </a:lnTo>
                <a:lnTo>
                  <a:pt x="169" y="15"/>
                </a:lnTo>
                <a:lnTo>
                  <a:pt x="169" y="17"/>
                </a:lnTo>
                <a:lnTo>
                  <a:pt x="18" y="168"/>
                </a:lnTo>
                <a:lnTo>
                  <a:pt x="15" y="168"/>
                </a:lnTo>
                <a:lnTo>
                  <a:pt x="15" y="166"/>
                </a:lnTo>
                <a:lnTo>
                  <a:pt x="13" y="166"/>
                </a:lnTo>
                <a:lnTo>
                  <a:pt x="13" y="164"/>
                </a:lnTo>
                <a:lnTo>
                  <a:pt x="11" y="164"/>
                </a:lnTo>
                <a:lnTo>
                  <a:pt x="11" y="162"/>
                </a:lnTo>
                <a:lnTo>
                  <a:pt x="9" y="162"/>
                </a:lnTo>
                <a:lnTo>
                  <a:pt x="9" y="160"/>
                </a:lnTo>
                <a:lnTo>
                  <a:pt x="7" y="160"/>
                </a:lnTo>
                <a:lnTo>
                  <a:pt x="7" y="158"/>
                </a:lnTo>
                <a:lnTo>
                  <a:pt x="5" y="158"/>
                </a:lnTo>
                <a:lnTo>
                  <a:pt x="5" y="156"/>
                </a:lnTo>
                <a:lnTo>
                  <a:pt x="3" y="154"/>
                </a:lnTo>
                <a:lnTo>
                  <a:pt x="0" y="151"/>
                </a:lnTo>
                <a:lnTo>
                  <a:pt x="154" y="0"/>
                </a:lnTo>
              </a:path>
            </a:pathLst>
          </a:custGeom>
          <a:solidFill>
            <a:srgbClr val="969696"/>
          </a:solidFill>
          <a:ln w="9525" cap="rnd">
            <a:noFill/>
            <a:round/>
            <a:headEnd/>
            <a:tailEnd/>
          </a:ln>
          <a:effectLst/>
        </p:spPr>
        <p:txBody>
          <a:bodyPr/>
          <a:lstStyle/>
          <a:p>
            <a:endParaRPr lang="en-US"/>
          </a:p>
        </p:txBody>
      </p:sp>
      <p:sp>
        <p:nvSpPr>
          <p:cNvPr id="39168" name="Freeform 256"/>
          <p:cNvSpPr>
            <a:spLocks/>
          </p:cNvSpPr>
          <p:nvPr/>
        </p:nvSpPr>
        <p:spPr bwMode="auto">
          <a:xfrm>
            <a:off x="3492500" y="1146175"/>
            <a:ext cx="311150" cy="311150"/>
          </a:xfrm>
          <a:custGeom>
            <a:avLst/>
            <a:gdLst/>
            <a:ahLst/>
            <a:cxnLst>
              <a:cxn ang="0">
                <a:pos x="153" y="0"/>
              </a:cxn>
              <a:cxn ang="0">
                <a:pos x="153" y="2"/>
              </a:cxn>
              <a:cxn ang="0">
                <a:pos x="155" y="4"/>
              </a:cxn>
              <a:cxn ang="0">
                <a:pos x="158" y="6"/>
              </a:cxn>
              <a:cxn ang="0">
                <a:pos x="158" y="8"/>
              </a:cxn>
              <a:cxn ang="0">
                <a:pos x="160" y="8"/>
              </a:cxn>
              <a:cxn ang="0">
                <a:pos x="160" y="10"/>
              </a:cxn>
              <a:cxn ang="0">
                <a:pos x="162" y="10"/>
              </a:cxn>
              <a:cxn ang="0">
                <a:pos x="162" y="13"/>
              </a:cxn>
              <a:cxn ang="0">
                <a:pos x="162" y="15"/>
              </a:cxn>
              <a:cxn ang="0">
                <a:pos x="164" y="15"/>
              </a:cxn>
              <a:cxn ang="0">
                <a:pos x="164" y="17"/>
              </a:cxn>
              <a:cxn ang="0">
                <a:pos x="166" y="17"/>
              </a:cxn>
              <a:cxn ang="0">
                <a:pos x="166" y="19"/>
              </a:cxn>
              <a:cxn ang="0">
                <a:pos x="15" y="170"/>
              </a:cxn>
              <a:cxn ang="0">
                <a:pos x="15" y="168"/>
              </a:cxn>
              <a:cxn ang="0">
                <a:pos x="13" y="168"/>
              </a:cxn>
              <a:cxn ang="0">
                <a:pos x="13" y="166"/>
              </a:cxn>
              <a:cxn ang="0">
                <a:pos x="11" y="166"/>
              </a:cxn>
              <a:cxn ang="0">
                <a:pos x="11" y="164"/>
              </a:cxn>
              <a:cxn ang="0">
                <a:pos x="9" y="164"/>
              </a:cxn>
              <a:cxn ang="0">
                <a:pos x="9" y="161"/>
              </a:cxn>
              <a:cxn ang="0">
                <a:pos x="6" y="161"/>
              </a:cxn>
              <a:cxn ang="0">
                <a:pos x="6" y="159"/>
              </a:cxn>
              <a:cxn ang="0">
                <a:pos x="4" y="159"/>
              </a:cxn>
              <a:cxn ang="0">
                <a:pos x="4" y="157"/>
              </a:cxn>
              <a:cxn ang="0">
                <a:pos x="2" y="157"/>
              </a:cxn>
              <a:cxn ang="0">
                <a:pos x="2" y="155"/>
              </a:cxn>
              <a:cxn ang="0">
                <a:pos x="0" y="155"/>
              </a:cxn>
              <a:cxn ang="0">
                <a:pos x="0" y="153"/>
              </a:cxn>
              <a:cxn ang="0">
                <a:pos x="153" y="0"/>
              </a:cxn>
            </a:cxnLst>
            <a:rect l="0" t="0" r="r" b="b"/>
            <a:pathLst>
              <a:path w="167" h="171">
                <a:moveTo>
                  <a:pt x="153" y="0"/>
                </a:moveTo>
                <a:lnTo>
                  <a:pt x="153" y="2"/>
                </a:lnTo>
                <a:lnTo>
                  <a:pt x="155" y="4"/>
                </a:lnTo>
                <a:lnTo>
                  <a:pt x="158" y="6"/>
                </a:lnTo>
                <a:lnTo>
                  <a:pt x="158" y="8"/>
                </a:lnTo>
                <a:lnTo>
                  <a:pt x="160" y="8"/>
                </a:lnTo>
                <a:lnTo>
                  <a:pt x="160" y="10"/>
                </a:lnTo>
                <a:lnTo>
                  <a:pt x="162" y="10"/>
                </a:lnTo>
                <a:lnTo>
                  <a:pt x="162" y="13"/>
                </a:lnTo>
                <a:lnTo>
                  <a:pt x="162" y="15"/>
                </a:lnTo>
                <a:lnTo>
                  <a:pt x="164" y="15"/>
                </a:lnTo>
                <a:lnTo>
                  <a:pt x="164" y="17"/>
                </a:lnTo>
                <a:lnTo>
                  <a:pt x="166" y="17"/>
                </a:lnTo>
                <a:lnTo>
                  <a:pt x="166" y="19"/>
                </a:lnTo>
                <a:lnTo>
                  <a:pt x="15" y="170"/>
                </a:lnTo>
                <a:lnTo>
                  <a:pt x="15" y="168"/>
                </a:lnTo>
                <a:lnTo>
                  <a:pt x="13" y="168"/>
                </a:lnTo>
                <a:lnTo>
                  <a:pt x="13" y="166"/>
                </a:lnTo>
                <a:lnTo>
                  <a:pt x="11" y="166"/>
                </a:lnTo>
                <a:lnTo>
                  <a:pt x="11" y="164"/>
                </a:lnTo>
                <a:lnTo>
                  <a:pt x="9" y="164"/>
                </a:lnTo>
                <a:lnTo>
                  <a:pt x="9" y="161"/>
                </a:lnTo>
                <a:lnTo>
                  <a:pt x="6" y="161"/>
                </a:lnTo>
                <a:lnTo>
                  <a:pt x="6" y="159"/>
                </a:lnTo>
                <a:lnTo>
                  <a:pt x="4" y="159"/>
                </a:lnTo>
                <a:lnTo>
                  <a:pt x="4" y="157"/>
                </a:lnTo>
                <a:lnTo>
                  <a:pt x="2" y="157"/>
                </a:lnTo>
                <a:lnTo>
                  <a:pt x="2" y="155"/>
                </a:lnTo>
                <a:lnTo>
                  <a:pt x="0" y="155"/>
                </a:lnTo>
                <a:lnTo>
                  <a:pt x="0" y="153"/>
                </a:lnTo>
                <a:lnTo>
                  <a:pt x="153" y="0"/>
                </a:lnTo>
              </a:path>
            </a:pathLst>
          </a:custGeom>
          <a:solidFill>
            <a:srgbClr val="9C9C9C"/>
          </a:solidFill>
          <a:ln w="9525" cap="rnd">
            <a:noFill/>
            <a:round/>
            <a:headEnd/>
            <a:tailEnd/>
          </a:ln>
          <a:effectLst/>
        </p:spPr>
        <p:txBody>
          <a:bodyPr/>
          <a:lstStyle/>
          <a:p>
            <a:endParaRPr lang="en-US"/>
          </a:p>
        </p:txBody>
      </p:sp>
      <p:sp>
        <p:nvSpPr>
          <p:cNvPr id="39169" name="Freeform 257"/>
          <p:cNvSpPr>
            <a:spLocks/>
          </p:cNvSpPr>
          <p:nvPr/>
        </p:nvSpPr>
        <p:spPr bwMode="auto">
          <a:xfrm>
            <a:off x="3509963" y="1165225"/>
            <a:ext cx="306387" cy="306388"/>
          </a:xfrm>
          <a:custGeom>
            <a:avLst/>
            <a:gdLst/>
            <a:ahLst/>
            <a:cxnLst>
              <a:cxn ang="0">
                <a:pos x="151" y="0"/>
              </a:cxn>
              <a:cxn ang="0">
                <a:pos x="153" y="0"/>
              </a:cxn>
              <a:cxn ang="0">
                <a:pos x="153" y="3"/>
              </a:cxn>
              <a:cxn ang="0">
                <a:pos x="153" y="5"/>
              </a:cxn>
              <a:cxn ang="0">
                <a:pos x="155" y="5"/>
              </a:cxn>
              <a:cxn ang="0">
                <a:pos x="155" y="7"/>
              </a:cxn>
              <a:cxn ang="0">
                <a:pos x="157" y="7"/>
              </a:cxn>
              <a:cxn ang="0">
                <a:pos x="157" y="9"/>
              </a:cxn>
              <a:cxn ang="0">
                <a:pos x="157" y="11"/>
              </a:cxn>
              <a:cxn ang="0">
                <a:pos x="159" y="11"/>
              </a:cxn>
              <a:cxn ang="0">
                <a:pos x="159" y="13"/>
              </a:cxn>
              <a:cxn ang="0">
                <a:pos x="161" y="13"/>
              </a:cxn>
              <a:cxn ang="0">
                <a:pos x="161" y="15"/>
              </a:cxn>
              <a:cxn ang="0">
                <a:pos x="161" y="17"/>
              </a:cxn>
              <a:cxn ang="0">
                <a:pos x="164" y="17"/>
              </a:cxn>
              <a:cxn ang="0">
                <a:pos x="164" y="20"/>
              </a:cxn>
              <a:cxn ang="0">
                <a:pos x="14" y="168"/>
              </a:cxn>
              <a:cxn ang="0">
                <a:pos x="14" y="166"/>
              </a:cxn>
              <a:cxn ang="0">
                <a:pos x="12" y="166"/>
              </a:cxn>
              <a:cxn ang="0">
                <a:pos x="12" y="164"/>
              </a:cxn>
              <a:cxn ang="0">
                <a:pos x="10" y="164"/>
              </a:cxn>
              <a:cxn ang="0">
                <a:pos x="10" y="162"/>
              </a:cxn>
              <a:cxn ang="0">
                <a:pos x="8" y="162"/>
              </a:cxn>
              <a:cxn ang="0">
                <a:pos x="8" y="160"/>
              </a:cxn>
              <a:cxn ang="0">
                <a:pos x="6" y="160"/>
              </a:cxn>
              <a:cxn ang="0">
                <a:pos x="6" y="158"/>
              </a:cxn>
              <a:cxn ang="0">
                <a:pos x="4" y="158"/>
              </a:cxn>
              <a:cxn ang="0">
                <a:pos x="4" y="156"/>
              </a:cxn>
              <a:cxn ang="0">
                <a:pos x="2" y="156"/>
              </a:cxn>
              <a:cxn ang="0">
                <a:pos x="2" y="154"/>
              </a:cxn>
              <a:cxn ang="0">
                <a:pos x="0" y="154"/>
              </a:cxn>
              <a:cxn ang="0">
                <a:pos x="0" y="151"/>
              </a:cxn>
              <a:cxn ang="0">
                <a:pos x="151" y="0"/>
              </a:cxn>
            </a:cxnLst>
            <a:rect l="0" t="0" r="r" b="b"/>
            <a:pathLst>
              <a:path w="165" h="169">
                <a:moveTo>
                  <a:pt x="151" y="0"/>
                </a:moveTo>
                <a:lnTo>
                  <a:pt x="153" y="0"/>
                </a:lnTo>
                <a:lnTo>
                  <a:pt x="153" y="3"/>
                </a:lnTo>
                <a:lnTo>
                  <a:pt x="153" y="5"/>
                </a:lnTo>
                <a:lnTo>
                  <a:pt x="155" y="5"/>
                </a:lnTo>
                <a:lnTo>
                  <a:pt x="155" y="7"/>
                </a:lnTo>
                <a:lnTo>
                  <a:pt x="157" y="7"/>
                </a:lnTo>
                <a:lnTo>
                  <a:pt x="157" y="9"/>
                </a:lnTo>
                <a:lnTo>
                  <a:pt x="157" y="11"/>
                </a:lnTo>
                <a:lnTo>
                  <a:pt x="159" y="11"/>
                </a:lnTo>
                <a:lnTo>
                  <a:pt x="159" y="13"/>
                </a:lnTo>
                <a:lnTo>
                  <a:pt x="161" y="13"/>
                </a:lnTo>
                <a:lnTo>
                  <a:pt x="161" y="15"/>
                </a:lnTo>
                <a:lnTo>
                  <a:pt x="161" y="17"/>
                </a:lnTo>
                <a:lnTo>
                  <a:pt x="164" y="17"/>
                </a:lnTo>
                <a:lnTo>
                  <a:pt x="164" y="20"/>
                </a:lnTo>
                <a:lnTo>
                  <a:pt x="14" y="168"/>
                </a:lnTo>
                <a:lnTo>
                  <a:pt x="14" y="166"/>
                </a:lnTo>
                <a:lnTo>
                  <a:pt x="12" y="166"/>
                </a:lnTo>
                <a:lnTo>
                  <a:pt x="12" y="164"/>
                </a:lnTo>
                <a:lnTo>
                  <a:pt x="10" y="164"/>
                </a:lnTo>
                <a:lnTo>
                  <a:pt x="10" y="162"/>
                </a:lnTo>
                <a:lnTo>
                  <a:pt x="8" y="162"/>
                </a:lnTo>
                <a:lnTo>
                  <a:pt x="8" y="160"/>
                </a:lnTo>
                <a:lnTo>
                  <a:pt x="6" y="160"/>
                </a:lnTo>
                <a:lnTo>
                  <a:pt x="6" y="158"/>
                </a:lnTo>
                <a:lnTo>
                  <a:pt x="4" y="158"/>
                </a:lnTo>
                <a:lnTo>
                  <a:pt x="4" y="156"/>
                </a:lnTo>
                <a:lnTo>
                  <a:pt x="2" y="156"/>
                </a:lnTo>
                <a:lnTo>
                  <a:pt x="2" y="154"/>
                </a:lnTo>
                <a:lnTo>
                  <a:pt x="0" y="154"/>
                </a:lnTo>
                <a:lnTo>
                  <a:pt x="0" y="151"/>
                </a:lnTo>
                <a:lnTo>
                  <a:pt x="151" y="0"/>
                </a:lnTo>
              </a:path>
            </a:pathLst>
          </a:custGeom>
          <a:solidFill>
            <a:srgbClr val="A1A1A1"/>
          </a:solidFill>
          <a:ln w="9525" cap="rnd">
            <a:noFill/>
            <a:round/>
            <a:headEnd/>
            <a:tailEnd/>
          </a:ln>
          <a:effectLst/>
        </p:spPr>
        <p:txBody>
          <a:bodyPr/>
          <a:lstStyle/>
          <a:p>
            <a:endParaRPr lang="en-US"/>
          </a:p>
        </p:txBody>
      </p:sp>
      <p:sp>
        <p:nvSpPr>
          <p:cNvPr id="39170" name="Freeform 258"/>
          <p:cNvSpPr>
            <a:spLocks/>
          </p:cNvSpPr>
          <p:nvPr/>
        </p:nvSpPr>
        <p:spPr bwMode="auto">
          <a:xfrm>
            <a:off x="3521075" y="1181100"/>
            <a:ext cx="295275" cy="306388"/>
          </a:xfrm>
          <a:custGeom>
            <a:avLst/>
            <a:gdLst/>
            <a:ahLst/>
            <a:cxnLst>
              <a:cxn ang="0">
                <a:pos x="155" y="30"/>
              </a:cxn>
              <a:cxn ang="0">
                <a:pos x="158" y="11"/>
              </a:cxn>
              <a:cxn ang="0">
                <a:pos x="158" y="8"/>
              </a:cxn>
              <a:cxn ang="0">
                <a:pos x="155" y="8"/>
              </a:cxn>
              <a:cxn ang="0">
                <a:pos x="155" y="6"/>
              </a:cxn>
              <a:cxn ang="0">
                <a:pos x="155" y="4"/>
              </a:cxn>
              <a:cxn ang="0">
                <a:pos x="153" y="4"/>
              </a:cxn>
              <a:cxn ang="0">
                <a:pos x="153" y="2"/>
              </a:cxn>
              <a:cxn ang="0">
                <a:pos x="151" y="2"/>
              </a:cxn>
              <a:cxn ang="0">
                <a:pos x="151" y="0"/>
              </a:cxn>
              <a:cxn ang="0">
                <a:pos x="0" y="151"/>
              </a:cxn>
              <a:cxn ang="0">
                <a:pos x="2" y="151"/>
              </a:cxn>
              <a:cxn ang="0">
                <a:pos x="2" y="153"/>
              </a:cxn>
              <a:cxn ang="0">
                <a:pos x="4" y="153"/>
              </a:cxn>
              <a:cxn ang="0">
                <a:pos x="4" y="155"/>
              </a:cxn>
              <a:cxn ang="0">
                <a:pos x="6" y="155"/>
              </a:cxn>
              <a:cxn ang="0">
                <a:pos x="6" y="157"/>
              </a:cxn>
              <a:cxn ang="0">
                <a:pos x="8" y="157"/>
              </a:cxn>
              <a:cxn ang="0">
                <a:pos x="8" y="159"/>
              </a:cxn>
              <a:cxn ang="0">
                <a:pos x="11" y="159"/>
              </a:cxn>
              <a:cxn ang="0">
                <a:pos x="11" y="162"/>
              </a:cxn>
              <a:cxn ang="0">
                <a:pos x="13" y="162"/>
              </a:cxn>
              <a:cxn ang="0">
                <a:pos x="13" y="164"/>
              </a:cxn>
              <a:cxn ang="0">
                <a:pos x="15" y="164"/>
              </a:cxn>
              <a:cxn ang="0">
                <a:pos x="15" y="166"/>
              </a:cxn>
              <a:cxn ang="0">
                <a:pos x="17" y="166"/>
              </a:cxn>
              <a:cxn ang="0">
                <a:pos x="17" y="168"/>
              </a:cxn>
              <a:cxn ang="0">
                <a:pos x="155" y="30"/>
              </a:cxn>
            </a:cxnLst>
            <a:rect l="0" t="0" r="r" b="b"/>
            <a:pathLst>
              <a:path w="159" h="169">
                <a:moveTo>
                  <a:pt x="155" y="30"/>
                </a:moveTo>
                <a:lnTo>
                  <a:pt x="158" y="11"/>
                </a:lnTo>
                <a:lnTo>
                  <a:pt x="158" y="8"/>
                </a:lnTo>
                <a:lnTo>
                  <a:pt x="155" y="8"/>
                </a:lnTo>
                <a:lnTo>
                  <a:pt x="155" y="6"/>
                </a:lnTo>
                <a:lnTo>
                  <a:pt x="155" y="4"/>
                </a:lnTo>
                <a:lnTo>
                  <a:pt x="153" y="4"/>
                </a:lnTo>
                <a:lnTo>
                  <a:pt x="153" y="2"/>
                </a:lnTo>
                <a:lnTo>
                  <a:pt x="151" y="2"/>
                </a:lnTo>
                <a:lnTo>
                  <a:pt x="151" y="0"/>
                </a:lnTo>
                <a:lnTo>
                  <a:pt x="0" y="151"/>
                </a:lnTo>
                <a:lnTo>
                  <a:pt x="2" y="151"/>
                </a:lnTo>
                <a:lnTo>
                  <a:pt x="2" y="153"/>
                </a:lnTo>
                <a:lnTo>
                  <a:pt x="4" y="153"/>
                </a:lnTo>
                <a:lnTo>
                  <a:pt x="4" y="155"/>
                </a:lnTo>
                <a:lnTo>
                  <a:pt x="6" y="155"/>
                </a:lnTo>
                <a:lnTo>
                  <a:pt x="6" y="157"/>
                </a:lnTo>
                <a:lnTo>
                  <a:pt x="8" y="157"/>
                </a:lnTo>
                <a:lnTo>
                  <a:pt x="8" y="159"/>
                </a:lnTo>
                <a:lnTo>
                  <a:pt x="11" y="159"/>
                </a:lnTo>
                <a:lnTo>
                  <a:pt x="11" y="162"/>
                </a:lnTo>
                <a:lnTo>
                  <a:pt x="13" y="162"/>
                </a:lnTo>
                <a:lnTo>
                  <a:pt x="13" y="164"/>
                </a:lnTo>
                <a:lnTo>
                  <a:pt x="15" y="164"/>
                </a:lnTo>
                <a:lnTo>
                  <a:pt x="15" y="166"/>
                </a:lnTo>
                <a:lnTo>
                  <a:pt x="17" y="166"/>
                </a:lnTo>
                <a:lnTo>
                  <a:pt x="17" y="168"/>
                </a:lnTo>
                <a:lnTo>
                  <a:pt x="155" y="30"/>
                </a:lnTo>
              </a:path>
            </a:pathLst>
          </a:custGeom>
          <a:solidFill>
            <a:srgbClr val="A6A6A6"/>
          </a:solidFill>
          <a:ln w="9525" cap="rnd">
            <a:noFill/>
            <a:round/>
            <a:headEnd/>
            <a:tailEnd/>
          </a:ln>
          <a:effectLst/>
        </p:spPr>
        <p:txBody>
          <a:bodyPr/>
          <a:lstStyle/>
          <a:p>
            <a:endParaRPr lang="en-US"/>
          </a:p>
        </p:txBody>
      </p:sp>
      <p:sp>
        <p:nvSpPr>
          <p:cNvPr id="39171" name="Freeform 259"/>
          <p:cNvSpPr>
            <a:spLocks/>
          </p:cNvSpPr>
          <p:nvPr/>
        </p:nvSpPr>
        <p:spPr bwMode="auto">
          <a:xfrm>
            <a:off x="3535363" y="1201738"/>
            <a:ext cx="295275" cy="296862"/>
          </a:xfrm>
          <a:custGeom>
            <a:avLst/>
            <a:gdLst/>
            <a:ahLst/>
            <a:cxnLst>
              <a:cxn ang="0">
                <a:pos x="141" y="40"/>
              </a:cxn>
              <a:cxn ang="0">
                <a:pos x="139" y="38"/>
              </a:cxn>
              <a:cxn ang="0">
                <a:pos x="143" y="38"/>
              </a:cxn>
              <a:cxn ang="0">
                <a:pos x="158" y="25"/>
              </a:cxn>
              <a:cxn ang="0">
                <a:pos x="147" y="21"/>
              </a:cxn>
              <a:cxn ang="0">
                <a:pos x="150" y="0"/>
              </a:cxn>
              <a:cxn ang="0">
                <a:pos x="0" y="148"/>
              </a:cxn>
              <a:cxn ang="0">
                <a:pos x="3" y="148"/>
              </a:cxn>
              <a:cxn ang="0">
                <a:pos x="3" y="151"/>
              </a:cxn>
              <a:cxn ang="0">
                <a:pos x="5" y="151"/>
              </a:cxn>
              <a:cxn ang="0">
                <a:pos x="5" y="153"/>
              </a:cxn>
              <a:cxn ang="0">
                <a:pos x="7" y="153"/>
              </a:cxn>
              <a:cxn ang="0">
                <a:pos x="7" y="155"/>
              </a:cxn>
              <a:cxn ang="0">
                <a:pos x="9" y="155"/>
              </a:cxn>
              <a:cxn ang="0">
                <a:pos x="9" y="157"/>
              </a:cxn>
              <a:cxn ang="0">
                <a:pos x="11" y="157"/>
              </a:cxn>
              <a:cxn ang="0">
                <a:pos x="11" y="159"/>
              </a:cxn>
              <a:cxn ang="0">
                <a:pos x="13" y="159"/>
              </a:cxn>
              <a:cxn ang="0">
                <a:pos x="13" y="161"/>
              </a:cxn>
              <a:cxn ang="0">
                <a:pos x="15" y="161"/>
              </a:cxn>
              <a:cxn ang="0">
                <a:pos x="15" y="163"/>
              </a:cxn>
              <a:cxn ang="0">
                <a:pos x="17" y="163"/>
              </a:cxn>
              <a:cxn ang="0">
                <a:pos x="141" y="40"/>
              </a:cxn>
            </a:cxnLst>
            <a:rect l="0" t="0" r="r" b="b"/>
            <a:pathLst>
              <a:path w="159" h="164">
                <a:moveTo>
                  <a:pt x="141" y="40"/>
                </a:moveTo>
                <a:lnTo>
                  <a:pt x="139" y="38"/>
                </a:lnTo>
                <a:lnTo>
                  <a:pt x="143" y="38"/>
                </a:lnTo>
                <a:lnTo>
                  <a:pt x="158" y="25"/>
                </a:lnTo>
                <a:lnTo>
                  <a:pt x="147" y="21"/>
                </a:lnTo>
                <a:lnTo>
                  <a:pt x="150" y="0"/>
                </a:lnTo>
                <a:lnTo>
                  <a:pt x="0" y="148"/>
                </a:lnTo>
                <a:lnTo>
                  <a:pt x="3" y="148"/>
                </a:lnTo>
                <a:lnTo>
                  <a:pt x="3" y="151"/>
                </a:lnTo>
                <a:lnTo>
                  <a:pt x="5" y="151"/>
                </a:lnTo>
                <a:lnTo>
                  <a:pt x="5" y="153"/>
                </a:lnTo>
                <a:lnTo>
                  <a:pt x="7" y="153"/>
                </a:lnTo>
                <a:lnTo>
                  <a:pt x="7" y="155"/>
                </a:lnTo>
                <a:lnTo>
                  <a:pt x="9" y="155"/>
                </a:lnTo>
                <a:lnTo>
                  <a:pt x="9" y="157"/>
                </a:lnTo>
                <a:lnTo>
                  <a:pt x="11" y="157"/>
                </a:lnTo>
                <a:lnTo>
                  <a:pt x="11" y="159"/>
                </a:lnTo>
                <a:lnTo>
                  <a:pt x="13" y="159"/>
                </a:lnTo>
                <a:lnTo>
                  <a:pt x="13" y="161"/>
                </a:lnTo>
                <a:lnTo>
                  <a:pt x="15" y="161"/>
                </a:lnTo>
                <a:lnTo>
                  <a:pt x="15" y="163"/>
                </a:lnTo>
                <a:lnTo>
                  <a:pt x="17" y="163"/>
                </a:lnTo>
                <a:lnTo>
                  <a:pt x="141" y="40"/>
                </a:lnTo>
              </a:path>
            </a:pathLst>
          </a:custGeom>
          <a:solidFill>
            <a:srgbClr val="ABABAB"/>
          </a:solidFill>
          <a:ln w="9525" cap="rnd">
            <a:noFill/>
            <a:round/>
            <a:headEnd/>
            <a:tailEnd/>
          </a:ln>
          <a:effectLst/>
        </p:spPr>
        <p:txBody>
          <a:bodyPr/>
          <a:lstStyle/>
          <a:p>
            <a:endParaRPr lang="en-US"/>
          </a:p>
        </p:txBody>
      </p:sp>
      <p:sp>
        <p:nvSpPr>
          <p:cNvPr id="39172" name="Freeform 260"/>
          <p:cNvSpPr>
            <a:spLocks/>
          </p:cNvSpPr>
          <p:nvPr/>
        </p:nvSpPr>
        <p:spPr bwMode="auto">
          <a:xfrm>
            <a:off x="3552825" y="1235075"/>
            <a:ext cx="303213" cy="279400"/>
          </a:xfrm>
          <a:custGeom>
            <a:avLst/>
            <a:gdLst/>
            <a:ahLst/>
            <a:cxnLst>
              <a:cxn ang="0">
                <a:pos x="143" y="27"/>
              </a:cxn>
              <a:cxn ang="0">
                <a:pos x="130" y="19"/>
              </a:cxn>
              <a:cxn ang="0">
                <a:pos x="149" y="21"/>
              </a:cxn>
              <a:cxn ang="0">
                <a:pos x="162" y="8"/>
              </a:cxn>
              <a:cxn ang="0">
                <a:pos x="153" y="8"/>
              </a:cxn>
              <a:cxn ang="0">
                <a:pos x="138" y="2"/>
              </a:cxn>
              <a:cxn ang="0">
                <a:pos x="138" y="0"/>
              </a:cxn>
              <a:cxn ang="0">
                <a:pos x="0" y="138"/>
              </a:cxn>
              <a:cxn ang="0">
                <a:pos x="2" y="138"/>
              </a:cxn>
              <a:cxn ang="0">
                <a:pos x="2" y="140"/>
              </a:cxn>
              <a:cxn ang="0">
                <a:pos x="4" y="140"/>
              </a:cxn>
              <a:cxn ang="0">
                <a:pos x="4" y="142"/>
              </a:cxn>
              <a:cxn ang="0">
                <a:pos x="6" y="142"/>
              </a:cxn>
              <a:cxn ang="0">
                <a:pos x="6" y="144"/>
              </a:cxn>
              <a:cxn ang="0">
                <a:pos x="8" y="144"/>
              </a:cxn>
              <a:cxn ang="0">
                <a:pos x="8" y="146"/>
              </a:cxn>
              <a:cxn ang="0">
                <a:pos x="11" y="146"/>
              </a:cxn>
              <a:cxn ang="0">
                <a:pos x="11" y="149"/>
              </a:cxn>
              <a:cxn ang="0">
                <a:pos x="13" y="149"/>
              </a:cxn>
              <a:cxn ang="0">
                <a:pos x="13" y="151"/>
              </a:cxn>
              <a:cxn ang="0">
                <a:pos x="15" y="151"/>
              </a:cxn>
              <a:cxn ang="0">
                <a:pos x="15" y="153"/>
              </a:cxn>
              <a:cxn ang="0">
                <a:pos x="17" y="153"/>
              </a:cxn>
              <a:cxn ang="0">
                <a:pos x="143" y="27"/>
              </a:cxn>
            </a:cxnLst>
            <a:rect l="0" t="0" r="r" b="b"/>
            <a:pathLst>
              <a:path w="163" h="154">
                <a:moveTo>
                  <a:pt x="143" y="27"/>
                </a:moveTo>
                <a:lnTo>
                  <a:pt x="130" y="19"/>
                </a:lnTo>
                <a:lnTo>
                  <a:pt x="149" y="21"/>
                </a:lnTo>
                <a:lnTo>
                  <a:pt x="162" y="8"/>
                </a:lnTo>
                <a:lnTo>
                  <a:pt x="153" y="8"/>
                </a:lnTo>
                <a:lnTo>
                  <a:pt x="138" y="2"/>
                </a:lnTo>
                <a:lnTo>
                  <a:pt x="138" y="0"/>
                </a:lnTo>
                <a:lnTo>
                  <a:pt x="0" y="138"/>
                </a:lnTo>
                <a:lnTo>
                  <a:pt x="2" y="138"/>
                </a:lnTo>
                <a:lnTo>
                  <a:pt x="2" y="140"/>
                </a:lnTo>
                <a:lnTo>
                  <a:pt x="4" y="140"/>
                </a:lnTo>
                <a:lnTo>
                  <a:pt x="4" y="142"/>
                </a:lnTo>
                <a:lnTo>
                  <a:pt x="6" y="142"/>
                </a:lnTo>
                <a:lnTo>
                  <a:pt x="6" y="144"/>
                </a:lnTo>
                <a:lnTo>
                  <a:pt x="8" y="144"/>
                </a:lnTo>
                <a:lnTo>
                  <a:pt x="8" y="146"/>
                </a:lnTo>
                <a:lnTo>
                  <a:pt x="11" y="146"/>
                </a:lnTo>
                <a:lnTo>
                  <a:pt x="11" y="149"/>
                </a:lnTo>
                <a:lnTo>
                  <a:pt x="13" y="149"/>
                </a:lnTo>
                <a:lnTo>
                  <a:pt x="13" y="151"/>
                </a:lnTo>
                <a:lnTo>
                  <a:pt x="15" y="151"/>
                </a:lnTo>
                <a:lnTo>
                  <a:pt x="15" y="153"/>
                </a:lnTo>
                <a:lnTo>
                  <a:pt x="17" y="153"/>
                </a:lnTo>
                <a:lnTo>
                  <a:pt x="143" y="27"/>
                </a:lnTo>
              </a:path>
            </a:pathLst>
          </a:custGeom>
          <a:solidFill>
            <a:srgbClr val="B0B0B0"/>
          </a:solidFill>
          <a:ln w="9525" cap="rnd">
            <a:noFill/>
            <a:round/>
            <a:headEnd/>
            <a:tailEnd/>
          </a:ln>
          <a:effectLst/>
        </p:spPr>
        <p:txBody>
          <a:bodyPr/>
          <a:lstStyle/>
          <a:p>
            <a:endParaRPr lang="en-US"/>
          </a:p>
        </p:txBody>
      </p:sp>
      <p:sp>
        <p:nvSpPr>
          <p:cNvPr id="39173" name="Freeform 261"/>
          <p:cNvSpPr>
            <a:spLocks/>
          </p:cNvSpPr>
          <p:nvPr/>
        </p:nvSpPr>
        <p:spPr bwMode="auto">
          <a:xfrm>
            <a:off x="3567113" y="1246188"/>
            <a:ext cx="315912" cy="284162"/>
          </a:xfrm>
          <a:custGeom>
            <a:avLst/>
            <a:gdLst/>
            <a:ahLst/>
            <a:cxnLst>
              <a:cxn ang="0">
                <a:pos x="124" y="15"/>
              </a:cxn>
              <a:cxn ang="0">
                <a:pos x="145" y="28"/>
              </a:cxn>
              <a:cxn ang="0">
                <a:pos x="18" y="155"/>
              </a:cxn>
              <a:cxn ang="0">
                <a:pos x="15" y="153"/>
              </a:cxn>
              <a:cxn ang="0">
                <a:pos x="13" y="153"/>
              </a:cxn>
              <a:cxn ang="0">
                <a:pos x="13" y="151"/>
              </a:cxn>
              <a:cxn ang="0">
                <a:pos x="11" y="151"/>
              </a:cxn>
              <a:cxn ang="0">
                <a:pos x="11" y="149"/>
              </a:cxn>
              <a:cxn ang="0">
                <a:pos x="9" y="149"/>
              </a:cxn>
              <a:cxn ang="0">
                <a:pos x="9" y="147"/>
              </a:cxn>
              <a:cxn ang="0">
                <a:pos x="7" y="147"/>
              </a:cxn>
              <a:cxn ang="0">
                <a:pos x="7" y="145"/>
              </a:cxn>
              <a:cxn ang="0">
                <a:pos x="5" y="145"/>
              </a:cxn>
              <a:cxn ang="0">
                <a:pos x="5" y="143"/>
              </a:cxn>
              <a:cxn ang="0">
                <a:pos x="3" y="143"/>
              </a:cxn>
              <a:cxn ang="0">
                <a:pos x="3" y="140"/>
              </a:cxn>
              <a:cxn ang="0">
                <a:pos x="0" y="140"/>
              </a:cxn>
              <a:cxn ang="0">
                <a:pos x="0" y="138"/>
              </a:cxn>
              <a:cxn ang="0">
                <a:pos x="124" y="15"/>
              </a:cxn>
              <a:cxn ang="0">
                <a:pos x="126" y="13"/>
              </a:cxn>
              <a:cxn ang="0">
                <a:pos x="152" y="17"/>
              </a:cxn>
              <a:cxn ang="0">
                <a:pos x="156" y="17"/>
              </a:cxn>
              <a:cxn ang="0">
                <a:pos x="169" y="4"/>
              </a:cxn>
              <a:cxn ang="0">
                <a:pos x="145" y="2"/>
              </a:cxn>
              <a:cxn ang="0">
                <a:pos x="141" y="0"/>
              </a:cxn>
              <a:cxn ang="0">
                <a:pos x="126" y="13"/>
              </a:cxn>
              <a:cxn ang="0">
                <a:pos x="124" y="15"/>
              </a:cxn>
            </a:cxnLst>
            <a:rect l="0" t="0" r="r" b="b"/>
            <a:pathLst>
              <a:path w="170" h="156">
                <a:moveTo>
                  <a:pt x="124" y="15"/>
                </a:moveTo>
                <a:lnTo>
                  <a:pt x="145" y="28"/>
                </a:lnTo>
                <a:lnTo>
                  <a:pt x="18" y="155"/>
                </a:lnTo>
                <a:lnTo>
                  <a:pt x="15" y="153"/>
                </a:lnTo>
                <a:lnTo>
                  <a:pt x="13" y="153"/>
                </a:lnTo>
                <a:lnTo>
                  <a:pt x="13" y="151"/>
                </a:lnTo>
                <a:lnTo>
                  <a:pt x="11" y="151"/>
                </a:lnTo>
                <a:lnTo>
                  <a:pt x="11" y="149"/>
                </a:lnTo>
                <a:lnTo>
                  <a:pt x="9" y="149"/>
                </a:lnTo>
                <a:lnTo>
                  <a:pt x="9" y="147"/>
                </a:lnTo>
                <a:lnTo>
                  <a:pt x="7" y="147"/>
                </a:lnTo>
                <a:lnTo>
                  <a:pt x="7" y="145"/>
                </a:lnTo>
                <a:lnTo>
                  <a:pt x="5" y="145"/>
                </a:lnTo>
                <a:lnTo>
                  <a:pt x="5" y="143"/>
                </a:lnTo>
                <a:lnTo>
                  <a:pt x="3" y="143"/>
                </a:lnTo>
                <a:lnTo>
                  <a:pt x="3" y="140"/>
                </a:lnTo>
                <a:lnTo>
                  <a:pt x="0" y="140"/>
                </a:lnTo>
                <a:lnTo>
                  <a:pt x="0" y="138"/>
                </a:lnTo>
                <a:lnTo>
                  <a:pt x="124" y="15"/>
                </a:lnTo>
                <a:lnTo>
                  <a:pt x="126" y="13"/>
                </a:lnTo>
                <a:lnTo>
                  <a:pt x="152" y="17"/>
                </a:lnTo>
                <a:lnTo>
                  <a:pt x="156" y="17"/>
                </a:lnTo>
                <a:lnTo>
                  <a:pt x="169" y="4"/>
                </a:lnTo>
                <a:lnTo>
                  <a:pt x="145" y="2"/>
                </a:lnTo>
                <a:lnTo>
                  <a:pt x="141" y="0"/>
                </a:lnTo>
                <a:lnTo>
                  <a:pt x="126" y="13"/>
                </a:lnTo>
                <a:lnTo>
                  <a:pt x="124" y="15"/>
                </a:lnTo>
              </a:path>
            </a:pathLst>
          </a:custGeom>
          <a:solidFill>
            <a:srgbClr val="B5B5B5"/>
          </a:solidFill>
          <a:ln w="9525" cap="rnd">
            <a:noFill/>
            <a:round/>
            <a:headEnd/>
            <a:tailEnd/>
          </a:ln>
          <a:effectLst/>
        </p:spPr>
        <p:txBody>
          <a:bodyPr/>
          <a:lstStyle/>
          <a:p>
            <a:endParaRPr lang="en-US"/>
          </a:p>
        </p:txBody>
      </p:sp>
      <p:sp>
        <p:nvSpPr>
          <p:cNvPr id="39174" name="Freeform 262"/>
          <p:cNvSpPr>
            <a:spLocks/>
          </p:cNvSpPr>
          <p:nvPr/>
        </p:nvSpPr>
        <p:spPr bwMode="auto">
          <a:xfrm>
            <a:off x="3584575" y="1249363"/>
            <a:ext cx="309563" cy="296862"/>
          </a:xfrm>
          <a:custGeom>
            <a:avLst/>
            <a:gdLst/>
            <a:ahLst/>
            <a:cxnLst>
              <a:cxn ang="0">
                <a:pos x="126" y="19"/>
              </a:cxn>
              <a:cxn ang="0">
                <a:pos x="147" y="32"/>
              </a:cxn>
              <a:cxn ang="0">
                <a:pos x="17" y="162"/>
              </a:cxn>
              <a:cxn ang="0">
                <a:pos x="15" y="160"/>
              </a:cxn>
              <a:cxn ang="0">
                <a:pos x="13" y="160"/>
              </a:cxn>
              <a:cxn ang="0">
                <a:pos x="13" y="158"/>
              </a:cxn>
              <a:cxn ang="0">
                <a:pos x="11" y="158"/>
              </a:cxn>
              <a:cxn ang="0">
                <a:pos x="11" y="155"/>
              </a:cxn>
              <a:cxn ang="0">
                <a:pos x="9" y="153"/>
              </a:cxn>
              <a:cxn ang="0">
                <a:pos x="6" y="151"/>
              </a:cxn>
              <a:cxn ang="0">
                <a:pos x="4" y="151"/>
              </a:cxn>
              <a:cxn ang="0">
                <a:pos x="4" y="149"/>
              </a:cxn>
              <a:cxn ang="0">
                <a:pos x="2" y="149"/>
              </a:cxn>
              <a:cxn ang="0">
                <a:pos x="2" y="147"/>
              </a:cxn>
              <a:cxn ang="0">
                <a:pos x="0" y="147"/>
              </a:cxn>
              <a:cxn ang="0">
                <a:pos x="0" y="145"/>
              </a:cxn>
              <a:cxn ang="0">
                <a:pos x="126" y="19"/>
              </a:cxn>
              <a:cxn ang="0">
                <a:pos x="132" y="13"/>
              </a:cxn>
              <a:cxn ang="0">
                <a:pos x="143" y="15"/>
              </a:cxn>
              <a:cxn ang="0">
                <a:pos x="164" y="15"/>
              </a:cxn>
              <a:cxn ang="0">
                <a:pos x="166" y="11"/>
              </a:cxn>
              <a:cxn ang="0">
                <a:pos x="162" y="2"/>
              </a:cxn>
              <a:cxn ang="0">
                <a:pos x="145" y="0"/>
              </a:cxn>
              <a:cxn ang="0">
                <a:pos x="132" y="13"/>
              </a:cxn>
              <a:cxn ang="0">
                <a:pos x="126" y="19"/>
              </a:cxn>
            </a:cxnLst>
            <a:rect l="0" t="0" r="r" b="b"/>
            <a:pathLst>
              <a:path w="167" h="163">
                <a:moveTo>
                  <a:pt x="126" y="19"/>
                </a:moveTo>
                <a:lnTo>
                  <a:pt x="147" y="32"/>
                </a:lnTo>
                <a:lnTo>
                  <a:pt x="17" y="162"/>
                </a:lnTo>
                <a:lnTo>
                  <a:pt x="15" y="160"/>
                </a:lnTo>
                <a:lnTo>
                  <a:pt x="13" y="160"/>
                </a:lnTo>
                <a:lnTo>
                  <a:pt x="13" y="158"/>
                </a:lnTo>
                <a:lnTo>
                  <a:pt x="11" y="158"/>
                </a:lnTo>
                <a:lnTo>
                  <a:pt x="11" y="155"/>
                </a:lnTo>
                <a:lnTo>
                  <a:pt x="9" y="153"/>
                </a:lnTo>
                <a:lnTo>
                  <a:pt x="6" y="151"/>
                </a:lnTo>
                <a:lnTo>
                  <a:pt x="4" y="151"/>
                </a:lnTo>
                <a:lnTo>
                  <a:pt x="4" y="149"/>
                </a:lnTo>
                <a:lnTo>
                  <a:pt x="2" y="149"/>
                </a:lnTo>
                <a:lnTo>
                  <a:pt x="2" y="147"/>
                </a:lnTo>
                <a:lnTo>
                  <a:pt x="0" y="147"/>
                </a:lnTo>
                <a:lnTo>
                  <a:pt x="0" y="145"/>
                </a:lnTo>
                <a:lnTo>
                  <a:pt x="126" y="19"/>
                </a:lnTo>
                <a:lnTo>
                  <a:pt x="132" y="13"/>
                </a:lnTo>
                <a:lnTo>
                  <a:pt x="143" y="15"/>
                </a:lnTo>
                <a:lnTo>
                  <a:pt x="164" y="15"/>
                </a:lnTo>
                <a:lnTo>
                  <a:pt x="166" y="11"/>
                </a:lnTo>
                <a:lnTo>
                  <a:pt x="162" y="2"/>
                </a:lnTo>
                <a:lnTo>
                  <a:pt x="145" y="0"/>
                </a:lnTo>
                <a:lnTo>
                  <a:pt x="132" y="13"/>
                </a:lnTo>
                <a:lnTo>
                  <a:pt x="126" y="19"/>
                </a:lnTo>
              </a:path>
            </a:pathLst>
          </a:custGeom>
          <a:solidFill>
            <a:srgbClr val="BABABA"/>
          </a:solidFill>
          <a:ln w="9525" cap="rnd">
            <a:noFill/>
            <a:round/>
            <a:headEnd/>
            <a:tailEnd/>
          </a:ln>
          <a:effectLst/>
        </p:spPr>
        <p:txBody>
          <a:bodyPr/>
          <a:lstStyle/>
          <a:p>
            <a:endParaRPr lang="en-US"/>
          </a:p>
        </p:txBody>
      </p:sp>
      <p:sp>
        <p:nvSpPr>
          <p:cNvPr id="39175" name="Freeform 263"/>
          <p:cNvSpPr>
            <a:spLocks/>
          </p:cNvSpPr>
          <p:nvPr/>
        </p:nvSpPr>
        <p:spPr bwMode="auto">
          <a:xfrm>
            <a:off x="3600450" y="1254125"/>
            <a:ext cx="298450" cy="303213"/>
          </a:xfrm>
          <a:custGeom>
            <a:avLst/>
            <a:gdLst/>
            <a:ahLst/>
            <a:cxnLst>
              <a:cxn ang="0">
                <a:pos x="119" y="64"/>
              </a:cxn>
              <a:cxn ang="0">
                <a:pos x="121" y="56"/>
              </a:cxn>
              <a:cxn ang="0">
                <a:pos x="132" y="51"/>
              </a:cxn>
              <a:cxn ang="0">
                <a:pos x="151" y="32"/>
              </a:cxn>
              <a:cxn ang="0">
                <a:pos x="138" y="30"/>
              </a:cxn>
              <a:cxn ang="0">
                <a:pos x="127" y="24"/>
              </a:cxn>
              <a:cxn ang="0">
                <a:pos x="0" y="151"/>
              </a:cxn>
              <a:cxn ang="0">
                <a:pos x="2" y="153"/>
              </a:cxn>
              <a:cxn ang="0">
                <a:pos x="2" y="156"/>
              </a:cxn>
              <a:cxn ang="0">
                <a:pos x="4" y="156"/>
              </a:cxn>
              <a:cxn ang="0">
                <a:pos x="4" y="158"/>
              </a:cxn>
              <a:cxn ang="0">
                <a:pos x="6" y="158"/>
              </a:cxn>
              <a:cxn ang="0">
                <a:pos x="6" y="160"/>
              </a:cxn>
              <a:cxn ang="0">
                <a:pos x="8" y="160"/>
              </a:cxn>
              <a:cxn ang="0">
                <a:pos x="10" y="162"/>
              </a:cxn>
              <a:cxn ang="0">
                <a:pos x="12" y="164"/>
              </a:cxn>
              <a:cxn ang="0">
                <a:pos x="14" y="166"/>
              </a:cxn>
              <a:cxn ang="0">
                <a:pos x="17" y="166"/>
              </a:cxn>
              <a:cxn ang="0">
                <a:pos x="119" y="64"/>
              </a:cxn>
              <a:cxn ang="0">
                <a:pos x="138" y="13"/>
              </a:cxn>
              <a:cxn ang="0">
                <a:pos x="159" y="13"/>
              </a:cxn>
              <a:cxn ang="0">
                <a:pos x="153" y="0"/>
              </a:cxn>
              <a:cxn ang="0">
                <a:pos x="151" y="0"/>
              </a:cxn>
              <a:cxn ang="0">
                <a:pos x="138" y="13"/>
              </a:cxn>
              <a:cxn ang="0">
                <a:pos x="119" y="64"/>
              </a:cxn>
            </a:cxnLst>
            <a:rect l="0" t="0" r="r" b="b"/>
            <a:pathLst>
              <a:path w="160" h="167">
                <a:moveTo>
                  <a:pt x="119" y="64"/>
                </a:moveTo>
                <a:lnTo>
                  <a:pt x="121" y="56"/>
                </a:lnTo>
                <a:lnTo>
                  <a:pt x="132" y="51"/>
                </a:lnTo>
                <a:lnTo>
                  <a:pt x="151" y="32"/>
                </a:lnTo>
                <a:lnTo>
                  <a:pt x="138" y="30"/>
                </a:lnTo>
                <a:lnTo>
                  <a:pt x="127" y="24"/>
                </a:lnTo>
                <a:lnTo>
                  <a:pt x="0" y="151"/>
                </a:lnTo>
                <a:lnTo>
                  <a:pt x="2" y="153"/>
                </a:lnTo>
                <a:lnTo>
                  <a:pt x="2" y="156"/>
                </a:lnTo>
                <a:lnTo>
                  <a:pt x="4" y="156"/>
                </a:lnTo>
                <a:lnTo>
                  <a:pt x="4" y="158"/>
                </a:lnTo>
                <a:lnTo>
                  <a:pt x="6" y="158"/>
                </a:lnTo>
                <a:lnTo>
                  <a:pt x="6" y="160"/>
                </a:lnTo>
                <a:lnTo>
                  <a:pt x="8" y="160"/>
                </a:lnTo>
                <a:lnTo>
                  <a:pt x="10" y="162"/>
                </a:lnTo>
                <a:lnTo>
                  <a:pt x="12" y="164"/>
                </a:lnTo>
                <a:lnTo>
                  <a:pt x="14" y="166"/>
                </a:lnTo>
                <a:lnTo>
                  <a:pt x="17" y="166"/>
                </a:lnTo>
                <a:lnTo>
                  <a:pt x="119" y="64"/>
                </a:lnTo>
                <a:lnTo>
                  <a:pt x="138" y="13"/>
                </a:lnTo>
                <a:lnTo>
                  <a:pt x="159" y="13"/>
                </a:lnTo>
                <a:lnTo>
                  <a:pt x="153" y="0"/>
                </a:lnTo>
                <a:lnTo>
                  <a:pt x="151" y="0"/>
                </a:lnTo>
                <a:lnTo>
                  <a:pt x="138" y="13"/>
                </a:lnTo>
                <a:lnTo>
                  <a:pt x="119" y="64"/>
                </a:lnTo>
              </a:path>
            </a:pathLst>
          </a:custGeom>
          <a:solidFill>
            <a:srgbClr val="BFBFBF"/>
          </a:solidFill>
          <a:ln w="9525" cap="rnd">
            <a:noFill/>
            <a:round/>
            <a:headEnd/>
            <a:tailEnd/>
          </a:ln>
          <a:effectLst/>
        </p:spPr>
        <p:txBody>
          <a:bodyPr/>
          <a:lstStyle/>
          <a:p>
            <a:endParaRPr lang="en-US"/>
          </a:p>
        </p:txBody>
      </p:sp>
      <p:sp>
        <p:nvSpPr>
          <p:cNvPr id="39176" name="Freeform 264"/>
          <p:cNvSpPr>
            <a:spLocks/>
          </p:cNvSpPr>
          <p:nvPr/>
        </p:nvSpPr>
        <p:spPr bwMode="auto">
          <a:xfrm>
            <a:off x="3616325" y="1270000"/>
            <a:ext cx="288925" cy="303213"/>
          </a:xfrm>
          <a:custGeom>
            <a:avLst/>
            <a:gdLst/>
            <a:ahLst/>
            <a:cxnLst>
              <a:cxn ang="0">
                <a:pos x="75" y="106"/>
              </a:cxn>
              <a:cxn ang="0">
                <a:pos x="75" y="100"/>
              </a:cxn>
              <a:cxn ang="0">
                <a:pos x="104" y="74"/>
              </a:cxn>
              <a:cxn ang="0">
                <a:pos x="113" y="47"/>
              </a:cxn>
              <a:cxn ang="0">
                <a:pos x="151" y="30"/>
              </a:cxn>
              <a:cxn ang="0">
                <a:pos x="155" y="28"/>
              </a:cxn>
              <a:cxn ang="0">
                <a:pos x="155" y="25"/>
              </a:cxn>
              <a:cxn ang="0">
                <a:pos x="130" y="21"/>
              </a:cxn>
              <a:cxn ang="0">
                <a:pos x="0" y="151"/>
              </a:cxn>
              <a:cxn ang="0">
                <a:pos x="2" y="153"/>
              </a:cxn>
              <a:cxn ang="0">
                <a:pos x="4" y="155"/>
              </a:cxn>
              <a:cxn ang="0">
                <a:pos x="6" y="157"/>
              </a:cxn>
              <a:cxn ang="0">
                <a:pos x="9" y="159"/>
              </a:cxn>
              <a:cxn ang="0">
                <a:pos x="11" y="159"/>
              </a:cxn>
              <a:cxn ang="0">
                <a:pos x="11" y="161"/>
              </a:cxn>
              <a:cxn ang="0">
                <a:pos x="13" y="161"/>
              </a:cxn>
              <a:cxn ang="0">
                <a:pos x="13" y="164"/>
              </a:cxn>
              <a:cxn ang="0">
                <a:pos x="15" y="164"/>
              </a:cxn>
              <a:cxn ang="0">
                <a:pos x="15" y="166"/>
              </a:cxn>
              <a:cxn ang="0">
                <a:pos x="75" y="106"/>
              </a:cxn>
              <a:cxn ang="0">
                <a:pos x="147" y="4"/>
              </a:cxn>
              <a:cxn ang="0">
                <a:pos x="151" y="4"/>
              </a:cxn>
              <a:cxn ang="0">
                <a:pos x="149" y="0"/>
              </a:cxn>
              <a:cxn ang="0">
                <a:pos x="147" y="4"/>
              </a:cxn>
              <a:cxn ang="0">
                <a:pos x="75" y="106"/>
              </a:cxn>
            </a:cxnLst>
            <a:rect l="0" t="0" r="r" b="b"/>
            <a:pathLst>
              <a:path w="156" h="167">
                <a:moveTo>
                  <a:pt x="75" y="106"/>
                </a:moveTo>
                <a:lnTo>
                  <a:pt x="75" y="100"/>
                </a:lnTo>
                <a:lnTo>
                  <a:pt x="104" y="74"/>
                </a:lnTo>
                <a:lnTo>
                  <a:pt x="113" y="47"/>
                </a:lnTo>
                <a:lnTo>
                  <a:pt x="151" y="30"/>
                </a:lnTo>
                <a:lnTo>
                  <a:pt x="155" y="28"/>
                </a:lnTo>
                <a:lnTo>
                  <a:pt x="155" y="25"/>
                </a:lnTo>
                <a:lnTo>
                  <a:pt x="130" y="21"/>
                </a:lnTo>
                <a:lnTo>
                  <a:pt x="0" y="151"/>
                </a:lnTo>
                <a:lnTo>
                  <a:pt x="2" y="153"/>
                </a:lnTo>
                <a:lnTo>
                  <a:pt x="4" y="155"/>
                </a:lnTo>
                <a:lnTo>
                  <a:pt x="6" y="157"/>
                </a:lnTo>
                <a:lnTo>
                  <a:pt x="9" y="159"/>
                </a:lnTo>
                <a:lnTo>
                  <a:pt x="11" y="159"/>
                </a:lnTo>
                <a:lnTo>
                  <a:pt x="11" y="161"/>
                </a:lnTo>
                <a:lnTo>
                  <a:pt x="13" y="161"/>
                </a:lnTo>
                <a:lnTo>
                  <a:pt x="13" y="164"/>
                </a:lnTo>
                <a:lnTo>
                  <a:pt x="15" y="164"/>
                </a:lnTo>
                <a:lnTo>
                  <a:pt x="15" y="166"/>
                </a:lnTo>
                <a:lnTo>
                  <a:pt x="75" y="106"/>
                </a:lnTo>
                <a:lnTo>
                  <a:pt x="147" y="4"/>
                </a:lnTo>
                <a:lnTo>
                  <a:pt x="151" y="4"/>
                </a:lnTo>
                <a:lnTo>
                  <a:pt x="149" y="0"/>
                </a:lnTo>
                <a:lnTo>
                  <a:pt x="147" y="4"/>
                </a:lnTo>
                <a:lnTo>
                  <a:pt x="75" y="106"/>
                </a:lnTo>
              </a:path>
            </a:pathLst>
          </a:custGeom>
          <a:solidFill>
            <a:srgbClr val="C4C4C4"/>
          </a:solidFill>
          <a:ln w="9525" cap="rnd">
            <a:noFill/>
            <a:round/>
            <a:headEnd/>
            <a:tailEnd/>
          </a:ln>
          <a:effectLst/>
        </p:spPr>
        <p:txBody>
          <a:bodyPr/>
          <a:lstStyle/>
          <a:p>
            <a:endParaRPr lang="en-US"/>
          </a:p>
        </p:txBody>
      </p:sp>
      <p:sp>
        <p:nvSpPr>
          <p:cNvPr id="39177" name="Freeform 265"/>
          <p:cNvSpPr>
            <a:spLocks/>
          </p:cNvSpPr>
          <p:nvPr/>
        </p:nvSpPr>
        <p:spPr bwMode="auto">
          <a:xfrm>
            <a:off x="3632200" y="1311275"/>
            <a:ext cx="279400" cy="265113"/>
          </a:xfrm>
          <a:custGeom>
            <a:avLst/>
            <a:gdLst/>
            <a:ahLst/>
            <a:cxnLst>
              <a:cxn ang="0">
                <a:pos x="68" y="98"/>
              </a:cxn>
              <a:cxn ang="0">
                <a:pos x="66" y="77"/>
              </a:cxn>
              <a:cxn ang="0">
                <a:pos x="95" y="51"/>
              </a:cxn>
              <a:cxn ang="0">
                <a:pos x="102" y="32"/>
              </a:cxn>
              <a:cxn ang="0">
                <a:pos x="0" y="134"/>
              </a:cxn>
              <a:cxn ang="0">
                <a:pos x="0" y="136"/>
              </a:cxn>
              <a:cxn ang="0">
                <a:pos x="2" y="136"/>
              </a:cxn>
              <a:cxn ang="0">
                <a:pos x="2" y="138"/>
              </a:cxn>
              <a:cxn ang="0">
                <a:pos x="4" y="138"/>
              </a:cxn>
              <a:cxn ang="0">
                <a:pos x="4" y="141"/>
              </a:cxn>
              <a:cxn ang="0">
                <a:pos x="6" y="141"/>
              </a:cxn>
              <a:cxn ang="0">
                <a:pos x="6" y="143"/>
              </a:cxn>
              <a:cxn ang="0">
                <a:pos x="8" y="143"/>
              </a:cxn>
              <a:cxn ang="0">
                <a:pos x="8" y="145"/>
              </a:cxn>
              <a:cxn ang="0">
                <a:pos x="21" y="145"/>
              </a:cxn>
              <a:cxn ang="0">
                <a:pos x="68" y="98"/>
              </a:cxn>
              <a:cxn ang="0">
                <a:pos x="115" y="19"/>
              </a:cxn>
              <a:cxn ang="0">
                <a:pos x="142" y="7"/>
              </a:cxn>
              <a:cxn ang="0">
                <a:pos x="149" y="5"/>
              </a:cxn>
              <a:cxn ang="0">
                <a:pos x="134" y="0"/>
              </a:cxn>
              <a:cxn ang="0">
                <a:pos x="115" y="19"/>
              </a:cxn>
              <a:cxn ang="0">
                <a:pos x="68" y="98"/>
              </a:cxn>
            </a:cxnLst>
            <a:rect l="0" t="0" r="r" b="b"/>
            <a:pathLst>
              <a:path w="150" h="146">
                <a:moveTo>
                  <a:pt x="68" y="98"/>
                </a:moveTo>
                <a:lnTo>
                  <a:pt x="66" y="77"/>
                </a:lnTo>
                <a:lnTo>
                  <a:pt x="95" y="51"/>
                </a:lnTo>
                <a:lnTo>
                  <a:pt x="102" y="32"/>
                </a:lnTo>
                <a:lnTo>
                  <a:pt x="0" y="134"/>
                </a:lnTo>
                <a:lnTo>
                  <a:pt x="0" y="136"/>
                </a:lnTo>
                <a:lnTo>
                  <a:pt x="2" y="136"/>
                </a:lnTo>
                <a:lnTo>
                  <a:pt x="2" y="138"/>
                </a:lnTo>
                <a:lnTo>
                  <a:pt x="4" y="138"/>
                </a:lnTo>
                <a:lnTo>
                  <a:pt x="4" y="141"/>
                </a:lnTo>
                <a:lnTo>
                  <a:pt x="6" y="141"/>
                </a:lnTo>
                <a:lnTo>
                  <a:pt x="6" y="143"/>
                </a:lnTo>
                <a:lnTo>
                  <a:pt x="8" y="143"/>
                </a:lnTo>
                <a:lnTo>
                  <a:pt x="8" y="145"/>
                </a:lnTo>
                <a:lnTo>
                  <a:pt x="21" y="145"/>
                </a:lnTo>
                <a:lnTo>
                  <a:pt x="68" y="98"/>
                </a:lnTo>
                <a:lnTo>
                  <a:pt x="115" y="19"/>
                </a:lnTo>
                <a:lnTo>
                  <a:pt x="142" y="7"/>
                </a:lnTo>
                <a:lnTo>
                  <a:pt x="149" y="5"/>
                </a:lnTo>
                <a:lnTo>
                  <a:pt x="134" y="0"/>
                </a:lnTo>
                <a:lnTo>
                  <a:pt x="115" y="19"/>
                </a:lnTo>
                <a:lnTo>
                  <a:pt x="68" y="98"/>
                </a:lnTo>
              </a:path>
            </a:pathLst>
          </a:custGeom>
          <a:solidFill>
            <a:srgbClr val="C9C9C9"/>
          </a:solidFill>
          <a:ln w="9525" cap="rnd">
            <a:noFill/>
            <a:round/>
            <a:headEnd/>
            <a:tailEnd/>
          </a:ln>
          <a:effectLst/>
        </p:spPr>
        <p:txBody>
          <a:bodyPr/>
          <a:lstStyle/>
          <a:p>
            <a:endParaRPr lang="en-US"/>
          </a:p>
        </p:txBody>
      </p:sp>
      <p:sp>
        <p:nvSpPr>
          <p:cNvPr id="39178" name="Freeform 266"/>
          <p:cNvSpPr>
            <a:spLocks/>
          </p:cNvSpPr>
          <p:nvPr/>
        </p:nvSpPr>
        <p:spPr bwMode="auto">
          <a:xfrm>
            <a:off x="3643313" y="1316038"/>
            <a:ext cx="268287" cy="265112"/>
          </a:xfrm>
          <a:custGeom>
            <a:avLst/>
            <a:gdLst/>
            <a:ahLst/>
            <a:cxnLst>
              <a:cxn ang="0">
                <a:pos x="60" y="81"/>
              </a:cxn>
              <a:cxn ang="0">
                <a:pos x="62" y="113"/>
              </a:cxn>
              <a:cxn ang="0">
                <a:pos x="30" y="145"/>
              </a:cxn>
              <a:cxn ang="0">
                <a:pos x="2" y="143"/>
              </a:cxn>
              <a:cxn ang="0">
                <a:pos x="2" y="141"/>
              </a:cxn>
              <a:cxn ang="0">
                <a:pos x="0" y="141"/>
              </a:cxn>
              <a:cxn ang="0">
                <a:pos x="60" y="81"/>
              </a:cxn>
              <a:cxn ang="0">
                <a:pos x="140" y="3"/>
              </a:cxn>
              <a:cxn ang="0">
                <a:pos x="143" y="3"/>
              </a:cxn>
              <a:cxn ang="0">
                <a:pos x="140" y="0"/>
              </a:cxn>
              <a:cxn ang="0">
                <a:pos x="140" y="3"/>
              </a:cxn>
              <a:cxn ang="0">
                <a:pos x="60" y="81"/>
              </a:cxn>
            </a:cxnLst>
            <a:rect l="0" t="0" r="r" b="b"/>
            <a:pathLst>
              <a:path w="144" h="146">
                <a:moveTo>
                  <a:pt x="60" y="81"/>
                </a:moveTo>
                <a:lnTo>
                  <a:pt x="62" y="113"/>
                </a:lnTo>
                <a:lnTo>
                  <a:pt x="30" y="145"/>
                </a:lnTo>
                <a:lnTo>
                  <a:pt x="2" y="143"/>
                </a:lnTo>
                <a:lnTo>
                  <a:pt x="2" y="141"/>
                </a:lnTo>
                <a:lnTo>
                  <a:pt x="0" y="141"/>
                </a:lnTo>
                <a:lnTo>
                  <a:pt x="60" y="81"/>
                </a:lnTo>
                <a:lnTo>
                  <a:pt x="140" y="3"/>
                </a:lnTo>
                <a:lnTo>
                  <a:pt x="143" y="3"/>
                </a:lnTo>
                <a:lnTo>
                  <a:pt x="140" y="0"/>
                </a:lnTo>
                <a:lnTo>
                  <a:pt x="140" y="3"/>
                </a:lnTo>
                <a:lnTo>
                  <a:pt x="60" y="81"/>
                </a:lnTo>
              </a:path>
            </a:pathLst>
          </a:custGeom>
          <a:solidFill>
            <a:srgbClr val="D1D1D1"/>
          </a:solidFill>
          <a:ln w="9525" cap="rnd">
            <a:noFill/>
            <a:round/>
            <a:headEnd/>
            <a:tailEnd/>
          </a:ln>
          <a:effectLst/>
        </p:spPr>
        <p:txBody>
          <a:bodyPr/>
          <a:lstStyle/>
          <a:p>
            <a:endParaRPr lang="en-US"/>
          </a:p>
        </p:txBody>
      </p:sp>
      <p:sp>
        <p:nvSpPr>
          <p:cNvPr id="39179" name="Freeform 267"/>
          <p:cNvSpPr>
            <a:spLocks/>
          </p:cNvSpPr>
          <p:nvPr/>
        </p:nvSpPr>
        <p:spPr bwMode="auto">
          <a:xfrm>
            <a:off x="3671888" y="1489075"/>
            <a:ext cx="96837" cy="95250"/>
          </a:xfrm>
          <a:custGeom>
            <a:avLst/>
            <a:gdLst/>
            <a:ahLst/>
            <a:cxnLst>
              <a:cxn ang="0">
                <a:pos x="51" y="30"/>
              </a:cxn>
              <a:cxn ang="0">
                <a:pos x="49" y="23"/>
              </a:cxn>
              <a:cxn ang="0">
                <a:pos x="47" y="0"/>
              </a:cxn>
              <a:cxn ang="0">
                <a:pos x="0" y="47"/>
              </a:cxn>
              <a:cxn ang="0">
                <a:pos x="21" y="49"/>
              </a:cxn>
              <a:cxn ang="0">
                <a:pos x="28" y="51"/>
              </a:cxn>
              <a:cxn ang="0">
                <a:pos x="51" y="30"/>
              </a:cxn>
            </a:cxnLst>
            <a:rect l="0" t="0" r="r" b="b"/>
            <a:pathLst>
              <a:path w="52" h="52">
                <a:moveTo>
                  <a:pt x="51" y="30"/>
                </a:moveTo>
                <a:lnTo>
                  <a:pt x="49" y="23"/>
                </a:lnTo>
                <a:lnTo>
                  <a:pt x="47" y="0"/>
                </a:lnTo>
                <a:lnTo>
                  <a:pt x="0" y="47"/>
                </a:lnTo>
                <a:lnTo>
                  <a:pt x="21" y="49"/>
                </a:lnTo>
                <a:lnTo>
                  <a:pt x="28" y="51"/>
                </a:lnTo>
                <a:lnTo>
                  <a:pt x="51" y="30"/>
                </a:lnTo>
              </a:path>
            </a:pathLst>
          </a:custGeom>
          <a:solidFill>
            <a:srgbClr val="D6D6D6"/>
          </a:solidFill>
          <a:ln w="9525" cap="rnd">
            <a:noFill/>
            <a:round/>
            <a:headEnd/>
            <a:tailEnd/>
          </a:ln>
          <a:effectLst/>
        </p:spPr>
        <p:txBody>
          <a:bodyPr/>
          <a:lstStyle/>
          <a:p>
            <a:endParaRPr lang="en-US"/>
          </a:p>
        </p:txBody>
      </p:sp>
      <p:sp>
        <p:nvSpPr>
          <p:cNvPr id="39180" name="Freeform 268"/>
          <p:cNvSpPr>
            <a:spLocks/>
          </p:cNvSpPr>
          <p:nvPr/>
        </p:nvSpPr>
        <p:spPr bwMode="auto">
          <a:xfrm>
            <a:off x="3698875" y="1520825"/>
            <a:ext cx="76200" cy="76200"/>
          </a:xfrm>
          <a:custGeom>
            <a:avLst/>
            <a:gdLst/>
            <a:ahLst/>
            <a:cxnLst>
              <a:cxn ang="0">
                <a:pos x="40" y="23"/>
              </a:cxn>
              <a:cxn ang="0">
                <a:pos x="34" y="6"/>
              </a:cxn>
              <a:cxn ang="0">
                <a:pos x="32" y="0"/>
              </a:cxn>
              <a:cxn ang="0">
                <a:pos x="0" y="32"/>
              </a:cxn>
              <a:cxn ang="0">
                <a:pos x="6" y="32"/>
              </a:cxn>
              <a:cxn ang="0">
                <a:pos x="25" y="41"/>
              </a:cxn>
              <a:cxn ang="0">
                <a:pos x="40" y="23"/>
              </a:cxn>
            </a:cxnLst>
            <a:rect l="0" t="0" r="r" b="b"/>
            <a:pathLst>
              <a:path w="41" h="42">
                <a:moveTo>
                  <a:pt x="40" y="23"/>
                </a:moveTo>
                <a:lnTo>
                  <a:pt x="34" y="6"/>
                </a:lnTo>
                <a:lnTo>
                  <a:pt x="32" y="0"/>
                </a:lnTo>
                <a:lnTo>
                  <a:pt x="0" y="32"/>
                </a:lnTo>
                <a:lnTo>
                  <a:pt x="6" y="32"/>
                </a:lnTo>
                <a:lnTo>
                  <a:pt x="25" y="41"/>
                </a:lnTo>
                <a:lnTo>
                  <a:pt x="40" y="23"/>
                </a:lnTo>
              </a:path>
            </a:pathLst>
          </a:custGeom>
          <a:solidFill>
            <a:srgbClr val="D9D9D9"/>
          </a:solidFill>
          <a:ln w="9525" cap="rnd">
            <a:noFill/>
            <a:round/>
            <a:headEnd/>
            <a:tailEnd/>
          </a:ln>
          <a:effectLst/>
        </p:spPr>
        <p:txBody>
          <a:bodyPr/>
          <a:lstStyle/>
          <a:p>
            <a:endParaRPr lang="en-US"/>
          </a:p>
        </p:txBody>
      </p:sp>
      <p:sp>
        <p:nvSpPr>
          <p:cNvPr id="39181" name="Freeform 269"/>
          <p:cNvSpPr>
            <a:spLocks/>
          </p:cNvSpPr>
          <p:nvPr/>
        </p:nvSpPr>
        <p:spPr bwMode="auto">
          <a:xfrm>
            <a:off x="3724275" y="1544638"/>
            <a:ext cx="58738" cy="60325"/>
          </a:xfrm>
          <a:custGeom>
            <a:avLst/>
            <a:gdLst/>
            <a:ahLst/>
            <a:cxnLst>
              <a:cxn ang="0">
                <a:pos x="23" y="0"/>
              </a:cxn>
              <a:cxn ang="0">
                <a:pos x="31" y="23"/>
              </a:cxn>
              <a:cxn ang="0">
                <a:pos x="23" y="32"/>
              </a:cxn>
              <a:cxn ang="0">
                <a:pos x="0" y="21"/>
              </a:cxn>
              <a:cxn ang="0">
                <a:pos x="23" y="0"/>
              </a:cxn>
            </a:cxnLst>
            <a:rect l="0" t="0" r="r" b="b"/>
            <a:pathLst>
              <a:path w="32" h="33">
                <a:moveTo>
                  <a:pt x="23" y="0"/>
                </a:moveTo>
                <a:lnTo>
                  <a:pt x="31" y="23"/>
                </a:lnTo>
                <a:lnTo>
                  <a:pt x="23" y="32"/>
                </a:lnTo>
                <a:lnTo>
                  <a:pt x="0" y="21"/>
                </a:lnTo>
                <a:lnTo>
                  <a:pt x="23" y="0"/>
                </a:lnTo>
              </a:path>
            </a:pathLst>
          </a:custGeom>
          <a:solidFill>
            <a:srgbClr val="DEDEDE"/>
          </a:solidFill>
          <a:ln w="9525" cap="rnd">
            <a:noFill/>
            <a:round/>
            <a:headEnd/>
            <a:tailEnd/>
          </a:ln>
          <a:effectLst/>
        </p:spPr>
        <p:txBody>
          <a:bodyPr/>
          <a:lstStyle/>
          <a:p>
            <a:endParaRPr lang="en-US"/>
          </a:p>
        </p:txBody>
      </p:sp>
      <p:sp>
        <p:nvSpPr>
          <p:cNvPr id="39182" name="Freeform 270"/>
          <p:cNvSpPr>
            <a:spLocks/>
          </p:cNvSpPr>
          <p:nvPr/>
        </p:nvSpPr>
        <p:spPr bwMode="auto">
          <a:xfrm>
            <a:off x="3746500" y="1562100"/>
            <a:ext cx="49213" cy="49213"/>
          </a:xfrm>
          <a:custGeom>
            <a:avLst/>
            <a:gdLst/>
            <a:ahLst/>
            <a:cxnLst>
              <a:cxn ang="0">
                <a:pos x="15" y="0"/>
              </a:cxn>
              <a:cxn ang="0">
                <a:pos x="26" y="24"/>
              </a:cxn>
              <a:cxn ang="0">
                <a:pos x="24" y="26"/>
              </a:cxn>
              <a:cxn ang="0">
                <a:pos x="0" y="18"/>
              </a:cxn>
              <a:cxn ang="0">
                <a:pos x="15" y="0"/>
              </a:cxn>
            </a:cxnLst>
            <a:rect l="0" t="0" r="r" b="b"/>
            <a:pathLst>
              <a:path w="27" h="27">
                <a:moveTo>
                  <a:pt x="15" y="0"/>
                </a:moveTo>
                <a:lnTo>
                  <a:pt x="26" y="24"/>
                </a:lnTo>
                <a:lnTo>
                  <a:pt x="24" y="26"/>
                </a:lnTo>
                <a:lnTo>
                  <a:pt x="0" y="18"/>
                </a:lnTo>
                <a:lnTo>
                  <a:pt x="15" y="0"/>
                </a:lnTo>
              </a:path>
            </a:pathLst>
          </a:custGeom>
          <a:solidFill>
            <a:srgbClr val="E3E3E3"/>
          </a:solidFill>
          <a:ln w="9525" cap="rnd">
            <a:noFill/>
            <a:round/>
            <a:headEnd/>
            <a:tailEnd/>
          </a:ln>
          <a:effectLst/>
        </p:spPr>
        <p:txBody>
          <a:bodyPr/>
          <a:lstStyle/>
          <a:p>
            <a:endParaRPr lang="en-US"/>
          </a:p>
        </p:txBody>
      </p:sp>
      <p:sp>
        <p:nvSpPr>
          <p:cNvPr id="39183" name="Freeform 271"/>
          <p:cNvSpPr>
            <a:spLocks/>
          </p:cNvSpPr>
          <p:nvPr/>
        </p:nvSpPr>
        <p:spPr bwMode="auto">
          <a:xfrm>
            <a:off x="3767138" y="1585913"/>
            <a:ext cx="30162" cy="31750"/>
          </a:xfrm>
          <a:custGeom>
            <a:avLst/>
            <a:gdLst/>
            <a:ahLst/>
            <a:cxnLst>
              <a:cxn ang="0">
                <a:pos x="8" y="0"/>
              </a:cxn>
              <a:cxn ang="0">
                <a:pos x="16" y="16"/>
              </a:cxn>
              <a:cxn ang="0">
                <a:pos x="0" y="9"/>
              </a:cxn>
              <a:cxn ang="0">
                <a:pos x="8" y="0"/>
              </a:cxn>
            </a:cxnLst>
            <a:rect l="0" t="0" r="r" b="b"/>
            <a:pathLst>
              <a:path w="17" h="17">
                <a:moveTo>
                  <a:pt x="8" y="0"/>
                </a:moveTo>
                <a:lnTo>
                  <a:pt x="16" y="16"/>
                </a:lnTo>
                <a:lnTo>
                  <a:pt x="0" y="9"/>
                </a:lnTo>
                <a:lnTo>
                  <a:pt x="8" y="0"/>
                </a:lnTo>
              </a:path>
            </a:pathLst>
          </a:custGeom>
          <a:solidFill>
            <a:srgbClr val="EBEBEB"/>
          </a:solidFill>
          <a:ln w="9525" cap="rnd">
            <a:noFill/>
            <a:round/>
            <a:headEnd/>
            <a:tailEnd/>
          </a:ln>
          <a:effectLst/>
        </p:spPr>
        <p:txBody>
          <a:bodyPr/>
          <a:lstStyle/>
          <a:p>
            <a:endParaRPr lang="en-US"/>
          </a:p>
        </p:txBody>
      </p:sp>
      <p:sp>
        <p:nvSpPr>
          <p:cNvPr id="39184" name="Freeform 272"/>
          <p:cNvSpPr>
            <a:spLocks/>
          </p:cNvSpPr>
          <p:nvPr/>
        </p:nvSpPr>
        <p:spPr bwMode="auto">
          <a:xfrm>
            <a:off x="3790950" y="1606550"/>
            <a:ext cx="31750" cy="30163"/>
          </a:xfrm>
          <a:custGeom>
            <a:avLst/>
            <a:gdLst/>
            <a:ahLst/>
            <a:cxnLst>
              <a:cxn ang="0">
                <a:pos x="16" y="0"/>
              </a:cxn>
              <a:cxn ang="0">
                <a:pos x="16" y="16"/>
              </a:cxn>
              <a:cxn ang="0">
                <a:pos x="0" y="8"/>
              </a:cxn>
              <a:cxn ang="0">
                <a:pos x="16" y="0"/>
              </a:cxn>
            </a:cxnLst>
            <a:rect l="0" t="0" r="r" b="b"/>
            <a:pathLst>
              <a:path w="17" h="17">
                <a:moveTo>
                  <a:pt x="16" y="0"/>
                </a:moveTo>
                <a:lnTo>
                  <a:pt x="16" y="16"/>
                </a:lnTo>
                <a:lnTo>
                  <a:pt x="0" y="8"/>
                </a:lnTo>
                <a:lnTo>
                  <a:pt x="16" y="0"/>
                </a:lnTo>
              </a:path>
            </a:pathLst>
          </a:custGeom>
          <a:solidFill>
            <a:srgbClr val="F0F0F0"/>
          </a:solidFill>
          <a:ln w="9525" cap="rnd">
            <a:noFill/>
            <a:round/>
            <a:headEnd/>
            <a:tailEnd/>
          </a:ln>
          <a:effectLst/>
        </p:spPr>
        <p:txBody>
          <a:bodyPr/>
          <a:lstStyle/>
          <a:p>
            <a:endParaRPr lang="en-US"/>
          </a:p>
        </p:txBody>
      </p:sp>
      <p:sp>
        <p:nvSpPr>
          <p:cNvPr id="39185" name="Freeform 273"/>
          <p:cNvSpPr>
            <a:spLocks/>
          </p:cNvSpPr>
          <p:nvPr/>
        </p:nvSpPr>
        <p:spPr bwMode="auto">
          <a:xfrm>
            <a:off x="762000" y="1227138"/>
            <a:ext cx="627063" cy="515937"/>
          </a:xfrm>
          <a:custGeom>
            <a:avLst/>
            <a:gdLst/>
            <a:ahLst/>
            <a:cxnLst>
              <a:cxn ang="0">
                <a:pos x="61" y="275"/>
              </a:cxn>
              <a:cxn ang="0">
                <a:pos x="19" y="283"/>
              </a:cxn>
              <a:cxn ang="0">
                <a:pos x="0" y="281"/>
              </a:cxn>
              <a:cxn ang="0">
                <a:pos x="49" y="256"/>
              </a:cxn>
              <a:cxn ang="0">
                <a:pos x="78" y="239"/>
              </a:cxn>
              <a:cxn ang="0">
                <a:pos x="95" y="220"/>
              </a:cxn>
              <a:cxn ang="0">
                <a:pos x="115" y="209"/>
              </a:cxn>
              <a:cxn ang="0">
                <a:pos x="130" y="203"/>
              </a:cxn>
              <a:cxn ang="0">
                <a:pos x="119" y="200"/>
              </a:cxn>
              <a:cxn ang="0">
                <a:pos x="89" y="203"/>
              </a:cxn>
              <a:cxn ang="0">
                <a:pos x="85" y="181"/>
              </a:cxn>
              <a:cxn ang="0">
                <a:pos x="123" y="162"/>
              </a:cxn>
              <a:cxn ang="0">
                <a:pos x="149" y="147"/>
              </a:cxn>
              <a:cxn ang="0">
                <a:pos x="166" y="139"/>
              </a:cxn>
              <a:cxn ang="0">
                <a:pos x="151" y="113"/>
              </a:cxn>
              <a:cxn ang="0">
                <a:pos x="147" y="94"/>
              </a:cxn>
              <a:cxn ang="0">
                <a:pos x="155" y="77"/>
              </a:cxn>
              <a:cxn ang="0">
                <a:pos x="179" y="64"/>
              </a:cxn>
              <a:cxn ang="0">
                <a:pos x="210" y="77"/>
              </a:cxn>
              <a:cxn ang="0">
                <a:pos x="247" y="64"/>
              </a:cxn>
              <a:cxn ang="0">
                <a:pos x="247" y="30"/>
              </a:cxn>
              <a:cxn ang="0">
                <a:pos x="262" y="9"/>
              </a:cxn>
              <a:cxn ang="0">
                <a:pos x="302" y="9"/>
              </a:cxn>
              <a:cxn ang="0">
                <a:pos x="336" y="0"/>
              </a:cxn>
              <a:cxn ang="0">
                <a:pos x="61" y="275"/>
              </a:cxn>
            </a:cxnLst>
            <a:rect l="0" t="0" r="r" b="b"/>
            <a:pathLst>
              <a:path w="337" h="284">
                <a:moveTo>
                  <a:pt x="61" y="275"/>
                </a:moveTo>
                <a:lnTo>
                  <a:pt x="19" y="283"/>
                </a:lnTo>
                <a:lnTo>
                  <a:pt x="0" y="281"/>
                </a:lnTo>
                <a:lnTo>
                  <a:pt x="49" y="256"/>
                </a:lnTo>
                <a:lnTo>
                  <a:pt x="78" y="239"/>
                </a:lnTo>
                <a:lnTo>
                  <a:pt x="95" y="220"/>
                </a:lnTo>
                <a:lnTo>
                  <a:pt x="115" y="209"/>
                </a:lnTo>
                <a:lnTo>
                  <a:pt x="130" y="203"/>
                </a:lnTo>
                <a:lnTo>
                  <a:pt x="119" y="200"/>
                </a:lnTo>
                <a:lnTo>
                  <a:pt x="89" y="203"/>
                </a:lnTo>
                <a:lnTo>
                  <a:pt x="85" y="181"/>
                </a:lnTo>
                <a:lnTo>
                  <a:pt x="123" y="162"/>
                </a:lnTo>
                <a:lnTo>
                  <a:pt x="149" y="147"/>
                </a:lnTo>
                <a:lnTo>
                  <a:pt x="166" y="139"/>
                </a:lnTo>
                <a:lnTo>
                  <a:pt x="151" y="113"/>
                </a:lnTo>
                <a:lnTo>
                  <a:pt x="147" y="94"/>
                </a:lnTo>
                <a:lnTo>
                  <a:pt x="155" y="77"/>
                </a:lnTo>
                <a:lnTo>
                  <a:pt x="179" y="64"/>
                </a:lnTo>
                <a:lnTo>
                  <a:pt x="210" y="77"/>
                </a:lnTo>
                <a:lnTo>
                  <a:pt x="247" y="64"/>
                </a:lnTo>
                <a:lnTo>
                  <a:pt x="247" y="30"/>
                </a:lnTo>
                <a:lnTo>
                  <a:pt x="262" y="9"/>
                </a:lnTo>
                <a:lnTo>
                  <a:pt x="302" y="9"/>
                </a:lnTo>
                <a:lnTo>
                  <a:pt x="336" y="0"/>
                </a:lnTo>
                <a:lnTo>
                  <a:pt x="61" y="275"/>
                </a:lnTo>
              </a:path>
            </a:pathLst>
          </a:custGeom>
          <a:solidFill>
            <a:srgbClr val="141414"/>
          </a:solidFill>
          <a:ln w="9525" cap="rnd">
            <a:noFill/>
            <a:round/>
            <a:headEnd/>
            <a:tailEnd/>
          </a:ln>
          <a:effectLst/>
        </p:spPr>
        <p:txBody>
          <a:bodyPr/>
          <a:lstStyle/>
          <a:p>
            <a:endParaRPr lang="en-US"/>
          </a:p>
        </p:txBody>
      </p:sp>
      <p:sp>
        <p:nvSpPr>
          <p:cNvPr id="39186" name="Freeform 274"/>
          <p:cNvSpPr>
            <a:spLocks/>
          </p:cNvSpPr>
          <p:nvPr/>
        </p:nvSpPr>
        <p:spPr bwMode="auto">
          <a:xfrm>
            <a:off x="762000" y="1222375"/>
            <a:ext cx="728663" cy="520700"/>
          </a:xfrm>
          <a:custGeom>
            <a:avLst/>
            <a:gdLst/>
            <a:ahLst/>
            <a:cxnLst>
              <a:cxn ang="0">
                <a:pos x="149" y="245"/>
              </a:cxn>
              <a:cxn ang="0">
                <a:pos x="64" y="275"/>
              </a:cxn>
              <a:cxn ang="0">
                <a:pos x="19" y="285"/>
              </a:cxn>
              <a:cxn ang="0">
                <a:pos x="0" y="283"/>
              </a:cxn>
              <a:cxn ang="0">
                <a:pos x="49" y="258"/>
              </a:cxn>
              <a:cxn ang="0">
                <a:pos x="78" y="241"/>
              </a:cxn>
              <a:cxn ang="0">
                <a:pos x="95" y="222"/>
              </a:cxn>
              <a:cxn ang="0">
                <a:pos x="115" y="211"/>
              </a:cxn>
              <a:cxn ang="0">
                <a:pos x="130" y="205"/>
              </a:cxn>
              <a:cxn ang="0">
                <a:pos x="119" y="202"/>
              </a:cxn>
              <a:cxn ang="0">
                <a:pos x="89" y="205"/>
              </a:cxn>
              <a:cxn ang="0">
                <a:pos x="87" y="194"/>
              </a:cxn>
              <a:cxn ang="0">
                <a:pos x="110" y="170"/>
              </a:cxn>
              <a:cxn ang="0">
                <a:pos x="123" y="164"/>
              </a:cxn>
              <a:cxn ang="0">
                <a:pos x="149" y="149"/>
              </a:cxn>
              <a:cxn ang="0">
                <a:pos x="166" y="141"/>
              </a:cxn>
              <a:cxn ang="0">
                <a:pos x="157" y="124"/>
              </a:cxn>
              <a:cxn ang="0">
                <a:pos x="204" y="77"/>
              </a:cxn>
              <a:cxn ang="0">
                <a:pos x="210" y="79"/>
              </a:cxn>
              <a:cxn ang="0">
                <a:pos x="247" y="66"/>
              </a:cxn>
              <a:cxn ang="0">
                <a:pos x="247" y="34"/>
              </a:cxn>
              <a:cxn ang="0">
                <a:pos x="270" y="11"/>
              </a:cxn>
              <a:cxn ang="0">
                <a:pos x="302" y="11"/>
              </a:cxn>
              <a:cxn ang="0">
                <a:pos x="342" y="0"/>
              </a:cxn>
              <a:cxn ang="0">
                <a:pos x="345" y="0"/>
              </a:cxn>
              <a:cxn ang="0">
                <a:pos x="347" y="0"/>
              </a:cxn>
              <a:cxn ang="0">
                <a:pos x="349" y="0"/>
              </a:cxn>
              <a:cxn ang="0">
                <a:pos x="351" y="0"/>
              </a:cxn>
              <a:cxn ang="0">
                <a:pos x="353" y="0"/>
              </a:cxn>
              <a:cxn ang="0">
                <a:pos x="355" y="0"/>
              </a:cxn>
              <a:cxn ang="0">
                <a:pos x="357" y="0"/>
              </a:cxn>
              <a:cxn ang="0">
                <a:pos x="360" y="0"/>
              </a:cxn>
              <a:cxn ang="0">
                <a:pos x="362" y="0"/>
              </a:cxn>
              <a:cxn ang="0">
                <a:pos x="364" y="0"/>
              </a:cxn>
              <a:cxn ang="0">
                <a:pos x="366" y="0"/>
              </a:cxn>
              <a:cxn ang="0">
                <a:pos x="368" y="0"/>
              </a:cxn>
              <a:cxn ang="0">
                <a:pos x="370" y="0"/>
              </a:cxn>
              <a:cxn ang="0">
                <a:pos x="372" y="0"/>
              </a:cxn>
              <a:cxn ang="0">
                <a:pos x="374" y="0"/>
              </a:cxn>
              <a:cxn ang="0">
                <a:pos x="377" y="0"/>
              </a:cxn>
              <a:cxn ang="0">
                <a:pos x="379" y="0"/>
              </a:cxn>
              <a:cxn ang="0">
                <a:pos x="381" y="0"/>
              </a:cxn>
              <a:cxn ang="0">
                <a:pos x="383" y="0"/>
              </a:cxn>
              <a:cxn ang="0">
                <a:pos x="385" y="0"/>
              </a:cxn>
              <a:cxn ang="0">
                <a:pos x="387" y="0"/>
              </a:cxn>
              <a:cxn ang="0">
                <a:pos x="389" y="0"/>
              </a:cxn>
              <a:cxn ang="0">
                <a:pos x="391" y="0"/>
              </a:cxn>
              <a:cxn ang="0">
                <a:pos x="391" y="2"/>
              </a:cxn>
              <a:cxn ang="0">
                <a:pos x="149" y="245"/>
              </a:cxn>
            </a:cxnLst>
            <a:rect l="0" t="0" r="r" b="b"/>
            <a:pathLst>
              <a:path w="392" h="286">
                <a:moveTo>
                  <a:pt x="149" y="245"/>
                </a:moveTo>
                <a:lnTo>
                  <a:pt x="64" y="275"/>
                </a:lnTo>
                <a:lnTo>
                  <a:pt x="19" y="285"/>
                </a:lnTo>
                <a:lnTo>
                  <a:pt x="0" y="283"/>
                </a:lnTo>
                <a:lnTo>
                  <a:pt x="49" y="258"/>
                </a:lnTo>
                <a:lnTo>
                  <a:pt x="78" y="241"/>
                </a:lnTo>
                <a:lnTo>
                  <a:pt x="95" y="222"/>
                </a:lnTo>
                <a:lnTo>
                  <a:pt x="115" y="211"/>
                </a:lnTo>
                <a:lnTo>
                  <a:pt x="130" y="205"/>
                </a:lnTo>
                <a:lnTo>
                  <a:pt x="119" y="202"/>
                </a:lnTo>
                <a:lnTo>
                  <a:pt x="89" y="205"/>
                </a:lnTo>
                <a:lnTo>
                  <a:pt x="87" y="194"/>
                </a:lnTo>
                <a:lnTo>
                  <a:pt x="110" y="170"/>
                </a:lnTo>
                <a:lnTo>
                  <a:pt x="123" y="164"/>
                </a:lnTo>
                <a:lnTo>
                  <a:pt x="149" y="149"/>
                </a:lnTo>
                <a:lnTo>
                  <a:pt x="166" y="141"/>
                </a:lnTo>
                <a:lnTo>
                  <a:pt x="157" y="124"/>
                </a:lnTo>
                <a:lnTo>
                  <a:pt x="204" y="77"/>
                </a:lnTo>
                <a:lnTo>
                  <a:pt x="210" y="79"/>
                </a:lnTo>
                <a:lnTo>
                  <a:pt x="247" y="66"/>
                </a:lnTo>
                <a:lnTo>
                  <a:pt x="247" y="34"/>
                </a:lnTo>
                <a:lnTo>
                  <a:pt x="270" y="11"/>
                </a:lnTo>
                <a:lnTo>
                  <a:pt x="302" y="11"/>
                </a:lnTo>
                <a:lnTo>
                  <a:pt x="342" y="0"/>
                </a:lnTo>
                <a:lnTo>
                  <a:pt x="345" y="0"/>
                </a:lnTo>
                <a:lnTo>
                  <a:pt x="347" y="0"/>
                </a:lnTo>
                <a:lnTo>
                  <a:pt x="349" y="0"/>
                </a:lnTo>
                <a:lnTo>
                  <a:pt x="351" y="0"/>
                </a:lnTo>
                <a:lnTo>
                  <a:pt x="353" y="0"/>
                </a:lnTo>
                <a:lnTo>
                  <a:pt x="355" y="0"/>
                </a:lnTo>
                <a:lnTo>
                  <a:pt x="357" y="0"/>
                </a:lnTo>
                <a:lnTo>
                  <a:pt x="360" y="0"/>
                </a:lnTo>
                <a:lnTo>
                  <a:pt x="362" y="0"/>
                </a:lnTo>
                <a:lnTo>
                  <a:pt x="364" y="0"/>
                </a:lnTo>
                <a:lnTo>
                  <a:pt x="366" y="0"/>
                </a:lnTo>
                <a:lnTo>
                  <a:pt x="368" y="0"/>
                </a:lnTo>
                <a:lnTo>
                  <a:pt x="370" y="0"/>
                </a:lnTo>
                <a:lnTo>
                  <a:pt x="372" y="0"/>
                </a:lnTo>
                <a:lnTo>
                  <a:pt x="374" y="0"/>
                </a:lnTo>
                <a:lnTo>
                  <a:pt x="377" y="0"/>
                </a:lnTo>
                <a:lnTo>
                  <a:pt x="379" y="0"/>
                </a:lnTo>
                <a:lnTo>
                  <a:pt x="381" y="0"/>
                </a:lnTo>
                <a:lnTo>
                  <a:pt x="383" y="0"/>
                </a:lnTo>
                <a:lnTo>
                  <a:pt x="385" y="0"/>
                </a:lnTo>
                <a:lnTo>
                  <a:pt x="387" y="0"/>
                </a:lnTo>
                <a:lnTo>
                  <a:pt x="389" y="0"/>
                </a:lnTo>
                <a:lnTo>
                  <a:pt x="391" y="0"/>
                </a:lnTo>
                <a:lnTo>
                  <a:pt x="391" y="2"/>
                </a:lnTo>
                <a:lnTo>
                  <a:pt x="149" y="245"/>
                </a:lnTo>
              </a:path>
            </a:pathLst>
          </a:custGeom>
          <a:solidFill>
            <a:srgbClr val="191919"/>
          </a:solidFill>
          <a:ln w="9525" cap="rnd">
            <a:noFill/>
            <a:round/>
            <a:headEnd/>
            <a:tailEnd/>
          </a:ln>
          <a:effectLst/>
        </p:spPr>
        <p:txBody>
          <a:bodyPr/>
          <a:lstStyle/>
          <a:p>
            <a:endParaRPr lang="en-US"/>
          </a:p>
        </p:txBody>
      </p:sp>
      <p:sp>
        <p:nvSpPr>
          <p:cNvPr id="39187" name="Freeform 275"/>
          <p:cNvSpPr>
            <a:spLocks/>
          </p:cNvSpPr>
          <p:nvPr/>
        </p:nvSpPr>
        <p:spPr bwMode="auto">
          <a:xfrm>
            <a:off x="874713" y="1222375"/>
            <a:ext cx="712787" cy="504825"/>
          </a:xfrm>
          <a:custGeom>
            <a:avLst/>
            <a:gdLst/>
            <a:ahLst/>
            <a:cxnLst>
              <a:cxn ang="0">
                <a:pos x="190" y="200"/>
              </a:cxn>
              <a:cxn ang="0">
                <a:pos x="164" y="196"/>
              </a:cxn>
              <a:cxn ang="0">
                <a:pos x="124" y="226"/>
              </a:cxn>
              <a:cxn ang="0">
                <a:pos x="100" y="241"/>
              </a:cxn>
              <a:cxn ang="0">
                <a:pos x="3" y="275"/>
              </a:cxn>
              <a:cxn ang="0">
                <a:pos x="0" y="277"/>
              </a:cxn>
              <a:cxn ang="0">
                <a:pos x="275" y="2"/>
              </a:cxn>
              <a:cxn ang="0">
                <a:pos x="281" y="0"/>
              </a:cxn>
              <a:cxn ang="0">
                <a:pos x="286" y="0"/>
              </a:cxn>
              <a:cxn ang="0">
                <a:pos x="288" y="0"/>
              </a:cxn>
              <a:cxn ang="0">
                <a:pos x="290" y="0"/>
              </a:cxn>
              <a:cxn ang="0">
                <a:pos x="294" y="0"/>
              </a:cxn>
              <a:cxn ang="0">
                <a:pos x="296" y="0"/>
              </a:cxn>
              <a:cxn ang="0">
                <a:pos x="301" y="0"/>
              </a:cxn>
              <a:cxn ang="0">
                <a:pos x="303" y="0"/>
              </a:cxn>
              <a:cxn ang="0">
                <a:pos x="307" y="0"/>
              </a:cxn>
              <a:cxn ang="0">
                <a:pos x="309" y="0"/>
              </a:cxn>
              <a:cxn ang="0">
                <a:pos x="313" y="0"/>
              </a:cxn>
              <a:cxn ang="0">
                <a:pos x="316" y="0"/>
              </a:cxn>
              <a:cxn ang="0">
                <a:pos x="320" y="0"/>
              </a:cxn>
              <a:cxn ang="0">
                <a:pos x="322" y="0"/>
              </a:cxn>
              <a:cxn ang="0">
                <a:pos x="326" y="0"/>
              </a:cxn>
              <a:cxn ang="0">
                <a:pos x="328" y="0"/>
              </a:cxn>
              <a:cxn ang="0">
                <a:pos x="333" y="2"/>
              </a:cxn>
              <a:cxn ang="0">
                <a:pos x="335" y="2"/>
              </a:cxn>
              <a:cxn ang="0">
                <a:pos x="339" y="2"/>
              </a:cxn>
              <a:cxn ang="0">
                <a:pos x="341" y="2"/>
              </a:cxn>
              <a:cxn ang="0">
                <a:pos x="345" y="2"/>
              </a:cxn>
              <a:cxn ang="0">
                <a:pos x="348" y="2"/>
              </a:cxn>
              <a:cxn ang="0">
                <a:pos x="352" y="2"/>
              </a:cxn>
              <a:cxn ang="0">
                <a:pos x="354" y="2"/>
              </a:cxn>
              <a:cxn ang="0">
                <a:pos x="358" y="5"/>
              </a:cxn>
              <a:cxn ang="0">
                <a:pos x="360" y="5"/>
              </a:cxn>
              <a:cxn ang="0">
                <a:pos x="365" y="5"/>
              </a:cxn>
              <a:cxn ang="0">
                <a:pos x="367" y="5"/>
              </a:cxn>
              <a:cxn ang="0">
                <a:pos x="369" y="5"/>
              </a:cxn>
              <a:cxn ang="0">
                <a:pos x="373" y="5"/>
              </a:cxn>
              <a:cxn ang="0">
                <a:pos x="375" y="7"/>
              </a:cxn>
              <a:cxn ang="0">
                <a:pos x="379" y="7"/>
              </a:cxn>
              <a:cxn ang="0">
                <a:pos x="382" y="7"/>
              </a:cxn>
              <a:cxn ang="0">
                <a:pos x="190" y="200"/>
              </a:cxn>
            </a:cxnLst>
            <a:rect l="0" t="0" r="r" b="b"/>
            <a:pathLst>
              <a:path w="383" h="278">
                <a:moveTo>
                  <a:pt x="190" y="200"/>
                </a:moveTo>
                <a:lnTo>
                  <a:pt x="164" y="196"/>
                </a:lnTo>
                <a:lnTo>
                  <a:pt x="124" y="226"/>
                </a:lnTo>
                <a:lnTo>
                  <a:pt x="100" y="241"/>
                </a:lnTo>
                <a:lnTo>
                  <a:pt x="3" y="275"/>
                </a:lnTo>
                <a:lnTo>
                  <a:pt x="0" y="277"/>
                </a:lnTo>
                <a:lnTo>
                  <a:pt x="275" y="2"/>
                </a:lnTo>
                <a:lnTo>
                  <a:pt x="281" y="0"/>
                </a:lnTo>
                <a:lnTo>
                  <a:pt x="286" y="0"/>
                </a:lnTo>
                <a:lnTo>
                  <a:pt x="288" y="0"/>
                </a:lnTo>
                <a:lnTo>
                  <a:pt x="290" y="0"/>
                </a:lnTo>
                <a:lnTo>
                  <a:pt x="294" y="0"/>
                </a:lnTo>
                <a:lnTo>
                  <a:pt x="296" y="0"/>
                </a:lnTo>
                <a:lnTo>
                  <a:pt x="301" y="0"/>
                </a:lnTo>
                <a:lnTo>
                  <a:pt x="303" y="0"/>
                </a:lnTo>
                <a:lnTo>
                  <a:pt x="307" y="0"/>
                </a:lnTo>
                <a:lnTo>
                  <a:pt x="309" y="0"/>
                </a:lnTo>
                <a:lnTo>
                  <a:pt x="313" y="0"/>
                </a:lnTo>
                <a:lnTo>
                  <a:pt x="316" y="0"/>
                </a:lnTo>
                <a:lnTo>
                  <a:pt x="320" y="0"/>
                </a:lnTo>
                <a:lnTo>
                  <a:pt x="322" y="0"/>
                </a:lnTo>
                <a:lnTo>
                  <a:pt x="326" y="0"/>
                </a:lnTo>
                <a:lnTo>
                  <a:pt x="328" y="0"/>
                </a:lnTo>
                <a:lnTo>
                  <a:pt x="333" y="2"/>
                </a:lnTo>
                <a:lnTo>
                  <a:pt x="335" y="2"/>
                </a:lnTo>
                <a:lnTo>
                  <a:pt x="339" y="2"/>
                </a:lnTo>
                <a:lnTo>
                  <a:pt x="341" y="2"/>
                </a:lnTo>
                <a:lnTo>
                  <a:pt x="345" y="2"/>
                </a:lnTo>
                <a:lnTo>
                  <a:pt x="348" y="2"/>
                </a:lnTo>
                <a:lnTo>
                  <a:pt x="352" y="2"/>
                </a:lnTo>
                <a:lnTo>
                  <a:pt x="354" y="2"/>
                </a:lnTo>
                <a:lnTo>
                  <a:pt x="358" y="5"/>
                </a:lnTo>
                <a:lnTo>
                  <a:pt x="360" y="5"/>
                </a:lnTo>
                <a:lnTo>
                  <a:pt x="365" y="5"/>
                </a:lnTo>
                <a:lnTo>
                  <a:pt x="367" y="5"/>
                </a:lnTo>
                <a:lnTo>
                  <a:pt x="369" y="5"/>
                </a:lnTo>
                <a:lnTo>
                  <a:pt x="373" y="5"/>
                </a:lnTo>
                <a:lnTo>
                  <a:pt x="375" y="7"/>
                </a:lnTo>
                <a:lnTo>
                  <a:pt x="379" y="7"/>
                </a:lnTo>
                <a:lnTo>
                  <a:pt x="382" y="7"/>
                </a:lnTo>
                <a:lnTo>
                  <a:pt x="190" y="200"/>
                </a:lnTo>
              </a:path>
            </a:pathLst>
          </a:custGeom>
          <a:solidFill>
            <a:srgbClr val="1F1F1F"/>
          </a:solidFill>
          <a:ln w="9525" cap="rnd">
            <a:noFill/>
            <a:round/>
            <a:headEnd/>
            <a:tailEnd/>
          </a:ln>
          <a:effectLst/>
        </p:spPr>
        <p:txBody>
          <a:bodyPr/>
          <a:lstStyle/>
          <a:p>
            <a:endParaRPr lang="en-US"/>
          </a:p>
        </p:txBody>
      </p:sp>
      <p:sp>
        <p:nvSpPr>
          <p:cNvPr id="39188" name="Freeform 276"/>
          <p:cNvSpPr>
            <a:spLocks/>
          </p:cNvSpPr>
          <p:nvPr/>
        </p:nvSpPr>
        <p:spPr bwMode="auto">
          <a:xfrm>
            <a:off x="1038225" y="1227138"/>
            <a:ext cx="644525" cy="442912"/>
          </a:xfrm>
          <a:custGeom>
            <a:avLst/>
            <a:gdLst/>
            <a:ahLst/>
            <a:cxnLst>
              <a:cxn ang="0">
                <a:pos x="174" y="181"/>
              </a:cxn>
              <a:cxn ang="0">
                <a:pos x="172" y="179"/>
              </a:cxn>
              <a:cxn ang="0">
                <a:pos x="170" y="179"/>
              </a:cxn>
              <a:cxn ang="0">
                <a:pos x="168" y="177"/>
              </a:cxn>
              <a:cxn ang="0">
                <a:pos x="166" y="177"/>
              </a:cxn>
              <a:cxn ang="0">
                <a:pos x="166" y="175"/>
              </a:cxn>
              <a:cxn ang="0">
                <a:pos x="164" y="175"/>
              </a:cxn>
              <a:cxn ang="0">
                <a:pos x="162" y="175"/>
              </a:cxn>
              <a:cxn ang="0">
                <a:pos x="162" y="173"/>
              </a:cxn>
              <a:cxn ang="0">
                <a:pos x="159" y="173"/>
              </a:cxn>
              <a:cxn ang="0">
                <a:pos x="159" y="171"/>
              </a:cxn>
              <a:cxn ang="0">
                <a:pos x="157" y="171"/>
              </a:cxn>
              <a:cxn ang="0">
                <a:pos x="155" y="168"/>
              </a:cxn>
              <a:cxn ang="0">
                <a:pos x="153" y="168"/>
              </a:cxn>
              <a:cxn ang="0">
                <a:pos x="153" y="166"/>
              </a:cxn>
              <a:cxn ang="0">
                <a:pos x="151" y="166"/>
              </a:cxn>
              <a:cxn ang="0">
                <a:pos x="151" y="164"/>
              </a:cxn>
              <a:cxn ang="0">
                <a:pos x="149" y="164"/>
              </a:cxn>
              <a:cxn ang="0">
                <a:pos x="132" y="192"/>
              </a:cxn>
              <a:cxn ang="0">
                <a:pos x="102" y="198"/>
              </a:cxn>
              <a:cxn ang="0">
                <a:pos x="76" y="194"/>
              </a:cxn>
              <a:cxn ang="0">
                <a:pos x="36" y="224"/>
              </a:cxn>
              <a:cxn ang="0">
                <a:pos x="12" y="239"/>
              </a:cxn>
              <a:cxn ang="0">
                <a:pos x="0" y="243"/>
              </a:cxn>
              <a:cxn ang="0">
                <a:pos x="242" y="0"/>
              </a:cxn>
              <a:cxn ang="0">
                <a:pos x="247" y="0"/>
              </a:cxn>
              <a:cxn ang="0">
                <a:pos x="249" y="0"/>
              </a:cxn>
              <a:cxn ang="0">
                <a:pos x="253" y="0"/>
              </a:cxn>
              <a:cxn ang="0">
                <a:pos x="255" y="0"/>
              </a:cxn>
              <a:cxn ang="0">
                <a:pos x="260" y="0"/>
              </a:cxn>
              <a:cxn ang="0">
                <a:pos x="262" y="0"/>
              </a:cxn>
              <a:cxn ang="0">
                <a:pos x="266" y="0"/>
              </a:cxn>
              <a:cxn ang="0">
                <a:pos x="268" y="3"/>
              </a:cxn>
              <a:cxn ang="0">
                <a:pos x="272" y="3"/>
              </a:cxn>
              <a:cxn ang="0">
                <a:pos x="274" y="3"/>
              </a:cxn>
              <a:cxn ang="0">
                <a:pos x="279" y="3"/>
              </a:cxn>
              <a:cxn ang="0">
                <a:pos x="281" y="3"/>
              </a:cxn>
              <a:cxn ang="0">
                <a:pos x="283" y="3"/>
              </a:cxn>
              <a:cxn ang="0">
                <a:pos x="287" y="5"/>
              </a:cxn>
              <a:cxn ang="0">
                <a:pos x="289" y="5"/>
              </a:cxn>
              <a:cxn ang="0">
                <a:pos x="294" y="5"/>
              </a:cxn>
              <a:cxn ang="0">
                <a:pos x="296" y="5"/>
              </a:cxn>
              <a:cxn ang="0">
                <a:pos x="300" y="5"/>
              </a:cxn>
              <a:cxn ang="0">
                <a:pos x="302" y="5"/>
              </a:cxn>
              <a:cxn ang="0">
                <a:pos x="306" y="7"/>
              </a:cxn>
              <a:cxn ang="0">
                <a:pos x="308" y="7"/>
              </a:cxn>
              <a:cxn ang="0">
                <a:pos x="313" y="7"/>
              </a:cxn>
              <a:cxn ang="0">
                <a:pos x="315" y="7"/>
              </a:cxn>
              <a:cxn ang="0">
                <a:pos x="319" y="9"/>
              </a:cxn>
              <a:cxn ang="0">
                <a:pos x="321" y="9"/>
              </a:cxn>
              <a:cxn ang="0">
                <a:pos x="326" y="9"/>
              </a:cxn>
              <a:cxn ang="0">
                <a:pos x="328" y="9"/>
              </a:cxn>
              <a:cxn ang="0">
                <a:pos x="332" y="9"/>
              </a:cxn>
              <a:cxn ang="0">
                <a:pos x="334" y="11"/>
              </a:cxn>
              <a:cxn ang="0">
                <a:pos x="338" y="11"/>
              </a:cxn>
              <a:cxn ang="0">
                <a:pos x="340" y="11"/>
              </a:cxn>
              <a:cxn ang="0">
                <a:pos x="345" y="11"/>
              </a:cxn>
              <a:cxn ang="0">
                <a:pos x="174" y="181"/>
              </a:cxn>
            </a:cxnLst>
            <a:rect l="0" t="0" r="r" b="b"/>
            <a:pathLst>
              <a:path w="346" h="244">
                <a:moveTo>
                  <a:pt x="174" y="181"/>
                </a:moveTo>
                <a:lnTo>
                  <a:pt x="172" y="179"/>
                </a:lnTo>
                <a:lnTo>
                  <a:pt x="170" y="179"/>
                </a:lnTo>
                <a:lnTo>
                  <a:pt x="168" y="177"/>
                </a:lnTo>
                <a:lnTo>
                  <a:pt x="166" y="177"/>
                </a:lnTo>
                <a:lnTo>
                  <a:pt x="166" y="175"/>
                </a:lnTo>
                <a:lnTo>
                  <a:pt x="164" y="175"/>
                </a:lnTo>
                <a:lnTo>
                  <a:pt x="162" y="175"/>
                </a:lnTo>
                <a:lnTo>
                  <a:pt x="162" y="173"/>
                </a:lnTo>
                <a:lnTo>
                  <a:pt x="159" y="173"/>
                </a:lnTo>
                <a:lnTo>
                  <a:pt x="159" y="171"/>
                </a:lnTo>
                <a:lnTo>
                  <a:pt x="157" y="171"/>
                </a:lnTo>
                <a:lnTo>
                  <a:pt x="155" y="168"/>
                </a:lnTo>
                <a:lnTo>
                  <a:pt x="153" y="168"/>
                </a:lnTo>
                <a:lnTo>
                  <a:pt x="153" y="166"/>
                </a:lnTo>
                <a:lnTo>
                  <a:pt x="151" y="166"/>
                </a:lnTo>
                <a:lnTo>
                  <a:pt x="151" y="164"/>
                </a:lnTo>
                <a:lnTo>
                  <a:pt x="149" y="164"/>
                </a:lnTo>
                <a:lnTo>
                  <a:pt x="132" y="192"/>
                </a:lnTo>
                <a:lnTo>
                  <a:pt x="102" y="198"/>
                </a:lnTo>
                <a:lnTo>
                  <a:pt x="76" y="194"/>
                </a:lnTo>
                <a:lnTo>
                  <a:pt x="36" y="224"/>
                </a:lnTo>
                <a:lnTo>
                  <a:pt x="12" y="239"/>
                </a:lnTo>
                <a:lnTo>
                  <a:pt x="0" y="243"/>
                </a:lnTo>
                <a:lnTo>
                  <a:pt x="242" y="0"/>
                </a:lnTo>
                <a:lnTo>
                  <a:pt x="247" y="0"/>
                </a:lnTo>
                <a:lnTo>
                  <a:pt x="249" y="0"/>
                </a:lnTo>
                <a:lnTo>
                  <a:pt x="253" y="0"/>
                </a:lnTo>
                <a:lnTo>
                  <a:pt x="255" y="0"/>
                </a:lnTo>
                <a:lnTo>
                  <a:pt x="260" y="0"/>
                </a:lnTo>
                <a:lnTo>
                  <a:pt x="262" y="0"/>
                </a:lnTo>
                <a:lnTo>
                  <a:pt x="266" y="0"/>
                </a:lnTo>
                <a:lnTo>
                  <a:pt x="268" y="3"/>
                </a:lnTo>
                <a:lnTo>
                  <a:pt x="272" y="3"/>
                </a:lnTo>
                <a:lnTo>
                  <a:pt x="274" y="3"/>
                </a:lnTo>
                <a:lnTo>
                  <a:pt x="279" y="3"/>
                </a:lnTo>
                <a:lnTo>
                  <a:pt x="281" y="3"/>
                </a:lnTo>
                <a:lnTo>
                  <a:pt x="283" y="3"/>
                </a:lnTo>
                <a:lnTo>
                  <a:pt x="287" y="5"/>
                </a:lnTo>
                <a:lnTo>
                  <a:pt x="289" y="5"/>
                </a:lnTo>
                <a:lnTo>
                  <a:pt x="294" y="5"/>
                </a:lnTo>
                <a:lnTo>
                  <a:pt x="296" y="5"/>
                </a:lnTo>
                <a:lnTo>
                  <a:pt x="300" y="5"/>
                </a:lnTo>
                <a:lnTo>
                  <a:pt x="302" y="5"/>
                </a:lnTo>
                <a:lnTo>
                  <a:pt x="306" y="7"/>
                </a:lnTo>
                <a:lnTo>
                  <a:pt x="308" y="7"/>
                </a:lnTo>
                <a:lnTo>
                  <a:pt x="313" y="7"/>
                </a:lnTo>
                <a:lnTo>
                  <a:pt x="315" y="7"/>
                </a:lnTo>
                <a:lnTo>
                  <a:pt x="319" y="9"/>
                </a:lnTo>
                <a:lnTo>
                  <a:pt x="321" y="9"/>
                </a:lnTo>
                <a:lnTo>
                  <a:pt x="326" y="9"/>
                </a:lnTo>
                <a:lnTo>
                  <a:pt x="328" y="9"/>
                </a:lnTo>
                <a:lnTo>
                  <a:pt x="332" y="9"/>
                </a:lnTo>
                <a:lnTo>
                  <a:pt x="334" y="11"/>
                </a:lnTo>
                <a:lnTo>
                  <a:pt x="338" y="11"/>
                </a:lnTo>
                <a:lnTo>
                  <a:pt x="340" y="11"/>
                </a:lnTo>
                <a:lnTo>
                  <a:pt x="345" y="11"/>
                </a:lnTo>
                <a:lnTo>
                  <a:pt x="174" y="181"/>
                </a:lnTo>
              </a:path>
            </a:pathLst>
          </a:custGeom>
          <a:solidFill>
            <a:srgbClr val="242424"/>
          </a:solidFill>
          <a:ln w="9525" cap="rnd">
            <a:noFill/>
            <a:round/>
            <a:headEnd/>
            <a:tailEnd/>
          </a:ln>
          <a:effectLst/>
        </p:spPr>
        <p:txBody>
          <a:bodyPr/>
          <a:lstStyle/>
          <a:p>
            <a:endParaRPr lang="en-US"/>
          </a:p>
        </p:txBody>
      </p:sp>
      <p:sp>
        <p:nvSpPr>
          <p:cNvPr id="39189" name="Freeform 277"/>
          <p:cNvSpPr>
            <a:spLocks/>
          </p:cNvSpPr>
          <p:nvPr/>
        </p:nvSpPr>
        <p:spPr bwMode="auto">
          <a:xfrm>
            <a:off x="1228725" y="1235075"/>
            <a:ext cx="541338" cy="357188"/>
          </a:xfrm>
          <a:custGeom>
            <a:avLst/>
            <a:gdLst/>
            <a:ahLst/>
            <a:cxnLst>
              <a:cxn ang="0">
                <a:pos x="109" y="193"/>
              </a:cxn>
              <a:cxn ang="0">
                <a:pos x="104" y="191"/>
              </a:cxn>
              <a:cxn ang="0">
                <a:pos x="100" y="189"/>
              </a:cxn>
              <a:cxn ang="0">
                <a:pos x="96" y="187"/>
              </a:cxn>
              <a:cxn ang="0">
                <a:pos x="91" y="185"/>
              </a:cxn>
              <a:cxn ang="0">
                <a:pos x="87" y="183"/>
              </a:cxn>
              <a:cxn ang="0">
                <a:pos x="83" y="180"/>
              </a:cxn>
              <a:cxn ang="0">
                <a:pos x="79" y="178"/>
              </a:cxn>
              <a:cxn ang="0">
                <a:pos x="74" y="176"/>
              </a:cxn>
              <a:cxn ang="0">
                <a:pos x="70" y="174"/>
              </a:cxn>
              <a:cxn ang="0">
                <a:pos x="66" y="172"/>
              </a:cxn>
              <a:cxn ang="0">
                <a:pos x="62" y="170"/>
              </a:cxn>
              <a:cxn ang="0">
                <a:pos x="60" y="168"/>
              </a:cxn>
              <a:cxn ang="0">
                <a:pos x="55" y="166"/>
              </a:cxn>
              <a:cxn ang="0">
                <a:pos x="51" y="161"/>
              </a:cxn>
              <a:cxn ang="0">
                <a:pos x="47" y="159"/>
              </a:cxn>
              <a:cxn ang="0">
                <a:pos x="0" y="193"/>
              </a:cxn>
              <a:cxn ang="0">
                <a:pos x="196" y="0"/>
              </a:cxn>
              <a:cxn ang="0">
                <a:pos x="202" y="2"/>
              </a:cxn>
              <a:cxn ang="0">
                <a:pos x="209" y="2"/>
              </a:cxn>
              <a:cxn ang="0">
                <a:pos x="213" y="2"/>
              </a:cxn>
              <a:cxn ang="0">
                <a:pos x="219" y="4"/>
              </a:cxn>
              <a:cxn ang="0">
                <a:pos x="226" y="4"/>
              </a:cxn>
              <a:cxn ang="0">
                <a:pos x="232" y="6"/>
              </a:cxn>
              <a:cxn ang="0">
                <a:pos x="238" y="6"/>
              </a:cxn>
              <a:cxn ang="0">
                <a:pos x="245" y="8"/>
              </a:cxn>
              <a:cxn ang="0">
                <a:pos x="251" y="8"/>
              </a:cxn>
              <a:cxn ang="0">
                <a:pos x="255" y="10"/>
              </a:cxn>
              <a:cxn ang="0">
                <a:pos x="262" y="10"/>
              </a:cxn>
              <a:cxn ang="0">
                <a:pos x="268" y="12"/>
              </a:cxn>
              <a:cxn ang="0">
                <a:pos x="275" y="12"/>
              </a:cxn>
              <a:cxn ang="0">
                <a:pos x="281" y="15"/>
              </a:cxn>
              <a:cxn ang="0">
                <a:pos x="287" y="15"/>
              </a:cxn>
              <a:cxn ang="0">
                <a:pos x="111" y="195"/>
              </a:cxn>
            </a:cxnLst>
            <a:rect l="0" t="0" r="r" b="b"/>
            <a:pathLst>
              <a:path w="291" h="196">
                <a:moveTo>
                  <a:pt x="111" y="195"/>
                </a:moveTo>
                <a:lnTo>
                  <a:pt x="109" y="193"/>
                </a:lnTo>
                <a:lnTo>
                  <a:pt x="106" y="193"/>
                </a:lnTo>
                <a:lnTo>
                  <a:pt x="104" y="191"/>
                </a:lnTo>
                <a:lnTo>
                  <a:pt x="102" y="191"/>
                </a:lnTo>
                <a:lnTo>
                  <a:pt x="100" y="189"/>
                </a:lnTo>
                <a:lnTo>
                  <a:pt x="98" y="189"/>
                </a:lnTo>
                <a:lnTo>
                  <a:pt x="96" y="187"/>
                </a:lnTo>
                <a:lnTo>
                  <a:pt x="94" y="187"/>
                </a:lnTo>
                <a:lnTo>
                  <a:pt x="91" y="185"/>
                </a:lnTo>
                <a:lnTo>
                  <a:pt x="89" y="185"/>
                </a:lnTo>
                <a:lnTo>
                  <a:pt x="87" y="183"/>
                </a:lnTo>
                <a:lnTo>
                  <a:pt x="85" y="183"/>
                </a:lnTo>
                <a:lnTo>
                  <a:pt x="83" y="180"/>
                </a:lnTo>
                <a:lnTo>
                  <a:pt x="81" y="180"/>
                </a:lnTo>
                <a:lnTo>
                  <a:pt x="79" y="178"/>
                </a:lnTo>
                <a:lnTo>
                  <a:pt x="77" y="178"/>
                </a:lnTo>
                <a:lnTo>
                  <a:pt x="74" y="176"/>
                </a:lnTo>
                <a:lnTo>
                  <a:pt x="72" y="176"/>
                </a:lnTo>
                <a:lnTo>
                  <a:pt x="70" y="174"/>
                </a:lnTo>
                <a:lnTo>
                  <a:pt x="68" y="174"/>
                </a:lnTo>
                <a:lnTo>
                  <a:pt x="66" y="172"/>
                </a:lnTo>
                <a:lnTo>
                  <a:pt x="64" y="172"/>
                </a:lnTo>
                <a:lnTo>
                  <a:pt x="62" y="170"/>
                </a:lnTo>
                <a:lnTo>
                  <a:pt x="60" y="170"/>
                </a:lnTo>
                <a:lnTo>
                  <a:pt x="60" y="168"/>
                </a:lnTo>
                <a:lnTo>
                  <a:pt x="57" y="166"/>
                </a:lnTo>
                <a:lnTo>
                  <a:pt x="55" y="166"/>
                </a:lnTo>
                <a:lnTo>
                  <a:pt x="53" y="163"/>
                </a:lnTo>
                <a:lnTo>
                  <a:pt x="51" y="161"/>
                </a:lnTo>
                <a:lnTo>
                  <a:pt x="49" y="161"/>
                </a:lnTo>
                <a:lnTo>
                  <a:pt x="47" y="159"/>
                </a:lnTo>
                <a:lnTo>
                  <a:pt x="30" y="187"/>
                </a:lnTo>
                <a:lnTo>
                  <a:pt x="0" y="193"/>
                </a:lnTo>
                <a:lnTo>
                  <a:pt x="192" y="0"/>
                </a:lnTo>
                <a:lnTo>
                  <a:pt x="196" y="0"/>
                </a:lnTo>
                <a:lnTo>
                  <a:pt x="198" y="0"/>
                </a:lnTo>
                <a:lnTo>
                  <a:pt x="202" y="2"/>
                </a:lnTo>
                <a:lnTo>
                  <a:pt x="204" y="2"/>
                </a:lnTo>
                <a:lnTo>
                  <a:pt x="209" y="2"/>
                </a:lnTo>
                <a:lnTo>
                  <a:pt x="211" y="2"/>
                </a:lnTo>
                <a:lnTo>
                  <a:pt x="213" y="2"/>
                </a:lnTo>
                <a:lnTo>
                  <a:pt x="217" y="4"/>
                </a:lnTo>
                <a:lnTo>
                  <a:pt x="219" y="4"/>
                </a:lnTo>
                <a:lnTo>
                  <a:pt x="224" y="4"/>
                </a:lnTo>
                <a:lnTo>
                  <a:pt x="226" y="4"/>
                </a:lnTo>
                <a:lnTo>
                  <a:pt x="230" y="4"/>
                </a:lnTo>
                <a:lnTo>
                  <a:pt x="232" y="6"/>
                </a:lnTo>
                <a:lnTo>
                  <a:pt x="234" y="6"/>
                </a:lnTo>
                <a:lnTo>
                  <a:pt x="238" y="6"/>
                </a:lnTo>
                <a:lnTo>
                  <a:pt x="241" y="6"/>
                </a:lnTo>
                <a:lnTo>
                  <a:pt x="245" y="8"/>
                </a:lnTo>
                <a:lnTo>
                  <a:pt x="247" y="8"/>
                </a:lnTo>
                <a:lnTo>
                  <a:pt x="251" y="8"/>
                </a:lnTo>
                <a:lnTo>
                  <a:pt x="253" y="8"/>
                </a:lnTo>
                <a:lnTo>
                  <a:pt x="255" y="10"/>
                </a:lnTo>
                <a:lnTo>
                  <a:pt x="260" y="10"/>
                </a:lnTo>
                <a:lnTo>
                  <a:pt x="262" y="10"/>
                </a:lnTo>
                <a:lnTo>
                  <a:pt x="266" y="10"/>
                </a:lnTo>
                <a:lnTo>
                  <a:pt x="268" y="12"/>
                </a:lnTo>
                <a:lnTo>
                  <a:pt x="273" y="12"/>
                </a:lnTo>
                <a:lnTo>
                  <a:pt x="275" y="12"/>
                </a:lnTo>
                <a:lnTo>
                  <a:pt x="277" y="12"/>
                </a:lnTo>
                <a:lnTo>
                  <a:pt x="281" y="15"/>
                </a:lnTo>
                <a:lnTo>
                  <a:pt x="283" y="15"/>
                </a:lnTo>
                <a:lnTo>
                  <a:pt x="287" y="15"/>
                </a:lnTo>
                <a:lnTo>
                  <a:pt x="290" y="15"/>
                </a:lnTo>
                <a:lnTo>
                  <a:pt x="111" y="195"/>
                </a:lnTo>
              </a:path>
            </a:pathLst>
          </a:custGeom>
          <a:solidFill>
            <a:srgbClr val="292929"/>
          </a:solidFill>
          <a:ln w="9525" cap="rnd">
            <a:noFill/>
            <a:round/>
            <a:headEnd/>
            <a:tailEnd/>
          </a:ln>
          <a:effectLst/>
        </p:spPr>
        <p:txBody>
          <a:bodyPr/>
          <a:lstStyle/>
          <a:p>
            <a:endParaRPr lang="en-US"/>
          </a:p>
        </p:txBody>
      </p:sp>
      <p:sp>
        <p:nvSpPr>
          <p:cNvPr id="39190" name="Freeform 278"/>
          <p:cNvSpPr>
            <a:spLocks/>
          </p:cNvSpPr>
          <p:nvPr/>
        </p:nvSpPr>
        <p:spPr bwMode="auto">
          <a:xfrm>
            <a:off x="1362075" y="1246188"/>
            <a:ext cx="493713" cy="365125"/>
          </a:xfrm>
          <a:custGeom>
            <a:avLst/>
            <a:gdLst/>
            <a:ahLst/>
            <a:cxnLst>
              <a:cxn ang="0">
                <a:pos x="2" y="172"/>
              </a:cxn>
              <a:cxn ang="0">
                <a:pos x="7" y="174"/>
              </a:cxn>
              <a:cxn ang="0">
                <a:pos x="13" y="177"/>
              </a:cxn>
              <a:cxn ang="0">
                <a:pos x="17" y="179"/>
              </a:cxn>
              <a:cxn ang="0">
                <a:pos x="24" y="181"/>
              </a:cxn>
              <a:cxn ang="0">
                <a:pos x="28" y="185"/>
              </a:cxn>
              <a:cxn ang="0">
                <a:pos x="34" y="187"/>
              </a:cxn>
              <a:cxn ang="0">
                <a:pos x="39" y="189"/>
              </a:cxn>
              <a:cxn ang="0">
                <a:pos x="45" y="192"/>
              </a:cxn>
              <a:cxn ang="0">
                <a:pos x="49" y="194"/>
              </a:cxn>
              <a:cxn ang="0">
                <a:pos x="56" y="194"/>
              </a:cxn>
              <a:cxn ang="0">
                <a:pos x="60" y="196"/>
              </a:cxn>
              <a:cxn ang="0">
                <a:pos x="66" y="198"/>
              </a:cxn>
              <a:cxn ang="0">
                <a:pos x="71" y="198"/>
              </a:cxn>
              <a:cxn ang="0">
                <a:pos x="75" y="200"/>
              </a:cxn>
              <a:cxn ang="0">
                <a:pos x="81" y="200"/>
              </a:cxn>
              <a:cxn ang="0">
                <a:pos x="264" y="19"/>
              </a:cxn>
              <a:cxn ang="0">
                <a:pos x="260" y="17"/>
              </a:cxn>
              <a:cxn ang="0">
                <a:pos x="254" y="17"/>
              </a:cxn>
              <a:cxn ang="0">
                <a:pos x="247" y="15"/>
              </a:cxn>
              <a:cxn ang="0">
                <a:pos x="241" y="15"/>
              </a:cxn>
              <a:cxn ang="0">
                <a:pos x="235" y="13"/>
              </a:cxn>
              <a:cxn ang="0">
                <a:pos x="230" y="11"/>
              </a:cxn>
              <a:cxn ang="0">
                <a:pos x="224" y="11"/>
              </a:cxn>
              <a:cxn ang="0">
                <a:pos x="218" y="9"/>
              </a:cxn>
              <a:cxn ang="0">
                <a:pos x="211" y="9"/>
              </a:cxn>
              <a:cxn ang="0">
                <a:pos x="205" y="6"/>
              </a:cxn>
              <a:cxn ang="0">
                <a:pos x="201" y="6"/>
              </a:cxn>
              <a:cxn ang="0">
                <a:pos x="194" y="4"/>
              </a:cxn>
              <a:cxn ang="0">
                <a:pos x="188" y="4"/>
              </a:cxn>
              <a:cxn ang="0">
                <a:pos x="181" y="2"/>
              </a:cxn>
              <a:cxn ang="0">
                <a:pos x="175" y="2"/>
              </a:cxn>
              <a:cxn ang="0">
                <a:pos x="171" y="0"/>
              </a:cxn>
            </a:cxnLst>
            <a:rect l="0" t="0" r="r" b="b"/>
            <a:pathLst>
              <a:path w="265" h="201">
                <a:moveTo>
                  <a:pt x="0" y="170"/>
                </a:moveTo>
                <a:lnTo>
                  <a:pt x="2" y="172"/>
                </a:lnTo>
                <a:lnTo>
                  <a:pt x="5" y="172"/>
                </a:lnTo>
                <a:lnTo>
                  <a:pt x="7" y="174"/>
                </a:lnTo>
                <a:lnTo>
                  <a:pt x="11" y="177"/>
                </a:lnTo>
                <a:lnTo>
                  <a:pt x="13" y="177"/>
                </a:lnTo>
                <a:lnTo>
                  <a:pt x="15" y="179"/>
                </a:lnTo>
                <a:lnTo>
                  <a:pt x="17" y="179"/>
                </a:lnTo>
                <a:lnTo>
                  <a:pt x="22" y="181"/>
                </a:lnTo>
                <a:lnTo>
                  <a:pt x="24" y="181"/>
                </a:lnTo>
                <a:lnTo>
                  <a:pt x="26" y="183"/>
                </a:lnTo>
                <a:lnTo>
                  <a:pt x="28" y="185"/>
                </a:lnTo>
                <a:lnTo>
                  <a:pt x="32" y="185"/>
                </a:lnTo>
                <a:lnTo>
                  <a:pt x="34" y="187"/>
                </a:lnTo>
                <a:lnTo>
                  <a:pt x="37" y="187"/>
                </a:lnTo>
                <a:lnTo>
                  <a:pt x="39" y="189"/>
                </a:lnTo>
                <a:lnTo>
                  <a:pt x="43" y="189"/>
                </a:lnTo>
                <a:lnTo>
                  <a:pt x="45" y="192"/>
                </a:lnTo>
                <a:lnTo>
                  <a:pt x="47" y="192"/>
                </a:lnTo>
                <a:lnTo>
                  <a:pt x="49" y="194"/>
                </a:lnTo>
                <a:lnTo>
                  <a:pt x="54" y="194"/>
                </a:lnTo>
                <a:lnTo>
                  <a:pt x="56" y="194"/>
                </a:lnTo>
                <a:lnTo>
                  <a:pt x="58" y="196"/>
                </a:lnTo>
                <a:lnTo>
                  <a:pt x="60" y="196"/>
                </a:lnTo>
                <a:lnTo>
                  <a:pt x="64" y="196"/>
                </a:lnTo>
                <a:lnTo>
                  <a:pt x="66" y="198"/>
                </a:lnTo>
                <a:lnTo>
                  <a:pt x="68" y="198"/>
                </a:lnTo>
                <a:lnTo>
                  <a:pt x="71" y="198"/>
                </a:lnTo>
                <a:lnTo>
                  <a:pt x="73" y="200"/>
                </a:lnTo>
                <a:lnTo>
                  <a:pt x="75" y="200"/>
                </a:lnTo>
                <a:lnTo>
                  <a:pt x="79" y="200"/>
                </a:lnTo>
                <a:lnTo>
                  <a:pt x="81" y="200"/>
                </a:lnTo>
                <a:lnTo>
                  <a:pt x="83" y="200"/>
                </a:lnTo>
                <a:lnTo>
                  <a:pt x="264" y="19"/>
                </a:lnTo>
                <a:lnTo>
                  <a:pt x="262" y="17"/>
                </a:lnTo>
                <a:lnTo>
                  <a:pt x="260" y="17"/>
                </a:lnTo>
                <a:lnTo>
                  <a:pt x="256" y="17"/>
                </a:lnTo>
                <a:lnTo>
                  <a:pt x="254" y="17"/>
                </a:lnTo>
                <a:lnTo>
                  <a:pt x="249" y="15"/>
                </a:lnTo>
                <a:lnTo>
                  <a:pt x="247" y="15"/>
                </a:lnTo>
                <a:lnTo>
                  <a:pt x="245" y="15"/>
                </a:lnTo>
                <a:lnTo>
                  <a:pt x="241" y="15"/>
                </a:lnTo>
                <a:lnTo>
                  <a:pt x="239" y="13"/>
                </a:lnTo>
                <a:lnTo>
                  <a:pt x="235" y="13"/>
                </a:lnTo>
                <a:lnTo>
                  <a:pt x="232" y="13"/>
                </a:lnTo>
                <a:lnTo>
                  <a:pt x="230" y="11"/>
                </a:lnTo>
                <a:lnTo>
                  <a:pt x="226" y="11"/>
                </a:lnTo>
                <a:lnTo>
                  <a:pt x="224" y="11"/>
                </a:lnTo>
                <a:lnTo>
                  <a:pt x="220" y="11"/>
                </a:lnTo>
                <a:lnTo>
                  <a:pt x="218" y="9"/>
                </a:lnTo>
                <a:lnTo>
                  <a:pt x="215" y="9"/>
                </a:lnTo>
                <a:lnTo>
                  <a:pt x="211" y="9"/>
                </a:lnTo>
                <a:lnTo>
                  <a:pt x="209" y="9"/>
                </a:lnTo>
                <a:lnTo>
                  <a:pt x="205" y="6"/>
                </a:lnTo>
                <a:lnTo>
                  <a:pt x="203" y="6"/>
                </a:lnTo>
                <a:lnTo>
                  <a:pt x="201" y="6"/>
                </a:lnTo>
                <a:lnTo>
                  <a:pt x="196" y="6"/>
                </a:lnTo>
                <a:lnTo>
                  <a:pt x="194" y="4"/>
                </a:lnTo>
                <a:lnTo>
                  <a:pt x="190" y="4"/>
                </a:lnTo>
                <a:lnTo>
                  <a:pt x="188" y="4"/>
                </a:lnTo>
                <a:lnTo>
                  <a:pt x="186" y="4"/>
                </a:lnTo>
                <a:lnTo>
                  <a:pt x="181" y="2"/>
                </a:lnTo>
                <a:lnTo>
                  <a:pt x="179" y="2"/>
                </a:lnTo>
                <a:lnTo>
                  <a:pt x="175" y="2"/>
                </a:lnTo>
                <a:lnTo>
                  <a:pt x="173" y="2"/>
                </a:lnTo>
                <a:lnTo>
                  <a:pt x="171" y="0"/>
                </a:lnTo>
                <a:lnTo>
                  <a:pt x="0" y="170"/>
                </a:lnTo>
              </a:path>
            </a:pathLst>
          </a:custGeom>
          <a:solidFill>
            <a:srgbClr val="2E2E2E"/>
          </a:solidFill>
          <a:ln w="9525" cap="rnd">
            <a:noFill/>
            <a:round/>
            <a:headEnd/>
            <a:tailEnd/>
          </a:ln>
          <a:effectLst/>
        </p:spPr>
        <p:txBody>
          <a:bodyPr/>
          <a:lstStyle/>
          <a:p>
            <a:endParaRPr lang="en-US"/>
          </a:p>
        </p:txBody>
      </p:sp>
      <p:sp>
        <p:nvSpPr>
          <p:cNvPr id="39191" name="Freeform 279"/>
          <p:cNvSpPr>
            <a:spLocks/>
          </p:cNvSpPr>
          <p:nvPr/>
        </p:nvSpPr>
        <p:spPr bwMode="auto">
          <a:xfrm>
            <a:off x="1435100" y="1262063"/>
            <a:ext cx="534988" cy="422275"/>
          </a:xfrm>
          <a:custGeom>
            <a:avLst/>
            <a:gdLst/>
            <a:ahLst/>
            <a:cxnLst>
              <a:cxn ang="0">
                <a:pos x="61" y="231"/>
              </a:cxn>
              <a:cxn ang="0">
                <a:pos x="49" y="193"/>
              </a:cxn>
              <a:cxn ang="0">
                <a:pos x="47" y="193"/>
              </a:cxn>
              <a:cxn ang="0">
                <a:pos x="47" y="191"/>
              </a:cxn>
              <a:cxn ang="0">
                <a:pos x="44" y="191"/>
              </a:cxn>
              <a:cxn ang="0">
                <a:pos x="42" y="191"/>
              </a:cxn>
              <a:cxn ang="0">
                <a:pos x="40" y="191"/>
              </a:cxn>
              <a:cxn ang="0">
                <a:pos x="38" y="191"/>
              </a:cxn>
              <a:cxn ang="0">
                <a:pos x="36" y="191"/>
              </a:cxn>
              <a:cxn ang="0">
                <a:pos x="34" y="191"/>
              </a:cxn>
              <a:cxn ang="0">
                <a:pos x="34" y="189"/>
              </a:cxn>
              <a:cxn ang="0">
                <a:pos x="32" y="189"/>
              </a:cxn>
              <a:cxn ang="0">
                <a:pos x="29" y="189"/>
              </a:cxn>
              <a:cxn ang="0">
                <a:pos x="27" y="189"/>
              </a:cxn>
              <a:cxn ang="0">
                <a:pos x="25" y="189"/>
              </a:cxn>
              <a:cxn ang="0">
                <a:pos x="23" y="187"/>
              </a:cxn>
              <a:cxn ang="0">
                <a:pos x="21" y="187"/>
              </a:cxn>
              <a:cxn ang="0">
                <a:pos x="19" y="187"/>
              </a:cxn>
              <a:cxn ang="0">
                <a:pos x="17" y="185"/>
              </a:cxn>
              <a:cxn ang="0">
                <a:pos x="15" y="185"/>
              </a:cxn>
              <a:cxn ang="0">
                <a:pos x="12" y="185"/>
              </a:cxn>
              <a:cxn ang="0">
                <a:pos x="10" y="185"/>
              </a:cxn>
              <a:cxn ang="0">
                <a:pos x="10" y="183"/>
              </a:cxn>
              <a:cxn ang="0">
                <a:pos x="8" y="183"/>
              </a:cxn>
              <a:cxn ang="0">
                <a:pos x="6" y="183"/>
              </a:cxn>
              <a:cxn ang="0">
                <a:pos x="4" y="180"/>
              </a:cxn>
              <a:cxn ang="0">
                <a:pos x="2" y="180"/>
              </a:cxn>
              <a:cxn ang="0">
                <a:pos x="0" y="180"/>
              </a:cxn>
              <a:cxn ang="0">
                <a:pos x="179" y="0"/>
              </a:cxn>
              <a:cxn ang="0">
                <a:pos x="181" y="2"/>
              </a:cxn>
              <a:cxn ang="0">
                <a:pos x="183" y="2"/>
              </a:cxn>
              <a:cxn ang="0">
                <a:pos x="185" y="2"/>
              </a:cxn>
              <a:cxn ang="0">
                <a:pos x="187" y="2"/>
              </a:cxn>
              <a:cxn ang="0">
                <a:pos x="189" y="2"/>
              </a:cxn>
              <a:cxn ang="0">
                <a:pos x="191" y="4"/>
              </a:cxn>
              <a:cxn ang="0">
                <a:pos x="193" y="4"/>
              </a:cxn>
              <a:cxn ang="0">
                <a:pos x="196" y="4"/>
              </a:cxn>
              <a:cxn ang="0">
                <a:pos x="198" y="4"/>
              </a:cxn>
              <a:cxn ang="0">
                <a:pos x="200" y="4"/>
              </a:cxn>
              <a:cxn ang="0">
                <a:pos x="202" y="4"/>
              </a:cxn>
              <a:cxn ang="0">
                <a:pos x="204" y="6"/>
              </a:cxn>
              <a:cxn ang="0">
                <a:pos x="206" y="6"/>
              </a:cxn>
              <a:cxn ang="0">
                <a:pos x="208" y="6"/>
              </a:cxn>
              <a:cxn ang="0">
                <a:pos x="210" y="6"/>
              </a:cxn>
              <a:cxn ang="0">
                <a:pos x="213" y="6"/>
              </a:cxn>
              <a:cxn ang="0">
                <a:pos x="215" y="8"/>
              </a:cxn>
              <a:cxn ang="0">
                <a:pos x="217" y="8"/>
              </a:cxn>
              <a:cxn ang="0">
                <a:pos x="219" y="8"/>
              </a:cxn>
              <a:cxn ang="0">
                <a:pos x="221" y="8"/>
              </a:cxn>
              <a:cxn ang="0">
                <a:pos x="223" y="8"/>
              </a:cxn>
              <a:cxn ang="0">
                <a:pos x="223" y="10"/>
              </a:cxn>
              <a:cxn ang="0">
                <a:pos x="225" y="10"/>
              </a:cxn>
              <a:cxn ang="0">
                <a:pos x="228" y="10"/>
              </a:cxn>
              <a:cxn ang="0">
                <a:pos x="230" y="10"/>
              </a:cxn>
              <a:cxn ang="0">
                <a:pos x="232" y="10"/>
              </a:cxn>
              <a:cxn ang="0">
                <a:pos x="255" y="10"/>
              </a:cxn>
              <a:cxn ang="0">
                <a:pos x="287" y="4"/>
              </a:cxn>
              <a:cxn ang="0">
                <a:pos x="61" y="231"/>
              </a:cxn>
            </a:cxnLst>
            <a:rect l="0" t="0" r="r" b="b"/>
            <a:pathLst>
              <a:path w="288" h="232">
                <a:moveTo>
                  <a:pt x="61" y="231"/>
                </a:moveTo>
                <a:lnTo>
                  <a:pt x="49" y="193"/>
                </a:lnTo>
                <a:lnTo>
                  <a:pt x="47" y="193"/>
                </a:lnTo>
                <a:lnTo>
                  <a:pt x="47" y="191"/>
                </a:lnTo>
                <a:lnTo>
                  <a:pt x="44" y="191"/>
                </a:lnTo>
                <a:lnTo>
                  <a:pt x="42" y="191"/>
                </a:lnTo>
                <a:lnTo>
                  <a:pt x="40" y="191"/>
                </a:lnTo>
                <a:lnTo>
                  <a:pt x="38" y="191"/>
                </a:lnTo>
                <a:lnTo>
                  <a:pt x="36" y="191"/>
                </a:lnTo>
                <a:lnTo>
                  <a:pt x="34" y="191"/>
                </a:lnTo>
                <a:lnTo>
                  <a:pt x="34" y="189"/>
                </a:lnTo>
                <a:lnTo>
                  <a:pt x="32" y="189"/>
                </a:lnTo>
                <a:lnTo>
                  <a:pt x="29" y="189"/>
                </a:lnTo>
                <a:lnTo>
                  <a:pt x="27" y="189"/>
                </a:lnTo>
                <a:lnTo>
                  <a:pt x="25" y="189"/>
                </a:lnTo>
                <a:lnTo>
                  <a:pt x="23" y="187"/>
                </a:lnTo>
                <a:lnTo>
                  <a:pt x="21" y="187"/>
                </a:lnTo>
                <a:lnTo>
                  <a:pt x="19" y="187"/>
                </a:lnTo>
                <a:lnTo>
                  <a:pt x="17" y="185"/>
                </a:lnTo>
                <a:lnTo>
                  <a:pt x="15" y="185"/>
                </a:lnTo>
                <a:lnTo>
                  <a:pt x="12" y="185"/>
                </a:lnTo>
                <a:lnTo>
                  <a:pt x="10" y="185"/>
                </a:lnTo>
                <a:lnTo>
                  <a:pt x="10" y="183"/>
                </a:lnTo>
                <a:lnTo>
                  <a:pt x="8" y="183"/>
                </a:lnTo>
                <a:lnTo>
                  <a:pt x="6" y="183"/>
                </a:lnTo>
                <a:lnTo>
                  <a:pt x="4" y="180"/>
                </a:lnTo>
                <a:lnTo>
                  <a:pt x="2" y="180"/>
                </a:lnTo>
                <a:lnTo>
                  <a:pt x="0" y="180"/>
                </a:lnTo>
                <a:lnTo>
                  <a:pt x="179" y="0"/>
                </a:lnTo>
                <a:lnTo>
                  <a:pt x="181" y="2"/>
                </a:lnTo>
                <a:lnTo>
                  <a:pt x="183" y="2"/>
                </a:lnTo>
                <a:lnTo>
                  <a:pt x="185" y="2"/>
                </a:lnTo>
                <a:lnTo>
                  <a:pt x="187" y="2"/>
                </a:lnTo>
                <a:lnTo>
                  <a:pt x="189" y="2"/>
                </a:lnTo>
                <a:lnTo>
                  <a:pt x="191" y="4"/>
                </a:lnTo>
                <a:lnTo>
                  <a:pt x="193" y="4"/>
                </a:lnTo>
                <a:lnTo>
                  <a:pt x="196" y="4"/>
                </a:lnTo>
                <a:lnTo>
                  <a:pt x="198" y="4"/>
                </a:lnTo>
                <a:lnTo>
                  <a:pt x="200" y="4"/>
                </a:lnTo>
                <a:lnTo>
                  <a:pt x="202" y="4"/>
                </a:lnTo>
                <a:lnTo>
                  <a:pt x="204" y="6"/>
                </a:lnTo>
                <a:lnTo>
                  <a:pt x="206" y="6"/>
                </a:lnTo>
                <a:lnTo>
                  <a:pt x="208" y="6"/>
                </a:lnTo>
                <a:lnTo>
                  <a:pt x="210" y="6"/>
                </a:lnTo>
                <a:lnTo>
                  <a:pt x="213" y="6"/>
                </a:lnTo>
                <a:lnTo>
                  <a:pt x="215" y="8"/>
                </a:lnTo>
                <a:lnTo>
                  <a:pt x="217" y="8"/>
                </a:lnTo>
                <a:lnTo>
                  <a:pt x="219" y="8"/>
                </a:lnTo>
                <a:lnTo>
                  <a:pt x="221" y="8"/>
                </a:lnTo>
                <a:lnTo>
                  <a:pt x="223" y="8"/>
                </a:lnTo>
                <a:lnTo>
                  <a:pt x="223" y="10"/>
                </a:lnTo>
                <a:lnTo>
                  <a:pt x="225" y="10"/>
                </a:lnTo>
                <a:lnTo>
                  <a:pt x="228" y="10"/>
                </a:lnTo>
                <a:lnTo>
                  <a:pt x="230" y="10"/>
                </a:lnTo>
                <a:lnTo>
                  <a:pt x="232" y="10"/>
                </a:lnTo>
                <a:lnTo>
                  <a:pt x="255" y="10"/>
                </a:lnTo>
                <a:lnTo>
                  <a:pt x="287" y="4"/>
                </a:lnTo>
                <a:lnTo>
                  <a:pt x="61" y="231"/>
                </a:lnTo>
              </a:path>
            </a:pathLst>
          </a:custGeom>
          <a:solidFill>
            <a:srgbClr val="333333"/>
          </a:solidFill>
          <a:ln w="9525" cap="rnd">
            <a:noFill/>
            <a:round/>
            <a:headEnd/>
            <a:tailEnd/>
          </a:ln>
          <a:effectLst/>
        </p:spPr>
        <p:txBody>
          <a:bodyPr/>
          <a:lstStyle/>
          <a:p>
            <a:endParaRPr lang="en-US"/>
          </a:p>
        </p:txBody>
      </p:sp>
      <p:sp>
        <p:nvSpPr>
          <p:cNvPr id="39192" name="Freeform 280"/>
          <p:cNvSpPr>
            <a:spLocks/>
          </p:cNvSpPr>
          <p:nvPr/>
        </p:nvSpPr>
        <p:spPr bwMode="auto">
          <a:xfrm>
            <a:off x="1516063" y="1249363"/>
            <a:ext cx="530225" cy="515937"/>
          </a:xfrm>
          <a:custGeom>
            <a:avLst/>
            <a:gdLst/>
            <a:ahLst/>
            <a:cxnLst>
              <a:cxn ang="0">
                <a:pos x="28" y="283"/>
              </a:cxn>
              <a:cxn ang="0">
                <a:pos x="20" y="272"/>
              </a:cxn>
              <a:cxn ang="0">
                <a:pos x="20" y="247"/>
              </a:cxn>
              <a:cxn ang="0">
                <a:pos x="5" y="200"/>
              </a:cxn>
              <a:cxn ang="0">
                <a:pos x="3" y="200"/>
              </a:cxn>
              <a:cxn ang="0">
                <a:pos x="3" y="198"/>
              </a:cxn>
              <a:cxn ang="0">
                <a:pos x="0" y="198"/>
              </a:cxn>
              <a:cxn ang="0">
                <a:pos x="181" y="17"/>
              </a:cxn>
              <a:cxn ang="0">
                <a:pos x="184" y="17"/>
              </a:cxn>
              <a:cxn ang="0">
                <a:pos x="186" y="17"/>
              </a:cxn>
              <a:cxn ang="0">
                <a:pos x="188" y="17"/>
              </a:cxn>
              <a:cxn ang="0">
                <a:pos x="211" y="17"/>
              </a:cxn>
              <a:cxn ang="0">
                <a:pos x="245" y="11"/>
              </a:cxn>
              <a:cxn ang="0">
                <a:pos x="262" y="0"/>
              </a:cxn>
              <a:cxn ang="0">
                <a:pos x="275" y="28"/>
              </a:cxn>
              <a:cxn ang="0">
                <a:pos x="284" y="28"/>
              </a:cxn>
              <a:cxn ang="0">
                <a:pos x="28" y="283"/>
              </a:cxn>
            </a:cxnLst>
            <a:rect l="0" t="0" r="r" b="b"/>
            <a:pathLst>
              <a:path w="285" h="284">
                <a:moveTo>
                  <a:pt x="28" y="283"/>
                </a:moveTo>
                <a:lnTo>
                  <a:pt x="20" y="272"/>
                </a:lnTo>
                <a:lnTo>
                  <a:pt x="20" y="247"/>
                </a:lnTo>
                <a:lnTo>
                  <a:pt x="5" y="200"/>
                </a:lnTo>
                <a:lnTo>
                  <a:pt x="3" y="200"/>
                </a:lnTo>
                <a:lnTo>
                  <a:pt x="3" y="198"/>
                </a:lnTo>
                <a:lnTo>
                  <a:pt x="0" y="198"/>
                </a:lnTo>
                <a:lnTo>
                  <a:pt x="181" y="17"/>
                </a:lnTo>
                <a:lnTo>
                  <a:pt x="184" y="17"/>
                </a:lnTo>
                <a:lnTo>
                  <a:pt x="186" y="17"/>
                </a:lnTo>
                <a:lnTo>
                  <a:pt x="188" y="17"/>
                </a:lnTo>
                <a:lnTo>
                  <a:pt x="211" y="17"/>
                </a:lnTo>
                <a:lnTo>
                  <a:pt x="245" y="11"/>
                </a:lnTo>
                <a:lnTo>
                  <a:pt x="262" y="0"/>
                </a:lnTo>
                <a:lnTo>
                  <a:pt x="275" y="28"/>
                </a:lnTo>
                <a:lnTo>
                  <a:pt x="284" y="28"/>
                </a:lnTo>
                <a:lnTo>
                  <a:pt x="28" y="283"/>
                </a:lnTo>
              </a:path>
            </a:pathLst>
          </a:custGeom>
          <a:solidFill>
            <a:srgbClr val="383838"/>
          </a:solidFill>
          <a:ln w="9525" cap="rnd">
            <a:noFill/>
            <a:round/>
            <a:headEnd/>
            <a:tailEnd/>
          </a:ln>
          <a:effectLst/>
        </p:spPr>
        <p:txBody>
          <a:bodyPr/>
          <a:lstStyle/>
          <a:p>
            <a:endParaRPr lang="en-US"/>
          </a:p>
        </p:txBody>
      </p:sp>
      <p:sp>
        <p:nvSpPr>
          <p:cNvPr id="39193" name="Freeform 281"/>
          <p:cNvSpPr>
            <a:spLocks/>
          </p:cNvSpPr>
          <p:nvPr/>
        </p:nvSpPr>
        <p:spPr bwMode="auto">
          <a:xfrm>
            <a:off x="1547813" y="1249363"/>
            <a:ext cx="608012" cy="571500"/>
          </a:xfrm>
          <a:custGeom>
            <a:avLst/>
            <a:gdLst/>
            <a:ahLst/>
            <a:cxnLst>
              <a:cxn ang="0">
                <a:pos x="39" y="313"/>
              </a:cxn>
              <a:cxn ang="0">
                <a:pos x="3" y="272"/>
              </a:cxn>
              <a:cxn ang="0">
                <a:pos x="3" y="247"/>
              </a:cxn>
              <a:cxn ang="0">
                <a:pos x="0" y="238"/>
              </a:cxn>
              <a:cxn ang="0">
                <a:pos x="226" y="11"/>
              </a:cxn>
              <a:cxn ang="0">
                <a:pos x="228" y="11"/>
              </a:cxn>
              <a:cxn ang="0">
                <a:pos x="245" y="0"/>
              </a:cxn>
              <a:cxn ang="0">
                <a:pos x="258" y="28"/>
              </a:cxn>
              <a:cxn ang="0">
                <a:pos x="326" y="26"/>
              </a:cxn>
              <a:cxn ang="0">
                <a:pos x="39" y="313"/>
              </a:cxn>
            </a:cxnLst>
            <a:rect l="0" t="0" r="r" b="b"/>
            <a:pathLst>
              <a:path w="327" h="314">
                <a:moveTo>
                  <a:pt x="39" y="313"/>
                </a:moveTo>
                <a:lnTo>
                  <a:pt x="3" y="272"/>
                </a:lnTo>
                <a:lnTo>
                  <a:pt x="3" y="247"/>
                </a:lnTo>
                <a:lnTo>
                  <a:pt x="0" y="238"/>
                </a:lnTo>
                <a:lnTo>
                  <a:pt x="226" y="11"/>
                </a:lnTo>
                <a:lnTo>
                  <a:pt x="228" y="11"/>
                </a:lnTo>
                <a:lnTo>
                  <a:pt x="245" y="0"/>
                </a:lnTo>
                <a:lnTo>
                  <a:pt x="258" y="28"/>
                </a:lnTo>
                <a:lnTo>
                  <a:pt x="326" y="26"/>
                </a:lnTo>
                <a:lnTo>
                  <a:pt x="39" y="313"/>
                </a:lnTo>
              </a:path>
            </a:pathLst>
          </a:custGeom>
          <a:solidFill>
            <a:srgbClr val="3D3D3D"/>
          </a:solidFill>
          <a:ln w="9525" cap="rnd">
            <a:noFill/>
            <a:round/>
            <a:headEnd/>
            <a:tailEnd/>
          </a:ln>
          <a:effectLst/>
        </p:spPr>
        <p:txBody>
          <a:bodyPr/>
          <a:lstStyle/>
          <a:p>
            <a:endParaRPr lang="en-US"/>
          </a:p>
        </p:txBody>
      </p:sp>
      <p:sp>
        <p:nvSpPr>
          <p:cNvPr id="39194" name="Freeform 282"/>
          <p:cNvSpPr>
            <a:spLocks/>
          </p:cNvSpPr>
          <p:nvPr/>
        </p:nvSpPr>
        <p:spPr bwMode="auto">
          <a:xfrm>
            <a:off x="1568450" y="1296988"/>
            <a:ext cx="647700" cy="581025"/>
          </a:xfrm>
          <a:custGeom>
            <a:avLst/>
            <a:gdLst/>
            <a:ahLst/>
            <a:cxnLst>
              <a:cxn ang="0">
                <a:pos x="51" y="319"/>
              </a:cxn>
              <a:cxn ang="0">
                <a:pos x="38" y="300"/>
              </a:cxn>
              <a:cxn ang="0">
                <a:pos x="0" y="257"/>
              </a:cxn>
              <a:cxn ang="0">
                <a:pos x="256" y="2"/>
              </a:cxn>
              <a:cxn ang="0">
                <a:pos x="324" y="0"/>
              </a:cxn>
              <a:cxn ang="0">
                <a:pos x="347" y="8"/>
              </a:cxn>
              <a:cxn ang="0">
                <a:pos x="326" y="38"/>
              </a:cxn>
              <a:cxn ang="0">
                <a:pos x="332" y="40"/>
              </a:cxn>
              <a:cxn ang="0">
                <a:pos x="51" y="319"/>
              </a:cxn>
            </a:cxnLst>
            <a:rect l="0" t="0" r="r" b="b"/>
            <a:pathLst>
              <a:path w="348" h="320">
                <a:moveTo>
                  <a:pt x="51" y="319"/>
                </a:moveTo>
                <a:lnTo>
                  <a:pt x="38" y="300"/>
                </a:lnTo>
                <a:lnTo>
                  <a:pt x="0" y="257"/>
                </a:lnTo>
                <a:lnTo>
                  <a:pt x="256" y="2"/>
                </a:lnTo>
                <a:lnTo>
                  <a:pt x="324" y="0"/>
                </a:lnTo>
                <a:lnTo>
                  <a:pt x="347" y="8"/>
                </a:lnTo>
                <a:lnTo>
                  <a:pt x="326" y="38"/>
                </a:lnTo>
                <a:lnTo>
                  <a:pt x="332" y="40"/>
                </a:lnTo>
                <a:lnTo>
                  <a:pt x="51" y="319"/>
                </a:lnTo>
              </a:path>
            </a:pathLst>
          </a:custGeom>
          <a:solidFill>
            <a:srgbClr val="424242"/>
          </a:solidFill>
          <a:ln w="9525" cap="rnd">
            <a:noFill/>
            <a:round/>
            <a:headEnd/>
            <a:tailEnd/>
          </a:ln>
          <a:effectLst/>
        </p:spPr>
        <p:txBody>
          <a:bodyPr/>
          <a:lstStyle/>
          <a:p>
            <a:endParaRPr lang="en-US"/>
          </a:p>
        </p:txBody>
      </p:sp>
      <p:sp>
        <p:nvSpPr>
          <p:cNvPr id="39195" name="Freeform 283"/>
          <p:cNvSpPr>
            <a:spLocks/>
          </p:cNvSpPr>
          <p:nvPr/>
        </p:nvSpPr>
        <p:spPr bwMode="auto">
          <a:xfrm>
            <a:off x="1620838" y="1296988"/>
            <a:ext cx="658812" cy="661987"/>
          </a:xfrm>
          <a:custGeom>
            <a:avLst/>
            <a:gdLst/>
            <a:ahLst/>
            <a:cxnLst>
              <a:cxn ang="0">
                <a:pos x="36" y="363"/>
              </a:cxn>
              <a:cxn ang="0">
                <a:pos x="42" y="346"/>
              </a:cxn>
              <a:cxn ang="0">
                <a:pos x="10" y="300"/>
              </a:cxn>
              <a:cxn ang="0">
                <a:pos x="0" y="287"/>
              </a:cxn>
              <a:cxn ang="0">
                <a:pos x="287" y="0"/>
              </a:cxn>
              <a:cxn ang="0">
                <a:pos x="296" y="0"/>
              </a:cxn>
              <a:cxn ang="0">
                <a:pos x="319" y="8"/>
              </a:cxn>
              <a:cxn ang="0">
                <a:pos x="298" y="38"/>
              </a:cxn>
              <a:cxn ang="0">
                <a:pos x="336" y="47"/>
              </a:cxn>
              <a:cxn ang="0">
                <a:pos x="353" y="47"/>
              </a:cxn>
              <a:cxn ang="0">
                <a:pos x="36" y="363"/>
              </a:cxn>
            </a:cxnLst>
            <a:rect l="0" t="0" r="r" b="b"/>
            <a:pathLst>
              <a:path w="354" h="364">
                <a:moveTo>
                  <a:pt x="36" y="363"/>
                </a:moveTo>
                <a:lnTo>
                  <a:pt x="42" y="346"/>
                </a:lnTo>
                <a:lnTo>
                  <a:pt x="10" y="300"/>
                </a:lnTo>
                <a:lnTo>
                  <a:pt x="0" y="287"/>
                </a:lnTo>
                <a:lnTo>
                  <a:pt x="287" y="0"/>
                </a:lnTo>
                <a:lnTo>
                  <a:pt x="296" y="0"/>
                </a:lnTo>
                <a:lnTo>
                  <a:pt x="319" y="8"/>
                </a:lnTo>
                <a:lnTo>
                  <a:pt x="298" y="38"/>
                </a:lnTo>
                <a:lnTo>
                  <a:pt x="336" y="47"/>
                </a:lnTo>
                <a:lnTo>
                  <a:pt x="353" y="47"/>
                </a:lnTo>
                <a:lnTo>
                  <a:pt x="36" y="363"/>
                </a:lnTo>
              </a:path>
            </a:pathLst>
          </a:custGeom>
          <a:solidFill>
            <a:srgbClr val="474747"/>
          </a:solidFill>
          <a:ln w="9525" cap="rnd">
            <a:noFill/>
            <a:round/>
            <a:headEnd/>
            <a:tailEnd/>
          </a:ln>
          <a:effectLst/>
        </p:spPr>
        <p:txBody>
          <a:bodyPr/>
          <a:lstStyle/>
          <a:p>
            <a:endParaRPr lang="en-US"/>
          </a:p>
        </p:txBody>
      </p:sp>
      <p:sp>
        <p:nvSpPr>
          <p:cNvPr id="39196" name="Freeform 284"/>
          <p:cNvSpPr>
            <a:spLocks/>
          </p:cNvSpPr>
          <p:nvPr/>
        </p:nvSpPr>
        <p:spPr bwMode="auto">
          <a:xfrm>
            <a:off x="1611313" y="1350963"/>
            <a:ext cx="779462" cy="782637"/>
          </a:xfrm>
          <a:custGeom>
            <a:avLst/>
            <a:gdLst/>
            <a:ahLst/>
            <a:cxnLst>
              <a:cxn ang="0">
                <a:pos x="0" y="429"/>
              </a:cxn>
              <a:cxn ang="0">
                <a:pos x="3" y="427"/>
              </a:cxn>
              <a:cxn ang="0">
                <a:pos x="3" y="423"/>
              </a:cxn>
              <a:cxn ang="0">
                <a:pos x="3" y="421"/>
              </a:cxn>
              <a:cxn ang="0">
                <a:pos x="5" y="419"/>
              </a:cxn>
              <a:cxn ang="0">
                <a:pos x="5" y="414"/>
              </a:cxn>
              <a:cxn ang="0">
                <a:pos x="7" y="412"/>
              </a:cxn>
              <a:cxn ang="0">
                <a:pos x="7" y="410"/>
              </a:cxn>
              <a:cxn ang="0">
                <a:pos x="9" y="406"/>
              </a:cxn>
              <a:cxn ang="0">
                <a:pos x="9" y="404"/>
              </a:cxn>
              <a:cxn ang="0">
                <a:pos x="11" y="399"/>
              </a:cxn>
              <a:cxn ang="0">
                <a:pos x="11" y="397"/>
              </a:cxn>
              <a:cxn ang="0">
                <a:pos x="13" y="395"/>
              </a:cxn>
              <a:cxn ang="0">
                <a:pos x="13" y="391"/>
              </a:cxn>
              <a:cxn ang="0">
                <a:pos x="15" y="389"/>
              </a:cxn>
              <a:cxn ang="0">
                <a:pos x="15" y="387"/>
              </a:cxn>
              <a:cxn ang="0">
                <a:pos x="18" y="382"/>
              </a:cxn>
              <a:cxn ang="0">
                <a:pos x="20" y="380"/>
              </a:cxn>
              <a:cxn ang="0">
                <a:pos x="20" y="378"/>
              </a:cxn>
              <a:cxn ang="0">
                <a:pos x="22" y="374"/>
              </a:cxn>
              <a:cxn ang="0">
                <a:pos x="22" y="372"/>
              </a:cxn>
              <a:cxn ang="0">
                <a:pos x="24" y="370"/>
              </a:cxn>
              <a:cxn ang="0">
                <a:pos x="26" y="365"/>
              </a:cxn>
              <a:cxn ang="0">
                <a:pos x="26" y="363"/>
              </a:cxn>
              <a:cxn ang="0">
                <a:pos x="28" y="361"/>
              </a:cxn>
              <a:cxn ang="0">
                <a:pos x="28" y="357"/>
              </a:cxn>
              <a:cxn ang="0">
                <a:pos x="30" y="355"/>
              </a:cxn>
              <a:cxn ang="0">
                <a:pos x="32" y="353"/>
              </a:cxn>
              <a:cxn ang="0">
                <a:pos x="32" y="348"/>
              </a:cxn>
              <a:cxn ang="0">
                <a:pos x="35" y="346"/>
              </a:cxn>
              <a:cxn ang="0">
                <a:pos x="37" y="342"/>
              </a:cxn>
              <a:cxn ang="0">
                <a:pos x="37" y="340"/>
              </a:cxn>
              <a:cxn ang="0">
                <a:pos x="39" y="338"/>
              </a:cxn>
              <a:cxn ang="0">
                <a:pos x="47" y="316"/>
              </a:cxn>
              <a:cxn ang="0">
                <a:pos x="28" y="289"/>
              </a:cxn>
              <a:cxn ang="0">
                <a:pos x="309" y="10"/>
              </a:cxn>
              <a:cxn ang="0">
                <a:pos x="341" y="17"/>
              </a:cxn>
              <a:cxn ang="0">
                <a:pos x="363" y="17"/>
              </a:cxn>
              <a:cxn ang="0">
                <a:pos x="386" y="0"/>
              </a:cxn>
              <a:cxn ang="0">
                <a:pos x="418" y="12"/>
              </a:cxn>
              <a:cxn ang="0">
                <a:pos x="0" y="429"/>
              </a:cxn>
            </a:cxnLst>
            <a:rect l="0" t="0" r="r" b="b"/>
            <a:pathLst>
              <a:path w="419" h="430">
                <a:moveTo>
                  <a:pt x="0" y="429"/>
                </a:moveTo>
                <a:lnTo>
                  <a:pt x="3" y="427"/>
                </a:lnTo>
                <a:lnTo>
                  <a:pt x="3" y="423"/>
                </a:lnTo>
                <a:lnTo>
                  <a:pt x="3" y="421"/>
                </a:lnTo>
                <a:lnTo>
                  <a:pt x="5" y="419"/>
                </a:lnTo>
                <a:lnTo>
                  <a:pt x="5" y="414"/>
                </a:lnTo>
                <a:lnTo>
                  <a:pt x="7" y="412"/>
                </a:lnTo>
                <a:lnTo>
                  <a:pt x="7" y="410"/>
                </a:lnTo>
                <a:lnTo>
                  <a:pt x="9" y="406"/>
                </a:lnTo>
                <a:lnTo>
                  <a:pt x="9" y="404"/>
                </a:lnTo>
                <a:lnTo>
                  <a:pt x="11" y="399"/>
                </a:lnTo>
                <a:lnTo>
                  <a:pt x="11" y="397"/>
                </a:lnTo>
                <a:lnTo>
                  <a:pt x="13" y="395"/>
                </a:lnTo>
                <a:lnTo>
                  <a:pt x="13" y="391"/>
                </a:lnTo>
                <a:lnTo>
                  <a:pt x="15" y="389"/>
                </a:lnTo>
                <a:lnTo>
                  <a:pt x="15" y="387"/>
                </a:lnTo>
                <a:lnTo>
                  <a:pt x="18" y="382"/>
                </a:lnTo>
                <a:lnTo>
                  <a:pt x="20" y="380"/>
                </a:lnTo>
                <a:lnTo>
                  <a:pt x="20" y="378"/>
                </a:lnTo>
                <a:lnTo>
                  <a:pt x="22" y="374"/>
                </a:lnTo>
                <a:lnTo>
                  <a:pt x="22" y="372"/>
                </a:lnTo>
                <a:lnTo>
                  <a:pt x="24" y="370"/>
                </a:lnTo>
                <a:lnTo>
                  <a:pt x="26" y="365"/>
                </a:lnTo>
                <a:lnTo>
                  <a:pt x="26" y="363"/>
                </a:lnTo>
                <a:lnTo>
                  <a:pt x="28" y="361"/>
                </a:lnTo>
                <a:lnTo>
                  <a:pt x="28" y="357"/>
                </a:lnTo>
                <a:lnTo>
                  <a:pt x="30" y="355"/>
                </a:lnTo>
                <a:lnTo>
                  <a:pt x="32" y="353"/>
                </a:lnTo>
                <a:lnTo>
                  <a:pt x="32" y="348"/>
                </a:lnTo>
                <a:lnTo>
                  <a:pt x="35" y="346"/>
                </a:lnTo>
                <a:lnTo>
                  <a:pt x="37" y="342"/>
                </a:lnTo>
                <a:lnTo>
                  <a:pt x="37" y="340"/>
                </a:lnTo>
                <a:lnTo>
                  <a:pt x="39" y="338"/>
                </a:lnTo>
                <a:lnTo>
                  <a:pt x="47" y="316"/>
                </a:lnTo>
                <a:lnTo>
                  <a:pt x="28" y="289"/>
                </a:lnTo>
                <a:lnTo>
                  <a:pt x="309" y="10"/>
                </a:lnTo>
                <a:lnTo>
                  <a:pt x="341" y="17"/>
                </a:lnTo>
                <a:lnTo>
                  <a:pt x="363" y="17"/>
                </a:lnTo>
                <a:lnTo>
                  <a:pt x="386" y="0"/>
                </a:lnTo>
                <a:lnTo>
                  <a:pt x="418" y="12"/>
                </a:lnTo>
                <a:lnTo>
                  <a:pt x="0" y="429"/>
                </a:lnTo>
              </a:path>
            </a:pathLst>
          </a:custGeom>
          <a:solidFill>
            <a:srgbClr val="4F4F4F"/>
          </a:solidFill>
          <a:ln w="9525" cap="rnd">
            <a:noFill/>
            <a:round/>
            <a:headEnd/>
            <a:tailEnd/>
          </a:ln>
          <a:effectLst/>
        </p:spPr>
        <p:txBody>
          <a:bodyPr/>
          <a:lstStyle/>
          <a:p>
            <a:endParaRPr lang="en-US"/>
          </a:p>
        </p:txBody>
      </p:sp>
      <p:sp>
        <p:nvSpPr>
          <p:cNvPr id="39197" name="Freeform 285"/>
          <p:cNvSpPr>
            <a:spLocks/>
          </p:cNvSpPr>
          <p:nvPr/>
        </p:nvSpPr>
        <p:spPr bwMode="auto">
          <a:xfrm>
            <a:off x="1600200" y="1254125"/>
            <a:ext cx="1004888" cy="990600"/>
          </a:xfrm>
          <a:custGeom>
            <a:avLst/>
            <a:gdLst/>
            <a:ahLst/>
            <a:cxnLst>
              <a:cxn ang="0">
                <a:pos x="2" y="545"/>
              </a:cxn>
              <a:cxn ang="0">
                <a:pos x="0" y="541"/>
              </a:cxn>
              <a:cxn ang="0">
                <a:pos x="0" y="534"/>
              </a:cxn>
              <a:cxn ang="0">
                <a:pos x="0" y="530"/>
              </a:cxn>
              <a:cxn ang="0">
                <a:pos x="0" y="526"/>
              </a:cxn>
              <a:cxn ang="0">
                <a:pos x="0" y="519"/>
              </a:cxn>
              <a:cxn ang="0">
                <a:pos x="2" y="515"/>
              </a:cxn>
              <a:cxn ang="0">
                <a:pos x="2" y="511"/>
              </a:cxn>
              <a:cxn ang="0">
                <a:pos x="2" y="504"/>
              </a:cxn>
              <a:cxn ang="0">
                <a:pos x="2" y="500"/>
              </a:cxn>
              <a:cxn ang="0">
                <a:pos x="4" y="496"/>
              </a:cxn>
              <a:cxn ang="0">
                <a:pos x="4" y="492"/>
              </a:cxn>
              <a:cxn ang="0">
                <a:pos x="6" y="485"/>
              </a:cxn>
              <a:cxn ang="0">
                <a:pos x="9" y="481"/>
              </a:cxn>
              <a:cxn ang="0">
                <a:pos x="9" y="477"/>
              </a:cxn>
              <a:cxn ang="0">
                <a:pos x="11" y="473"/>
              </a:cxn>
              <a:cxn ang="0">
                <a:pos x="13" y="466"/>
              </a:cxn>
              <a:cxn ang="0">
                <a:pos x="13" y="462"/>
              </a:cxn>
              <a:cxn ang="0">
                <a:pos x="15" y="458"/>
              </a:cxn>
              <a:cxn ang="0">
                <a:pos x="17" y="453"/>
              </a:cxn>
              <a:cxn ang="0">
                <a:pos x="19" y="447"/>
              </a:cxn>
              <a:cxn ang="0">
                <a:pos x="21" y="443"/>
              </a:cxn>
              <a:cxn ang="0">
                <a:pos x="24" y="438"/>
              </a:cxn>
              <a:cxn ang="0">
                <a:pos x="26" y="434"/>
              </a:cxn>
              <a:cxn ang="0">
                <a:pos x="28" y="430"/>
              </a:cxn>
              <a:cxn ang="0">
                <a:pos x="30" y="424"/>
              </a:cxn>
              <a:cxn ang="0">
                <a:pos x="32" y="419"/>
              </a:cxn>
              <a:cxn ang="0">
                <a:pos x="34" y="415"/>
              </a:cxn>
              <a:cxn ang="0">
                <a:pos x="36" y="411"/>
              </a:cxn>
              <a:cxn ang="0">
                <a:pos x="38" y="404"/>
              </a:cxn>
              <a:cxn ang="0">
                <a:pos x="41" y="400"/>
              </a:cxn>
              <a:cxn ang="0">
                <a:pos x="43" y="396"/>
              </a:cxn>
              <a:cxn ang="0">
                <a:pos x="45" y="392"/>
              </a:cxn>
              <a:cxn ang="0">
                <a:pos x="47" y="387"/>
              </a:cxn>
              <a:cxn ang="0">
                <a:pos x="364" y="71"/>
              </a:cxn>
              <a:cxn ang="0">
                <a:pos x="369" y="71"/>
              </a:cxn>
              <a:cxn ang="0">
                <a:pos x="392" y="54"/>
              </a:cxn>
              <a:cxn ang="0">
                <a:pos x="437" y="71"/>
              </a:cxn>
              <a:cxn ang="0">
                <a:pos x="477" y="60"/>
              </a:cxn>
              <a:cxn ang="0">
                <a:pos x="490" y="58"/>
              </a:cxn>
              <a:cxn ang="0">
                <a:pos x="2" y="545"/>
              </a:cxn>
              <a:cxn ang="0">
                <a:pos x="513" y="34"/>
              </a:cxn>
              <a:cxn ang="0">
                <a:pos x="520" y="13"/>
              </a:cxn>
              <a:cxn ang="0">
                <a:pos x="532" y="0"/>
              </a:cxn>
              <a:cxn ang="0">
                <a:pos x="539" y="9"/>
              </a:cxn>
              <a:cxn ang="0">
                <a:pos x="513" y="34"/>
              </a:cxn>
              <a:cxn ang="0">
                <a:pos x="2" y="545"/>
              </a:cxn>
            </a:cxnLst>
            <a:rect l="0" t="0" r="r" b="b"/>
            <a:pathLst>
              <a:path w="540" h="546">
                <a:moveTo>
                  <a:pt x="2" y="545"/>
                </a:moveTo>
                <a:lnTo>
                  <a:pt x="0" y="541"/>
                </a:lnTo>
                <a:lnTo>
                  <a:pt x="0" y="534"/>
                </a:lnTo>
                <a:lnTo>
                  <a:pt x="0" y="530"/>
                </a:lnTo>
                <a:lnTo>
                  <a:pt x="0" y="526"/>
                </a:lnTo>
                <a:lnTo>
                  <a:pt x="0" y="519"/>
                </a:lnTo>
                <a:lnTo>
                  <a:pt x="2" y="515"/>
                </a:lnTo>
                <a:lnTo>
                  <a:pt x="2" y="511"/>
                </a:lnTo>
                <a:lnTo>
                  <a:pt x="2" y="504"/>
                </a:lnTo>
                <a:lnTo>
                  <a:pt x="2" y="500"/>
                </a:lnTo>
                <a:lnTo>
                  <a:pt x="4" y="496"/>
                </a:lnTo>
                <a:lnTo>
                  <a:pt x="4" y="492"/>
                </a:lnTo>
                <a:lnTo>
                  <a:pt x="6" y="485"/>
                </a:lnTo>
                <a:lnTo>
                  <a:pt x="9" y="481"/>
                </a:lnTo>
                <a:lnTo>
                  <a:pt x="9" y="477"/>
                </a:lnTo>
                <a:lnTo>
                  <a:pt x="11" y="473"/>
                </a:lnTo>
                <a:lnTo>
                  <a:pt x="13" y="466"/>
                </a:lnTo>
                <a:lnTo>
                  <a:pt x="13" y="462"/>
                </a:lnTo>
                <a:lnTo>
                  <a:pt x="15" y="458"/>
                </a:lnTo>
                <a:lnTo>
                  <a:pt x="17" y="453"/>
                </a:lnTo>
                <a:lnTo>
                  <a:pt x="19" y="447"/>
                </a:lnTo>
                <a:lnTo>
                  <a:pt x="21" y="443"/>
                </a:lnTo>
                <a:lnTo>
                  <a:pt x="24" y="438"/>
                </a:lnTo>
                <a:lnTo>
                  <a:pt x="26" y="434"/>
                </a:lnTo>
                <a:lnTo>
                  <a:pt x="28" y="430"/>
                </a:lnTo>
                <a:lnTo>
                  <a:pt x="30" y="424"/>
                </a:lnTo>
                <a:lnTo>
                  <a:pt x="32" y="419"/>
                </a:lnTo>
                <a:lnTo>
                  <a:pt x="34" y="415"/>
                </a:lnTo>
                <a:lnTo>
                  <a:pt x="36" y="411"/>
                </a:lnTo>
                <a:lnTo>
                  <a:pt x="38" y="404"/>
                </a:lnTo>
                <a:lnTo>
                  <a:pt x="41" y="400"/>
                </a:lnTo>
                <a:lnTo>
                  <a:pt x="43" y="396"/>
                </a:lnTo>
                <a:lnTo>
                  <a:pt x="45" y="392"/>
                </a:lnTo>
                <a:lnTo>
                  <a:pt x="47" y="387"/>
                </a:lnTo>
                <a:lnTo>
                  <a:pt x="364" y="71"/>
                </a:lnTo>
                <a:lnTo>
                  <a:pt x="369" y="71"/>
                </a:lnTo>
                <a:lnTo>
                  <a:pt x="392" y="54"/>
                </a:lnTo>
                <a:lnTo>
                  <a:pt x="437" y="71"/>
                </a:lnTo>
                <a:lnTo>
                  <a:pt x="477" y="60"/>
                </a:lnTo>
                <a:lnTo>
                  <a:pt x="490" y="58"/>
                </a:lnTo>
                <a:lnTo>
                  <a:pt x="2" y="545"/>
                </a:lnTo>
                <a:lnTo>
                  <a:pt x="513" y="34"/>
                </a:lnTo>
                <a:lnTo>
                  <a:pt x="520" y="13"/>
                </a:lnTo>
                <a:lnTo>
                  <a:pt x="532" y="0"/>
                </a:lnTo>
                <a:lnTo>
                  <a:pt x="539" y="9"/>
                </a:lnTo>
                <a:lnTo>
                  <a:pt x="513" y="34"/>
                </a:lnTo>
                <a:lnTo>
                  <a:pt x="2" y="545"/>
                </a:lnTo>
              </a:path>
            </a:pathLst>
          </a:custGeom>
          <a:solidFill>
            <a:srgbClr val="545454"/>
          </a:solidFill>
          <a:ln w="9525" cap="rnd">
            <a:noFill/>
            <a:round/>
            <a:headEnd/>
            <a:tailEnd/>
          </a:ln>
          <a:effectLst/>
        </p:spPr>
        <p:txBody>
          <a:bodyPr/>
          <a:lstStyle/>
          <a:p>
            <a:endParaRPr lang="en-US"/>
          </a:p>
        </p:txBody>
      </p:sp>
      <p:sp>
        <p:nvSpPr>
          <p:cNvPr id="39198" name="Freeform 286"/>
          <p:cNvSpPr>
            <a:spLocks/>
          </p:cNvSpPr>
          <p:nvPr/>
        </p:nvSpPr>
        <p:spPr bwMode="auto">
          <a:xfrm>
            <a:off x="1600200" y="1254125"/>
            <a:ext cx="1046163" cy="1073150"/>
          </a:xfrm>
          <a:custGeom>
            <a:avLst/>
            <a:gdLst/>
            <a:ahLst/>
            <a:cxnLst>
              <a:cxn ang="0">
                <a:pos x="6" y="483"/>
              </a:cxn>
              <a:cxn ang="0">
                <a:pos x="6" y="487"/>
              </a:cxn>
              <a:cxn ang="0">
                <a:pos x="6" y="490"/>
              </a:cxn>
              <a:cxn ang="0">
                <a:pos x="4" y="494"/>
              </a:cxn>
              <a:cxn ang="0">
                <a:pos x="4" y="496"/>
              </a:cxn>
              <a:cxn ang="0">
                <a:pos x="4" y="500"/>
              </a:cxn>
              <a:cxn ang="0">
                <a:pos x="2" y="502"/>
              </a:cxn>
              <a:cxn ang="0">
                <a:pos x="2" y="507"/>
              </a:cxn>
              <a:cxn ang="0">
                <a:pos x="2" y="509"/>
              </a:cxn>
              <a:cxn ang="0">
                <a:pos x="2" y="513"/>
              </a:cxn>
              <a:cxn ang="0">
                <a:pos x="2" y="515"/>
              </a:cxn>
              <a:cxn ang="0">
                <a:pos x="0" y="519"/>
              </a:cxn>
              <a:cxn ang="0">
                <a:pos x="0" y="521"/>
              </a:cxn>
              <a:cxn ang="0">
                <a:pos x="0" y="526"/>
              </a:cxn>
              <a:cxn ang="0">
                <a:pos x="0" y="528"/>
              </a:cxn>
              <a:cxn ang="0">
                <a:pos x="0" y="532"/>
              </a:cxn>
              <a:cxn ang="0">
                <a:pos x="0" y="534"/>
              </a:cxn>
              <a:cxn ang="0">
                <a:pos x="0" y="538"/>
              </a:cxn>
              <a:cxn ang="0">
                <a:pos x="2" y="543"/>
              </a:cxn>
              <a:cxn ang="0">
                <a:pos x="2" y="545"/>
              </a:cxn>
              <a:cxn ang="0">
                <a:pos x="2" y="549"/>
              </a:cxn>
              <a:cxn ang="0">
                <a:pos x="2" y="551"/>
              </a:cxn>
              <a:cxn ang="0">
                <a:pos x="2" y="555"/>
              </a:cxn>
              <a:cxn ang="0">
                <a:pos x="4" y="560"/>
              </a:cxn>
              <a:cxn ang="0">
                <a:pos x="4" y="562"/>
              </a:cxn>
              <a:cxn ang="0">
                <a:pos x="4" y="566"/>
              </a:cxn>
              <a:cxn ang="0">
                <a:pos x="6" y="568"/>
              </a:cxn>
              <a:cxn ang="0">
                <a:pos x="6" y="572"/>
              </a:cxn>
              <a:cxn ang="0">
                <a:pos x="9" y="577"/>
              </a:cxn>
              <a:cxn ang="0">
                <a:pos x="9" y="579"/>
              </a:cxn>
              <a:cxn ang="0">
                <a:pos x="11" y="583"/>
              </a:cxn>
              <a:cxn ang="0">
                <a:pos x="11" y="587"/>
              </a:cxn>
              <a:cxn ang="0">
                <a:pos x="13" y="590"/>
              </a:cxn>
              <a:cxn ang="0">
                <a:pos x="562" y="41"/>
              </a:cxn>
              <a:cxn ang="0">
                <a:pos x="547" y="19"/>
              </a:cxn>
              <a:cxn ang="0">
                <a:pos x="532" y="0"/>
              </a:cxn>
              <a:cxn ang="0">
                <a:pos x="520" y="13"/>
              </a:cxn>
              <a:cxn ang="0">
                <a:pos x="513" y="37"/>
              </a:cxn>
              <a:cxn ang="0">
                <a:pos x="520" y="54"/>
              </a:cxn>
              <a:cxn ang="0">
                <a:pos x="477" y="60"/>
              </a:cxn>
              <a:cxn ang="0">
                <a:pos x="437" y="71"/>
              </a:cxn>
              <a:cxn ang="0">
                <a:pos x="424" y="66"/>
              </a:cxn>
              <a:cxn ang="0">
                <a:pos x="6" y="483"/>
              </a:cxn>
            </a:cxnLst>
            <a:rect l="0" t="0" r="r" b="b"/>
            <a:pathLst>
              <a:path w="563" h="591">
                <a:moveTo>
                  <a:pt x="6" y="483"/>
                </a:moveTo>
                <a:lnTo>
                  <a:pt x="6" y="487"/>
                </a:lnTo>
                <a:lnTo>
                  <a:pt x="6" y="490"/>
                </a:lnTo>
                <a:lnTo>
                  <a:pt x="4" y="494"/>
                </a:lnTo>
                <a:lnTo>
                  <a:pt x="4" y="496"/>
                </a:lnTo>
                <a:lnTo>
                  <a:pt x="4" y="500"/>
                </a:lnTo>
                <a:lnTo>
                  <a:pt x="2" y="502"/>
                </a:lnTo>
                <a:lnTo>
                  <a:pt x="2" y="507"/>
                </a:lnTo>
                <a:lnTo>
                  <a:pt x="2" y="509"/>
                </a:lnTo>
                <a:lnTo>
                  <a:pt x="2" y="513"/>
                </a:lnTo>
                <a:lnTo>
                  <a:pt x="2" y="515"/>
                </a:lnTo>
                <a:lnTo>
                  <a:pt x="0" y="519"/>
                </a:lnTo>
                <a:lnTo>
                  <a:pt x="0" y="521"/>
                </a:lnTo>
                <a:lnTo>
                  <a:pt x="0" y="526"/>
                </a:lnTo>
                <a:lnTo>
                  <a:pt x="0" y="528"/>
                </a:lnTo>
                <a:lnTo>
                  <a:pt x="0" y="532"/>
                </a:lnTo>
                <a:lnTo>
                  <a:pt x="0" y="534"/>
                </a:lnTo>
                <a:lnTo>
                  <a:pt x="0" y="538"/>
                </a:lnTo>
                <a:lnTo>
                  <a:pt x="2" y="543"/>
                </a:lnTo>
                <a:lnTo>
                  <a:pt x="2" y="545"/>
                </a:lnTo>
                <a:lnTo>
                  <a:pt x="2" y="549"/>
                </a:lnTo>
                <a:lnTo>
                  <a:pt x="2" y="551"/>
                </a:lnTo>
                <a:lnTo>
                  <a:pt x="2" y="555"/>
                </a:lnTo>
                <a:lnTo>
                  <a:pt x="4" y="560"/>
                </a:lnTo>
                <a:lnTo>
                  <a:pt x="4" y="562"/>
                </a:lnTo>
                <a:lnTo>
                  <a:pt x="4" y="566"/>
                </a:lnTo>
                <a:lnTo>
                  <a:pt x="6" y="568"/>
                </a:lnTo>
                <a:lnTo>
                  <a:pt x="6" y="572"/>
                </a:lnTo>
                <a:lnTo>
                  <a:pt x="9" y="577"/>
                </a:lnTo>
                <a:lnTo>
                  <a:pt x="9" y="579"/>
                </a:lnTo>
                <a:lnTo>
                  <a:pt x="11" y="583"/>
                </a:lnTo>
                <a:lnTo>
                  <a:pt x="11" y="587"/>
                </a:lnTo>
                <a:lnTo>
                  <a:pt x="13" y="590"/>
                </a:lnTo>
                <a:lnTo>
                  <a:pt x="562" y="41"/>
                </a:lnTo>
                <a:lnTo>
                  <a:pt x="547" y="19"/>
                </a:lnTo>
                <a:lnTo>
                  <a:pt x="532" y="0"/>
                </a:lnTo>
                <a:lnTo>
                  <a:pt x="520" y="13"/>
                </a:lnTo>
                <a:lnTo>
                  <a:pt x="513" y="37"/>
                </a:lnTo>
                <a:lnTo>
                  <a:pt x="520" y="54"/>
                </a:lnTo>
                <a:lnTo>
                  <a:pt x="477" y="60"/>
                </a:lnTo>
                <a:lnTo>
                  <a:pt x="437" y="71"/>
                </a:lnTo>
                <a:lnTo>
                  <a:pt x="424" y="66"/>
                </a:lnTo>
                <a:lnTo>
                  <a:pt x="6" y="483"/>
                </a:lnTo>
              </a:path>
            </a:pathLst>
          </a:custGeom>
          <a:solidFill>
            <a:srgbClr val="595959"/>
          </a:solidFill>
          <a:ln w="9525" cap="rnd">
            <a:noFill/>
            <a:round/>
            <a:headEnd/>
            <a:tailEnd/>
          </a:ln>
          <a:effectLst/>
        </p:spPr>
        <p:txBody>
          <a:bodyPr/>
          <a:lstStyle/>
          <a:p>
            <a:endParaRPr lang="en-US"/>
          </a:p>
        </p:txBody>
      </p:sp>
      <p:sp>
        <p:nvSpPr>
          <p:cNvPr id="39199" name="Freeform 287"/>
          <p:cNvSpPr>
            <a:spLocks/>
          </p:cNvSpPr>
          <p:nvPr/>
        </p:nvSpPr>
        <p:spPr bwMode="auto">
          <a:xfrm>
            <a:off x="1604963" y="1270000"/>
            <a:ext cx="1109662" cy="1136650"/>
          </a:xfrm>
          <a:custGeom>
            <a:avLst/>
            <a:gdLst/>
            <a:ahLst/>
            <a:cxnLst>
              <a:cxn ang="0">
                <a:pos x="22" y="625"/>
              </a:cxn>
              <a:cxn ang="0">
                <a:pos x="22" y="621"/>
              </a:cxn>
              <a:cxn ang="0">
                <a:pos x="19" y="619"/>
              </a:cxn>
              <a:cxn ang="0">
                <a:pos x="19" y="615"/>
              </a:cxn>
              <a:cxn ang="0">
                <a:pos x="17" y="610"/>
              </a:cxn>
              <a:cxn ang="0">
                <a:pos x="17" y="606"/>
              </a:cxn>
              <a:cxn ang="0">
                <a:pos x="17" y="602"/>
              </a:cxn>
              <a:cxn ang="0">
                <a:pos x="15" y="600"/>
              </a:cxn>
              <a:cxn ang="0">
                <a:pos x="15" y="595"/>
              </a:cxn>
              <a:cxn ang="0">
                <a:pos x="15" y="591"/>
              </a:cxn>
              <a:cxn ang="0">
                <a:pos x="13" y="587"/>
              </a:cxn>
              <a:cxn ang="0">
                <a:pos x="11" y="583"/>
              </a:cxn>
              <a:cxn ang="0">
                <a:pos x="11" y="578"/>
              </a:cxn>
              <a:cxn ang="0">
                <a:pos x="9" y="574"/>
              </a:cxn>
              <a:cxn ang="0">
                <a:pos x="7" y="570"/>
              </a:cxn>
              <a:cxn ang="0">
                <a:pos x="7" y="566"/>
              </a:cxn>
              <a:cxn ang="0">
                <a:pos x="4" y="563"/>
              </a:cxn>
              <a:cxn ang="0">
                <a:pos x="4" y="559"/>
              </a:cxn>
              <a:cxn ang="0">
                <a:pos x="2" y="555"/>
              </a:cxn>
              <a:cxn ang="0">
                <a:pos x="2" y="551"/>
              </a:cxn>
              <a:cxn ang="0">
                <a:pos x="0" y="549"/>
              </a:cxn>
              <a:cxn ang="0">
                <a:pos x="0" y="544"/>
              </a:cxn>
              <a:cxn ang="0">
                <a:pos x="0" y="540"/>
              </a:cxn>
              <a:cxn ang="0">
                <a:pos x="0" y="536"/>
              </a:cxn>
              <a:cxn ang="0">
                <a:pos x="518" y="45"/>
              </a:cxn>
              <a:cxn ang="0">
                <a:pos x="511" y="25"/>
              </a:cxn>
              <a:cxn ang="0">
                <a:pos x="545" y="10"/>
              </a:cxn>
              <a:cxn ang="0">
                <a:pos x="569" y="45"/>
              </a:cxn>
              <a:cxn ang="0">
                <a:pos x="590" y="53"/>
              </a:cxn>
              <a:cxn ang="0">
                <a:pos x="533" y="117"/>
              </a:cxn>
              <a:cxn ang="0">
                <a:pos x="499" y="125"/>
              </a:cxn>
              <a:cxn ang="0">
                <a:pos x="24" y="625"/>
              </a:cxn>
            </a:cxnLst>
            <a:rect l="0" t="0" r="r" b="b"/>
            <a:pathLst>
              <a:path w="597" h="626">
                <a:moveTo>
                  <a:pt x="24" y="625"/>
                </a:moveTo>
                <a:lnTo>
                  <a:pt x="22" y="625"/>
                </a:lnTo>
                <a:lnTo>
                  <a:pt x="22" y="623"/>
                </a:lnTo>
                <a:lnTo>
                  <a:pt x="22" y="621"/>
                </a:lnTo>
                <a:lnTo>
                  <a:pt x="22" y="619"/>
                </a:lnTo>
                <a:lnTo>
                  <a:pt x="19" y="619"/>
                </a:lnTo>
                <a:lnTo>
                  <a:pt x="19" y="617"/>
                </a:lnTo>
                <a:lnTo>
                  <a:pt x="19" y="615"/>
                </a:lnTo>
                <a:lnTo>
                  <a:pt x="19" y="612"/>
                </a:lnTo>
                <a:lnTo>
                  <a:pt x="17" y="610"/>
                </a:lnTo>
                <a:lnTo>
                  <a:pt x="17" y="608"/>
                </a:lnTo>
                <a:lnTo>
                  <a:pt x="17" y="606"/>
                </a:lnTo>
                <a:lnTo>
                  <a:pt x="17" y="604"/>
                </a:lnTo>
                <a:lnTo>
                  <a:pt x="17" y="602"/>
                </a:lnTo>
                <a:lnTo>
                  <a:pt x="17" y="600"/>
                </a:lnTo>
                <a:lnTo>
                  <a:pt x="15" y="600"/>
                </a:lnTo>
                <a:lnTo>
                  <a:pt x="15" y="598"/>
                </a:lnTo>
                <a:lnTo>
                  <a:pt x="15" y="595"/>
                </a:lnTo>
                <a:lnTo>
                  <a:pt x="15" y="593"/>
                </a:lnTo>
                <a:lnTo>
                  <a:pt x="15" y="591"/>
                </a:lnTo>
                <a:lnTo>
                  <a:pt x="15" y="589"/>
                </a:lnTo>
                <a:lnTo>
                  <a:pt x="13" y="587"/>
                </a:lnTo>
                <a:lnTo>
                  <a:pt x="13" y="585"/>
                </a:lnTo>
                <a:lnTo>
                  <a:pt x="11" y="583"/>
                </a:lnTo>
                <a:lnTo>
                  <a:pt x="11" y="581"/>
                </a:lnTo>
                <a:lnTo>
                  <a:pt x="11" y="578"/>
                </a:lnTo>
                <a:lnTo>
                  <a:pt x="9" y="576"/>
                </a:lnTo>
                <a:lnTo>
                  <a:pt x="9" y="574"/>
                </a:lnTo>
                <a:lnTo>
                  <a:pt x="7" y="572"/>
                </a:lnTo>
                <a:lnTo>
                  <a:pt x="7" y="570"/>
                </a:lnTo>
                <a:lnTo>
                  <a:pt x="7" y="568"/>
                </a:lnTo>
                <a:lnTo>
                  <a:pt x="7" y="566"/>
                </a:lnTo>
                <a:lnTo>
                  <a:pt x="4" y="566"/>
                </a:lnTo>
                <a:lnTo>
                  <a:pt x="4" y="563"/>
                </a:lnTo>
                <a:lnTo>
                  <a:pt x="4" y="561"/>
                </a:lnTo>
                <a:lnTo>
                  <a:pt x="4" y="559"/>
                </a:lnTo>
                <a:lnTo>
                  <a:pt x="2" y="557"/>
                </a:lnTo>
                <a:lnTo>
                  <a:pt x="2" y="555"/>
                </a:lnTo>
                <a:lnTo>
                  <a:pt x="2" y="553"/>
                </a:lnTo>
                <a:lnTo>
                  <a:pt x="2" y="551"/>
                </a:lnTo>
                <a:lnTo>
                  <a:pt x="2" y="549"/>
                </a:lnTo>
                <a:lnTo>
                  <a:pt x="0" y="549"/>
                </a:lnTo>
                <a:lnTo>
                  <a:pt x="0" y="546"/>
                </a:lnTo>
                <a:lnTo>
                  <a:pt x="0" y="544"/>
                </a:lnTo>
                <a:lnTo>
                  <a:pt x="0" y="542"/>
                </a:lnTo>
                <a:lnTo>
                  <a:pt x="0" y="540"/>
                </a:lnTo>
                <a:lnTo>
                  <a:pt x="0" y="538"/>
                </a:lnTo>
                <a:lnTo>
                  <a:pt x="0" y="536"/>
                </a:lnTo>
                <a:lnTo>
                  <a:pt x="488" y="49"/>
                </a:lnTo>
                <a:lnTo>
                  <a:pt x="518" y="45"/>
                </a:lnTo>
                <a:lnTo>
                  <a:pt x="511" y="28"/>
                </a:lnTo>
                <a:lnTo>
                  <a:pt x="511" y="25"/>
                </a:lnTo>
                <a:lnTo>
                  <a:pt x="537" y="0"/>
                </a:lnTo>
                <a:lnTo>
                  <a:pt x="545" y="10"/>
                </a:lnTo>
                <a:lnTo>
                  <a:pt x="565" y="36"/>
                </a:lnTo>
                <a:lnTo>
                  <a:pt x="569" y="45"/>
                </a:lnTo>
                <a:lnTo>
                  <a:pt x="582" y="28"/>
                </a:lnTo>
                <a:lnTo>
                  <a:pt x="590" y="53"/>
                </a:lnTo>
                <a:lnTo>
                  <a:pt x="596" y="53"/>
                </a:lnTo>
                <a:lnTo>
                  <a:pt x="533" y="117"/>
                </a:lnTo>
                <a:lnTo>
                  <a:pt x="511" y="106"/>
                </a:lnTo>
                <a:lnTo>
                  <a:pt x="499" y="125"/>
                </a:lnTo>
                <a:lnTo>
                  <a:pt x="518" y="132"/>
                </a:lnTo>
                <a:lnTo>
                  <a:pt x="24" y="625"/>
                </a:lnTo>
              </a:path>
            </a:pathLst>
          </a:custGeom>
          <a:solidFill>
            <a:srgbClr val="5C5C5C"/>
          </a:solidFill>
          <a:ln w="9525" cap="rnd">
            <a:noFill/>
            <a:round/>
            <a:headEnd/>
            <a:tailEnd/>
          </a:ln>
          <a:effectLst/>
        </p:spPr>
        <p:txBody>
          <a:bodyPr/>
          <a:lstStyle/>
          <a:p>
            <a:endParaRPr lang="en-US"/>
          </a:p>
        </p:txBody>
      </p:sp>
      <p:sp>
        <p:nvSpPr>
          <p:cNvPr id="39200" name="Freeform 288"/>
          <p:cNvSpPr>
            <a:spLocks/>
          </p:cNvSpPr>
          <p:nvPr/>
        </p:nvSpPr>
        <p:spPr bwMode="auto">
          <a:xfrm>
            <a:off x="1624013" y="1320800"/>
            <a:ext cx="1201737" cy="1152525"/>
          </a:xfrm>
          <a:custGeom>
            <a:avLst/>
            <a:gdLst/>
            <a:ahLst/>
            <a:cxnLst>
              <a:cxn ang="0">
                <a:pos x="34" y="633"/>
              </a:cxn>
              <a:cxn ang="0">
                <a:pos x="32" y="631"/>
              </a:cxn>
              <a:cxn ang="0">
                <a:pos x="30" y="629"/>
              </a:cxn>
              <a:cxn ang="0">
                <a:pos x="30" y="627"/>
              </a:cxn>
              <a:cxn ang="0">
                <a:pos x="28" y="625"/>
              </a:cxn>
              <a:cxn ang="0">
                <a:pos x="25" y="623"/>
              </a:cxn>
              <a:cxn ang="0">
                <a:pos x="25" y="621"/>
              </a:cxn>
              <a:cxn ang="0">
                <a:pos x="23" y="618"/>
              </a:cxn>
              <a:cxn ang="0">
                <a:pos x="23" y="616"/>
              </a:cxn>
              <a:cxn ang="0">
                <a:pos x="21" y="614"/>
              </a:cxn>
              <a:cxn ang="0">
                <a:pos x="19" y="612"/>
              </a:cxn>
              <a:cxn ang="0">
                <a:pos x="17" y="610"/>
              </a:cxn>
              <a:cxn ang="0">
                <a:pos x="17" y="608"/>
              </a:cxn>
              <a:cxn ang="0">
                <a:pos x="15" y="606"/>
              </a:cxn>
              <a:cxn ang="0">
                <a:pos x="15" y="604"/>
              </a:cxn>
              <a:cxn ang="0">
                <a:pos x="13" y="601"/>
              </a:cxn>
              <a:cxn ang="0">
                <a:pos x="13" y="599"/>
              </a:cxn>
              <a:cxn ang="0">
                <a:pos x="11" y="597"/>
              </a:cxn>
              <a:cxn ang="0">
                <a:pos x="11" y="595"/>
              </a:cxn>
              <a:cxn ang="0">
                <a:pos x="11" y="591"/>
              </a:cxn>
              <a:cxn ang="0">
                <a:pos x="8" y="589"/>
              </a:cxn>
              <a:cxn ang="0">
                <a:pos x="8" y="587"/>
              </a:cxn>
              <a:cxn ang="0">
                <a:pos x="8" y="584"/>
              </a:cxn>
              <a:cxn ang="0">
                <a:pos x="6" y="582"/>
              </a:cxn>
              <a:cxn ang="0">
                <a:pos x="6" y="580"/>
              </a:cxn>
              <a:cxn ang="0">
                <a:pos x="6" y="578"/>
              </a:cxn>
              <a:cxn ang="0">
                <a:pos x="6" y="576"/>
              </a:cxn>
              <a:cxn ang="0">
                <a:pos x="6" y="574"/>
              </a:cxn>
              <a:cxn ang="0">
                <a:pos x="4" y="572"/>
              </a:cxn>
              <a:cxn ang="0">
                <a:pos x="4" y="567"/>
              </a:cxn>
              <a:cxn ang="0">
                <a:pos x="4" y="565"/>
              </a:cxn>
              <a:cxn ang="0">
                <a:pos x="4" y="563"/>
              </a:cxn>
              <a:cxn ang="0">
                <a:pos x="4" y="561"/>
              </a:cxn>
              <a:cxn ang="0">
                <a:pos x="4" y="559"/>
              </a:cxn>
              <a:cxn ang="0">
                <a:pos x="2" y="559"/>
              </a:cxn>
              <a:cxn ang="0">
                <a:pos x="2" y="557"/>
              </a:cxn>
              <a:cxn ang="0">
                <a:pos x="2" y="555"/>
              </a:cxn>
              <a:cxn ang="0">
                <a:pos x="0" y="555"/>
              </a:cxn>
              <a:cxn ang="0">
                <a:pos x="0" y="553"/>
              </a:cxn>
              <a:cxn ang="0">
                <a:pos x="549" y="4"/>
              </a:cxn>
              <a:cxn ang="0">
                <a:pos x="554" y="8"/>
              </a:cxn>
              <a:cxn ang="0">
                <a:pos x="558" y="17"/>
              </a:cxn>
              <a:cxn ang="0">
                <a:pos x="571" y="0"/>
              </a:cxn>
              <a:cxn ang="0">
                <a:pos x="579" y="25"/>
              </a:cxn>
              <a:cxn ang="0">
                <a:pos x="611" y="25"/>
              </a:cxn>
              <a:cxn ang="0">
                <a:pos x="626" y="0"/>
              </a:cxn>
              <a:cxn ang="0">
                <a:pos x="645" y="21"/>
              </a:cxn>
              <a:cxn ang="0">
                <a:pos x="626" y="42"/>
              </a:cxn>
              <a:cxn ang="0">
                <a:pos x="617" y="40"/>
              </a:cxn>
              <a:cxn ang="0">
                <a:pos x="615" y="53"/>
              </a:cxn>
              <a:cxn ang="0">
                <a:pos x="609" y="57"/>
              </a:cxn>
              <a:cxn ang="0">
                <a:pos x="579" y="57"/>
              </a:cxn>
              <a:cxn ang="0">
                <a:pos x="573" y="78"/>
              </a:cxn>
              <a:cxn ang="0">
                <a:pos x="556" y="95"/>
              </a:cxn>
              <a:cxn ang="0">
                <a:pos x="526" y="93"/>
              </a:cxn>
              <a:cxn ang="0">
                <a:pos x="500" y="78"/>
              </a:cxn>
              <a:cxn ang="0">
                <a:pos x="488" y="97"/>
              </a:cxn>
              <a:cxn ang="0">
                <a:pos x="519" y="108"/>
              </a:cxn>
              <a:cxn ang="0">
                <a:pos x="524" y="144"/>
              </a:cxn>
              <a:cxn ang="0">
                <a:pos x="34" y="633"/>
              </a:cxn>
            </a:cxnLst>
            <a:rect l="0" t="0" r="r" b="b"/>
            <a:pathLst>
              <a:path w="646" h="634">
                <a:moveTo>
                  <a:pt x="34" y="633"/>
                </a:moveTo>
                <a:lnTo>
                  <a:pt x="32" y="631"/>
                </a:lnTo>
                <a:lnTo>
                  <a:pt x="30" y="629"/>
                </a:lnTo>
                <a:lnTo>
                  <a:pt x="30" y="627"/>
                </a:lnTo>
                <a:lnTo>
                  <a:pt x="28" y="625"/>
                </a:lnTo>
                <a:lnTo>
                  <a:pt x="25" y="623"/>
                </a:lnTo>
                <a:lnTo>
                  <a:pt x="25" y="621"/>
                </a:lnTo>
                <a:lnTo>
                  <a:pt x="23" y="618"/>
                </a:lnTo>
                <a:lnTo>
                  <a:pt x="23" y="616"/>
                </a:lnTo>
                <a:lnTo>
                  <a:pt x="21" y="614"/>
                </a:lnTo>
                <a:lnTo>
                  <a:pt x="19" y="612"/>
                </a:lnTo>
                <a:lnTo>
                  <a:pt x="17" y="610"/>
                </a:lnTo>
                <a:lnTo>
                  <a:pt x="17" y="608"/>
                </a:lnTo>
                <a:lnTo>
                  <a:pt x="15" y="606"/>
                </a:lnTo>
                <a:lnTo>
                  <a:pt x="15" y="604"/>
                </a:lnTo>
                <a:lnTo>
                  <a:pt x="13" y="601"/>
                </a:lnTo>
                <a:lnTo>
                  <a:pt x="13" y="599"/>
                </a:lnTo>
                <a:lnTo>
                  <a:pt x="11" y="597"/>
                </a:lnTo>
                <a:lnTo>
                  <a:pt x="11" y="595"/>
                </a:lnTo>
                <a:lnTo>
                  <a:pt x="11" y="591"/>
                </a:lnTo>
                <a:lnTo>
                  <a:pt x="8" y="589"/>
                </a:lnTo>
                <a:lnTo>
                  <a:pt x="8" y="587"/>
                </a:lnTo>
                <a:lnTo>
                  <a:pt x="8" y="584"/>
                </a:lnTo>
                <a:lnTo>
                  <a:pt x="6" y="582"/>
                </a:lnTo>
                <a:lnTo>
                  <a:pt x="6" y="580"/>
                </a:lnTo>
                <a:lnTo>
                  <a:pt x="6" y="578"/>
                </a:lnTo>
                <a:lnTo>
                  <a:pt x="6" y="576"/>
                </a:lnTo>
                <a:lnTo>
                  <a:pt x="6" y="574"/>
                </a:lnTo>
                <a:lnTo>
                  <a:pt x="4" y="572"/>
                </a:lnTo>
                <a:lnTo>
                  <a:pt x="4" y="567"/>
                </a:lnTo>
                <a:lnTo>
                  <a:pt x="4" y="565"/>
                </a:lnTo>
                <a:lnTo>
                  <a:pt x="4" y="563"/>
                </a:lnTo>
                <a:lnTo>
                  <a:pt x="4" y="561"/>
                </a:lnTo>
                <a:lnTo>
                  <a:pt x="4" y="559"/>
                </a:lnTo>
                <a:lnTo>
                  <a:pt x="2" y="559"/>
                </a:lnTo>
                <a:lnTo>
                  <a:pt x="2" y="557"/>
                </a:lnTo>
                <a:lnTo>
                  <a:pt x="2" y="555"/>
                </a:lnTo>
                <a:lnTo>
                  <a:pt x="0" y="555"/>
                </a:lnTo>
                <a:lnTo>
                  <a:pt x="0" y="553"/>
                </a:lnTo>
                <a:lnTo>
                  <a:pt x="549" y="4"/>
                </a:lnTo>
                <a:lnTo>
                  <a:pt x="554" y="8"/>
                </a:lnTo>
                <a:lnTo>
                  <a:pt x="558" y="17"/>
                </a:lnTo>
                <a:lnTo>
                  <a:pt x="571" y="0"/>
                </a:lnTo>
                <a:lnTo>
                  <a:pt x="579" y="25"/>
                </a:lnTo>
                <a:lnTo>
                  <a:pt x="611" y="25"/>
                </a:lnTo>
                <a:lnTo>
                  <a:pt x="626" y="0"/>
                </a:lnTo>
                <a:lnTo>
                  <a:pt x="645" y="21"/>
                </a:lnTo>
                <a:lnTo>
                  <a:pt x="626" y="42"/>
                </a:lnTo>
                <a:lnTo>
                  <a:pt x="617" y="40"/>
                </a:lnTo>
                <a:lnTo>
                  <a:pt x="615" y="53"/>
                </a:lnTo>
                <a:lnTo>
                  <a:pt x="609" y="57"/>
                </a:lnTo>
                <a:lnTo>
                  <a:pt x="579" y="57"/>
                </a:lnTo>
                <a:lnTo>
                  <a:pt x="573" y="78"/>
                </a:lnTo>
                <a:lnTo>
                  <a:pt x="556" y="95"/>
                </a:lnTo>
                <a:lnTo>
                  <a:pt x="526" y="93"/>
                </a:lnTo>
                <a:lnTo>
                  <a:pt x="500" y="78"/>
                </a:lnTo>
                <a:lnTo>
                  <a:pt x="488" y="97"/>
                </a:lnTo>
                <a:lnTo>
                  <a:pt x="519" y="108"/>
                </a:lnTo>
                <a:lnTo>
                  <a:pt x="524" y="144"/>
                </a:lnTo>
                <a:lnTo>
                  <a:pt x="34" y="633"/>
                </a:lnTo>
              </a:path>
            </a:pathLst>
          </a:custGeom>
          <a:solidFill>
            <a:srgbClr val="616161"/>
          </a:solidFill>
          <a:ln w="9525" cap="rnd">
            <a:noFill/>
            <a:round/>
            <a:headEnd/>
            <a:tailEnd/>
          </a:ln>
          <a:effectLst/>
        </p:spPr>
        <p:txBody>
          <a:bodyPr/>
          <a:lstStyle/>
          <a:p>
            <a:endParaRPr lang="en-US"/>
          </a:p>
        </p:txBody>
      </p:sp>
      <p:sp>
        <p:nvSpPr>
          <p:cNvPr id="39201" name="Freeform 289"/>
          <p:cNvSpPr>
            <a:spLocks/>
          </p:cNvSpPr>
          <p:nvPr/>
        </p:nvSpPr>
        <p:spPr bwMode="auto">
          <a:xfrm>
            <a:off x="1649413" y="1320800"/>
            <a:ext cx="1184275" cy="1206500"/>
          </a:xfrm>
          <a:custGeom>
            <a:avLst/>
            <a:gdLst/>
            <a:ahLst/>
            <a:cxnLst>
              <a:cxn ang="0">
                <a:pos x="0" y="597"/>
              </a:cxn>
              <a:cxn ang="0">
                <a:pos x="0" y="599"/>
              </a:cxn>
              <a:cxn ang="0">
                <a:pos x="2" y="601"/>
              </a:cxn>
              <a:cxn ang="0">
                <a:pos x="2" y="604"/>
              </a:cxn>
              <a:cxn ang="0">
                <a:pos x="4" y="608"/>
              </a:cxn>
              <a:cxn ang="0">
                <a:pos x="4" y="610"/>
              </a:cxn>
              <a:cxn ang="0">
                <a:pos x="6" y="612"/>
              </a:cxn>
              <a:cxn ang="0">
                <a:pos x="6" y="614"/>
              </a:cxn>
              <a:cxn ang="0">
                <a:pos x="8" y="616"/>
              </a:cxn>
              <a:cxn ang="0">
                <a:pos x="10" y="618"/>
              </a:cxn>
              <a:cxn ang="0">
                <a:pos x="10" y="621"/>
              </a:cxn>
              <a:cxn ang="0">
                <a:pos x="12" y="623"/>
              </a:cxn>
              <a:cxn ang="0">
                <a:pos x="15" y="625"/>
              </a:cxn>
              <a:cxn ang="0">
                <a:pos x="15" y="627"/>
              </a:cxn>
              <a:cxn ang="0">
                <a:pos x="17" y="627"/>
              </a:cxn>
              <a:cxn ang="0">
                <a:pos x="19" y="629"/>
              </a:cxn>
              <a:cxn ang="0">
                <a:pos x="21" y="631"/>
              </a:cxn>
              <a:cxn ang="0">
                <a:pos x="21" y="633"/>
              </a:cxn>
              <a:cxn ang="0">
                <a:pos x="23" y="635"/>
              </a:cxn>
              <a:cxn ang="0">
                <a:pos x="25" y="638"/>
              </a:cxn>
              <a:cxn ang="0">
                <a:pos x="27" y="640"/>
              </a:cxn>
              <a:cxn ang="0">
                <a:pos x="27" y="642"/>
              </a:cxn>
              <a:cxn ang="0">
                <a:pos x="29" y="644"/>
              </a:cxn>
              <a:cxn ang="0">
                <a:pos x="32" y="646"/>
              </a:cxn>
              <a:cxn ang="0">
                <a:pos x="34" y="648"/>
              </a:cxn>
              <a:cxn ang="0">
                <a:pos x="36" y="650"/>
              </a:cxn>
              <a:cxn ang="0">
                <a:pos x="36" y="652"/>
              </a:cxn>
              <a:cxn ang="0">
                <a:pos x="38" y="652"/>
              </a:cxn>
              <a:cxn ang="0">
                <a:pos x="40" y="655"/>
              </a:cxn>
              <a:cxn ang="0">
                <a:pos x="42" y="657"/>
              </a:cxn>
              <a:cxn ang="0">
                <a:pos x="42" y="659"/>
              </a:cxn>
              <a:cxn ang="0">
                <a:pos x="44" y="661"/>
              </a:cxn>
              <a:cxn ang="0">
                <a:pos x="47" y="663"/>
              </a:cxn>
              <a:cxn ang="0">
                <a:pos x="502" y="208"/>
              </a:cxn>
              <a:cxn ang="0">
                <a:pos x="504" y="187"/>
              </a:cxn>
              <a:cxn ang="0">
                <a:pos x="489" y="168"/>
              </a:cxn>
              <a:cxn ang="0">
                <a:pos x="511" y="146"/>
              </a:cxn>
              <a:cxn ang="0">
                <a:pos x="506" y="108"/>
              </a:cxn>
              <a:cxn ang="0">
                <a:pos x="494" y="104"/>
              </a:cxn>
              <a:cxn ang="0">
                <a:pos x="0" y="597"/>
              </a:cxn>
              <a:cxn ang="0">
                <a:pos x="572" y="25"/>
              </a:cxn>
              <a:cxn ang="0">
                <a:pos x="598" y="25"/>
              </a:cxn>
              <a:cxn ang="0">
                <a:pos x="613" y="0"/>
              </a:cxn>
              <a:cxn ang="0">
                <a:pos x="636" y="25"/>
              </a:cxn>
              <a:cxn ang="0">
                <a:pos x="619" y="42"/>
              </a:cxn>
              <a:cxn ang="0">
                <a:pos x="604" y="40"/>
              </a:cxn>
              <a:cxn ang="0">
                <a:pos x="600" y="57"/>
              </a:cxn>
              <a:cxn ang="0">
                <a:pos x="566" y="57"/>
              </a:cxn>
              <a:cxn ang="0">
                <a:pos x="560" y="78"/>
              </a:cxn>
              <a:cxn ang="0">
                <a:pos x="543" y="95"/>
              </a:cxn>
              <a:cxn ang="0">
                <a:pos x="513" y="93"/>
              </a:cxn>
              <a:cxn ang="0">
                <a:pos x="509" y="89"/>
              </a:cxn>
              <a:cxn ang="0">
                <a:pos x="572" y="25"/>
              </a:cxn>
              <a:cxn ang="0">
                <a:pos x="0" y="597"/>
              </a:cxn>
            </a:cxnLst>
            <a:rect l="0" t="0" r="r" b="b"/>
            <a:pathLst>
              <a:path w="637" h="664">
                <a:moveTo>
                  <a:pt x="0" y="597"/>
                </a:moveTo>
                <a:lnTo>
                  <a:pt x="0" y="599"/>
                </a:lnTo>
                <a:lnTo>
                  <a:pt x="2" y="601"/>
                </a:lnTo>
                <a:lnTo>
                  <a:pt x="2" y="604"/>
                </a:lnTo>
                <a:lnTo>
                  <a:pt x="4" y="608"/>
                </a:lnTo>
                <a:lnTo>
                  <a:pt x="4" y="610"/>
                </a:lnTo>
                <a:lnTo>
                  <a:pt x="6" y="612"/>
                </a:lnTo>
                <a:lnTo>
                  <a:pt x="6" y="614"/>
                </a:lnTo>
                <a:lnTo>
                  <a:pt x="8" y="616"/>
                </a:lnTo>
                <a:lnTo>
                  <a:pt x="10" y="618"/>
                </a:lnTo>
                <a:lnTo>
                  <a:pt x="10" y="621"/>
                </a:lnTo>
                <a:lnTo>
                  <a:pt x="12" y="623"/>
                </a:lnTo>
                <a:lnTo>
                  <a:pt x="15" y="625"/>
                </a:lnTo>
                <a:lnTo>
                  <a:pt x="15" y="627"/>
                </a:lnTo>
                <a:lnTo>
                  <a:pt x="17" y="627"/>
                </a:lnTo>
                <a:lnTo>
                  <a:pt x="19" y="629"/>
                </a:lnTo>
                <a:lnTo>
                  <a:pt x="21" y="631"/>
                </a:lnTo>
                <a:lnTo>
                  <a:pt x="21" y="633"/>
                </a:lnTo>
                <a:lnTo>
                  <a:pt x="23" y="635"/>
                </a:lnTo>
                <a:lnTo>
                  <a:pt x="25" y="638"/>
                </a:lnTo>
                <a:lnTo>
                  <a:pt x="27" y="640"/>
                </a:lnTo>
                <a:lnTo>
                  <a:pt x="27" y="642"/>
                </a:lnTo>
                <a:lnTo>
                  <a:pt x="29" y="644"/>
                </a:lnTo>
                <a:lnTo>
                  <a:pt x="32" y="646"/>
                </a:lnTo>
                <a:lnTo>
                  <a:pt x="34" y="648"/>
                </a:lnTo>
                <a:lnTo>
                  <a:pt x="36" y="650"/>
                </a:lnTo>
                <a:lnTo>
                  <a:pt x="36" y="652"/>
                </a:lnTo>
                <a:lnTo>
                  <a:pt x="38" y="652"/>
                </a:lnTo>
                <a:lnTo>
                  <a:pt x="40" y="655"/>
                </a:lnTo>
                <a:lnTo>
                  <a:pt x="42" y="657"/>
                </a:lnTo>
                <a:lnTo>
                  <a:pt x="42" y="659"/>
                </a:lnTo>
                <a:lnTo>
                  <a:pt x="44" y="661"/>
                </a:lnTo>
                <a:lnTo>
                  <a:pt x="47" y="663"/>
                </a:lnTo>
                <a:lnTo>
                  <a:pt x="502" y="208"/>
                </a:lnTo>
                <a:lnTo>
                  <a:pt x="504" y="187"/>
                </a:lnTo>
                <a:lnTo>
                  <a:pt x="489" y="168"/>
                </a:lnTo>
                <a:lnTo>
                  <a:pt x="511" y="146"/>
                </a:lnTo>
                <a:lnTo>
                  <a:pt x="506" y="108"/>
                </a:lnTo>
                <a:lnTo>
                  <a:pt x="494" y="104"/>
                </a:lnTo>
                <a:lnTo>
                  <a:pt x="0" y="597"/>
                </a:lnTo>
                <a:lnTo>
                  <a:pt x="572" y="25"/>
                </a:lnTo>
                <a:lnTo>
                  <a:pt x="598" y="25"/>
                </a:lnTo>
                <a:lnTo>
                  <a:pt x="613" y="0"/>
                </a:lnTo>
                <a:lnTo>
                  <a:pt x="636" y="25"/>
                </a:lnTo>
                <a:lnTo>
                  <a:pt x="619" y="42"/>
                </a:lnTo>
                <a:lnTo>
                  <a:pt x="604" y="40"/>
                </a:lnTo>
                <a:lnTo>
                  <a:pt x="600" y="57"/>
                </a:lnTo>
                <a:lnTo>
                  <a:pt x="566" y="57"/>
                </a:lnTo>
                <a:lnTo>
                  <a:pt x="560" y="78"/>
                </a:lnTo>
                <a:lnTo>
                  <a:pt x="543" y="95"/>
                </a:lnTo>
                <a:lnTo>
                  <a:pt x="513" y="93"/>
                </a:lnTo>
                <a:lnTo>
                  <a:pt x="509" y="89"/>
                </a:lnTo>
                <a:lnTo>
                  <a:pt x="572" y="25"/>
                </a:lnTo>
                <a:lnTo>
                  <a:pt x="0" y="597"/>
                </a:lnTo>
              </a:path>
            </a:pathLst>
          </a:custGeom>
          <a:solidFill>
            <a:srgbClr val="696969"/>
          </a:solidFill>
          <a:ln w="9525" cap="rnd">
            <a:noFill/>
            <a:round/>
            <a:headEnd/>
            <a:tailEnd/>
          </a:ln>
          <a:effectLst/>
        </p:spPr>
        <p:txBody>
          <a:bodyPr/>
          <a:lstStyle/>
          <a:p>
            <a:endParaRPr lang="en-US"/>
          </a:p>
        </p:txBody>
      </p:sp>
      <p:sp>
        <p:nvSpPr>
          <p:cNvPr id="39202" name="Freeform 290"/>
          <p:cNvSpPr>
            <a:spLocks/>
          </p:cNvSpPr>
          <p:nvPr/>
        </p:nvSpPr>
        <p:spPr bwMode="auto">
          <a:xfrm>
            <a:off x="1687513" y="1358900"/>
            <a:ext cx="1146175" cy="1246188"/>
          </a:xfrm>
          <a:custGeom>
            <a:avLst/>
            <a:gdLst/>
            <a:ahLst/>
            <a:cxnLst>
              <a:cxn ang="0">
                <a:pos x="40" y="685"/>
              </a:cxn>
              <a:cxn ang="0">
                <a:pos x="30" y="646"/>
              </a:cxn>
              <a:cxn ang="0">
                <a:pos x="28" y="644"/>
              </a:cxn>
              <a:cxn ang="0">
                <a:pos x="26" y="642"/>
              </a:cxn>
              <a:cxn ang="0">
                <a:pos x="23" y="640"/>
              </a:cxn>
              <a:cxn ang="0">
                <a:pos x="21" y="638"/>
              </a:cxn>
              <a:cxn ang="0">
                <a:pos x="21" y="636"/>
              </a:cxn>
              <a:cxn ang="0">
                <a:pos x="19" y="636"/>
              </a:cxn>
              <a:cxn ang="0">
                <a:pos x="19" y="634"/>
              </a:cxn>
              <a:cxn ang="0">
                <a:pos x="17" y="634"/>
              </a:cxn>
              <a:cxn ang="0">
                <a:pos x="17" y="631"/>
              </a:cxn>
              <a:cxn ang="0">
                <a:pos x="15" y="631"/>
              </a:cxn>
              <a:cxn ang="0">
                <a:pos x="15" y="629"/>
              </a:cxn>
              <a:cxn ang="0">
                <a:pos x="13" y="629"/>
              </a:cxn>
              <a:cxn ang="0">
                <a:pos x="13" y="627"/>
              </a:cxn>
              <a:cxn ang="0">
                <a:pos x="11" y="625"/>
              </a:cxn>
              <a:cxn ang="0">
                <a:pos x="11" y="623"/>
              </a:cxn>
              <a:cxn ang="0">
                <a:pos x="8" y="623"/>
              </a:cxn>
              <a:cxn ang="0">
                <a:pos x="8" y="621"/>
              </a:cxn>
              <a:cxn ang="0">
                <a:pos x="6" y="621"/>
              </a:cxn>
              <a:cxn ang="0">
                <a:pos x="6" y="619"/>
              </a:cxn>
              <a:cxn ang="0">
                <a:pos x="4" y="619"/>
              </a:cxn>
              <a:cxn ang="0">
                <a:pos x="4" y="617"/>
              </a:cxn>
              <a:cxn ang="0">
                <a:pos x="2" y="614"/>
              </a:cxn>
              <a:cxn ang="0">
                <a:pos x="0" y="612"/>
              </a:cxn>
              <a:cxn ang="0">
                <a:pos x="490" y="123"/>
              </a:cxn>
              <a:cxn ang="0">
                <a:pos x="490" y="125"/>
              </a:cxn>
              <a:cxn ang="0">
                <a:pos x="468" y="147"/>
              </a:cxn>
              <a:cxn ang="0">
                <a:pos x="483" y="166"/>
              </a:cxn>
              <a:cxn ang="0">
                <a:pos x="479" y="198"/>
              </a:cxn>
              <a:cxn ang="0">
                <a:pos x="492" y="212"/>
              </a:cxn>
              <a:cxn ang="0">
                <a:pos x="513" y="210"/>
              </a:cxn>
              <a:cxn ang="0">
                <a:pos x="40" y="685"/>
              </a:cxn>
              <a:cxn ang="0">
                <a:pos x="611" y="0"/>
              </a:cxn>
              <a:cxn ang="0">
                <a:pos x="615" y="4"/>
              </a:cxn>
              <a:cxn ang="0">
                <a:pos x="598" y="21"/>
              </a:cxn>
              <a:cxn ang="0">
                <a:pos x="592" y="21"/>
              </a:cxn>
              <a:cxn ang="0">
                <a:pos x="611" y="0"/>
              </a:cxn>
              <a:cxn ang="0">
                <a:pos x="581" y="32"/>
              </a:cxn>
              <a:cxn ang="0">
                <a:pos x="579" y="36"/>
              </a:cxn>
              <a:cxn ang="0">
                <a:pos x="575" y="36"/>
              </a:cxn>
              <a:cxn ang="0">
                <a:pos x="581" y="32"/>
              </a:cxn>
              <a:cxn ang="0">
                <a:pos x="40" y="685"/>
              </a:cxn>
            </a:cxnLst>
            <a:rect l="0" t="0" r="r" b="b"/>
            <a:pathLst>
              <a:path w="616" h="686">
                <a:moveTo>
                  <a:pt x="40" y="685"/>
                </a:moveTo>
                <a:lnTo>
                  <a:pt x="30" y="646"/>
                </a:lnTo>
                <a:lnTo>
                  <a:pt x="28" y="644"/>
                </a:lnTo>
                <a:lnTo>
                  <a:pt x="26" y="642"/>
                </a:lnTo>
                <a:lnTo>
                  <a:pt x="23" y="640"/>
                </a:lnTo>
                <a:lnTo>
                  <a:pt x="21" y="638"/>
                </a:lnTo>
                <a:lnTo>
                  <a:pt x="21" y="636"/>
                </a:lnTo>
                <a:lnTo>
                  <a:pt x="19" y="636"/>
                </a:lnTo>
                <a:lnTo>
                  <a:pt x="19" y="634"/>
                </a:lnTo>
                <a:lnTo>
                  <a:pt x="17" y="634"/>
                </a:lnTo>
                <a:lnTo>
                  <a:pt x="17" y="631"/>
                </a:lnTo>
                <a:lnTo>
                  <a:pt x="15" y="631"/>
                </a:lnTo>
                <a:lnTo>
                  <a:pt x="15" y="629"/>
                </a:lnTo>
                <a:lnTo>
                  <a:pt x="13" y="629"/>
                </a:lnTo>
                <a:lnTo>
                  <a:pt x="13" y="627"/>
                </a:lnTo>
                <a:lnTo>
                  <a:pt x="11" y="625"/>
                </a:lnTo>
                <a:lnTo>
                  <a:pt x="11" y="623"/>
                </a:lnTo>
                <a:lnTo>
                  <a:pt x="8" y="623"/>
                </a:lnTo>
                <a:lnTo>
                  <a:pt x="8" y="621"/>
                </a:lnTo>
                <a:lnTo>
                  <a:pt x="6" y="621"/>
                </a:lnTo>
                <a:lnTo>
                  <a:pt x="6" y="619"/>
                </a:lnTo>
                <a:lnTo>
                  <a:pt x="4" y="619"/>
                </a:lnTo>
                <a:lnTo>
                  <a:pt x="4" y="617"/>
                </a:lnTo>
                <a:lnTo>
                  <a:pt x="2" y="614"/>
                </a:lnTo>
                <a:lnTo>
                  <a:pt x="0" y="612"/>
                </a:lnTo>
                <a:lnTo>
                  <a:pt x="490" y="123"/>
                </a:lnTo>
                <a:lnTo>
                  <a:pt x="490" y="125"/>
                </a:lnTo>
                <a:lnTo>
                  <a:pt x="468" y="147"/>
                </a:lnTo>
                <a:lnTo>
                  <a:pt x="483" y="166"/>
                </a:lnTo>
                <a:lnTo>
                  <a:pt x="479" y="198"/>
                </a:lnTo>
                <a:lnTo>
                  <a:pt x="492" y="212"/>
                </a:lnTo>
                <a:lnTo>
                  <a:pt x="513" y="210"/>
                </a:lnTo>
                <a:lnTo>
                  <a:pt x="40" y="685"/>
                </a:lnTo>
                <a:lnTo>
                  <a:pt x="611" y="0"/>
                </a:lnTo>
                <a:lnTo>
                  <a:pt x="615" y="4"/>
                </a:lnTo>
                <a:lnTo>
                  <a:pt x="598" y="21"/>
                </a:lnTo>
                <a:lnTo>
                  <a:pt x="592" y="21"/>
                </a:lnTo>
                <a:lnTo>
                  <a:pt x="611" y="0"/>
                </a:lnTo>
                <a:lnTo>
                  <a:pt x="581" y="32"/>
                </a:lnTo>
                <a:lnTo>
                  <a:pt x="579" y="36"/>
                </a:lnTo>
                <a:lnTo>
                  <a:pt x="575" y="36"/>
                </a:lnTo>
                <a:lnTo>
                  <a:pt x="581" y="32"/>
                </a:lnTo>
                <a:lnTo>
                  <a:pt x="40" y="685"/>
                </a:lnTo>
              </a:path>
            </a:pathLst>
          </a:custGeom>
          <a:solidFill>
            <a:srgbClr val="6E6E6E"/>
          </a:solidFill>
          <a:ln w="9525" cap="rnd">
            <a:noFill/>
            <a:round/>
            <a:headEnd/>
            <a:tailEnd/>
          </a:ln>
          <a:effectLst/>
        </p:spPr>
        <p:txBody>
          <a:bodyPr/>
          <a:lstStyle/>
          <a:p>
            <a:endParaRPr lang="en-US"/>
          </a:p>
        </p:txBody>
      </p:sp>
      <p:sp>
        <p:nvSpPr>
          <p:cNvPr id="39203" name="Freeform 291"/>
          <p:cNvSpPr>
            <a:spLocks/>
          </p:cNvSpPr>
          <p:nvPr/>
        </p:nvSpPr>
        <p:spPr bwMode="auto">
          <a:xfrm>
            <a:off x="1736725" y="1520825"/>
            <a:ext cx="1239838" cy="1157288"/>
          </a:xfrm>
          <a:custGeom>
            <a:avLst/>
            <a:gdLst/>
            <a:ahLst/>
            <a:cxnLst>
              <a:cxn ang="0">
                <a:pos x="66" y="600"/>
              </a:cxn>
              <a:cxn ang="0">
                <a:pos x="53" y="576"/>
              </a:cxn>
              <a:cxn ang="0">
                <a:pos x="44" y="611"/>
              </a:cxn>
              <a:cxn ang="0">
                <a:pos x="48" y="617"/>
              </a:cxn>
              <a:cxn ang="0">
                <a:pos x="29" y="636"/>
              </a:cxn>
              <a:cxn ang="0">
                <a:pos x="19" y="611"/>
              </a:cxn>
              <a:cxn ang="0">
                <a:pos x="4" y="557"/>
              </a:cxn>
              <a:cxn ang="0">
                <a:pos x="2" y="557"/>
              </a:cxn>
              <a:cxn ang="0">
                <a:pos x="2" y="555"/>
              </a:cxn>
              <a:cxn ang="0">
                <a:pos x="0" y="553"/>
              </a:cxn>
              <a:cxn ang="0">
                <a:pos x="455" y="98"/>
              </a:cxn>
              <a:cxn ang="0">
                <a:pos x="453" y="109"/>
              </a:cxn>
              <a:cxn ang="0">
                <a:pos x="466" y="123"/>
              </a:cxn>
              <a:cxn ang="0">
                <a:pos x="494" y="121"/>
              </a:cxn>
              <a:cxn ang="0">
                <a:pos x="532" y="136"/>
              </a:cxn>
              <a:cxn ang="0">
                <a:pos x="66" y="600"/>
              </a:cxn>
              <a:cxn ang="0">
                <a:pos x="651" y="15"/>
              </a:cxn>
              <a:cxn ang="0">
                <a:pos x="647" y="4"/>
              </a:cxn>
              <a:cxn ang="0">
                <a:pos x="651" y="0"/>
              </a:cxn>
              <a:cxn ang="0">
                <a:pos x="653" y="0"/>
              </a:cxn>
              <a:cxn ang="0">
                <a:pos x="655" y="0"/>
              </a:cxn>
              <a:cxn ang="0">
                <a:pos x="658" y="0"/>
              </a:cxn>
              <a:cxn ang="0">
                <a:pos x="660" y="0"/>
              </a:cxn>
              <a:cxn ang="0">
                <a:pos x="662" y="0"/>
              </a:cxn>
              <a:cxn ang="0">
                <a:pos x="664" y="0"/>
              </a:cxn>
              <a:cxn ang="0">
                <a:pos x="666" y="0"/>
              </a:cxn>
              <a:cxn ang="0">
                <a:pos x="651" y="15"/>
              </a:cxn>
              <a:cxn ang="0">
                <a:pos x="66" y="600"/>
              </a:cxn>
            </a:cxnLst>
            <a:rect l="0" t="0" r="r" b="b"/>
            <a:pathLst>
              <a:path w="667" h="637">
                <a:moveTo>
                  <a:pt x="66" y="600"/>
                </a:moveTo>
                <a:lnTo>
                  <a:pt x="53" y="576"/>
                </a:lnTo>
                <a:lnTo>
                  <a:pt x="44" y="611"/>
                </a:lnTo>
                <a:lnTo>
                  <a:pt x="48" y="617"/>
                </a:lnTo>
                <a:lnTo>
                  <a:pt x="29" y="636"/>
                </a:lnTo>
                <a:lnTo>
                  <a:pt x="19" y="611"/>
                </a:lnTo>
                <a:lnTo>
                  <a:pt x="4" y="557"/>
                </a:lnTo>
                <a:lnTo>
                  <a:pt x="2" y="557"/>
                </a:lnTo>
                <a:lnTo>
                  <a:pt x="2" y="555"/>
                </a:lnTo>
                <a:lnTo>
                  <a:pt x="0" y="553"/>
                </a:lnTo>
                <a:lnTo>
                  <a:pt x="455" y="98"/>
                </a:lnTo>
                <a:lnTo>
                  <a:pt x="453" y="109"/>
                </a:lnTo>
                <a:lnTo>
                  <a:pt x="466" y="123"/>
                </a:lnTo>
                <a:lnTo>
                  <a:pt x="494" y="121"/>
                </a:lnTo>
                <a:lnTo>
                  <a:pt x="532" y="136"/>
                </a:lnTo>
                <a:lnTo>
                  <a:pt x="66" y="600"/>
                </a:lnTo>
                <a:lnTo>
                  <a:pt x="651" y="15"/>
                </a:lnTo>
                <a:lnTo>
                  <a:pt x="647" y="4"/>
                </a:lnTo>
                <a:lnTo>
                  <a:pt x="651" y="0"/>
                </a:lnTo>
                <a:lnTo>
                  <a:pt x="653" y="0"/>
                </a:lnTo>
                <a:lnTo>
                  <a:pt x="655" y="0"/>
                </a:lnTo>
                <a:lnTo>
                  <a:pt x="658" y="0"/>
                </a:lnTo>
                <a:lnTo>
                  <a:pt x="660" y="0"/>
                </a:lnTo>
                <a:lnTo>
                  <a:pt x="662" y="0"/>
                </a:lnTo>
                <a:lnTo>
                  <a:pt x="664" y="0"/>
                </a:lnTo>
                <a:lnTo>
                  <a:pt x="666" y="0"/>
                </a:lnTo>
                <a:lnTo>
                  <a:pt x="651" y="15"/>
                </a:lnTo>
                <a:lnTo>
                  <a:pt x="66" y="600"/>
                </a:lnTo>
              </a:path>
            </a:pathLst>
          </a:custGeom>
          <a:solidFill>
            <a:srgbClr val="737373"/>
          </a:solidFill>
          <a:ln w="9525" cap="rnd">
            <a:noFill/>
            <a:round/>
            <a:headEnd/>
            <a:tailEnd/>
          </a:ln>
          <a:effectLst/>
        </p:spPr>
        <p:txBody>
          <a:bodyPr/>
          <a:lstStyle/>
          <a:p>
            <a:endParaRPr lang="en-US"/>
          </a:p>
        </p:txBody>
      </p:sp>
      <p:sp>
        <p:nvSpPr>
          <p:cNvPr id="39204" name="Freeform 292"/>
          <p:cNvSpPr>
            <a:spLocks/>
          </p:cNvSpPr>
          <p:nvPr/>
        </p:nvSpPr>
        <p:spPr bwMode="auto">
          <a:xfrm>
            <a:off x="1762125" y="1520825"/>
            <a:ext cx="1301750" cy="1238250"/>
          </a:xfrm>
          <a:custGeom>
            <a:avLst/>
            <a:gdLst/>
            <a:ahLst/>
            <a:cxnLst>
              <a:cxn ang="0">
                <a:pos x="66" y="642"/>
              </a:cxn>
              <a:cxn ang="0">
                <a:pos x="58" y="611"/>
              </a:cxn>
              <a:cxn ang="0">
                <a:pos x="39" y="576"/>
              </a:cxn>
              <a:cxn ang="0">
                <a:pos x="30" y="611"/>
              </a:cxn>
              <a:cxn ang="0">
                <a:pos x="49" y="645"/>
              </a:cxn>
              <a:cxn ang="0">
                <a:pos x="54" y="655"/>
              </a:cxn>
              <a:cxn ang="0">
                <a:pos x="28" y="681"/>
              </a:cxn>
              <a:cxn ang="0">
                <a:pos x="13" y="670"/>
              </a:cxn>
              <a:cxn ang="0">
                <a:pos x="22" y="651"/>
              </a:cxn>
              <a:cxn ang="0">
                <a:pos x="5" y="611"/>
              </a:cxn>
              <a:cxn ang="0">
                <a:pos x="0" y="596"/>
              </a:cxn>
              <a:cxn ang="0">
                <a:pos x="473" y="121"/>
              </a:cxn>
              <a:cxn ang="0">
                <a:pos x="480" y="121"/>
              </a:cxn>
              <a:cxn ang="0">
                <a:pos x="518" y="136"/>
              </a:cxn>
              <a:cxn ang="0">
                <a:pos x="573" y="136"/>
              </a:cxn>
              <a:cxn ang="0">
                <a:pos x="66" y="642"/>
              </a:cxn>
              <a:cxn ang="0">
                <a:pos x="635" y="75"/>
              </a:cxn>
              <a:cxn ang="0">
                <a:pos x="633" y="75"/>
              </a:cxn>
              <a:cxn ang="0">
                <a:pos x="646" y="38"/>
              </a:cxn>
              <a:cxn ang="0">
                <a:pos x="633" y="4"/>
              </a:cxn>
              <a:cxn ang="0">
                <a:pos x="637" y="0"/>
              </a:cxn>
              <a:cxn ang="0">
                <a:pos x="639" y="0"/>
              </a:cxn>
              <a:cxn ang="0">
                <a:pos x="641" y="0"/>
              </a:cxn>
              <a:cxn ang="0">
                <a:pos x="644" y="0"/>
              </a:cxn>
              <a:cxn ang="0">
                <a:pos x="646" y="0"/>
              </a:cxn>
              <a:cxn ang="0">
                <a:pos x="648" y="0"/>
              </a:cxn>
              <a:cxn ang="0">
                <a:pos x="650" y="0"/>
              </a:cxn>
              <a:cxn ang="0">
                <a:pos x="652" y="0"/>
              </a:cxn>
              <a:cxn ang="0">
                <a:pos x="654" y="0"/>
              </a:cxn>
              <a:cxn ang="0">
                <a:pos x="656" y="0"/>
              </a:cxn>
              <a:cxn ang="0">
                <a:pos x="658" y="0"/>
              </a:cxn>
              <a:cxn ang="0">
                <a:pos x="661" y="0"/>
              </a:cxn>
              <a:cxn ang="0">
                <a:pos x="663" y="0"/>
              </a:cxn>
              <a:cxn ang="0">
                <a:pos x="665" y="0"/>
              </a:cxn>
              <a:cxn ang="0">
                <a:pos x="667" y="0"/>
              </a:cxn>
              <a:cxn ang="0">
                <a:pos x="669" y="0"/>
              </a:cxn>
              <a:cxn ang="0">
                <a:pos x="671" y="2"/>
              </a:cxn>
              <a:cxn ang="0">
                <a:pos x="673" y="2"/>
              </a:cxn>
              <a:cxn ang="0">
                <a:pos x="675" y="2"/>
              </a:cxn>
              <a:cxn ang="0">
                <a:pos x="678" y="2"/>
              </a:cxn>
              <a:cxn ang="0">
                <a:pos x="680" y="2"/>
              </a:cxn>
              <a:cxn ang="0">
                <a:pos x="682" y="4"/>
              </a:cxn>
              <a:cxn ang="0">
                <a:pos x="684" y="4"/>
              </a:cxn>
              <a:cxn ang="0">
                <a:pos x="686" y="4"/>
              </a:cxn>
              <a:cxn ang="0">
                <a:pos x="688" y="4"/>
              </a:cxn>
              <a:cxn ang="0">
                <a:pos x="690" y="6"/>
              </a:cxn>
              <a:cxn ang="0">
                <a:pos x="693" y="6"/>
              </a:cxn>
              <a:cxn ang="0">
                <a:pos x="695" y="6"/>
              </a:cxn>
              <a:cxn ang="0">
                <a:pos x="697" y="9"/>
              </a:cxn>
              <a:cxn ang="0">
                <a:pos x="699" y="9"/>
              </a:cxn>
              <a:cxn ang="0">
                <a:pos x="635" y="75"/>
              </a:cxn>
              <a:cxn ang="0">
                <a:pos x="66" y="642"/>
              </a:cxn>
            </a:cxnLst>
            <a:rect l="0" t="0" r="r" b="b"/>
            <a:pathLst>
              <a:path w="700" h="682">
                <a:moveTo>
                  <a:pt x="66" y="642"/>
                </a:moveTo>
                <a:lnTo>
                  <a:pt x="58" y="611"/>
                </a:lnTo>
                <a:lnTo>
                  <a:pt x="39" y="576"/>
                </a:lnTo>
                <a:lnTo>
                  <a:pt x="30" y="611"/>
                </a:lnTo>
                <a:lnTo>
                  <a:pt x="49" y="645"/>
                </a:lnTo>
                <a:lnTo>
                  <a:pt x="54" y="655"/>
                </a:lnTo>
                <a:lnTo>
                  <a:pt x="28" y="681"/>
                </a:lnTo>
                <a:lnTo>
                  <a:pt x="13" y="670"/>
                </a:lnTo>
                <a:lnTo>
                  <a:pt x="22" y="651"/>
                </a:lnTo>
                <a:lnTo>
                  <a:pt x="5" y="611"/>
                </a:lnTo>
                <a:lnTo>
                  <a:pt x="0" y="596"/>
                </a:lnTo>
                <a:lnTo>
                  <a:pt x="473" y="121"/>
                </a:lnTo>
                <a:lnTo>
                  <a:pt x="480" y="121"/>
                </a:lnTo>
                <a:lnTo>
                  <a:pt x="518" y="136"/>
                </a:lnTo>
                <a:lnTo>
                  <a:pt x="573" y="136"/>
                </a:lnTo>
                <a:lnTo>
                  <a:pt x="66" y="642"/>
                </a:lnTo>
                <a:lnTo>
                  <a:pt x="635" y="75"/>
                </a:lnTo>
                <a:lnTo>
                  <a:pt x="633" y="75"/>
                </a:lnTo>
                <a:lnTo>
                  <a:pt x="646" y="38"/>
                </a:lnTo>
                <a:lnTo>
                  <a:pt x="633" y="4"/>
                </a:lnTo>
                <a:lnTo>
                  <a:pt x="637" y="0"/>
                </a:lnTo>
                <a:lnTo>
                  <a:pt x="639" y="0"/>
                </a:lnTo>
                <a:lnTo>
                  <a:pt x="641" y="0"/>
                </a:lnTo>
                <a:lnTo>
                  <a:pt x="644" y="0"/>
                </a:lnTo>
                <a:lnTo>
                  <a:pt x="646" y="0"/>
                </a:lnTo>
                <a:lnTo>
                  <a:pt x="648" y="0"/>
                </a:lnTo>
                <a:lnTo>
                  <a:pt x="650" y="0"/>
                </a:lnTo>
                <a:lnTo>
                  <a:pt x="652" y="0"/>
                </a:lnTo>
                <a:lnTo>
                  <a:pt x="654" y="0"/>
                </a:lnTo>
                <a:lnTo>
                  <a:pt x="656" y="0"/>
                </a:lnTo>
                <a:lnTo>
                  <a:pt x="658" y="0"/>
                </a:lnTo>
                <a:lnTo>
                  <a:pt x="661" y="0"/>
                </a:lnTo>
                <a:lnTo>
                  <a:pt x="663" y="0"/>
                </a:lnTo>
                <a:lnTo>
                  <a:pt x="665" y="0"/>
                </a:lnTo>
                <a:lnTo>
                  <a:pt x="667" y="0"/>
                </a:lnTo>
                <a:lnTo>
                  <a:pt x="669" y="0"/>
                </a:lnTo>
                <a:lnTo>
                  <a:pt x="671" y="2"/>
                </a:lnTo>
                <a:lnTo>
                  <a:pt x="673" y="2"/>
                </a:lnTo>
                <a:lnTo>
                  <a:pt x="675" y="2"/>
                </a:lnTo>
                <a:lnTo>
                  <a:pt x="678" y="2"/>
                </a:lnTo>
                <a:lnTo>
                  <a:pt x="680" y="2"/>
                </a:lnTo>
                <a:lnTo>
                  <a:pt x="682" y="4"/>
                </a:lnTo>
                <a:lnTo>
                  <a:pt x="684" y="4"/>
                </a:lnTo>
                <a:lnTo>
                  <a:pt x="686" y="4"/>
                </a:lnTo>
                <a:lnTo>
                  <a:pt x="688" y="4"/>
                </a:lnTo>
                <a:lnTo>
                  <a:pt x="690" y="6"/>
                </a:lnTo>
                <a:lnTo>
                  <a:pt x="693" y="6"/>
                </a:lnTo>
                <a:lnTo>
                  <a:pt x="695" y="6"/>
                </a:lnTo>
                <a:lnTo>
                  <a:pt x="697" y="9"/>
                </a:lnTo>
                <a:lnTo>
                  <a:pt x="699" y="9"/>
                </a:lnTo>
                <a:lnTo>
                  <a:pt x="635" y="75"/>
                </a:lnTo>
                <a:lnTo>
                  <a:pt x="66" y="642"/>
                </a:lnTo>
              </a:path>
            </a:pathLst>
          </a:custGeom>
          <a:solidFill>
            <a:srgbClr val="787878"/>
          </a:solidFill>
          <a:ln w="9525" cap="rnd">
            <a:noFill/>
            <a:round/>
            <a:headEnd/>
            <a:tailEnd/>
          </a:ln>
          <a:effectLst/>
        </p:spPr>
        <p:txBody>
          <a:bodyPr/>
          <a:lstStyle/>
          <a:p>
            <a:endParaRPr lang="en-US"/>
          </a:p>
        </p:txBody>
      </p:sp>
      <p:sp>
        <p:nvSpPr>
          <p:cNvPr id="39205" name="Freeform 293"/>
          <p:cNvSpPr>
            <a:spLocks/>
          </p:cNvSpPr>
          <p:nvPr/>
        </p:nvSpPr>
        <p:spPr bwMode="auto">
          <a:xfrm>
            <a:off x="1785938" y="1520825"/>
            <a:ext cx="1341437" cy="1287463"/>
          </a:xfrm>
          <a:custGeom>
            <a:avLst/>
            <a:gdLst/>
            <a:ahLst/>
            <a:cxnLst>
              <a:cxn ang="0">
                <a:pos x="81" y="672"/>
              </a:cxn>
              <a:cxn ang="0">
                <a:pos x="75" y="662"/>
              </a:cxn>
              <a:cxn ang="0">
                <a:pos x="58" y="655"/>
              </a:cxn>
              <a:cxn ang="0">
                <a:pos x="45" y="611"/>
              </a:cxn>
              <a:cxn ang="0">
                <a:pos x="39" y="600"/>
              </a:cxn>
              <a:cxn ang="0">
                <a:pos x="505" y="136"/>
              </a:cxn>
              <a:cxn ang="0">
                <a:pos x="567" y="136"/>
              </a:cxn>
              <a:cxn ang="0">
                <a:pos x="571" y="175"/>
              </a:cxn>
              <a:cxn ang="0">
                <a:pos x="575" y="177"/>
              </a:cxn>
              <a:cxn ang="0">
                <a:pos x="81" y="672"/>
              </a:cxn>
              <a:cxn ang="0">
                <a:pos x="21" y="617"/>
              </a:cxn>
              <a:cxn ang="0">
                <a:pos x="36" y="645"/>
              </a:cxn>
              <a:cxn ang="0">
                <a:pos x="53" y="687"/>
              </a:cxn>
              <a:cxn ang="0">
                <a:pos x="58" y="693"/>
              </a:cxn>
              <a:cxn ang="0">
                <a:pos x="43" y="708"/>
              </a:cxn>
              <a:cxn ang="0">
                <a:pos x="36" y="693"/>
              </a:cxn>
              <a:cxn ang="0">
                <a:pos x="0" y="670"/>
              </a:cxn>
              <a:cxn ang="0">
                <a:pos x="9" y="651"/>
              </a:cxn>
              <a:cxn ang="0">
                <a:pos x="2" y="636"/>
              </a:cxn>
              <a:cxn ang="0">
                <a:pos x="21" y="617"/>
              </a:cxn>
              <a:cxn ang="0">
                <a:pos x="641" y="113"/>
              </a:cxn>
              <a:cxn ang="0">
                <a:pos x="631" y="77"/>
              </a:cxn>
              <a:cxn ang="0">
                <a:pos x="620" y="75"/>
              </a:cxn>
              <a:cxn ang="0">
                <a:pos x="633" y="38"/>
              </a:cxn>
              <a:cxn ang="0">
                <a:pos x="624" y="15"/>
              </a:cxn>
              <a:cxn ang="0">
                <a:pos x="639" y="0"/>
              </a:cxn>
              <a:cxn ang="0">
                <a:pos x="643" y="0"/>
              </a:cxn>
              <a:cxn ang="0">
                <a:pos x="645" y="0"/>
              </a:cxn>
              <a:cxn ang="0">
                <a:pos x="650" y="0"/>
              </a:cxn>
              <a:cxn ang="0">
                <a:pos x="652" y="0"/>
              </a:cxn>
              <a:cxn ang="0">
                <a:pos x="654" y="0"/>
              </a:cxn>
              <a:cxn ang="0">
                <a:pos x="658" y="2"/>
              </a:cxn>
              <a:cxn ang="0">
                <a:pos x="660" y="2"/>
              </a:cxn>
              <a:cxn ang="0">
                <a:pos x="662" y="2"/>
              </a:cxn>
              <a:cxn ang="0">
                <a:pos x="667" y="2"/>
              </a:cxn>
              <a:cxn ang="0">
                <a:pos x="669" y="2"/>
              </a:cxn>
              <a:cxn ang="0">
                <a:pos x="671" y="4"/>
              </a:cxn>
              <a:cxn ang="0">
                <a:pos x="673" y="4"/>
              </a:cxn>
              <a:cxn ang="0">
                <a:pos x="675" y="4"/>
              </a:cxn>
              <a:cxn ang="0">
                <a:pos x="680" y="6"/>
              </a:cxn>
              <a:cxn ang="0">
                <a:pos x="682" y="6"/>
              </a:cxn>
              <a:cxn ang="0">
                <a:pos x="684" y="9"/>
              </a:cxn>
              <a:cxn ang="0">
                <a:pos x="686" y="9"/>
              </a:cxn>
              <a:cxn ang="0">
                <a:pos x="688" y="11"/>
              </a:cxn>
              <a:cxn ang="0">
                <a:pos x="690" y="11"/>
              </a:cxn>
              <a:cxn ang="0">
                <a:pos x="692" y="13"/>
              </a:cxn>
              <a:cxn ang="0">
                <a:pos x="694" y="13"/>
              </a:cxn>
              <a:cxn ang="0">
                <a:pos x="697" y="15"/>
              </a:cxn>
              <a:cxn ang="0">
                <a:pos x="701" y="17"/>
              </a:cxn>
              <a:cxn ang="0">
                <a:pos x="703" y="17"/>
              </a:cxn>
              <a:cxn ang="0">
                <a:pos x="705" y="19"/>
              </a:cxn>
              <a:cxn ang="0">
                <a:pos x="707" y="21"/>
              </a:cxn>
              <a:cxn ang="0">
                <a:pos x="709" y="23"/>
              </a:cxn>
              <a:cxn ang="0">
                <a:pos x="711" y="26"/>
              </a:cxn>
              <a:cxn ang="0">
                <a:pos x="714" y="26"/>
              </a:cxn>
              <a:cxn ang="0">
                <a:pos x="716" y="28"/>
              </a:cxn>
              <a:cxn ang="0">
                <a:pos x="718" y="30"/>
              </a:cxn>
              <a:cxn ang="0">
                <a:pos x="720" y="32"/>
              </a:cxn>
              <a:cxn ang="0">
                <a:pos x="641" y="113"/>
              </a:cxn>
              <a:cxn ang="0">
                <a:pos x="81" y="672"/>
              </a:cxn>
            </a:cxnLst>
            <a:rect l="0" t="0" r="r" b="b"/>
            <a:pathLst>
              <a:path w="721" h="709">
                <a:moveTo>
                  <a:pt x="81" y="672"/>
                </a:moveTo>
                <a:lnTo>
                  <a:pt x="75" y="662"/>
                </a:lnTo>
                <a:lnTo>
                  <a:pt x="58" y="655"/>
                </a:lnTo>
                <a:lnTo>
                  <a:pt x="45" y="611"/>
                </a:lnTo>
                <a:lnTo>
                  <a:pt x="39" y="600"/>
                </a:lnTo>
                <a:lnTo>
                  <a:pt x="505" y="136"/>
                </a:lnTo>
                <a:lnTo>
                  <a:pt x="567" y="136"/>
                </a:lnTo>
                <a:lnTo>
                  <a:pt x="571" y="175"/>
                </a:lnTo>
                <a:lnTo>
                  <a:pt x="575" y="177"/>
                </a:lnTo>
                <a:lnTo>
                  <a:pt x="81" y="672"/>
                </a:lnTo>
                <a:lnTo>
                  <a:pt x="21" y="617"/>
                </a:lnTo>
                <a:lnTo>
                  <a:pt x="36" y="645"/>
                </a:lnTo>
                <a:lnTo>
                  <a:pt x="53" y="687"/>
                </a:lnTo>
                <a:lnTo>
                  <a:pt x="58" y="693"/>
                </a:lnTo>
                <a:lnTo>
                  <a:pt x="43" y="708"/>
                </a:lnTo>
                <a:lnTo>
                  <a:pt x="36" y="693"/>
                </a:lnTo>
                <a:lnTo>
                  <a:pt x="0" y="670"/>
                </a:lnTo>
                <a:lnTo>
                  <a:pt x="9" y="651"/>
                </a:lnTo>
                <a:lnTo>
                  <a:pt x="2" y="636"/>
                </a:lnTo>
                <a:lnTo>
                  <a:pt x="21" y="617"/>
                </a:lnTo>
                <a:lnTo>
                  <a:pt x="641" y="113"/>
                </a:lnTo>
                <a:lnTo>
                  <a:pt x="631" y="77"/>
                </a:lnTo>
                <a:lnTo>
                  <a:pt x="620" y="75"/>
                </a:lnTo>
                <a:lnTo>
                  <a:pt x="633" y="38"/>
                </a:lnTo>
                <a:lnTo>
                  <a:pt x="624" y="15"/>
                </a:lnTo>
                <a:lnTo>
                  <a:pt x="639" y="0"/>
                </a:lnTo>
                <a:lnTo>
                  <a:pt x="643" y="0"/>
                </a:lnTo>
                <a:lnTo>
                  <a:pt x="645" y="0"/>
                </a:lnTo>
                <a:lnTo>
                  <a:pt x="650" y="0"/>
                </a:lnTo>
                <a:lnTo>
                  <a:pt x="652" y="0"/>
                </a:lnTo>
                <a:lnTo>
                  <a:pt x="654" y="0"/>
                </a:lnTo>
                <a:lnTo>
                  <a:pt x="658" y="2"/>
                </a:lnTo>
                <a:lnTo>
                  <a:pt x="660" y="2"/>
                </a:lnTo>
                <a:lnTo>
                  <a:pt x="662" y="2"/>
                </a:lnTo>
                <a:lnTo>
                  <a:pt x="667" y="2"/>
                </a:lnTo>
                <a:lnTo>
                  <a:pt x="669" y="2"/>
                </a:lnTo>
                <a:lnTo>
                  <a:pt x="671" y="4"/>
                </a:lnTo>
                <a:lnTo>
                  <a:pt x="673" y="4"/>
                </a:lnTo>
                <a:lnTo>
                  <a:pt x="675" y="4"/>
                </a:lnTo>
                <a:lnTo>
                  <a:pt x="680" y="6"/>
                </a:lnTo>
                <a:lnTo>
                  <a:pt x="682" y="6"/>
                </a:lnTo>
                <a:lnTo>
                  <a:pt x="684" y="9"/>
                </a:lnTo>
                <a:lnTo>
                  <a:pt x="686" y="9"/>
                </a:lnTo>
                <a:lnTo>
                  <a:pt x="688" y="11"/>
                </a:lnTo>
                <a:lnTo>
                  <a:pt x="690" y="11"/>
                </a:lnTo>
                <a:lnTo>
                  <a:pt x="692" y="13"/>
                </a:lnTo>
                <a:lnTo>
                  <a:pt x="694" y="13"/>
                </a:lnTo>
                <a:lnTo>
                  <a:pt x="697" y="15"/>
                </a:lnTo>
                <a:lnTo>
                  <a:pt x="701" y="17"/>
                </a:lnTo>
                <a:lnTo>
                  <a:pt x="703" y="17"/>
                </a:lnTo>
                <a:lnTo>
                  <a:pt x="705" y="19"/>
                </a:lnTo>
                <a:lnTo>
                  <a:pt x="707" y="21"/>
                </a:lnTo>
                <a:lnTo>
                  <a:pt x="709" y="23"/>
                </a:lnTo>
                <a:lnTo>
                  <a:pt x="711" y="26"/>
                </a:lnTo>
                <a:lnTo>
                  <a:pt x="714" y="26"/>
                </a:lnTo>
                <a:lnTo>
                  <a:pt x="716" y="28"/>
                </a:lnTo>
                <a:lnTo>
                  <a:pt x="718" y="30"/>
                </a:lnTo>
                <a:lnTo>
                  <a:pt x="720" y="32"/>
                </a:lnTo>
                <a:lnTo>
                  <a:pt x="641" y="113"/>
                </a:lnTo>
                <a:lnTo>
                  <a:pt x="81" y="672"/>
                </a:lnTo>
              </a:path>
            </a:pathLst>
          </a:custGeom>
          <a:solidFill>
            <a:srgbClr val="7D7D7D"/>
          </a:solidFill>
          <a:ln w="9525" cap="rnd">
            <a:noFill/>
            <a:round/>
            <a:headEnd/>
            <a:tailEnd/>
          </a:ln>
          <a:effectLst/>
        </p:spPr>
        <p:txBody>
          <a:bodyPr/>
          <a:lstStyle/>
          <a:p>
            <a:endParaRPr lang="en-US"/>
          </a:p>
        </p:txBody>
      </p:sp>
      <p:sp>
        <p:nvSpPr>
          <p:cNvPr id="39206" name="Freeform 294"/>
          <p:cNvSpPr>
            <a:spLocks/>
          </p:cNvSpPr>
          <p:nvPr/>
        </p:nvSpPr>
        <p:spPr bwMode="auto">
          <a:xfrm>
            <a:off x="1814513" y="1536700"/>
            <a:ext cx="1347787" cy="1346200"/>
          </a:xfrm>
          <a:custGeom>
            <a:avLst/>
            <a:gdLst/>
            <a:ahLst/>
            <a:cxnLst>
              <a:cxn ang="0">
                <a:pos x="85" y="699"/>
              </a:cxn>
              <a:cxn ang="0">
                <a:pos x="75" y="678"/>
              </a:cxn>
              <a:cxn ang="0">
                <a:pos x="60" y="653"/>
              </a:cxn>
              <a:cxn ang="0">
                <a:pos x="43" y="646"/>
              </a:cxn>
              <a:cxn ang="0">
                <a:pos x="38" y="633"/>
              </a:cxn>
              <a:cxn ang="0">
                <a:pos x="545" y="127"/>
              </a:cxn>
              <a:cxn ang="0">
                <a:pos x="552" y="127"/>
              </a:cxn>
              <a:cxn ang="0">
                <a:pos x="556" y="166"/>
              </a:cxn>
              <a:cxn ang="0">
                <a:pos x="571" y="176"/>
              </a:cxn>
              <a:cxn ang="0">
                <a:pos x="598" y="187"/>
              </a:cxn>
              <a:cxn ang="0">
                <a:pos x="85" y="699"/>
              </a:cxn>
              <a:cxn ang="0">
                <a:pos x="26" y="646"/>
              </a:cxn>
              <a:cxn ang="0">
                <a:pos x="38" y="678"/>
              </a:cxn>
              <a:cxn ang="0">
                <a:pos x="47" y="697"/>
              </a:cxn>
              <a:cxn ang="0">
                <a:pos x="58" y="725"/>
              </a:cxn>
              <a:cxn ang="0">
                <a:pos x="43" y="740"/>
              </a:cxn>
              <a:cxn ang="0">
                <a:pos x="21" y="684"/>
              </a:cxn>
              <a:cxn ang="0">
                <a:pos x="0" y="672"/>
              </a:cxn>
              <a:cxn ang="0">
                <a:pos x="26" y="646"/>
              </a:cxn>
              <a:cxn ang="0">
                <a:pos x="618" y="168"/>
              </a:cxn>
              <a:cxn ang="0">
                <a:pos x="611" y="136"/>
              </a:cxn>
              <a:cxn ang="0">
                <a:pos x="626" y="110"/>
              </a:cxn>
              <a:cxn ang="0">
                <a:pos x="616" y="68"/>
              </a:cxn>
              <a:cxn ang="0">
                <a:pos x="607" y="66"/>
              </a:cxn>
              <a:cxn ang="0">
                <a:pos x="671" y="0"/>
              </a:cxn>
              <a:cxn ang="0">
                <a:pos x="673" y="2"/>
              </a:cxn>
              <a:cxn ang="0">
                <a:pos x="675" y="2"/>
              </a:cxn>
              <a:cxn ang="0">
                <a:pos x="677" y="4"/>
              </a:cxn>
              <a:cxn ang="0">
                <a:pos x="679" y="4"/>
              </a:cxn>
              <a:cxn ang="0">
                <a:pos x="682" y="6"/>
              </a:cxn>
              <a:cxn ang="0">
                <a:pos x="684" y="6"/>
              </a:cxn>
              <a:cxn ang="0">
                <a:pos x="686" y="8"/>
              </a:cxn>
              <a:cxn ang="0">
                <a:pos x="688" y="10"/>
              </a:cxn>
              <a:cxn ang="0">
                <a:pos x="690" y="10"/>
              </a:cxn>
              <a:cxn ang="0">
                <a:pos x="690" y="12"/>
              </a:cxn>
              <a:cxn ang="0">
                <a:pos x="692" y="12"/>
              </a:cxn>
              <a:cxn ang="0">
                <a:pos x="694" y="14"/>
              </a:cxn>
              <a:cxn ang="0">
                <a:pos x="696" y="14"/>
              </a:cxn>
              <a:cxn ang="0">
                <a:pos x="696" y="17"/>
              </a:cxn>
              <a:cxn ang="0">
                <a:pos x="699" y="17"/>
              </a:cxn>
              <a:cxn ang="0">
                <a:pos x="699" y="19"/>
              </a:cxn>
              <a:cxn ang="0">
                <a:pos x="701" y="19"/>
              </a:cxn>
              <a:cxn ang="0">
                <a:pos x="703" y="21"/>
              </a:cxn>
              <a:cxn ang="0">
                <a:pos x="703" y="23"/>
              </a:cxn>
              <a:cxn ang="0">
                <a:pos x="705" y="23"/>
              </a:cxn>
              <a:cxn ang="0">
                <a:pos x="705" y="25"/>
              </a:cxn>
              <a:cxn ang="0">
                <a:pos x="707" y="25"/>
              </a:cxn>
              <a:cxn ang="0">
                <a:pos x="709" y="27"/>
              </a:cxn>
              <a:cxn ang="0">
                <a:pos x="711" y="29"/>
              </a:cxn>
              <a:cxn ang="0">
                <a:pos x="713" y="32"/>
              </a:cxn>
              <a:cxn ang="0">
                <a:pos x="711" y="53"/>
              </a:cxn>
              <a:cxn ang="0">
                <a:pos x="724" y="61"/>
              </a:cxn>
              <a:cxn ang="0">
                <a:pos x="618" y="168"/>
              </a:cxn>
              <a:cxn ang="0">
                <a:pos x="85" y="699"/>
              </a:cxn>
            </a:cxnLst>
            <a:rect l="0" t="0" r="r" b="b"/>
            <a:pathLst>
              <a:path w="725" h="741">
                <a:moveTo>
                  <a:pt x="85" y="699"/>
                </a:moveTo>
                <a:lnTo>
                  <a:pt x="75" y="678"/>
                </a:lnTo>
                <a:lnTo>
                  <a:pt x="60" y="653"/>
                </a:lnTo>
                <a:lnTo>
                  <a:pt x="43" y="646"/>
                </a:lnTo>
                <a:lnTo>
                  <a:pt x="38" y="633"/>
                </a:lnTo>
                <a:lnTo>
                  <a:pt x="545" y="127"/>
                </a:lnTo>
                <a:lnTo>
                  <a:pt x="552" y="127"/>
                </a:lnTo>
                <a:lnTo>
                  <a:pt x="556" y="166"/>
                </a:lnTo>
                <a:lnTo>
                  <a:pt x="571" y="176"/>
                </a:lnTo>
                <a:lnTo>
                  <a:pt x="598" y="187"/>
                </a:lnTo>
                <a:lnTo>
                  <a:pt x="85" y="699"/>
                </a:lnTo>
                <a:lnTo>
                  <a:pt x="26" y="646"/>
                </a:lnTo>
                <a:lnTo>
                  <a:pt x="38" y="678"/>
                </a:lnTo>
                <a:lnTo>
                  <a:pt x="47" y="697"/>
                </a:lnTo>
                <a:lnTo>
                  <a:pt x="58" y="725"/>
                </a:lnTo>
                <a:lnTo>
                  <a:pt x="43" y="740"/>
                </a:lnTo>
                <a:lnTo>
                  <a:pt x="21" y="684"/>
                </a:lnTo>
                <a:lnTo>
                  <a:pt x="0" y="672"/>
                </a:lnTo>
                <a:lnTo>
                  <a:pt x="26" y="646"/>
                </a:lnTo>
                <a:lnTo>
                  <a:pt x="618" y="168"/>
                </a:lnTo>
                <a:lnTo>
                  <a:pt x="611" y="136"/>
                </a:lnTo>
                <a:lnTo>
                  <a:pt x="626" y="110"/>
                </a:lnTo>
                <a:lnTo>
                  <a:pt x="616" y="68"/>
                </a:lnTo>
                <a:lnTo>
                  <a:pt x="607" y="66"/>
                </a:lnTo>
                <a:lnTo>
                  <a:pt x="671" y="0"/>
                </a:lnTo>
                <a:lnTo>
                  <a:pt x="673" y="2"/>
                </a:lnTo>
                <a:lnTo>
                  <a:pt x="675" y="2"/>
                </a:lnTo>
                <a:lnTo>
                  <a:pt x="677" y="4"/>
                </a:lnTo>
                <a:lnTo>
                  <a:pt x="679" y="4"/>
                </a:lnTo>
                <a:lnTo>
                  <a:pt x="682" y="6"/>
                </a:lnTo>
                <a:lnTo>
                  <a:pt x="684" y="6"/>
                </a:lnTo>
                <a:lnTo>
                  <a:pt x="686" y="8"/>
                </a:lnTo>
                <a:lnTo>
                  <a:pt x="688" y="10"/>
                </a:lnTo>
                <a:lnTo>
                  <a:pt x="690" y="10"/>
                </a:lnTo>
                <a:lnTo>
                  <a:pt x="690" y="12"/>
                </a:lnTo>
                <a:lnTo>
                  <a:pt x="692" y="12"/>
                </a:lnTo>
                <a:lnTo>
                  <a:pt x="694" y="14"/>
                </a:lnTo>
                <a:lnTo>
                  <a:pt x="696" y="14"/>
                </a:lnTo>
                <a:lnTo>
                  <a:pt x="696" y="17"/>
                </a:lnTo>
                <a:lnTo>
                  <a:pt x="699" y="17"/>
                </a:lnTo>
                <a:lnTo>
                  <a:pt x="699" y="19"/>
                </a:lnTo>
                <a:lnTo>
                  <a:pt x="701" y="19"/>
                </a:lnTo>
                <a:lnTo>
                  <a:pt x="703" y="21"/>
                </a:lnTo>
                <a:lnTo>
                  <a:pt x="703" y="23"/>
                </a:lnTo>
                <a:lnTo>
                  <a:pt x="705" y="23"/>
                </a:lnTo>
                <a:lnTo>
                  <a:pt x="705" y="25"/>
                </a:lnTo>
                <a:lnTo>
                  <a:pt x="707" y="25"/>
                </a:lnTo>
                <a:lnTo>
                  <a:pt x="709" y="27"/>
                </a:lnTo>
                <a:lnTo>
                  <a:pt x="711" y="29"/>
                </a:lnTo>
                <a:lnTo>
                  <a:pt x="713" y="32"/>
                </a:lnTo>
                <a:lnTo>
                  <a:pt x="711" y="53"/>
                </a:lnTo>
                <a:lnTo>
                  <a:pt x="724" y="61"/>
                </a:lnTo>
                <a:lnTo>
                  <a:pt x="618" y="168"/>
                </a:lnTo>
                <a:lnTo>
                  <a:pt x="85" y="699"/>
                </a:lnTo>
              </a:path>
            </a:pathLst>
          </a:custGeom>
          <a:solidFill>
            <a:srgbClr val="828282"/>
          </a:solidFill>
          <a:ln w="9525" cap="rnd">
            <a:noFill/>
            <a:round/>
            <a:headEnd/>
            <a:tailEnd/>
          </a:ln>
          <a:effectLst/>
        </p:spPr>
        <p:txBody>
          <a:bodyPr/>
          <a:lstStyle/>
          <a:p>
            <a:endParaRPr lang="en-US"/>
          </a:p>
        </p:txBody>
      </p:sp>
      <p:sp>
        <p:nvSpPr>
          <p:cNvPr id="39207" name="Freeform 295"/>
          <p:cNvSpPr>
            <a:spLocks/>
          </p:cNvSpPr>
          <p:nvPr/>
        </p:nvSpPr>
        <p:spPr bwMode="auto">
          <a:xfrm>
            <a:off x="1866900" y="1579563"/>
            <a:ext cx="1414463" cy="1349375"/>
          </a:xfrm>
          <a:custGeom>
            <a:avLst/>
            <a:gdLst/>
            <a:ahLst/>
            <a:cxnLst>
              <a:cxn ang="0">
                <a:pos x="79" y="713"/>
              </a:cxn>
              <a:cxn ang="0">
                <a:pos x="72" y="706"/>
              </a:cxn>
              <a:cxn ang="0">
                <a:pos x="47" y="655"/>
              </a:cxn>
              <a:cxn ang="0">
                <a:pos x="38" y="640"/>
              </a:cxn>
              <a:cxn ang="0">
                <a:pos x="532" y="145"/>
              </a:cxn>
              <a:cxn ang="0">
                <a:pos x="543" y="153"/>
              </a:cxn>
              <a:cxn ang="0">
                <a:pos x="581" y="168"/>
              </a:cxn>
              <a:cxn ang="0">
                <a:pos x="596" y="172"/>
              </a:cxn>
              <a:cxn ang="0">
                <a:pos x="590" y="145"/>
              </a:cxn>
              <a:cxn ang="0">
                <a:pos x="583" y="113"/>
              </a:cxn>
              <a:cxn ang="0">
                <a:pos x="598" y="87"/>
              </a:cxn>
              <a:cxn ang="0">
                <a:pos x="598" y="81"/>
              </a:cxn>
              <a:cxn ang="0">
                <a:pos x="677" y="0"/>
              </a:cxn>
              <a:cxn ang="0">
                <a:pos x="677" y="2"/>
              </a:cxn>
              <a:cxn ang="0">
                <a:pos x="679" y="2"/>
              </a:cxn>
              <a:cxn ang="0">
                <a:pos x="679" y="4"/>
              </a:cxn>
              <a:cxn ang="0">
                <a:pos x="681" y="4"/>
              </a:cxn>
              <a:cxn ang="0">
                <a:pos x="681" y="6"/>
              </a:cxn>
              <a:cxn ang="0">
                <a:pos x="683" y="6"/>
              </a:cxn>
              <a:cxn ang="0">
                <a:pos x="683" y="9"/>
              </a:cxn>
              <a:cxn ang="0">
                <a:pos x="685" y="9"/>
              </a:cxn>
              <a:cxn ang="0">
                <a:pos x="683" y="30"/>
              </a:cxn>
              <a:cxn ang="0">
                <a:pos x="707" y="47"/>
              </a:cxn>
              <a:cxn ang="0">
                <a:pos x="726" y="55"/>
              </a:cxn>
              <a:cxn ang="0">
                <a:pos x="739" y="36"/>
              </a:cxn>
              <a:cxn ang="0">
                <a:pos x="751" y="21"/>
              </a:cxn>
              <a:cxn ang="0">
                <a:pos x="760" y="30"/>
              </a:cxn>
              <a:cxn ang="0">
                <a:pos x="79" y="713"/>
              </a:cxn>
              <a:cxn ang="0">
                <a:pos x="15" y="661"/>
              </a:cxn>
              <a:cxn ang="0">
                <a:pos x="19" y="674"/>
              </a:cxn>
              <a:cxn ang="0">
                <a:pos x="32" y="702"/>
              </a:cxn>
              <a:cxn ang="0">
                <a:pos x="49" y="723"/>
              </a:cxn>
              <a:cxn ang="0">
                <a:pos x="49" y="740"/>
              </a:cxn>
              <a:cxn ang="0">
                <a:pos x="47" y="742"/>
              </a:cxn>
              <a:cxn ang="0">
                <a:pos x="19" y="730"/>
              </a:cxn>
              <a:cxn ang="0">
                <a:pos x="0" y="676"/>
              </a:cxn>
              <a:cxn ang="0">
                <a:pos x="15" y="661"/>
              </a:cxn>
              <a:cxn ang="0">
                <a:pos x="79" y="713"/>
              </a:cxn>
            </a:cxnLst>
            <a:rect l="0" t="0" r="r" b="b"/>
            <a:pathLst>
              <a:path w="761" h="743">
                <a:moveTo>
                  <a:pt x="79" y="713"/>
                </a:moveTo>
                <a:lnTo>
                  <a:pt x="72" y="706"/>
                </a:lnTo>
                <a:lnTo>
                  <a:pt x="47" y="655"/>
                </a:lnTo>
                <a:lnTo>
                  <a:pt x="38" y="640"/>
                </a:lnTo>
                <a:lnTo>
                  <a:pt x="532" y="145"/>
                </a:lnTo>
                <a:lnTo>
                  <a:pt x="543" y="153"/>
                </a:lnTo>
                <a:lnTo>
                  <a:pt x="581" y="168"/>
                </a:lnTo>
                <a:lnTo>
                  <a:pt x="596" y="172"/>
                </a:lnTo>
                <a:lnTo>
                  <a:pt x="590" y="145"/>
                </a:lnTo>
                <a:lnTo>
                  <a:pt x="583" y="113"/>
                </a:lnTo>
                <a:lnTo>
                  <a:pt x="598" y="87"/>
                </a:lnTo>
                <a:lnTo>
                  <a:pt x="598" y="81"/>
                </a:lnTo>
                <a:lnTo>
                  <a:pt x="677" y="0"/>
                </a:lnTo>
                <a:lnTo>
                  <a:pt x="677" y="2"/>
                </a:lnTo>
                <a:lnTo>
                  <a:pt x="679" y="2"/>
                </a:lnTo>
                <a:lnTo>
                  <a:pt x="679" y="4"/>
                </a:lnTo>
                <a:lnTo>
                  <a:pt x="681" y="4"/>
                </a:lnTo>
                <a:lnTo>
                  <a:pt x="681" y="6"/>
                </a:lnTo>
                <a:lnTo>
                  <a:pt x="683" y="6"/>
                </a:lnTo>
                <a:lnTo>
                  <a:pt x="683" y="9"/>
                </a:lnTo>
                <a:lnTo>
                  <a:pt x="685" y="9"/>
                </a:lnTo>
                <a:lnTo>
                  <a:pt x="683" y="30"/>
                </a:lnTo>
                <a:lnTo>
                  <a:pt x="707" y="47"/>
                </a:lnTo>
                <a:lnTo>
                  <a:pt x="726" y="55"/>
                </a:lnTo>
                <a:lnTo>
                  <a:pt x="739" y="36"/>
                </a:lnTo>
                <a:lnTo>
                  <a:pt x="751" y="21"/>
                </a:lnTo>
                <a:lnTo>
                  <a:pt x="760" y="30"/>
                </a:lnTo>
                <a:lnTo>
                  <a:pt x="79" y="713"/>
                </a:lnTo>
                <a:lnTo>
                  <a:pt x="15" y="661"/>
                </a:lnTo>
                <a:lnTo>
                  <a:pt x="19" y="674"/>
                </a:lnTo>
                <a:lnTo>
                  <a:pt x="32" y="702"/>
                </a:lnTo>
                <a:lnTo>
                  <a:pt x="49" y="723"/>
                </a:lnTo>
                <a:lnTo>
                  <a:pt x="49" y="740"/>
                </a:lnTo>
                <a:lnTo>
                  <a:pt x="47" y="742"/>
                </a:lnTo>
                <a:lnTo>
                  <a:pt x="19" y="730"/>
                </a:lnTo>
                <a:lnTo>
                  <a:pt x="0" y="676"/>
                </a:lnTo>
                <a:lnTo>
                  <a:pt x="15" y="661"/>
                </a:lnTo>
                <a:lnTo>
                  <a:pt x="79" y="713"/>
                </a:lnTo>
              </a:path>
            </a:pathLst>
          </a:custGeom>
          <a:solidFill>
            <a:srgbClr val="878787"/>
          </a:solidFill>
          <a:ln w="9525" cap="rnd">
            <a:noFill/>
            <a:round/>
            <a:headEnd/>
            <a:tailEnd/>
          </a:ln>
          <a:effectLst/>
        </p:spPr>
        <p:txBody>
          <a:bodyPr/>
          <a:lstStyle/>
          <a:p>
            <a:endParaRPr lang="en-US"/>
          </a:p>
        </p:txBody>
      </p:sp>
      <p:sp>
        <p:nvSpPr>
          <p:cNvPr id="39208" name="Freeform 296"/>
          <p:cNvSpPr>
            <a:spLocks/>
          </p:cNvSpPr>
          <p:nvPr/>
        </p:nvSpPr>
        <p:spPr bwMode="auto">
          <a:xfrm>
            <a:off x="1893888" y="1617663"/>
            <a:ext cx="1439862" cy="1314450"/>
          </a:xfrm>
          <a:custGeom>
            <a:avLst/>
            <a:gdLst/>
            <a:ahLst/>
            <a:cxnLst>
              <a:cxn ang="0">
                <a:pos x="89" y="721"/>
              </a:cxn>
              <a:cxn ang="0">
                <a:pos x="57" y="685"/>
              </a:cxn>
              <a:cxn ang="0">
                <a:pos x="42" y="655"/>
              </a:cxn>
              <a:cxn ang="0">
                <a:pos x="555" y="143"/>
              </a:cxn>
              <a:cxn ang="0">
                <a:pos x="566" y="147"/>
              </a:cxn>
              <a:cxn ang="0">
                <a:pos x="581" y="151"/>
              </a:cxn>
              <a:cxn ang="0">
                <a:pos x="575" y="124"/>
              </a:cxn>
              <a:cxn ang="0">
                <a:pos x="681" y="17"/>
              </a:cxn>
              <a:cxn ang="0">
                <a:pos x="692" y="26"/>
              </a:cxn>
              <a:cxn ang="0">
                <a:pos x="711" y="34"/>
              </a:cxn>
              <a:cxn ang="0">
                <a:pos x="724" y="15"/>
              </a:cxn>
              <a:cxn ang="0">
                <a:pos x="736" y="0"/>
              </a:cxn>
              <a:cxn ang="0">
                <a:pos x="754" y="15"/>
              </a:cxn>
              <a:cxn ang="0">
                <a:pos x="756" y="17"/>
              </a:cxn>
              <a:cxn ang="0">
                <a:pos x="756" y="19"/>
              </a:cxn>
              <a:cxn ang="0">
                <a:pos x="758" y="19"/>
              </a:cxn>
              <a:cxn ang="0">
                <a:pos x="758" y="22"/>
              </a:cxn>
              <a:cxn ang="0">
                <a:pos x="760" y="24"/>
              </a:cxn>
              <a:cxn ang="0">
                <a:pos x="760" y="26"/>
              </a:cxn>
              <a:cxn ang="0">
                <a:pos x="762" y="26"/>
              </a:cxn>
              <a:cxn ang="0">
                <a:pos x="762" y="28"/>
              </a:cxn>
              <a:cxn ang="0">
                <a:pos x="764" y="30"/>
              </a:cxn>
              <a:cxn ang="0">
                <a:pos x="766" y="32"/>
              </a:cxn>
              <a:cxn ang="0">
                <a:pos x="766" y="34"/>
              </a:cxn>
              <a:cxn ang="0">
                <a:pos x="768" y="34"/>
              </a:cxn>
              <a:cxn ang="0">
                <a:pos x="768" y="36"/>
              </a:cxn>
              <a:cxn ang="0">
                <a:pos x="771" y="36"/>
              </a:cxn>
              <a:cxn ang="0">
                <a:pos x="771" y="39"/>
              </a:cxn>
              <a:cxn ang="0">
                <a:pos x="773" y="39"/>
              </a:cxn>
              <a:cxn ang="0">
                <a:pos x="89" y="721"/>
              </a:cxn>
              <a:cxn ang="0">
                <a:pos x="15" y="681"/>
              </a:cxn>
              <a:cxn ang="0">
                <a:pos x="17" y="681"/>
              </a:cxn>
              <a:cxn ang="0">
                <a:pos x="34" y="702"/>
              </a:cxn>
              <a:cxn ang="0">
                <a:pos x="34" y="723"/>
              </a:cxn>
              <a:cxn ang="0">
                <a:pos x="4" y="709"/>
              </a:cxn>
              <a:cxn ang="0">
                <a:pos x="0" y="696"/>
              </a:cxn>
              <a:cxn ang="0">
                <a:pos x="15" y="681"/>
              </a:cxn>
              <a:cxn ang="0">
                <a:pos x="89" y="721"/>
              </a:cxn>
            </a:cxnLst>
            <a:rect l="0" t="0" r="r" b="b"/>
            <a:pathLst>
              <a:path w="774" h="724">
                <a:moveTo>
                  <a:pt x="89" y="721"/>
                </a:moveTo>
                <a:lnTo>
                  <a:pt x="57" y="685"/>
                </a:lnTo>
                <a:lnTo>
                  <a:pt x="42" y="655"/>
                </a:lnTo>
                <a:lnTo>
                  <a:pt x="555" y="143"/>
                </a:lnTo>
                <a:lnTo>
                  <a:pt x="566" y="147"/>
                </a:lnTo>
                <a:lnTo>
                  <a:pt x="581" y="151"/>
                </a:lnTo>
                <a:lnTo>
                  <a:pt x="575" y="124"/>
                </a:lnTo>
                <a:lnTo>
                  <a:pt x="681" y="17"/>
                </a:lnTo>
                <a:lnTo>
                  <a:pt x="692" y="26"/>
                </a:lnTo>
                <a:lnTo>
                  <a:pt x="711" y="34"/>
                </a:lnTo>
                <a:lnTo>
                  <a:pt x="724" y="15"/>
                </a:lnTo>
                <a:lnTo>
                  <a:pt x="736" y="0"/>
                </a:lnTo>
                <a:lnTo>
                  <a:pt x="754" y="15"/>
                </a:lnTo>
                <a:lnTo>
                  <a:pt x="756" y="17"/>
                </a:lnTo>
                <a:lnTo>
                  <a:pt x="756" y="19"/>
                </a:lnTo>
                <a:lnTo>
                  <a:pt x="758" y="19"/>
                </a:lnTo>
                <a:lnTo>
                  <a:pt x="758" y="22"/>
                </a:lnTo>
                <a:lnTo>
                  <a:pt x="760" y="24"/>
                </a:lnTo>
                <a:lnTo>
                  <a:pt x="760" y="26"/>
                </a:lnTo>
                <a:lnTo>
                  <a:pt x="762" y="26"/>
                </a:lnTo>
                <a:lnTo>
                  <a:pt x="762" y="28"/>
                </a:lnTo>
                <a:lnTo>
                  <a:pt x="764" y="30"/>
                </a:lnTo>
                <a:lnTo>
                  <a:pt x="766" y="32"/>
                </a:lnTo>
                <a:lnTo>
                  <a:pt x="766" y="34"/>
                </a:lnTo>
                <a:lnTo>
                  <a:pt x="768" y="34"/>
                </a:lnTo>
                <a:lnTo>
                  <a:pt x="768" y="36"/>
                </a:lnTo>
                <a:lnTo>
                  <a:pt x="771" y="36"/>
                </a:lnTo>
                <a:lnTo>
                  <a:pt x="771" y="39"/>
                </a:lnTo>
                <a:lnTo>
                  <a:pt x="773" y="39"/>
                </a:lnTo>
                <a:lnTo>
                  <a:pt x="89" y="721"/>
                </a:lnTo>
                <a:lnTo>
                  <a:pt x="15" y="681"/>
                </a:lnTo>
                <a:lnTo>
                  <a:pt x="17" y="681"/>
                </a:lnTo>
                <a:lnTo>
                  <a:pt x="34" y="702"/>
                </a:lnTo>
                <a:lnTo>
                  <a:pt x="34" y="723"/>
                </a:lnTo>
                <a:lnTo>
                  <a:pt x="4" y="709"/>
                </a:lnTo>
                <a:lnTo>
                  <a:pt x="0" y="696"/>
                </a:lnTo>
                <a:lnTo>
                  <a:pt x="15" y="681"/>
                </a:lnTo>
                <a:lnTo>
                  <a:pt x="89" y="721"/>
                </a:lnTo>
              </a:path>
            </a:pathLst>
          </a:custGeom>
          <a:solidFill>
            <a:srgbClr val="8C8C8C"/>
          </a:solidFill>
          <a:ln w="9525" cap="rnd">
            <a:noFill/>
            <a:round/>
            <a:headEnd/>
            <a:tailEnd/>
          </a:ln>
          <a:effectLst/>
        </p:spPr>
        <p:txBody>
          <a:bodyPr/>
          <a:lstStyle/>
          <a:p>
            <a:endParaRPr lang="en-US"/>
          </a:p>
        </p:txBody>
      </p:sp>
      <p:sp>
        <p:nvSpPr>
          <p:cNvPr id="39209" name="Freeform 297"/>
          <p:cNvSpPr>
            <a:spLocks/>
          </p:cNvSpPr>
          <p:nvPr/>
        </p:nvSpPr>
        <p:spPr bwMode="auto">
          <a:xfrm>
            <a:off x="1954213" y="1633538"/>
            <a:ext cx="1435100" cy="1373187"/>
          </a:xfrm>
          <a:custGeom>
            <a:avLst/>
            <a:gdLst/>
            <a:ahLst/>
            <a:cxnLst>
              <a:cxn ang="0">
                <a:pos x="70" y="755"/>
              </a:cxn>
              <a:cxn ang="0">
                <a:pos x="70" y="753"/>
              </a:cxn>
              <a:cxn ang="0">
                <a:pos x="70" y="751"/>
              </a:cxn>
              <a:cxn ang="0">
                <a:pos x="68" y="751"/>
              </a:cxn>
              <a:cxn ang="0">
                <a:pos x="68" y="748"/>
              </a:cxn>
              <a:cxn ang="0">
                <a:pos x="68" y="746"/>
              </a:cxn>
              <a:cxn ang="0">
                <a:pos x="68" y="744"/>
              </a:cxn>
              <a:cxn ang="0">
                <a:pos x="66" y="742"/>
              </a:cxn>
              <a:cxn ang="0">
                <a:pos x="66" y="740"/>
              </a:cxn>
              <a:cxn ang="0">
                <a:pos x="66" y="738"/>
              </a:cxn>
              <a:cxn ang="0">
                <a:pos x="66" y="736"/>
              </a:cxn>
              <a:cxn ang="0">
                <a:pos x="64" y="736"/>
              </a:cxn>
              <a:cxn ang="0">
                <a:pos x="64" y="734"/>
              </a:cxn>
              <a:cxn ang="0">
                <a:pos x="64" y="731"/>
              </a:cxn>
              <a:cxn ang="0">
                <a:pos x="64" y="729"/>
              </a:cxn>
              <a:cxn ang="0">
                <a:pos x="61" y="729"/>
              </a:cxn>
              <a:cxn ang="0">
                <a:pos x="61" y="727"/>
              </a:cxn>
              <a:cxn ang="0">
                <a:pos x="61" y="725"/>
              </a:cxn>
              <a:cxn ang="0">
                <a:pos x="61" y="723"/>
              </a:cxn>
              <a:cxn ang="0">
                <a:pos x="59" y="721"/>
              </a:cxn>
              <a:cxn ang="0">
                <a:pos x="59" y="719"/>
              </a:cxn>
              <a:cxn ang="0">
                <a:pos x="59" y="717"/>
              </a:cxn>
              <a:cxn ang="0">
                <a:pos x="57" y="714"/>
              </a:cxn>
              <a:cxn ang="0">
                <a:pos x="32" y="683"/>
              </a:cxn>
              <a:cxn ang="0">
                <a:pos x="713" y="0"/>
              </a:cxn>
              <a:cxn ang="0">
                <a:pos x="722" y="6"/>
              </a:cxn>
              <a:cxn ang="0">
                <a:pos x="724" y="8"/>
              </a:cxn>
              <a:cxn ang="0">
                <a:pos x="724" y="10"/>
              </a:cxn>
              <a:cxn ang="0">
                <a:pos x="726" y="13"/>
              </a:cxn>
              <a:cxn ang="0">
                <a:pos x="728" y="15"/>
              </a:cxn>
              <a:cxn ang="0">
                <a:pos x="730" y="17"/>
              </a:cxn>
              <a:cxn ang="0">
                <a:pos x="730" y="19"/>
              </a:cxn>
              <a:cxn ang="0">
                <a:pos x="732" y="21"/>
              </a:cxn>
              <a:cxn ang="0">
                <a:pos x="734" y="23"/>
              </a:cxn>
              <a:cxn ang="0">
                <a:pos x="736" y="25"/>
              </a:cxn>
              <a:cxn ang="0">
                <a:pos x="739" y="27"/>
              </a:cxn>
              <a:cxn ang="0">
                <a:pos x="739" y="30"/>
              </a:cxn>
              <a:cxn ang="0">
                <a:pos x="741" y="30"/>
              </a:cxn>
              <a:cxn ang="0">
                <a:pos x="743" y="32"/>
              </a:cxn>
              <a:cxn ang="0">
                <a:pos x="743" y="34"/>
              </a:cxn>
              <a:cxn ang="0">
                <a:pos x="745" y="36"/>
              </a:cxn>
              <a:cxn ang="0">
                <a:pos x="747" y="36"/>
              </a:cxn>
              <a:cxn ang="0">
                <a:pos x="749" y="38"/>
              </a:cxn>
              <a:cxn ang="0">
                <a:pos x="749" y="40"/>
              </a:cxn>
              <a:cxn ang="0">
                <a:pos x="751" y="40"/>
              </a:cxn>
              <a:cxn ang="0">
                <a:pos x="753" y="42"/>
              </a:cxn>
              <a:cxn ang="0">
                <a:pos x="756" y="44"/>
              </a:cxn>
              <a:cxn ang="0">
                <a:pos x="758" y="47"/>
              </a:cxn>
              <a:cxn ang="0">
                <a:pos x="760" y="49"/>
              </a:cxn>
              <a:cxn ang="0">
                <a:pos x="762" y="49"/>
              </a:cxn>
              <a:cxn ang="0">
                <a:pos x="762" y="51"/>
              </a:cxn>
              <a:cxn ang="0">
                <a:pos x="764" y="53"/>
              </a:cxn>
              <a:cxn ang="0">
                <a:pos x="766" y="53"/>
              </a:cxn>
              <a:cxn ang="0">
                <a:pos x="768" y="55"/>
              </a:cxn>
              <a:cxn ang="0">
                <a:pos x="771" y="57"/>
              </a:cxn>
              <a:cxn ang="0">
                <a:pos x="70" y="755"/>
              </a:cxn>
              <a:cxn ang="0">
                <a:pos x="2" y="710"/>
              </a:cxn>
              <a:cxn ang="0">
                <a:pos x="2" y="714"/>
              </a:cxn>
              <a:cxn ang="0">
                <a:pos x="0" y="712"/>
              </a:cxn>
              <a:cxn ang="0">
                <a:pos x="2" y="710"/>
              </a:cxn>
              <a:cxn ang="0">
                <a:pos x="70" y="755"/>
              </a:cxn>
            </a:cxnLst>
            <a:rect l="0" t="0" r="r" b="b"/>
            <a:pathLst>
              <a:path w="772" h="756">
                <a:moveTo>
                  <a:pt x="70" y="755"/>
                </a:moveTo>
                <a:lnTo>
                  <a:pt x="70" y="753"/>
                </a:lnTo>
                <a:lnTo>
                  <a:pt x="70" y="751"/>
                </a:lnTo>
                <a:lnTo>
                  <a:pt x="68" y="751"/>
                </a:lnTo>
                <a:lnTo>
                  <a:pt x="68" y="748"/>
                </a:lnTo>
                <a:lnTo>
                  <a:pt x="68" y="746"/>
                </a:lnTo>
                <a:lnTo>
                  <a:pt x="68" y="744"/>
                </a:lnTo>
                <a:lnTo>
                  <a:pt x="66" y="742"/>
                </a:lnTo>
                <a:lnTo>
                  <a:pt x="66" y="740"/>
                </a:lnTo>
                <a:lnTo>
                  <a:pt x="66" y="738"/>
                </a:lnTo>
                <a:lnTo>
                  <a:pt x="66" y="736"/>
                </a:lnTo>
                <a:lnTo>
                  <a:pt x="64" y="736"/>
                </a:lnTo>
                <a:lnTo>
                  <a:pt x="64" y="734"/>
                </a:lnTo>
                <a:lnTo>
                  <a:pt x="64" y="731"/>
                </a:lnTo>
                <a:lnTo>
                  <a:pt x="64" y="729"/>
                </a:lnTo>
                <a:lnTo>
                  <a:pt x="61" y="729"/>
                </a:lnTo>
                <a:lnTo>
                  <a:pt x="61" y="727"/>
                </a:lnTo>
                <a:lnTo>
                  <a:pt x="61" y="725"/>
                </a:lnTo>
                <a:lnTo>
                  <a:pt x="61" y="723"/>
                </a:lnTo>
                <a:lnTo>
                  <a:pt x="59" y="721"/>
                </a:lnTo>
                <a:lnTo>
                  <a:pt x="59" y="719"/>
                </a:lnTo>
                <a:lnTo>
                  <a:pt x="59" y="717"/>
                </a:lnTo>
                <a:lnTo>
                  <a:pt x="57" y="714"/>
                </a:lnTo>
                <a:lnTo>
                  <a:pt x="32" y="683"/>
                </a:lnTo>
                <a:lnTo>
                  <a:pt x="713" y="0"/>
                </a:lnTo>
                <a:lnTo>
                  <a:pt x="722" y="6"/>
                </a:lnTo>
                <a:lnTo>
                  <a:pt x="724" y="8"/>
                </a:lnTo>
                <a:lnTo>
                  <a:pt x="724" y="10"/>
                </a:lnTo>
                <a:lnTo>
                  <a:pt x="726" y="13"/>
                </a:lnTo>
                <a:lnTo>
                  <a:pt x="728" y="15"/>
                </a:lnTo>
                <a:lnTo>
                  <a:pt x="730" y="17"/>
                </a:lnTo>
                <a:lnTo>
                  <a:pt x="730" y="19"/>
                </a:lnTo>
                <a:lnTo>
                  <a:pt x="732" y="21"/>
                </a:lnTo>
                <a:lnTo>
                  <a:pt x="734" y="23"/>
                </a:lnTo>
                <a:lnTo>
                  <a:pt x="736" y="25"/>
                </a:lnTo>
                <a:lnTo>
                  <a:pt x="739" y="27"/>
                </a:lnTo>
                <a:lnTo>
                  <a:pt x="739" y="30"/>
                </a:lnTo>
                <a:lnTo>
                  <a:pt x="741" y="30"/>
                </a:lnTo>
                <a:lnTo>
                  <a:pt x="743" y="32"/>
                </a:lnTo>
                <a:lnTo>
                  <a:pt x="743" y="34"/>
                </a:lnTo>
                <a:lnTo>
                  <a:pt x="745" y="36"/>
                </a:lnTo>
                <a:lnTo>
                  <a:pt x="747" y="36"/>
                </a:lnTo>
                <a:lnTo>
                  <a:pt x="749" y="38"/>
                </a:lnTo>
                <a:lnTo>
                  <a:pt x="749" y="40"/>
                </a:lnTo>
                <a:lnTo>
                  <a:pt x="751" y="40"/>
                </a:lnTo>
                <a:lnTo>
                  <a:pt x="753" y="42"/>
                </a:lnTo>
                <a:lnTo>
                  <a:pt x="756" y="44"/>
                </a:lnTo>
                <a:lnTo>
                  <a:pt x="758" y="47"/>
                </a:lnTo>
                <a:lnTo>
                  <a:pt x="760" y="49"/>
                </a:lnTo>
                <a:lnTo>
                  <a:pt x="762" y="49"/>
                </a:lnTo>
                <a:lnTo>
                  <a:pt x="762" y="51"/>
                </a:lnTo>
                <a:lnTo>
                  <a:pt x="764" y="53"/>
                </a:lnTo>
                <a:lnTo>
                  <a:pt x="766" y="53"/>
                </a:lnTo>
                <a:lnTo>
                  <a:pt x="768" y="55"/>
                </a:lnTo>
                <a:lnTo>
                  <a:pt x="771" y="57"/>
                </a:lnTo>
                <a:lnTo>
                  <a:pt x="70" y="755"/>
                </a:lnTo>
                <a:lnTo>
                  <a:pt x="2" y="710"/>
                </a:lnTo>
                <a:lnTo>
                  <a:pt x="2" y="714"/>
                </a:lnTo>
                <a:lnTo>
                  <a:pt x="0" y="712"/>
                </a:lnTo>
                <a:lnTo>
                  <a:pt x="2" y="710"/>
                </a:lnTo>
                <a:lnTo>
                  <a:pt x="70" y="755"/>
                </a:lnTo>
              </a:path>
            </a:pathLst>
          </a:custGeom>
          <a:solidFill>
            <a:srgbClr val="919191"/>
          </a:solidFill>
          <a:ln w="9525" cap="rnd">
            <a:noFill/>
            <a:round/>
            <a:headEnd/>
            <a:tailEnd/>
          </a:ln>
          <a:effectLst/>
        </p:spPr>
        <p:txBody>
          <a:bodyPr/>
          <a:lstStyle/>
          <a:p>
            <a:endParaRPr lang="en-US"/>
          </a:p>
        </p:txBody>
      </p:sp>
      <p:sp>
        <p:nvSpPr>
          <p:cNvPr id="39210" name="Freeform 298"/>
          <p:cNvSpPr>
            <a:spLocks/>
          </p:cNvSpPr>
          <p:nvPr/>
        </p:nvSpPr>
        <p:spPr bwMode="auto">
          <a:xfrm>
            <a:off x="2058988" y="1687513"/>
            <a:ext cx="1393825" cy="1400175"/>
          </a:xfrm>
          <a:custGeom>
            <a:avLst/>
            <a:gdLst/>
            <a:ahLst/>
            <a:cxnLst>
              <a:cxn ang="0">
                <a:pos x="26" y="765"/>
              </a:cxn>
              <a:cxn ang="0">
                <a:pos x="24" y="761"/>
              </a:cxn>
              <a:cxn ang="0">
                <a:pos x="24" y="757"/>
              </a:cxn>
              <a:cxn ang="0">
                <a:pos x="21" y="750"/>
              </a:cxn>
              <a:cxn ang="0">
                <a:pos x="19" y="744"/>
              </a:cxn>
              <a:cxn ang="0">
                <a:pos x="17" y="740"/>
              </a:cxn>
              <a:cxn ang="0">
                <a:pos x="17" y="733"/>
              </a:cxn>
              <a:cxn ang="0">
                <a:pos x="15" y="729"/>
              </a:cxn>
              <a:cxn ang="0">
                <a:pos x="13" y="723"/>
              </a:cxn>
              <a:cxn ang="0">
                <a:pos x="11" y="718"/>
              </a:cxn>
              <a:cxn ang="0">
                <a:pos x="9" y="712"/>
              </a:cxn>
              <a:cxn ang="0">
                <a:pos x="9" y="708"/>
              </a:cxn>
              <a:cxn ang="0">
                <a:pos x="7" y="701"/>
              </a:cxn>
              <a:cxn ang="0">
                <a:pos x="4" y="697"/>
              </a:cxn>
              <a:cxn ang="0">
                <a:pos x="2" y="691"/>
              </a:cxn>
              <a:cxn ang="0">
                <a:pos x="2" y="687"/>
              </a:cxn>
              <a:cxn ang="0">
                <a:pos x="0" y="682"/>
              </a:cxn>
              <a:cxn ang="0">
                <a:pos x="684" y="2"/>
              </a:cxn>
              <a:cxn ang="0">
                <a:pos x="688" y="6"/>
              </a:cxn>
              <a:cxn ang="0">
                <a:pos x="692" y="8"/>
              </a:cxn>
              <a:cxn ang="0">
                <a:pos x="696" y="12"/>
              </a:cxn>
              <a:cxn ang="0">
                <a:pos x="699" y="14"/>
              </a:cxn>
              <a:cxn ang="0">
                <a:pos x="703" y="19"/>
              </a:cxn>
              <a:cxn ang="0">
                <a:pos x="707" y="21"/>
              </a:cxn>
              <a:cxn ang="0">
                <a:pos x="711" y="25"/>
              </a:cxn>
              <a:cxn ang="0">
                <a:pos x="716" y="27"/>
              </a:cxn>
              <a:cxn ang="0">
                <a:pos x="720" y="31"/>
              </a:cxn>
              <a:cxn ang="0">
                <a:pos x="724" y="34"/>
              </a:cxn>
              <a:cxn ang="0">
                <a:pos x="726" y="36"/>
              </a:cxn>
              <a:cxn ang="0">
                <a:pos x="731" y="40"/>
              </a:cxn>
              <a:cxn ang="0">
                <a:pos x="735" y="42"/>
              </a:cxn>
              <a:cxn ang="0">
                <a:pos x="741" y="44"/>
              </a:cxn>
              <a:cxn ang="0">
                <a:pos x="745" y="48"/>
              </a:cxn>
              <a:cxn ang="0">
                <a:pos x="677" y="119"/>
              </a:cxn>
              <a:cxn ang="0">
                <a:pos x="658" y="138"/>
              </a:cxn>
              <a:cxn ang="0">
                <a:pos x="209" y="533"/>
              </a:cxn>
              <a:cxn ang="0">
                <a:pos x="181" y="614"/>
              </a:cxn>
            </a:cxnLst>
            <a:rect l="0" t="0" r="r" b="b"/>
            <a:pathLst>
              <a:path w="749" h="771">
                <a:moveTo>
                  <a:pt x="26" y="770"/>
                </a:moveTo>
                <a:lnTo>
                  <a:pt x="26" y="765"/>
                </a:lnTo>
                <a:lnTo>
                  <a:pt x="26" y="763"/>
                </a:lnTo>
                <a:lnTo>
                  <a:pt x="24" y="761"/>
                </a:lnTo>
                <a:lnTo>
                  <a:pt x="24" y="759"/>
                </a:lnTo>
                <a:lnTo>
                  <a:pt x="24" y="757"/>
                </a:lnTo>
                <a:lnTo>
                  <a:pt x="21" y="752"/>
                </a:lnTo>
                <a:lnTo>
                  <a:pt x="21" y="750"/>
                </a:lnTo>
                <a:lnTo>
                  <a:pt x="19" y="748"/>
                </a:lnTo>
                <a:lnTo>
                  <a:pt x="19" y="744"/>
                </a:lnTo>
                <a:lnTo>
                  <a:pt x="19" y="742"/>
                </a:lnTo>
                <a:lnTo>
                  <a:pt x="17" y="740"/>
                </a:lnTo>
                <a:lnTo>
                  <a:pt x="17" y="738"/>
                </a:lnTo>
                <a:lnTo>
                  <a:pt x="17" y="733"/>
                </a:lnTo>
                <a:lnTo>
                  <a:pt x="15" y="731"/>
                </a:lnTo>
                <a:lnTo>
                  <a:pt x="15" y="729"/>
                </a:lnTo>
                <a:lnTo>
                  <a:pt x="13" y="725"/>
                </a:lnTo>
                <a:lnTo>
                  <a:pt x="13" y="723"/>
                </a:lnTo>
                <a:lnTo>
                  <a:pt x="13" y="721"/>
                </a:lnTo>
                <a:lnTo>
                  <a:pt x="11" y="718"/>
                </a:lnTo>
                <a:lnTo>
                  <a:pt x="11" y="714"/>
                </a:lnTo>
                <a:lnTo>
                  <a:pt x="9" y="712"/>
                </a:lnTo>
                <a:lnTo>
                  <a:pt x="9" y="710"/>
                </a:lnTo>
                <a:lnTo>
                  <a:pt x="9" y="708"/>
                </a:lnTo>
                <a:lnTo>
                  <a:pt x="7" y="704"/>
                </a:lnTo>
                <a:lnTo>
                  <a:pt x="7" y="701"/>
                </a:lnTo>
                <a:lnTo>
                  <a:pt x="4" y="699"/>
                </a:lnTo>
                <a:lnTo>
                  <a:pt x="4" y="697"/>
                </a:lnTo>
                <a:lnTo>
                  <a:pt x="4" y="693"/>
                </a:lnTo>
                <a:lnTo>
                  <a:pt x="2" y="691"/>
                </a:lnTo>
                <a:lnTo>
                  <a:pt x="2" y="689"/>
                </a:lnTo>
                <a:lnTo>
                  <a:pt x="2" y="687"/>
                </a:lnTo>
                <a:lnTo>
                  <a:pt x="0" y="684"/>
                </a:lnTo>
                <a:lnTo>
                  <a:pt x="0" y="682"/>
                </a:lnTo>
                <a:lnTo>
                  <a:pt x="684" y="0"/>
                </a:lnTo>
                <a:lnTo>
                  <a:pt x="684" y="2"/>
                </a:lnTo>
                <a:lnTo>
                  <a:pt x="686" y="4"/>
                </a:lnTo>
                <a:lnTo>
                  <a:pt x="688" y="6"/>
                </a:lnTo>
                <a:lnTo>
                  <a:pt x="690" y="6"/>
                </a:lnTo>
                <a:lnTo>
                  <a:pt x="692" y="8"/>
                </a:lnTo>
                <a:lnTo>
                  <a:pt x="694" y="10"/>
                </a:lnTo>
                <a:lnTo>
                  <a:pt x="696" y="12"/>
                </a:lnTo>
                <a:lnTo>
                  <a:pt x="696" y="14"/>
                </a:lnTo>
                <a:lnTo>
                  <a:pt x="699" y="14"/>
                </a:lnTo>
                <a:lnTo>
                  <a:pt x="701" y="17"/>
                </a:lnTo>
                <a:lnTo>
                  <a:pt x="703" y="19"/>
                </a:lnTo>
                <a:lnTo>
                  <a:pt x="705" y="21"/>
                </a:lnTo>
                <a:lnTo>
                  <a:pt x="707" y="21"/>
                </a:lnTo>
                <a:lnTo>
                  <a:pt x="709" y="23"/>
                </a:lnTo>
                <a:lnTo>
                  <a:pt x="711" y="25"/>
                </a:lnTo>
                <a:lnTo>
                  <a:pt x="714" y="27"/>
                </a:lnTo>
                <a:lnTo>
                  <a:pt x="716" y="27"/>
                </a:lnTo>
                <a:lnTo>
                  <a:pt x="718" y="29"/>
                </a:lnTo>
                <a:lnTo>
                  <a:pt x="720" y="31"/>
                </a:lnTo>
                <a:lnTo>
                  <a:pt x="722" y="31"/>
                </a:lnTo>
                <a:lnTo>
                  <a:pt x="724" y="34"/>
                </a:lnTo>
                <a:lnTo>
                  <a:pt x="724" y="36"/>
                </a:lnTo>
                <a:lnTo>
                  <a:pt x="726" y="36"/>
                </a:lnTo>
                <a:lnTo>
                  <a:pt x="728" y="38"/>
                </a:lnTo>
                <a:lnTo>
                  <a:pt x="731" y="40"/>
                </a:lnTo>
                <a:lnTo>
                  <a:pt x="733" y="40"/>
                </a:lnTo>
                <a:lnTo>
                  <a:pt x="735" y="42"/>
                </a:lnTo>
                <a:lnTo>
                  <a:pt x="737" y="44"/>
                </a:lnTo>
                <a:lnTo>
                  <a:pt x="741" y="44"/>
                </a:lnTo>
                <a:lnTo>
                  <a:pt x="743" y="46"/>
                </a:lnTo>
                <a:lnTo>
                  <a:pt x="745" y="48"/>
                </a:lnTo>
                <a:lnTo>
                  <a:pt x="748" y="48"/>
                </a:lnTo>
                <a:lnTo>
                  <a:pt x="677" y="119"/>
                </a:lnTo>
                <a:lnTo>
                  <a:pt x="669" y="119"/>
                </a:lnTo>
                <a:lnTo>
                  <a:pt x="658" y="138"/>
                </a:lnTo>
                <a:lnTo>
                  <a:pt x="262" y="533"/>
                </a:lnTo>
                <a:lnTo>
                  <a:pt x="209" y="533"/>
                </a:lnTo>
                <a:lnTo>
                  <a:pt x="177" y="572"/>
                </a:lnTo>
                <a:lnTo>
                  <a:pt x="181" y="614"/>
                </a:lnTo>
                <a:lnTo>
                  <a:pt x="26" y="770"/>
                </a:lnTo>
              </a:path>
            </a:pathLst>
          </a:custGeom>
          <a:solidFill>
            <a:srgbClr val="969696"/>
          </a:solidFill>
          <a:ln w="9525" cap="rnd">
            <a:noFill/>
            <a:round/>
            <a:headEnd/>
            <a:tailEnd/>
          </a:ln>
          <a:effectLst/>
        </p:spPr>
        <p:txBody>
          <a:bodyPr/>
          <a:lstStyle/>
          <a:p>
            <a:endParaRPr lang="en-US"/>
          </a:p>
        </p:txBody>
      </p:sp>
      <p:sp>
        <p:nvSpPr>
          <p:cNvPr id="39211" name="Freeform 299"/>
          <p:cNvSpPr>
            <a:spLocks/>
          </p:cNvSpPr>
          <p:nvPr/>
        </p:nvSpPr>
        <p:spPr bwMode="auto">
          <a:xfrm>
            <a:off x="2084388" y="1736725"/>
            <a:ext cx="1430337" cy="1400175"/>
          </a:xfrm>
          <a:custGeom>
            <a:avLst/>
            <a:gdLst/>
            <a:ahLst/>
            <a:cxnLst>
              <a:cxn ang="0">
                <a:pos x="17" y="753"/>
              </a:cxn>
              <a:cxn ang="0">
                <a:pos x="15" y="749"/>
              </a:cxn>
              <a:cxn ang="0">
                <a:pos x="15" y="745"/>
              </a:cxn>
              <a:cxn ang="0">
                <a:pos x="13" y="740"/>
              </a:cxn>
              <a:cxn ang="0">
                <a:pos x="13" y="736"/>
              </a:cxn>
              <a:cxn ang="0">
                <a:pos x="11" y="732"/>
              </a:cxn>
              <a:cxn ang="0">
                <a:pos x="8" y="728"/>
              </a:cxn>
              <a:cxn ang="0">
                <a:pos x="8" y="723"/>
              </a:cxn>
              <a:cxn ang="0">
                <a:pos x="6" y="719"/>
              </a:cxn>
              <a:cxn ang="0">
                <a:pos x="6" y="715"/>
              </a:cxn>
              <a:cxn ang="0">
                <a:pos x="4" y="711"/>
              </a:cxn>
              <a:cxn ang="0">
                <a:pos x="4" y="706"/>
              </a:cxn>
              <a:cxn ang="0">
                <a:pos x="2" y="704"/>
              </a:cxn>
              <a:cxn ang="0">
                <a:pos x="0" y="700"/>
              </a:cxn>
              <a:cxn ang="0">
                <a:pos x="701" y="0"/>
              </a:cxn>
              <a:cxn ang="0">
                <a:pos x="703" y="2"/>
              </a:cxn>
              <a:cxn ang="0">
                <a:pos x="707" y="4"/>
              </a:cxn>
              <a:cxn ang="0">
                <a:pos x="709" y="7"/>
              </a:cxn>
              <a:cxn ang="0">
                <a:pos x="713" y="9"/>
              </a:cxn>
              <a:cxn ang="0">
                <a:pos x="715" y="11"/>
              </a:cxn>
              <a:cxn ang="0">
                <a:pos x="720" y="13"/>
              </a:cxn>
              <a:cxn ang="0">
                <a:pos x="722" y="15"/>
              </a:cxn>
              <a:cxn ang="0">
                <a:pos x="726" y="17"/>
              </a:cxn>
              <a:cxn ang="0">
                <a:pos x="728" y="19"/>
              </a:cxn>
              <a:cxn ang="0">
                <a:pos x="732" y="21"/>
              </a:cxn>
              <a:cxn ang="0">
                <a:pos x="745" y="21"/>
              </a:cxn>
              <a:cxn ang="0">
                <a:pos x="730" y="56"/>
              </a:cxn>
              <a:cxn ang="0">
                <a:pos x="764" y="38"/>
              </a:cxn>
              <a:cxn ang="0">
                <a:pos x="720" y="92"/>
              </a:cxn>
              <a:cxn ang="0">
                <a:pos x="671" y="92"/>
              </a:cxn>
              <a:cxn ang="0">
                <a:pos x="634" y="132"/>
              </a:cxn>
              <a:cxn ang="0">
                <a:pos x="658" y="143"/>
              </a:cxn>
              <a:cxn ang="0">
                <a:pos x="313" y="498"/>
              </a:cxn>
              <a:cxn ang="0">
                <a:pos x="196" y="506"/>
              </a:cxn>
              <a:cxn ang="0">
                <a:pos x="170" y="604"/>
              </a:cxn>
              <a:cxn ang="0">
                <a:pos x="40" y="770"/>
              </a:cxn>
            </a:cxnLst>
            <a:rect l="0" t="0" r="r" b="b"/>
            <a:pathLst>
              <a:path w="770" h="771">
                <a:moveTo>
                  <a:pt x="40" y="770"/>
                </a:moveTo>
                <a:lnTo>
                  <a:pt x="17" y="753"/>
                </a:lnTo>
                <a:lnTo>
                  <a:pt x="17" y="751"/>
                </a:lnTo>
                <a:lnTo>
                  <a:pt x="15" y="749"/>
                </a:lnTo>
                <a:lnTo>
                  <a:pt x="15" y="747"/>
                </a:lnTo>
                <a:lnTo>
                  <a:pt x="15" y="745"/>
                </a:lnTo>
                <a:lnTo>
                  <a:pt x="13" y="743"/>
                </a:lnTo>
                <a:lnTo>
                  <a:pt x="13" y="740"/>
                </a:lnTo>
                <a:lnTo>
                  <a:pt x="13" y="738"/>
                </a:lnTo>
                <a:lnTo>
                  <a:pt x="13" y="736"/>
                </a:lnTo>
                <a:lnTo>
                  <a:pt x="11" y="734"/>
                </a:lnTo>
                <a:lnTo>
                  <a:pt x="11" y="732"/>
                </a:lnTo>
                <a:lnTo>
                  <a:pt x="11" y="730"/>
                </a:lnTo>
                <a:lnTo>
                  <a:pt x="8" y="728"/>
                </a:lnTo>
                <a:lnTo>
                  <a:pt x="8" y="725"/>
                </a:lnTo>
                <a:lnTo>
                  <a:pt x="8" y="723"/>
                </a:lnTo>
                <a:lnTo>
                  <a:pt x="8" y="721"/>
                </a:lnTo>
                <a:lnTo>
                  <a:pt x="6" y="719"/>
                </a:lnTo>
                <a:lnTo>
                  <a:pt x="6" y="717"/>
                </a:lnTo>
                <a:lnTo>
                  <a:pt x="6" y="715"/>
                </a:lnTo>
                <a:lnTo>
                  <a:pt x="4" y="713"/>
                </a:lnTo>
                <a:lnTo>
                  <a:pt x="4" y="711"/>
                </a:lnTo>
                <a:lnTo>
                  <a:pt x="4" y="708"/>
                </a:lnTo>
                <a:lnTo>
                  <a:pt x="4" y="706"/>
                </a:lnTo>
                <a:lnTo>
                  <a:pt x="2" y="706"/>
                </a:lnTo>
                <a:lnTo>
                  <a:pt x="2" y="704"/>
                </a:lnTo>
                <a:lnTo>
                  <a:pt x="2" y="702"/>
                </a:lnTo>
                <a:lnTo>
                  <a:pt x="0" y="700"/>
                </a:lnTo>
                <a:lnTo>
                  <a:pt x="0" y="698"/>
                </a:lnTo>
                <a:lnTo>
                  <a:pt x="701" y="0"/>
                </a:lnTo>
                <a:lnTo>
                  <a:pt x="703" y="0"/>
                </a:lnTo>
                <a:lnTo>
                  <a:pt x="703" y="2"/>
                </a:lnTo>
                <a:lnTo>
                  <a:pt x="705" y="2"/>
                </a:lnTo>
                <a:lnTo>
                  <a:pt x="707" y="4"/>
                </a:lnTo>
                <a:lnTo>
                  <a:pt x="709" y="4"/>
                </a:lnTo>
                <a:lnTo>
                  <a:pt x="709" y="7"/>
                </a:lnTo>
                <a:lnTo>
                  <a:pt x="711" y="7"/>
                </a:lnTo>
                <a:lnTo>
                  <a:pt x="713" y="9"/>
                </a:lnTo>
                <a:lnTo>
                  <a:pt x="715" y="9"/>
                </a:lnTo>
                <a:lnTo>
                  <a:pt x="715" y="11"/>
                </a:lnTo>
                <a:lnTo>
                  <a:pt x="718" y="11"/>
                </a:lnTo>
                <a:lnTo>
                  <a:pt x="720" y="13"/>
                </a:lnTo>
                <a:lnTo>
                  <a:pt x="722" y="13"/>
                </a:lnTo>
                <a:lnTo>
                  <a:pt x="722" y="15"/>
                </a:lnTo>
                <a:lnTo>
                  <a:pt x="724" y="15"/>
                </a:lnTo>
                <a:lnTo>
                  <a:pt x="726" y="17"/>
                </a:lnTo>
                <a:lnTo>
                  <a:pt x="728" y="17"/>
                </a:lnTo>
                <a:lnTo>
                  <a:pt x="728" y="19"/>
                </a:lnTo>
                <a:lnTo>
                  <a:pt x="730" y="19"/>
                </a:lnTo>
                <a:lnTo>
                  <a:pt x="732" y="21"/>
                </a:lnTo>
                <a:lnTo>
                  <a:pt x="735" y="21"/>
                </a:lnTo>
                <a:lnTo>
                  <a:pt x="745" y="21"/>
                </a:lnTo>
                <a:lnTo>
                  <a:pt x="745" y="38"/>
                </a:lnTo>
                <a:lnTo>
                  <a:pt x="730" y="56"/>
                </a:lnTo>
                <a:lnTo>
                  <a:pt x="743" y="58"/>
                </a:lnTo>
                <a:lnTo>
                  <a:pt x="764" y="38"/>
                </a:lnTo>
                <a:lnTo>
                  <a:pt x="769" y="43"/>
                </a:lnTo>
                <a:lnTo>
                  <a:pt x="720" y="92"/>
                </a:lnTo>
                <a:lnTo>
                  <a:pt x="711" y="92"/>
                </a:lnTo>
                <a:lnTo>
                  <a:pt x="671" y="92"/>
                </a:lnTo>
                <a:lnTo>
                  <a:pt x="656" y="92"/>
                </a:lnTo>
                <a:lnTo>
                  <a:pt x="634" y="132"/>
                </a:lnTo>
                <a:lnTo>
                  <a:pt x="596" y="172"/>
                </a:lnTo>
                <a:lnTo>
                  <a:pt x="658" y="143"/>
                </a:lnTo>
                <a:lnTo>
                  <a:pt x="671" y="143"/>
                </a:lnTo>
                <a:lnTo>
                  <a:pt x="313" y="498"/>
                </a:lnTo>
                <a:lnTo>
                  <a:pt x="302" y="504"/>
                </a:lnTo>
                <a:lnTo>
                  <a:pt x="196" y="506"/>
                </a:lnTo>
                <a:lnTo>
                  <a:pt x="164" y="545"/>
                </a:lnTo>
                <a:lnTo>
                  <a:pt x="170" y="604"/>
                </a:lnTo>
                <a:lnTo>
                  <a:pt x="168" y="645"/>
                </a:lnTo>
                <a:lnTo>
                  <a:pt x="40" y="770"/>
                </a:lnTo>
              </a:path>
            </a:pathLst>
          </a:custGeom>
          <a:solidFill>
            <a:srgbClr val="9C9C9C"/>
          </a:solidFill>
          <a:ln w="9525" cap="rnd">
            <a:noFill/>
            <a:round/>
            <a:headEnd/>
            <a:tailEnd/>
          </a:ln>
          <a:effectLst/>
        </p:spPr>
        <p:txBody>
          <a:bodyPr/>
          <a:lstStyle/>
          <a:p>
            <a:endParaRPr lang="en-US"/>
          </a:p>
        </p:txBody>
      </p:sp>
      <p:sp>
        <p:nvSpPr>
          <p:cNvPr id="39212" name="Freeform 300"/>
          <p:cNvSpPr>
            <a:spLocks/>
          </p:cNvSpPr>
          <p:nvPr/>
        </p:nvSpPr>
        <p:spPr bwMode="auto">
          <a:xfrm>
            <a:off x="2108200" y="1774825"/>
            <a:ext cx="1460500" cy="1400175"/>
          </a:xfrm>
          <a:custGeom>
            <a:avLst/>
            <a:gdLst/>
            <a:ahLst/>
            <a:cxnLst>
              <a:cxn ang="0">
                <a:pos x="64" y="770"/>
              </a:cxn>
              <a:cxn ang="0">
                <a:pos x="61" y="770"/>
              </a:cxn>
              <a:cxn ang="0">
                <a:pos x="59" y="770"/>
              </a:cxn>
              <a:cxn ang="0">
                <a:pos x="57" y="770"/>
              </a:cxn>
              <a:cxn ang="0">
                <a:pos x="57" y="768"/>
              </a:cxn>
              <a:cxn ang="0">
                <a:pos x="55" y="768"/>
              </a:cxn>
              <a:cxn ang="0">
                <a:pos x="53" y="768"/>
              </a:cxn>
              <a:cxn ang="0">
                <a:pos x="51" y="768"/>
              </a:cxn>
              <a:cxn ang="0">
                <a:pos x="4" y="732"/>
              </a:cxn>
              <a:cxn ang="0">
                <a:pos x="4" y="730"/>
              </a:cxn>
              <a:cxn ang="0">
                <a:pos x="2" y="730"/>
              </a:cxn>
              <a:cxn ang="0">
                <a:pos x="2" y="728"/>
              </a:cxn>
              <a:cxn ang="0">
                <a:pos x="2" y="726"/>
              </a:cxn>
              <a:cxn ang="0">
                <a:pos x="2" y="724"/>
              </a:cxn>
              <a:cxn ang="0">
                <a:pos x="2" y="722"/>
              </a:cxn>
              <a:cxn ang="0">
                <a:pos x="0" y="722"/>
              </a:cxn>
              <a:cxn ang="0">
                <a:pos x="155" y="566"/>
              </a:cxn>
              <a:cxn ang="0">
                <a:pos x="157" y="583"/>
              </a:cxn>
              <a:cxn ang="0">
                <a:pos x="153" y="636"/>
              </a:cxn>
              <a:cxn ang="0">
                <a:pos x="159" y="675"/>
              </a:cxn>
              <a:cxn ang="0">
                <a:pos x="64" y="770"/>
              </a:cxn>
              <a:cxn ang="0">
                <a:pos x="722" y="0"/>
              </a:cxn>
              <a:cxn ang="0">
                <a:pos x="732" y="0"/>
              </a:cxn>
              <a:cxn ang="0">
                <a:pos x="732" y="17"/>
              </a:cxn>
              <a:cxn ang="0">
                <a:pos x="717" y="35"/>
              </a:cxn>
              <a:cxn ang="0">
                <a:pos x="730" y="37"/>
              </a:cxn>
              <a:cxn ang="0">
                <a:pos x="751" y="17"/>
              </a:cxn>
              <a:cxn ang="0">
                <a:pos x="760" y="26"/>
              </a:cxn>
              <a:cxn ang="0">
                <a:pos x="775" y="30"/>
              </a:cxn>
              <a:cxn ang="0">
                <a:pos x="785" y="45"/>
              </a:cxn>
              <a:cxn ang="0">
                <a:pos x="760" y="60"/>
              </a:cxn>
              <a:cxn ang="0">
                <a:pos x="747" y="71"/>
              </a:cxn>
              <a:cxn ang="0">
                <a:pos x="728" y="71"/>
              </a:cxn>
              <a:cxn ang="0">
                <a:pos x="698" y="71"/>
              </a:cxn>
              <a:cxn ang="0">
                <a:pos x="658" y="71"/>
              </a:cxn>
              <a:cxn ang="0">
                <a:pos x="651" y="71"/>
              </a:cxn>
              <a:cxn ang="0">
                <a:pos x="722" y="0"/>
              </a:cxn>
              <a:cxn ang="0">
                <a:pos x="632" y="90"/>
              </a:cxn>
              <a:cxn ang="0">
                <a:pos x="621" y="111"/>
              </a:cxn>
              <a:cxn ang="0">
                <a:pos x="583" y="151"/>
              </a:cxn>
              <a:cxn ang="0">
                <a:pos x="645" y="122"/>
              </a:cxn>
              <a:cxn ang="0">
                <a:pos x="668" y="122"/>
              </a:cxn>
              <a:cxn ang="0">
                <a:pos x="675" y="147"/>
              </a:cxn>
              <a:cxn ang="0">
                <a:pos x="681" y="154"/>
              </a:cxn>
              <a:cxn ang="0">
                <a:pos x="653" y="181"/>
              </a:cxn>
              <a:cxn ang="0">
                <a:pos x="643" y="183"/>
              </a:cxn>
              <a:cxn ang="0">
                <a:pos x="615" y="200"/>
              </a:cxn>
              <a:cxn ang="0">
                <a:pos x="613" y="222"/>
              </a:cxn>
              <a:cxn ang="0">
                <a:pos x="604" y="230"/>
              </a:cxn>
              <a:cxn ang="0">
                <a:pos x="570" y="258"/>
              </a:cxn>
              <a:cxn ang="0">
                <a:pos x="545" y="279"/>
              </a:cxn>
              <a:cxn ang="0">
                <a:pos x="543" y="290"/>
              </a:cxn>
              <a:cxn ang="0">
                <a:pos x="528" y="307"/>
              </a:cxn>
              <a:cxn ang="0">
                <a:pos x="526" y="288"/>
              </a:cxn>
              <a:cxn ang="0">
                <a:pos x="519" y="315"/>
              </a:cxn>
              <a:cxn ang="0">
                <a:pos x="366" y="468"/>
              </a:cxn>
              <a:cxn ang="0">
                <a:pos x="328" y="462"/>
              </a:cxn>
              <a:cxn ang="0">
                <a:pos x="289" y="483"/>
              </a:cxn>
              <a:cxn ang="0">
                <a:pos x="236" y="485"/>
              </a:cxn>
              <a:cxn ang="0">
                <a:pos x="632" y="90"/>
              </a:cxn>
              <a:cxn ang="0">
                <a:pos x="64" y="770"/>
              </a:cxn>
            </a:cxnLst>
            <a:rect l="0" t="0" r="r" b="b"/>
            <a:pathLst>
              <a:path w="786" h="771">
                <a:moveTo>
                  <a:pt x="64" y="770"/>
                </a:moveTo>
                <a:lnTo>
                  <a:pt x="61" y="770"/>
                </a:lnTo>
                <a:lnTo>
                  <a:pt x="59" y="770"/>
                </a:lnTo>
                <a:lnTo>
                  <a:pt x="57" y="770"/>
                </a:lnTo>
                <a:lnTo>
                  <a:pt x="57" y="768"/>
                </a:lnTo>
                <a:lnTo>
                  <a:pt x="55" y="768"/>
                </a:lnTo>
                <a:lnTo>
                  <a:pt x="53" y="768"/>
                </a:lnTo>
                <a:lnTo>
                  <a:pt x="51" y="768"/>
                </a:lnTo>
                <a:lnTo>
                  <a:pt x="4" y="732"/>
                </a:lnTo>
                <a:lnTo>
                  <a:pt x="4" y="730"/>
                </a:lnTo>
                <a:lnTo>
                  <a:pt x="2" y="730"/>
                </a:lnTo>
                <a:lnTo>
                  <a:pt x="2" y="728"/>
                </a:lnTo>
                <a:lnTo>
                  <a:pt x="2" y="726"/>
                </a:lnTo>
                <a:lnTo>
                  <a:pt x="2" y="724"/>
                </a:lnTo>
                <a:lnTo>
                  <a:pt x="2" y="722"/>
                </a:lnTo>
                <a:lnTo>
                  <a:pt x="0" y="722"/>
                </a:lnTo>
                <a:lnTo>
                  <a:pt x="155" y="566"/>
                </a:lnTo>
                <a:lnTo>
                  <a:pt x="157" y="583"/>
                </a:lnTo>
                <a:lnTo>
                  <a:pt x="153" y="636"/>
                </a:lnTo>
                <a:lnTo>
                  <a:pt x="159" y="675"/>
                </a:lnTo>
                <a:lnTo>
                  <a:pt x="64" y="770"/>
                </a:lnTo>
                <a:lnTo>
                  <a:pt x="722" y="0"/>
                </a:lnTo>
                <a:lnTo>
                  <a:pt x="732" y="0"/>
                </a:lnTo>
                <a:lnTo>
                  <a:pt x="732" y="17"/>
                </a:lnTo>
                <a:lnTo>
                  <a:pt x="717" y="35"/>
                </a:lnTo>
                <a:lnTo>
                  <a:pt x="730" y="37"/>
                </a:lnTo>
                <a:lnTo>
                  <a:pt x="751" y="17"/>
                </a:lnTo>
                <a:lnTo>
                  <a:pt x="760" y="26"/>
                </a:lnTo>
                <a:lnTo>
                  <a:pt x="775" y="30"/>
                </a:lnTo>
                <a:lnTo>
                  <a:pt x="785" y="45"/>
                </a:lnTo>
                <a:lnTo>
                  <a:pt x="760" y="60"/>
                </a:lnTo>
                <a:lnTo>
                  <a:pt x="747" y="71"/>
                </a:lnTo>
                <a:lnTo>
                  <a:pt x="728" y="71"/>
                </a:lnTo>
                <a:lnTo>
                  <a:pt x="698" y="71"/>
                </a:lnTo>
                <a:lnTo>
                  <a:pt x="658" y="71"/>
                </a:lnTo>
                <a:lnTo>
                  <a:pt x="651" y="71"/>
                </a:lnTo>
                <a:lnTo>
                  <a:pt x="722" y="0"/>
                </a:lnTo>
                <a:lnTo>
                  <a:pt x="632" y="90"/>
                </a:lnTo>
                <a:lnTo>
                  <a:pt x="621" y="111"/>
                </a:lnTo>
                <a:lnTo>
                  <a:pt x="583" y="151"/>
                </a:lnTo>
                <a:lnTo>
                  <a:pt x="645" y="122"/>
                </a:lnTo>
                <a:lnTo>
                  <a:pt x="668" y="122"/>
                </a:lnTo>
                <a:lnTo>
                  <a:pt x="675" y="147"/>
                </a:lnTo>
                <a:lnTo>
                  <a:pt x="681" y="154"/>
                </a:lnTo>
                <a:lnTo>
                  <a:pt x="653" y="181"/>
                </a:lnTo>
                <a:lnTo>
                  <a:pt x="643" y="183"/>
                </a:lnTo>
                <a:lnTo>
                  <a:pt x="615" y="200"/>
                </a:lnTo>
                <a:lnTo>
                  <a:pt x="613" y="222"/>
                </a:lnTo>
                <a:lnTo>
                  <a:pt x="604" y="230"/>
                </a:lnTo>
                <a:lnTo>
                  <a:pt x="570" y="258"/>
                </a:lnTo>
                <a:lnTo>
                  <a:pt x="545" y="279"/>
                </a:lnTo>
                <a:lnTo>
                  <a:pt x="543" y="290"/>
                </a:lnTo>
                <a:lnTo>
                  <a:pt x="528" y="307"/>
                </a:lnTo>
                <a:lnTo>
                  <a:pt x="526" y="288"/>
                </a:lnTo>
                <a:lnTo>
                  <a:pt x="519" y="315"/>
                </a:lnTo>
                <a:lnTo>
                  <a:pt x="366" y="468"/>
                </a:lnTo>
                <a:lnTo>
                  <a:pt x="328" y="462"/>
                </a:lnTo>
                <a:lnTo>
                  <a:pt x="289" y="483"/>
                </a:lnTo>
                <a:lnTo>
                  <a:pt x="236" y="485"/>
                </a:lnTo>
                <a:lnTo>
                  <a:pt x="632" y="90"/>
                </a:lnTo>
                <a:lnTo>
                  <a:pt x="64" y="770"/>
                </a:lnTo>
              </a:path>
            </a:pathLst>
          </a:custGeom>
          <a:solidFill>
            <a:srgbClr val="A1A1A1"/>
          </a:solidFill>
          <a:ln w="9525" cap="rnd">
            <a:noFill/>
            <a:round/>
            <a:headEnd/>
            <a:tailEnd/>
          </a:ln>
          <a:effectLst/>
        </p:spPr>
        <p:txBody>
          <a:bodyPr/>
          <a:lstStyle/>
          <a:p>
            <a:endParaRPr lang="en-US"/>
          </a:p>
        </p:txBody>
      </p:sp>
      <p:sp>
        <p:nvSpPr>
          <p:cNvPr id="39213" name="Freeform 301"/>
          <p:cNvSpPr>
            <a:spLocks/>
          </p:cNvSpPr>
          <p:nvPr/>
        </p:nvSpPr>
        <p:spPr bwMode="auto">
          <a:xfrm>
            <a:off x="2157413" y="1814513"/>
            <a:ext cx="1411287" cy="1392237"/>
          </a:xfrm>
          <a:custGeom>
            <a:avLst/>
            <a:gdLst/>
            <a:ahLst/>
            <a:cxnLst>
              <a:cxn ang="0">
                <a:pos x="73" y="763"/>
              </a:cxn>
              <a:cxn ang="0">
                <a:pos x="69" y="761"/>
              </a:cxn>
              <a:cxn ang="0">
                <a:pos x="64" y="761"/>
              </a:cxn>
              <a:cxn ang="0">
                <a:pos x="62" y="759"/>
              </a:cxn>
              <a:cxn ang="0">
                <a:pos x="60" y="757"/>
              </a:cxn>
              <a:cxn ang="0">
                <a:pos x="56" y="757"/>
              </a:cxn>
              <a:cxn ang="0">
                <a:pos x="51" y="755"/>
              </a:cxn>
              <a:cxn ang="0">
                <a:pos x="47" y="753"/>
              </a:cxn>
              <a:cxn ang="0">
                <a:pos x="43" y="751"/>
              </a:cxn>
              <a:cxn ang="0">
                <a:pos x="39" y="751"/>
              </a:cxn>
              <a:cxn ang="0">
                <a:pos x="37" y="748"/>
              </a:cxn>
              <a:cxn ang="0">
                <a:pos x="32" y="748"/>
              </a:cxn>
              <a:cxn ang="0">
                <a:pos x="30" y="746"/>
              </a:cxn>
              <a:cxn ang="0">
                <a:pos x="26" y="746"/>
              </a:cxn>
              <a:cxn ang="0">
                <a:pos x="0" y="727"/>
              </a:cxn>
              <a:cxn ang="0">
                <a:pos x="126" y="614"/>
              </a:cxn>
              <a:cxn ang="0">
                <a:pos x="75" y="765"/>
              </a:cxn>
              <a:cxn ang="0">
                <a:pos x="733" y="4"/>
              </a:cxn>
              <a:cxn ang="0">
                <a:pos x="758" y="23"/>
              </a:cxn>
              <a:cxn ang="0">
                <a:pos x="720" y="49"/>
              </a:cxn>
              <a:cxn ang="0">
                <a:pos x="680" y="49"/>
              </a:cxn>
              <a:cxn ang="0">
                <a:pos x="631" y="100"/>
              </a:cxn>
              <a:cxn ang="0">
                <a:pos x="648" y="125"/>
              </a:cxn>
              <a:cxn ang="0">
                <a:pos x="695" y="149"/>
              </a:cxn>
              <a:cxn ang="0">
                <a:pos x="650" y="191"/>
              </a:cxn>
              <a:cxn ang="0">
                <a:pos x="663" y="164"/>
              </a:cxn>
              <a:cxn ang="0">
                <a:pos x="616" y="161"/>
              </a:cxn>
              <a:cxn ang="0">
                <a:pos x="586" y="202"/>
              </a:cxn>
              <a:cxn ang="0">
                <a:pos x="518" y="257"/>
              </a:cxn>
              <a:cxn ang="0">
                <a:pos x="501" y="300"/>
              </a:cxn>
              <a:cxn ang="0">
                <a:pos x="492" y="293"/>
              </a:cxn>
              <a:cxn ang="0">
                <a:pos x="492" y="300"/>
              </a:cxn>
              <a:cxn ang="0">
                <a:pos x="490" y="306"/>
              </a:cxn>
              <a:cxn ang="0">
                <a:pos x="490" y="312"/>
              </a:cxn>
              <a:cxn ang="0">
                <a:pos x="488" y="317"/>
              </a:cxn>
              <a:cxn ang="0">
                <a:pos x="488" y="323"/>
              </a:cxn>
              <a:cxn ang="0">
                <a:pos x="486" y="329"/>
              </a:cxn>
              <a:cxn ang="0">
                <a:pos x="484" y="334"/>
              </a:cxn>
              <a:cxn ang="0">
                <a:pos x="482" y="340"/>
              </a:cxn>
              <a:cxn ang="0">
                <a:pos x="480" y="346"/>
              </a:cxn>
              <a:cxn ang="0">
                <a:pos x="477" y="351"/>
              </a:cxn>
              <a:cxn ang="0">
                <a:pos x="473" y="357"/>
              </a:cxn>
              <a:cxn ang="0">
                <a:pos x="471" y="361"/>
              </a:cxn>
              <a:cxn ang="0">
                <a:pos x="469" y="368"/>
              </a:cxn>
              <a:cxn ang="0">
                <a:pos x="465" y="372"/>
              </a:cxn>
              <a:cxn ang="0">
                <a:pos x="462" y="376"/>
              </a:cxn>
              <a:cxn ang="0">
                <a:pos x="460" y="383"/>
              </a:cxn>
              <a:cxn ang="0">
                <a:pos x="384" y="453"/>
              </a:cxn>
              <a:cxn ang="0">
                <a:pos x="273" y="455"/>
              </a:cxn>
              <a:cxn ang="0">
                <a:pos x="75" y="765"/>
              </a:cxn>
            </a:cxnLst>
            <a:rect l="0" t="0" r="r" b="b"/>
            <a:pathLst>
              <a:path w="759" h="766">
                <a:moveTo>
                  <a:pt x="75" y="765"/>
                </a:moveTo>
                <a:lnTo>
                  <a:pt x="73" y="763"/>
                </a:lnTo>
                <a:lnTo>
                  <a:pt x="71" y="763"/>
                </a:lnTo>
                <a:lnTo>
                  <a:pt x="69" y="761"/>
                </a:lnTo>
                <a:lnTo>
                  <a:pt x="66" y="761"/>
                </a:lnTo>
                <a:lnTo>
                  <a:pt x="64" y="761"/>
                </a:lnTo>
                <a:lnTo>
                  <a:pt x="64" y="759"/>
                </a:lnTo>
                <a:lnTo>
                  <a:pt x="62" y="759"/>
                </a:lnTo>
                <a:lnTo>
                  <a:pt x="60" y="759"/>
                </a:lnTo>
                <a:lnTo>
                  <a:pt x="60" y="757"/>
                </a:lnTo>
                <a:lnTo>
                  <a:pt x="58" y="757"/>
                </a:lnTo>
                <a:lnTo>
                  <a:pt x="56" y="757"/>
                </a:lnTo>
                <a:lnTo>
                  <a:pt x="54" y="755"/>
                </a:lnTo>
                <a:lnTo>
                  <a:pt x="51" y="755"/>
                </a:lnTo>
                <a:lnTo>
                  <a:pt x="49" y="753"/>
                </a:lnTo>
                <a:lnTo>
                  <a:pt x="47" y="753"/>
                </a:lnTo>
                <a:lnTo>
                  <a:pt x="45" y="751"/>
                </a:lnTo>
                <a:lnTo>
                  <a:pt x="43" y="751"/>
                </a:lnTo>
                <a:lnTo>
                  <a:pt x="41" y="751"/>
                </a:lnTo>
                <a:lnTo>
                  <a:pt x="39" y="751"/>
                </a:lnTo>
                <a:lnTo>
                  <a:pt x="39" y="748"/>
                </a:lnTo>
                <a:lnTo>
                  <a:pt x="37" y="748"/>
                </a:lnTo>
                <a:lnTo>
                  <a:pt x="34" y="748"/>
                </a:lnTo>
                <a:lnTo>
                  <a:pt x="32" y="748"/>
                </a:lnTo>
                <a:lnTo>
                  <a:pt x="30" y="748"/>
                </a:lnTo>
                <a:lnTo>
                  <a:pt x="30" y="746"/>
                </a:lnTo>
                <a:lnTo>
                  <a:pt x="28" y="746"/>
                </a:lnTo>
                <a:lnTo>
                  <a:pt x="26" y="746"/>
                </a:lnTo>
                <a:lnTo>
                  <a:pt x="24" y="746"/>
                </a:lnTo>
                <a:lnTo>
                  <a:pt x="0" y="727"/>
                </a:lnTo>
                <a:lnTo>
                  <a:pt x="128" y="602"/>
                </a:lnTo>
                <a:lnTo>
                  <a:pt x="126" y="614"/>
                </a:lnTo>
                <a:lnTo>
                  <a:pt x="141" y="702"/>
                </a:lnTo>
                <a:lnTo>
                  <a:pt x="75" y="765"/>
                </a:lnTo>
                <a:lnTo>
                  <a:pt x="729" y="0"/>
                </a:lnTo>
                <a:lnTo>
                  <a:pt x="733" y="4"/>
                </a:lnTo>
                <a:lnTo>
                  <a:pt x="748" y="8"/>
                </a:lnTo>
                <a:lnTo>
                  <a:pt x="758" y="23"/>
                </a:lnTo>
                <a:lnTo>
                  <a:pt x="733" y="38"/>
                </a:lnTo>
                <a:lnTo>
                  <a:pt x="720" y="49"/>
                </a:lnTo>
                <a:lnTo>
                  <a:pt x="701" y="49"/>
                </a:lnTo>
                <a:lnTo>
                  <a:pt x="680" y="49"/>
                </a:lnTo>
                <a:lnTo>
                  <a:pt x="729" y="0"/>
                </a:lnTo>
                <a:lnTo>
                  <a:pt x="631" y="100"/>
                </a:lnTo>
                <a:lnTo>
                  <a:pt x="641" y="100"/>
                </a:lnTo>
                <a:lnTo>
                  <a:pt x="648" y="125"/>
                </a:lnTo>
                <a:lnTo>
                  <a:pt x="671" y="140"/>
                </a:lnTo>
                <a:lnTo>
                  <a:pt x="695" y="149"/>
                </a:lnTo>
                <a:lnTo>
                  <a:pt x="652" y="189"/>
                </a:lnTo>
                <a:lnTo>
                  <a:pt x="650" y="191"/>
                </a:lnTo>
                <a:lnTo>
                  <a:pt x="650" y="183"/>
                </a:lnTo>
                <a:lnTo>
                  <a:pt x="663" y="164"/>
                </a:lnTo>
                <a:lnTo>
                  <a:pt x="643" y="155"/>
                </a:lnTo>
                <a:lnTo>
                  <a:pt x="616" y="161"/>
                </a:lnTo>
                <a:lnTo>
                  <a:pt x="588" y="178"/>
                </a:lnTo>
                <a:lnTo>
                  <a:pt x="586" y="202"/>
                </a:lnTo>
                <a:lnTo>
                  <a:pt x="543" y="236"/>
                </a:lnTo>
                <a:lnTo>
                  <a:pt x="518" y="257"/>
                </a:lnTo>
                <a:lnTo>
                  <a:pt x="516" y="285"/>
                </a:lnTo>
                <a:lnTo>
                  <a:pt x="501" y="300"/>
                </a:lnTo>
                <a:lnTo>
                  <a:pt x="499" y="266"/>
                </a:lnTo>
                <a:lnTo>
                  <a:pt x="492" y="293"/>
                </a:lnTo>
                <a:lnTo>
                  <a:pt x="492" y="295"/>
                </a:lnTo>
                <a:lnTo>
                  <a:pt x="492" y="300"/>
                </a:lnTo>
                <a:lnTo>
                  <a:pt x="490" y="302"/>
                </a:lnTo>
                <a:lnTo>
                  <a:pt x="490" y="306"/>
                </a:lnTo>
                <a:lnTo>
                  <a:pt x="490" y="308"/>
                </a:lnTo>
                <a:lnTo>
                  <a:pt x="490" y="312"/>
                </a:lnTo>
                <a:lnTo>
                  <a:pt x="490" y="315"/>
                </a:lnTo>
                <a:lnTo>
                  <a:pt x="488" y="317"/>
                </a:lnTo>
                <a:lnTo>
                  <a:pt x="488" y="321"/>
                </a:lnTo>
                <a:lnTo>
                  <a:pt x="488" y="323"/>
                </a:lnTo>
                <a:lnTo>
                  <a:pt x="486" y="325"/>
                </a:lnTo>
                <a:lnTo>
                  <a:pt x="486" y="329"/>
                </a:lnTo>
                <a:lnTo>
                  <a:pt x="484" y="332"/>
                </a:lnTo>
                <a:lnTo>
                  <a:pt x="484" y="334"/>
                </a:lnTo>
                <a:lnTo>
                  <a:pt x="482" y="338"/>
                </a:lnTo>
                <a:lnTo>
                  <a:pt x="482" y="340"/>
                </a:lnTo>
                <a:lnTo>
                  <a:pt x="480" y="342"/>
                </a:lnTo>
                <a:lnTo>
                  <a:pt x="480" y="346"/>
                </a:lnTo>
                <a:lnTo>
                  <a:pt x="477" y="349"/>
                </a:lnTo>
                <a:lnTo>
                  <a:pt x="477" y="351"/>
                </a:lnTo>
                <a:lnTo>
                  <a:pt x="475" y="353"/>
                </a:lnTo>
                <a:lnTo>
                  <a:pt x="473" y="357"/>
                </a:lnTo>
                <a:lnTo>
                  <a:pt x="473" y="359"/>
                </a:lnTo>
                <a:lnTo>
                  <a:pt x="471" y="361"/>
                </a:lnTo>
                <a:lnTo>
                  <a:pt x="471" y="363"/>
                </a:lnTo>
                <a:lnTo>
                  <a:pt x="469" y="368"/>
                </a:lnTo>
                <a:lnTo>
                  <a:pt x="467" y="370"/>
                </a:lnTo>
                <a:lnTo>
                  <a:pt x="465" y="372"/>
                </a:lnTo>
                <a:lnTo>
                  <a:pt x="465" y="374"/>
                </a:lnTo>
                <a:lnTo>
                  <a:pt x="462" y="376"/>
                </a:lnTo>
                <a:lnTo>
                  <a:pt x="460" y="380"/>
                </a:lnTo>
                <a:lnTo>
                  <a:pt x="460" y="383"/>
                </a:lnTo>
                <a:lnTo>
                  <a:pt x="384" y="459"/>
                </a:lnTo>
                <a:lnTo>
                  <a:pt x="384" y="453"/>
                </a:lnTo>
                <a:lnTo>
                  <a:pt x="301" y="440"/>
                </a:lnTo>
                <a:lnTo>
                  <a:pt x="273" y="455"/>
                </a:lnTo>
                <a:lnTo>
                  <a:pt x="631" y="100"/>
                </a:lnTo>
                <a:lnTo>
                  <a:pt x="75" y="765"/>
                </a:lnTo>
              </a:path>
            </a:pathLst>
          </a:custGeom>
          <a:solidFill>
            <a:srgbClr val="A6A6A6"/>
          </a:solidFill>
          <a:ln w="9525" cap="rnd">
            <a:noFill/>
            <a:round/>
            <a:headEnd/>
            <a:tailEnd/>
          </a:ln>
          <a:effectLst/>
        </p:spPr>
        <p:txBody>
          <a:bodyPr/>
          <a:lstStyle/>
          <a:p>
            <a:endParaRPr lang="en-US"/>
          </a:p>
        </p:txBody>
      </p:sp>
      <p:sp>
        <p:nvSpPr>
          <p:cNvPr id="39214" name="Freeform 302"/>
          <p:cNvSpPr>
            <a:spLocks/>
          </p:cNvSpPr>
          <p:nvPr/>
        </p:nvSpPr>
        <p:spPr bwMode="auto">
          <a:xfrm>
            <a:off x="2227263" y="2054225"/>
            <a:ext cx="1236662" cy="1189038"/>
          </a:xfrm>
          <a:custGeom>
            <a:avLst/>
            <a:gdLst/>
            <a:ahLst/>
            <a:cxnLst>
              <a:cxn ang="0">
                <a:pos x="2" y="619"/>
              </a:cxn>
              <a:cxn ang="0">
                <a:pos x="6" y="619"/>
              </a:cxn>
              <a:cxn ang="0">
                <a:pos x="12" y="621"/>
              </a:cxn>
              <a:cxn ang="0">
                <a:pos x="17" y="623"/>
              </a:cxn>
              <a:cxn ang="0">
                <a:pos x="21" y="625"/>
              </a:cxn>
              <a:cxn ang="0">
                <a:pos x="27" y="627"/>
              </a:cxn>
              <a:cxn ang="0">
                <a:pos x="32" y="629"/>
              </a:cxn>
              <a:cxn ang="0">
                <a:pos x="36" y="631"/>
              </a:cxn>
              <a:cxn ang="0">
                <a:pos x="40" y="636"/>
              </a:cxn>
              <a:cxn ang="0">
                <a:pos x="44" y="638"/>
              </a:cxn>
              <a:cxn ang="0">
                <a:pos x="51" y="640"/>
              </a:cxn>
              <a:cxn ang="0">
                <a:pos x="55" y="642"/>
              </a:cxn>
              <a:cxn ang="0">
                <a:pos x="59" y="644"/>
              </a:cxn>
              <a:cxn ang="0">
                <a:pos x="63" y="646"/>
              </a:cxn>
              <a:cxn ang="0">
                <a:pos x="68" y="650"/>
              </a:cxn>
              <a:cxn ang="0">
                <a:pos x="74" y="653"/>
              </a:cxn>
              <a:cxn ang="0">
                <a:pos x="127" y="602"/>
              </a:cxn>
              <a:cxn ang="0">
                <a:pos x="95" y="521"/>
              </a:cxn>
              <a:cxn ang="0">
                <a:pos x="617" y="0"/>
              </a:cxn>
              <a:cxn ang="0">
                <a:pos x="664" y="17"/>
              </a:cxn>
              <a:cxn ang="0">
                <a:pos x="613" y="59"/>
              </a:cxn>
              <a:cxn ang="0">
                <a:pos x="626" y="32"/>
              </a:cxn>
              <a:cxn ang="0">
                <a:pos x="589" y="27"/>
              </a:cxn>
              <a:cxn ang="0">
                <a:pos x="549" y="68"/>
              </a:cxn>
              <a:cxn ang="0">
                <a:pos x="540" y="76"/>
              </a:cxn>
              <a:cxn ang="0">
                <a:pos x="479" y="136"/>
              </a:cxn>
              <a:cxn ang="0">
                <a:pos x="464" y="168"/>
              </a:cxn>
              <a:cxn ang="0">
                <a:pos x="479" y="136"/>
              </a:cxn>
              <a:cxn ang="0">
                <a:pos x="455" y="168"/>
              </a:cxn>
              <a:cxn ang="0">
                <a:pos x="453" y="178"/>
              </a:cxn>
              <a:cxn ang="0">
                <a:pos x="451" y="191"/>
              </a:cxn>
              <a:cxn ang="0">
                <a:pos x="447" y="202"/>
              </a:cxn>
              <a:cxn ang="0">
                <a:pos x="443" y="212"/>
              </a:cxn>
              <a:cxn ang="0">
                <a:pos x="438" y="223"/>
              </a:cxn>
              <a:cxn ang="0">
                <a:pos x="432" y="231"/>
              </a:cxn>
              <a:cxn ang="0">
                <a:pos x="428" y="242"/>
              </a:cxn>
              <a:cxn ang="0">
                <a:pos x="421" y="253"/>
              </a:cxn>
              <a:cxn ang="0">
                <a:pos x="415" y="261"/>
              </a:cxn>
              <a:cxn ang="0">
                <a:pos x="408" y="272"/>
              </a:cxn>
              <a:cxn ang="0">
                <a:pos x="402" y="282"/>
              </a:cxn>
              <a:cxn ang="0">
                <a:pos x="398" y="293"/>
              </a:cxn>
              <a:cxn ang="0">
                <a:pos x="391" y="302"/>
              </a:cxn>
              <a:cxn ang="0">
                <a:pos x="385" y="312"/>
              </a:cxn>
              <a:cxn ang="0">
                <a:pos x="381" y="323"/>
              </a:cxn>
              <a:cxn ang="0">
                <a:pos x="383" y="346"/>
              </a:cxn>
              <a:cxn ang="0">
                <a:pos x="351" y="368"/>
              </a:cxn>
              <a:cxn ang="0">
                <a:pos x="302" y="314"/>
              </a:cxn>
              <a:cxn ang="0">
                <a:pos x="0" y="616"/>
              </a:cxn>
            </a:cxnLst>
            <a:rect l="0" t="0" r="r" b="b"/>
            <a:pathLst>
              <a:path w="665" h="654">
                <a:moveTo>
                  <a:pt x="0" y="616"/>
                </a:moveTo>
                <a:lnTo>
                  <a:pt x="2" y="619"/>
                </a:lnTo>
                <a:lnTo>
                  <a:pt x="4" y="619"/>
                </a:lnTo>
                <a:lnTo>
                  <a:pt x="6" y="619"/>
                </a:lnTo>
                <a:lnTo>
                  <a:pt x="10" y="621"/>
                </a:lnTo>
                <a:lnTo>
                  <a:pt x="12" y="621"/>
                </a:lnTo>
                <a:lnTo>
                  <a:pt x="14" y="623"/>
                </a:lnTo>
                <a:lnTo>
                  <a:pt x="17" y="623"/>
                </a:lnTo>
                <a:lnTo>
                  <a:pt x="19" y="625"/>
                </a:lnTo>
                <a:lnTo>
                  <a:pt x="21" y="625"/>
                </a:lnTo>
                <a:lnTo>
                  <a:pt x="25" y="627"/>
                </a:lnTo>
                <a:lnTo>
                  <a:pt x="27" y="627"/>
                </a:lnTo>
                <a:lnTo>
                  <a:pt x="29" y="629"/>
                </a:lnTo>
                <a:lnTo>
                  <a:pt x="32" y="629"/>
                </a:lnTo>
                <a:lnTo>
                  <a:pt x="34" y="631"/>
                </a:lnTo>
                <a:lnTo>
                  <a:pt x="36" y="631"/>
                </a:lnTo>
                <a:lnTo>
                  <a:pt x="38" y="633"/>
                </a:lnTo>
                <a:lnTo>
                  <a:pt x="40" y="636"/>
                </a:lnTo>
                <a:lnTo>
                  <a:pt x="42" y="636"/>
                </a:lnTo>
                <a:lnTo>
                  <a:pt x="44" y="638"/>
                </a:lnTo>
                <a:lnTo>
                  <a:pt x="49" y="638"/>
                </a:lnTo>
                <a:lnTo>
                  <a:pt x="51" y="640"/>
                </a:lnTo>
                <a:lnTo>
                  <a:pt x="53" y="640"/>
                </a:lnTo>
                <a:lnTo>
                  <a:pt x="55" y="642"/>
                </a:lnTo>
                <a:lnTo>
                  <a:pt x="57" y="644"/>
                </a:lnTo>
                <a:lnTo>
                  <a:pt x="59" y="644"/>
                </a:lnTo>
                <a:lnTo>
                  <a:pt x="61" y="646"/>
                </a:lnTo>
                <a:lnTo>
                  <a:pt x="63" y="646"/>
                </a:lnTo>
                <a:lnTo>
                  <a:pt x="66" y="648"/>
                </a:lnTo>
                <a:lnTo>
                  <a:pt x="68" y="650"/>
                </a:lnTo>
                <a:lnTo>
                  <a:pt x="70" y="650"/>
                </a:lnTo>
                <a:lnTo>
                  <a:pt x="74" y="653"/>
                </a:lnTo>
                <a:lnTo>
                  <a:pt x="76" y="653"/>
                </a:lnTo>
                <a:lnTo>
                  <a:pt x="127" y="602"/>
                </a:lnTo>
                <a:lnTo>
                  <a:pt x="104" y="578"/>
                </a:lnTo>
                <a:lnTo>
                  <a:pt x="95" y="521"/>
                </a:lnTo>
                <a:lnTo>
                  <a:pt x="0" y="616"/>
                </a:lnTo>
                <a:lnTo>
                  <a:pt x="617" y="0"/>
                </a:lnTo>
                <a:lnTo>
                  <a:pt x="634" y="8"/>
                </a:lnTo>
                <a:lnTo>
                  <a:pt x="664" y="17"/>
                </a:lnTo>
                <a:lnTo>
                  <a:pt x="632" y="46"/>
                </a:lnTo>
                <a:lnTo>
                  <a:pt x="613" y="59"/>
                </a:lnTo>
                <a:lnTo>
                  <a:pt x="613" y="51"/>
                </a:lnTo>
                <a:lnTo>
                  <a:pt x="626" y="32"/>
                </a:lnTo>
                <a:lnTo>
                  <a:pt x="606" y="23"/>
                </a:lnTo>
                <a:lnTo>
                  <a:pt x="589" y="27"/>
                </a:lnTo>
                <a:lnTo>
                  <a:pt x="617" y="0"/>
                </a:lnTo>
                <a:lnTo>
                  <a:pt x="549" y="68"/>
                </a:lnTo>
                <a:lnTo>
                  <a:pt x="549" y="70"/>
                </a:lnTo>
                <a:lnTo>
                  <a:pt x="540" y="76"/>
                </a:lnTo>
                <a:lnTo>
                  <a:pt x="549" y="68"/>
                </a:lnTo>
                <a:lnTo>
                  <a:pt x="479" y="136"/>
                </a:lnTo>
                <a:lnTo>
                  <a:pt x="479" y="153"/>
                </a:lnTo>
                <a:lnTo>
                  <a:pt x="464" y="168"/>
                </a:lnTo>
                <a:lnTo>
                  <a:pt x="464" y="153"/>
                </a:lnTo>
                <a:lnTo>
                  <a:pt x="479" y="136"/>
                </a:lnTo>
                <a:lnTo>
                  <a:pt x="455" y="161"/>
                </a:lnTo>
                <a:lnTo>
                  <a:pt x="455" y="168"/>
                </a:lnTo>
                <a:lnTo>
                  <a:pt x="453" y="174"/>
                </a:lnTo>
                <a:lnTo>
                  <a:pt x="453" y="178"/>
                </a:lnTo>
                <a:lnTo>
                  <a:pt x="451" y="185"/>
                </a:lnTo>
                <a:lnTo>
                  <a:pt x="451" y="191"/>
                </a:lnTo>
                <a:lnTo>
                  <a:pt x="449" y="195"/>
                </a:lnTo>
                <a:lnTo>
                  <a:pt x="447" y="202"/>
                </a:lnTo>
                <a:lnTo>
                  <a:pt x="445" y="206"/>
                </a:lnTo>
                <a:lnTo>
                  <a:pt x="443" y="212"/>
                </a:lnTo>
                <a:lnTo>
                  <a:pt x="440" y="217"/>
                </a:lnTo>
                <a:lnTo>
                  <a:pt x="438" y="223"/>
                </a:lnTo>
                <a:lnTo>
                  <a:pt x="436" y="227"/>
                </a:lnTo>
                <a:lnTo>
                  <a:pt x="432" y="231"/>
                </a:lnTo>
                <a:lnTo>
                  <a:pt x="430" y="238"/>
                </a:lnTo>
                <a:lnTo>
                  <a:pt x="428" y="242"/>
                </a:lnTo>
                <a:lnTo>
                  <a:pt x="423" y="248"/>
                </a:lnTo>
                <a:lnTo>
                  <a:pt x="421" y="253"/>
                </a:lnTo>
                <a:lnTo>
                  <a:pt x="419" y="257"/>
                </a:lnTo>
                <a:lnTo>
                  <a:pt x="415" y="261"/>
                </a:lnTo>
                <a:lnTo>
                  <a:pt x="413" y="268"/>
                </a:lnTo>
                <a:lnTo>
                  <a:pt x="408" y="272"/>
                </a:lnTo>
                <a:lnTo>
                  <a:pt x="406" y="276"/>
                </a:lnTo>
                <a:lnTo>
                  <a:pt x="402" y="282"/>
                </a:lnTo>
                <a:lnTo>
                  <a:pt x="400" y="287"/>
                </a:lnTo>
                <a:lnTo>
                  <a:pt x="398" y="293"/>
                </a:lnTo>
                <a:lnTo>
                  <a:pt x="394" y="297"/>
                </a:lnTo>
                <a:lnTo>
                  <a:pt x="391" y="302"/>
                </a:lnTo>
                <a:lnTo>
                  <a:pt x="389" y="308"/>
                </a:lnTo>
                <a:lnTo>
                  <a:pt x="385" y="312"/>
                </a:lnTo>
                <a:lnTo>
                  <a:pt x="383" y="319"/>
                </a:lnTo>
                <a:lnTo>
                  <a:pt x="381" y="323"/>
                </a:lnTo>
                <a:lnTo>
                  <a:pt x="379" y="329"/>
                </a:lnTo>
                <a:lnTo>
                  <a:pt x="383" y="346"/>
                </a:lnTo>
                <a:lnTo>
                  <a:pt x="355" y="374"/>
                </a:lnTo>
                <a:lnTo>
                  <a:pt x="351" y="368"/>
                </a:lnTo>
                <a:lnTo>
                  <a:pt x="347" y="321"/>
                </a:lnTo>
                <a:lnTo>
                  <a:pt x="302" y="314"/>
                </a:lnTo>
                <a:lnTo>
                  <a:pt x="455" y="161"/>
                </a:lnTo>
                <a:lnTo>
                  <a:pt x="0" y="616"/>
                </a:lnTo>
              </a:path>
            </a:pathLst>
          </a:custGeom>
          <a:solidFill>
            <a:srgbClr val="ABABAB"/>
          </a:solidFill>
          <a:ln w="9525" cap="rnd">
            <a:noFill/>
            <a:round/>
            <a:headEnd/>
            <a:tailEnd/>
          </a:ln>
          <a:effectLst/>
        </p:spPr>
        <p:txBody>
          <a:bodyPr/>
          <a:lstStyle/>
          <a:p>
            <a:endParaRPr lang="en-US"/>
          </a:p>
        </p:txBody>
      </p:sp>
      <p:sp>
        <p:nvSpPr>
          <p:cNvPr id="39215" name="Freeform 303"/>
          <p:cNvSpPr>
            <a:spLocks/>
          </p:cNvSpPr>
          <p:nvPr/>
        </p:nvSpPr>
        <p:spPr bwMode="auto">
          <a:xfrm>
            <a:off x="2297113" y="2085975"/>
            <a:ext cx="1166812" cy="1174750"/>
          </a:xfrm>
          <a:custGeom>
            <a:avLst/>
            <a:gdLst/>
            <a:ahLst/>
            <a:cxnLst>
              <a:cxn ang="0">
                <a:pos x="85" y="633"/>
              </a:cxn>
              <a:cxn ang="0">
                <a:pos x="55" y="646"/>
              </a:cxn>
              <a:cxn ang="0">
                <a:pos x="51" y="644"/>
              </a:cxn>
              <a:cxn ang="0">
                <a:pos x="47" y="642"/>
              </a:cxn>
              <a:cxn ang="0">
                <a:pos x="42" y="640"/>
              </a:cxn>
              <a:cxn ang="0">
                <a:pos x="38" y="636"/>
              </a:cxn>
              <a:cxn ang="0">
                <a:pos x="34" y="636"/>
              </a:cxn>
              <a:cxn ang="0">
                <a:pos x="30" y="633"/>
              </a:cxn>
              <a:cxn ang="0">
                <a:pos x="28" y="631"/>
              </a:cxn>
              <a:cxn ang="0">
                <a:pos x="23" y="629"/>
              </a:cxn>
              <a:cxn ang="0">
                <a:pos x="19" y="627"/>
              </a:cxn>
              <a:cxn ang="0">
                <a:pos x="15" y="625"/>
              </a:cxn>
              <a:cxn ang="0">
                <a:pos x="11" y="623"/>
              </a:cxn>
              <a:cxn ang="0">
                <a:pos x="8" y="621"/>
              </a:cxn>
              <a:cxn ang="0">
                <a:pos x="4" y="619"/>
              </a:cxn>
              <a:cxn ang="0">
                <a:pos x="0" y="616"/>
              </a:cxn>
              <a:cxn ang="0">
                <a:pos x="66" y="561"/>
              </a:cxn>
              <a:cxn ang="0">
                <a:pos x="149" y="574"/>
              </a:cxn>
              <a:cxn ang="0">
                <a:pos x="219" y="510"/>
              </a:cxn>
              <a:cxn ang="0">
                <a:pos x="620" y="0"/>
              </a:cxn>
              <a:cxn ang="0">
                <a:pos x="594" y="29"/>
              </a:cxn>
              <a:cxn ang="0">
                <a:pos x="620" y="0"/>
              </a:cxn>
              <a:cxn ang="0">
                <a:pos x="383" y="236"/>
              </a:cxn>
              <a:cxn ang="0">
                <a:pos x="381" y="240"/>
              </a:cxn>
              <a:cxn ang="0">
                <a:pos x="377" y="244"/>
              </a:cxn>
              <a:cxn ang="0">
                <a:pos x="375" y="251"/>
              </a:cxn>
              <a:cxn ang="0">
                <a:pos x="370" y="255"/>
              </a:cxn>
              <a:cxn ang="0">
                <a:pos x="368" y="259"/>
              </a:cxn>
              <a:cxn ang="0">
                <a:pos x="366" y="263"/>
              </a:cxn>
              <a:cxn ang="0">
                <a:pos x="362" y="270"/>
              </a:cxn>
              <a:cxn ang="0">
                <a:pos x="360" y="274"/>
              </a:cxn>
              <a:cxn ang="0">
                <a:pos x="358" y="278"/>
              </a:cxn>
              <a:cxn ang="0">
                <a:pos x="353" y="285"/>
              </a:cxn>
              <a:cxn ang="0">
                <a:pos x="351" y="289"/>
              </a:cxn>
              <a:cxn ang="0">
                <a:pos x="349" y="293"/>
              </a:cxn>
              <a:cxn ang="0">
                <a:pos x="347" y="300"/>
              </a:cxn>
              <a:cxn ang="0">
                <a:pos x="345" y="304"/>
              </a:cxn>
              <a:cxn ang="0">
                <a:pos x="343" y="310"/>
              </a:cxn>
              <a:cxn ang="0">
                <a:pos x="353" y="376"/>
              </a:cxn>
              <a:cxn ang="0">
                <a:pos x="313" y="351"/>
              </a:cxn>
              <a:cxn ang="0">
                <a:pos x="385" y="234"/>
              </a:cxn>
            </a:cxnLst>
            <a:rect l="0" t="0" r="r" b="b"/>
            <a:pathLst>
              <a:path w="627" h="647">
                <a:moveTo>
                  <a:pt x="91" y="638"/>
                </a:moveTo>
                <a:lnTo>
                  <a:pt x="85" y="633"/>
                </a:lnTo>
                <a:lnTo>
                  <a:pt x="57" y="646"/>
                </a:lnTo>
                <a:lnTo>
                  <a:pt x="55" y="646"/>
                </a:lnTo>
                <a:lnTo>
                  <a:pt x="53" y="644"/>
                </a:lnTo>
                <a:lnTo>
                  <a:pt x="51" y="644"/>
                </a:lnTo>
                <a:lnTo>
                  <a:pt x="49" y="642"/>
                </a:lnTo>
                <a:lnTo>
                  <a:pt x="47" y="642"/>
                </a:lnTo>
                <a:lnTo>
                  <a:pt x="45" y="640"/>
                </a:lnTo>
                <a:lnTo>
                  <a:pt x="42" y="640"/>
                </a:lnTo>
                <a:lnTo>
                  <a:pt x="40" y="638"/>
                </a:lnTo>
                <a:lnTo>
                  <a:pt x="38" y="636"/>
                </a:lnTo>
                <a:lnTo>
                  <a:pt x="36" y="636"/>
                </a:lnTo>
                <a:lnTo>
                  <a:pt x="34" y="636"/>
                </a:lnTo>
                <a:lnTo>
                  <a:pt x="32" y="633"/>
                </a:lnTo>
                <a:lnTo>
                  <a:pt x="30" y="633"/>
                </a:lnTo>
                <a:lnTo>
                  <a:pt x="30" y="631"/>
                </a:lnTo>
                <a:lnTo>
                  <a:pt x="28" y="631"/>
                </a:lnTo>
                <a:lnTo>
                  <a:pt x="25" y="629"/>
                </a:lnTo>
                <a:lnTo>
                  <a:pt x="23" y="629"/>
                </a:lnTo>
                <a:lnTo>
                  <a:pt x="21" y="627"/>
                </a:lnTo>
                <a:lnTo>
                  <a:pt x="19" y="627"/>
                </a:lnTo>
                <a:lnTo>
                  <a:pt x="17" y="625"/>
                </a:lnTo>
                <a:lnTo>
                  <a:pt x="15" y="625"/>
                </a:lnTo>
                <a:lnTo>
                  <a:pt x="13" y="623"/>
                </a:lnTo>
                <a:lnTo>
                  <a:pt x="11" y="623"/>
                </a:lnTo>
                <a:lnTo>
                  <a:pt x="11" y="621"/>
                </a:lnTo>
                <a:lnTo>
                  <a:pt x="8" y="621"/>
                </a:lnTo>
                <a:lnTo>
                  <a:pt x="6" y="619"/>
                </a:lnTo>
                <a:lnTo>
                  <a:pt x="4" y="619"/>
                </a:lnTo>
                <a:lnTo>
                  <a:pt x="2" y="619"/>
                </a:lnTo>
                <a:lnTo>
                  <a:pt x="0" y="616"/>
                </a:lnTo>
                <a:lnTo>
                  <a:pt x="66" y="553"/>
                </a:lnTo>
                <a:lnTo>
                  <a:pt x="66" y="561"/>
                </a:lnTo>
                <a:lnTo>
                  <a:pt x="91" y="587"/>
                </a:lnTo>
                <a:lnTo>
                  <a:pt x="149" y="574"/>
                </a:lnTo>
                <a:lnTo>
                  <a:pt x="172" y="529"/>
                </a:lnTo>
                <a:lnTo>
                  <a:pt x="219" y="510"/>
                </a:lnTo>
                <a:lnTo>
                  <a:pt x="91" y="638"/>
                </a:lnTo>
                <a:lnTo>
                  <a:pt x="620" y="0"/>
                </a:lnTo>
                <a:lnTo>
                  <a:pt x="626" y="0"/>
                </a:lnTo>
                <a:lnTo>
                  <a:pt x="594" y="29"/>
                </a:lnTo>
                <a:lnTo>
                  <a:pt x="577" y="40"/>
                </a:lnTo>
                <a:lnTo>
                  <a:pt x="620" y="0"/>
                </a:lnTo>
                <a:lnTo>
                  <a:pt x="385" y="234"/>
                </a:lnTo>
                <a:lnTo>
                  <a:pt x="383" y="236"/>
                </a:lnTo>
                <a:lnTo>
                  <a:pt x="381" y="238"/>
                </a:lnTo>
                <a:lnTo>
                  <a:pt x="381" y="240"/>
                </a:lnTo>
                <a:lnTo>
                  <a:pt x="379" y="242"/>
                </a:lnTo>
                <a:lnTo>
                  <a:pt x="377" y="244"/>
                </a:lnTo>
                <a:lnTo>
                  <a:pt x="377" y="248"/>
                </a:lnTo>
                <a:lnTo>
                  <a:pt x="375" y="251"/>
                </a:lnTo>
                <a:lnTo>
                  <a:pt x="373" y="253"/>
                </a:lnTo>
                <a:lnTo>
                  <a:pt x="370" y="255"/>
                </a:lnTo>
                <a:lnTo>
                  <a:pt x="370" y="257"/>
                </a:lnTo>
                <a:lnTo>
                  <a:pt x="368" y="259"/>
                </a:lnTo>
                <a:lnTo>
                  <a:pt x="366" y="261"/>
                </a:lnTo>
                <a:lnTo>
                  <a:pt x="366" y="263"/>
                </a:lnTo>
                <a:lnTo>
                  <a:pt x="364" y="268"/>
                </a:lnTo>
                <a:lnTo>
                  <a:pt x="362" y="270"/>
                </a:lnTo>
                <a:lnTo>
                  <a:pt x="362" y="272"/>
                </a:lnTo>
                <a:lnTo>
                  <a:pt x="360" y="274"/>
                </a:lnTo>
                <a:lnTo>
                  <a:pt x="358" y="276"/>
                </a:lnTo>
                <a:lnTo>
                  <a:pt x="358" y="278"/>
                </a:lnTo>
                <a:lnTo>
                  <a:pt x="356" y="280"/>
                </a:lnTo>
                <a:lnTo>
                  <a:pt x="353" y="285"/>
                </a:lnTo>
                <a:lnTo>
                  <a:pt x="353" y="287"/>
                </a:lnTo>
                <a:lnTo>
                  <a:pt x="351" y="289"/>
                </a:lnTo>
                <a:lnTo>
                  <a:pt x="351" y="291"/>
                </a:lnTo>
                <a:lnTo>
                  <a:pt x="349" y="293"/>
                </a:lnTo>
                <a:lnTo>
                  <a:pt x="347" y="295"/>
                </a:lnTo>
                <a:lnTo>
                  <a:pt x="347" y="300"/>
                </a:lnTo>
                <a:lnTo>
                  <a:pt x="345" y="302"/>
                </a:lnTo>
                <a:lnTo>
                  <a:pt x="345" y="304"/>
                </a:lnTo>
                <a:lnTo>
                  <a:pt x="343" y="306"/>
                </a:lnTo>
                <a:lnTo>
                  <a:pt x="343" y="310"/>
                </a:lnTo>
                <a:lnTo>
                  <a:pt x="341" y="312"/>
                </a:lnTo>
                <a:lnTo>
                  <a:pt x="353" y="376"/>
                </a:lnTo>
                <a:lnTo>
                  <a:pt x="330" y="399"/>
                </a:lnTo>
                <a:lnTo>
                  <a:pt x="313" y="351"/>
                </a:lnTo>
                <a:lnTo>
                  <a:pt x="309" y="310"/>
                </a:lnTo>
                <a:lnTo>
                  <a:pt x="385" y="234"/>
                </a:lnTo>
                <a:lnTo>
                  <a:pt x="91" y="638"/>
                </a:lnTo>
              </a:path>
            </a:pathLst>
          </a:custGeom>
          <a:solidFill>
            <a:srgbClr val="B0B0B0"/>
          </a:solidFill>
          <a:ln w="9525" cap="rnd">
            <a:noFill/>
            <a:round/>
            <a:headEnd/>
            <a:tailEnd/>
          </a:ln>
          <a:effectLst/>
        </p:spPr>
        <p:txBody>
          <a:bodyPr/>
          <a:lstStyle/>
          <a:p>
            <a:endParaRPr lang="en-US"/>
          </a:p>
        </p:txBody>
      </p:sp>
      <p:sp>
        <p:nvSpPr>
          <p:cNvPr id="39216" name="Freeform 304"/>
          <p:cNvSpPr>
            <a:spLocks/>
          </p:cNvSpPr>
          <p:nvPr/>
        </p:nvSpPr>
        <p:spPr bwMode="auto">
          <a:xfrm>
            <a:off x="2368550" y="2682875"/>
            <a:ext cx="603250" cy="612775"/>
          </a:xfrm>
          <a:custGeom>
            <a:avLst/>
            <a:gdLst/>
            <a:ahLst/>
            <a:cxnLst>
              <a:cxn ang="0">
                <a:pos x="83" y="336"/>
              </a:cxn>
              <a:cxn ang="0">
                <a:pos x="73" y="324"/>
              </a:cxn>
              <a:cxn ang="0">
                <a:pos x="47" y="304"/>
              </a:cxn>
              <a:cxn ang="0">
                <a:pos x="19" y="317"/>
              </a:cxn>
              <a:cxn ang="0">
                <a:pos x="17" y="317"/>
              </a:cxn>
              <a:cxn ang="0">
                <a:pos x="17" y="315"/>
              </a:cxn>
              <a:cxn ang="0">
                <a:pos x="15" y="315"/>
              </a:cxn>
              <a:cxn ang="0">
                <a:pos x="13" y="315"/>
              </a:cxn>
              <a:cxn ang="0">
                <a:pos x="13" y="313"/>
              </a:cxn>
              <a:cxn ang="0">
                <a:pos x="11" y="313"/>
              </a:cxn>
              <a:cxn ang="0">
                <a:pos x="9" y="313"/>
              </a:cxn>
              <a:cxn ang="0">
                <a:pos x="7" y="311"/>
              </a:cxn>
              <a:cxn ang="0">
                <a:pos x="4" y="311"/>
              </a:cxn>
              <a:cxn ang="0">
                <a:pos x="2" y="309"/>
              </a:cxn>
              <a:cxn ang="0">
                <a:pos x="0" y="309"/>
              </a:cxn>
              <a:cxn ang="0">
                <a:pos x="0" y="307"/>
              </a:cxn>
              <a:cxn ang="0">
                <a:pos x="51" y="256"/>
              </a:cxn>
              <a:cxn ang="0">
                <a:pos x="53" y="258"/>
              </a:cxn>
              <a:cxn ang="0">
                <a:pos x="111" y="245"/>
              </a:cxn>
              <a:cxn ang="0">
                <a:pos x="134" y="200"/>
              </a:cxn>
              <a:cxn ang="0">
                <a:pos x="194" y="177"/>
              </a:cxn>
              <a:cxn ang="0">
                <a:pos x="194" y="179"/>
              </a:cxn>
              <a:cxn ang="0">
                <a:pos x="192" y="181"/>
              </a:cxn>
              <a:cxn ang="0">
                <a:pos x="192" y="183"/>
              </a:cxn>
              <a:cxn ang="0">
                <a:pos x="192" y="185"/>
              </a:cxn>
              <a:cxn ang="0">
                <a:pos x="192" y="187"/>
              </a:cxn>
              <a:cxn ang="0">
                <a:pos x="192" y="190"/>
              </a:cxn>
              <a:cxn ang="0">
                <a:pos x="190" y="190"/>
              </a:cxn>
              <a:cxn ang="0">
                <a:pos x="190" y="192"/>
              </a:cxn>
              <a:cxn ang="0">
                <a:pos x="190" y="194"/>
              </a:cxn>
              <a:cxn ang="0">
                <a:pos x="190" y="196"/>
              </a:cxn>
              <a:cxn ang="0">
                <a:pos x="190" y="198"/>
              </a:cxn>
              <a:cxn ang="0">
                <a:pos x="188" y="200"/>
              </a:cxn>
              <a:cxn ang="0">
                <a:pos x="188" y="202"/>
              </a:cxn>
              <a:cxn ang="0">
                <a:pos x="188" y="204"/>
              </a:cxn>
              <a:cxn ang="0">
                <a:pos x="188" y="207"/>
              </a:cxn>
              <a:cxn ang="0">
                <a:pos x="185" y="209"/>
              </a:cxn>
              <a:cxn ang="0">
                <a:pos x="185" y="211"/>
              </a:cxn>
              <a:cxn ang="0">
                <a:pos x="185" y="213"/>
              </a:cxn>
              <a:cxn ang="0">
                <a:pos x="185" y="215"/>
              </a:cxn>
              <a:cxn ang="0">
                <a:pos x="185" y="217"/>
              </a:cxn>
              <a:cxn ang="0">
                <a:pos x="183" y="219"/>
              </a:cxn>
              <a:cxn ang="0">
                <a:pos x="183" y="222"/>
              </a:cxn>
              <a:cxn ang="0">
                <a:pos x="183" y="224"/>
              </a:cxn>
              <a:cxn ang="0">
                <a:pos x="183" y="226"/>
              </a:cxn>
              <a:cxn ang="0">
                <a:pos x="181" y="228"/>
              </a:cxn>
              <a:cxn ang="0">
                <a:pos x="181" y="230"/>
              </a:cxn>
              <a:cxn ang="0">
                <a:pos x="181" y="232"/>
              </a:cxn>
              <a:cxn ang="0">
                <a:pos x="181" y="234"/>
              </a:cxn>
              <a:cxn ang="0">
                <a:pos x="181" y="236"/>
              </a:cxn>
              <a:cxn ang="0">
                <a:pos x="181" y="239"/>
              </a:cxn>
              <a:cxn ang="0">
                <a:pos x="179" y="241"/>
              </a:cxn>
              <a:cxn ang="0">
                <a:pos x="83" y="336"/>
              </a:cxn>
              <a:cxn ang="0">
                <a:pos x="307" y="0"/>
              </a:cxn>
              <a:cxn ang="0">
                <a:pos x="324" y="79"/>
              </a:cxn>
              <a:cxn ang="0">
                <a:pos x="300" y="94"/>
              </a:cxn>
              <a:cxn ang="0">
                <a:pos x="279" y="28"/>
              </a:cxn>
              <a:cxn ang="0">
                <a:pos x="307" y="0"/>
              </a:cxn>
              <a:cxn ang="0">
                <a:pos x="83" y="336"/>
              </a:cxn>
            </a:cxnLst>
            <a:rect l="0" t="0" r="r" b="b"/>
            <a:pathLst>
              <a:path w="325" h="337">
                <a:moveTo>
                  <a:pt x="83" y="336"/>
                </a:moveTo>
                <a:lnTo>
                  <a:pt x="73" y="324"/>
                </a:lnTo>
                <a:lnTo>
                  <a:pt x="47" y="304"/>
                </a:lnTo>
                <a:lnTo>
                  <a:pt x="19" y="317"/>
                </a:lnTo>
                <a:lnTo>
                  <a:pt x="17" y="317"/>
                </a:lnTo>
                <a:lnTo>
                  <a:pt x="17" y="315"/>
                </a:lnTo>
                <a:lnTo>
                  <a:pt x="15" y="315"/>
                </a:lnTo>
                <a:lnTo>
                  <a:pt x="13" y="315"/>
                </a:lnTo>
                <a:lnTo>
                  <a:pt x="13" y="313"/>
                </a:lnTo>
                <a:lnTo>
                  <a:pt x="11" y="313"/>
                </a:lnTo>
                <a:lnTo>
                  <a:pt x="9" y="313"/>
                </a:lnTo>
                <a:lnTo>
                  <a:pt x="7" y="311"/>
                </a:lnTo>
                <a:lnTo>
                  <a:pt x="4" y="311"/>
                </a:lnTo>
                <a:lnTo>
                  <a:pt x="2" y="309"/>
                </a:lnTo>
                <a:lnTo>
                  <a:pt x="0" y="309"/>
                </a:lnTo>
                <a:lnTo>
                  <a:pt x="0" y="307"/>
                </a:lnTo>
                <a:lnTo>
                  <a:pt x="51" y="256"/>
                </a:lnTo>
                <a:lnTo>
                  <a:pt x="53" y="258"/>
                </a:lnTo>
                <a:lnTo>
                  <a:pt x="111" y="245"/>
                </a:lnTo>
                <a:lnTo>
                  <a:pt x="134" y="200"/>
                </a:lnTo>
                <a:lnTo>
                  <a:pt x="194" y="177"/>
                </a:lnTo>
                <a:lnTo>
                  <a:pt x="194" y="179"/>
                </a:lnTo>
                <a:lnTo>
                  <a:pt x="192" y="181"/>
                </a:lnTo>
                <a:lnTo>
                  <a:pt x="192" y="183"/>
                </a:lnTo>
                <a:lnTo>
                  <a:pt x="192" y="185"/>
                </a:lnTo>
                <a:lnTo>
                  <a:pt x="192" y="187"/>
                </a:lnTo>
                <a:lnTo>
                  <a:pt x="192" y="190"/>
                </a:lnTo>
                <a:lnTo>
                  <a:pt x="190" y="190"/>
                </a:lnTo>
                <a:lnTo>
                  <a:pt x="190" y="192"/>
                </a:lnTo>
                <a:lnTo>
                  <a:pt x="190" y="194"/>
                </a:lnTo>
                <a:lnTo>
                  <a:pt x="190" y="196"/>
                </a:lnTo>
                <a:lnTo>
                  <a:pt x="190" y="198"/>
                </a:lnTo>
                <a:lnTo>
                  <a:pt x="188" y="200"/>
                </a:lnTo>
                <a:lnTo>
                  <a:pt x="188" y="202"/>
                </a:lnTo>
                <a:lnTo>
                  <a:pt x="188" y="204"/>
                </a:lnTo>
                <a:lnTo>
                  <a:pt x="188" y="207"/>
                </a:lnTo>
                <a:lnTo>
                  <a:pt x="185" y="209"/>
                </a:lnTo>
                <a:lnTo>
                  <a:pt x="185" y="211"/>
                </a:lnTo>
                <a:lnTo>
                  <a:pt x="185" y="213"/>
                </a:lnTo>
                <a:lnTo>
                  <a:pt x="185" y="215"/>
                </a:lnTo>
                <a:lnTo>
                  <a:pt x="185" y="217"/>
                </a:lnTo>
                <a:lnTo>
                  <a:pt x="183" y="219"/>
                </a:lnTo>
                <a:lnTo>
                  <a:pt x="183" y="222"/>
                </a:lnTo>
                <a:lnTo>
                  <a:pt x="183" y="224"/>
                </a:lnTo>
                <a:lnTo>
                  <a:pt x="183" y="226"/>
                </a:lnTo>
                <a:lnTo>
                  <a:pt x="181" y="228"/>
                </a:lnTo>
                <a:lnTo>
                  <a:pt x="181" y="230"/>
                </a:lnTo>
                <a:lnTo>
                  <a:pt x="181" y="232"/>
                </a:lnTo>
                <a:lnTo>
                  <a:pt x="181" y="234"/>
                </a:lnTo>
                <a:lnTo>
                  <a:pt x="181" y="236"/>
                </a:lnTo>
                <a:lnTo>
                  <a:pt x="181" y="239"/>
                </a:lnTo>
                <a:lnTo>
                  <a:pt x="179" y="241"/>
                </a:lnTo>
                <a:lnTo>
                  <a:pt x="83" y="336"/>
                </a:lnTo>
                <a:lnTo>
                  <a:pt x="307" y="0"/>
                </a:lnTo>
                <a:lnTo>
                  <a:pt x="324" y="79"/>
                </a:lnTo>
                <a:lnTo>
                  <a:pt x="300" y="94"/>
                </a:lnTo>
                <a:lnTo>
                  <a:pt x="279" y="28"/>
                </a:lnTo>
                <a:lnTo>
                  <a:pt x="307" y="0"/>
                </a:lnTo>
                <a:lnTo>
                  <a:pt x="83" y="336"/>
                </a:lnTo>
              </a:path>
            </a:pathLst>
          </a:custGeom>
          <a:solidFill>
            <a:srgbClr val="B5B5B5"/>
          </a:solidFill>
          <a:ln w="9525" cap="rnd">
            <a:noFill/>
            <a:round/>
            <a:headEnd/>
            <a:tailEnd/>
          </a:ln>
          <a:effectLst/>
        </p:spPr>
        <p:txBody>
          <a:bodyPr/>
          <a:lstStyle/>
          <a:p>
            <a:endParaRPr lang="en-US"/>
          </a:p>
        </p:txBody>
      </p:sp>
      <p:sp>
        <p:nvSpPr>
          <p:cNvPr id="39217" name="Freeform 305"/>
          <p:cNvSpPr>
            <a:spLocks/>
          </p:cNvSpPr>
          <p:nvPr/>
        </p:nvSpPr>
        <p:spPr bwMode="auto">
          <a:xfrm>
            <a:off x="2466975" y="2768600"/>
            <a:ext cx="504825" cy="561975"/>
          </a:xfrm>
          <a:custGeom>
            <a:avLst/>
            <a:gdLst/>
            <a:ahLst/>
            <a:cxnLst>
              <a:cxn ang="0">
                <a:pos x="69" y="308"/>
              </a:cxn>
              <a:cxn ang="0">
                <a:pos x="66" y="306"/>
              </a:cxn>
              <a:cxn ang="0">
                <a:pos x="35" y="298"/>
              </a:cxn>
              <a:cxn ang="0">
                <a:pos x="20" y="277"/>
              </a:cxn>
              <a:cxn ang="0">
                <a:pos x="0" y="262"/>
              </a:cxn>
              <a:cxn ang="0">
                <a:pos x="128" y="134"/>
              </a:cxn>
              <a:cxn ang="0">
                <a:pos x="141" y="130"/>
              </a:cxn>
              <a:cxn ang="0">
                <a:pos x="141" y="134"/>
              </a:cxn>
              <a:cxn ang="0">
                <a:pos x="139" y="138"/>
              </a:cxn>
              <a:cxn ang="0">
                <a:pos x="139" y="140"/>
              </a:cxn>
              <a:cxn ang="0">
                <a:pos x="137" y="145"/>
              </a:cxn>
              <a:cxn ang="0">
                <a:pos x="137" y="149"/>
              </a:cxn>
              <a:cxn ang="0">
                <a:pos x="135" y="153"/>
              </a:cxn>
              <a:cxn ang="0">
                <a:pos x="135" y="157"/>
              </a:cxn>
              <a:cxn ang="0">
                <a:pos x="132" y="162"/>
              </a:cxn>
              <a:cxn ang="0">
                <a:pos x="132" y="166"/>
              </a:cxn>
              <a:cxn ang="0">
                <a:pos x="132" y="168"/>
              </a:cxn>
              <a:cxn ang="0">
                <a:pos x="130" y="172"/>
              </a:cxn>
              <a:cxn ang="0">
                <a:pos x="130" y="177"/>
              </a:cxn>
              <a:cxn ang="0">
                <a:pos x="128" y="181"/>
              </a:cxn>
              <a:cxn ang="0">
                <a:pos x="128" y="185"/>
              </a:cxn>
              <a:cxn ang="0">
                <a:pos x="128" y="189"/>
              </a:cxn>
              <a:cxn ang="0">
                <a:pos x="126" y="194"/>
              </a:cxn>
              <a:cxn ang="0">
                <a:pos x="126" y="196"/>
              </a:cxn>
              <a:cxn ang="0">
                <a:pos x="126" y="200"/>
              </a:cxn>
              <a:cxn ang="0">
                <a:pos x="124" y="204"/>
              </a:cxn>
              <a:cxn ang="0">
                <a:pos x="124" y="209"/>
              </a:cxn>
              <a:cxn ang="0">
                <a:pos x="124" y="213"/>
              </a:cxn>
              <a:cxn ang="0">
                <a:pos x="124" y="217"/>
              </a:cxn>
              <a:cxn ang="0">
                <a:pos x="122" y="221"/>
              </a:cxn>
              <a:cxn ang="0">
                <a:pos x="122" y="226"/>
              </a:cxn>
              <a:cxn ang="0">
                <a:pos x="122" y="228"/>
              </a:cxn>
              <a:cxn ang="0">
                <a:pos x="122" y="232"/>
              </a:cxn>
              <a:cxn ang="0">
                <a:pos x="120" y="236"/>
              </a:cxn>
              <a:cxn ang="0">
                <a:pos x="120" y="240"/>
              </a:cxn>
              <a:cxn ang="0">
                <a:pos x="120" y="245"/>
              </a:cxn>
              <a:cxn ang="0">
                <a:pos x="120" y="249"/>
              </a:cxn>
              <a:cxn ang="0">
                <a:pos x="120" y="253"/>
              </a:cxn>
              <a:cxn ang="0">
                <a:pos x="120" y="257"/>
              </a:cxn>
              <a:cxn ang="0">
                <a:pos x="69" y="308"/>
              </a:cxn>
              <a:cxn ang="0">
                <a:pos x="262" y="0"/>
              </a:cxn>
              <a:cxn ang="0">
                <a:pos x="271" y="32"/>
              </a:cxn>
              <a:cxn ang="0">
                <a:pos x="247" y="47"/>
              </a:cxn>
              <a:cxn ang="0">
                <a:pos x="239" y="23"/>
              </a:cxn>
              <a:cxn ang="0">
                <a:pos x="262" y="0"/>
              </a:cxn>
              <a:cxn ang="0">
                <a:pos x="69" y="308"/>
              </a:cxn>
            </a:cxnLst>
            <a:rect l="0" t="0" r="r" b="b"/>
            <a:pathLst>
              <a:path w="272" h="309">
                <a:moveTo>
                  <a:pt x="69" y="308"/>
                </a:moveTo>
                <a:lnTo>
                  <a:pt x="66" y="306"/>
                </a:lnTo>
                <a:lnTo>
                  <a:pt x="35" y="298"/>
                </a:lnTo>
                <a:lnTo>
                  <a:pt x="20" y="277"/>
                </a:lnTo>
                <a:lnTo>
                  <a:pt x="0" y="262"/>
                </a:lnTo>
                <a:lnTo>
                  <a:pt x="128" y="134"/>
                </a:lnTo>
                <a:lnTo>
                  <a:pt x="141" y="130"/>
                </a:lnTo>
                <a:lnTo>
                  <a:pt x="141" y="134"/>
                </a:lnTo>
                <a:lnTo>
                  <a:pt x="139" y="138"/>
                </a:lnTo>
                <a:lnTo>
                  <a:pt x="139" y="140"/>
                </a:lnTo>
                <a:lnTo>
                  <a:pt x="137" y="145"/>
                </a:lnTo>
                <a:lnTo>
                  <a:pt x="137" y="149"/>
                </a:lnTo>
                <a:lnTo>
                  <a:pt x="135" y="153"/>
                </a:lnTo>
                <a:lnTo>
                  <a:pt x="135" y="157"/>
                </a:lnTo>
                <a:lnTo>
                  <a:pt x="132" y="162"/>
                </a:lnTo>
                <a:lnTo>
                  <a:pt x="132" y="166"/>
                </a:lnTo>
                <a:lnTo>
                  <a:pt x="132" y="168"/>
                </a:lnTo>
                <a:lnTo>
                  <a:pt x="130" y="172"/>
                </a:lnTo>
                <a:lnTo>
                  <a:pt x="130" y="177"/>
                </a:lnTo>
                <a:lnTo>
                  <a:pt x="128" y="181"/>
                </a:lnTo>
                <a:lnTo>
                  <a:pt x="128" y="185"/>
                </a:lnTo>
                <a:lnTo>
                  <a:pt x="128" y="189"/>
                </a:lnTo>
                <a:lnTo>
                  <a:pt x="126" y="194"/>
                </a:lnTo>
                <a:lnTo>
                  <a:pt x="126" y="196"/>
                </a:lnTo>
                <a:lnTo>
                  <a:pt x="126" y="200"/>
                </a:lnTo>
                <a:lnTo>
                  <a:pt x="124" y="204"/>
                </a:lnTo>
                <a:lnTo>
                  <a:pt x="124" y="209"/>
                </a:lnTo>
                <a:lnTo>
                  <a:pt x="124" y="213"/>
                </a:lnTo>
                <a:lnTo>
                  <a:pt x="124" y="217"/>
                </a:lnTo>
                <a:lnTo>
                  <a:pt x="122" y="221"/>
                </a:lnTo>
                <a:lnTo>
                  <a:pt x="122" y="226"/>
                </a:lnTo>
                <a:lnTo>
                  <a:pt x="122" y="228"/>
                </a:lnTo>
                <a:lnTo>
                  <a:pt x="122" y="232"/>
                </a:lnTo>
                <a:lnTo>
                  <a:pt x="120" y="236"/>
                </a:lnTo>
                <a:lnTo>
                  <a:pt x="120" y="240"/>
                </a:lnTo>
                <a:lnTo>
                  <a:pt x="120" y="245"/>
                </a:lnTo>
                <a:lnTo>
                  <a:pt x="120" y="249"/>
                </a:lnTo>
                <a:lnTo>
                  <a:pt x="120" y="253"/>
                </a:lnTo>
                <a:lnTo>
                  <a:pt x="120" y="257"/>
                </a:lnTo>
                <a:lnTo>
                  <a:pt x="69" y="308"/>
                </a:lnTo>
                <a:lnTo>
                  <a:pt x="262" y="0"/>
                </a:lnTo>
                <a:lnTo>
                  <a:pt x="271" y="32"/>
                </a:lnTo>
                <a:lnTo>
                  <a:pt x="247" y="47"/>
                </a:lnTo>
                <a:lnTo>
                  <a:pt x="239" y="23"/>
                </a:lnTo>
                <a:lnTo>
                  <a:pt x="262" y="0"/>
                </a:lnTo>
                <a:lnTo>
                  <a:pt x="69" y="308"/>
                </a:lnTo>
              </a:path>
            </a:pathLst>
          </a:custGeom>
          <a:solidFill>
            <a:srgbClr val="BABABA"/>
          </a:solidFill>
          <a:ln w="9525" cap="rnd">
            <a:noFill/>
            <a:round/>
            <a:headEnd/>
            <a:tailEnd/>
          </a:ln>
          <a:effectLst/>
        </p:spPr>
        <p:txBody>
          <a:bodyPr/>
          <a:lstStyle/>
          <a:p>
            <a:endParaRPr lang="en-US"/>
          </a:p>
        </p:txBody>
      </p:sp>
      <p:sp>
        <p:nvSpPr>
          <p:cNvPr id="39218" name="Freeform 306"/>
          <p:cNvSpPr>
            <a:spLocks/>
          </p:cNvSpPr>
          <p:nvPr/>
        </p:nvSpPr>
        <p:spPr bwMode="auto">
          <a:xfrm>
            <a:off x="2522538" y="3121025"/>
            <a:ext cx="236537" cy="249238"/>
          </a:xfrm>
          <a:custGeom>
            <a:avLst/>
            <a:gdLst/>
            <a:ahLst/>
            <a:cxnLst>
              <a:cxn ang="0">
                <a:pos x="73" y="136"/>
              </a:cxn>
              <a:cxn ang="0">
                <a:pos x="36" y="112"/>
              </a:cxn>
              <a:cxn ang="0">
                <a:pos x="5" y="104"/>
              </a:cxn>
              <a:cxn ang="0">
                <a:pos x="0" y="95"/>
              </a:cxn>
              <a:cxn ang="0">
                <a:pos x="96" y="0"/>
              </a:cxn>
              <a:cxn ang="0">
                <a:pos x="96" y="2"/>
              </a:cxn>
              <a:cxn ang="0">
                <a:pos x="96" y="4"/>
              </a:cxn>
              <a:cxn ang="0">
                <a:pos x="96" y="8"/>
              </a:cxn>
              <a:cxn ang="0">
                <a:pos x="94" y="10"/>
              </a:cxn>
              <a:cxn ang="0">
                <a:pos x="94" y="12"/>
              </a:cxn>
              <a:cxn ang="0">
                <a:pos x="94" y="17"/>
              </a:cxn>
              <a:cxn ang="0">
                <a:pos x="94" y="19"/>
              </a:cxn>
              <a:cxn ang="0">
                <a:pos x="94" y="21"/>
              </a:cxn>
              <a:cxn ang="0">
                <a:pos x="92" y="23"/>
              </a:cxn>
              <a:cxn ang="0">
                <a:pos x="92" y="27"/>
              </a:cxn>
              <a:cxn ang="0">
                <a:pos x="92" y="29"/>
              </a:cxn>
              <a:cxn ang="0">
                <a:pos x="92" y="32"/>
              </a:cxn>
              <a:cxn ang="0">
                <a:pos x="92" y="36"/>
              </a:cxn>
              <a:cxn ang="0">
                <a:pos x="92" y="38"/>
              </a:cxn>
              <a:cxn ang="0">
                <a:pos x="92" y="40"/>
              </a:cxn>
              <a:cxn ang="0">
                <a:pos x="90" y="44"/>
              </a:cxn>
              <a:cxn ang="0">
                <a:pos x="90" y="46"/>
              </a:cxn>
              <a:cxn ang="0">
                <a:pos x="90" y="49"/>
              </a:cxn>
              <a:cxn ang="0">
                <a:pos x="90" y="53"/>
              </a:cxn>
              <a:cxn ang="0">
                <a:pos x="90" y="55"/>
              </a:cxn>
              <a:cxn ang="0">
                <a:pos x="90" y="57"/>
              </a:cxn>
              <a:cxn ang="0">
                <a:pos x="90" y="59"/>
              </a:cxn>
              <a:cxn ang="0">
                <a:pos x="90" y="63"/>
              </a:cxn>
              <a:cxn ang="0">
                <a:pos x="90" y="66"/>
              </a:cxn>
              <a:cxn ang="0">
                <a:pos x="90" y="68"/>
              </a:cxn>
              <a:cxn ang="0">
                <a:pos x="90" y="72"/>
              </a:cxn>
              <a:cxn ang="0">
                <a:pos x="90" y="74"/>
              </a:cxn>
              <a:cxn ang="0">
                <a:pos x="90" y="76"/>
              </a:cxn>
              <a:cxn ang="0">
                <a:pos x="90" y="80"/>
              </a:cxn>
              <a:cxn ang="0">
                <a:pos x="90" y="83"/>
              </a:cxn>
              <a:cxn ang="0">
                <a:pos x="90" y="85"/>
              </a:cxn>
              <a:cxn ang="0">
                <a:pos x="90" y="89"/>
              </a:cxn>
              <a:cxn ang="0">
                <a:pos x="126" y="85"/>
              </a:cxn>
              <a:cxn ang="0">
                <a:pos x="73" y="136"/>
              </a:cxn>
            </a:cxnLst>
            <a:rect l="0" t="0" r="r" b="b"/>
            <a:pathLst>
              <a:path w="127" h="137">
                <a:moveTo>
                  <a:pt x="73" y="136"/>
                </a:moveTo>
                <a:lnTo>
                  <a:pt x="36" y="112"/>
                </a:lnTo>
                <a:lnTo>
                  <a:pt x="5" y="104"/>
                </a:lnTo>
                <a:lnTo>
                  <a:pt x="0" y="95"/>
                </a:lnTo>
                <a:lnTo>
                  <a:pt x="96" y="0"/>
                </a:lnTo>
                <a:lnTo>
                  <a:pt x="96" y="2"/>
                </a:lnTo>
                <a:lnTo>
                  <a:pt x="96" y="4"/>
                </a:lnTo>
                <a:lnTo>
                  <a:pt x="96" y="8"/>
                </a:lnTo>
                <a:lnTo>
                  <a:pt x="94" y="10"/>
                </a:lnTo>
                <a:lnTo>
                  <a:pt x="94" y="12"/>
                </a:lnTo>
                <a:lnTo>
                  <a:pt x="94" y="17"/>
                </a:lnTo>
                <a:lnTo>
                  <a:pt x="94" y="19"/>
                </a:lnTo>
                <a:lnTo>
                  <a:pt x="94" y="21"/>
                </a:lnTo>
                <a:lnTo>
                  <a:pt x="92" y="23"/>
                </a:lnTo>
                <a:lnTo>
                  <a:pt x="92" y="27"/>
                </a:lnTo>
                <a:lnTo>
                  <a:pt x="92" y="29"/>
                </a:lnTo>
                <a:lnTo>
                  <a:pt x="92" y="32"/>
                </a:lnTo>
                <a:lnTo>
                  <a:pt x="92" y="36"/>
                </a:lnTo>
                <a:lnTo>
                  <a:pt x="92" y="38"/>
                </a:lnTo>
                <a:lnTo>
                  <a:pt x="92" y="40"/>
                </a:lnTo>
                <a:lnTo>
                  <a:pt x="90" y="44"/>
                </a:lnTo>
                <a:lnTo>
                  <a:pt x="90" y="46"/>
                </a:lnTo>
                <a:lnTo>
                  <a:pt x="90" y="49"/>
                </a:lnTo>
                <a:lnTo>
                  <a:pt x="90" y="53"/>
                </a:lnTo>
                <a:lnTo>
                  <a:pt x="90" y="55"/>
                </a:lnTo>
                <a:lnTo>
                  <a:pt x="90" y="57"/>
                </a:lnTo>
                <a:lnTo>
                  <a:pt x="90" y="59"/>
                </a:lnTo>
                <a:lnTo>
                  <a:pt x="90" y="63"/>
                </a:lnTo>
                <a:lnTo>
                  <a:pt x="90" y="66"/>
                </a:lnTo>
                <a:lnTo>
                  <a:pt x="90" y="68"/>
                </a:lnTo>
                <a:lnTo>
                  <a:pt x="90" y="72"/>
                </a:lnTo>
                <a:lnTo>
                  <a:pt x="90" y="74"/>
                </a:lnTo>
                <a:lnTo>
                  <a:pt x="90" y="76"/>
                </a:lnTo>
                <a:lnTo>
                  <a:pt x="90" y="80"/>
                </a:lnTo>
                <a:lnTo>
                  <a:pt x="90" y="83"/>
                </a:lnTo>
                <a:lnTo>
                  <a:pt x="90" y="85"/>
                </a:lnTo>
                <a:lnTo>
                  <a:pt x="90" y="89"/>
                </a:lnTo>
                <a:lnTo>
                  <a:pt x="126" y="85"/>
                </a:lnTo>
                <a:lnTo>
                  <a:pt x="73" y="136"/>
                </a:lnTo>
              </a:path>
            </a:pathLst>
          </a:custGeom>
          <a:solidFill>
            <a:srgbClr val="BFBFBF"/>
          </a:solidFill>
          <a:ln w="9525" cap="rnd">
            <a:noFill/>
            <a:round/>
            <a:headEnd/>
            <a:tailEnd/>
          </a:ln>
          <a:effectLst/>
        </p:spPr>
        <p:txBody>
          <a:bodyPr/>
          <a:lstStyle/>
          <a:p>
            <a:endParaRPr lang="en-US"/>
          </a:p>
        </p:txBody>
      </p:sp>
      <p:sp>
        <p:nvSpPr>
          <p:cNvPr id="39219" name="Freeform 307"/>
          <p:cNvSpPr>
            <a:spLocks/>
          </p:cNvSpPr>
          <p:nvPr/>
        </p:nvSpPr>
        <p:spPr bwMode="auto">
          <a:xfrm>
            <a:off x="2595563" y="3235325"/>
            <a:ext cx="250825" cy="161925"/>
          </a:xfrm>
          <a:custGeom>
            <a:avLst/>
            <a:gdLst/>
            <a:ahLst/>
            <a:cxnLst>
              <a:cxn ang="0">
                <a:pos x="76" y="88"/>
              </a:cxn>
              <a:cxn ang="0">
                <a:pos x="78" y="75"/>
              </a:cxn>
              <a:cxn ang="0">
                <a:pos x="51" y="86"/>
              </a:cxn>
              <a:cxn ang="0">
                <a:pos x="0" y="51"/>
              </a:cxn>
              <a:cxn ang="0">
                <a:pos x="51" y="0"/>
              </a:cxn>
              <a:cxn ang="0">
                <a:pos x="51" y="3"/>
              </a:cxn>
              <a:cxn ang="0">
                <a:pos x="51" y="5"/>
              </a:cxn>
              <a:cxn ang="0">
                <a:pos x="51" y="7"/>
              </a:cxn>
              <a:cxn ang="0">
                <a:pos x="51" y="9"/>
              </a:cxn>
              <a:cxn ang="0">
                <a:pos x="51" y="11"/>
              </a:cxn>
              <a:cxn ang="0">
                <a:pos x="51" y="13"/>
              </a:cxn>
              <a:cxn ang="0">
                <a:pos x="51" y="15"/>
              </a:cxn>
              <a:cxn ang="0">
                <a:pos x="51" y="17"/>
              </a:cxn>
              <a:cxn ang="0">
                <a:pos x="51" y="20"/>
              </a:cxn>
              <a:cxn ang="0">
                <a:pos x="51" y="22"/>
              </a:cxn>
              <a:cxn ang="0">
                <a:pos x="51" y="24"/>
              </a:cxn>
              <a:cxn ang="0">
                <a:pos x="51" y="26"/>
              </a:cxn>
              <a:cxn ang="0">
                <a:pos x="119" y="17"/>
              </a:cxn>
              <a:cxn ang="0">
                <a:pos x="134" y="30"/>
              </a:cxn>
              <a:cxn ang="0">
                <a:pos x="76" y="88"/>
              </a:cxn>
            </a:cxnLst>
            <a:rect l="0" t="0" r="r" b="b"/>
            <a:pathLst>
              <a:path w="135" h="89">
                <a:moveTo>
                  <a:pt x="76" y="88"/>
                </a:moveTo>
                <a:lnTo>
                  <a:pt x="78" y="75"/>
                </a:lnTo>
                <a:lnTo>
                  <a:pt x="51" y="86"/>
                </a:lnTo>
                <a:lnTo>
                  <a:pt x="0" y="51"/>
                </a:lnTo>
                <a:lnTo>
                  <a:pt x="51" y="0"/>
                </a:lnTo>
                <a:lnTo>
                  <a:pt x="51" y="3"/>
                </a:lnTo>
                <a:lnTo>
                  <a:pt x="51" y="5"/>
                </a:lnTo>
                <a:lnTo>
                  <a:pt x="51" y="7"/>
                </a:lnTo>
                <a:lnTo>
                  <a:pt x="51" y="9"/>
                </a:lnTo>
                <a:lnTo>
                  <a:pt x="51" y="11"/>
                </a:lnTo>
                <a:lnTo>
                  <a:pt x="51" y="13"/>
                </a:lnTo>
                <a:lnTo>
                  <a:pt x="51" y="15"/>
                </a:lnTo>
                <a:lnTo>
                  <a:pt x="51" y="17"/>
                </a:lnTo>
                <a:lnTo>
                  <a:pt x="51" y="20"/>
                </a:lnTo>
                <a:lnTo>
                  <a:pt x="51" y="22"/>
                </a:lnTo>
                <a:lnTo>
                  <a:pt x="51" y="24"/>
                </a:lnTo>
                <a:lnTo>
                  <a:pt x="51" y="26"/>
                </a:lnTo>
                <a:lnTo>
                  <a:pt x="119" y="17"/>
                </a:lnTo>
                <a:lnTo>
                  <a:pt x="134" y="30"/>
                </a:lnTo>
                <a:lnTo>
                  <a:pt x="76" y="88"/>
                </a:lnTo>
              </a:path>
            </a:pathLst>
          </a:custGeom>
          <a:solidFill>
            <a:srgbClr val="C4C4C4"/>
          </a:solidFill>
          <a:ln w="9525" cap="rnd">
            <a:noFill/>
            <a:round/>
            <a:headEnd/>
            <a:tailEnd/>
          </a:ln>
          <a:effectLst/>
        </p:spPr>
        <p:txBody>
          <a:bodyPr/>
          <a:lstStyle/>
          <a:p>
            <a:endParaRPr lang="en-US"/>
          </a:p>
        </p:txBody>
      </p:sp>
      <p:sp>
        <p:nvSpPr>
          <p:cNvPr id="39220" name="Freeform 308"/>
          <p:cNvSpPr>
            <a:spLocks/>
          </p:cNvSpPr>
          <p:nvPr/>
        </p:nvSpPr>
        <p:spPr bwMode="auto">
          <a:xfrm>
            <a:off x="2659063" y="3267075"/>
            <a:ext cx="193675" cy="206375"/>
          </a:xfrm>
          <a:custGeom>
            <a:avLst/>
            <a:gdLst/>
            <a:ahLst/>
            <a:cxnLst>
              <a:cxn ang="0">
                <a:pos x="57" y="113"/>
              </a:cxn>
              <a:cxn ang="0">
                <a:pos x="38" y="92"/>
              </a:cxn>
              <a:cxn ang="0">
                <a:pos x="44" y="58"/>
              </a:cxn>
              <a:cxn ang="0">
                <a:pos x="17" y="69"/>
              </a:cxn>
              <a:cxn ang="0">
                <a:pos x="0" y="56"/>
              </a:cxn>
              <a:cxn ang="0">
                <a:pos x="53" y="5"/>
              </a:cxn>
              <a:cxn ang="0">
                <a:pos x="85" y="0"/>
              </a:cxn>
              <a:cxn ang="0">
                <a:pos x="104" y="17"/>
              </a:cxn>
              <a:cxn ang="0">
                <a:pos x="100" y="62"/>
              </a:cxn>
              <a:cxn ang="0">
                <a:pos x="100" y="69"/>
              </a:cxn>
              <a:cxn ang="0">
                <a:pos x="57" y="113"/>
              </a:cxn>
            </a:cxnLst>
            <a:rect l="0" t="0" r="r" b="b"/>
            <a:pathLst>
              <a:path w="105" h="114">
                <a:moveTo>
                  <a:pt x="57" y="113"/>
                </a:moveTo>
                <a:lnTo>
                  <a:pt x="38" y="92"/>
                </a:lnTo>
                <a:lnTo>
                  <a:pt x="44" y="58"/>
                </a:lnTo>
                <a:lnTo>
                  <a:pt x="17" y="69"/>
                </a:lnTo>
                <a:lnTo>
                  <a:pt x="0" y="56"/>
                </a:lnTo>
                <a:lnTo>
                  <a:pt x="53" y="5"/>
                </a:lnTo>
                <a:lnTo>
                  <a:pt x="85" y="0"/>
                </a:lnTo>
                <a:lnTo>
                  <a:pt x="104" y="17"/>
                </a:lnTo>
                <a:lnTo>
                  <a:pt x="100" y="62"/>
                </a:lnTo>
                <a:lnTo>
                  <a:pt x="100" y="69"/>
                </a:lnTo>
                <a:lnTo>
                  <a:pt x="57" y="113"/>
                </a:lnTo>
              </a:path>
            </a:pathLst>
          </a:custGeom>
          <a:solidFill>
            <a:srgbClr val="C9C9C9"/>
          </a:solidFill>
          <a:ln w="9525" cap="rnd">
            <a:noFill/>
            <a:round/>
            <a:headEnd/>
            <a:tailEnd/>
          </a:ln>
          <a:effectLst/>
        </p:spPr>
        <p:txBody>
          <a:bodyPr/>
          <a:lstStyle/>
          <a:p>
            <a:endParaRPr lang="en-US"/>
          </a:p>
        </p:txBody>
      </p:sp>
      <p:sp>
        <p:nvSpPr>
          <p:cNvPr id="39221" name="Freeform 309"/>
          <p:cNvSpPr>
            <a:spLocks/>
          </p:cNvSpPr>
          <p:nvPr/>
        </p:nvSpPr>
        <p:spPr bwMode="auto">
          <a:xfrm>
            <a:off x="2728913" y="3289300"/>
            <a:ext cx="123825" cy="234950"/>
          </a:xfrm>
          <a:custGeom>
            <a:avLst/>
            <a:gdLst/>
            <a:ahLst/>
            <a:cxnLst>
              <a:cxn ang="0">
                <a:pos x="47" y="128"/>
              </a:cxn>
              <a:cxn ang="0">
                <a:pos x="45" y="128"/>
              </a:cxn>
              <a:cxn ang="0">
                <a:pos x="45" y="126"/>
              </a:cxn>
              <a:cxn ang="0">
                <a:pos x="43" y="126"/>
              </a:cxn>
              <a:cxn ang="0">
                <a:pos x="43" y="124"/>
              </a:cxn>
              <a:cxn ang="0">
                <a:pos x="40" y="124"/>
              </a:cxn>
              <a:cxn ang="0">
                <a:pos x="40" y="121"/>
              </a:cxn>
              <a:cxn ang="0">
                <a:pos x="38" y="121"/>
              </a:cxn>
              <a:cxn ang="0">
                <a:pos x="38" y="119"/>
              </a:cxn>
              <a:cxn ang="0">
                <a:pos x="36" y="119"/>
              </a:cxn>
              <a:cxn ang="0">
                <a:pos x="36" y="117"/>
              </a:cxn>
              <a:cxn ang="0">
                <a:pos x="34" y="117"/>
              </a:cxn>
              <a:cxn ang="0">
                <a:pos x="34" y="115"/>
              </a:cxn>
              <a:cxn ang="0">
                <a:pos x="32" y="115"/>
              </a:cxn>
              <a:cxn ang="0">
                <a:pos x="32" y="113"/>
              </a:cxn>
              <a:cxn ang="0">
                <a:pos x="30" y="113"/>
              </a:cxn>
              <a:cxn ang="0">
                <a:pos x="30" y="111"/>
              </a:cxn>
              <a:cxn ang="0">
                <a:pos x="28" y="111"/>
              </a:cxn>
              <a:cxn ang="0">
                <a:pos x="28" y="109"/>
              </a:cxn>
              <a:cxn ang="0">
                <a:pos x="26" y="109"/>
              </a:cxn>
              <a:cxn ang="0">
                <a:pos x="26" y="107"/>
              </a:cxn>
              <a:cxn ang="0">
                <a:pos x="23" y="107"/>
              </a:cxn>
              <a:cxn ang="0">
                <a:pos x="23" y="104"/>
              </a:cxn>
              <a:cxn ang="0">
                <a:pos x="21" y="102"/>
              </a:cxn>
              <a:cxn ang="0">
                <a:pos x="19" y="102"/>
              </a:cxn>
              <a:cxn ang="0">
                <a:pos x="0" y="79"/>
              </a:cxn>
              <a:cxn ang="0">
                <a:pos x="4" y="58"/>
              </a:cxn>
              <a:cxn ang="0">
                <a:pos x="62" y="0"/>
              </a:cxn>
              <a:cxn ang="0">
                <a:pos x="66" y="4"/>
              </a:cxn>
              <a:cxn ang="0">
                <a:pos x="62" y="49"/>
              </a:cxn>
              <a:cxn ang="0">
                <a:pos x="64" y="111"/>
              </a:cxn>
              <a:cxn ang="0">
                <a:pos x="47" y="128"/>
              </a:cxn>
            </a:cxnLst>
            <a:rect l="0" t="0" r="r" b="b"/>
            <a:pathLst>
              <a:path w="67" h="129">
                <a:moveTo>
                  <a:pt x="47" y="128"/>
                </a:moveTo>
                <a:lnTo>
                  <a:pt x="45" y="128"/>
                </a:lnTo>
                <a:lnTo>
                  <a:pt x="45" y="126"/>
                </a:lnTo>
                <a:lnTo>
                  <a:pt x="43" y="126"/>
                </a:lnTo>
                <a:lnTo>
                  <a:pt x="43" y="124"/>
                </a:lnTo>
                <a:lnTo>
                  <a:pt x="40" y="124"/>
                </a:lnTo>
                <a:lnTo>
                  <a:pt x="40" y="121"/>
                </a:lnTo>
                <a:lnTo>
                  <a:pt x="38" y="121"/>
                </a:lnTo>
                <a:lnTo>
                  <a:pt x="38" y="119"/>
                </a:lnTo>
                <a:lnTo>
                  <a:pt x="36" y="119"/>
                </a:lnTo>
                <a:lnTo>
                  <a:pt x="36" y="117"/>
                </a:lnTo>
                <a:lnTo>
                  <a:pt x="34" y="117"/>
                </a:lnTo>
                <a:lnTo>
                  <a:pt x="34" y="115"/>
                </a:lnTo>
                <a:lnTo>
                  <a:pt x="32" y="115"/>
                </a:lnTo>
                <a:lnTo>
                  <a:pt x="32" y="113"/>
                </a:lnTo>
                <a:lnTo>
                  <a:pt x="30" y="113"/>
                </a:lnTo>
                <a:lnTo>
                  <a:pt x="30" y="111"/>
                </a:lnTo>
                <a:lnTo>
                  <a:pt x="28" y="111"/>
                </a:lnTo>
                <a:lnTo>
                  <a:pt x="28" y="109"/>
                </a:lnTo>
                <a:lnTo>
                  <a:pt x="26" y="109"/>
                </a:lnTo>
                <a:lnTo>
                  <a:pt x="26" y="107"/>
                </a:lnTo>
                <a:lnTo>
                  <a:pt x="23" y="107"/>
                </a:lnTo>
                <a:lnTo>
                  <a:pt x="23" y="104"/>
                </a:lnTo>
                <a:lnTo>
                  <a:pt x="21" y="102"/>
                </a:lnTo>
                <a:lnTo>
                  <a:pt x="19" y="102"/>
                </a:lnTo>
                <a:lnTo>
                  <a:pt x="0" y="79"/>
                </a:lnTo>
                <a:lnTo>
                  <a:pt x="4" y="58"/>
                </a:lnTo>
                <a:lnTo>
                  <a:pt x="62" y="0"/>
                </a:lnTo>
                <a:lnTo>
                  <a:pt x="66" y="4"/>
                </a:lnTo>
                <a:lnTo>
                  <a:pt x="62" y="49"/>
                </a:lnTo>
                <a:lnTo>
                  <a:pt x="64" y="111"/>
                </a:lnTo>
                <a:lnTo>
                  <a:pt x="47" y="128"/>
                </a:lnTo>
              </a:path>
            </a:pathLst>
          </a:custGeom>
          <a:solidFill>
            <a:srgbClr val="D1D1D1"/>
          </a:solidFill>
          <a:ln w="9525" cap="rnd">
            <a:noFill/>
            <a:round/>
            <a:headEnd/>
            <a:tailEnd/>
          </a:ln>
          <a:effectLst/>
        </p:spPr>
        <p:txBody>
          <a:bodyPr/>
          <a:lstStyle/>
          <a:p>
            <a:endParaRPr lang="en-US"/>
          </a:p>
        </p:txBody>
      </p:sp>
      <p:sp>
        <p:nvSpPr>
          <p:cNvPr id="39222" name="Freeform 310"/>
          <p:cNvSpPr>
            <a:spLocks/>
          </p:cNvSpPr>
          <p:nvPr/>
        </p:nvSpPr>
        <p:spPr bwMode="auto">
          <a:xfrm>
            <a:off x="2763838" y="3392488"/>
            <a:ext cx="146050" cy="177800"/>
          </a:xfrm>
          <a:custGeom>
            <a:avLst/>
            <a:gdLst/>
            <a:ahLst/>
            <a:cxnLst>
              <a:cxn ang="0">
                <a:pos x="60" y="97"/>
              </a:cxn>
              <a:cxn ang="0">
                <a:pos x="58" y="95"/>
              </a:cxn>
              <a:cxn ang="0">
                <a:pos x="56" y="93"/>
              </a:cxn>
              <a:cxn ang="0">
                <a:pos x="53" y="93"/>
              </a:cxn>
              <a:cxn ang="0">
                <a:pos x="51" y="91"/>
              </a:cxn>
              <a:cxn ang="0">
                <a:pos x="49" y="91"/>
              </a:cxn>
              <a:cxn ang="0">
                <a:pos x="47" y="89"/>
              </a:cxn>
              <a:cxn ang="0">
                <a:pos x="47" y="87"/>
              </a:cxn>
              <a:cxn ang="0">
                <a:pos x="45" y="87"/>
              </a:cxn>
              <a:cxn ang="0">
                <a:pos x="43" y="85"/>
              </a:cxn>
              <a:cxn ang="0">
                <a:pos x="41" y="82"/>
              </a:cxn>
              <a:cxn ang="0">
                <a:pos x="39" y="82"/>
              </a:cxn>
              <a:cxn ang="0">
                <a:pos x="36" y="80"/>
              </a:cxn>
              <a:cxn ang="0">
                <a:pos x="34" y="78"/>
              </a:cxn>
              <a:cxn ang="0">
                <a:pos x="34" y="76"/>
              </a:cxn>
              <a:cxn ang="0">
                <a:pos x="32" y="76"/>
              </a:cxn>
              <a:cxn ang="0">
                <a:pos x="30" y="74"/>
              </a:cxn>
              <a:cxn ang="0">
                <a:pos x="28" y="72"/>
              </a:cxn>
              <a:cxn ang="0">
                <a:pos x="26" y="70"/>
              </a:cxn>
              <a:cxn ang="0">
                <a:pos x="24" y="70"/>
              </a:cxn>
              <a:cxn ang="0">
                <a:pos x="24" y="68"/>
              </a:cxn>
              <a:cxn ang="0">
                <a:pos x="21" y="65"/>
              </a:cxn>
              <a:cxn ang="0">
                <a:pos x="19" y="63"/>
              </a:cxn>
              <a:cxn ang="0">
                <a:pos x="17" y="61"/>
              </a:cxn>
              <a:cxn ang="0">
                <a:pos x="15" y="61"/>
              </a:cxn>
              <a:cxn ang="0">
                <a:pos x="13" y="59"/>
              </a:cxn>
              <a:cxn ang="0">
                <a:pos x="11" y="57"/>
              </a:cxn>
              <a:cxn ang="0">
                <a:pos x="11" y="55"/>
              </a:cxn>
              <a:cxn ang="0">
                <a:pos x="9" y="53"/>
              </a:cxn>
              <a:cxn ang="0">
                <a:pos x="7" y="51"/>
              </a:cxn>
              <a:cxn ang="0">
                <a:pos x="4" y="48"/>
              </a:cxn>
              <a:cxn ang="0">
                <a:pos x="2" y="48"/>
              </a:cxn>
              <a:cxn ang="0">
                <a:pos x="0" y="46"/>
              </a:cxn>
              <a:cxn ang="0">
                <a:pos x="0" y="44"/>
              </a:cxn>
              <a:cxn ang="0">
                <a:pos x="43" y="0"/>
              </a:cxn>
              <a:cxn ang="0">
                <a:pos x="45" y="57"/>
              </a:cxn>
              <a:cxn ang="0">
                <a:pos x="77" y="78"/>
              </a:cxn>
              <a:cxn ang="0">
                <a:pos x="60" y="97"/>
              </a:cxn>
            </a:cxnLst>
            <a:rect l="0" t="0" r="r" b="b"/>
            <a:pathLst>
              <a:path w="78" h="98">
                <a:moveTo>
                  <a:pt x="60" y="97"/>
                </a:moveTo>
                <a:lnTo>
                  <a:pt x="58" y="95"/>
                </a:lnTo>
                <a:lnTo>
                  <a:pt x="56" y="93"/>
                </a:lnTo>
                <a:lnTo>
                  <a:pt x="53" y="93"/>
                </a:lnTo>
                <a:lnTo>
                  <a:pt x="51" y="91"/>
                </a:lnTo>
                <a:lnTo>
                  <a:pt x="49" y="91"/>
                </a:lnTo>
                <a:lnTo>
                  <a:pt x="47" y="89"/>
                </a:lnTo>
                <a:lnTo>
                  <a:pt x="47" y="87"/>
                </a:lnTo>
                <a:lnTo>
                  <a:pt x="45" y="87"/>
                </a:lnTo>
                <a:lnTo>
                  <a:pt x="43" y="85"/>
                </a:lnTo>
                <a:lnTo>
                  <a:pt x="41" y="82"/>
                </a:lnTo>
                <a:lnTo>
                  <a:pt x="39" y="82"/>
                </a:lnTo>
                <a:lnTo>
                  <a:pt x="36" y="80"/>
                </a:lnTo>
                <a:lnTo>
                  <a:pt x="34" y="78"/>
                </a:lnTo>
                <a:lnTo>
                  <a:pt x="34" y="76"/>
                </a:lnTo>
                <a:lnTo>
                  <a:pt x="32" y="76"/>
                </a:lnTo>
                <a:lnTo>
                  <a:pt x="30" y="74"/>
                </a:lnTo>
                <a:lnTo>
                  <a:pt x="28" y="72"/>
                </a:lnTo>
                <a:lnTo>
                  <a:pt x="26" y="70"/>
                </a:lnTo>
                <a:lnTo>
                  <a:pt x="24" y="70"/>
                </a:lnTo>
                <a:lnTo>
                  <a:pt x="24" y="68"/>
                </a:lnTo>
                <a:lnTo>
                  <a:pt x="21" y="65"/>
                </a:lnTo>
                <a:lnTo>
                  <a:pt x="19" y="63"/>
                </a:lnTo>
                <a:lnTo>
                  <a:pt x="17" y="61"/>
                </a:lnTo>
                <a:lnTo>
                  <a:pt x="15" y="61"/>
                </a:lnTo>
                <a:lnTo>
                  <a:pt x="13" y="59"/>
                </a:lnTo>
                <a:lnTo>
                  <a:pt x="11" y="57"/>
                </a:lnTo>
                <a:lnTo>
                  <a:pt x="11" y="55"/>
                </a:lnTo>
                <a:lnTo>
                  <a:pt x="9" y="53"/>
                </a:lnTo>
                <a:lnTo>
                  <a:pt x="7" y="51"/>
                </a:lnTo>
                <a:lnTo>
                  <a:pt x="4" y="48"/>
                </a:lnTo>
                <a:lnTo>
                  <a:pt x="2" y="48"/>
                </a:lnTo>
                <a:lnTo>
                  <a:pt x="0" y="46"/>
                </a:lnTo>
                <a:lnTo>
                  <a:pt x="0" y="44"/>
                </a:lnTo>
                <a:lnTo>
                  <a:pt x="43" y="0"/>
                </a:lnTo>
                <a:lnTo>
                  <a:pt x="45" y="57"/>
                </a:lnTo>
                <a:lnTo>
                  <a:pt x="77" y="78"/>
                </a:lnTo>
                <a:lnTo>
                  <a:pt x="60" y="97"/>
                </a:lnTo>
              </a:path>
            </a:pathLst>
          </a:custGeom>
          <a:solidFill>
            <a:srgbClr val="D6D6D6"/>
          </a:solidFill>
          <a:ln w="9525" cap="rnd">
            <a:noFill/>
            <a:round/>
            <a:headEnd/>
            <a:tailEnd/>
          </a:ln>
          <a:effectLst/>
        </p:spPr>
        <p:txBody>
          <a:bodyPr/>
          <a:lstStyle/>
          <a:p>
            <a:endParaRPr lang="en-US"/>
          </a:p>
        </p:txBody>
      </p:sp>
      <p:sp>
        <p:nvSpPr>
          <p:cNvPr id="39223" name="Freeform 311"/>
          <p:cNvSpPr>
            <a:spLocks/>
          </p:cNvSpPr>
          <p:nvPr/>
        </p:nvSpPr>
        <p:spPr bwMode="auto">
          <a:xfrm>
            <a:off x="2816225" y="3490913"/>
            <a:ext cx="187325" cy="109537"/>
          </a:xfrm>
          <a:custGeom>
            <a:avLst/>
            <a:gdLst/>
            <a:ahLst/>
            <a:cxnLst>
              <a:cxn ang="0">
                <a:pos x="0" y="17"/>
              </a:cxn>
              <a:cxn ang="0">
                <a:pos x="2" y="19"/>
              </a:cxn>
              <a:cxn ang="0">
                <a:pos x="4" y="21"/>
              </a:cxn>
              <a:cxn ang="0">
                <a:pos x="6" y="21"/>
              </a:cxn>
              <a:cxn ang="0">
                <a:pos x="8" y="23"/>
              </a:cxn>
              <a:cxn ang="0">
                <a:pos x="11" y="25"/>
              </a:cxn>
              <a:cxn ang="0">
                <a:pos x="11" y="27"/>
              </a:cxn>
              <a:cxn ang="0">
                <a:pos x="13" y="30"/>
              </a:cxn>
              <a:cxn ang="0">
                <a:pos x="15" y="30"/>
              </a:cxn>
              <a:cxn ang="0">
                <a:pos x="17" y="32"/>
              </a:cxn>
              <a:cxn ang="0">
                <a:pos x="19" y="34"/>
              </a:cxn>
              <a:cxn ang="0">
                <a:pos x="21" y="34"/>
              </a:cxn>
              <a:cxn ang="0">
                <a:pos x="23" y="36"/>
              </a:cxn>
              <a:cxn ang="0">
                <a:pos x="25" y="38"/>
              </a:cxn>
              <a:cxn ang="0">
                <a:pos x="28" y="38"/>
              </a:cxn>
              <a:cxn ang="0">
                <a:pos x="30" y="40"/>
              </a:cxn>
              <a:cxn ang="0">
                <a:pos x="32" y="42"/>
              </a:cxn>
              <a:cxn ang="0">
                <a:pos x="34" y="42"/>
              </a:cxn>
              <a:cxn ang="0">
                <a:pos x="36" y="44"/>
              </a:cxn>
              <a:cxn ang="0">
                <a:pos x="38" y="47"/>
              </a:cxn>
              <a:cxn ang="0">
                <a:pos x="40" y="47"/>
              </a:cxn>
              <a:cxn ang="0">
                <a:pos x="42" y="49"/>
              </a:cxn>
              <a:cxn ang="0">
                <a:pos x="45" y="49"/>
              </a:cxn>
              <a:cxn ang="0">
                <a:pos x="47" y="51"/>
              </a:cxn>
              <a:cxn ang="0">
                <a:pos x="49" y="51"/>
              </a:cxn>
              <a:cxn ang="0">
                <a:pos x="53" y="53"/>
              </a:cxn>
              <a:cxn ang="0">
                <a:pos x="55" y="53"/>
              </a:cxn>
              <a:cxn ang="0">
                <a:pos x="57" y="55"/>
              </a:cxn>
              <a:cxn ang="0">
                <a:pos x="59" y="57"/>
              </a:cxn>
              <a:cxn ang="0">
                <a:pos x="62" y="57"/>
              </a:cxn>
              <a:cxn ang="0">
                <a:pos x="64" y="57"/>
              </a:cxn>
              <a:cxn ang="0">
                <a:pos x="66" y="59"/>
              </a:cxn>
              <a:cxn ang="0">
                <a:pos x="70" y="59"/>
              </a:cxn>
              <a:cxn ang="0">
                <a:pos x="100" y="30"/>
              </a:cxn>
              <a:cxn ang="0">
                <a:pos x="66" y="34"/>
              </a:cxn>
              <a:cxn ang="0">
                <a:pos x="17" y="2"/>
              </a:cxn>
              <a:cxn ang="0">
                <a:pos x="17" y="0"/>
              </a:cxn>
              <a:cxn ang="0">
                <a:pos x="0" y="17"/>
              </a:cxn>
            </a:cxnLst>
            <a:rect l="0" t="0" r="r" b="b"/>
            <a:pathLst>
              <a:path w="101" h="60">
                <a:moveTo>
                  <a:pt x="0" y="17"/>
                </a:moveTo>
                <a:lnTo>
                  <a:pt x="2" y="19"/>
                </a:lnTo>
                <a:lnTo>
                  <a:pt x="4" y="21"/>
                </a:lnTo>
                <a:lnTo>
                  <a:pt x="6" y="21"/>
                </a:lnTo>
                <a:lnTo>
                  <a:pt x="8" y="23"/>
                </a:lnTo>
                <a:lnTo>
                  <a:pt x="11" y="25"/>
                </a:lnTo>
                <a:lnTo>
                  <a:pt x="11" y="27"/>
                </a:lnTo>
                <a:lnTo>
                  <a:pt x="13" y="30"/>
                </a:lnTo>
                <a:lnTo>
                  <a:pt x="15" y="30"/>
                </a:lnTo>
                <a:lnTo>
                  <a:pt x="17" y="32"/>
                </a:lnTo>
                <a:lnTo>
                  <a:pt x="19" y="34"/>
                </a:lnTo>
                <a:lnTo>
                  <a:pt x="21" y="34"/>
                </a:lnTo>
                <a:lnTo>
                  <a:pt x="23" y="36"/>
                </a:lnTo>
                <a:lnTo>
                  <a:pt x="25" y="38"/>
                </a:lnTo>
                <a:lnTo>
                  <a:pt x="28" y="38"/>
                </a:lnTo>
                <a:lnTo>
                  <a:pt x="30" y="40"/>
                </a:lnTo>
                <a:lnTo>
                  <a:pt x="32" y="42"/>
                </a:lnTo>
                <a:lnTo>
                  <a:pt x="34" y="42"/>
                </a:lnTo>
                <a:lnTo>
                  <a:pt x="36" y="44"/>
                </a:lnTo>
                <a:lnTo>
                  <a:pt x="38" y="47"/>
                </a:lnTo>
                <a:lnTo>
                  <a:pt x="40" y="47"/>
                </a:lnTo>
                <a:lnTo>
                  <a:pt x="42" y="49"/>
                </a:lnTo>
                <a:lnTo>
                  <a:pt x="45" y="49"/>
                </a:lnTo>
                <a:lnTo>
                  <a:pt x="47" y="51"/>
                </a:lnTo>
                <a:lnTo>
                  <a:pt x="49" y="51"/>
                </a:lnTo>
                <a:lnTo>
                  <a:pt x="53" y="53"/>
                </a:lnTo>
                <a:lnTo>
                  <a:pt x="55" y="53"/>
                </a:lnTo>
                <a:lnTo>
                  <a:pt x="57" y="55"/>
                </a:lnTo>
                <a:lnTo>
                  <a:pt x="59" y="57"/>
                </a:lnTo>
                <a:lnTo>
                  <a:pt x="62" y="57"/>
                </a:lnTo>
                <a:lnTo>
                  <a:pt x="64" y="57"/>
                </a:lnTo>
                <a:lnTo>
                  <a:pt x="66" y="59"/>
                </a:lnTo>
                <a:lnTo>
                  <a:pt x="70" y="59"/>
                </a:lnTo>
                <a:lnTo>
                  <a:pt x="100" y="30"/>
                </a:lnTo>
                <a:lnTo>
                  <a:pt x="66" y="34"/>
                </a:lnTo>
                <a:lnTo>
                  <a:pt x="17" y="2"/>
                </a:lnTo>
                <a:lnTo>
                  <a:pt x="17" y="0"/>
                </a:lnTo>
                <a:lnTo>
                  <a:pt x="0" y="17"/>
                </a:lnTo>
              </a:path>
            </a:pathLst>
          </a:custGeom>
          <a:solidFill>
            <a:srgbClr val="D9D9D9"/>
          </a:solidFill>
          <a:ln w="9525" cap="rnd">
            <a:noFill/>
            <a:round/>
            <a:headEnd/>
            <a:tailEnd/>
          </a:ln>
          <a:effectLst/>
        </p:spPr>
        <p:txBody>
          <a:bodyPr/>
          <a:lstStyle/>
          <a:p>
            <a:endParaRPr lang="en-US"/>
          </a:p>
        </p:txBody>
      </p:sp>
      <p:sp>
        <p:nvSpPr>
          <p:cNvPr id="39224" name="Freeform 312"/>
          <p:cNvSpPr>
            <a:spLocks/>
          </p:cNvSpPr>
          <p:nvPr/>
        </p:nvSpPr>
        <p:spPr bwMode="auto">
          <a:xfrm>
            <a:off x="2876550" y="3533775"/>
            <a:ext cx="219075" cy="76200"/>
          </a:xfrm>
          <a:custGeom>
            <a:avLst/>
            <a:gdLst/>
            <a:ahLst/>
            <a:cxnLst>
              <a:cxn ang="0">
                <a:pos x="94" y="39"/>
              </a:cxn>
              <a:cxn ang="0">
                <a:pos x="83" y="24"/>
              </a:cxn>
              <a:cxn ang="0">
                <a:pos x="51" y="30"/>
              </a:cxn>
              <a:cxn ang="0">
                <a:pos x="47" y="41"/>
              </a:cxn>
              <a:cxn ang="0">
                <a:pos x="45" y="41"/>
              </a:cxn>
              <a:cxn ang="0">
                <a:pos x="45" y="39"/>
              </a:cxn>
              <a:cxn ang="0">
                <a:pos x="42" y="39"/>
              </a:cxn>
              <a:cxn ang="0">
                <a:pos x="40" y="39"/>
              </a:cxn>
              <a:cxn ang="0">
                <a:pos x="38" y="39"/>
              </a:cxn>
              <a:cxn ang="0">
                <a:pos x="38" y="36"/>
              </a:cxn>
              <a:cxn ang="0">
                <a:pos x="36" y="36"/>
              </a:cxn>
              <a:cxn ang="0">
                <a:pos x="34" y="36"/>
              </a:cxn>
              <a:cxn ang="0">
                <a:pos x="32" y="34"/>
              </a:cxn>
              <a:cxn ang="0">
                <a:pos x="30" y="34"/>
              </a:cxn>
              <a:cxn ang="0">
                <a:pos x="27" y="34"/>
              </a:cxn>
              <a:cxn ang="0">
                <a:pos x="25" y="32"/>
              </a:cxn>
              <a:cxn ang="0">
                <a:pos x="23" y="32"/>
              </a:cxn>
              <a:cxn ang="0">
                <a:pos x="21" y="30"/>
              </a:cxn>
              <a:cxn ang="0">
                <a:pos x="19" y="30"/>
              </a:cxn>
              <a:cxn ang="0">
                <a:pos x="17" y="28"/>
              </a:cxn>
              <a:cxn ang="0">
                <a:pos x="15" y="28"/>
              </a:cxn>
              <a:cxn ang="0">
                <a:pos x="13" y="26"/>
              </a:cxn>
              <a:cxn ang="0">
                <a:pos x="10" y="26"/>
              </a:cxn>
              <a:cxn ang="0">
                <a:pos x="8" y="24"/>
              </a:cxn>
              <a:cxn ang="0">
                <a:pos x="6" y="24"/>
              </a:cxn>
              <a:cxn ang="0">
                <a:pos x="4" y="21"/>
              </a:cxn>
              <a:cxn ang="0">
                <a:pos x="2" y="19"/>
              </a:cxn>
              <a:cxn ang="0">
                <a:pos x="0" y="19"/>
              </a:cxn>
              <a:cxn ang="0">
                <a:pos x="17" y="0"/>
              </a:cxn>
              <a:cxn ang="0">
                <a:pos x="34" y="11"/>
              </a:cxn>
              <a:cxn ang="0">
                <a:pos x="87" y="2"/>
              </a:cxn>
              <a:cxn ang="0">
                <a:pos x="117" y="13"/>
              </a:cxn>
              <a:cxn ang="0">
                <a:pos x="94" y="39"/>
              </a:cxn>
            </a:cxnLst>
            <a:rect l="0" t="0" r="r" b="b"/>
            <a:pathLst>
              <a:path w="118" h="42">
                <a:moveTo>
                  <a:pt x="94" y="39"/>
                </a:moveTo>
                <a:lnTo>
                  <a:pt x="83" y="24"/>
                </a:lnTo>
                <a:lnTo>
                  <a:pt x="51" y="30"/>
                </a:lnTo>
                <a:lnTo>
                  <a:pt x="47" y="41"/>
                </a:lnTo>
                <a:lnTo>
                  <a:pt x="45" y="41"/>
                </a:lnTo>
                <a:lnTo>
                  <a:pt x="45" y="39"/>
                </a:lnTo>
                <a:lnTo>
                  <a:pt x="42" y="39"/>
                </a:lnTo>
                <a:lnTo>
                  <a:pt x="40" y="39"/>
                </a:lnTo>
                <a:lnTo>
                  <a:pt x="38" y="39"/>
                </a:lnTo>
                <a:lnTo>
                  <a:pt x="38" y="36"/>
                </a:lnTo>
                <a:lnTo>
                  <a:pt x="36" y="36"/>
                </a:lnTo>
                <a:lnTo>
                  <a:pt x="34" y="36"/>
                </a:lnTo>
                <a:lnTo>
                  <a:pt x="32" y="34"/>
                </a:lnTo>
                <a:lnTo>
                  <a:pt x="30" y="34"/>
                </a:lnTo>
                <a:lnTo>
                  <a:pt x="27" y="34"/>
                </a:lnTo>
                <a:lnTo>
                  <a:pt x="25" y="32"/>
                </a:lnTo>
                <a:lnTo>
                  <a:pt x="23" y="32"/>
                </a:lnTo>
                <a:lnTo>
                  <a:pt x="21" y="30"/>
                </a:lnTo>
                <a:lnTo>
                  <a:pt x="19" y="30"/>
                </a:lnTo>
                <a:lnTo>
                  <a:pt x="17" y="28"/>
                </a:lnTo>
                <a:lnTo>
                  <a:pt x="15" y="28"/>
                </a:lnTo>
                <a:lnTo>
                  <a:pt x="13" y="26"/>
                </a:lnTo>
                <a:lnTo>
                  <a:pt x="10" y="26"/>
                </a:lnTo>
                <a:lnTo>
                  <a:pt x="8" y="24"/>
                </a:lnTo>
                <a:lnTo>
                  <a:pt x="6" y="24"/>
                </a:lnTo>
                <a:lnTo>
                  <a:pt x="4" y="21"/>
                </a:lnTo>
                <a:lnTo>
                  <a:pt x="2" y="19"/>
                </a:lnTo>
                <a:lnTo>
                  <a:pt x="0" y="19"/>
                </a:lnTo>
                <a:lnTo>
                  <a:pt x="17" y="0"/>
                </a:lnTo>
                <a:lnTo>
                  <a:pt x="34" y="11"/>
                </a:lnTo>
                <a:lnTo>
                  <a:pt x="87" y="2"/>
                </a:lnTo>
                <a:lnTo>
                  <a:pt x="117" y="13"/>
                </a:lnTo>
                <a:lnTo>
                  <a:pt x="94" y="39"/>
                </a:lnTo>
              </a:path>
            </a:pathLst>
          </a:custGeom>
          <a:solidFill>
            <a:srgbClr val="DEDEDE"/>
          </a:solidFill>
          <a:ln w="9525" cap="rnd">
            <a:noFill/>
            <a:round/>
            <a:headEnd/>
            <a:tailEnd/>
          </a:ln>
          <a:effectLst/>
        </p:spPr>
        <p:txBody>
          <a:bodyPr/>
          <a:lstStyle/>
          <a:p>
            <a:endParaRPr lang="en-US"/>
          </a:p>
        </p:txBody>
      </p:sp>
      <p:sp>
        <p:nvSpPr>
          <p:cNvPr id="39225" name="Freeform 313"/>
          <p:cNvSpPr>
            <a:spLocks/>
          </p:cNvSpPr>
          <p:nvPr/>
        </p:nvSpPr>
        <p:spPr bwMode="auto">
          <a:xfrm>
            <a:off x="2946400" y="3536950"/>
            <a:ext cx="180975" cy="73025"/>
          </a:xfrm>
          <a:custGeom>
            <a:avLst/>
            <a:gdLst/>
            <a:ahLst/>
            <a:cxnLst>
              <a:cxn ang="0">
                <a:pos x="81" y="32"/>
              </a:cxn>
              <a:cxn ang="0">
                <a:pos x="56" y="39"/>
              </a:cxn>
              <a:cxn ang="0">
                <a:pos x="45" y="22"/>
              </a:cxn>
              <a:cxn ang="0">
                <a:pos x="13" y="28"/>
              </a:cxn>
              <a:cxn ang="0">
                <a:pos x="9" y="39"/>
              </a:cxn>
              <a:cxn ang="0">
                <a:pos x="7" y="39"/>
              </a:cxn>
              <a:cxn ang="0">
                <a:pos x="7" y="37"/>
              </a:cxn>
              <a:cxn ang="0">
                <a:pos x="4" y="37"/>
              </a:cxn>
              <a:cxn ang="0">
                <a:pos x="2" y="37"/>
              </a:cxn>
              <a:cxn ang="0">
                <a:pos x="0" y="37"/>
              </a:cxn>
              <a:cxn ang="0">
                <a:pos x="0" y="34"/>
              </a:cxn>
              <a:cxn ang="0">
                <a:pos x="30" y="5"/>
              </a:cxn>
              <a:cxn ang="0">
                <a:pos x="49" y="0"/>
              </a:cxn>
              <a:cxn ang="0">
                <a:pos x="96" y="19"/>
              </a:cxn>
              <a:cxn ang="0">
                <a:pos x="85" y="37"/>
              </a:cxn>
              <a:cxn ang="0">
                <a:pos x="81" y="32"/>
              </a:cxn>
            </a:cxnLst>
            <a:rect l="0" t="0" r="r" b="b"/>
            <a:pathLst>
              <a:path w="97" h="40">
                <a:moveTo>
                  <a:pt x="81" y="32"/>
                </a:moveTo>
                <a:lnTo>
                  <a:pt x="56" y="39"/>
                </a:lnTo>
                <a:lnTo>
                  <a:pt x="45" y="22"/>
                </a:lnTo>
                <a:lnTo>
                  <a:pt x="13" y="28"/>
                </a:lnTo>
                <a:lnTo>
                  <a:pt x="9" y="39"/>
                </a:lnTo>
                <a:lnTo>
                  <a:pt x="7" y="39"/>
                </a:lnTo>
                <a:lnTo>
                  <a:pt x="7" y="37"/>
                </a:lnTo>
                <a:lnTo>
                  <a:pt x="4" y="37"/>
                </a:lnTo>
                <a:lnTo>
                  <a:pt x="2" y="37"/>
                </a:lnTo>
                <a:lnTo>
                  <a:pt x="0" y="37"/>
                </a:lnTo>
                <a:lnTo>
                  <a:pt x="0" y="34"/>
                </a:lnTo>
                <a:lnTo>
                  <a:pt x="30" y="5"/>
                </a:lnTo>
                <a:lnTo>
                  <a:pt x="49" y="0"/>
                </a:lnTo>
                <a:lnTo>
                  <a:pt x="96" y="19"/>
                </a:lnTo>
                <a:lnTo>
                  <a:pt x="85" y="37"/>
                </a:lnTo>
                <a:lnTo>
                  <a:pt x="81" y="32"/>
                </a:lnTo>
              </a:path>
            </a:pathLst>
          </a:custGeom>
          <a:solidFill>
            <a:srgbClr val="E3E3E3"/>
          </a:solidFill>
          <a:ln w="9525" cap="rnd">
            <a:noFill/>
            <a:round/>
            <a:headEnd/>
            <a:tailEnd/>
          </a:ln>
          <a:effectLst/>
        </p:spPr>
        <p:txBody>
          <a:bodyPr/>
          <a:lstStyle/>
          <a:p>
            <a:endParaRPr lang="en-US"/>
          </a:p>
        </p:txBody>
      </p:sp>
      <p:sp>
        <p:nvSpPr>
          <p:cNvPr id="39226" name="Freeform 314"/>
          <p:cNvSpPr>
            <a:spLocks/>
          </p:cNvSpPr>
          <p:nvPr/>
        </p:nvSpPr>
        <p:spPr bwMode="auto">
          <a:xfrm>
            <a:off x="3051175" y="3557588"/>
            <a:ext cx="76200" cy="52387"/>
          </a:xfrm>
          <a:custGeom>
            <a:avLst/>
            <a:gdLst/>
            <a:ahLst/>
            <a:cxnLst>
              <a:cxn ang="0">
                <a:pos x="25" y="21"/>
              </a:cxn>
              <a:cxn ang="0">
                <a:pos x="0" y="28"/>
              </a:cxn>
              <a:cxn ang="0">
                <a:pos x="0" y="26"/>
              </a:cxn>
              <a:cxn ang="0">
                <a:pos x="23" y="0"/>
              </a:cxn>
              <a:cxn ang="0">
                <a:pos x="40" y="8"/>
              </a:cxn>
              <a:cxn ang="0">
                <a:pos x="29" y="26"/>
              </a:cxn>
              <a:cxn ang="0">
                <a:pos x="25" y="21"/>
              </a:cxn>
            </a:cxnLst>
            <a:rect l="0" t="0" r="r" b="b"/>
            <a:pathLst>
              <a:path w="41" h="29">
                <a:moveTo>
                  <a:pt x="25" y="21"/>
                </a:moveTo>
                <a:lnTo>
                  <a:pt x="0" y="28"/>
                </a:lnTo>
                <a:lnTo>
                  <a:pt x="0" y="26"/>
                </a:lnTo>
                <a:lnTo>
                  <a:pt x="23" y="0"/>
                </a:lnTo>
                <a:lnTo>
                  <a:pt x="40" y="8"/>
                </a:lnTo>
                <a:lnTo>
                  <a:pt x="29" y="26"/>
                </a:lnTo>
                <a:lnTo>
                  <a:pt x="25" y="21"/>
                </a:lnTo>
              </a:path>
            </a:pathLst>
          </a:custGeom>
          <a:solidFill>
            <a:srgbClr val="EBEBEB"/>
          </a:solidFill>
          <a:ln w="9525" cap="rnd">
            <a:noFill/>
            <a:round/>
            <a:headEnd/>
            <a:tailEnd/>
          </a:ln>
          <a:effectLst/>
        </p:spPr>
        <p:txBody>
          <a:bodyPr/>
          <a:lstStyle/>
          <a:p>
            <a:endParaRPr lang="en-US"/>
          </a:p>
        </p:txBody>
      </p:sp>
      <p:sp>
        <p:nvSpPr>
          <p:cNvPr id="39227" name="Freeform 315"/>
          <p:cNvSpPr>
            <a:spLocks/>
          </p:cNvSpPr>
          <p:nvPr/>
        </p:nvSpPr>
        <p:spPr bwMode="auto">
          <a:xfrm>
            <a:off x="3051175" y="3457575"/>
            <a:ext cx="201613" cy="190500"/>
          </a:xfrm>
          <a:custGeom>
            <a:avLst/>
            <a:gdLst/>
            <a:ahLst/>
            <a:cxnLst>
              <a:cxn ang="0">
                <a:pos x="4" y="104"/>
              </a:cxn>
              <a:cxn ang="0">
                <a:pos x="4" y="102"/>
              </a:cxn>
              <a:cxn ang="0">
                <a:pos x="2" y="100"/>
              </a:cxn>
              <a:cxn ang="0">
                <a:pos x="2" y="98"/>
              </a:cxn>
              <a:cxn ang="0">
                <a:pos x="2" y="95"/>
              </a:cxn>
              <a:cxn ang="0">
                <a:pos x="2" y="93"/>
              </a:cxn>
              <a:cxn ang="0">
                <a:pos x="2" y="91"/>
              </a:cxn>
              <a:cxn ang="0">
                <a:pos x="2" y="89"/>
              </a:cxn>
              <a:cxn ang="0">
                <a:pos x="2" y="87"/>
              </a:cxn>
              <a:cxn ang="0">
                <a:pos x="0" y="87"/>
              </a:cxn>
              <a:cxn ang="0">
                <a:pos x="0" y="85"/>
              </a:cxn>
              <a:cxn ang="0">
                <a:pos x="0" y="83"/>
              </a:cxn>
              <a:cxn ang="0">
                <a:pos x="0" y="81"/>
              </a:cxn>
              <a:cxn ang="0">
                <a:pos x="0" y="78"/>
              </a:cxn>
              <a:cxn ang="0">
                <a:pos x="0" y="76"/>
              </a:cxn>
              <a:cxn ang="0">
                <a:pos x="0" y="74"/>
              </a:cxn>
              <a:cxn ang="0">
                <a:pos x="8" y="53"/>
              </a:cxn>
              <a:cxn ang="0">
                <a:pos x="25" y="57"/>
              </a:cxn>
              <a:cxn ang="0">
                <a:pos x="40" y="38"/>
              </a:cxn>
              <a:cxn ang="0">
                <a:pos x="83" y="6"/>
              </a:cxn>
              <a:cxn ang="0">
                <a:pos x="108" y="0"/>
              </a:cxn>
              <a:cxn ang="0">
                <a:pos x="4" y="104"/>
              </a:cxn>
            </a:cxnLst>
            <a:rect l="0" t="0" r="r" b="b"/>
            <a:pathLst>
              <a:path w="109" h="105">
                <a:moveTo>
                  <a:pt x="4" y="104"/>
                </a:moveTo>
                <a:lnTo>
                  <a:pt x="4" y="102"/>
                </a:lnTo>
                <a:lnTo>
                  <a:pt x="2" y="100"/>
                </a:lnTo>
                <a:lnTo>
                  <a:pt x="2" y="98"/>
                </a:lnTo>
                <a:lnTo>
                  <a:pt x="2" y="95"/>
                </a:lnTo>
                <a:lnTo>
                  <a:pt x="2" y="93"/>
                </a:lnTo>
                <a:lnTo>
                  <a:pt x="2" y="91"/>
                </a:lnTo>
                <a:lnTo>
                  <a:pt x="2" y="89"/>
                </a:lnTo>
                <a:lnTo>
                  <a:pt x="2" y="87"/>
                </a:lnTo>
                <a:lnTo>
                  <a:pt x="0" y="87"/>
                </a:lnTo>
                <a:lnTo>
                  <a:pt x="0" y="85"/>
                </a:lnTo>
                <a:lnTo>
                  <a:pt x="0" y="83"/>
                </a:lnTo>
                <a:lnTo>
                  <a:pt x="0" y="81"/>
                </a:lnTo>
                <a:lnTo>
                  <a:pt x="0" y="78"/>
                </a:lnTo>
                <a:lnTo>
                  <a:pt x="0" y="76"/>
                </a:lnTo>
                <a:lnTo>
                  <a:pt x="0" y="74"/>
                </a:lnTo>
                <a:lnTo>
                  <a:pt x="8" y="53"/>
                </a:lnTo>
                <a:lnTo>
                  <a:pt x="25" y="57"/>
                </a:lnTo>
                <a:lnTo>
                  <a:pt x="40" y="38"/>
                </a:lnTo>
                <a:lnTo>
                  <a:pt x="83" y="6"/>
                </a:lnTo>
                <a:lnTo>
                  <a:pt x="108" y="0"/>
                </a:lnTo>
                <a:lnTo>
                  <a:pt x="4" y="104"/>
                </a:lnTo>
              </a:path>
            </a:pathLst>
          </a:custGeom>
          <a:solidFill>
            <a:srgbClr val="0A0A0A"/>
          </a:solidFill>
          <a:ln w="9525" cap="rnd">
            <a:noFill/>
            <a:round/>
            <a:headEnd/>
            <a:tailEnd/>
          </a:ln>
          <a:effectLst/>
        </p:spPr>
        <p:txBody>
          <a:bodyPr/>
          <a:lstStyle/>
          <a:p>
            <a:endParaRPr lang="en-US"/>
          </a:p>
        </p:txBody>
      </p:sp>
      <p:sp>
        <p:nvSpPr>
          <p:cNvPr id="39228" name="Freeform 316"/>
          <p:cNvSpPr>
            <a:spLocks/>
          </p:cNvSpPr>
          <p:nvPr/>
        </p:nvSpPr>
        <p:spPr bwMode="auto">
          <a:xfrm>
            <a:off x="3051175" y="3457575"/>
            <a:ext cx="265113" cy="266700"/>
          </a:xfrm>
          <a:custGeom>
            <a:avLst/>
            <a:gdLst/>
            <a:ahLst/>
            <a:cxnLst>
              <a:cxn ang="0">
                <a:pos x="8" y="146"/>
              </a:cxn>
              <a:cxn ang="0">
                <a:pos x="8" y="144"/>
              </a:cxn>
              <a:cxn ang="0">
                <a:pos x="8" y="142"/>
              </a:cxn>
              <a:cxn ang="0">
                <a:pos x="8" y="140"/>
              </a:cxn>
              <a:cxn ang="0">
                <a:pos x="8" y="138"/>
              </a:cxn>
              <a:cxn ang="0">
                <a:pos x="8" y="136"/>
              </a:cxn>
              <a:cxn ang="0">
                <a:pos x="8" y="134"/>
              </a:cxn>
              <a:cxn ang="0">
                <a:pos x="8" y="132"/>
              </a:cxn>
              <a:cxn ang="0">
                <a:pos x="8" y="129"/>
              </a:cxn>
              <a:cxn ang="0">
                <a:pos x="6" y="127"/>
              </a:cxn>
              <a:cxn ang="0">
                <a:pos x="6" y="125"/>
              </a:cxn>
              <a:cxn ang="0">
                <a:pos x="6" y="123"/>
              </a:cxn>
              <a:cxn ang="0">
                <a:pos x="6" y="121"/>
              </a:cxn>
              <a:cxn ang="0">
                <a:pos x="6" y="119"/>
              </a:cxn>
              <a:cxn ang="0">
                <a:pos x="6" y="117"/>
              </a:cxn>
              <a:cxn ang="0">
                <a:pos x="6" y="115"/>
              </a:cxn>
              <a:cxn ang="0">
                <a:pos x="4" y="112"/>
              </a:cxn>
              <a:cxn ang="0">
                <a:pos x="4" y="110"/>
              </a:cxn>
              <a:cxn ang="0">
                <a:pos x="4" y="106"/>
              </a:cxn>
              <a:cxn ang="0">
                <a:pos x="4" y="104"/>
              </a:cxn>
              <a:cxn ang="0">
                <a:pos x="4" y="102"/>
              </a:cxn>
              <a:cxn ang="0">
                <a:pos x="2" y="100"/>
              </a:cxn>
              <a:cxn ang="0">
                <a:pos x="2" y="98"/>
              </a:cxn>
              <a:cxn ang="0">
                <a:pos x="2" y="95"/>
              </a:cxn>
              <a:cxn ang="0">
                <a:pos x="2" y="93"/>
              </a:cxn>
              <a:cxn ang="0">
                <a:pos x="2" y="91"/>
              </a:cxn>
              <a:cxn ang="0">
                <a:pos x="2" y="89"/>
              </a:cxn>
              <a:cxn ang="0">
                <a:pos x="0" y="87"/>
              </a:cxn>
              <a:cxn ang="0">
                <a:pos x="0" y="83"/>
              </a:cxn>
              <a:cxn ang="0">
                <a:pos x="0" y="81"/>
              </a:cxn>
              <a:cxn ang="0">
                <a:pos x="0" y="78"/>
              </a:cxn>
              <a:cxn ang="0">
                <a:pos x="0" y="76"/>
              </a:cxn>
              <a:cxn ang="0">
                <a:pos x="0" y="74"/>
              </a:cxn>
              <a:cxn ang="0">
                <a:pos x="8" y="53"/>
              </a:cxn>
              <a:cxn ang="0">
                <a:pos x="25" y="57"/>
              </a:cxn>
              <a:cxn ang="0">
                <a:pos x="40" y="38"/>
              </a:cxn>
              <a:cxn ang="0">
                <a:pos x="83" y="6"/>
              </a:cxn>
              <a:cxn ang="0">
                <a:pos x="108" y="0"/>
              </a:cxn>
              <a:cxn ang="0">
                <a:pos x="100" y="29"/>
              </a:cxn>
              <a:cxn ang="0">
                <a:pos x="106" y="46"/>
              </a:cxn>
              <a:cxn ang="0">
                <a:pos x="106" y="49"/>
              </a:cxn>
              <a:cxn ang="0">
                <a:pos x="8" y="146"/>
              </a:cxn>
              <a:cxn ang="0">
                <a:pos x="123" y="32"/>
              </a:cxn>
              <a:cxn ang="0">
                <a:pos x="123" y="29"/>
              </a:cxn>
              <a:cxn ang="0">
                <a:pos x="138" y="12"/>
              </a:cxn>
              <a:cxn ang="0">
                <a:pos x="142" y="12"/>
              </a:cxn>
              <a:cxn ang="0">
                <a:pos x="123" y="32"/>
              </a:cxn>
              <a:cxn ang="0">
                <a:pos x="8" y="146"/>
              </a:cxn>
            </a:cxnLst>
            <a:rect l="0" t="0" r="r" b="b"/>
            <a:pathLst>
              <a:path w="143" h="147">
                <a:moveTo>
                  <a:pt x="8" y="146"/>
                </a:moveTo>
                <a:lnTo>
                  <a:pt x="8" y="144"/>
                </a:lnTo>
                <a:lnTo>
                  <a:pt x="8" y="142"/>
                </a:lnTo>
                <a:lnTo>
                  <a:pt x="8" y="140"/>
                </a:lnTo>
                <a:lnTo>
                  <a:pt x="8" y="138"/>
                </a:lnTo>
                <a:lnTo>
                  <a:pt x="8" y="136"/>
                </a:lnTo>
                <a:lnTo>
                  <a:pt x="8" y="134"/>
                </a:lnTo>
                <a:lnTo>
                  <a:pt x="8" y="132"/>
                </a:lnTo>
                <a:lnTo>
                  <a:pt x="8" y="129"/>
                </a:lnTo>
                <a:lnTo>
                  <a:pt x="6" y="127"/>
                </a:lnTo>
                <a:lnTo>
                  <a:pt x="6" y="125"/>
                </a:lnTo>
                <a:lnTo>
                  <a:pt x="6" y="123"/>
                </a:lnTo>
                <a:lnTo>
                  <a:pt x="6" y="121"/>
                </a:lnTo>
                <a:lnTo>
                  <a:pt x="6" y="119"/>
                </a:lnTo>
                <a:lnTo>
                  <a:pt x="6" y="117"/>
                </a:lnTo>
                <a:lnTo>
                  <a:pt x="6" y="115"/>
                </a:lnTo>
                <a:lnTo>
                  <a:pt x="4" y="112"/>
                </a:lnTo>
                <a:lnTo>
                  <a:pt x="4" y="110"/>
                </a:lnTo>
                <a:lnTo>
                  <a:pt x="4" y="106"/>
                </a:lnTo>
                <a:lnTo>
                  <a:pt x="4" y="104"/>
                </a:lnTo>
                <a:lnTo>
                  <a:pt x="4" y="102"/>
                </a:lnTo>
                <a:lnTo>
                  <a:pt x="2" y="100"/>
                </a:lnTo>
                <a:lnTo>
                  <a:pt x="2" y="98"/>
                </a:lnTo>
                <a:lnTo>
                  <a:pt x="2" y="95"/>
                </a:lnTo>
                <a:lnTo>
                  <a:pt x="2" y="93"/>
                </a:lnTo>
                <a:lnTo>
                  <a:pt x="2" y="91"/>
                </a:lnTo>
                <a:lnTo>
                  <a:pt x="2" y="89"/>
                </a:lnTo>
                <a:lnTo>
                  <a:pt x="0" y="87"/>
                </a:lnTo>
                <a:lnTo>
                  <a:pt x="0" y="83"/>
                </a:lnTo>
                <a:lnTo>
                  <a:pt x="0" y="81"/>
                </a:lnTo>
                <a:lnTo>
                  <a:pt x="0" y="78"/>
                </a:lnTo>
                <a:lnTo>
                  <a:pt x="0" y="76"/>
                </a:lnTo>
                <a:lnTo>
                  <a:pt x="0" y="74"/>
                </a:lnTo>
                <a:lnTo>
                  <a:pt x="8" y="53"/>
                </a:lnTo>
                <a:lnTo>
                  <a:pt x="25" y="57"/>
                </a:lnTo>
                <a:lnTo>
                  <a:pt x="40" y="38"/>
                </a:lnTo>
                <a:lnTo>
                  <a:pt x="83" y="6"/>
                </a:lnTo>
                <a:lnTo>
                  <a:pt x="108" y="0"/>
                </a:lnTo>
                <a:lnTo>
                  <a:pt x="100" y="29"/>
                </a:lnTo>
                <a:lnTo>
                  <a:pt x="106" y="46"/>
                </a:lnTo>
                <a:lnTo>
                  <a:pt x="106" y="49"/>
                </a:lnTo>
                <a:lnTo>
                  <a:pt x="8" y="146"/>
                </a:lnTo>
                <a:lnTo>
                  <a:pt x="123" y="32"/>
                </a:lnTo>
                <a:lnTo>
                  <a:pt x="123" y="29"/>
                </a:lnTo>
                <a:lnTo>
                  <a:pt x="138" y="12"/>
                </a:lnTo>
                <a:lnTo>
                  <a:pt x="142" y="12"/>
                </a:lnTo>
                <a:lnTo>
                  <a:pt x="123" y="32"/>
                </a:lnTo>
                <a:lnTo>
                  <a:pt x="8" y="146"/>
                </a:lnTo>
              </a:path>
            </a:pathLst>
          </a:custGeom>
          <a:solidFill>
            <a:srgbClr val="0F0F0F"/>
          </a:solidFill>
          <a:ln w="9525" cap="rnd">
            <a:noFill/>
            <a:round/>
            <a:headEnd/>
            <a:tailEnd/>
          </a:ln>
          <a:effectLst/>
        </p:spPr>
        <p:txBody>
          <a:bodyPr/>
          <a:lstStyle/>
          <a:p>
            <a:endParaRPr lang="en-US"/>
          </a:p>
        </p:txBody>
      </p:sp>
      <p:sp>
        <p:nvSpPr>
          <p:cNvPr id="39229" name="Freeform 317"/>
          <p:cNvSpPr>
            <a:spLocks/>
          </p:cNvSpPr>
          <p:nvPr/>
        </p:nvSpPr>
        <p:spPr bwMode="auto">
          <a:xfrm>
            <a:off x="2946400" y="3457575"/>
            <a:ext cx="457200" cy="468313"/>
          </a:xfrm>
          <a:custGeom>
            <a:avLst/>
            <a:gdLst/>
            <a:ahLst/>
            <a:cxnLst>
              <a:cxn ang="0">
                <a:pos x="0" y="257"/>
              </a:cxn>
              <a:cxn ang="0">
                <a:pos x="0" y="251"/>
              </a:cxn>
              <a:cxn ang="0">
                <a:pos x="26" y="219"/>
              </a:cxn>
              <a:cxn ang="0">
                <a:pos x="64" y="189"/>
              </a:cxn>
              <a:cxn ang="0">
                <a:pos x="58" y="172"/>
              </a:cxn>
              <a:cxn ang="0">
                <a:pos x="60" y="170"/>
              </a:cxn>
              <a:cxn ang="0">
                <a:pos x="60" y="168"/>
              </a:cxn>
              <a:cxn ang="0">
                <a:pos x="60" y="166"/>
              </a:cxn>
              <a:cxn ang="0">
                <a:pos x="60" y="163"/>
              </a:cxn>
              <a:cxn ang="0">
                <a:pos x="62" y="161"/>
              </a:cxn>
              <a:cxn ang="0">
                <a:pos x="62" y="159"/>
              </a:cxn>
              <a:cxn ang="0">
                <a:pos x="62" y="157"/>
              </a:cxn>
              <a:cxn ang="0">
                <a:pos x="62" y="155"/>
              </a:cxn>
              <a:cxn ang="0">
                <a:pos x="62" y="153"/>
              </a:cxn>
              <a:cxn ang="0">
                <a:pos x="64" y="151"/>
              </a:cxn>
              <a:cxn ang="0">
                <a:pos x="64" y="149"/>
              </a:cxn>
              <a:cxn ang="0">
                <a:pos x="64" y="146"/>
              </a:cxn>
              <a:cxn ang="0">
                <a:pos x="64" y="144"/>
              </a:cxn>
              <a:cxn ang="0">
                <a:pos x="64" y="142"/>
              </a:cxn>
              <a:cxn ang="0">
                <a:pos x="64" y="140"/>
              </a:cxn>
              <a:cxn ang="0">
                <a:pos x="64" y="138"/>
              </a:cxn>
              <a:cxn ang="0">
                <a:pos x="64" y="136"/>
              </a:cxn>
              <a:cxn ang="0">
                <a:pos x="64" y="134"/>
              </a:cxn>
              <a:cxn ang="0">
                <a:pos x="64" y="132"/>
              </a:cxn>
              <a:cxn ang="0">
                <a:pos x="64" y="129"/>
              </a:cxn>
              <a:cxn ang="0">
                <a:pos x="62" y="127"/>
              </a:cxn>
              <a:cxn ang="0">
                <a:pos x="62" y="125"/>
              </a:cxn>
              <a:cxn ang="0">
                <a:pos x="62" y="123"/>
              </a:cxn>
              <a:cxn ang="0">
                <a:pos x="62" y="121"/>
              </a:cxn>
              <a:cxn ang="0">
                <a:pos x="62" y="119"/>
              </a:cxn>
              <a:cxn ang="0">
                <a:pos x="62" y="117"/>
              </a:cxn>
              <a:cxn ang="0">
                <a:pos x="62" y="115"/>
              </a:cxn>
              <a:cxn ang="0">
                <a:pos x="62" y="112"/>
              </a:cxn>
              <a:cxn ang="0">
                <a:pos x="60" y="110"/>
              </a:cxn>
              <a:cxn ang="0">
                <a:pos x="60" y="108"/>
              </a:cxn>
              <a:cxn ang="0">
                <a:pos x="60" y="106"/>
              </a:cxn>
              <a:cxn ang="0">
                <a:pos x="60" y="104"/>
              </a:cxn>
              <a:cxn ang="0">
                <a:pos x="164" y="0"/>
              </a:cxn>
              <a:cxn ang="0">
                <a:pos x="156" y="29"/>
              </a:cxn>
              <a:cxn ang="0">
                <a:pos x="162" y="46"/>
              </a:cxn>
              <a:cxn ang="0">
                <a:pos x="175" y="59"/>
              </a:cxn>
              <a:cxn ang="0">
                <a:pos x="177" y="57"/>
              </a:cxn>
              <a:cxn ang="0">
                <a:pos x="179" y="29"/>
              </a:cxn>
              <a:cxn ang="0">
                <a:pos x="194" y="12"/>
              </a:cxn>
              <a:cxn ang="0">
                <a:pos x="245" y="12"/>
              </a:cxn>
              <a:cxn ang="0">
                <a:pos x="0" y="257"/>
              </a:cxn>
            </a:cxnLst>
            <a:rect l="0" t="0" r="r" b="b"/>
            <a:pathLst>
              <a:path w="246" h="258">
                <a:moveTo>
                  <a:pt x="0" y="257"/>
                </a:moveTo>
                <a:lnTo>
                  <a:pt x="0" y="251"/>
                </a:lnTo>
                <a:lnTo>
                  <a:pt x="26" y="219"/>
                </a:lnTo>
                <a:lnTo>
                  <a:pt x="64" y="189"/>
                </a:lnTo>
                <a:lnTo>
                  <a:pt x="58" y="172"/>
                </a:lnTo>
                <a:lnTo>
                  <a:pt x="60" y="170"/>
                </a:lnTo>
                <a:lnTo>
                  <a:pt x="60" y="168"/>
                </a:lnTo>
                <a:lnTo>
                  <a:pt x="60" y="166"/>
                </a:lnTo>
                <a:lnTo>
                  <a:pt x="60" y="163"/>
                </a:lnTo>
                <a:lnTo>
                  <a:pt x="62" y="161"/>
                </a:lnTo>
                <a:lnTo>
                  <a:pt x="62" y="159"/>
                </a:lnTo>
                <a:lnTo>
                  <a:pt x="62" y="157"/>
                </a:lnTo>
                <a:lnTo>
                  <a:pt x="62" y="155"/>
                </a:lnTo>
                <a:lnTo>
                  <a:pt x="62" y="153"/>
                </a:lnTo>
                <a:lnTo>
                  <a:pt x="64" y="151"/>
                </a:lnTo>
                <a:lnTo>
                  <a:pt x="64" y="149"/>
                </a:lnTo>
                <a:lnTo>
                  <a:pt x="64" y="146"/>
                </a:lnTo>
                <a:lnTo>
                  <a:pt x="64" y="144"/>
                </a:lnTo>
                <a:lnTo>
                  <a:pt x="64" y="142"/>
                </a:lnTo>
                <a:lnTo>
                  <a:pt x="64" y="140"/>
                </a:lnTo>
                <a:lnTo>
                  <a:pt x="64" y="138"/>
                </a:lnTo>
                <a:lnTo>
                  <a:pt x="64" y="136"/>
                </a:lnTo>
                <a:lnTo>
                  <a:pt x="64" y="134"/>
                </a:lnTo>
                <a:lnTo>
                  <a:pt x="64" y="132"/>
                </a:lnTo>
                <a:lnTo>
                  <a:pt x="64" y="129"/>
                </a:lnTo>
                <a:lnTo>
                  <a:pt x="62" y="127"/>
                </a:lnTo>
                <a:lnTo>
                  <a:pt x="62" y="125"/>
                </a:lnTo>
                <a:lnTo>
                  <a:pt x="62" y="123"/>
                </a:lnTo>
                <a:lnTo>
                  <a:pt x="62" y="121"/>
                </a:lnTo>
                <a:lnTo>
                  <a:pt x="62" y="119"/>
                </a:lnTo>
                <a:lnTo>
                  <a:pt x="62" y="117"/>
                </a:lnTo>
                <a:lnTo>
                  <a:pt x="62" y="115"/>
                </a:lnTo>
                <a:lnTo>
                  <a:pt x="62" y="112"/>
                </a:lnTo>
                <a:lnTo>
                  <a:pt x="60" y="110"/>
                </a:lnTo>
                <a:lnTo>
                  <a:pt x="60" y="108"/>
                </a:lnTo>
                <a:lnTo>
                  <a:pt x="60" y="106"/>
                </a:lnTo>
                <a:lnTo>
                  <a:pt x="60" y="104"/>
                </a:lnTo>
                <a:lnTo>
                  <a:pt x="164" y="0"/>
                </a:lnTo>
                <a:lnTo>
                  <a:pt x="156" y="29"/>
                </a:lnTo>
                <a:lnTo>
                  <a:pt x="162" y="46"/>
                </a:lnTo>
                <a:lnTo>
                  <a:pt x="175" y="59"/>
                </a:lnTo>
                <a:lnTo>
                  <a:pt x="177" y="57"/>
                </a:lnTo>
                <a:lnTo>
                  <a:pt x="179" y="29"/>
                </a:lnTo>
                <a:lnTo>
                  <a:pt x="194" y="12"/>
                </a:lnTo>
                <a:lnTo>
                  <a:pt x="245" y="12"/>
                </a:lnTo>
                <a:lnTo>
                  <a:pt x="0" y="257"/>
                </a:lnTo>
              </a:path>
            </a:pathLst>
          </a:custGeom>
          <a:solidFill>
            <a:srgbClr val="141414"/>
          </a:solidFill>
          <a:ln w="9525" cap="rnd">
            <a:noFill/>
            <a:round/>
            <a:headEnd/>
            <a:tailEnd/>
          </a:ln>
          <a:effectLst/>
        </p:spPr>
        <p:txBody>
          <a:bodyPr/>
          <a:lstStyle/>
          <a:p>
            <a:endParaRPr lang="en-US"/>
          </a:p>
        </p:txBody>
      </p:sp>
      <p:sp>
        <p:nvSpPr>
          <p:cNvPr id="39230" name="Freeform 318"/>
          <p:cNvSpPr>
            <a:spLocks/>
          </p:cNvSpPr>
          <p:nvPr/>
        </p:nvSpPr>
        <p:spPr bwMode="auto">
          <a:xfrm>
            <a:off x="2932113" y="3478213"/>
            <a:ext cx="531812" cy="547687"/>
          </a:xfrm>
          <a:custGeom>
            <a:avLst/>
            <a:gdLst/>
            <a:ahLst/>
            <a:cxnLst>
              <a:cxn ang="0">
                <a:pos x="0" y="300"/>
              </a:cxn>
              <a:cxn ang="0">
                <a:pos x="8" y="266"/>
              </a:cxn>
              <a:cxn ang="0">
                <a:pos x="8" y="239"/>
              </a:cxn>
              <a:cxn ang="0">
                <a:pos x="34" y="207"/>
              </a:cxn>
              <a:cxn ang="0">
                <a:pos x="72" y="177"/>
              </a:cxn>
              <a:cxn ang="0">
                <a:pos x="66" y="160"/>
              </a:cxn>
              <a:cxn ang="0">
                <a:pos x="66" y="158"/>
              </a:cxn>
              <a:cxn ang="0">
                <a:pos x="68" y="158"/>
              </a:cxn>
              <a:cxn ang="0">
                <a:pos x="68" y="156"/>
              </a:cxn>
              <a:cxn ang="0">
                <a:pos x="68" y="154"/>
              </a:cxn>
              <a:cxn ang="0">
                <a:pos x="68" y="151"/>
              </a:cxn>
              <a:cxn ang="0">
                <a:pos x="70" y="149"/>
              </a:cxn>
              <a:cxn ang="0">
                <a:pos x="70" y="147"/>
              </a:cxn>
              <a:cxn ang="0">
                <a:pos x="70" y="145"/>
              </a:cxn>
              <a:cxn ang="0">
                <a:pos x="70" y="143"/>
              </a:cxn>
              <a:cxn ang="0">
                <a:pos x="70" y="141"/>
              </a:cxn>
              <a:cxn ang="0">
                <a:pos x="72" y="139"/>
              </a:cxn>
              <a:cxn ang="0">
                <a:pos x="72" y="137"/>
              </a:cxn>
              <a:cxn ang="0">
                <a:pos x="72" y="134"/>
              </a:cxn>
              <a:cxn ang="0">
                <a:pos x="170" y="37"/>
              </a:cxn>
              <a:cxn ang="0">
                <a:pos x="183" y="47"/>
              </a:cxn>
              <a:cxn ang="0">
                <a:pos x="185" y="45"/>
              </a:cxn>
              <a:cxn ang="0">
                <a:pos x="187" y="20"/>
              </a:cxn>
              <a:cxn ang="0">
                <a:pos x="206" y="0"/>
              </a:cxn>
              <a:cxn ang="0">
                <a:pos x="255" y="0"/>
              </a:cxn>
              <a:cxn ang="0">
                <a:pos x="272" y="17"/>
              </a:cxn>
              <a:cxn ang="0">
                <a:pos x="274" y="17"/>
              </a:cxn>
              <a:cxn ang="0">
                <a:pos x="276" y="17"/>
              </a:cxn>
              <a:cxn ang="0">
                <a:pos x="279" y="17"/>
              </a:cxn>
              <a:cxn ang="0">
                <a:pos x="279" y="15"/>
              </a:cxn>
              <a:cxn ang="0">
                <a:pos x="281" y="15"/>
              </a:cxn>
              <a:cxn ang="0">
                <a:pos x="283" y="15"/>
              </a:cxn>
              <a:cxn ang="0">
                <a:pos x="285" y="15"/>
              </a:cxn>
              <a:cxn ang="0">
                <a:pos x="0" y="300"/>
              </a:cxn>
            </a:cxnLst>
            <a:rect l="0" t="0" r="r" b="b"/>
            <a:pathLst>
              <a:path w="286" h="301">
                <a:moveTo>
                  <a:pt x="0" y="300"/>
                </a:moveTo>
                <a:lnTo>
                  <a:pt x="8" y="266"/>
                </a:lnTo>
                <a:lnTo>
                  <a:pt x="8" y="239"/>
                </a:lnTo>
                <a:lnTo>
                  <a:pt x="34" y="207"/>
                </a:lnTo>
                <a:lnTo>
                  <a:pt x="72" y="177"/>
                </a:lnTo>
                <a:lnTo>
                  <a:pt x="66" y="160"/>
                </a:lnTo>
                <a:lnTo>
                  <a:pt x="66" y="158"/>
                </a:lnTo>
                <a:lnTo>
                  <a:pt x="68" y="158"/>
                </a:lnTo>
                <a:lnTo>
                  <a:pt x="68" y="156"/>
                </a:lnTo>
                <a:lnTo>
                  <a:pt x="68" y="154"/>
                </a:lnTo>
                <a:lnTo>
                  <a:pt x="68" y="151"/>
                </a:lnTo>
                <a:lnTo>
                  <a:pt x="70" y="149"/>
                </a:lnTo>
                <a:lnTo>
                  <a:pt x="70" y="147"/>
                </a:lnTo>
                <a:lnTo>
                  <a:pt x="70" y="145"/>
                </a:lnTo>
                <a:lnTo>
                  <a:pt x="70" y="143"/>
                </a:lnTo>
                <a:lnTo>
                  <a:pt x="70" y="141"/>
                </a:lnTo>
                <a:lnTo>
                  <a:pt x="72" y="139"/>
                </a:lnTo>
                <a:lnTo>
                  <a:pt x="72" y="137"/>
                </a:lnTo>
                <a:lnTo>
                  <a:pt x="72" y="134"/>
                </a:lnTo>
                <a:lnTo>
                  <a:pt x="170" y="37"/>
                </a:lnTo>
                <a:lnTo>
                  <a:pt x="183" y="47"/>
                </a:lnTo>
                <a:lnTo>
                  <a:pt x="185" y="45"/>
                </a:lnTo>
                <a:lnTo>
                  <a:pt x="187" y="20"/>
                </a:lnTo>
                <a:lnTo>
                  <a:pt x="206" y="0"/>
                </a:lnTo>
                <a:lnTo>
                  <a:pt x="255" y="0"/>
                </a:lnTo>
                <a:lnTo>
                  <a:pt x="272" y="17"/>
                </a:lnTo>
                <a:lnTo>
                  <a:pt x="274" y="17"/>
                </a:lnTo>
                <a:lnTo>
                  <a:pt x="276" y="17"/>
                </a:lnTo>
                <a:lnTo>
                  <a:pt x="279" y="17"/>
                </a:lnTo>
                <a:lnTo>
                  <a:pt x="279" y="15"/>
                </a:lnTo>
                <a:lnTo>
                  <a:pt x="281" y="15"/>
                </a:lnTo>
                <a:lnTo>
                  <a:pt x="283" y="15"/>
                </a:lnTo>
                <a:lnTo>
                  <a:pt x="285" y="15"/>
                </a:lnTo>
                <a:lnTo>
                  <a:pt x="0" y="300"/>
                </a:lnTo>
              </a:path>
            </a:pathLst>
          </a:custGeom>
          <a:solidFill>
            <a:srgbClr val="191919"/>
          </a:solidFill>
          <a:ln w="9525" cap="rnd">
            <a:noFill/>
            <a:round/>
            <a:headEnd/>
            <a:tailEnd/>
          </a:ln>
          <a:effectLst/>
        </p:spPr>
        <p:txBody>
          <a:bodyPr/>
          <a:lstStyle/>
          <a:p>
            <a:endParaRPr lang="en-US"/>
          </a:p>
        </p:txBody>
      </p:sp>
      <p:sp>
        <p:nvSpPr>
          <p:cNvPr id="39231" name="Freeform 319"/>
          <p:cNvSpPr>
            <a:spLocks/>
          </p:cNvSpPr>
          <p:nvPr/>
        </p:nvSpPr>
        <p:spPr bwMode="auto">
          <a:xfrm>
            <a:off x="2903538" y="3478213"/>
            <a:ext cx="674687" cy="660400"/>
          </a:xfrm>
          <a:custGeom>
            <a:avLst/>
            <a:gdLst/>
            <a:ahLst/>
            <a:cxnLst>
              <a:cxn ang="0">
                <a:pos x="0" y="362"/>
              </a:cxn>
              <a:cxn ang="0">
                <a:pos x="0" y="360"/>
              </a:cxn>
              <a:cxn ang="0">
                <a:pos x="32" y="315"/>
              </a:cxn>
              <a:cxn ang="0">
                <a:pos x="15" y="300"/>
              </a:cxn>
              <a:cxn ang="0">
                <a:pos x="23" y="266"/>
              </a:cxn>
              <a:cxn ang="0">
                <a:pos x="23" y="245"/>
              </a:cxn>
              <a:cxn ang="0">
                <a:pos x="268" y="0"/>
              </a:cxn>
              <a:cxn ang="0">
                <a:pos x="270" y="0"/>
              </a:cxn>
              <a:cxn ang="0">
                <a:pos x="287" y="17"/>
              </a:cxn>
              <a:cxn ang="0">
                <a:pos x="289" y="17"/>
              </a:cxn>
              <a:cxn ang="0">
                <a:pos x="291" y="17"/>
              </a:cxn>
              <a:cxn ang="0">
                <a:pos x="294" y="15"/>
              </a:cxn>
              <a:cxn ang="0">
                <a:pos x="298" y="15"/>
              </a:cxn>
              <a:cxn ang="0">
                <a:pos x="300" y="15"/>
              </a:cxn>
              <a:cxn ang="0">
                <a:pos x="302" y="15"/>
              </a:cxn>
              <a:cxn ang="0">
                <a:pos x="304" y="15"/>
              </a:cxn>
              <a:cxn ang="0">
                <a:pos x="306" y="13"/>
              </a:cxn>
              <a:cxn ang="0">
                <a:pos x="308" y="13"/>
              </a:cxn>
              <a:cxn ang="0">
                <a:pos x="311" y="13"/>
              </a:cxn>
              <a:cxn ang="0">
                <a:pos x="313" y="13"/>
              </a:cxn>
              <a:cxn ang="0">
                <a:pos x="317" y="13"/>
              </a:cxn>
              <a:cxn ang="0">
                <a:pos x="319" y="11"/>
              </a:cxn>
              <a:cxn ang="0">
                <a:pos x="321" y="11"/>
              </a:cxn>
              <a:cxn ang="0">
                <a:pos x="323" y="11"/>
              </a:cxn>
              <a:cxn ang="0">
                <a:pos x="326" y="11"/>
              </a:cxn>
              <a:cxn ang="0">
                <a:pos x="328" y="9"/>
              </a:cxn>
              <a:cxn ang="0">
                <a:pos x="330" y="9"/>
              </a:cxn>
              <a:cxn ang="0">
                <a:pos x="332" y="9"/>
              </a:cxn>
              <a:cxn ang="0">
                <a:pos x="334" y="9"/>
              </a:cxn>
              <a:cxn ang="0">
                <a:pos x="336" y="7"/>
              </a:cxn>
              <a:cxn ang="0">
                <a:pos x="338" y="7"/>
              </a:cxn>
              <a:cxn ang="0">
                <a:pos x="340" y="7"/>
              </a:cxn>
              <a:cxn ang="0">
                <a:pos x="345" y="7"/>
              </a:cxn>
              <a:cxn ang="0">
                <a:pos x="347" y="5"/>
              </a:cxn>
              <a:cxn ang="0">
                <a:pos x="349" y="5"/>
              </a:cxn>
              <a:cxn ang="0">
                <a:pos x="351" y="5"/>
              </a:cxn>
              <a:cxn ang="0">
                <a:pos x="353" y="3"/>
              </a:cxn>
              <a:cxn ang="0">
                <a:pos x="355" y="3"/>
              </a:cxn>
              <a:cxn ang="0">
                <a:pos x="357" y="3"/>
              </a:cxn>
              <a:cxn ang="0">
                <a:pos x="360" y="3"/>
              </a:cxn>
              <a:cxn ang="0">
                <a:pos x="362" y="0"/>
              </a:cxn>
              <a:cxn ang="0">
                <a:pos x="0" y="362"/>
              </a:cxn>
            </a:cxnLst>
            <a:rect l="0" t="0" r="r" b="b"/>
            <a:pathLst>
              <a:path w="363" h="363">
                <a:moveTo>
                  <a:pt x="0" y="362"/>
                </a:moveTo>
                <a:lnTo>
                  <a:pt x="0" y="360"/>
                </a:lnTo>
                <a:lnTo>
                  <a:pt x="32" y="315"/>
                </a:lnTo>
                <a:lnTo>
                  <a:pt x="15" y="300"/>
                </a:lnTo>
                <a:lnTo>
                  <a:pt x="23" y="266"/>
                </a:lnTo>
                <a:lnTo>
                  <a:pt x="23" y="245"/>
                </a:lnTo>
                <a:lnTo>
                  <a:pt x="268" y="0"/>
                </a:lnTo>
                <a:lnTo>
                  <a:pt x="270" y="0"/>
                </a:lnTo>
                <a:lnTo>
                  <a:pt x="287" y="17"/>
                </a:lnTo>
                <a:lnTo>
                  <a:pt x="289" y="17"/>
                </a:lnTo>
                <a:lnTo>
                  <a:pt x="291" y="17"/>
                </a:lnTo>
                <a:lnTo>
                  <a:pt x="294" y="15"/>
                </a:lnTo>
                <a:lnTo>
                  <a:pt x="298" y="15"/>
                </a:lnTo>
                <a:lnTo>
                  <a:pt x="300" y="15"/>
                </a:lnTo>
                <a:lnTo>
                  <a:pt x="302" y="15"/>
                </a:lnTo>
                <a:lnTo>
                  <a:pt x="304" y="15"/>
                </a:lnTo>
                <a:lnTo>
                  <a:pt x="306" y="13"/>
                </a:lnTo>
                <a:lnTo>
                  <a:pt x="308" y="13"/>
                </a:lnTo>
                <a:lnTo>
                  <a:pt x="311" y="13"/>
                </a:lnTo>
                <a:lnTo>
                  <a:pt x="313" y="13"/>
                </a:lnTo>
                <a:lnTo>
                  <a:pt x="317" y="13"/>
                </a:lnTo>
                <a:lnTo>
                  <a:pt x="319" y="11"/>
                </a:lnTo>
                <a:lnTo>
                  <a:pt x="321" y="11"/>
                </a:lnTo>
                <a:lnTo>
                  <a:pt x="323" y="11"/>
                </a:lnTo>
                <a:lnTo>
                  <a:pt x="326" y="11"/>
                </a:lnTo>
                <a:lnTo>
                  <a:pt x="328" y="9"/>
                </a:lnTo>
                <a:lnTo>
                  <a:pt x="330" y="9"/>
                </a:lnTo>
                <a:lnTo>
                  <a:pt x="332" y="9"/>
                </a:lnTo>
                <a:lnTo>
                  <a:pt x="334" y="9"/>
                </a:lnTo>
                <a:lnTo>
                  <a:pt x="336" y="7"/>
                </a:lnTo>
                <a:lnTo>
                  <a:pt x="338" y="7"/>
                </a:lnTo>
                <a:lnTo>
                  <a:pt x="340" y="7"/>
                </a:lnTo>
                <a:lnTo>
                  <a:pt x="345" y="7"/>
                </a:lnTo>
                <a:lnTo>
                  <a:pt x="347" y="5"/>
                </a:lnTo>
                <a:lnTo>
                  <a:pt x="349" y="5"/>
                </a:lnTo>
                <a:lnTo>
                  <a:pt x="351" y="5"/>
                </a:lnTo>
                <a:lnTo>
                  <a:pt x="353" y="3"/>
                </a:lnTo>
                <a:lnTo>
                  <a:pt x="355" y="3"/>
                </a:lnTo>
                <a:lnTo>
                  <a:pt x="357" y="3"/>
                </a:lnTo>
                <a:lnTo>
                  <a:pt x="360" y="3"/>
                </a:lnTo>
                <a:lnTo>
                  <a:pt x="362" y="0"/>
                </a:lnTo>
                <a:lnTo>
                  <a:pt x="0" y="362"/>
                </a:lnTo>
              </a:path>
            </a:pathLst>
          </a:custGeom>
          <a:solidFill>
            <a:srgbClr val="1F1F1F"/>
          </a:solidFill>
          <a:ln w="9525" cap="rnd">
            <a:noFill/>
            <a:round/>
            <a:headEnd/>
            <a:tailEnd/>
          </a:ln>
          <a:effectLst/>
        </p:spPr>
        <p:txBody>
          <a:bodyPr/>
          <a:lstStyle/>
          <a:p>
            <a:endParaRPr lang="en-US"/>
          </a:p>
        </p:txBody>
      </p:sp>
      <p:sp>
        <p:nvSpPr>
          <p:cNvPr id="39232" name="Freeform 320"/>
          <p:cNvSpPr>
            <a:spLocks/>
          </p:cNvSpPr>
          <p:nvPr/>
        </p:nvSpPr>
        <p:spPr bwMode="auto">
          <a:xfrm>
            <a:off x="2903538" y="3468688"/>
            <a:ext cx="738187" cy="723900"/>
          </a:xfrm>
          <a:custGeom>
            <a:avLst/>
            <a:gdLst/>
            <a:ahLst/>
            <a:cxnLst>
              <a:cxn ang="0">
                <a:pos x="19" y="398"/>
              </a:cxn>
              <a:cxn ang="0">
                <a:pos x="2" y="389"/>
              </a:cxn>
              <a:cxn ang="0">
                <a:pos x="0" y="366"/>
              </a:cxn>
              <a:cxn ang="0">
                <a:pos x="32" y="321"/>
              </a:cxn>
              <a:cxn ang="0">
                <a:pos x="15" y="306"/>
              </a:cxn>
              <a:cxn ang="0">
                <a:pos x="300" y="21"/>
              </a:cxn>
              <a:cxn ang="0">
                <a:pos x="304" y="21"/>
              </a:cxn>
              <a:cxn ang="0">
                <a:pos x="306" y="19"/>
              </a:cxn>
              <a:cxn ang="0">
                <a:pos x="308" y="19"/>
              </a:cxn>
              <a:cxn ang="0">
                <a:pos x="311" y="19"/>
              </a:cxn>
              <a:cxn ang="0">
                <a:pos x="313" y="19"/>
              </a:cxn>
              <a:cxn ang="0">
                <a:pos x="317" y="19"/>
              </a:cxn>
              <a:cxn ang="0">
                <a:pos x="319" y="17"/>
              </a:cxn>
              <a:cxn ang="0">
                <a:pos x="321" y="17"/>
              </a:cxn>
              <a:cxn ang="0">
                <a:pos x="323" y="17"/>
              </a:cxn>
              <a:cxn ang="0">
                <a:pos x="326" y="17"/>
              </a:cxn>
              <a:cxn ang="0">
                <a:pos x="328" y="15"/>
              </a:cxn>
              <a:cxn ang="0">
                <a:pos x="332" y="15"/>
              </a:cxn>
              <a:cxn ang="0">
                <a:pos x="334" y="15"/>
              </a:cxn>
              <a:cxn ang="0">
                <a:pos x="336" y="15"/>
              </a:cxn>
              <a:cxn ang="0">
                <a:pos x="338" y="13"/>
              </a:cxn>
              <a:cxn ang="0">
                <a:pos x="340" y="13"/>
              </a:cxn>
              <a:cxn ang="0">
                <a:pos x="343" y="13"/>
              </a:cxn>
              <a:cxn ang="0">
                <a:pos x="345" y="11"/>
              </a:cxn>
              <a:cxn ang="0">
                <a:pos x="349" y="11"/>
              </a:cxn>
              <a:cxn ang="0">
                <a:pos x="351" y="11"/>
              </a:cxn>
              <a:cxn ang="0">
                <a:pos x="353" y="9"/>
              </a:cxn>
              <a:cxn ang="0">
                <a:pos x="355" y="9"/>
              </a:cxn>
              <a:cxn ang="0">
                <a:pos x="357" y="9"/>
              </a:cxn>
              <a:cxn ang="0">
                <a:pos x="360" y="6"/>
              </a:cxn>
              <a:cxn ang="0">
                <a:pos x="362" y="6"/>
              </a:cxn>
              <a:cxn ang="0">
                <a:pos x="364" y="6"/>
              </a:cxn>
              <a:cxn ang="0">
                <a:pos x="368" y="4"/>
              </a:cxn>
              <a:cxn ang="0">
                <a:pos x="370" y="4"/>
              </a:cxn>
              <a:cxn ang="0">
                <a:pos x="372" y="4"/>
              </a:cxn>
              <a:cxn ang="0">
                <a:pos x="375" y="2"/>
              </a:cxn>
              <a:cxn ang="0">
                <a:pos x="377" y="2"/>
              </a:cxn>
              <a:cxn ang="0">
                <a:pos x="379" y="0"/>
              </a:cxn>
              <a:cxn ang="0">
                <a:pos x="396" y="19"/>
              </a:cxn>
              <a:cxn ang="0">
                <a:pos x="19" y="398"/>
              </a:cxn>
            </a:cxnLst>
            <a:rect l="0" t="0" r="r" b="b"/>
            <a:pathLst>
              <a:path w="397" h="399">
                <a:moveTo>
                  <a:pt x="19" y="398"/>
                </a:moveTo>
                <a:lnTo>
                  <a:pt x="2" y="389"/>
                </a:lnTo>
                <a:lnTo>
                  <a:pt x="0" y="366"/>
                </a:lnTo>
                <a:lnTo>
                  <a:pt x="32" y="321"/>
                </a:lnTo>
                <a:lnTo>
                  <a:pt x="15" y="306"/>
                </a:lnTo>
                <a:lnTo>
                  <a:pt x="300" y="21"/>
                </a:lnTo>
                <a:lnTo>
                  <a:pt x="304" y="21"/>
                </a:lnTo>
                <a:lnTo>
                  <a:pt x="306" y="19"/>
                </a:lnTo>
                <a:lnTo>
                  <a:pt x="308" y="19"/>
                </a:lnTo>
                <a:lnTo>
                  <a:pt x="311" y="19"/>
                </a:lnTo>
                <a:lnTo>
                  <a:pt x="313" y="19"/>
                </a:lnTo>
                <a:lnTo>
                  <a:pt x="317" y="19"/>
                </a:lnTo>
                <a:lnTo>
                  <a:pt x="319" y="17"/>
                </a:lnTo>
                <a:lnTo>
                  <a:pt x="321" y="17"/>
                </a:lnTo>
                <a:lnTo>
                  <a:pt x="323" y="17"/>
                </a:lnTo>
                <a:lnTo>
                  <a:pt x="326" y="17"/>
                </a:lnTo>
                <a:lnTo>
                  <a:pt x="328" y="15"/>
                </a:lnTo>
                <a:lnTo>
                  <a:pt x="332" y="15"/>
                </a:lnTo>
                <a:lnTo>
                  <a:pt x="334" y="15"/>
                </a:lnTo>
                <a:lnTo>
                  <a:pt x="336" y="15"/>
                </a:lnTo>
                <a:lnTo>
                  <a:pt x="338" y="13"/>
                </a:lnTo>
                <a:lnTo>
                  <a:pt x="340" y="13"/>
                </a:lnTo>
                <a:lnTo>
                  <a:pt x="343" y="13"/>
                </a:lnTo>
                <a:lnTo>
                  <a:pt x="345" y="11"/>
                </a:lnTo>
                <a:lnTo>
                  <a:pt x="349" y="11"/>
                </a:lnTo>
                <a:lnTo>
                  <a:pt x="351" y="11"/>
                </a:lnTo>
                <a:lnTo>
                  <a:pt x="353" y="9"/>
                </a:lnTo>
                <a:lnTo>
                  <a:pt x="355" y="9"/>
                </a:lnTo>
                <a:lnTo>
                  <a:pt x="357" y="9"/>
                </a:lnTo>
                <a:lnTo>
                  <a:pt x="360" y="6"/>
                </a:lnTo>
                <a:lnTo>
                  <a:pt x="362" y="6"/>
                </a:lnTo>
                <a:lnTo>
                  <a:pt x="364" y="6"/>
                </a:lnTo>
                <a:lnTo>
                  <a:pt x="368" y="4"/>
                </a:lnTo>
                <a:lnTo>
                  <a:pt x="370" y="4"/>
                </a:lnTo>
                <a:lnTo>
                  <a:pt x="372" y="4"/>
                </a:lnTo>
                <a:lnTo>
                  <a:pt x="375" y="2"/>
                </a:lnTo>
                <a:lnTo>
                  <a:pt x="377" y="2"/>
                </a:lnTo>
                <a:lnTo>
                  <a:pt x="379" y="0"/>
                </a:lnTo>
                <a:lnTo>
                  <a:pt x="396" y="19"/>
                </a:lnTo>
                <a:lnTo>
                  <a:pt x="19" y="398"/>
                </a:lnTo>
              </a:path>
            </a:pathLst>
          </a:custGeom>
          <a:solidFill>
            <a:srgbClr val="242424"/>
          </a:solidFill>
          <a:ln w="9525" cap="rnd">
            <a:noFill/>
            <a:round/>
            <a:headEnd/>
            <a:tailEnd/>
          </a:ln>
          <a:effectLst/>
        </p:spPr>
        <p:txBody>
          <a:bodyPr/>
          <a:lstStyle/>
          <a:p>
            <a:endParaRPr lang="en-US"/>
          </a:p>
        </p:txBody>
      </p:sp>
      <p:sp>
        <p:nvSpPr>
          <p:cNvPr id="39233" name="Freeform 321"/>
          <p:cNvSpPr>
            <a:spLocks/>
          </p:cNvSpPr>
          <p:nvPr/>
        </p:nvSpPr>
        <p:spPr bwMode="auto">
          <a:xfrm>
            <a:off x="2903538" y="3468688"/>
            <a:ext cx="762000" cy="773112"/>
          </a:xfrm>
          <a:custGeom>
            <a:avLst/>
            <a:gdLst/>
            <a:ahLst/>
            <a:cxnLst>
              <a:cxn ang="0">
                <a:pos x="36" y="425"/>
              </a:cxn>
              <a:cxn ang="0">
                <a:pos x="36" y="423"/>
              </a:cxn>
              <a:cxn ang="0">
                <a:pos x="36" y="421"/>
              </a:cxn>
              <a:cxn ang="0">
                <a:pos x="34" y="421"/>
              </a:cxn>
              <a:cxn ang="0">
                <a:pos x="34" y="419"/>
              </a:cxn>
              <a:cxn ang="0">
                <a:pos x="34" y="417"/>
              </a:cxn>
              <a:cxn ang="0">
                <a:pos x="32" y="417"/>
              </a:cxn>
              <a:cxn ang="0">
                <a:pos x="32" y="415"/>
              </a:cxn>
              <a:cxn ang="0">
                <a:pos x="30" y="413"/>
              </a:cxn>
              <a:cxn ang="0">
                <a:pos x="30" y="411"/>
              </a:cxn>
              <a:cxn ang="0">
                <a:pos x="27" y="408"/>
              </a:cxn>
              <a:cxn ang="0">
                <a:pos x="27" y="406"/>
              </a:cxn>
              <a:cxn ang="0">
                <a:pos x="25" y="404"/>
              </a:cxn>
              <a:cxn ang="0">
                <a:pos x="25" y="402"/>
              </a:cxn>
              <a:cxn ang="0">
                <a:pos x="23" y="400"/>
              </a:cxn>
              <a:cxn ang="0">
                <a:pos x="2" y="389"/>
              </a:cxn>
              <a:cxn ang="0">
                <a:pos x="0" y="368"/>
              </a:cxn>
              <a:cxn ang="0">
                <a:pos x="362" y="6"/>
              </a:cxn>
              <a:cxn ang="0">
                <a:pos x="364" y="6"/>
              </a:cxn>
              <a:cxn ang="0">
                <a:pos x="366" y="6"/>
              </a:cxn>
              <a:cxn ang="0">
                <a:pos x="366" y="4"/>
              </a:cxn>
              <a:cxn ang="0">
                <a:pos x="368" y="4"/>
              </a:cxn>
              <a:cxn ang="0">
                <a:pos x="370" y="4"/>
              </a:cxn>
              <a:cxn ang="0">
                <a:pos x="372" y="4"/>
              </a:cxn>
              <a:cxn ang="0">
                <a:pos x="372" y="2"/>
              </a:cxn>
              <a:cxn ang="0">
                <a:pos x="375" y="2"/>
              </a:cxn>
              <a:cxn ang="0">
                <a:pos x="377" y="2"/>
              </a:cxn>
              <a:cxn ang="0">
                <a:pos x="379" y="0"/>
              </a:cxn>
              <a:cxn ang="0">
                <a:pos x="409" y="36"/>
              </a:cxn>
              <a:cxn ang="0">
                <a:pos x="409" y="53"/>
              </a:cxn>
              <a:cxn ang="0">
                <a:pos x="36" y="425"/>
              </a:cxn>
            </a:cxnLst>
            <a:rect l="0" t="0" r="r" b="b"/>
            <a:pathLst>
              <a:path w="410" h="426">
                <a:moveTo>
                  <a:pt x="36" y="425"/>
                </a:moveTo>
                <a:lnTo>
                  <a:pt x="36" y="423"/>
                </a:lnTo>
                <a:lnTo>
                  <a:pt x="36" y="421"/>
                </a:lnTo>
                <a:lnTo>
                  <a:pt x="34" y="421"/>
                </a:lnTo>
                <a:lnTo>
                  <a:pt x="34" y="419"/>
                </a:lnTo>
                <a:lnTo>
                  <a:pt x="34" y="417"/>
                </a:lnTo>
                <a:lnTo>
                  <a:pt x="32" y="417"/>
                </a:lnTo>
                <a:lnTo>
                  <a:pt x="32" y="415"/>
                </a:lnTo>
                <a:lnTo>
                  <a:pt x="30" y="413"/>
                </a:lnTo>
                <a:lnTo>
                  <a:pt x="30" y="411"/>
                </a:lnTo>
                <a:lnTo>
                  <a:pt x="27" y="408"/>
                </a:lnTo>
                <a:lnTo>
                  <a:pt x="27" y="406"/>
                </a:lnTo>
                <a:lnTo>
                  <a:pt x="25" y="404"/>
                </a:lnTo>
                <a:lnTo>
                  <a:pt x="25" y="402"/>
                </a:lnTo>
                <a:lnTo>
                  <a:pt x="23" y="400"/>
                </a:lnTo>
                <a:lnTo>
                  <a:pt x="2" y="389"/>
                </a:lnTo>
                <a:lnTo>
                  <a:pt x="0" y="368"/>
                </a:lnTo>
                <a:lnTo>
                  <a:pt x="362" y="6"/>
                </a:lnTo>
                <a:lnTo>
                  <a:pt x="364" y="6"/>
                </a:lnTo>
                <a:lnTo>
                  <a:pt x="366" y="6"/>
                </a:lnTo>
                <a:lnTo>
                  <a:pt x="366" y="4"/>
                </a:lnTo>
                <a:lnTo>
                  <a:pt x="368" y="4"/>
                </a:lnTo>
                <a:lnTo>
                  <a:pt x="370" y="4"/>
                </a:lnTo>
                <a:lnTo>
                  <a:pt x="372" y="4"/>
                </a:lnTo>
                <a:lnTo>
                  <a:pt x="372" y="2"/>
                </a:lnTo>
                <a:lnTo>
                  <a:pt x="375" y="2"/>
                </a:lnTo>
                <a:lnTo>
                  <a:pt x="377" y="2"/>
                </a:lnTo>
                <a:lnTo>
                  <a:pt x="379" y="0"/>
                </a:lnTo>
                <a:lnTo>
                  <a:pt x="409" y="36"/>
                </a:lnTo>
                <a:lnTo>
                  <a:pt x="409" y="53"/>
                </a:lnTo>
                <a:lnTo>
                  <a:pt x="36" y="425"/>
                </a:lnTo>
              </a:path>
            </a:pathLst>
          </a:custGeom>
          <a:solidFill>
            <a:srgbClr val="292929"/>
          </a:solidFill>
          <a:ln w="9525" cap="rnd">
            <a:noFill/>
            <a:round/>
            <a:headEnd/>
            <a:tailEnd/>
          </a:ln>
          <a:effectLst/>
        </p:spPr>
        <p:txBody>
          <a:bodyPr/>
          <a:lstStyle/>
          <a:p>
            <a:endParaRPr lang="en-US"/>
          </a:p>
        </p:txBody>
      </p:sp>
      <p:sp>
        <p:nvSpPr>
          <p:cNvPr id="39234" name="Freeform 322"/>
          <p:cNvSpPr>
            <a:spLocks/>
          </p:cNvSpPr>
          <p:nvPr/>
        </p:nvSpPr>
        <p:spPr bwMode="auto">
          <a:xfrm>
            <a:off x="2938463" y="3502025"/>
            <a:ext cx="774700" cy="798513"/>
          </a:xfrm>
          <a:custGeom>
            <a:avLst/>
            <a:gdLst/>
            <a:ahLst/>
            <a:cxnLst>
              <a:cxn ang="0">
                <a:pos x="32" y="438"/>
              </a:cxn>
              <a:cxn ang="0">
                <a:pos x="32" y="436"/>
              </a:cxn>
              <a:cxn ang="0">
                <a:pos x="30" y="436"/>
              </a:cxn>
              <a:cxn ang="0">
                <a:pos x="30" y="434"/>
              </a:cxn>
              <a:cxn ang="0">
                <a:pos x="30" y="432"/>
              </a:cxn>
              <a:cxn ang="0">
                <a:pos x="28" y="430"/>
              </a:cxn>
              <a:cxn ang="0">
                <a:pos x="28" y="428"/>
              </a:cxn>
              <a:cxn ang="0">
                <a:pos x="25" y="426"/>
              </a:cxn>
              <a:cxn ang="0">
                <a:pos x="25" y="423"/>
              </a:cxn>
              <a:cxn ang="0">
                <a:pos x="25" y="421"/>
              </a:cxn>
              <a:cxn ang="0">
                <a:pos x="23" y="421"/>
              </a:cxn>
              <a:cxn ang="0">
                <a:pos x="23" y="419"/>
              </a:cxn>
              <a:cxn ang="0">
                <a:pos x="21" y="417"/>
              </a:cxn>
              <a:cxn ang="0">
                <a:pos x="21" y="415"/>
              </a:cxn>
              <a:cxn ang="0">
                <a:pos x="21" y="413"/>
              </a:cxn>
              <a:cxn ang="0">
                <a:pos x="19" y="411"/>
              </a:cxn>
              <a:cxn ang="0">
                <a:pos x="19" y="409"/>
              </a:cxn>
              <a:cxn ang="0">
                <a:pos x="17" y="406"/>
              </a:cxn>
              <a:cxn ang="0">
                <a:pos x="17" y="404"/>
              </a:cxn>
              <a:cxn ang="0">
                <a:pos x="15" y="402"/>
              </a:cxn>
              <a:cxn ang="0">
                <a:pos x="15" y="400"/>
              </a:cxn>
              <a:cxn ang="0">
                <a:pos x="13" y="398"/>
              </a:cxn>
              <a:cxn ang="0">
                <a:pos x="13" y="396"/>
              </a:cxn>
              <a:cxn ang="0">
                <a:pos x="13" y="394"/>
              </a:cxn>
              <a:cxn ang="0">
                <a:pos x="11" y="394"/>
              </a:cxn>
              <a:cxn ang="0">
                <a:pos x="11" y="392"/>
              </a:cxn>
              <a:cxn ang="0">
                <a:pos x="8" y="389"/>
              </a:cxn>
              <a:cxn ang="0">
                <a:pos x="8" y="387"/>
              </a:cxn>
              <a:cxn ang="0">
                <a:pos x="6" y="385"/>
              </a:cxn>
              <a:cxn ang="0">
                <a:pos x="6" y="383"/>
              </a:cxn>
              <a:cxn ang="0">
                <a:pos x="4" y="383"/>
              </a:cxn>
              <a:cxn ang="0">
                <a:pos x="4" y="381"/>
              </a:cxn>
              <a:cxn ang="0">
                <a:pos x="0" y="379"/>
              </a:cxn>
              <a:cxn ang="0">
                <a:pos x="377" y="0"/>
              </a:cxn>
              <a:cxn ang="0">
                <a:pos x="390" y="17"/>
              </a:cxn>
              <a:cxn ang="0">
                <a:pos x="390" y="47"/>
              </a:cxn>
              <a:cxn ang="0">
                <a:pos x="407" y="49"/>
              </a:cxn>
              <a:cxn ang="0">
                <a:pos x="415" y="56"/>
              </a:cxn>
              <a:cxn ang="0">
                <a:pos x="32" y="438"/>
              </a:cxn>
            </a:cxnLst>
            <a:rect l="0" t="0" r="r" b="b"/>
            <a:pathLst>
              <a:path w="416" h="439">
                <a:moveTo>
                  <a:pt x="32" y="438"/>
                </a:moveTo>
                <a:lnTo>
                  <a:pt x="32" y="436"/>
                </a:lnTo>
                <a:lnTo>
                  <a:pt x="30" y="436"/>
                </a:lnTo>
                <a:lnTo>
                  <a:pt x="30" y="434"/>
                </a:lnTo>
                <a:lnTo>
                  <a:pt x="30" y="432"/>
                </a:lnTo>
                <a:lnTo>
                  <a:pt x="28" y="430"/>
                </a:lnTo>
                <a:lnTo>
                  <a:pt x="28" y="428"/>
                </a:lnTo>
                <a:lnTo>
                  <a:pt x="25" y="426"/>
                </a:lnTo>
                <a:lnTo>
                  <a:pt x="25" y="423"/>
                </a:lnTo>
                <a:lnTo>
                  <a:pt x="25" y="421"/>
                </a:lnTo>
                <a:lnTo>
                  <a:pt x="23" y="421"/>
                </a:lnTo>
                <a:lnTo>
                  <a:pt x="23" y="419"/>
                </a:lnTo>
                <a:lnTo>
                  <a:pt x="21" y="417"/>
                </a:lnTo>
                <a:lnTo>
                  <a:pt x="21" y="415"/>
                </a:lnTo>
                <a:lnTo>
                  <a:pt x="21" y="413"/>
                </a:lnTo>
                <a:lnTo>
                  <a:pt x="19" y="411"/>
                </a:lnTo>
                <a:lnTo>
                  <a:pt x="19" y="409"/>
                </a:lnTo>
                <a:lnTo>
                  <a:pt x="17" y="406"/>
                </a:lnTo>
                <a:lnTo>
                  <a:pt x="17" y="404"/>
                </a:lnTo>
                <a:lnTo>
                  <a:pt x="15" y="402"/>
                </a:lnTo>
                <a:lnTo>
                  <a:pt x="15" y="400"/>
                </a:lnTo>
                <a:lnTo>
                  <a:pt x="13" y="398"/>
                </a:lnTo>
                <a:lnTo>
                  <a:pt x="13" y="396"/>
                </a:lnTo>
                <a:lnTo>
                  <a:pt x="13" y="394"/>
                </a:lnTo>
                <a:lnTo>
                  <a:pt x="11" y="394"/>
                </a:lnTo>
                <a:lnTo>
                  <a:pt x="11" y="392"/>
                </a:lnTo>
                <a:lnTo>
                  <a:pt x="8" y="389"/>
                </a:lnTo>
                <a:lnTo>
                  <a:pt x="8" y="387"/>
                </a:lnTo>
                <a:lnTo>
                  <a:pt x="6" y="385"/>
                </a:lnTo>
                <a:lnTo>
                  <a:pt x="6" y="383"/>
                </a:lnTo>
                <a:lnTo>
                  <a:pt x="4" y="383"/>
                </a:lnTo>
                <a:lnTo>
                  <a:pt x="4" y="381"/>
                </a:lnTo>
                <a:lnTo>
                  <a:pt x="0" y="379"/>
                </a:lnTo>
                <a:lnTo>
                  <a:pt x="377" y="0"/>
                </a:lnTo>
                <a:lnTo>
                  <a:pt x="390" y="17"/>
                </a:lnTo>
                <a:lnTo>
                  <a:pt x="390" y="47"/>
                </a:lnTo>
                <a:lnTo>
                  <a:pt x="407" y="49"/>
                </a:lnTo>
                <a:lnTo>
                  <a:pt x="415" y="56"/>
                </a:lnTo>
                <a:lnTo>
                  <a:pt x="32" y="438"/>
                </a:lnTo>
              </a:path>
            </a:pathLst>
          </a:custGeom>
          <a:solidFill>
            <a:srgbClr val="2E2E2E"/>
          </a:solidFill>
          <a:ln w="9525" cap="rnd">
            <a:noFill/>
            <a:round/>
            <a:headEnd/>
            <a:tailEnd/>
          </a:ln>
          <a:effectLst/>
        </p:spPr>
        <p:txBody>
          <a:bodyPr/>
          <a:lstStyle/>
          <a:p>
            <a:endParaRPr lang="en-US"/>
          </a:p>
        </p:txBody>
      </p:sp>
      <p:sp>
        <p:nvSpPr>
          <p:cNvPr id="39235" name="Freeform 323"/>
          <p:cNvSpPr>
            <a:spLocks/>
          </p:cNvSpPr>
          <p:nvPr/>
        </p:nvSpPr>
        <p:spPr bwMode="auto">
          <a:xfrm>
            <a:off x="2970213" y="3563938"/>
            <a:ext cx="773112" cy="793750"/>
          </a:xfrm>
          <a:custGeom>
            <a:avLst/>
            <a:gdLst/>
            <a:ahLst/>
            <a:cxnLst>
              <a:cxn ang="0">
                <a:pos x="0" y="372"/>
              </a:cxn>
              <a:cxn ang="0">
                <a:pos x="2" y="375"/>
              </a:cxn>
              <a:cxn ang="0">
                <a:pos x="2" y="377"/>
              </a:cxn>
              <a:cxn ang="0">
                <a:pos x="4" y="379"/>
              </a:cxn>
              <a:cxn ang="0">
                <a:pos x="4" y="381"/>
              </a:cxn>
              <a:cxn ang="0">
                <a:pos x="4" y="383"/>
              </a:cxn>
              <a:cxn ang="0">
                <a:pos x="6" y="385"/>
              </a:cxn>
              <a:cxn ang="0">
                <a:pos x="6" y="387"/>
              </a:cxn>
              <a:cxn ang="0">
                <a:pos x="8" y="389"/>
              </a:cxn>
              <a:cxn ang="0">
                <a:pos x="8" y="392"/>
              </a:cxn>
              <a:cxn ang="0">
                <a:pos x="11" y="394"/>
              </a:cxn>
              <a:cxn ang="0">
                <a:pos x="11" y="396"/>
              </a:cxn>
              <a:cxn ang="0">
                <a:pos x="11" y="398"/>
              </a:cxn>
              <a:cxn ang="0">
                <a:pos x="13" y="398"/>
              </a:cxn>
              <a:cxn ang="0">
                <a:pos x="13" y="400"/>
              </a:cxn>
              <a:cxn ang="0">
                <a:pos x="15" y="402"/>
              </a:cxn>
              <a:cxn ang="0">
                <a:pos x="15" y="404"/>
              </a:cxn>
              <a:cxn ang="0">
                <a:pos x="15" y="406"/>
              </a:cxn>
              <a:cxn ang="0">
                <a:pos x="17" y="409"/>
              </a:cxn>
              <a:cxn ang="0">
                <a:pos x="17" y="411"/>
              </a:cxn>
              <a:cxn ang="0">
                <a:pos x="19" y="413"/>
              </a:cxn>
              <a:cxn ang="0">
                <a:pos x="19" y="415"/>
              </a:cxn>
              <a:cxn ang="0">
                <a:pos x="21" y="417"/>
              </a:cxn>
              <a:cxn ang="0">
                <a:pos x="21" y="419"/>
              </a:cxn>
              <a:cxn ang="0">
                <a:pos x="21" y="421"/>
              </a:cxn>
              <a:cxn ang="0">
                <a:pos x="23" y="423"/>
              </a:cxn>
              <a:cxn ang="0">
                <a:pos x="23" y="426"/>
              </a:cxn>
              <a:cxn ang="0">
                <a:pos x="25" y="428"/>
              </a:cxn>
              <a:cxn ang="0">
                <a:pos x="25" y="430"/>
              </a:cxn>
              <a:cxn ang="0">
                <a:pos x="28" y="432"/>
              </a:cxn>
              <a:cxn ang="0">
                <a:pos x="30" y="434"/>
              </a:cxn>
              <a:cxn ang="0">
                <a:pos x="30" y="436"/>
              </a:cxn>
              <a:cxn ang="0">
                <a:pos x="415" y="51"/>
              </a:cxn>
              <a:cxn ang="0">
                <a:pos x="413" y="39"/>
              </a:cxn>
              <a:cxn ang="0">
                <a:pos x="390" y="15"/>
              </a:cxn>
              <a:cxn ang="0">
                <a:pos x="373" y="13"/>
              </a:cxn>
              <a:cxn ang="0">
                <a:pos x="373" y="0"/>
              </a:cxn>
              <a:cxn ang="0">
                <a:pos x="0" y="372"/>
              </a:cxn>
            </a:cxnLst>
            <a:rect l="0" t="0" r="r" b="b"/>
            <a:pathLst>
              <a:path w="416" h="437">
                <a:moveTo>
                  <a:pt x="0" y="372"/>
                </a:moveTo>
                <a:lnTo>
                  <a:pt x="2" y="375"/>
                </a:lnTo>
                <a:lnTo>
                  <a:pt x="2" y="377"/>
                </a:lnTo>
                <a:lnTo>
                  <a:pt x="4" y="379"/>
                </a:lnTo>
                <a:lnTo>
                  <a:pt x="4" y="381"/>
                </a:lnTo>
                <a:lnTo>
                  <a:pt x="4" y="383"/>
                </a:lnTo>
                <a:lnTo>
                  <a:pt x="6" y="385"/>
                </a:lnTo>
                <a:lnTo>
                  <a:pt x="6" y="387"/>
                </a:lnTo>
                <a:lnTo>
                  <a:pt x="8" y="389"/>
                </a:lnTo>
                <a:lnTo>
                  <a:pt x="8" y="392"/>
                </a:lnTo>
                <a:lnTo>
                  <a:pt x="11" y="394"/>
                </a:lnTo>
                <a:lnTo>
                  <a:pt x="11" y="396"/>
                </a:lnTo>
                <a:lnTo>
                  <a:pt x="11" y="398"/>
                </a:lnTo>
                <a:lnTo>
                  <a:pt x="13" y="398"/>
                </a:lnTo>
                <a:lnTo>
                  <a:pt x="13" y="400"/>
                </a:lnTo>
                <a:lnTo>
                  <a:pt x="15" y="402"/>
                </a:lnTo>
                <a:lnTo>
                  <a:pt x="15" y="404"/>
                </a:lnTo>
                <a:lnTo>
                  <a:pt x="15" y="406"/>
                </a:lnTo>
                <a:lnTo>
                  <a:pt x="17" y="409"/>
                </a:lnTo>
                <a:lnTo>
                  <a:pt x="17" y="411"/>
                </a:lnTo>
                <a:lnTo>
                  <a:pt x="19" y="413"/>
                </a:lnTo>
                <a:lnTo>
                  <a:pt x="19" y="415"/>
                </a:lnTo>
                <a:lnTo>
                  <a:pt x="21" y="417"/>
                </a:lnTo>
                <a:lnTo>
                  <a:pt x="21" y="419"/>
                </a:lnTo>
                <a:lnTo>
                  <a:pt x="21" y="421"/>
                </a:lnTo>
                <a:lnTo>
                  <a:pt x="23" y="423"/>
                </a:lnTo>
                <a:lnTo>
                  <a:pt x="23" y="426"/>
                </a:lnTo>
                <a:lnTo>
                  <a:pt x="25" y="428"/>
                </a:lnTo>
                <a:lnTo>
                  <a:pt x="25" y="430"/>
                </a:lnTo>
                <a:lnTo>
                  <a:pt x="28" y="432"/>
                </a:lnTo>
                <a:lnTo>
                  <a:pt x="30" y="434"/>
                </a:lnTo>
                <a:lnTo>
                  <a:pt x="30" y="436"/>
                </a:lnTo>
                <a:lnTo>
                  <a:pt x="415" y="51"/>
                </a:lnTo>
                <a:lnTo>
                  <a:pt x="413" y="39"/>
                </a:lnTo>
                <a:lnTo>
                  <a:pt x="390" y="15"/>
                </a:lnTo>
                <a:lnTo>
                  <a:pt x="373" y="13"/>
                </a:lnTo>
                <a:lnTo>
                  <a:pt x="373" y="0"/>
                </a:lnTo>
                <a:lnTo>
                  <a:pt x="0" y="372"/>
                </a:lnTo>
              </a:path>
            </a:pathLst>
          </a:custGeom>
          <a:solidFill>
            <a:srgbClr val="333333"/>
          </a:solidFill>
          <a:ln w="9525" cap="rnd">
            <a:noFill/>
            <a:round/>
            <a:headEnd/>
            <a:tailEnd/>
          </a:ln>
          <a:effectLst/>
        </p:spPr>
        <p:txBody>
          <a:bodyPr/>
          <a:lstStyle/>
          <a:p>
            <a:endParaRPr lang="en-US"/>
          </a:p>
        </p:txBody>
      </p:sp>
      <p:sp>
        <p:nvSpPr>
          <p:cNvPr id="39236" name="Freeform 324"/>
          <p:cNvSpPr>
            <a:spLocks/>
          </p:cNvSpPr>
          <p:nvPr/>
        </p:nvSpPr>
        <p:spPr bwMode="auto">
          <a:xfrm>
            <a:off x="2998788" y="3603625"/>
            <a:ext cx="781050" cy="809625"/>
          </a:xfrm>
          <a:custGeom>
            <a:avLst/>
            <a:gdLst/>
            <a:ahLst/>
            <a:cxnLst>
              <a:cxn ang="0">
                <a:pos x="0" y="382"/>
              </a:cxn>
              <a:cxn ang="0">
                <a:pos x="0" y="384"/>
              </a:cxn>
              <a:cxn ang="0">
                <a:pos x="2" y="387"/>
              </a:cxn>
              <a:cxn ang="0">
                <a:pos x="2" y="389"/>
              </a:cxn>
              <a:cxn ang="0">
                <a:pos x="4" y="391"/>
              </a:cxn>
              <a:cxn ang="0">
                <a:pos x="4" y="393"/>
              </a:cxn>
              <a:cxn ang="0">
                <a:pos x="6" y="395"/>
              </a:cxn>
              <a:cxn ang="0">
                <a:pos x="6" y="397"/>
              </a:cxn>
              <a:cxn ang="0">
                <a:pos x="6" y="399"/>
              </a:cxn>
              <a:cxn ang="0">
                <a:pos x="8" y="401"/>
              </a:cxn>
              <a:cxn ang="0">
                <a:pos x="8" y="404"/>
              </a:cxn>
              <a:cxn ang="0">
                <a:pos x="10" y="406"/>
              </a:cxn>
              <a:cxn ang="0">
                <a:pos x="13" y="408"/>
              </a:cxn>
              <a:cxn ang="0">
                <a:pos x="13" y="410"/>
              </a:cxn>
              <a:cxn ang="0">
                <a:pos x="15" y="412"/>
              </a:cxn>
              <a:cxn ang="0">
                <a:pos x="15" y="414"/>
              </a:cxn>
              <a:cxn ang="0">
                <a:pos x="15" y="416"/>
              </a:cxn>
              <a:cxn ang="0">
                <a:pos x="17" y="419"/>
              </a:cxn>
              <a:cxn ang="0">
                <a:pos x="17" y="421"/>
              </a:cxn>
              <a:cxn ang="0">
                <a:pos x="19" y="423"/>
              </a:cxn>
              <a:cxn ang="0">
                <a:pos x="19" y="425"/>
              </a:cxn>
              <a:cxn ang="0">
                <a:pos x="21" y="425"/>
              </a:cxn>
              <a:cxn ang="0">
                <a:pos x="21" y="427"/>
              </a:cxn>
              <a:cxn ang="0">
                <a:pos x="23" y="429"/>
              </a:cxn>
              <a:cxn ang="0">
                <a:pos x="25" y="431"/>
              </a:cxn>
              <a:cxn ang="0">
                <a:pos x="25" y="433"/>
              </a:cxn>
              <a:cxn ang="0">
                <a:pos x="28" y="436"/>
              </a:cxn>
              <a:cxn ang="0">
                <a:pos x="30" y="438"/>
              </a:cxn>
              <a:cxn ang="0">
                <a:pos x="30" y="440"/>
              </a:cxn>
              <a:cxn ang="0">
                <a:pos x="32" y="442"/>
              </a:cxn>
              <a:cxn ang="0">
                <a:pos x="34" y="444"/>
              </a:cxn>
              <a:cxn ang="0">
                <a:pos x="419" y="57"/>
              </a:cxn>
              <a:cxn ang="0">
                <a:pos x="407" y="51"/>
              </a:cxn>
              <a:cxn ang="0">
                <a:pos x="400" y="31"/>
              </a:cxn>
              <a:cxn ang="0">
                <a:pos x="398" y="17"/>
              </a:cxn>
              <a:cxn ang="0">
                <a:pos x="383" y="0"/>
              </a:cxn>
              <a:cxn ang="0">
                <a:pos x="0" y="382"/>
              </a:cxn>
            </a:cxnLst>
            <a:rect l="0" t="0" r="r" b="b"/>
            <a:pathLst>
              <a:path w="420" h="445">
                <a:moveTo>
                  <a:pt x="0" y="382"/>
                </a:moveTo>
                <a:lnTo>
                  <a:pt x="0" y="384"/>
                </a:lnTo>
                <a:lnTo>
                  <a:pt x="2" y="387"/>
                </a:lnTo>
                <a:lnTo>
                  <a:pt x="2" y="389"/>
                </a:lnTo>
                <a:lnTo>
                  <a:pt x="4" y="391"/>
                </a:lnTo>
                <a:lnTo>
                  <a:pt x="4" y="393"/>
                </a:lnTo>
                <a:lnTo>
                  <a:pt x="6" y="395"/>
                </a:lnTo>
                <a:lnTo>
                  <a:pt x="6" y="397"/>
                </a:lnTo>
                <a:lnTo>
                  <a:pt x="6" y="399"/>
                </a:lnTo>
                <a:lnTo>
                  <a:pt x="8" y="401"/>
                </a:lnTo>
                <a:lnTo>
                  <a:pt x="8" y="404"/>
                </a:lnTo>
                <a:lnTo>
                  <a:pt x="10" y="406"/>
                </a:lnTo>
                <a:lnTo>
                  <a:pt x="13" y="408"/>
                </a:lnTo>
                <a:lnTo>
                  <a:pt x="13" y="410"/>
                </a:lnTo>
                <a:lnTo>
                  <a:pt x="15" y="412"/>
                </a:lnTo>
                <a:lnTo>
                  <a:pt x="15" y="414"/>
                </a:lnTo>
                <a:lnTo>
                  <a:pt x="15" y="416"/>
                </a:lnTo>
                <a:lnTo>
                  <a:pt x="17" y="419"/>
                </a:lnTo>
                <a:lnTo>
                  <a:pt x="17" y="421"/>
                </a:lnTo>
                <a:lnTo>
                  <a:pt x="19" y="423"/>
                </a:lnTo>
                <a:lnTo>
                  <a:pt x="19" y="425"/>
                </a:lnTo>
                <a:lnTo>
                  <a:pt x="21" y="425"/>
                </a:lnTo>
                <a:lnTo>
                  <a:pt x="21" y="427"/>
                </a:lnTo>
                <a:lnTo>
                  <a:pt x="23" y="429"/>
                </a:lnTo>
                <a:lnTo>
                  <a:pt x="25" y="431"/>
                </a:lnTo>
                <a:lnTo>
                  <a:pt x="25" y="433"/>
                </a:lnTo>
                <a:lnTo>
                  <a:pt x="28" y="436"/>
                </a:lnTo>
                <a:lnTo>
                  <a:pt x="30" y="438"/>
                </a:lnTo>
                <a:lnTo>
                  <a:pt x="30" y="440"/>
                </a:lnTo>
                <a:lnTo>
                  <a:pt x="32" y="442"/>
                </a:lnTo>
                <a:lnTo>
                  <a:pt x="34" y="444"/>
                </a:lnTo>
                <a:lnTo>
                  <a:pt x="419" y="57"/>
                </a:lnTo>
                <a:lnTo>
                  <a:pt x="407" y="51"/>
                </a:lnTo>
                <a:lnTo>
                  <a:pt x="400" y="31"/>
                </a:lnTo>
                <a:lnTo>
                  <a:pt x="398" y="17"/>
                </a:lnTo>
                <a:lnTo>
                  <a:pt x="383" y="0"/>
                </a:lnTo>
                <a:lnTo>
                  <a:pt x="0" y="382"/>
                </a:lnTo>
              </a:path>
            </a:pathLst>
          </a:custGeom>
          <a:solidFill>
            <a:srgbClr val="383838"/>
          </a:solidFill>
          <a:ln w="9525" cap="rnd">
            <a:noFill/>
            <a:round/>
            <a:headEnd/>
            <a:tailEnd/>
          </a:ln>
          <a:effectLst/>
        </p:spPr>
        <p:txBody>
          <a:bodyPr/>
          <a:lstStyle/>
          <a:p>
            <a:endParaRPr lang="en-US"/>
          </a:p>
        </p:txBody>
      </p:sp>
      <p:sp>
        <p:nvSpPr>
          <p:cNvPr id="39237" name="Freeform 325"/>
          <p:cNvSpPr>
            <a:spLocks/>
          </p:cNvSpPr>
          <p:nvPr/>
        </p:nvSpPr>
        <p:spPr bwMode="auto">
          <a:xfrm>
            <a:off x="3025775" y="3657600"/>
            <a:ext cx="822325" cy="820738"/>
          </a:xfrm>
          <a:custGeom>
            <a:avLst/>
            <a:gdLst/>
            <a:ahLst/>
            <a:cxnLst>
              <a:cxn ang="0">
                <a:pos x="27" y="451"/>
              </a:cxn>
              <a:cxn ang="0">
                <a:pos x="21" y="417"/>
              </a:cxn>
              <a:cxn ang="0">
                <a:pos x="19" y="417"/>
              </a:cxn>
              <a:cxn ang="0">
                <a:pos x="19" y="415"/>
              </a:cxn>
              <a:cxn ang="0">
                <a:pos x="17" y="413"/>
              </a:cxn>
              <a:cxn ang="0">
                <a:pos x="17" y="411"/>
              </a:cxn>
              <a:cxn ang="0">
                <a:pos x="15" y="411"/>
              </a:cxn>
              <a:cxn ang="0">
                <a:pos x="15" y="409"/>
              </a:cxn>
              <a:cxn ang="0">
                <a:pos x="13" y="407"/>
              </a:cxn>
              <a:cxn ang="0">
                <a:pos x="10" y="404"/>
              </a:cxn>
              <a:cxn ang="0">
                <a:pos x="10" y="402"/>
              </a:cxn>
              <a:cxn ang="0">
                <a:pos x="8" y="402"/>
              </a:cxn>
              <a:cxn ang="0">
                <a:pos x="8" y="400"/>
              </a:cxn>
              <a:cxn ang="0">
                <a:pos x="6" y="398"/>
              </a:cxn>
              <a:cxn ang="0">
                <a:pos x="6" y="396"/>
              </a:cxn>
              <a:cxn ang="0">
                <a:pos x="4" y="394"/>
              </a:cxn>
              <a:cxn ang="0">
                <a:pos x="4" y="392"/>
              </a:cxn>
              <a:cxn ang="0">
                <a:pos x="2" y="392"/>
              </a:cxn>
              <a:cxn ang="0">
                <a:pos x="2" y="390"/>
              </a:cxn>
              <a:cxn ang="0">
                <a:pos x="2" y="387"/>
              </a:cxn>
              <a:cxn ang="0">
                <a:pos x="0" y="387"/>
              </a:cxn>
              <a:cxn ang="0">
                <a:pos x="0" y="385"/>
              </a:cxn>
              <a:cxn ang="0">
                <a:pos x="385" y="0"/>
              </a:cxn>
              <a:cxn ang="0">
                <a:pos x="385" y="2"/>
              </a:cxn>
              <a:cxn ang="0">
                <a:pos x="392" y="22"/>
              </a:cxn>
              <a:cxn ang="0">
                <a:pos x="428" y="41"/>
              </a:cxn>
              <a:cxn ang="0">
                <a:pos x="430" y="41"/>
              </a:cxn>
              <a:cxn ang="0">
                <a:pos x="432" y="41"/>
              </a:cxn>
              <a:cxn ang="0">
                <a:pos x="432" y="39"/>
              </a:cxn>
              <a:cxn ang="0">
                <a:pos x="434" y="39"/>
              </a:cxn>
              <a:cxn ang="0">
                <a:pos x="436" y="39"/>
              </a:cxn>
              <a:cxn ang="0">
                <a:pos x="438" y="39"/>
              </a:cxn>
              <a:cxn ang="0">
                <a:pos x="441" y="39"/>
              </a:cxn>
              <a:cxn ang="0">
                <a:pos x="27" y="451"/>
              </a:cxn>
            </a:cxnLst>
            <a:rect l="0" t="0" r="r" b="b"/>
            <a:pathLst>
              <a:path w="442" h="452">
                <a:moveTo>
                  <a:pt x="27" y="451"/>
                </a:moveTo>
                <a:lnTo>
                  <a:pt x="21" y="417"/>
                </a:lnTo>
                <a:lnTo>
                  <a:pt x="19" y="417"/>
                </a:lnTo>
                <a:lnTo>
                  <a:pt x="19" y="415"/>
                </a:lnTo>
                <a:lnTo>
                  <a:pt x="17" y="413"/>
                </a:lnTo>
                <a:lnTo>
                  <a:pt x="17" y="411"/>
                </a:lnTo>
                <a:lnTo>
                  <a:pt x="15" y="411"/>
                </a:lnTo>
                <a:lnTo>
                  <a:pt x="15" y="409"/>
                </a:lnTo>
                <a:lnTo>
                  <a:pt x="13" y="407"/>
                </a:lnTo>
                <a:lnTo>
                  <a:pt x="10" y="404"/>
                </a:lnTo>
                <a:lnTo>
                  <a:pt x="10" y="402"/>
                </a:lnTo>
                <a:lnTo>
                  <a:pt x="8" y="402"/>
                </a:lnTo>
                <a:lnTo>
                  <a:pt x="8" y="400"/>
                </a:lnTo>
                <a:lnTo>
                  <a:pt x="6" y="398"/>
                </a:lnTo>
                <a:lnTo>
                  <a:pt x="6" y="396"/>
                </a:lnTo>
                <a:lnTo>
                  <a:pt x="4" y="394"/>
                </a:lnTo>
                <a:lnTo>
                  <a:pt x="4" y="392"/>
                </a:lnTo>
                <a:lnTo>
                  <a:pt x="2" y="392"/>
                </a:lnTo>
                <a:lnTo>
                  <a:pt x="2" y="390"/>
                </a:lnTo>
                <a:lnTo>
                  <a:pt x="2" y="387"/>
                </a:lnTo>
                <a:lnTo>
                  <a:pt x="0" y="387"/>
                </a:lnTo>
                <a:lnTo>
                  <a:pt x="0" y="385"/>
                </a:lnTo>
                <a:lnTo>
                  <a:pt x="385" y="0"/>
                </a:lnTo>
                <a:lnTo>
                  <a:pt x="385" y="2"/>
                </a:lnTo>
                <a:lnTo>
                  <a:pt x="392" y="22"/>
                </a:lnTo>
                <a:lnTo>
                  <a:pt x="428" y="41"/>
                </a:lnTo>
                <a:lnTo>
                  <a:pt x="430" y="41"/>
                </a:lnTo>
                <a:lnTo>
                  <a:pt x="432" y="41"/>
                </a:lnTo>
                <a:lnTo>
                  <a:pt x="432" y="39"/>
                </a:lnTo>
                <a:lnTo>
                  <a:pt x="434" y="39"/>
                </a:lnTo>
                <a:lnTo>
                  <a:pt x="436" y="39"/>
                </a:lnTo>
                <a:lnTo>
                  <a:pt x="438" y="39"/>
                </a:lnTo>
                <a:lnTo>
                  <a:pt x="441" y="39"/>
                </a:lnTo>
                <a:lnTo>
                  <a:pt x="27" y="451"/>
                </a:lnTo>
              </a:path>
            </a:pathLst>
          </a:custGeom>
          <a:solidFill>
            <a:srgbClr val="3D3D3D"/>
          </a:solidFill>
          <a:ln w="9525" cap="rnd">
            <a:noFill/>
            <a:round/>
            <a:headEnd/>
            <a:tailEnd/>
          </a:ln>
          <a:effectLst/>
        </p:spPr>
        <p:txBody>
          <a:bodyPr/>
          <a:lstStyle/>
          <a:p>
            <a:endParaRPr lang="en-US"/>
          </a:p>
        </p:txBody>
      </p:sp>
      <p:sp>
        <p:nvSpPr>
          <p:cNvPr id="39238" name="Freeform 326"/>
          <p:cNvSpPr>
            <a:spLocks/>
          </p:cNvSpPr>
          <p:nvPr/>
        </p:nvSpPr>
        <p:spPr bwMode="auto">
          <a:xfrm>
            <a:off x="3062288" y="3708400"/>
            <a:ext cx="868362" cy="823913"/>
          </a:xfrm>
          <a:custGeom>
            <a:avLst/>
            <a:gdLst/>
            <a:ahLst/>
            <a:cxnLst>
              <a:cxn ang="0">
                <a:pos x="28" y="453"/>
              </a:cxn>
              <a:cxn ang="0">
                <a:pos x="13" y="434"/>
              </a:cxn>
              <a:cxn ang="0">
                <a:pos x="2" y="389"/>
              </a:cxn>
              <a:cxn ang="0">
                <a:pos x="0" y="389"/>
              </a:cxn>
              <a:cxn ang="0">
                <a:pos x="0" y="387"/>
              </a:cxn>
              <a:cxn ang="0">
                <a:pos x="385" y="0"/>
              </a:cxn>
              <a:cxn ang="0">
                <a:pos x="409" y="13"/>
              </a:cxn>
              <a:cxn ang="0">
                <a:pos x="411" y="13"/>
              </a:cxn>
              <a:cxn ang="0">
                <a:pos x="413" y="13"/>
              </a:cxn>
              <a:cxn ang="0">
                <a:pos x="415" y="11"/>
              </a:cxn>
              <a:cxn ang="0">
                <a:pos x="417" y="11"/>
              </a:cxn>
              <a:cxn ang="0">
                <a:pos x="419" y="11"/>
              </a:cxn>
              <a:cxn ang="0">
                <a:pos x="422" y="11"/>
              </a:cxn>
              <a:cxn ang="0">
                <a:pos x="424" y="11"/>
              </a:cxn>
              <a:cxn ang="0">
                <a:pos x="426" y="11"/>
              </a:cxn>
              <a:cxn ang="0">
                <a:pos x="428" y="11"/>
              </a:cxn>
              <a:cxn ang="0">
                <a:pos x="430" y="11"/>
              </a:cxn>
              <a:cxn ang="0">
                <a:pos x="432" y="11"/>
              </a:cxn>
              <a:cxn ang="0">
                <a:pos x="434" y="11"/>
              </a:cxn>
              <a:cxn ang="0">
                <a:pos x="436" y="11"/>
              </a:cxn>
              <a:cxn ang="0">
                <a:pos x="439" y="11"/>
              </a:cxn>
              <a:cxn ang="0">
                <a:pos x="441" y="11"/>
              </a:cxn>
              <a:cxn ang="0">
                <a:pos x="443" y="11"/>
              </a:cxn>
              <a:cxn ang="0">
                <a:pos x="445" y="11"/>
              </a:cxn>
              <a:cxn ang="0">
                <a:pos x="447" y="11"/>
              </a:cxn>
              <a:cxn ang="0">
                <a:pos x="449" y="11"/>
              </a:cxn>
              <a:cxn ang="0">
                <a:pos x="451" y="11"/>
              </a:cxn>
              <a:cxn ang="0">
                <a:pos x="453" y="11"/>
              </a:cxn>
              <a:cxn ang="0">
                <a:pos x="456" y="11"/>
              </a:cxn>
              <a:cxn ang="0">
                <a:pos x="458" y="13"/>
              </a:cxn>
              <a:cxn ang="0">
                <a:pos x="460" y="13"/>
              </a:cxn>
              <a:cxn ang="0">
                <a:pos x="462" y="13"/>
              </a:cxn>
              <a:cxn ang="0">
                <a:pos x="464" y="13"/>
              </a:cxn>
              <a:cxn ang="0">
                <a:pos x="466" y="13"/>
              </a:cxn>
              <a:cxn ang="0">
                <a:pos x="28" y="453"/>
              </a:cxn>
            </a:cxnLst>
            <a:rect l="0" t="0" r="r" b="b"/>
            <a:pathLst>
              <a:path w="467" h="454">
                <a:moveTo>
                  <a:pt x="28" y="453"/>
                </a:moveTo>
                <a:lnTo>
                  <a:pt x="13" y="434"/>
                </a:lnTo>
                <a:lnTo>
                  <a:pt x="2" y="389"/>
                </a:lnTo>
                <a:lnTo>
                  <a:pt x="0" y="389"/>
                </a:lnTo>
                <a:lnTo>
                  <a:pt x="0" y="387"/>
                </a:lnTo>
                <a:lnTo>
                  <a:pt x="385" y="0"/>
                </a:lnTo>
                <a:lnTo>
                  <a:pt x="409" y="13"/>
                </a:lnTo>
                <a:lnTo>
                  <a:pt x="411" y="13"/>
                </a:lnTo>
                <a:lnTo>
                  <a:pt x="413" y="13"/>
                </a:lnTo>
                <a:lnTo>
                  <a:pt x="415" y="11"/>
                </a:lnTo>
                <a:lnTo>
                  <a:pt x="417" y="11"/>
                </a:lnTo>
                <a:lnTo>
                  <a:pt x="419" y="11"/>
                </a:lnTo>
                <a:lnTo>
                  <a:pt x="422" y="11"/>
                </a:lnTo>
                <a:lnTo>
                  <a:pt x="424" y="11"/>
                </a:lnTo>
                <a:lnTo>
                  <a:pt x="426" y="11"/>
                </a:lnTo>
                <a:lnTo>
                  <a:pt x="428" y="11"/>
                </a:lnTo>
                <a:lnTo>
                  <a:pt x="430" y="11"/>
                </a:lnTo>
                <a:lnTo>
                  <a:pt x="432" y="11"/>
                </a:lnTo>
                <a:lnTo>
                  <a:pt x="434" y="11"/>
                </a:lnTo>
                <a:lnTo>
                  <a:pt x="436" y="11"/>
                </a:lnTo>
                <a:lnTo>
                  <a:pt x="439" y="11"/>
                </a:lnTo>
                <a:lnTo>
                  <a:pt x="441" y="11"/>
                </a:lnTo>
                <a:lnTo>
                  <a:pt x="443" y="11"/>
                </a:lnTo>
                <a:lnTo>
                  <a:pt x="445" y="11"/>
                </a:lnTo>
                <a:lnTo>
                  <a:pt x="447" y="11"/>
                </a:lnTo>
                <a:lnTo>
                  <a:pt x="449" y="11"/>
                </a:lnTo>
                <a:lnTo>
                  <a:pt x="451" y="11"/>
                </a:lnTo>
                <a:lnTo>
                  <a:pt x="453" y="11"/>
                </a:lnTo>
                <a:lnTo>
                  <a:pt x="456" y="11"/>
                </a:lnTo>
                <a:lnTo>
                  <a:pt x="458" y="13"/>
                </a:lnTo>
                <a:lnTo>
                  <a:pt x="460" y="13"/>
                </a:lnTo>
                <a:lnTo>
                  <a:pt x="462" y="13"/>
                </a:lnTo>
                <a:lnTo>
                  <a:pt x="464" y="13"/>
                </a:lnTo>
                <a:lnTo>
                  <a:pt x="466" y="13"/>
                </a:lnTo>
                <a:lnTo>
                  <a:pt x="28" y="453"/>
                </a:lnTo>
              </a:path>
            </a:pathLst>
          </a:custGeom>
          <a:solidFill>
            <a:srgbClr val="424242"/>
          </a:solidFill>
          <a:ln w="9525" cap="rnd">
            <a:noFill/>
            <a:round/>
            <a:headEnd/>
            <a:tailEnd/>
          </a:ln>
          <a:effectLst/>
        </p:spPr>
        <p:txBody>
          <a:bodyPr/>
          <a:lstStyle/>
          <a:p>
            <a:endParaRPr lang="en-US"/>
          </a:p>
        </p:txBody>
      </p:sp>
      <p:sp>
        <p:nvSpPr>
          <p:cNvPr id="39239" name="Freeform 327"/>
          <p:cNvSpPr>
            <a:spLocks/>
          </p:cNvSpPr>
          <p:nvPr/>
        </p:nvSpPr>
        <p:spPr bwMode="auto">
          <a:xfrm>
            <a:off x="3076575" y="3727450"/>
            <a:ext cx="909638" cy="850900"/>
          </a:xfrm>
          <a:custGeom>
            <a:avLst/>
            <a:gdLst/>
            <a:ahLst/>
            <a:cxnLst>
              <a:cxn ang="0">
                <a:pos x="39" y="467"/>
              </a:cxn>
              <a:cxn ang="0">
                <a:pos x="5" y="423"/>
              </a:cxn>
              <a:cxn ang="0">
                <a:pos x="0" y="412"/>
              </a:cxn>
              <a:cxn ang="0">
                <a:pos x="414" y="0"/>
              </a:cxn>
              <a:cxn ang="0">
                <a:pos x="418" y="0"/>
              </a:cxn>
              <a:cxn ang="0">
                <a:pos x="420" y="0"/>
              </a:cxn>
              <a:cxn ang="0">
                <a:pos x="422" y="0"/>
              </a:cxn>
              <a:cxn ang="0">
                <a:pos x="426" y="0"/>
              </a:cxn>
              <a:cxn ang="0">
                <a:pos x="428" y="0"/>
              </a:cxn>
              <a:cxn ang="0">
                <a:pos x="431" y="0"/>
              </a:cxn>
              <a:cxn ang="0">
                <a:pos x="435" y="0"/>
              </a:cxn>
              <a:cxn ang="0">
                <a:pos x="437" y="0"/>
              </a:cxn>
              <a:cxn ang="0">
                <a:pos x="439" y="0"/>
              </a:cxn>
              <a:cxn ang="0">
                <a:pos x="441" y="0"/>
              </a:cxn>
              <a:cxn ang="0">
                <a:pos x="443" y="0"/>
              </a:cxn>
              <a:cxn ang="0">
                <a:pos x="448" y="0"/>
              </a:cxn>
              <a:cxn ang="0">
                <a:pos x="450" y="0"/>
              </a:cxn>
              <a:cxn ang="0">
                <a:pos x="452" y="2"/>
              </a:cxn>
              <a:cxn ang="0">
                <a:pos x="454" y="2"/>
              </a:cxn>
              <a:cxn ang="0">
                <a:pos x="456" y="2"/>
              </a:cxn>
              <a:cxn ang="0">
                <a:pos x="458" y="2"/>
              </a:cxn>
              <a:cxn ang="0">
                <a:pos x="460" y="4"/>
              </a:cxn>
              <a:cxn ang="0">
                <a:pos x="463" y="4"/>
              </a:cxn>
              <a:cxn ang="0">
                <a:pos x="465" y="4"/>
              </a:cxn>
              <a:cxn ang="0">
                <a:pos x="467" y="6"/>
              </a:cxn>
              <a:cxn ang="0">
                <a:pos x="469" y="6"/>
              </a:cxn>
              <a:cxn ang="0">
                <a:pos x="471" y="8"/>
              </a:cxn>
              <a:cxn ang="0">
                <a:pos x="473" y="8"/>
              </a:cxn>
              <a:cxn ang="0">
                <a:pos x="475" y="10"/>
              </a:cxn>
              <a:cxn ang="0">
                <a:pos x="477" y="10"/>
              </a:cxn>
              <a:cxn ang="0">
                <a:pos x="480" y="12"/>
              </a:cxn>
              <a:cxn ang="0">
                <a:pos x="482" y="12"/>
              </a:cxn>
              <a:cxn ang="0">
                <a:pos x="484" y="14"/>
              </a:cxn>
              <a:cxn ang="0">
                <a:pos x="486" y="17"/>
              </a:cxn>
              <a:cxn ang="0">
                <a:pos x="488" y="19"/>
              </a:cxn>
              <a:cxn ang="0">
                <a:pos x="39" y="467"/>
              </a:cxn>
            </a:cxnLst>
            <a:rect l="0" t="0" r="r" b="b"/>
            <a:pathLst>
              <a:path w="489" h="468">
                <a:moveTo>
                  <a:pt x="39" y="467"/>
                </a:moveTo>
                <a:lnTo>
                  <a:pt x="5" y="423"/>
                </a:lnTo>
                <a:lnTo>
                  <a:pt x="0" y="412"/>
                </a:lnTo>
                <a:lnTo>
                  <a:pt x="414" y="0"/>
                </a:lnTo>
                <a:lnTo>
                  <a:pt x="418" y="0"/>
                </a:lnTo>
                <a:lnTo>
                  <a:pt x="420" y="0"/>
                </a:lnTo>
                <a:lnTo>
                  <a:pt x="422" y="0"/>
                </a:lnTo>
                <a:lnTo>
                  <a:pt x="426" y="0"/>
                </a:lnTo>
                <a:lnTo>
                  <a:pt x="428" y="0"/>
                </a:lnTo>
                <a:lnTo>
                  <a:pt x="431" y="0"/>
                </a:lnTo>
                <a:lnTo>
                  <a:pt x="435" y="0"/>
                </a:lnTo>
                <a:lnTo>
                  <a:pt x="437" y="0"/>
                </a:lnTo>
                <a:lnTo>
                  <a:pt x="439" y="0"/>
                </a:lnTo>
                <a:lnTo>
                  <a:pt x="441" y="0"/>
                </a:lnTo>
                <a:lnTo>
                  <a:pt x="443" y="0"/>
                </a:lnTo>
                <a:lnTo>
                  <a:pt x="448" y="0"/>
                </a:lnTo>
                <a:lnTo>
                  <a:pt x="450" y="0"/>
                </a:lnTo>
                <a:lnTo>
                  <a:pt x="452" y="2"/>
                </a:lnTo>
                <a:lnTo>
                  <a:pt x="454" y="2"/>
                </a:lnTo>
                <a:lnTo>
                  <a:pt x="456" y="2"/>
                </a:lnTo>
                <a:lnTo>
                  <a:pt x="458" y="2"/>
                </a:lnTo>
                <a:lnTo>
                  <a:pt x="460" y="4"/>
                </a:lnTo>
                <a:lnTo>
                  <a:pt x="463" y="4"/>
                </a:lnTo>
                <a:lnTo>
                  <a:pt x="465" y="4"/>
                </a:lnTo>
                <a:lnTo>
                  <a:pt x="467" y="6"/>
                </a:lnTo>
                <a:lnTo>
                  <a:pt x="469" y="6"/>
                </a:lnTo>
                <a:lnTo>
                  <a:pt x="471" y="8"/>
                </a:lnTo>
                <a:lnTo>
                  <a:pt x="473" y="8"/>
                </a:lnTo>
                <a:lnTo>
                  <a:pt x="475" y="10"/>
                </a:lnTo>
                <a:lnTo>
                  <a:pt x="477" y="10"/>
                </a:lnTo>
                <a:lnTo>
                  <a:pt x="480" y="12"/>
                </a:lnTo>
                <a:lnTo>
                  <a:pt x="482" y="12"/>
                </a:lnTo>
                <a:lnTo>
                  <a:pt x="484" y="14"/>
                </a:lnTo>
                <a:lnTo>
                  <a:pt x="486" y="17"/>
                </a:lnTo>
                <a:lnTo>
                  <a:pt x="488" y="19"/>
                </a:lnTo>
                <a:lnTo>
                  <a:pt x="39" y="467"/>
                </a:lnTo>
              </a:path>
            </a:pathLst>
          </a:custGeom>
          <a:solidFill>
            <a:srgbClr val="474747"/>
          </a:solidFill>
          <a:ln w="9525" cap="rnd">
            <a:noFill/>
            <a:round/>
            <a:headEnd/>
            <a:tailEnd/>
          </a:ln>
          <a:effectLst/>
        </p:spPr>
        <p:txBody>
          <a:bodyPr/>
          <a:lstStyle/>
          <a:p>
            <a:endParaRPr lang="en-US"/>
          </a:p>
        </p:txBody>
      </p:sp>
      <p:sp>
        <p:nvSpPr>
          <p:cNvPr id="39240" name="Freeform 328"/>
          <p:cNvSpPr>
            <a:spLocks/>
          </p:cNvSpPr>
          <p:nvPr/>
        </p:nvSpPr>
        <p:spPr bwMode="auto">
          <a:xfrm>
            <a:off x="3113088" y="3730625"/>
            <a:ext cx="908050" cy="884238"/>
          </a:xfrm>
          <a:custGeom>
            <a:avLst/>
            <a:gdLst/>
            <a:ahLst/>
            <a:cxnLst>
              <a:cxn ang="0">
                <a:pos x="46" y="485"/>
              </a:cxn>
              <a:cxn ang="0">
                <a:pos x="44" y="483"/>
              </a:cxn>
              <a:cxn ang="0">
                <a:pos x="42" y="483"/>
              </a:cxn>
              <a:cxn ang="0">
                <a:pos x="42" y="480"/>
              </a:cxn>
              <a:cxn ang="0">
                <a:pos x="40" y="480"/>
              </a:cxn>
              <a:cxn ang="0">
                <a:pos x="38" y="478"/>
              </a:cxn>
              <a:cxn ang="0">
                <a:pos x="36" y="478"/>
              </a:cxn>
              <a:cxn ang="0">
                <a:pos x="36" y="476"/>
              </a:cxn>
              <a:cxn ang="0">
                <a:pos x="34" y="476"/>
              </a:cxn>
              <a:cxn ang="0">
                <a:pos x="32" y="476"/>
              </a:cxn>
              <a:cxn ang="0">
                <a:pos x="32" y="474"/>
              </a:cxn>
              <a:cxn ang="0">
                <a:pos x="29" y="474"/>
              </a:cxn>
              <a:cxn ang="0">
                <a:pos x="27" y="474"/>
              </a:cxn>
              <a:cxn ang="0">
                <a:pos x="27" y="472"/>
              </a:cxn>
              <a:cxn ang="0">
                <a:pos x="25" y="472"/>
              </a:cxn>
              <a:cxn ang="0">
                <a:pos x="23" y="472"/>
              </a:cxn>
              <a:cxn ang="0">
                <a:pos x="0" y="440"/>
              </a:cxn>
              <a:cxn ang="0">
                <a:pos x="438" y="0"/>
              </a:cxn>
              <a:cxn ang="0">
                <a:pos x="440" y="2"/>
              </a:cxn>
              <a:cxn ang="0">
                <a:pos x="443" y="2"/>
              </a:cxn>
              <a:cxn ang="0">
                <a:pos x="445" y="2"/>
              </a:cxn>
              <a:cxn ang="0">
                <a:pos x="447" y="4"/>
              </a:cxn>
              <a:cxn ang="0">
                <a:pos x="449" y="4"/>
              </a:cxn>
              <a:cxn ang="0">
                <a:pos x="451" y="4"/>
              </a:cxn>
              <a:cxn ang="0">
                <a:pos x="451" y="6"/>
              </a:cxn>
              <a:cxn ang="0">
                <a:pos x="453" y="6"/>
              </a:cxn>
              <a:cxn ang="0">
                <a:pos x="455" y="8"/>
              </a:cxn>
              <a:cxn ang="0">
                <a:pos x="457" y="8"/>
              </a:cxn>
              <a:cxn ang="0">
                <a:pos x="460" y="10"/>
              </a:cxn>
              <a:cxn ang="0">
                <a:pos x="462" y="10"/>
              </a:cxn>
              <a:cxn ang="0">
                <a:pos x="462" y="12"/>
              </a:cxn>
              <a:cxn ang="0">
                <a:pos x="464" y="12"/>
              </a:cxn>
              <a:cxn ang="0">
                <a:pos x="466" y="15"/>
              </a:cxn>
              <a:cxn ang="0">
                <a:pos x="468" y="17"/>
              </a:cxn>
              <a:cxn ang="0">
                <a:pos x="470" y="19"/>
              </a:cxn>
              <a:cxn ang="0">
                <a:pos x="472" y="21"/>
              </a:cxn>
              <a:cxn ang="0">
                <a:pos x="474" y="23"/>
              </a:cxn>
              <a:cxn ang="0">
                <a:pos x="477" y="25"/>
              </a:cxn>
              <a:cxn ang="0">
                <a:pos x="477" y="27"/>
              </a:cxn>
              <a:cxn ang="0">
                <a:pos x="479" y="29"/>
              </a:cxn>
              <a:cxn ang="0">
                <a:pos x="479" y="32"/>
              </a:cxn>
              <a:cxn ang="0">
                <a:pos x="481" y="34"/>
              </a:cxn>
              <a:cxn ang="0">
                <a:pos x="483" y="36"/>
              </a:cxn>
              <a:cxn ang="0">
                <a:pos x="483" y="38"/>
              </a:cxn>
              <a:cxn ang="0">
                <a:pos x="485" y="40"/>
              </a:cxn>
              <a:cxn ang="0">
                <a:pos x="485" y="44"/>
              </a:cxn>
              <a:cxn ang="0">
                <a:pos x="487" y="46"/>
              </a:cxn>
              <a:cxn ang="0">
                <a:pos x="46" y="485"/>
              </a:cxn>
            </a:cxnLst>
            <a:rect l="0" t="0" r="r" b="b"/>
            <a:pathLst>
              <a:path w="488" h="486">
                <a:moveTo>
                  <a:pt x="46" y="485"/>
                </a:moveTo>
                <a:lnTo>
                  <a:pt x="44" y="483"/>
                </a:lnTo>
                <a:lnTo>
                  <a:pt x="42" y="483"/>
                </a:lnTo>
                <a:lnTo>
                  <a:pt x="42" y="480"/>
                </a:lnTo>
                <a:lnTo>
                  <a:pt x="40" y="480"/>
                </a:lnTo>
                <a:lnTo>
                  <a:pt x="38" y="478"/>
                </a:lnTo>
                <a:lnTo>
                  <a:pt x="36" y="478"/>
                </a:lnTo>
                <a:lnTo>
                  <a:pt x="36" y="476"/>
                </a:lnTo>
                <a:lnTo>
                  <a:pt x="34" y="476"/>
                </a:lnTo>
                <a:lnTo>
                  <a:pt x="32" y="476"/>
                </a:lnTo>
                <a:lnTo>
                  <a:pt x="32" y="474"/>
                </a:lnTo>
                <a:lnTo>
                  <a:pt x="29" y="474"/>
                </a:lnTo>
                <a:lnTo>
                  <a:pt x="27" y="474"/>
                </a:lnTo>
                <a:lnTo>
                  <a:pt x="27" y="472"/>
                </a:lnTo>
                <a:lnTo>
                  <a:pt x="25" y="472"/>
                </a:lnTo>
                <a:lnTo>
                  <a:pt x="23" y="472"/>
                </a:lnTo>
                <a:lnTo>
                  <a:pt x="0" y="440"/>
                </a:lnTo>
                <a:lnTo>
                  <a:pt x="438" y="0"/>
                </a:lnTo>
                <a:lnTo>
                  <a:pt x="440" y="2"/>
                </a:lnTo>
                <a:lnTo>
                  <a:pt x="443" y="2"/>
                </a:lnTo>
                <a:lnTo>
                  <a:pt x="445" y="2"/>
                </a:lnTo>
                <a:lnTo>
                  <a:pt x="447" y="4"/>
                </a:lnTo>
                <a:lnTo>
                  <a:pt x="449" y="4"/>
                </a:lnTo>
                <a:lnTo>
                  <a:pt x="451" y="4"/>
                </a:lnTo>
                <a:lnTo>
                  <a:pt x="451" y="6"/>
                </a:lnTo>
                <a:lnTo>
                  <a:pt x="453" y="6"/>
                </a:lnTo>
                <a:lnTo>
                  <a:pt x="455" y="8"/>
                </a:lnTo>
                <a:lnTo>
                  <a:pt x="457" y="8"/>
                </a:lnTo>
                <a:lnTo>
                  <a:pt x="460" y="10"/>
                </a:lnTo>
                <a:lnTo>
                  <a:pt x="462" y="10"/>
                </a:lnTo>
                <a:lnTo>
                  <a:pt x="462" y="12"/>
                </a:lnTo>
                <a:lnTo>
                  <a:pt x="464" y="12"/>
                </a:lnTo>
                <a:lnTo>
                  <a:pt x="466" y="15"/>
                </a:lnTo>
                <a:lnTo>
                  <a:pt x="468" y="17"/>
                </a:lnTo>
                <a:lnTo>
                  <a:pt x="470" y="19"/>
                </a:lnTo>
                <a:lnTo>
                  <a:pt x="472" y="21"/>
                </a:lnTo>
                <a:lnTo>
                  <a:pt x="474" y="23"/>
                </a:lnTo>
                <a:lnTo>
                  <a:pt x="477" y="25"/>
                </a:lnTo>
                <a:lnTo>
                  <a:pt x="477" y="27"/>
                </a:lnTo>
                <a:lnTo>
                  <a:pt x="479" y="29"/>
                </a:lnTo>
                <a:lnTo>
                  <a:pt x="479" y="32"/>
                </a:lnTo>
                <a:lnTo>
                  <a:pt x="481" y="34"/>
                </a:lnTo>
                <a:lnTo>
                  <a:pt x="483" y="36"/>
                </a:lnTo>
                <a:lnTo>
                  <a:pt x="483" y="38"/>
                </a:lnTo>
                <a:lnTo>
                  <a:pt x="485" y="40"/>
                </a:lnTo>
                <a:lnTo>
                  <a:pt x="485" y="44"/>
                </a:lnTo>
                <a:lnTo>
                  <a:pt x="487" y="46"/>
                </a:lnTo>
                <a:lnTo>
                  <a:pt x="46" y="485"/>
                </a:lnTo>
              </a:path>
            </a:pathLst>
          </a:custGeom>
          <a:solidFill>
            <a:srgbClr val="4F4F4F"/>
          </a:solidFill>
          <a:ln w="9525" cap="rnd">
            <a:noFill/>
            <a:round/>
            <a:headEnd/>
            <a:tailEnd/>
          </a:ln>
          <a:effectLst/>
        </p:spPr>
        <p:txBody>
          <a:bodyPr/>
          <a:lstStyle/>
          <a:p>
            <a:endParaRPr lang="en-US"/>
          </a:p>
        </p:txBody>
      </p:sp>
      <p:sp>
        <p:nvSpPr>
          <p:cNvPr id="39241" name="Freeform 329"/>
          <p:cNvSpPr>
            <a:spLocks/>
          </p:cNvSpPr>
          <p:nvPr/>
        </p:nvSpPr>
        <p:spPr bwMode="auto">
          <a:xfrm>
            <a:off x="3149600" y="3762375"/>
            <a:ext cx="900113" cy="893763"/>
          </a:xfrm>
          <a:custGeom>
            <a:avLst/>
            <a:gdLst/>
            <a:ahLst/>
            <a:cxnLst>
              <a:cxn ang="0">
                <a:pos x="53" y="491"/>
              </a:cxn>
              <a:cxn ang="0">
                <a:pos x="51" y="489"/>
              </a:cxn>
              <a:cxn ang="0">
                <a:pos x="49" y="489"/>
              </a:cxn>
              <a:cxn ang="0">
                <a:pos x="49" y="487"/>
              </a:cxn>
              <a:cxn ang="0">
                <a:pos x="47" y="485"/>
              </a:cxn>
              <a:cxn ang="0">
                <a:pos x="44" y="483"/>
              </a:cxn>
              <a:cxn ang="0">
                <a:pos x="42" y="480"/>
              </a:cxn>
              <a:cxn ang="0">
                <a:pos x="40" y="478"/>
              </a:cxn>
              <a:cxn ang="0">
                <a:pos x="38" y="476"/>
              </a:cxn>
              <a:cxn ang="0">
                <a:pos x="36" y="474"/>
              </a:cxn>
              <a:cxn ang="0">
                <a:pos x="34" y="472"/>
              </a:cxn>
              <a:cxn ang="0">
                <a:pos x="32" y="470"/>
              </a:cxn>
              <a:cxn ang="0">
                <a:pos x="30" y="470"/>
              </a:cxn>
              <a:cxn ang="0">
                <a:pos x="30" y="468"/>
              </a:cxn>
              <a:cxn ang="0">
                <a:pos x="27" y="468"/>
              </a:cxn>
              <a:cxn ang="0">
                <a:pos x="25" y="466"/>
              </a:cxn>
              <a:cxn ang="0">
                <a:pos x="23" y="466"/>
              </a:cxn>
              <a:cxn ang="0">
                <a:pos x="23" y="463"/>
              </a:cxn>
              <a:cxn ang="0">
                <a:pos x="21" y="463"/>
              </a:cxn>
              <a:cxn ang="0">
                <a:pos x="19" y="461"/>
              </a:cxn>
              <a:cxn ang="0">
                <a:pos x="17" y="461"/>
              </a:cxn>
              <a:cxn ang="0">
                <a:pos x="17" y="459"/>
              </a:cxn>
              <a:cxn ang="0">
                <a:pos x="15" y="459"/>
              </a:cxn>
              <a:cxn ang="0">
                <a:pos x="13" y="457"/>
              </a:cxn>
              <a:cxn ang="0">
                <a:pos x="10" y="457"/>
              </a:cxn>
              <a:cxn ang="0">
                <a:pos x="8" y="455"/>
              </a:cxn>
              <a:cxn ang="0">
                <a:pos x="6" y="455"/>
              </a:cxn>
              <a:cxn ang="0">
                <a:pos x="4" y="455"/>
              </a:cxn>
              <a:cxn ang="0">
                <a:pos x="0" y="448"/>
              </a:cxn>
              <a:cxn ang="0">
                <a:pos x="449" y="0"/>
              </a:cxn>
              <a:cxn ang="0">
                <a:pos x="451" y="2"/>
              </a:cxn>
              <a:cxn ang="0">
                <a:pos x="453" y="4"/>
              </a:cxn>
              <a:cxn ang="0">
                <a:pos x="455" y="6"/>
              </a:cxn>
              <a:cxn ang="0">
                <a:pos x="455" y="8"/>
              </a:cxn>
              <a:cxn ang="0">
                <a:pos x="458" y="8"/>
              </a:cxn>
              <a:cxn ang="0">
                <a:pos x="458" y="10"/>
              </a:cxn>
              <a:cxn ang="0">
                <a:pos x="460" y="12"/>
              </a:cxn>
              <a:cxn ang="0">
                <a:pos x="462" y="15"/>
              </a:cxn>
              <a:cxn ang="0">
                <a:pos x="462" y="17"/>
              </a:cxn>
              <a:cxn ang="0">
                <a:pos x="464" y="19"/>
              </a:cxn>
              <a:cxn ang="0">
                <a:pos x="464" y="21"/>
              </a:cxn>
              <a:cxn ang="0">
                <a:pos x="466" y="23"/>
              </a:cxn>
              <a:cxn ang="0">
                <a:pos x="466" y="25"/>
              </a:cxn>
              <a:cxn ang="0">
                <a:pos x="468" y="27"/>
              </a:cxn>
              <a:cxn ang="0">
                <a:pos x="468" y="29"/>
              </a:cxn>
              <a:cxn ang="0">
                <a:pos x="468" y="32"/>
              </a:cxn>
              <a:cxn ang="0">
                <a:pos x="470" y="34"/>
              </a:cxn>
              <a:cxn ang="0">
                <a:pos x="470" y="36"/>
              </a:cxn>
              <a:cxn ang="0">
                <a:pos x="470" y="38"/>
              </a:cxn>
              <a:cxn ang="0">
                <a:pos x="470" y="40"/>
              </a:cxn>
              <a:cxn ang="0">
                <a:pos x="472" y="42"/>
              </a:cxn>
              <a:cxn ang="0">
                <a:pos x="472" y="44"/>
              </a:cxn>
              <a:cxn ang="0">
                <a:pos x="472" y="47"/>
              </a:cxn>
              <a:cxn ang="0">
                <a:pos x="479" y="51"/>
              </a:cxn>
              <a:cxn ang="0">
                <a:pos x="483" y="61"/>
              </a:cxn>
              <a:cxn ang="0">
                <a:pos x="53" y="491"/>
              </a:cxn>
            </a:cxnLst>
            <a:rect l="0" t="0" r="r" b="b"/>
            <a:pathLst>
              <a:path w="484" h="492">
                <a:moveTo>
                  <a:pt x="53" y="491"/>
                </a:moveTo>
                <a:lnTo>
                  <a:pt x="51" y="489"/>
                </a:lnTo>
                <a:lnTo>
                  <a:pt x="49" y="489"/>
                </a:lnTo>
                <a:lnTo>
                  <a:pt x="49" y="487"/>
                </a:lnTo>
                <a:lnTo>
                  <a:pt x="47" y="485"/>
                </a:lnTo>
                <a:lnTo>
                  <a:pt x="44" y="483"/>
                </a:lnTo>
                <a:lnTo>
                  <a:pt x="42" y="480"/>
                </a:lnTo>
                <a:lnTo>
                  <a:pt x="40" y="478"/>
                </a:lnTo>
                <a:lnTo>
                  <a:pt x="38" y="476"/>
                </a:lnTo>
                <a:lnTo>
                  <a:pt x="36" y="474"/>
                </a:lnTo>
                <a:lnTo>
                  <a:pt x="34" y="472"/>
                </a:lnTo>
                <a:lnTo>
                  <a:pt x="32" y="470"/>
                </a:lnTo>
                <a:lnTo>
                  <a:pt x="30" y="470"/>
                </a:lnTo>
                <a:lnTo>
                  <a:pt x="30" y="468"/>
                </a:lnTo>
                <a:lnTo>
                  <a:pt x="27" y="468"/>
                </a:lnTo>
                <a:lnTo>
                  <a:pt x="25" y="466"/>
                </a:lnTo>
                <a:lnTo>
                  <a:pt x="23" y="466"/>
                </a:lnTo>
                <a:lnTo>
                  <a:pt x="23" y="463"/>
                </a:lnTo>
                <a:lnTo>
                  <a:pt x="21" y="463"/>
                </a:lnTo>
                <a:lnTo>
                  <a:pt x="19" y="461"/>
                </a:lnTo>
                <a:lnTo>
                  <a:pt x="17" y="461"/>
                </a:lnTo>
                <a:lnTo>
                  <a:pt x="17" y="459"/>
                </a:lnTo>
                <a:lnTo>
                  <a:pt x="15" y="459"/>
                </a:lnTo>
                <a:lnTo>
                  <a:pt x="13" y="457"/>
                </a:lnTo>
                <a:lnTo>
                  <a:pt x="10" y="457"/>
                </a:lnTo>
                <a:lnTo>
                  <a:pt x="8" y="455"/>
                </a:lnTo>
                <a:lnTo>
                  <a:pt x="6" y="455"/>
                </a:lnTo>
                <a:lnTo>
                  <a:pt x="4" y="455"/>
                </a:lnTo>
                <a:lnTo>
                  <a:pt x="0" y="448"/>
                </a:lnTo>
                <a:lnTo>
                  <a:pt x="449" y="0"/>
                </a:lnTo>
                <a:lnTo>
                  <a:pt x="451" y="2"/>
                </a:lnTo>
                <a:lnTo>
                  <a:pt x="453" y="4"/>
                </a:lnTo>
                <a:lnTo>
                  <a:pt x="455" y="6"/>
                </a:lnTo>
                <a:lnTo>
                  <a:pt x="455" y="8"/>
                </a:lnTo>
                <a:lnTo>
                  <a:pt x="458" y="8"/>
                </a:lnTo>
                <a:lnTo>
                  <a:pt x="458" y="10"/>
                </a:lnTo>
                <a:lnTo>
                  <a:pt x="460" y="12"/>
                </a:lnTo>
                <a:lnTo>
                  <a:pt x="462" y="15"/>
                </a:lnTo>
                <a:lnTo>
                  <a:pt x="462" y="17"/>
                </a:lnTo>
                <a:lnTo>
                  <a:pt x="464" y="19"/>
                </a:lnTo>
                <a:lnTo>
                  <a:pt x="464" y="21"/>
                </a:lnTo>
                <a:lnTo>
                  <a:pt x="466" y="23"/>
                </a:lnTo>
                <a:lnTo>
                  <a:pt x="466" y="25"/>
                </a:lnTo>
                <a:lnTo>
                  <a:pt x="468" y="27"/>
                </a:lnTo>
                <a:lnTo>
                  <a:pt x="468" y="29"/>
                </a:lnTo>
                <a:lnTo>
                  <a:pt x="468" y="32"/>
                </a:lnTo>
                <a:lnTo>
                  <a:pt x="470" y="34"/>
                </a:lnTo>
                <a:lnTo>
                  <a:pt x="470" y="36"/>
                </a:lnTo>
                <a:lnTo>
                  <a:pt x="470" y="38"/>
                </a:lnTo>
                <a:lnTo>
                  <a:pt x="470" y="40"/>
                </a:lnTo>
                <a:lnTo>
                  <a:pt x="472" y="42"/>
                </a:lnTo>
                <a:lnTo>
                  <a:pt x="472" y="44"/>
                </a:lnTo>
                <a:lnTo>
                  <a:pt x="472" y="47"/>
                </a:lnTo>
                <a:lnTo>
                  <a:pt x="479" y="51"/>
                </a:lnTo>
                <a:lnTo>
                  <a:pt x="483" y="61"/>
                </a:lnTo>
                <a:lnTo>
                  <a:pt x="53" y="491"/>
                </a:lnTo>
              </a:path>
            </a:pathLst>
          </a:custGeom>
          <a:solidFill>
            <a:srgbClr val="545454"/>
          </a:solidFill>
          <a:ln w="9525" cap="rnd">
            <a:noFill/>
            <a:round/>
            <a:headEnd/>
            <a:tailEnd/>
          </a:ln>
          <a:effectLst/>
        </p:spPr>
        <p:txBody>
          <a:bodyPr/>
          <a:lstStyle/>
          <a:p>
            <a:endParaRPr lang="en-US"/>
          </a:p>
        </p:txBody>
      </p:sp>
      <p:sp>
        <p:nvSpPr>
          <p:cNvPr id="39242" name="Freeform 330"/>
          <p:cNvSpPr>
            <a:spLocks/>
          </p:cNvSpPr>
          <p:nvPr/>
        </p:nvSpPr>
        <p:spPr bwMode="auto">
          <a:xfrm>
            <a:off x="3198813" y="3814763"/>
            <a:ext cx="854075" cy="895350"/>
          </a:xfrm>
          <a:custGeom>
            <a:avLst/>
            <a:gdLst/>
            <a:ahLst/>
            <a:cxnLst>
              <a:cxn ang="0">
                <a:pos x="43" y="492"/>
              </a:cxn>
              <a:cxn ang="0">
                <a:pos x="43" y="483"/>
              </a:cxn>
              <a:cxn ang="0">
                <a:pos x="41" y="483"/>
              </a:cxn>
              <a:cxn ang="0">
                <a:pos x="41" y="481"/>
              </a:cxn>
              <a:cxn ang="0">
                <a:pos x="39" y="479"/>
              </a:cxn>
              <a:cxn ang="0">
                <a:pos x="37" y="477"/>
              </a:cxn>
              <a:cxn ang="0">
                <a:pos x="37" y="475"/>
              </a:cxn>
              <a:cxn ang="0">
                <a:pos x="34" y="475"/>
              </a:cxn>
              <a:cxn ang="0">
                <a:pos x="34" y="473"/>
              </a:cxn>
              <a:cxn ang="0">
                <a:pos x="32" y="471"/>
              </a:cxn>
              <a:cxn ang="0">
                <a:pos x="30" y="468"/>
              </a:cxn>
              <a:cxn ang="0">
                <a:pos x="28" y="466"/>
              </a:cxn>
              <a:cxn ang="0">
                <a:pos x="28" y="464"/>
              </a:cxn>
              <a:cxn ang="0">
                <a:pos x="26" y="462"/>
              </a:cxn>
              <a:cxn ang="0">
                <a:pos x="24" y="460"/>
              </a:cxn>
              <a:cxn ang="0">
                <a:pos x="22" y="458"/>
              </a:cxn>
              <a:cxn ang="0">
                <a:pos x="20" y="456"/>
              </a:cxn>
              <a:cxn ang="0">
                <a:pos x="17" y="454"/>
              </a:cxn>
              <a:cxn ang="0">
                <a:pos x="15" y="451"/>
              </a:cxn>
              <a:cxn ang="0">
                <a:pos x="13" y="449"/>
              </a:cxn>
              <a:cxn ang="0">
                <a:pos x="13" y="447"/>
              </a:cxn>
              <a:cxn ang="0">
                <a:pos x="11" y="447"/>
              </a:cxn>
              <a:cxn ang="0">
                <a:pos x="9" y="445"/>
              </a:cxn>
              <a:cxn ang="0">
                <a:pos x="7" y="443"/>
              </a:cxn>
              <a:cxn ang="0">
                <a:pos x="5" y="443"/>
              </a:cxn>
              <a:cxn ang="0">
                <a:pos x="5" y="441"/>
              </a:cxn>
              <a:cxn ang="0">
                <a:pos x="3" y="441"/>
              </a:cxn>
              <a:cxn ang="0">
                <a:pos x="0" y="439"/>
              </a:cxn>
              <a:cxn ang="0">
                <a:pos x="441" y="0"/>
              </a:cxn>
              <a:cxn ang="0">
                <a:pos x="441" y="3"/>
              </a:cxn>
              <a:cxn ang="0">
                <a:pos x="443" y="5"/>
              </a:cxn>
              <a:cxn ang="0">
                <a:pos x="443" y="7"/>
              </a:cxn>
              <a:cxn ang="0">
                <a:pos x="443" y="9"/>
              </a:cxn>
              <a:cxn ang="0">
                <a:pos x="443" y="11"/>
              </a:cxn>
              <a:cxn ang="0">
                <a:pos x="445" y="11"/>
              </a:cxn>
              <a:cxn ang="0">
                <a:pos x="445" y="13"/>
              </a:cxn>
              <a:cxn ang="0">
                <a:pos x="445" y="15"/>
              </a:cxn>
              <a:cxn ang="0">
                <a:pos x="445" y="18"/>
              </a:cxn>
              <a:cxn ang="0">
                <a:pos x="452" y="22"/>
              </a:cxn>
              <a:cxn ang="0">
                <a:pos x="458" y="39"/>
              </a:cxn>
              <a:cxn ang="0">
                <a:pos x="439" y="64"/>
              </a:cxn>
              <a:cxn ang="0">
                <a:pos x="428" y="86"/>
              </a:cxn>
              <a:cxn ang="0">
                <a:pos x="422" y="109"/>
              </a:cxn>
              <a:cxn ang="0">
                <a:pos x="424" y="109"/>
              </a:cxn>
              <a:cxn ang="0">
                <a:pos x="43" y="492"/>
              </a:cxn>
            </a:cxnLst>
            <a:rect l="0" t="0" r="r" b="b"/>
            <a:pathLst>
              <a:path w="459" h="493">
                <a:moveTo>
                  <a:pt x="43" y="492"/>
                </a:moveTo>
                <a:lnTo>
                  <a:pt x="43" y="483"/>
                </a:lnTo>
                <a:lnTo>
                  <a:pt x="41" y="483"/>
                </a:lnTo>
                <a:lnTo>
                  <a:pt x="41" y="481"/>
                </a:lnTo>
                <a:lnTo>
                  <a:pt x="39" y="479"/>
                </a:lnTo>
                <a:lnTo>
                  <a:pt x="37" y="477"/>
                </a:lnTo>
                <a:lnTo>
                  <a:pt x="37" y="475"/>
                </a:lnTo>
                <a:lnTo>
                  <a:pt x="34" y="475"/>
                </a:lnTo>
                <a:lnTo>
                  <a:pt x="34" y="473"/>
                </a:lnTo>
                <a:lnTo>
                  <a:pt x="32" y="471"/>
                </a:lnTo>
                <a:lnTo>
                  <a:pt x="30" y="468"/>
                </a:lnTo>
                <a:lnTo>
                  <a:pt x="28" y="466"/>
                </a:lnTo>
                <a:lnTo>
                  <a:pt x="28" y="464"/>
                </a:lnTo>
                <a:lnTo>
                  <a:pt x="26" y="462"/>
                </a:lnTo>
                <a:lnTo>
                  <a:pt x="24" y="460"/>
                </a:lnTo>
                <a:lnTo>
                  <a:pt x="22" y="458"/>
                </a:lnTo>
                <a:lnTo>
                  <a:pt x="20" y="456"/>
                </a:lnTo>
                <a:lnTo>
                  <a:pt x="17" y="454"/>
                </a:lnTo>
                <a:lnTo>
                  <a:pt x="15" y="451"/>
                </a:lnTo>
                <a:lnTo>
                  <a:pt x="13" y="449"/>
                </a:lnTo>
                <a:lnTo>
                  <a:pt x="13" y="447"/>
                </a:lnTo>
                <a:lnTo>
                  <a:pt x="11" y="447"/>
                </a:lnTo>
                <a:lnTo>
                  <a:pt x="9" y="445"/>
                </a:lnTo>
                <a:lnTo>
                  <a:pt x="7" y="443"/>
                </a:lnTo>
                <a:lnTo>
                  <a:pt x="5" y="443"/>
                </a:lnTo>
                <a:lnTo>
                  <a:pt x="5" y="441"/>
                </a:lnTo>
                <a:lnTo>
                  <a:pt x="3" y="441"/>
                </a:lnTo>
                <a:lnTo>
                  <a:pt x="0" y="439"/>
                </a:lnTo>
                <a:lnTo>
                  <a:pt x="441" y="0"/>
                </a:lnTo>
                <a:lnTo>
                  <a:pt x="441" y="3"/>
                </a:lnTo>
                <a:lnTo>
                  <a:pt x="443" y="5"/>
                </a:lnTo>
                <a:lnTo>
                  <a:pt x="443" y="7"/>
                </a:lnTo>
                <a:lnTo>
                  <a:pt x="443" y="9"/>
                </a:lnTo>
                <a:lnTo>
                  <a:pt x="443" y="11"/>
                </a:lnTo>
                <a:lnTo>
                  <a:pt x="445" y="11"/>
                </a:lnTo>
                <a:lnTo>
                  <a:pt x="445" y="13"/>
                </a:lnTo>
                <a:lnTo>
                  <a:pt x="445" y="15"/>
                </a:lnTo>
                <a:lnTo>
                  <a:pt x="445" y="18"/>
                </a:lnTo>
                <a:lnTo>
                  <a:pt x="452" y="22"/>
                </a:lnTo>
                <a:lnTo>
                  <a:pt x="458" y="39"/>
                </a:lnTo>
                <a:lnTo>
                  <a:pt x="439" y="64"/>
                </a:lnTo>
                <a:lnTo>
                  <a:pt x="428" y="86"/>
                </a:lnTo>
                <a:lnTo>
                  <a:pt x="422" y="109"/>
                </a:lnTo>
                <a:lnTo>
                  <a:pt x="424" y="109"/>
                </a:lnTo>
                <a:lnTo>
                  <a:pt x="43" y="492"/>
                </a:lnTo>
              </a:path>
            </a:pathLst>
          </a:custGeom>
          <a:solidFill>
            <a:srgbClr val="595959"/>
          </a:solidFill>
          <a:ln w="9525" cap="rnd">
            <a:noFill/>
            <a:round/>
            <a:headEnd/>
            <a:tailEnd/>
          </a:ln>
          <a:effectLst/>
        </p:spPr>
        <p:txBody>
          <a:bodyPr/>
          <a:lstStyle/>
          <a:p>
            <a:endParaRPr lang="en-US"/>
          </a:p>
        </p:txBody>
      </p:sp>
      <p:sp>
        <p:nvSpPr>
          <p:cNvPr id="39243" name="Freeform 331"/>
          <p:cNvSpPr>
            <a:spLocks/>
          </p:cNvSpPr>
          <p:nvPr/>
        </p:nvSpPr>
        <p:spPr bwMode="auto">
          <a:xfrm>
            <a:off x="3248025" y="3873500"/>
            <a:ext cx="860425" cy="930275"/>
          </a:xfrm>
          <a:custGeom>
            <a:avLst/>
            <a:gdLst/>
            <a:ahLst/>
            <a:cxnLst>
              <a:cxn ang="0">
                <a:pos x="13" y="511"/>
              </a:cxn>
              <a:cxn ang="0">
                <a:pos x="13" y="509"/>
              </a:cxn>
              <a:cxn ang="0">
                <a:pos x="13" y="507"/>
              </a:cxn>
              <a:cxn ang="0">
                <a:pos x="13" y="504"/>
              </a:cxn>
              <a:cxn ang="0">
                <a:pos x="13" y="502"/>
              </a:cxn>
              <a:cxn ang="0">
                <a:pos x="13" y="500"/>
              </a:cxn>
              <a:cxn ang="0">
                <a:pos x="13" y="498"/>
              </a:cxn>
              <a:cxn ang="0">
                <a:pos x="15" y="498"/>
              </a:cxn>
              <a:cxn ang="0">
                <a:pos x="15" y="496"/>
              </a:cxn>
              <a:cxn ang="0">
                <a:pos x="15" y="494"/>
              </a:cxn>
              <a:cxn ang="0">
                <a:pos x="15" y="492"/>
              </a:cxn>
              <a:cxn ang="0">
                <a:pos x="15" y="490"/>
              </a:cxn>
              <a:cxn ang="0">
                <a:pos x="17" y="451"/>
              </a:cxn>
              <a:cxn ang="0">
                <a:pos x="15" y="451"/>
              </a:cxn>
              <a:cxn ang="0">
                <a:pos x="15" y="449"/>
              </a:cxn>
              <a:cxn ang="0">
                <a:pos x="13" y="447"/>
              </a:cxn>
              <a:cxn ang="0">
                <a:pos x="13" y="445"/>
              </a:cxn>
              <a:cxn ang="0">
                <a:pos x="11" y="445"/>
              </a:cxn>
              <a:cxn ang="0">
                <a:pos x="11" y="443"/>
              </a:cxn>
              <a:cxn ang="0">
                <a:pos x="8" y="443"/>
              </a:cxn>
              <a:cxn ang="0">
                <a:pos x="8" y="441"/>
              </a:cxn>
              <a:cxn ang="0">
                <a:pos x="6" y="441"/>
              </a:cxn>
              <a:cxn ang="0">
                <a:pos x="6" y="439"/>
              </a:cxn>
              <a:cxn ang="0">
                <a:pos x="4" y="436"/>
              </a:cxn>
              <a:cxn ang="0">
                <a:pos x="4" y="434"/>
              </a:cxn>
              <a:cxn ang="0">
                <a:pos x="2" y="434"/>
              </a:cxn>
              <a:cxn ang="0">
                <a:pos x="2" y="432"/>
              </a:cxn>
              <a:cxn ang="0">
                <a:pos x="0" y="432"/>
              </a:cxn>
              <a:cxn ang="0">
                <a:pos x="0" y="430"/>
              </a:cxn>
              <a:cxn ang="0">
                <a:pos x="430" y="0"/>
              </a:cxn>
              <a:cxn ang="0">
                <a:pos x="432" y="7"/>
              </a:cxn>
              <a:cxn ang="0">
                <a:pos x="413" y="32"/>
              </a:cxn>
              <a:cxn ang="0">
                <a:pos x="402" y="54"/>
              </a:cxn>
              <a:cxn ang="0">
                <a:pos x="396" y="77"/>
              </a:cxn>
              <a:cxn ang="0">
                <a:pos x="424" y="81"/>
              </a:cxn>
              <a:cxn ang="0">
                <a:pos x="432" y="68"/>
              </a:cxn>
              <a:cxn ang="0">
                <a:pos x="456" y="60"/>
              </a:cxn>
              <a:cxn ang="0">
                <a:pos x="462" y="62"/>
              </a:cxn>
              <a:cxn ang="0">
                <a:pos x="13" y="511"/>
              </a:cxn>
            </a:cxnLst>
            <a:rect l="0" t="0" r="r" b="b"/>
            <a:pathLst>
              <a:path w="463" h="512">
                <a:moveTo>
                  <a:pt x="13" y="511"/>
                </a:moveTo>
                <a:lnTo>
                  <a:pt x="13" y="509"/>
                </a:lnTo>
                <a:lnTo>
                  <a:pt x="13" y="507"/>
                </a:lnTo>
                <a:lnTo>
                  <a:pt x="13" y="504"/>
                </a:lnTo>
                <a:lnTo>
                  <a:pt x="13" y="502"/>
                </a:lnTo>
                <a:lnTo>
                  <a:pt x="13" y="500"/>
                </a:lnTo>
                <a:lnTo>
                  <a:pt x="13" y="498"/>
                </a:lnTo>
                <a:lnTo>
                  <a:pt x="15" y="498"/>
                </a:lnTo>
                <a:lnTo>
                  <a:pt x="15" y="496"/>
                </a:lnTo>
                <a:lnTo>
                  <a:pt x="15" y="494"/>
                </a:lnTo>
                <a:lnTo>
                  <a:pt x="15" y="492"/>
                </a:lnTo>
                <a:lnTo>
                  <a:pt x="15" y="490"/>
                </a:lnTo>
                <a:lnTo>
                  <a:pt x="17" y="451"/>
                </a:lnTo>
                <a:lnTo>
                  <a:pt x="15" y="451"/>
                </a:lnTo>
                <a:lnTo>
                  <a:pt x="15" y="449"/>
                </a:lnTo>
                <a:lnTo>
                  <a:pt x="13" y="447"/>
                </a:lnTo>
                <a:lnTo>
                  <a:pt x="13" y="445"/>
                </a:lnTo>
                <a:lnTo>
                  <a:pt x="11" y="445"/>
                </a:lnTo>
                <a:lnTo>
                  <a:pt x="11" y="443"/>
                </a:lnTo>
                <a:lnTo>
                  <a:pt x="8" y="443"/>
                </a:lnTo>
                <a:lnTo>
                  <a:pt x="8" y="441"/>
                </a:lnTo>
                <a:lnTo>
                  <a:pt x="6" y="441"/>
                </a:lnTo>
                <a:lnTo>
                  <a:pt x="6" y="439"/>
                </a:lnTo>
                <a:lnTo>
                  <a:pt x="4" y="436"/>
                </a:lnTo>
                <a:lnTo>
                  <a:pt x="4" y="434"/>
                </a:lnTo>
                <a:lnTo>
                  <a:pt x="2" y="434"/>
                </a:lnTo>
                <a:lnTo>
                  <a:pt x="2" y="432"/>
                </a:lnTo>
                <a:lnTo>
                  <a:pt x="0" y="432"/>
                </a:lnTo>
                <a:lnTo>
                  <a:pt x="0" y="430"/>
                </a:lnTo>
                <a:lnTo>
                  <a:pt x="430" y="0"/>
                </a:lnTo>
                <a:lnTo>
                  <a:pt x="432" y="7"/>
                </a:lnTo>
                <a:lnTo>
                  <a:pt x="413" y="32"/>
                </a:lnTo>
                <a:lnTo>
                  <a:pt x="402" y="54"/>
                </a:lnTo>
                <a:lnTo>
                  <a:pt x="396" y="77"/>
                </a:lnTo>
                <a:lnTo>
                  <a:pt x="424" y="81"/>
                </a:lnTo>
                <a:lnTo>
                  <a:pt x="432" y="68"/>
                </a:lnTo>
                <a:lnTo>
                  <a:pt x="456" y="60"/>
                </a:lnTo>
                <a:lnTo>
                  <a:pt x="462" y="62"/>
                </a:lnTo>
                <a:lnTo>
                  <a:pt x="13" y="511"/>
                </a:lnTo>
              </a:path>
            </a:pathLst>
          </a:custGeom>
          <a:solidFill>
            <a:srgbClr val="5C5C5C"/>
          </a:solidFill>
          <a:ln w="9525" cap="rnd">
            <a:noFill/>
            <a:round/>
            <a:headEnd/>
            <a:tailEnd/>
          </a:ln>
          <a:effectLst/>
        </p:spPr>
        <p:txBody>
          <a:bodyPr/>
          <a:lstStyle/>
          <a:p>
            <a:endParaRPr lang="en-US"/>
          </a:p>
        </p:txBody>
      </p:sp>
      <p:sp>
        <p:nvSpPr>
          <p:cNvPr id="39244" name="Freeform 332"/>
          <p:cNvSpPr>
            <a:spLocks/>
          </p:cNvSpPr>
          <p:nvPr/>
        </p:nvSpPr>
        <p:spPr bwMode="auto">
          <a:xfrm>
            <a:off x="3248025" y="3981450"/>
            <a:ext cx="927100" cy="925513"/>
          </a:xfrm>
          <a:custGeom>
            <a:avLst/>
            <a:gdLst/>
            <a:ahLst/>
            <a:cxnLst>
              <a:cxn ang="0">
                <a:pos x="0" y="508"/>
              </a:cxn>
              <a:cxn ang="0">
                <a:pos x="0" y="506"/>
              </a:cxn>
              <a:cxn ang="0">
                <a:pos x="2" y="504"/>
              </a:cxn>
              <a:cxn ang="0">
                <a:pos x="2" y="502"/>
              </a:cxn>
              <a:cxn ang="0">
                <a:pos x="2" y="500"/>
              </a:cxn>
              <a:cxn ang="0">
                <a:pos x="2" y="498"/>
              </a:cxn>
              <a:cxn ang="0">
                <a:pos x="4" y="496"/>
              </a:cxn>
              <a:cxn ang="0">
                <a:pos x="4" y="491"/>
              </a:cxn>
              <a:cxn ang="0">
                <a:pos x="4" y="489"/>
              </a:cxn>
              <a:cxn ang="0">
                <a:pos x="4" y="487"/>
              </a:cxn>
              <a:cxn ang="0">
                <a:pos x="6" y="485"/>
              </a:cxn>
              <a:cxn ang="0">
                <a:pos x="6" y="483"/>
              </a:cxn>
              <a:cxn ang="0">
                <a:pos x="6" y="481"/>
              </a:cxn>
              <a:cxn ang="0">
                <a:pos x="6" y="476"/>
              </a:cxn>
              <a:cxn ang="0">
                <a:pos x="6" y="474"/>
              </a:cxn>
              <a:cxn ang="0">
                <a:pos x="8" y="472"/>
              </a:cxn>
              <a:cxn ang="0">
                <a:pos x="8" y="470"/>
              </a:cxn>
              <a:cxn ang="0">
                <a:pos x="8" y="468"/>
              </a:cxn>
              <a:cxn ang="0">
                <a:pos x="8" y="466"/>
              </a:cxn>
              <a:cxn ang="0">
                <a:pos x="11" y="461"/>
              </a:cxn>
              <a:cxn ang="0">
                <a:pos x="11" y="459"/>
              </a:cxn>
              <a:cxn ang="0">
                <a:pos x="11" y="457"/>
              </a:cxn>
              <a:cxn ang="0">
                <a:pos x="11" y="455"/>
              </a:cxn>
              <a:cxn ang="0">
                <a:pos x="11" y="453"/>
              </a:cxn>
              <a:cxn ang="0">
                <a:pos x="13" y="451"/>
              </a:cxn>
              <a:cxn ang="0">
                <a:pos x="13" y="447"/>
              </a:cxn>
              <a:cxn ang="0">
                <a:pos x="13" y="444"/>
              </a:cxn>
              <a:cxn ang="0">
                <a:pos x="13" y="442"/>
              </a:cxn>
              <a:cxn ang="0">
                <a:pos x="13" y="440"/>
              </a:cxn>
              <a:cxn ang="0">
                <a:pos x="15" y="438"/>
              </a:cxn>
              <a:cxn ang="0">
                <a:pos x="15" y="436"/>
              </a:cxn>
              <a:cxn ang="0">
                <a:pos x="15" y="432"/>
              </a:cxn>
              <a:cxn ang="0">
                <a:pos x="15" y="430"/>
              </a:cxn>
              <a:cxn ang="0">
                <a:pos x="17" y="400"/>
              </a:cxn>
              <a:cxn ang="0">
                <a:pos x="398" y="17"/>
              </a:cxn>
              <a:cxn ang="0">
                <a:pos x="424" y="21"/>
              </a:cxn>
              <a:cxn ang="0">
                <a:pos x="432" y="8"/>
              </a:cxn>
              <a:cxn ang="0">
                <a:pos x="456" y="0"/>
              </a:cxn>
              <a:cxn ang="0">
                <a:pos x="498" y="13"/>
              </a:cxn>
              <a:cxn ang="0">
                <a:pos x="0" y="508"/>
              </a:cxn>
            </a:cxnLst>
            <a:rect l="0" t="0" r="r" b="b"/>
            <a:pathLst>
              <a:path w="499" h="509">
                <a:moveTo>
                  <a:pt x="0" y="508"/>
                </a:moveTo>
                <a:lnTo>
                  <a:pt x="0" y="506"/>
                </a:lnTo>
                <a:lnTo>
                  <a:pt x="2" y="504"/>
                </a:lnTo>
                <a:lnTo>
                  <a:pt x="2" y="502"/>
                </a:lnTo>
                <a:lnTo>
                  <a:pt x="2" y="500"/>
                </a:lnTo>
                <a:lnTo>
                  <a:pt x="2" y="498"/>
                </a:lnTo>
                <a:lnTo>
                  <a:pt x="4" y="496"/>
                </a:lnTo>
                <a:lnTo>
                  <a:pt x="4" y="491"/>
                </a:lnTo>
                <a:lnTo>
                  <a:pt x="4" y="489"/>
                </a:lnTo>
                <a:lnTo>
                  <a:pt x="4" y="487"/>
                </a:lnTo>
                <a:lnTo>
                  <a:pt x="6" y="485"/>
                </a:lnTo>
                <a:lnTo>
                  <a:pt x="6" y="483"/>
                </a:lnTo>
                <a:lnTo>
                  <a:pt x="6" y="481"/>
                </a:lnTo>
                <a:lnTo>
                  <a:pt x="6" y="476"/>
                </a:lnTo>
                <a:lnTo>
                  <a:pt x="6" y="474"/>
                </a:lnTo>
                <a:lnTo>
                  <a:pt x="8" y="472"/>
                </a:lnTo>
                <a:lnTo>
                  <a:pt x="8" y="470"/>
                </a:lnTo>
                <a:lnTo>
                  <a:pt x="8" y="468"/>
                </a:lnTo>
                <a:lnTo>
                  <a:pt x="8" y="466"/>
                </a:lnTo>
                <a:lnTo>
                  <a:pt x="11" y="461"/>
                </a:lnTo>
                <a:lnTo>
                  <a:pt x="11" y="459"/>
                </a:lnTo>
                <a:lnTo>
                  <a:pt x="11" y="457"/>
                </a:lnTo>
                <a:lnTo>
                  <a:pt x="11" y="455"/>
                </a:lnTo>
                <a:lnTo>
                  <a:pt x="11" y="453"/>
                </a:lnTo>
                <a:lnTo>
                  <a:pt x="13" y="451"/>
                </a:lnTo>
                <a:lnTo>
                  <a:pt x="13" y="447"/>
                </a:lnTo>
                <a:lnTo>
                  <a:pt x="13" y="444"/>
                </a:lnTo>
                <a:lnTo>
                  <a:pt x="13" y="442"/>
                </a:lnTo>
                <a:lnTo>
                  <a:pt x="13" y="440"/>
                </a:lnTo>
                <a:lnTo>
                  <a:pt x="15" y="438"/>
                </a:lnTo>
                <a:lnTo>
                  <a:pt x="15" y="436"/>
                </a:lnTo>
                <a:lnTo>
                  <a:pt x="15" y="432"/>
                </a:lnTo>
                <a:lnTo>
                  <a:pt x="15" y="430"/>
                </a:lnTo>
                <a:lnTo>
                  <a:pt x="17" y="400"/>
                </a:lnTo>
                <a:lnTo>
                  <a:pt x="398" y="17"/>
                </a:lnTo>
                <a:lnTo>
                  <a:pt x="424" y="21"/>
                </a:lnTo>
                <a:lnTo>
                  <a:pt x="432" y="8"/>
                </a:lnTo>
                <a:lnTo>
                  <a:pt x="456" y="0"/>
                </a:lnTo>
                <a:lnTo>
                  <a:pt x="498" y="13"/>
                </a:lnTo>
                <a:lnTo>
                  <a:pt x="0" y="508"/>
                </a:lnTo>
              </a:path>
            </a:pathLst>
          </a:custGeom>
          <a:solidFill>
            <a:srgbClr val="616161"/>
          </a:solidFill>
          <a:ln w="9525" cap="rnd">
            <a:noFill/>
            <a:round/>
            <a:headEnd/>
            <a:tailEnd/>
          </a:ln>
          <a:effectLst/>
        </p:spPr>
        <p:txBody>
          <a:bodyPr/>
          <a:lstStyle/>
          <a:p>
            <a:endParaRPr lang="en-US"/>
          </a:p>
        </p:txBody>
      </p:sp>
      <p:sp>
        <p:nvSpPr>
          <p:cNvPr id="39245" name="Freeform 333"/>
          <p:cNvSpPr>
            <a:spLocks/>
          </p:cNvSpPr>
          <p:nvPr/>
        </p:nvSpPr>
        <p:spPr bwMode="auto">
          <a:xfrm>
            <a:off x="3224213" y="3986213"/>
            <a:ext cx="1017587" cy="1033462"/>
          </a:xfrm>
          <a:custGeom>
            <a:avLst/>
            <a:gdLst/>
            <a:ahLst/>
            <a:cxnLst>
              <a:cxn ang="0">
                <a:pos x="26" y="449"/>
              </a:cxn>
              <a:cxn ang="0">
                <a:pos x="24" y="453"/>
              </a:cxn>
              <a:cxn ang="0">
                <a:pos x="24" y="455"/>
              </a:cxn>
              <a:cxn ang="0">
                <a:pos x="24" y="459"/>
              </a:cxn>
              <a:cxn ang="0">
                <a:pos x="21" y="464"/>
              </a:cxn>
              <a:cxn ang="0">
                <a:pos x="21" y="468"/>
              </a:cxn>
              <a:cxn ang="0">
                <a:pos x="21" y="470"/>
              </a:cxn>
              <a:cxn ang="0">
                <a:pos x="19" y="474"/>
              </a:cxn>
              <a:cxn ang="0">
                <a:pos x="19" y="479"/>
              </a:cxn>
              <a:cxn ang="0">
                <a:pos x="19" y="483"/>
              </a:cxn>
              <a:cxn ang="0">
                <a:pos x="17" y="485"/>
              </a:cxn>
              <a:cxn ang="0">
                <a:pos x="17" y="489"/>
              </a:cxn>
              <a:cxn ang="0">
                <a:pos x="15" y="494"/>
              </a:cxn>
              <a:cxn ang="0">
                <a:pos x="15" y="498"/>
              </a:cxn>
              <a:cxn ang="0">
                <a:pos x="15" y="500"/>
              </a:cxn>
              <a:cxn ang="0">
                <a:pos x="13" y="504"/>
              </a:cxn>
              <a:cxn ang="0">
                <a:pos x="13" y="508"/>
              </a:cxn>
              <a:cxn ang="0">
                <a:pos x="13" y="513"/>
              </a:cxn>
              <a:cxn ang="0">
                <a:pos x="11" y="515"/>
              </a:cxn>
              <a:cxn ang="0">
                <a:pos x="11" y="519"/>
              </a:cxn>
              <a:cxn ang="0">
                <a:pos x="9" y="523"/>
              </a:cxn>
              <a:cxn ang="0">
                <a:pos x="9" y="528"/>
              </a:cxn>
              <a:cxn ang="0">
                <a:pos x="9" y="530"/>
              </a:cxn>
              <a:cxn ang="0">
                <a:pos x="7" y="534"/>
              </a:cxn>
              <a:cxn ang="0">
                <a:pos x="7" y="538"/>
              </a:cxn>
              <a:cxn ang="0">
                <a:pos x="4" y="542"/>
              </a:cxn>
              <a:cxn ang="0">
                <a:pos x="4" y="545"/>
              </a:cxn>
              <a:cxn ang="0">
                <a:pos x="4" y="549"/>
              </a:cxn>
              <a:cxn ang="0">
                <a:pos x="2" y="553"/>
              </a:cxn>
              <a:cxn ang="0">
                <a:pos x="2" y="557"/>
              </a:cxn>
              <a:cxn ang="0">
                <a:pos x="0" y="559"/>
              </a:cxn>
              <a:cxn ang="0">
                <a:pos x="0" y="564"/>
              </a:cxn>
              <a:cxn ang="0">
                <a:pos x="0" y="568"/>
              </a:cxn>
              <a:cxn ang="0">
                <a:pos x="547" y="19"/>
              </a:cxn>
              <a:cxn ang="0">
                <a:pos x="475" y="0"/>
              </a:cxn>
              <a:cxn ang="0">
                <a:pos x="26" y="449"/>
              </a:cxn>
            </a:cxnLst>
            <a:rect l="0" t="0" r="r" b="b"/>
            <a:pathLst>
              <a:path w="548" h="569">
                <a:moveTo>
                  <a:pt x="26" y="449"/>
                </a:moveTo>
                <a:lnTo>
                  <a:pt x="24" y="453"/>
                </a:lnTo>
                <a:lnTo>
                  <a:pt x="24" y="455"/>
                </a:lnTo>
                <a:lnTo>
                  <a:pt x="24" y="459"/>
                </a:lnTo>
                <a:lnTo>
                  <a:pt x="21" y="464"/>
                </a:lnTo>
                <a:lnTo>
                  <a:pt x="21" y="468"/>
                </a:lnTo>
                <a:lnTo>
                  <a:pt x="21" y="470"/>
                </a:lnTo>
                <a:lnTo>
                  <a:pt x="19" y="474"/>
                </a:lnTo>
                <a:lnTo>
                  <a:pt x="19" y="479"/>
                </a:lnTo>
                <a:lnTo>
                  <a:pt x="19" y="483"/>
                </a:lnTo>
                <a:lnTo>
                  <a:pt x="17" y="485"/>
                </a:lnTo>
                <a:lnTo>
                  <a:pt x="17" y="489"/>
                </a:lnTo>
                <a:lnTo>
                  <a:pt x="15" y="494"/>
                </a:lnTo>
                <a:lnTo>
                  <a:pt x="15" y="498"/>
                </a:lnTo>
                <a:lnTo>
                  <a:pt x="15" y="500"/>
                </a:lnTo>
                <a:lnTo>
                  <a:pt x="13" y="504"/>
                </a:lnTo>
                <a:lnTo>
                  <a:pt x="13" y="508"/>
                </a:lnTo>
                <a:lnTo>
                  <a:pt x="13" y="513"/>
                </a:lnTo>
                <a:lnTo>
                  <a:pt x="11" y="515"/>
                </a:lnTo>
                <a:lnTo>
                  <a:pt x="11" y="519"/>
                </a:lnTo>
                <a:lnTo>
                  <a:pt x="9" y="523"/>
                </a:lnTo>
                <a:lnTo>
                  <a:pt x="9" y="528"/>
                </a:lnTo>
                <a:lnTo>
                  <a:pt x="9" y="530"/>
                </a:lnTo>
                <a:lnTo>
                  <a:pt x="7" y="534"/>
                </a:lnTo>
                <a:lnTo>
                  <a:pt x="7" y="538"/>
                </a:lnTo>
                <a:lnTo>
                  <a:pt x="4" y="542"/>
                </a:lnTo>
                <a:lnTo>
                  <a:pt x="4" y="545"/>
                </a:lnTo>
                <a:lnTo>
                  <a:pt x="4" y="549"/>
                </a:lnTo>
                <a:lnTo>
                  <a:pt x="2" y="553"/>
                </a:lnTo>
                <a:lnTo>
                  <a:pt x="2" y="557"/>
                </a:lnTo>
                <a:lnTo>
                  <a:pt x="0" y="559"/>
                </a:lnTo>
                <a:lnTo>
                  <a:pt x="0" y="564"/>
                </a:lnTo>
                <a:lnTo>
                  <a:pt x="0" y="568"/>
                </a:lnTo>
                <a:lnTo>
                  <a:pt x="547" y="19"/>
                </a:lnTo>
                <a:lnTo>
                  <a:pt x="475" y="0"/>
                </a:lnTo>
                <a:lnTo>
                  <a:pt x="26" y="449"/>
                </a:lnTo>
              </a:path>
            </a:pathLst>
          </a:custGeom>
          <a:solidFill>
            <a:srgbClr val="696969"/>
          </a:solidFill>
          <a:ln w="9525" cap="rnd">
            <a:noFill/>
            <a:round/>
            <a:headEnd/>
            <a:tailEnd/>
          </a:ln>
          <a:effectLst/>
        </p:spPr>
        <p:txBody>
          <a:bodyPr/>
          <a:lstStyle/>
          <a:p>
            <a:endParaRPr lang="en-US"/>
          </a:p>
        </p:txBody>
      </p:sp>
      <p:sp>
        <p:nvSpPr>
          <p:cNvPr id="39246" name="Freeform 334"/>
          <p:cNvSpPr>
            <a:spLocks/>
          </p:cNvSpPr>
          <p:nvPr/>
        </p:nvSpPr>
        <p:spPr bwMode="auto">
          <a:xfrm>
            <a:off x="3205163" y="4005263"/>
            <a:ext cx="1081087" cy="1117600"/>
          </a:xfrm>
          <a:custGeom>
            <a:avLst/>
            <a:gdLst/>
            <a:ahLst/>
            <a:cxnLst>
              <a:cxn ang="0">
                <a:pos x="23" y="495"/>
              </a:cxn>
              <a:cxn ang="0">
                <a:pos x="23" y="500"/>
              </a:cxn>
              <a:cxn ang="0">
                <a:pos x="21" y="504"/>
              </a:cxn>
              <a:cxn ang="0">
                <a:pos x="21" y="508"/>
              </a:cxn>
              <a:cxn ang="0">
                <a:pos x="21" y="510"/>
              </a:cxn>
              <a:cxn ang="0">
                <a:pos x="19" y="514"/>
              </a:cxn>
              <a:cxn ang="0">
                <a:pos x="19" y="519"/>
              </a:cxn>
              <a:cxn ang="0">
                <a:pos x="17" y="523"/>
              </a:cxn>
              <a:cxn ang="0">
                <a:pos x="17" y="525"/>
              </a:cxn>
              <a:cxn ang="0">
                <a:pos x="17" y="529"/>
              </a:cxn>
              <a:cxn ang="0">
                <a:pos x="14" y="534"/>
              </a:cxn>
              <a:cxn ang="0">
                <a:pos x="14" y="536"/>
              </a:cxn>
              <a:cxn ang="0">
                <a:pos x="12" y="540"/>
              </a:cxn>
              <a:cxn ang="0">
                <a:pos x="12" y="544"/>
              </a:cxn>
              <a:cxn ang="0">
                <a:pos x="12" y="548"/>
              </a:cxn>
              <a:cxn ang="0">
                <a:pos x="10" y="551"/>
              </a:cxn>
              <a:cxn ang="0">
                <a:pos x="10" y="555"/>
              </a:cxn>
              <a:cxn ang="0">
                <a:pos x="8" y="559"/>
              </a:cxn>
              <a:cxn ang="0">
                <a:pos x="8" y="563"/>
              </a:cxn>
              <a:cxn ang="0">
                <a:pos x="8" y="565"/>
              </a:cxn>
              <a:cxn ang="0">
                <a:pos x="6" y="570"/>
              </a:cxn>
              <a:cxn ang="0">
                <a:pos x="6" y="574"/>
              </a:cxn>
              <a:cxn ang="0">
                <a:pos x="6" y="576"/>
              </a:cxn>
              <a:cxn ang="0">
                <a:pos x="4" y="580"/>
              </a:cxn>
              <a:cxn ang="0">
                <a:pos x="4" y="585"/>
              </a:cxn>
              <a:cxn ang="0">
                <a:pos x="4" y="589"/>
              </a:cxn>
              <a:cxn ang="0">
                <a:pos x="2" y="591"/>
              </a:cxn>
              <a:cxn ang="0">
                <a:pos x="2" y="595"/>
              </a:cxn>
              <a:cxn ang="0">
                <a:pos x="2" y="599"/>
              </a:cxn>
              <a:cxn ang="0">
                <a:pos x="0" y="604"/>
              </a:cxn>
              <a:cxn ang="0">
                <a:pos x="0" y="606"/>
              </a:cxn>
              <a:cxn ang="0">
                <a:pos x="0" y="610"/>
              </a:cxn>
              <a:cxn ang="0">
                <a:pos x="0" y="614"/>
              </a:cxn>
              <a:cxn ang="0">
                <a:pos x="581" y="34"/>
              </a:cxn>
              <a:cxn ang="0">
                <a:pos x="579" y="34"/>
              </a:cxn>
              <a:cxn ang="0">
                <a:pos x="577" y="34"/>
              </a:cxn>
              <a:cxn ang="0">
                <a:pos x="575" y="34"/>
              </a:cxn>
              <a:cxn ang="0">
                <a:pos x="572" y="34"/>
              </a:cxn>
              <a:cxn ang="0">
                <a:pos x="570" y="34"/>
              </a:cxn>
              <a:cxn ang="0">
                <a:pos x="562" y="10"/>
              </a:cxn>
              <a:cxn ang="0">
                <a:pos x="521" y="0"/>
              </a:cxn>
              <a:cxn ang="0">
                <a:pos x="23" y="495"/>
              </a:cxn>
            </a:cxnLst>
            <a:rect l="0" t="0" r="r" b="b"/>
            <a:pathLst>
              <a:path w="582" h="615">
                <a:moveTo>
                  <a:pt x="23" y="495"/>
                </a:moveTo>
                <a:lnTo>
                  <a:pt x="23" y="500"/>
                </a:lnTo>
                <a:lnTo>
                  <a:pt x="21" y="504"/>
                </a:lnTo>
                <a:lnTo>
                  <a:pt x="21" y="508"/>
                </a:lnTo>
                <a:lnTo>
                  <a:pt x="21" y="510"/>
                </a:lnTo>
                <a:lnTo>
                  <a:pt x="19" y="514"/>
                </a:lnTo>
                <a:lnTo>
                  <a:pt x="19" y="519"/>
                </a:lnTo>
                <a:lnTo>
                  <a:pt x="17" y="523"/>
                </a:lnTo>
                <a:lnTo>
                  <a:pt x="17" y="525"/>
                </a:lnTo>
                <a:lnTo>
                  <a:pt x="17" y="529"/>
                </a:lnTo>
                <a:lnTo>
                  <a:pt x="14" y="534"/>
                </a:lnTo>
                <a:lnTo>
                  <a:pt x="14" y="536"/>
                </a:lnTo>
                <a:lnTo>
                  <a:pt x="12" y="540"/>
                </a:lnTo>
                <a:lnTo>
                  <a:pt x="12" y="544"/>
                </a:lnTo>
                <a:lnTo>
                  <a:pt x="12" y="548"/>
                </a:lnTo>
                <a:lnTo>
                  <a:pt x="10" y="551"/>
                </a:lnTo>
                <a:lnTo>
                  <a:pt x="10" y="555"/>
                </a:lnTo>
                <a:lnTo>
                  <a:pt x="8" y="559"/>
                </a:lnTo>
                <a:lnTo>
                  <a:pt x="8" y="563"/>
                </a:lnTo>
                <a:lnTo>
                  <a:pt x="8" y="565"/>
                </a:lnTo>
                <a:lnTo>
                  <a:pt x="6" y="570"/>
                </a:lnTo>
                <a:lnTo>
                  <a:pt x="6" y="574"/>
                </a:lnTo>
                <a:lnTo>
                  <a:pt x="6" y="576"/>
                </a:lnTo>
                <a:lnTo>
                  <a:pt x="4" y="580"/>
                </a:lnTo>
                <a:lnTo>
                  <a:pt x="4" y="585"/>
                </a:lnTo>
                <a:lnTo>
                  <a:pt x="4" y="589"/>
                </a:lnTo>
                <a:lnTo>
                  <a:pt x="2" y="591"/>
                </a:lnTo>
                <a:lnTo>
                  <a:pt x="2" y="595"/>
                </a:lnTo>
                <a:lnTo>
                  <a:pt x="2" y="599"/>
                </a:lnTo>
                <a:lnTo>
                  <a:pt x="0" y="604"/>
                </a:lnTo>
                <a:lnTo>
                  <a:pt x="0" y="606"/>
                </a:lnTo>
                <a:lnTo>
                  <a:pt x="0" y="610"/>
                </a:lnTo>
                <a:lnTo>
                  <a:pt x="0" y="614"/>
                </a:lnTo>
                <a:lnTo>
                  <a:pt x="581" y="34"/>
                </a:lnTo>
                <a:lnTo>
                  <a:pt x="579" y="34"/>
                </a:lnTo>
                <a:lnTo>
                  <a:pt x="577" y="34"/>
                </a:lnTo>
                <a:lnTo>
                  <a:pt x="575" y="34"/>
                </a:lnTo>
                <a:lnTo>
                  <a:pt x="572" y="34"/>
                </a:lnTo>
                <a:lnTo>
                  <a:pt x="570" y="34"/>
                </a:lnTo>
                <a:lnTo>
                  <a:pt x="562" y="10"/>
                </a:lnTo>
                <a:lnTo>
                  <a:pt x="521" y="0"/>
                </a:lnTo>
                <a:lnTo>
                  <a:pt x="23" y="495"/>
                </a:lnTo>
              </a:path>
            </a:pathLst>
          </a:custGeom>
          <a:solidFill>
            <a:srgbClr val="6E6E6E"/>
          </a:solidFill>
          <a:ln w="9525" cap="rnd">
            <a:noFill/>
            <a:round/>
            <a:headEnd/>
            <a:tailEnd/>
          </a:ln>
          <a:effectLst/>
        </p:spPr>
        <p:txBody>
          <a:bodyPr/>
          <a:lstStyle/>
          <a:p>
            <a:endParaRPr lang="en-US"/>
          </a:p>
        </p:txBody>
      </p:sp>
      <p:sp>
        <p:nvSpPr>
          <p:cNvPr id="39247" name="Freeform 335"/>
          <p:cNvSpPr>
            <a:spLocks/>
          </p:cNvSpPr>
          <p:nvPr/>
        </p:nvSpPr>
        <p:spPr bwMode="auto">
          <a:xfrm>
            <a:off x="3195638" y="4019550"/>
            <a:ext cx="1174750" cy="1192213"/>
          </a:xfrm>
          <a:custGeom>
            <a:avLst/>
            <a:gdLst/>
            <a:ahLst/>
            <a:cxnLst>
              <a:cxn ang="0">
                <a:pos x="2" y="653"/>
              </a:cxn>
              <a:cxn ang="0">
                <a:pos x="2" y="649"/>
              </a:cxn>
              <a:cxn ang="0">
                <a:pos x="2" y="645"/>
              </a:cxn>
              <a:cxn ang="0">
                <a:pos x="2" y="640"/>
              </a:cxn>
              <a:cxn ang="0">
                <a:pos x="2" y="636"/>
              </a:cxn>
              <a:cxn ang="0">
                <a:pos x="0" y="632"/>
              </a:cxn>
              <a:cxn ang="0">
                <a:pos x="0" y="628"/>
              </a:cxn>
              <a:cxn ang="0">
                <a:pos x="0" y="623"/>
              </a:cxn>
              <a:cxn ang="0">
                <a:pos x="2" y="619"/>
              </a:cxn>
              <a:cxn ang="0">
                <a:pos x="2" y="613"/>
              </a:cxn>
              <a:cxn ang="0">
                <a:pos x="2" y="609"/>
              </a:cxn>
              <a:cxn ang="0">
                <a:pos x="5" y="604"/>
              </a:cxn>
              <a:cxn ang="0">
                <a:pos x="5" y="600"/>
              </a:cxn>
              <a:cxn ang="0">
                <a:pos x="7" y="594"/>
              </a:cxn>
              <a:cxn ang="0">
                <a:pos x="7" y="589"/>
              </a:cxn>
              <a:cxn ang="0">
                <a:pos x="7" y="585"/>
              </a:cxn>
              <a:cxn ang="0">
                <a:pos x="9" y="579"/>
              </a:cxn>
              <a:cxn ang="0">
                <a:pos x="9" y="574"/>
              </a:cxn>
              <a:cxn ang="0">
                <a:pos x="11" y="570"/>
              </a:cxn>
              <a:cxn ang="0">
                <a:pos x="11" y="566"/>
              </a:cxn>
              <a:cxn ang="0">
                <a:pos x="13" y="560"/>
              </a:cxn>
              <a:cxn ang="0">
                <a:pos x="13" y="555"/>
              </a:cxn>
              <a:cxn ang="0">
                <a:pos x="13" y="551"/>
              </a:cxn>
              <a:cxn ang="0">
                <a:pos x="562" y="0"/>
              </a:cxn>
              <a:cxn ang="0">
                <a:pos x="575" y="26"/>
              </a:cxn>
              <a:cxn ang="0">
                <a:pos x="580" y="26"/>
              </a:cxn>
              <a:cxn ang="0">
                <a:pos x="584" y="26"/>
              </a:cxn>
              <a:cxn ang="0">
                <a:pos x="588" y="26"/>
              </a:cxn>
              <a:cxn ang="0">
                <a:pos x="592" y="26"/>
              </a:cxn>
              <a:cxn ang="0">
                <a:pos x="597" y="26"/>
              </a:cxn>
              <a:cxn ang="0">
                <a:pos x="601" y="26"/>
              </a:cxn>
              <a:cxn ang="0">
                <a:pos x="605" y="26"/>
              </a:cxn>
              <a:cxn ang="0">
                <a:pos x="609" y="26"/>
              </a:cxn>
              <a:cxn ang="0">
                <a:pos x="614" y="26"/>
              </a:cxn>
              <a:cxn ang="0">
                <a:pos x="618" y="28"/>
              </a:cxn>
              <a:cxn ang="0">
                <a:pos x="622" y="28"/>
              </a:cxn>
              <a:cxn ang="0">
                <a:pos x="626" y="28"/>
              </a:cxn>
              <a:cxn ang="0">
                <a:pos x="631" y="28"/>
              </a:cxn>
            </a:cxnLst>
            <a:rect l="0" t="0" r="r" b="b"/>
            <a:pathLst>
              <a:path w="632" h="656">
                <a:moveTo>
                  <a:pt x="2" y="655"/>
                </a:moveTo>
                <a:lnTo>
                  <a:pt x="2" y="653"/>
                </a:lnTo>
                <a:lnTo>
                  <a:pt x="2" y="651"/>
                </a:lnTo>
                <a:lnTo>
                  <a:pt x="2" y="649"/>
                </a:lnTo>
                <a:lnTo>
                  <a:pt x="2" y="647"/>
                </a:lnTo>
                <a:lnTo>
                  <a:pt x="2" y="645"/>
                </a:lnTo>
                <a:lnTo>
                  <a:pt x="2" y="643"/>
                </a:lnTo>
                <a:lnTo>
                  <a:pt x="2" y="640"/>
                </a:lnTo>
                <a:lnTo>
                  <a:pt x="2" y="638"/>
                </a:lnTo>
                <a:lnTo>
                  <a:pt x="2" y="636"/>
                </a:lnTo>
                <a:lnTo>
                  <a:pt x="0" y="634"/>
                </a:lnTo>
                <a:lnTo>
                  <a:pt x="0" y="632"/>
                </a:lnTo>
                <a:lnTo>
                  <a:pt x="0" y="630"/>
                </a:lnTo>
                <a:lnTo>
                  <a:pt x="0" y="628"/>
                </a:lnTo>
                <a:lnTo>
                  <a:pt x="0" y="626"/>
                </a:lnTo>
                <a:lnTo>
                  <a:pt x="0" y="623"/>
                </a:lnTo>
                <a:lnTo>
                  <a:pt x="2" y="621"/>
                </a:lnTo>
                <a:lnTo>
                  <a:pt x="2" y="619"/>
                </a:lnTo>
                <a:lnTo>
                  <a:pt x="2" y="617"/>
                </a:lnTo>
                <a:lnTo>
                  <a:pt x="2" y="613"/>
                </a:lnTo>
                <a:lnTo>
                  <a:pt x="2" y="611"/>
                </a:lnTo>
                <a:lnTo>
                  <a:pt x="2" y="609"/>
                </a:lnTo>
                <a:lnTo>
                  <a:pt x="5" y="606"/>
                </a:lnTo>
                <a:lnTo>
                  <a:pt x="5" y="604"/>
                </a:lnTo>
                <a:lnTo>
                  <a:pt x="5" y="602"/>
                </a:lnTo>
                <a:lnTo>
                  <a:pt x="5" y="600"/>
                </a:lnTo>
                <a:lnTo>
                  <a:pt x="5" y="596"/>
                </a:lnTo>
                <a:lnTo>
                  <a:pt x="7" y="594"/>
                </a:lnTo>
                <a:lnTo>
                  <a:pt x="7" y="591"/>
                </a:lnTo>
                <a:lnTo>
                  <a:pt x="7" y="589"/>
                </a:lnTo>
                <a:lnTo>
                  <a:pt x="7" y="587"/>
                </a:lnTo>
                <a:lnTo>
                  <a:pt x="7" y="585"/>
                </a:lnTo>
                <a:lnTo>
                  <a:pt x="9" y="583"/>
                </a:lnTo>
                <a:lnTo>
                  <a:pt x="9" y="579"/>
                </a:lnTo>
                <a:lnTo>
                  <a:pt x="9" y="577"/>
                </a:lnTo>
                <a:lnTo>
                  <a:pt x="9" y="574"/>
                </a:lnTo>
                <a:lnTo>
                  <a:pt x="9" y="572"/>
                </a:lnTo>
                <a:lnTo>
                  <a:pt x="11" y="570"/>
                </a:lnTo>
                <a:lnTo>
                  <a:pt x="11" y="568"/>
                </a:lnTo>
                <a:lnTo>
                  <a:pt x="11" y="566"/>
                </a:lnTo>
                <a:lnTo>
                  <a:pt x="11" y="564"/>
                </a:lnTo>
                <a:lnTo>
                  <a:pt x="13" y="560"/>
                </a:lnTo>
                <a:lnTo>
                  <a:pt x="13" y="557"/>
                </a:lnTo>
                <a:lnTo>
                  <a:pt x="13" y="555"/>
                </a:lnTo>
                <a:lnTo>
                  <a:pt x="13" y="553"/>
                </a:lnTo>
                <a:lnTo>
                  <a:pt x="13" y="551"/>
                </a:lnTo>
                <a:lnTo>
                  <a:pt x="15" y="549"/>
                </a:lnTo>
                <a:lnTo>
                  <a:pt x="562" y="0"/>
                </a:lnTo>
                <a:lnTo>
                  <a:pt x="567" y="2"/>
                </a:lnTo>
                <a:lnTo>
                  <a:pt x="575" y="26"/>
                </a:lnTo>
                <a:lnTo>
                  <a:pt x="577" y="26"/>
                </a:lnTo>
                <a:lnTo>
                  <a:pt x="580" y="26"/>
                </a:lnTo>
                <a:lnTo>
                  <a:pt x="582" y="26"/>
                </a:lnTo>
                <a:lnTo>
                  <a:pt x="584" y="26"/>
                </a:lnTo>
                <a:lnTo>
                  <a:pt x="586" y="26"/>
                </a:lnTo>
                <a:lnTo>
                  <a:pt x="588" y="26"/>
                </a:lnTo>
                <a:lnTo>
                  <a:pt x="590" y="26"/>
                </a:lnTo>
                <a:lnTo>
                  <a:pt x="592" y="26"/>
                </a:lnTo>
                <a:lnTo>
                  <a:pt x="594" y="26"/>
                </a:lnTo>
                <a:lnTo>
                  <a:pt x="597" y="26"/>
                </a:lnTo>
                <a:lnTo>
                  <a:pt x="599" y="26"/>
                </a:lnTo>
                <a:lnTo>
                  <a:pt x="601" y="26"/>
                </a:lnTo>
                <a:lnTo>
                  <a:pt x="603" y="26"/>
                </a:lnTo>
                <a:lnTo>
                  <a:pt x="605" y="26"/>
                </a:lnTo>
                <a:lnTo>
                  <a:pt x="607" y="26"/>
                </a:lnTo>
                <a:lnTo>
                  <a:pt x="609" y="26"/>
                </a:lnTo>
                <a:lnTo>
                  <a:pt x="611" y="26"/>
                </a:lnTo>
                <a:lnTo>
                  <a:pt x="614" y="26"/>
                </a:lnTo>
                <a:lnTo>
                  <a:pt x="616" y="26"/>
                </a:lnTo>
                <a:lnTo>
                  <a:pt x="618" y="28"/>
                </a:lnTo>
                <a:lnTo>
                  <a:pt x="620" y="28"/>
                </a:lnTo>
                <a:lnTo>
                  <a:pt x="622" y="28"/>
                </a:lnTo>
                <a:lnTo>
                  <a:pt x="624" y="28"/>
                </a:lnTo>
                <a:lnTo>
                  <a:pt x="626" y="28"/>
                </a:lnTo>
                <a:lnTo>
                  <a:pt x="629" y="28"/>
                </a:lnTo>
                <a:lnTo>
                  <a:pt x="631" y="28"/>
                </a:lnTo>
                <a:lnTo>
                  <a:pt x="2" y="655"/>
                </a:lnTo>
              </a:path>
            </a:pathLst>
          </a:custGeom>
          <a:solidFill>
            <a:srgbClr val="737373"/>
          </a:solidFill>
          <a:ln w="9525" cap="rnd">
            <a:noFill/>
            <a:round/>
            <a:headEnd/>
            <a:tailEnd/>
          </a:ln>
          <a:effectLst/>
        </p:spPr>
        <p:txBody>
          <a:bodyPr/>
          <a:lstStyle/>
          <a:p>
            <a:endParaRPr lang="en-US"/>
          </a:p>
        </p:txBody>
      </p:sp>
      <p:sp>
        <p:nvSpPr>
          <p:cNvPr id="39248" name="Freeform 336"/>
          <p:cNvSpPr>
            <a:spLocks/>
          </p:cNvSpPr>
          <p:nvPr/>
        </p:nvSpPr>
        <p:spPr bwMode="auto">
          <a:xfrm>
            <a:off x="3317875" y="4067175"/>
            <a:ext cx="1257300" cy="1236663"/>
          </a:xfrm>
          <a:custGeom>
            <a:avLst/>
            <a:gdLst/>
            <a:ahLst/>
            <a:cxnLst>
              <a:cxn ang="0">
                <a:pos x="2" y="678"/>
              </a:cxn>
              <a:cxn ang="0">
                <a:pos x="2" y="674"/>
              </a:cxn>
              <a:cxn ang="0">
                <a:pos x="2" y="670"/>
              </a:cxn>
              <a:cxn ang="0">
                <a:pos x="4" y="665"/>
              </a:cxn>
              <a:cxn ang="0">
                <a:pos x="4" y="661"/>
              </a:cxn>
              <a:cxn ang="0">
                <a:pos x="4" y="655"/>
              </a:cxn>
              <a:cxn ang="0">
                <a:pos x="4" y="651"/>
              </a:cxn>
              <a:cxn ang="0">
                <a:pos x="4" y="646"/>
              </a:cxn>
              <a:cxn ang="0">
                <a:pos x="6" y="642"/>
              </a:cxn>
              <a:cxn ang="0">
                <a:pos x="6" y="636"/>
              </a:cxn>
              <a:cxn ang="0">
                <a:pos x="6" y="631"/>
              </a:cxn>
              <a:cxn ang="0">
                <a:pos x="6" y="625"/>
              </a:cxn>
              <a:cxn ang="0">
                <a:pos x="6" y="621"/>
              </a:cxn>
              <a:cxn ang="0">
                <a:pos x="6" y="614"/>
              </a:cxn>
              <a:cxn ang="0">
                <a:pos x="6" y="608"/>
              </a:cxn>
              <a:cxn ang="0">
                <a:pos x="4" y="604"/>
              </a:cxn>
              <a:cxn ang="0">
                <a:pos x="4" y="597"/>
              </a:cxn>
              <a:cxn ang="0">
                <a:pos x="6" y="593"/>
              </a:cxn>
              <a:cxn ang="0">
                <a:pos x="6" y="589"/>
              </a:cxn>
              <a:cxn ang="0">
                <a:pos x="6" y="585"/>
              </a:cxn>
              <a:cxn ang="0">
                <a:pos x="9" y="580"/>
              </a:cxn>
              <a:cxn ang="0">
                <a:pos x="592" y="0"/>
              </a:cxn>
              <a:cxn ang="0">
                <a:pos x="596" y="0"/>
              </a:cxn>
              <a:cxn ang="0">
                <a:pos x="603" y="0"/>
              </a:cxn>
              <a:cxn ang="0">
                <a:pos x="607" y="0"/>
              </a:cxn>
              <a:cxn ang="0">
                <a:pos x="613" y="0"/>
              </a:cxn>
              <a:cxn ang="0">
                <a:pos x="618" y="0"/>
              </a:cxn>
              <a:cxn ang="0">
                <a:pos x="624" y="2"/>
              </a:cxn>
              <a:cxn ang="0">
                <a:pos x="628" y="2"/>
              </a:cxn>
              <a:cxn ang="0">
                <a:pos x="635" y="2"/>
              </a:cxn>
              <a:cxn ang="0">
                <a:pos x="639" y="2"/>
              </a:cxn>
              <a:cxn ang="0">
                <a:pos x="645" y="2"/>
              </a:cxn>
              <a:cxn ang="0">
                <a:pos x="650" y="4"/>
              </a:cxn>
              <a:cxn ang="0">
                <a:pos x="656" y="4"/>
              </a:cxn>
              <a:cxn ang="0">
                <a:pos x="660" y="4"/>
              </a:cxn>
              <a:cxn ang="0">
                <a:pos x="667" y="4"/>
              </a:cxn>
              <a:cxn ang="0">
                <a:pos x="671" y="4"/>
              </a:cxn>
              <a:cxn ang="0">
                <a:pos x="675" y="6"/>
              </a:cxn>
            </a:cxnLst>
            <a:rect l="0" t="0" r="r" b="b"/>
            <a:pathLst>
              <a:path w="676" h="681">
                <a:moveTo>
                  <a:pt x="0" y="680"/>
                </a:moveTo>
                <a:lnTo>
                  <a:pt x="2" y="678"/>
                </a:lnTo>
                <a:lnTo>
                  <a:pt x="2" y="676"/>
                </a:lnTo>
                <a:lnTo>
                  <a:pt x="2" y="674"/>
                </a:lnTo>
                <a:lnTo>
                  <a:pt x="2" y="672"/>
                </a:lnTo>
                <a:lnTo>
                  <a:pt x="2" y="670"/>
                </a:lnTo>
                <a:lnTo>
                  <a:pt x="2" y="668"/>
                </a:lnTo>
                <a:lnTo>
                  <a:pt x="4" y="665"/>
                </a:lnTo>
                <a:lnTo>
                  <a:pt x="4" y="663"/>
                </a:lnTo>
                <a:lnTo>
                  <a:pt x="4" y="661"/>
                </a:lnTo>
                <a:lnTo>
                  <a:pt x="4" y="657"/>
                </a:lnTo>
                <a:lnTo>
                  <a:pt x="4" y="655"/>
                </a:lnTo>
                <a:lnTo>
                  <a:pt x="4" y="653"/>
                </a:lnTo>
                <a:lnTo>
                  <a:pt x="4" y="651"/>
                </a:lnTo>
                <a:lnTo>
                  <a:pt x="4" y="648"/>
                </a:lnTo>
                <a:lnTo>
                  <a:pt x="4" y="646"/>
                </a:lnTo>
                <a:lnTo>
                  <a:pt x="4" y="644"/>
                </a:lnTo>
                <a:lnTo>
                  <a:pt x="6" y="642"/>
                </a:lnTo>
                <a:lnTo>
                  <a:pt x="6" y="638"/>
                </a:lnTo>
                <a:lnTo>
                  <a:pt x="6" y="636"/>
                </a:lnTo>
                <a:lnTo>
                  <a:pt x="6" y="634"/>
                </a:lnTo>
                <a:lnTo>
                  <a:pt x="6" y="631"/>
                </a:lnTo>
                <a:lnTo>
                  <a:pt x="6" y="629"/>
                </a:lnTo>
                <a:lnTo>
                  <a:pt x="6" y="625"/>
                </a:lnTo>
                <a:lnTo>
                  <a:pt x="6" y="623"/>
                </a:lnTo>
                <a:lnTo>
                  <a:pt x="6" y="621"/>
                </a:lnTo>
                <a:lnTo>
                  <a:pt x="6" y="619"/>
                </a:lnTo>
                <a:lnTo>
                  <a:pt x="6" y="614"/>
                </a:lnTo>
                <a:lnTo>
                  <a:pt x="6" y="612"/>
                </a:lnTo>
                <a:lnTo>
                  <a:pt x="6" y="608"/>
                </a:lnTo>
                <a:lnTo>
                  <a:pt x="4" y="606"/>
                </a:lnTo>
                <a:lnTo>
                  <a:pt x="4" y="604"/>
                </a:lnTo>
                <a:lnTo>
                  <a:pt x="4" y="600"/>
                </a:lnTo>
                <a:lnTo>
                  <a:pt x="4" y="597"/>
                </a:lnTo>
                <a:lnTo>
                  <a:pt x="6" y="595"/>
                </a:lnTo>
                <a:lnTo>
                  <a:pt x="6" y="593"/>
                </a:lnTo>
                <a:lnTo>
                  <a:pt x="6" y="591"/>
                </a:lnTo>
                <a:lnTo>
                  <a:pt x="6" y="589"/>
                </a:lnTo>
                <a:lnTo>
                  <a:pt x="6" y="587"/>
                </a:lnTo>
                <a:lnTo>
                  <a:pt x="6" y="585"/>
                </a:lnTo>
                <a:lnTo>
                  <a:pt x="6" y="583"/>
                </a:lnTo>
                <a:lnTo>
                  <a:pt x="9" y="580"/>
                </a:lnTo>
                <a:lnTo>
                  <a:pt x="590" y="0"/>
                </a:lnTo>
                <a:lnTo>
                  <a:pt x="592" y="0"/>
                </a:lnTo>
                <a:lnTo>
                  <a:pt x="594" y="0"/>
                </a:lnTo>
                <a:lnTo>
                  <a:pt x="596" y="0"/>
                </a:lnTo>
                <a:lnTo>
                  <a:pt x="598" y="0"/>
                </a:lnTo>
                <a:lnTo>
                  <a:pt x="603" y="0"/>
                </a:lnTo>
                <a:lnTo>
                  <a:pt x="605" y="0"/>
                </a:lnTo>
                <a:lnTo>
                  <a:pt x="607" y="0"/>
                </a:lnTo>
                <a:lnTo>
                  <a:pt x="609" y="0"/>
                </a:lnTo>
                <a:lnTo>
                  <a:pt x="613" y="0"/>
                </a:lnTo>
                <a:lnTo>
                  <a:pt x="615" y="0"/>
                </a:lnTo>
                <a:lnTo>
                  <a:pt x="618" y="0"/>
                </a:lnTo>
                <a:lnTo>
                  <a:pt x="620" y="2"/>
                </a:lnTo>
                <a:lnTo>
                  <a:pt x="624" y="2"/>
                </a:lnTo>
                <a:lnTo>
                  <a:pt x="626" y="2"/>
                </a:lnTo>
                <a:lnTo>
                  <a:pt x="628" y="2"/>
                </a:lnTo>
                <a:lnTo>
                  <a:pt x="630" y="2"/>
                </a:lnTo>
                <a:lnTo>
                  <a:pt x="635" y="2"/>
                </a:lnTo>
                <a:lnTo>
                  <a:pt x="637" y="2"/>
                </a:lnTo>
                <a:lnTo>
                  <a:pt x="639" y="2"/>
                </a:lnTo>
                <a:lnTo>
                  <a:pt x="641" y="2"/>
                </a:lnTo>
                <a:lnTo>
                  <a:pt x="645" y="2"/>
                </a:lnTo>
                <a:lnTo>
                  <a:pt x="647" y="2"/>
                </a:lnTo>
                <a:lnTo>
                  <a:pt x="650" y="4"/>
                </a:lnTo>
                <a:lnTo>
                  <a:pt x="652" y="4"/>
                </a:lnTo>
                <a:lnTo>
                  <a:pt x="656" y="4"/>
                </a:lnTo>
                <a:lnTo>
                  <a:pt x="658" y="4"/>
                </a:lnTo>
                <a:lnTo>
                  <a:pt x="660" y="4"/>
                </a:lnTo>
                <a:lnTo>
                  <a:pt x="662" y="4"/>
                </a:lnTo>
                <a:lnTo>
                  <a:pt x="667" y="4"/>
                </a:lnTo>
                <a:lnTo>
                  <a:pt x="669" y="4"/>
                </a:lnTo>
                <a:lnTo>
                  <a:pt x="671" y="4"/>
                </a:lnTo>
                <a:lnTo>
                  <a:pt x="673" y="6"/>
                </a:lnTo>
                <a:lnTo>
                  <a:pt x="675" y="6"/>
                </a:lnTo>
                <a:lnTo>
                  <a:pt x="0" y="680"/>
                </a:lnTo>
              </a:path>
            </a:pathLst>
          </a:custGeom>
          <a:solidFill>
            <a:srgbClr val="787878"/>
          </a:solidFill>
          <a:ln w="9525" cap="rnd">
            <a:noFill/>
            <a:round/>
            <a:headEnd/>
            <a:tailEnd/>
          </a:ln>
          <a:effectLst/>
        </p:spPr>
        <p:txBody>
          <a:bodyPr/>
          <a:lstStyle/>
          <a:p>
            <a:endParaRPr lang="en-US"/>
          </a:p>
        </p:txBody>
      </p:sp>
      <p:sp>
        <p:nvSpPr>
          <p:cNvPr id="39249" name="Freeform 337"/>
          <p:cNvSpPr>
            <a:spLocks/>
          </p:cNvSpPr>
          <p:nvPr/>
        </p:nvSpPr>
        <p:spPr bwMode="auto">
          <a:xfrm>
            <a:off x="3155950" y="4070350"/>
            <a:ext cx="1336675" cy="1350963"/>
          </a:xfrm>
          <a:custGeom>
            <a:avLst/>
            <a:gdLst/>
            <a:ahLst/>
            <a:cxnLst>
              <a:cxn ang="0">
                <a:pos x="23" y="632"/>
              </a:cxn>
              <a:cxn ang="0">
                <a:pos x="23" y="638"/>
              </a:cxn>
              <a:cxn ang="0">
                <a:pos x="21" y="644"/>
              </a:cxn>
              <a:cxn ang="0">
                <a:pos x="21" y="653"/>
              </a:cxn>
              <a:cxn ang="0">
                <a:pos x="21" y="659"/>
              </a:cxn>
              <a:cxn ang="0">
                <a:pos x="19" y="666"/>
              </a:cxn>
              <a:cxn ang="0">
                <a:pos x="19" y="672"/>
              </a:cxn>
              <a:cxn ang="0">
                <a:pos x="17" y="678"/>
              </a:cxn>
              <a:cxn ang="0">
                <a:pos x="17" y="685"/>
              </a:cxn>
              <a:cxn ang="0">
                <a:pos x="15" y="691"/>
              </a:cxn>
              <a:cxn ang="0">
                <a:pos x="13" y="700"/>
              </a:cxn>
              <a:cxn ang="0">
                <a:pos x="11" y="706"/>
              </a:cxn>
              <a:cxn ang="0">
                <a:pos x="9" y="715"/>
              </a:cxn>
              <a:cxn ang="0">
                <a:pos x="6" y="721"/>
              </a:cxn>
              <a:cxn ang="0">
                <a:pos x="4" y="729"/>
              </a:cxn>
              <a:cxn ang="0">
                <a:pos x="2" y="738"/>
              </a:cxn>
              <a:cxn ang="0">
                <a:pos x="718" y="25"/>
              </a:cxn>
              <a:cxn ang="0">
                <a:pos x="713" y="21"/>
              </a:cxn>
              <a:cxn ang="0">
                <a:pos x="711" y="19"/>
              </a:cxn>
              <a:cxn ang="0">
                <a:pos x="709" y="17"/>
              </a:cxn>
              <a:cxn ang="0">
                <a:pos x="705" y="15"/>
              </a:cxn>
              <a:cxn ang="0">
                <a:pos x="701" y="13"/>
              </a:cxn>
              <a:cxn ang="0">
                <a:pos x="698" y="10"/>
              </a:cxn>
              <a:cxn ang="0">
                <a:pos x="696" y="8"/>
              </a:cxn>
              <a:cxn ang="0">
                <a:pos x="692" y="6"/>
              </a:cxn>
              <a:cxn ang="0">
                <a:pos x="690" y="4"/>
              </a:cxn>
              <a:cxn ang="0">
                <a:pos x="686" y="2"/>
              </a:cxn>
              <a:cxn ang="0">
                <a:pos x="681" y="2"/>
              </a:cxn>
              <a:cxn ang="0">
                <a:pos x="677" y="2"/>
              </a:cxn>
              <a:cxn ang="0">
                <a:pos x="673" y="2"/>
              </a:cxn>
              <a:cxn ang="0">
                <a:pos x="669" y="2"/>
              </a:cxn>
              <a:cxn ang="0">
                <a:pos x="664" y="0"/>
              </a:cxn>
              <a:cxn ang="0">
                <a:pos x="660" y="0"/>
              </a:cxn>
              <a:cxn ang="0">
                <a:pos x="656" y="0"/>
              </a:cxn>
              <a:cxn ang="0">
                <a:pos x="652" y="0"/>
              </a:cxn>
            </a:cxnLst>
            <a:rect l="0" t="0" r="r" b="b"/>
            <a:pathLst>
              <a:path w="719" h="743">
                <a:moveTo>
                  <a:pt x="23" y="627"/>
                </a:moveTo>
                <a:lnTo>
                  <a:pt x="23" y="632"/>
                </a:lnTo>
                <a:lnTo>
                  <a:pt x="23" y="634"/>
                </a:lnTo>
                <a:lnTo>
                  <a:pt x="23" y="638"/>
                </a:lnTo>
                <a:lnTo>
                  <a:pt x="21" y="642"/>
                </a:lnTo>
                <a:lnTo>
                  <a:pt x="21" y="644"/>
                </a:lnTo>
                <a:lnTo>
                  <a:pt x="21" y="649"/>
                </a:lnTo>
                <a:lnTo>
                  <a:pt x="21" y="653"/>
                </a:lnTo>
                <a:lnTo>
                  <a:pt x="21" y="655"/>
                </a:lnTo>
                <a:lnTo>
                  <a:pt x="21" y="659"/>
                </a:lnTo>
                <a:lnTo>
                  <a:pt x="21" y="661"/>
                </a:lnTo>
                <a:lnTo>
                  <a:pt x="19" y="666"/>
                </a:lnTo>
                <a:lnTo>
                  <a:pt x="19" y="668"/>
                </a:lnTo>
                <a:lnTo>
                  <a:pt x="19" y="672"/>
                </a:lnTo>
                <a:lnTo>
                  <a:pt x="19" y="676"/>
                </a:lnTo>
                <a:lnTo>
                  <a:pt x="17" y="678"/>
                </a:lnTo>
                <a:lnTo>
                  <a:pt x="17" y="683"/>
                </a:lnTo>
                <a:lnTo>
                  <a:pt x="17" y="685"/>
                </a:lnTo>
                <a:lnTo>
                  <a:pt x="15" y="689"/>
                </a:lnTo>
                <a:lnTo>
                  <a:pt x="15" y="691"/>
                </a:lnTo>
                <a:lnTo>
                  <a:pt x="15" y="695"/>
                </a:lnTo>
                <a:lnTo>
                  <a:pt x="13" y="700"/>
                </a:lnTo>
                <a:lnTo>
                  <a:pt x="13" y="702"/>
                </a:lnTo>
                <a:lnTo>
                  <a:pt x="11" y="706"/>
                </a:lnTo>
                <a:lnTo>
                  <a:pt x="11" y="710"/>
                </a:lnTo>
                <a:lnTo>
                  <a:pt x="9" y="715"/>
                </a:lnTo>
                <a:lnTo>
                  <a:pt x="9" y="717"/>
                </a:lnTo>
                <a:lnTo>
                  <a:pt x="6" y="721"/>
                </a:lnTo>
                <a:lnTo>
                  <a:pt x="6" y="725"/>
                </a:lnTo>
                <a:lnTo>
                  <a:pt x="4" y="729"/>
                </a:lnTo>
                <a:lnTo>
                  <a:pt x="4" y="734"/>
                </a:lnTo>
                <a:lnTo>
                  <a:pt x="2" y="738"/>
                </a:lnTo>
                <a:lnTo>
                  <a:pt x="0" y="742"/>
                </a:lnTo>
                <a:lnTo>
                  <a:pt x="718" y="25"/>
                </a:lnTo>
                <a:lnTo>
                  <a:pt x="716" y="23"/>
                </a:lnTo>
                <a:lnTo>
                  <a:pt x="713" y="21"/>
                </a:lnTo>
                <a:lnTo>
                  <a:pt x="711" y="21"/>
                </a:lnTo>
                <a:lnTo>
                  <a:pt x="711" y="19"/>
                </a:lnTo>
                <a:lnTo>
                  <a:pt x="709" y="19"/>
                </a:lnTo>
                <a:lnTo>
                  <a:pt x="709" y="17"/>
                </a:lnTo>
                <a:lnTo>
                  <a:pt x="707" y="17"/>
                </a:lnTo>
                <a:lnTo>
                  <a:pt x="705" y="15"/>
                </a:lnTo>
                <a:lnTo>
                  <a:pt x="703" y="13"/>
                </a:lnTo>
                <a:lnTo>
                  <a:pt x="701" y="13"/>
                </a:lnTo>
                <a:lnTo>
                  <a:pt x="701" y="10"/>
                </a:lnTo>
                <a:lnTo>
                  <a:pt x="698" y="10"/>
                </a:lnTo>
                <a:lnTo>
                  <a:pt x="698" y="8"/>
                </a:lnTo>
                <a:lnTo>
                  <a:pt x="696" y="8"/>
                </a:lnTo>
                <a:lnTo>
                  <a:pt x="694" y="6"/>
                </a:lnTo>
                <a:lnTo>
                  <a:pt x="692" y="6"/>
                </a:lnTo>
                <a:lnTo>
                  <a:pt x="692" y="4"/>
                </a:lnTo>
                <a:lnTo>
                  <a:pt x="690" y="4"/>
                </a:lnTo>
                <a:lnTo>
                  <a:pt x="688" y="2"/>
                </a:lnTo>
                <a:lnTo>
                  <a:pt x="686" y="2"/>
                </a:lnTo>
                <a:lnTo>
                  <a:pt x="684" y="2"/>
                </a:lnTo>
                <a:lnTo>
                  <a:pt x="681" y="2"/>
                </a:lnTo>
                <a:lnTo>
                  <a:pt x="679" y="2"/>
                </a:lnTo>
                <a:lnTo>
                  <a:pt x="677" y="2"/>
                </a:lnTo>
                <a:lnTo>
                  <a:pt x="675" y="2"/>
                </a:lnTo>
                <a:lnTo>
                  <a:pt x="673" y="2"/>
                </a:lnTo>
                <a:lnTo>
                  <a:pt x="671" y="2"/>
                </a:lnTo>
                <a:lnTo>
                  <a:pt x="669" y="2"/>
                </a:lnTo>
                <a:lnTo>
                  <a:pt x="667" y="2"/>
                </a:lnTo>
                <a:lnTo>
                  <a:pt x="664" y="0"/>
                </a:lnTo>
                <a:lnTo>
                  <a:pt x="662" y="0"/>
                </a:lnTo>
                <a:lnTo>
                  <a:pt x="660" y="0"/>
                </a:lnTo>
                <a:lnTo>
                  <a:pt x="658" y="0"/>
                </a:lnTo>
                <a:lnTo>
                  <a:pt x="656" y="0"/>
                </a:lnTo>
                <a:lnTo>
                  <a:pt x="654" y="0"/>
                </a:lnTo>
                <a:lnTo>
                  <a:pt x="652" y="0"/>
                </a:lnTo>
                <a:lnTo>
                  <a:pt x="23" y="627"/>
                </a:lnTo>
              </a:path>
            </a:pathLst>
          </a:custGeom>
          <a:solidFill>
            <a:srgbClr val="7D7D7D"/>
          </a:solidFill>
          <a:ln w="9525" cap="rnd">
            <a:noFill/>
            <a:round/>
            <a:headEnd/>
            <a:tailEnd/>
          </a:ln>
          <a:effectLst/>
        </p:spPr>
        <p:txBody>
          <a:bodyPr/>
          <a:lstStyle/>
          <a:p>
            <a:endParaRPr lang="en-US"/>
          </a:p>
        </p:txBody>
      </p:sp>
      <p:sp>
        <p:nvSpPr>
          <p:cNvPr id="39250" name="Freeform 338"/>
          <p:cNvSpPr>
            <a:spLocks/>
          </p:cNvSpPr>
          <p:nvPr/>
        </p:nvSpPr>
        <p:spPr bwMode="auto">
          <a:xfrm>
            <a:off x="3094038" y="4078288"/>
            <a:ext cx="1449387" cy="1489075"/>
          </a:xfrm>
          <a:custGeom>
            <a:avLst/>
            <a:gdLst/>
            <a:ahLst/>
            <a:cxnLst>
              <a:cxn ang="0">
                <a:pos x="2" y="817"/>
              </a:cxn>
              <a:cxn ang="0">
                <a:pos x="2" y="813"/>
              </a:cxn>
              <a:cxn ang="0">
                <a:pos x="2" y="808"/>
              </a:cxn>
              <a:cxn ang="0">
                <a:pos x="4" y="806"/>
              </a:cxn>
              <a:cxn ang="0">
                <a:pos x="4" y="802"/>
              </a:cxn>
              <a:cxn ang="0">
                <a:pos x="6" y="798"/>
              </a:cxn>
              <a:cxn ang="0">
                <a:pos x="6" y="793"/>
              </a:cxn>
              <a:cxn ang="0">
                <a:pos x="8" y="789"/>
              </a:cxn>
              <a:cxn ang="0">
                <a:pos x="11" y="785"/>
              </a:cxn>
              <a:cxn ang="0">
                <a:pos x="11" y="781"/>
              </a:cxn>
              <a:cxn ang="0">
                <a:pos x="13" y="779"/>
              </a:cxn>
              <a:cxn ang="0">
                <a:pos x="15" y="774"/>
              </a:cxn>
              <a:cxn ang="0">
                <a:pos x="15" y="770"/>
              </a:cxn>
              <a:cxn ang="0">
                <a:pos x="17" y="766"/>
              </a:cxn>
              <a:cxn ang="0">
                <a:pos x="34" y="738"/>
              </a:cxn>
              <a:cxn ang="0">
                <a:pos x="36" y="734"/>
              </a:cxn>
              <a:cxn ang="0">
                <a:pos x="38" y="730"/>
              </a:cxn>
              <a:cxn ang="0">
                <a:pos x="38" y="725"/>
              </a:cxn>
              <a:cxn ang="0">
                <a:pos x="40" y="721"/>
              </a:cxn>
              <a:cxn ang="0">
                <a:pos x="43" y="717"/>
              </a:cxn>
              <a:cxn ang="0">
                <a:pos x="43" y="713"/>
              </a:cxn>
              <a:cxn ang="0">
                <a:pos x="45" y="708"/>
              </a:cxn>
              <a:cxn ang="0">
                <a:pos x="45" y="704"/>
              </a:cxn>
              <a:cxn ang="0">
                <a:pos x="47" y="700"/>
              </a:cxn>
              <a:cxn ang="0">
                <a:pos x="47" y="696"/>
              </a:cxn>
              <a:cxn ang="0">
                <a:pos x="49" y="691"/>
              </a:cxn>
              <a:cxn ang="0">
                <a:pos x="49" y="687"/>
              </a:cxn>
              <a:cxn ang="0">
                <a:pos x="51" y="683"/>
              </a:cxn>
              <a:cxn ang="0">
                <a:pos x="51" y="679"/>
              </a:cxn>
              <a:cxn ang="0">
                <a:pos x="51" y="674"/>
              </a:cxn>
              <a:cxn ang="0">
                <a:pos x="728" y="2"/>
              </a:cxn>
              <a:cxn ang="0">
                <a:pos x="732" y="6"/>
              </a:cxn>
              <a:cxn ang="0">
                <a:pos x="737" y="9"/>
              </a:cxn>
              <a:cxn ang="0">
                <a:pos x="739" y="11"/>
              </a:cxn>
              <a:cxn ang="0">
                <a:pos x="743" y="13"/>
              </a:cxn>
              <a:cxn ang="0">
                <a:pos x="745" y="17"/>
              </a:cxn>
              <a:cxn ang="0">
                <a:pos x="750" y="19"/>
              </a:cxn>
              <a:cxn ang="0">
                <a:pos x="754" y="24"/>
              </a:cxn>
              <a:cxn ang="0">
                <a:pos x="758" y="26"/>
              </a:cxn>
              <a:cxn ang="0">
                <a:pos x="762" y="30"/>
              </a:cxn>
              <a:cxn ang="0">
                <a:pos x="767" y="32"/>
              </a:cxn>
              <a:cxn ang="0">
                <a:pos x="769" y="34"/>
              </a:cxn>
              <a:cxn ang="0">
                <a:pos x="773" y="36"/>
              </a:cxn>
              <a:cxn ang="0">
                <a:pos x="777" y="41"/>
              </a:cxn>
              <a:cxn ang="0">
                <a:pos x="0" y="819"/>
              </a:cxn>
            </a:cxnLst>
            <a:rect l="0" t="0" r="r" b="b"/>
            <a:pathLst>
              <a:path w="780" h="820">
                <a:moveTo>
                  <a:pt x="0" y="819"/>
                </a:moveTo>
                <a:lnTo>
                  <a:pt x="2" y="817"/>
                </a:lnTo>
                <a:lnTo>
                  <a:pt x="2" y="815"/>
                </a:lnTo>
                <a:lnTo>
                  <a:pt x="2" y="813"/>
                </a:lnTo>
                <a:lnTo>
                  <a:pt x="2" y="810"/>
                </a:lnTo>
                <a:lnTo>
                  <a:pt x="2" y="808"/>
                </a:lnTo>
                <a:lnTo>
                  <a:pt x="4" y="808"/>
                </a:lnTo>
                <a:lnTo>
                  <a:pt x="4" y="806"/>
                </a:lnTo>
                <a:lnTo>
                  <a:pt x="4" y="804"/>
                </a:lnTo>
                <a:lnTo>
                  <a:pt x="4" y="802"/>
                </a:lnTo>
                <a:lnTo>
                  <a:pt x="6" y="800"/>
                </a:lnTo>
                <a:lnTo>
                  <a:pt x="6" y="798"/>
                </a:lnTo>
                <a:lnTo>
                  <a:pt x="6" y="796"/>
                </a:lnTo>
                <a:lnTo>
                  <a:pt x="6" y="793"/>
                </a:lnTo>
                <a:lnTo>
                  <a:pt x="8" y="791"/>
                </a:lnTo>
                <a:lnTo>
                  <a:pt x="8" y="789"/>
                </a:lnTo>
                <a:lnTo>
                  <a:pt x="8" y="787"/>
                </a:lnTo>
                <a:lnTo>
                  <a:pt x="11" y="785"/>
                </a:lnTo>
                <a:lnTo>
                  <a:pt x="11" y="783"/>
                </a:lnTo>
                <a:lnTo>
                  <a:pt x="11" y="781"/>
                </a:lnTo>
                <a:lnTo>
                  <a:pt x="13" y="781"/>
                </a:lnTo>
                <a:lnTo>
                  <a:pt x="13" y="779"/>
                </a:lnTo>
                <a:lnTo>
                  <a:pt x="13" y="776"/>
                </a:lnTo>
                <a:lnTo>
                  <a:pt x="15" y="774"/>
                </a:lnTo>
                <a:lnTo>
                  <a:pt x="15" y="772"/>
                </a:lnTo>
                <a:lnTo>
                  <a:pt x="15" y="770"/>
                </a:lnTo>
                <a:lnTo>
                  <a:pt x="17" y="768"/>
                </a:lnTo>
                <a:lnTo>
                  <a:pt x="17" y="766"/>
                </a:lnTo>
                <a:lnTo>
                  <a:pt x="17" y="764"/>
                </a:lnTo>
                <a:lnTo>
                  <a:pt x="34" y="738"/>
                </a:lnTo>
                <a:lnTo>
                  <a:pt x="36" y="736"/>
                </a:lnTo>
                <a:lnTo>
                  <a:pt x="36" y="734"/>
                </a:lnTo>
                <a:lnTo>
                  <a:pt x="36" y="732"/>
                </a:lnTo>
                <a:lnTo>
                  <a:pt x="38" y="730"/>
                </a:lnTo>
                <a:lnTo>
                  <a:pt x="38" y="728"/>
                </a:lnTo>
                <a:lnTo>
                  <a:pt x="38" y="725"/>
                </a:lnTo>
                <a:lnTo>
                  <a:pt x="40" y="723"/>
                </a:lnTo>
                <a:lnTo>
                  <a:pt x="40" y="721"/>
                </a:lnTo>
                <a:lnTo>
                  <a:pt x="40" y="719"/>
                </a:lnTo>
                <a:lnTo>
                  <a:pt x="43" y="717"/>
                </a:lnTo>
                <a:lnTo>
                  <a:pt x="43" y="715"/>
                </a:lnTo>
                <a:lnTo>
                  <a:pt x="43" y="713"/>
                </a:lnTo>
                <a:lnTo>
                  <a:pt x="43" y="711"/>
                </a:lnTo>
                <a:lnTo>
                  <a:pt x="45" y="708"/>
                </a:lnTo>
                <a:lnTo>
                  <a:pt x="45" y="706"/>
                </a:lnTo>
                <a:lnTo>
                  <a:pt x="45" y="704"/>
                </a:lnTo>
                <a:lnTo>
                  <a:pt x="45" y="702"/>
                </a:lnTo>
                <a:lnTo>
                  <a:pt x="47" y="700"/>
                </a:lnTo>
                <a:lnTo>
                  <a:pt x="47" y="698"/>
                </a:lnTo>
                <a:lnTo>
                  <a:pt x="47" y="696"/>
                </a:lnTo>
                <a:lnTo>
                  <a:pt x="49" y="693"/>
                </a:lnTo>
                <a:lnTo>
                  <a:pt x="49" y="691"/>
                </a:lnTo>
                <a:lnTo>
                  <a:pt x="49" y="689"/>
                </a:lnTo>
                <a:lnTo>
                  <a:pt x="49" y="687"/>
                </a:lnTo>
                <a:lnTo>
                  <a:pt x="49" y="685"/>
                </a:lnTo>
                <a:lnTo>
                  <a:pt x="51" y="683"/>
                </a:lnTo>
                <a:lnTo>
                  <a:pt x="51" y="681"/>
                </a:lnTo>
                <a:lnTo>
                  <a:pt x="51" y="679"/>
                </a:lnTo>
                <a:lnTo>
                  <a:pt x="51" y="676"/>
                </a:lnTo>
                <a:lnTo>
                  <a:pt x="51" y="674"/>
                </a:lnTo>
                <a:lnTo>
                  <a:pt x="726" y="0"/>
                </a:lnTo>
                <a:lnTo>
                  <a:pt x="728" y="2"/>
                </a:lnTo>
                <a:lnTo>
                  <a:pt x="730" y="4"/>
                </a:lnTo>
                <a:lnTo>
                  <a:pt x="732" y="6"/>
                </a:lnTo>
                <a:lnTo>
                  <a:pt x="735" y="6"/>
                </a:lnTo>
                <a:lnTo>
                  <a:pt x="737" y="9"/>
                </a:lnTo>
                <a:lnTo>
                  <a:pt x="737" y="11"/>
                </a:lnTo>
                <a:lnTo>
                  <a:pt x="739" y="11"/>
                </a:lnTo>
                <a:lnTo>
                  <a:pt x="741" y="13"/>
                </a:lnTo>
                <a:lnTo>
                  <a:pt x="743" y="13"/>
                </a:lnTo>
                <a:lnTo>
                  <a:pt x="743" y="15"/>
                </a:lnTo>
                <a:lnTo>
                  <a:pt x="745" y="17"/>
                </a:lnTo>
                <a:lnTo>
                  <a:pt x="747" y="17"/>
                </a:lnTo>
                <a:lnTo>
                  <a:pt x="750" y="19"/>
                </a:lnTo>
                <a:lnTo>
                  <a:pt x="752" y="21"/>
                </a:lnTo>
                <a:lnTo>
                  <a:pt x="754" y="24"/>
                </a:lnTo>
                <a:lnTo>
                  <a:pt x="756" y="24"/>
                </a:lnTo>
                <a:lnTo>
                  <a:pt x="758" y="26"/>
                </a:lnTo>
                <a:lnTo>
                  <a:pt x="760" y="28"/>
                </a:lnTo>
                <a:lnTo>
                  <a:pt x="762" y="30"/>
                </a:lnTo>
                <a:lnTo>
                  <a:pt x="764" y="30"/>
                </a:lnTo>
                <a:lnTo>
                  <a:pt x="767" y="32"/>
                </a:lnTo>
                <a:lnTo>
                  <a:pt x="767" y="34"/>
                </a:lnTo>
                <a:lnTo>
                  <a:pt x="769" y="34"/>
                </a:lnTo>
                <a:lnTo>
                  <a:pt x="771" y="36"/>
                </a:lnTo>
                <a:lnTo>
                  <a:pt x="773" y="36"/>
                </a:lnTo>
                <a:lnTo>
                  <a:pt x="775" y="38"/>
                </a:lnTo>
                <a:lnTo>
                  <a:pt x="777" y="41"/>
                </a:lnTo>
                <a:lnTo>
                  <a:pt x="779" y="43"/>
                </a:lnTo>
                <a:lnTo>
                  <a:pt x="0" y="819"/>
                </a:lnTo>
              </a:path>
            </a:pathLst>
          </a:custGeom>
          <a:solidFill>
            <a:srgbClr val="828282"/>
          </a:solidFill>
          <a:ln w="9525" cap="rnd">
            <a:noFill/>
            <a:round/>
            <a:headEnd/>
            <a:tailEnd/>
          </a:ln>
          <a:effectLst/>
        </p:spPr>
        <p:txBody>
          <a:bodyPr/>
          <a:lstStyle/>
          <a:p>
            <a:endParaRPr lang="en-US"/>
          </a:p>
        </p:txBody>
      </p:sp>
      <p:sp>
        <p:nvSpPr>
          <p:cNvPr id="39251" name="Freeform 339"/>
          <p:cNvSpPr>
            <a:spLocks/>
          </p:cNvSpPr>
          <p:nvPr/>
        </p:nvSpPr>
        <p:spPr bwMode="auto">
          <a:xfrm>
            <a:off x="3089275" y="4116388"/>
            <a:ext cx="1506538" cy="1544637"/>
          </a:xfrm>
          <a:custGeom>
            <a:avLst/>
            <a:gdLst/>
            <a:ahLst/>
            <a:cxnLst>
              <a:cxn ang="0">
                <a:pos x="0" y="845"/>
              </a:cxn>
              <a:cxn ang="0">
                <a:pos x="0" y="838"/>
              </a:cxn>
              <a:cxn ang="0">
                <a:pos x="0" y="832"/>
              </a:cxn>
              <a:cxn ang="0">
                <a:pos x="0" y="826"/>
              </a:cxn>
              <a:cxn ang="0">
                <a:pos x="0" y="819"/>
              </a:cxn>
              <a:cxn ang="0">
                <a:pos x="0" y="813"/>
              </a:cxn>
              <a:cxn ang="0">
                <a:pos x="2" y="804"/>
              </a:cxn>
              <a:cxn ang="0">
                <a:pos x="2" y="798"/>
              </a:cxn>
              <a:cxn ang="0">
                <a:pos x="4" y="792"/>
              </a:cxn>
              <a:cxn ang="0">
                <a:pos x="6" y="785"/>
              </a:cxn>
              <a:cxn ang="0">
                <a:pos x="8" y="779"/>
              </a:cxn>
              <a:cxn ang="0">
                <a:pos x="8" y="772"/>
              </a:cxn>
              <a:cxn ang="0">
                <a:pos x="10" y="766"/>
              </a:cxn>
              <a:cxn ang="0">
                <a:pos x="13" y="760"/>
              </a:cxn>
              <a:cxn ang="0">
                <a:pos x="17" y="753"/>
              </a:cxn>
              <a:cxn ang="0">
                <a:pos x="19" y="747"/>
              </a:cxn>
              <a:cxn ang="0">
                <a:pos x="36" y="717"/>
              </a:cxn>
              <a:cxn ang="0">
                <a:pos x="756" y="3"/>
              </a:cxn>
              <a:cxn ang="0">
                <a:pos x="758" y="5"/>
              </a:cxn>
              <a:cxn ang="0">
                <a:pos x="762" y="7"/>
              </a:cxn>
              <a:cxn ang="0">
                <a:pos x="764" y="9"/>
              </a:cxn>
              <a:cxn ang="0">
                <a:pos x="769" y="11"/>
              </a:cxn>
              <a:cxn ang="0">
                <a:pos x="773" y="15"/>
              </a:cxn>
              <a:cxn ang="0">
                <a:pos x="777" y="17"/>
              </a:cxn>
              <a:cxn ang="0">
                <a:pos x="781" y="22"/>
              </a:cxn>
              <a:cxn ang="0">
                <a:pos x="783" y="24"/>
              </a:cxn>
              <a:cxn ang="0">
                <a:pos x="788" y="26"/>
              </a:cxn>
              <a:cxn ang="0">
                <a:pos x="792" y="28"/>
              </a:cxn>
              <a:cxn ang="0">
                <a:pos x="794" y="30"/>
              </a:cxn>
              <a:cxn ang="0">
                <a:pos x="798" y="32"/>
              </a:cxn>
              <a:cxn ang="0">
                <a:pos x="803" y="34"/>
              </a:cxn>
              <a:cxn ang="0">
                <a:pos x="0" y="849"/>
              </a:cxn>
            </a:cxnLst>
            <a:rect l="0" t="0" r="r" b="b"/>
            <a:pathLst>
              <a:path w="810" h="850">
                <a:moveTo>
                  <a:pt x="0" y="849"/>
                </a:moveTo>
                <a:lnTo>
                  <a:pt x="0" y="845"/>
                </a:lnTo>
                <a:lnTo>
                  <a:pt x="0" y="843"/>
                </a:lnTo>
                <a:lnTo>
                  <a:pt x="0" y="838"/>
                </a:lnTo>
                <a:lnTo>
                  <a:pt x="0" y="834"/>
                </a:lnTo>
                <a:lnTo>
                  <a:pt x="0" y="832"/>
                </a:lnTo>
                <a:lnTo>
                  <a:pt x="0" y="828"/>
                </a:lnTo>
                <a:lnTo>
                  <a:pt x="0" y="826"/>
                </a:lnTo>
                <a:lnTo>
                  <a:pt x="0" y="821"/>
                </a:lnTo>
                <a:lnTo>
                  <a:pt x="0" y="819"/>
                </a:lnTo>
                <a:lnTo>
                  <a:pt x="0" y="815"/>
                </a:lnTo>
                <a:lnTo>
                  <a:pt x="0" y="813"/>
                </a:lnTo>
                <a:lnTo>
                  <a:pt x="2" y="809"/>
                </a:lnTo>
                <a:lnTo>
                  <a:pt x="2" y="804"/>
                </a:lnTo>
                <a:lnTo>
                  <a:pt x="2" y="802"/>
                </a:lnTo>
                <a:lnTo>
                  <a:pt x="2" y="798"/>
                </a:lnTo>
                <a:lnTo>
                  <a:pt x="4" y="796"/>
                </a:lnTo>
                <a:lnTo>
                  <a:pt x="4" y="792"/>
                </a:lnTo>
                <a:lnTo>
                  <a:pt x="4" y="789"/>
                </a:lnTo>
                <a:lnTo>
                  <a:pt x="6" y="785"/>
                </a:lnTo>
                <a:lnTo>
                  <a:pt x="6" y="783"/>
                </a:lnTo>
                <a:lnTo>
                  <a:pt x="8" y="779"/>
                </a:lnTo>
                <a:lnTo>
                  <a:pt x="8" y="777"/>
                </a:lnTo>
                <a:lnTo>
                  <a:pt x="8" y="772"/>
                </a:lnTo>
                <a:lnTo>
                  <a:pt x="10" y="770"/>
                </a:lnTo>
                <a:lnTo>
                  <a:pt x="10" y="766"/>
                </a:lnTo>
                <a:lnTo>
                  <a:pt x="13" y="764"/>
                </a:lnTo>
                <a:lnTo>
                  <a:pt x="13" y="760"/>
                </a:lnTo>
                <a:lnTo>
                  <a:pt x="15" y="755"/>
                </a:lnTo>
                <a:lnTo>
                  <a:pt x="17" y="753"/>
                </a:lnTo>
                <a:lnTo>
                  <a:pt x="17" y="749"/>
                </a:lnTo>
                <a:lnTo>
                  <a:pt x="19" y="747"/>
                </a:lnTo>
                <a:lnTo>
                  <a:pt x="19" y="743"/>
                </a:lnTo>
                <a:lnTo>
                  <a:pt x="36" y="717"/>
                </a:lnTo>
                <a:lnTo>
                  <a:pt x="754" y="0"/>
                </a:lnTo>
                <a:lnTo>
                  <a:pt x="756" y="3"/>
                </a:lnTo>
                <a:lnTo>
                  <a:pt x="758" y="3"/>
                </a:lnTo>
                <a:lnTo>
                  <a:pt x="758" y="5"/>
                </a:lnTo>
                <a:lnTo>
                  <a:pt x="760" y="5"/>
                </a:lnTo>
                <a:lnTo>
                  <a:pt x="762" y="7"/>
                </a:lnTo>
                <a:lnTo>
                  <a:pt x="764" y="7"/>
                </a:lnTo>
                <a:lnTo>
                  <a:pt x="764" y="9"/>
                </a:lnTo>
                <a:lnTo>
                  <a:pt x="766" y="9"/>
                </a:lnTo>
                <a:lnTo>
                  <a:pt x="769" y="11"/>
                </a:lnTo>
                <a:lnTo>
                  <a:pt x="771" y="13"/>
                </a:lnTo>
                <a:lnTo>
                  <a:pt x="773" y="15"/>
                </a:lnTo>
                <a:lnTo>
                  <a:pt x="775" y="17"/>
                </a:lnTo>
                <a:lnTo>
                  <a:pt x="777" y="17"/>
                </a:lnTo>
                <a:lnTo>
                  <a:pt x="779" y="20"/>
                </a:lnTo>
                <a:lnTo>
                  <a:pt x="781" y="22"/>
                </a:lnTo>
                <a:lnTo>
                  <a:pt x="783" y="22"/>
                </a:lnTo>
                <a:lnTo>
                  <a:pt x="783" y="24"/>
                </a:lnTo>
                <a:lnTo>
                  <a:pt x="786" y="24"/>
                </a:lnTo>
                <a:lnTo>
                  <a:pt x="788" y="26"/>
                </a:lnTo>
                <a:lnTo>
                  <a:pt x="790" y="26"/>
                </a:lnTo>
                <a:lnTo>
                  <a:pt x="792" y="28"/>
                </a:lnTo>
                <a:lnTo>
                  <a:pt x="794" y="28"/>
                </a:lnTo>
                <a:lnTo>
                  <a:pt x="794" y="30"/>
                </a:lnTo>
                <a:lnTo>
                  <a:pt x="796" y="30"/>
                </a:lnTo>
                <a:lnTo>
                  <a:pt x="798" y="32"/>
                </a:lnTo>
                <a:lnTo>
                  <a:pt x="800" y="34"/>
                </a:lnTo>
                <a:lnTo>
                  <a:pt x="803" y="34"/>
                </a:lnTo>
                <a:lnTo>
                  <a:pt x="809" y="39"/>
                </a:lnTo>
                <a:lnTo>
                  <a:pt x="0" y="849"/>
                </a:lnTo>
              </a:path>
            </a:pathLst>
          </a:custGeom>
          <a:solidFill>
            <a:srgbClr val="878787"/>
          </a:solidFill>
          <a:ln w="9525" cap="rnd">
            <a:noFill/>
            <a:round/>
            <a:headEnd/>
            <a:tailEnd/>
          </a:ln>
          <a:effectLst/>
        </p:spPr>
        <p:txBody>
          <a:bodyPr/>
          <a:lstStyle/>
          <a:p>
            <a:endParaRPr lang="en-US"/>
          </a:p>
        </p:txBody>
      </p:sp>
      <p:sp>
        <p:nvSpPr>
          <p:cNvPr id="39252" name="Freeform 340"/>
          <p:cNvSpPr>
            <a:spLocks/>
          </p:cNvSpPr>
          <p:nvPr/>
        </p:nvSpPr>
        <p:spPr bwMode="auto">
          <a:xfrm>
            <a:off x="3089275" y="4156075"/>
            <a:ext cx="1512888" cy="1555750"/>
          </a:xfrm>
          <a:custGeom>
            <a:avLst/>
            <a:gdLst/>
            <a:ahLst/>
            <a:cxnLst>
              <a:cxn ang="0">
                <a:pos x="811" y="63"/>
              </a:cxn>
              <a:cxn ang="0">
                <a:pos x="813" y="17"/>
              </a:cxn>
              <a:cxn ang="0">
                <a:pos x="813" y="21"/>
              </a:cxn>
              <a:cxn ang="0">
                <a:pos x="803" y="12"/>
              </a:cxn>
              <a:cxn ang="0">
                <a:pos x="800" y="12"/>
              </a:cxn>
              <a:cxn ang="0">
                <a:pos x="800" y="10"/>
              </a:cxn>
              <a:cxn ang="0">
                <a:pos x="798" y="10"/>
              </a:cxn>
              <a:cxn ang="0">
                <a:pos x="796" y="8"/>
              </a:cxn>
              <a:cxn ang="0">
                <a:pos x="794" y="8"/>
              </a:cxn>
              <a:cxn ang="0">
                <a:pos x="794" y="6"/>
              </a:cxn>
              <a:cxn ang="0">
                <a:pos x="792" y="6"/>
              </a:cxn>
              <a:cxn ang="0">
                <a:pos x="790" y="6"/>
              </a:cxn>
              <a:cxn ang="0">
                <a:pos x="790" y="4"/>
              </a:cxn>
              <a:cxn ang="0">
                <a:pos x="788" y="4"/>
              </a:cxn>
              <a:cxn ang="0">
                <a:pos x="786" y="2"/>
              </a:cxn>
              <a:cxn ang="0">
                <a:pos x="783" y="0"/>
              </a:cxn>
              <a:cxn ang="0">
                <a:pos x="781" y="0"/>
              </a:cxn>
              <a:cxn ang="0">
                <a:pos x="2" y="776"/>
              </a:cxn>
              <a:cxn ang="0">
                <a:pos x="2" y="778"/>
              </a:cxn>
              <a:cxn ang="0">
                <a:pos x="2" y="780"/>
              </a:cxn>
              <a:cxn ang="0">
                <a:pos x="2" y="782"/>
              </a:cxn>
              <a:cxn ang="0">
                <a:pos x="2" y="784"/>
              </a:cxn>
              <a:cxn ang="0">
                <a:pos x="2" y="787"/>
              </a:cxn>
              <a:cxn ang="0">
                <a:pos x="2" y="789"/>
              </a:cxn>
              <a:cxn ang="0">
                <a:pos x="0" y="789"/>
              </a:cxn>
              <a:cxn ang="0">
                <a:pos x="0" y="791"/>
              </a:cxn>
              <a:cxn ang="0">
                <a:pos x="0" y="793"/>
              </a:cxn>
              <a:cxn ang="0">
                <a:pos x="0" y="795"/>
              </a:cxn>
              <a:cxn ang="0">
                <a:pos x="0" y="797"/>
              </a:cxn>
              <a:cxn ang="0">
                <a:pos x="0" y="799"/>
              </a:cxn>
              <a:cxn ang="0">
                <a:pos x="0" y="802"/>
              </a:cxn>
              <a:cxn ang="0">
                <a:pos x="0" y="804"/>
              </a:cxn>
              <a:cxn ang="0">
                <a:pos x="0" y="806"/>
              </a:cxn>
              <a:cxn ang="0">
                <a:pos x="0" y="808"/>
              </a:cxn>
              <a:cxn ang="0">
                <a:pos x="0" y="810"/>
              </a:cxn>
              <a:cxn ang="0">
                <a:pos x="0" y="812"/>
              </a:cxn>
              <a:cxn ang="0">
                <a:pos x="0" y="814"/>
              </a:cxn>
              <a:cxn ang="0">
                <a:pos x="0" y="816"/>
              </a:cxn>
              <a:cxn ang="0">
                <a:pos x="0" y="819"/>
              </a:cxn>
              <a:cxn ang="0">
                <a:pos x="0" y="821"/>
              </a:cxn>
              <a:cxn ang="0">
                <a:pos x="0" y="823"/>
              </a:cxn>
              <a:cxn ang="0">
                <a:pos x="0" y="825"/>
              </a:cxn>
              <a:cxn ang="0">
                <a:pos x="0" y="827"/>
              </a:cxn>
              <a:cxn ang="0">
                <a:pos x="0" y="829"/>
              </a:cxn>
              <a:cxn ang="0">
                <a:pos x="19" y="850"/>
              </a:cxn>
              <a:cxn ang="0">
                <a:pos x="19" y="855"/>
              </a:cxn>
              <a:cxn ang="0">
                <a:pos x="811" y="63"/>
              </a:cxn>
            </a:cxnLst>
            <a:rect l="0" t="0" r="r" b="b"/>
            <a:pathLst>
              <a:path w="814" h="856">
                <a:moveTo>
                  <a:pt x="811" y="63"/>
                </a:moveTo>
                <a:lnTo>
                  <a:pt x="813" y="17"/>
                </a:lnTo>
                <a:lnTo>
                  <a:pt x="813" y="21"/>
                </a:lnTo>
                <a:lnTo>
                  <a:pt x="803" y="12"/>
                </a:lnTo>
                <a:lnTo>
                  <a:pt x="800" y="12"/>
                </a:lnTo>
                <a:lnTo>
                  <a:pt x="800" y="10"/>
                </a:lnTo>
                <a:lnTo>
                  <a:pt x="798" y="10"/>
                </a:lnTo>
                <a:lnTo>
                  <a:pt x="796" y="8"/>
                </a:lnTo>
                <a:lnTo>
                  <a:pt x="794" y="8"/>
                </a:lnTo>
                <a:lnTo>
                  <a:pt x="794" y="6"/>
                </a:lnTo>
                <a:lnTo>
                  <a:pt x="792" y="6"/>
                </a:lnTo>
                <a:lnTo>
                  <a:pt x="790" y="6"/>
                </a:lnTo>
                <a:lnTo>
                  <a:pt x="790" y="4"/>
                </a:lnTo>
                <a:lnTo>
                  <a:pt x="788" y="4"/>
                </a:lnTo>
                <a:lnTo>
                  <a:pt x="786" y="2"/>
                </a:lnTo>
                <a:lnTo>
                  <a:pt x="783" y="0"/>
                </a:lnTo>
                <a:lnTo>
                  <a:pt x="781" y="0"/>
                </a:lnTo>
                <a:lnTo>
                  <a:pt x="2" y="776"/>
                </a:lnTo>
                <a:lnTo>
                  <a:pt x="2" y="778"/>
                </a:lnTo>
                <a:lnTo>
                  <a:pt x="2" y="780"/>
                </a:lnTo>
                <a:lnTo>
                  <a:pt x="2" y="782"/>
                </a:lnTo>
                <a:lnTo>
                  <a:pt x="2" y="784"/>
                </a:lnTo>
                <a:lnTo>
                  <a:pt x="2" y="787"/>
                </a:lnTo>
                <a:lnTo>
                  <a:pt x="2" y="789"/>
                </a:lnTo>
                <a:lnTo>
                  <a:pt x="0" y="789"/>
                </a:lnTo>
                <a:lnTo>
                  <a:pt x="0" y="791"/>
                </a:lnTo>
                <a:lnTo>
                  <a:pt x="0" y="793"/>
                </a:lnTo>
                <a:lnTo>
                  <a:pt x="0" y="795"/>
                </a:lnTo>
                <a:lnTo>
                  <a:pt x="0" y="797"/>
                </a:lnTo>
                <a:lnTo>
                  <a:pt x="0" y="799"/>
                </a:lnTo>
                <a:lnTo>
                  <a:pt x="0" y="802"/>
                </a:lnTo>
                <a:lnTo>
                  <a:pt x="0" y="804"/>
                </a:lnTo>
                <a:lnTo>
                  <a:pt x="0" y="806"/>
                </a:lnTo>
                <a:lnTo>
                  <a:pt x="0" y="808"/>
                </a:lnTo>
                <a:lnTo>
                  <a:pt x="0" y="810"/>
                </a:lnTo>
                <a:lnTo>
                  <a:pt x="0" y="812"/>
                </a:lnTo>
                <a:lnTo>
                  <a:pt x="0" y="814"/>
                </a:lnTo>
                <a:lnTo>
                  <a:pt x="0" y="816"/>
                </a:lnTo>
                <a:lnTo>
                  <a:pt x="0" y="819"/>
                </a:lnTo>
                <a:lnTo>
                  <a:pt x="0" y="821"/>
                </a:lnTo>
                <a:lnTo>
                  <a:pt x="0" y="823"/>
                </a:lnTo>
                <a:lnTo>
                  <a:pt x="0" y="825"/>
                </a:lnTo>
                <a:lnTo>
                  <a:pt x="0" y="827"/>
                </a:lnTo>
                <a:lnTo>
                  <a:pt x="0" y="829"/>
                </a:lnTo>
                <a:lnTo>
                  <a:pt x="19" y="850"/>
                </a:lnTo>
                <a:lnTo>
                  <a:pt x="19" y="855"/>
                </a:lnTo>
                <a:lnTo>
                  <a:pt x="811" y="63"/>
                </a:lnTo>
              </a:path>
            </a:pathLst>
          </a:custGeom>
          <a:solidFill>
            <a:srgbClr val="8C8C8C"/>
          </a:solidFill>
          <a:ln w="9525" cap="rnd">
            <a:noFill/>
            <a:round/>
            <a:headEnd/>
            <a:tailEnd/>
          </a:ln>
          <a:effectLst/>
        </p:spPr>
        <p:txBody>
          <a:bodyPr/>
          <a:lstStyle/>
          <a:p>
            <a:endParaRPr lang="en-US"/>
          </a:p>
        </p:txBody>
      </p:sp>
      <p:sp>
        <p:nvSpPr>
          <p:cNvPr id="39253" name="Freeform 341"/>
          <p:cNvSpPr>
            <a:spLocks/>
          </p:cNvSpPr>
          <p:nvPr/>
        </p:nvSpPr>
        <p:spPr bwMode="auto">
          <a:xfrm>
            <a:off x="3044825" y="4187825"/>
            <a:ext cx="1557338" cy="1685925"/>
          </a:xfrm>
          <a:custGeom>
            <a:avLst/>
            <a:gdLst/>
            <a:ahLst/>
            <a:cxnLst>
              <a:cxn ang="0">
                <a:pos x="837" y="0"/>
              </a:cxn>
              <a:cxn ang="0">
                <a:pos x="833" y="85"/>
              </a:cxn>
              <a:cxn ang="0">
                <a:pos x="801" y="110"/>
              </a:cxn>
              <a:cxn ang="0">
                <a:pos x="795" y="132"/>
              </a:cxn>
              <a:cxn ang="0">
                <a:pos x="769" y="142"/>
              </a:cxn>
              <a:cxn ang="0">
                <a:pos x="769" y="144"/>
              </a:cxn>
              <a:cxn ang="0">
                <a:pos x="769" y="146"/>
              </a:cxn>
              <a:cxn ang="0">
                <a:pos x="769" y="149"/>
              </a:cxn>
              <a:cxn ang="0">
                <a:pos x="769" y="151"/>
              </a:cxn>
              <a:cxn ang="0">
                <a:pos x="767" y="151"/>
              </a:cxn>
              <a:cxn ang="0">
                <a:pos x="767" y="153"/>
              </a:cxn>
              <a:cxn ang="0">
                <a:pos x="767" y="155"/>
              </a:cxn>
              <a:cxn ang="0">
                <a:pos x="767" y="157"/>
              </a:cxn>
              <a:cxn ang="0">
                <a:pos x="765" y="157"/>
              </a:cxn>
              <a:cxn ang="0">
                <a:pos x="765" y="159"/>
              </a:cxn>
              <a:cxn ang="0">
                <a:pos x="765" y="161"/>
              </a:cxn>
              <a:cxn ang="0">
                <a:pos x="763" y="161"/>
              </a:cxn>
              <a:cxn ang="0">
                <a:pos x="763" y="163"/>
              </a:cxn>
              <a:cxn ang="0">
                <a:pos x="763" y="166"/>
              </a:cxn>
              <a:cxn ang="0">
                <a:pos x="0" y="927"/>
              </a:cxn>
              <a:cxn ang="0">
                <a:pos x="0" y="921"/>
              </a:cxn>
              <a:cxn ang="0">
                <a:pos x="11" y="910"/>
              </a:cxn>
              <a:cxn ang="0">
                <a:pos x="24" y="889"/>
              </a:cxn>
              <a:cxn ang="0">
                <a:pos x="43" y="833"/>
              </a:cxn>
              <a:cxn ang="0">
                <a:pos x="24" y="812"/>
              </a:cxn>
              <a:cxn ang="0">
                <a:pos x="24" y="810"/>
              </a:cxn>
              <a:cxn ang="0">
                <a:pos x="833" y="0"/>
              </a:cxn>
              <a:cxn ang="0">
                <a:pos x="837" y="4"/>
              </a:cxn>
              <a:cxn ang="0">
                <a:pos x="837" y="0"/>
              </a:cxn>
            </a:cxnLst>
            <a:rect l="0" t="0" r="r" b="b"/>
            <a:pathLst>
              <a:path w="838" h="928">
                <a:moveTo>
                  <a:pt x="837" y="0"/>
                </a:moveTo>
                <a:lnTo>
                  <a:pt x="833" y="85"/>
                </a:lnTo>
                <a:lnTo>
                  <a:pt x="801" y="110"/>
                </a:lnTo>
                <a:lnTo>
                  <a:pt x="795" y="132"/>
                </a:lnTo>
                <a:lnTo>
                  <a:pt x="769" y="142"/>
                </a:lnTo>
                <a:lnTo>
                  <a:pt x="769" y="144"/>
                </a:lnTo>
                <a:lnTo>
                  <a:pt x="769" y="146"/>
                </a:lnTo>
                <a:lnTo>
                  <a:pt x="769" y="149"/>
                </a:lnTo>
                <a:lnTo>
                  <a:pt x="769" y="151"/>
                </a:lnTo>
                <a:lnTo>
                  <a:pt x="767" y="151"/>
                </a:lnTo>
                <a:lnTo>
                  <a:pt x="767" y="153"/>
                </a:lnTo>
                <a:lnTo>
                  <a:pt x="767" y="155"/>
                </a:lnTo>
                <a:lnTo>
                  <a:pt x="767" y="157"/>
                </a:lnTo>
                <a:lnTo>
                  <a:pt x="765" y="157"/>
                </a:lnTo>
                <a:lnTo>
                  <a:pt x="765" y="159"/>
                </a:lnTo>
                <a:lnTo>
                  <a:pt x="765" y="161"/>
                </a:lnTo>
                <a:lnTo>
                  <a:pt x="763" y="161"/>
                </a:lnTo>
                <a:lnTo>
                  <a:pt x="763" y="163"/>
                </a:lnTo>
                <a:lnTo>
                  <a:pt x="763" y="166"/>
                </a:lnTo>
                <a:lnTo>
                  <a:pt x="0" y="927"/>
                </a:lnTo>
                <a:lnTo>
                  <a:pt x="0" y="921"/>
                </a:lnTo>
                <a:lnTo>
                  <a:pt x="11" y="910"/>
                </a:lnTo>
                <a:lnTo>
                  <a:pt x="24" y="889"/>
                </a:lnTo>
                <a:lnTo>
                  <a:pt x="43" y="833"/>
                </a:lnTo>
                <a:lnTo>
                  <a:pt x="24" y="812"/>
                </a:lnTo>
                <a:lnTo>
                  <a:pt x="24" y="810"/>
                </a:lnTo>
                <a:lnTo>
                  <a:pt x="833" y="0"/>
                </a:lnTo>
                <a:lnTo>
                  <a:pt x="837" y="4"/>
                </a:lnTo>
                <a:lnTo>
                  <a:pt x="837" y="0"/>
                </a:lnTo>
              </a:path>
            </a:pathLst>
          </a:custGeom>
          <a:solidFill>
            <a:srgbClr val="919191"/>
          </a:solidFill>
          <a:ln w="9525" cap="rnd">
            <a:noFill/>
            <a:round/>
            <a:headEnd/>
            <a:tailEnd/>
          </a:ln>
          <a:effectLst/>
        </p:spPr>
        <p:txBody>
          <a:bodyPr/>
          <a:lstStyle/>
          <a:p>
            <a:endParaRPr lang="en-US"/>
          </a:p>
        </p:txBody>
      </p:sp>
      <p:sp>
        <p:nvSpPr>
          <p:cNvPr id="39254" name="Freeform 342"/>
          <p:cNvSpPr>
            <a:spLocks/>
          </p:cNvSpPr>
          <p:nvPr/>
        </p:nvSpPr>
        <p:spPr bwMode="auto">
          <a:xfrm>
            <a:off x="3041650" y="4427538"/>
            <a:ext cx="1557338" cy="1692275"/>
          </a:xfrm>
          <a:custGeom>
            <a:avLst/>
            <a:gdLst/>
            <a:ahLst/>
            <a:cxnLst>
              <a:cxn ang="0">
                <a:pos x="837" y="0"/>
              </a:cxn>
              <a:cxn ang="0">
                <a:pos x="835" y="39"/>
              </a:cxn>
              <a:cxn ang="0">
                <a:pos x="803" y="64"/>
              </a:cxn>
              <a:cxn ang="0">
                <a:pos x="797" y="86"/>
              </a:cxn>
              <a:cxn ang="0">
                <a:pos x="771" y="96"/>
              </a:cxn>
              <a:cxn ang="0">
                <a:pos x="771" y="100"/>
              </a:cxn>
              <a:cxn ang="0">
                <a:pos x="771" y="103"/>
              </a:cxn>
              <a:cxn ang="0">
                <a:pos x="769" y="105"/>
              </a:cxn>
              <a:cxn ang="0">
                <a:pos x="769" y="107"/>
              </a:cxn>
              <a:cxn ang="0">
                <a:pos x="769" y="111"/>
              </a:cxn>
              <a:cxn ang="0">
                <a:pos x="767" y="113"/>
              </a:cxn>
              <a:cxn ang="0">
                <a:pos x="767" y="115"/>
              </a:cxn>
              <a:cxn ang="0">
                <a:pos x="765" y="117"/>
              </a:cxn>
              <a:cxn ang="0">
                <a:pos x="765" y="120"/>
              </a:cxn>
              <a:cxn ang="0">
                <a:pos x="763" y="122"/>
              </a:cxn>
              <a:cxn ang="0">
                <a:pos x="760" y="124"/>
              </a:cxn>
              <a:cxn ang="0">
                <a:pos x="760" y="126"/>
              </a:cxn>
              <a:cxn ang="0">
                <a:pos x="758" y="128"/>
              </a:cxn>
              <a:cxn ang="0">
                <a:pos x="756" y="130"/>
              </a:cxn>
              <a:cxn ang="0">
                <a:pos x="756" y="132"/>
              </a:cxn>
              <a:cxn ang="0">
                <a:pos x="754" y="137"/>
              </a:cxn>
              <a:cxn ang="0">
                <a:pos x="752" y="139"/>
              </a:cxn>
              <a:cxn ang="0">
                <a:pos x="752" y="141"/>
              </a:cxn>
              <a:cxn ang="0">
                <a:pos x="750" y="143"/>
              </a:cxn>
              <a:cxn ang="0">
                <a:pos x="748" y="145"/>
              </a:cxn>
              <a:cxn ang="0">
                <a:pos x="748" y="147"/>
              </a:cxn>
              <a:cxn ang="0">
                <a:pos x="746" y="149"/>
              </a:cxn>
              <a:cxn ang="0">
                <a:pos x="743" y="151"/>
              </a:cxn>
              <a:cxn ang="0">
                <a:pos x="743" y="154"/>
              </a:cxn>
              <a:cxn ang="0">
                <a:pos x="741" y="156"/>
              </a:cxn>
              <a:cxn ang="0">
                <a:pos x="741" y="158"/>
              </a:cxn>
              <a:cxn ang="0">
                <a:pos x="739" y="160"/>
              </a:cxn>
              <a:cxn ang="0">
                <a:pos x="737" y="164"/>
              </a:cxn>
              <a:cxn ang="0">
                <a:pos x="737" y="166"/>
              </a:cxn>
              <a:cxn ang="0">
                <a:pos x="737" y="168"/>
              </a:cxn>
              <a:cxn ang="0">
                <a:pos x="735" y="171"/>
              </a:cxn>
              <a:cxn ang="0">
                <a:pos x="735" y="175"/>
              </a:cxn>
              <a:cxn ang="0">
                <a:pos x="739" y="192"/>
              </a:cxn>
              <a:cxn ang="0">
                <a:pos x="311" y="619"/>
              </a:cxn>
              <a:cxn ang="0">
                <a:pos x="303" y="613"/>
              </a:cxn>
              <a:cxn ang="0">
                <a:pos x="307" y="624"/>
              </a:cxn>
              <a:cxn ang="0">
                <a:pos x="0" y="930"/>
              </a:cxn>
              <a:cxn ang="0">
                <a:pos x="2" y="875"/>
              </a:cxn>
              <a:cxn ang="0">
                <a:pos x="13" y="864"/>
              </a:cxn>
              <a:cxn ang="0">
                <a:pos x="26" y="843"/>
              </a:cxn>
              <a:cxn ang="0">
                <a:pos x="45" y="792"/>
              </a:cxn>
              <a:cxn ang="0">
                <a:pos x="837" y="0"/>
              </a:cxn>
            </a:cxnLst>
            <a:rect l="0" t="0" r="r" b="b"/>
            <a:pathLst>
              <a:path w="838" h="931">
                <a:moveTo>
                  <a:pt x="837" y="0"/>
                </a:moveTo>
                <a:lnTo>
                  <a:pt x="835" y="39"/>
                </a:lnTo>
                <a:lnTo>
                  <a:pt x="803" y="64"/>
                </a:lnTo>
                <a:lnTo>
                  <a:pt x="797" y="86"/>
                </a:lnTo>
                <a:lnTo>
                  <a:pt x="771" y="96"/>
                </a:lnTo>
                <a:lnTo>
                  <a:pt x="771" y="100"/>
                </a:lnTo>
                <a:lnTo>
                  <a:pt x="771" y="103"/>
                </a:lnTo>
                <a:lnTo>
                  <a:pt x="769" y="105"/>
                </a:lnTo>
                <a:lnTo>
                  <a:pt x="769" y="107"/>
                </a:lnTo>
                <a:lnTo>
                  <a:pt x="769" y="111"/>
                </a:lnTo>
                <a:lnTo>
                  <a:pt x="767" y="113"/>
                </a:lnTo>
                <a:lnTo>
                  <a:pt x="767" y="115"/>
                </a:lnTo>
                <a:lnTo>
                  <a:pt x="765" y="117"/>
                </a:lnTo>
                <a:lnTo>
                  <a:pt x="765" y="120"/>
                </a:lnTo>
                <a:lnTo>
                  <a:pt x="763" y="122"/>
                </a:lnTo>
                <a:lnTo>
                  <a:pt x="760" y="124"/>
                </a:lnTo>
                <a:lnTo>
                  <a:pt x="760" y="126"/>
                </a:lnTo>
                <a:lnTo>
                  <a:pt x="758" y="128"/>
                </a:lnTo>
                <a:lnTo>
                  <a:pt x="756" y="130"/>
                </a:lnTo>
                <a:lnTo>
                  <a:pt x="756" y="132"/>
                </a:lnTo>
                <a:lnTo>
                  <a:pt x="754" y="137"/>
                </a:lnTo>
                <a:lnTo>
                  <a:pt x="752" y="139"/>
                </a:lnTo>
                <a:lnTo>
                  <a:pt x="752" y="141"/>
                </a:lnTo>
                <a:lnTo>
                  <a:pt x="750" y="143"/>
                </a:lnTo>
                <a:lnTo>
                  <a:pt x="748" y="145"/>
                </a:lnTo>
                <a:lnTo>
                  <a:pt x="748" y="147"/>
                </a:lnTo>
                <a:lnTo>
                  <a:pt x="746" y="149"/>
                </a:lnTo>
                <a:lnTo>
                  <a:pt x="743" y="151"/>
                </a:lnTo>
                <a:lnTo>
                  <a:pt x="743" y="154"/>
                </a:lnTo>
                <a:lnTo>
                  <a:pt x="741" y="156"/>
                </a:lnTo>
                <a:lnTo>
                  <a:pt x="741" y="158"/>
                </a:lnTo>
                <a:lnTo>
                  <a:pt x="739" y="160"/>
                </a:lnTo>
                <a:lnTo>
                  <a:pt x="737" y="164"/>
                </a:lnTo>
                <a:lnTo>
                  <a:pt x="737" y="166"/>
                </a:lnTo>
                <a:lnTo>
                  <a:pt x="737" y="168"/>
                </a:lnTo>
                <a:lnTo>
                  <a:pt x="735" y="171"/>
                </a:lnTo>
                <a:lnTo>
                  <a:pt x="735" y="175"/>
                </a:lnTo>
                <a:lnTo>
                  <a:pt x="739" y="192"/>
                </a:lnTo>
                <a:lnTo>
                  <a:pt x="311" y="619"/>
                </a:lnTo>
                <a:lnTo>
                  <a:pt x="303" y="613"/>
                </a:lnTo>
                <a:lnTo>
                  <a:pt x="307" y="624"/>
                </a:lnTo>
                <a:lnTo>
                  <a:pt x="0" y="930"/>
                </a:lnTo>
                <a:lnTo>
                  <a:pt x="2" y="875"/>
                </a:lnTo>
                <a:lnTo>
                  <a:pt x="13" y="864"/>
                </a:lnTo>
                <a:lnTo>
                  <a:pt x="26" y="843"/>
                </a:lnTo>
                <a:lnTo>
                  <a:pt x="45" y="792"/>
                </a:lnTo>
                <a:lnTo>
                  <a:pt x="837" y="0"/>
                </a:lnTo>
              </a:path>
            </a:pathLst>
          </a:custGeom>
          <a:solidFill>
            <a:srgbClr val="969696"/>
          </a:solidFill>
          <a:ln w="9525" cap="rnd">
            <a:noFill/>
            <a:round/>
            <a:headEnd/>
            <a:tailEnd/>
          </a:ln>
          <a:effectLst/>
        </p:spPr>
        <p:txBody>
          <a:bodyPr/>
          <a:lstStyle/>
          <a:p>
            <a:endParaRPr lang="en-US"/>
          </a:p>
        </p:txBody>
      </p:sp>
      <p:sp>
        <p:nvSpPr>
          <p:cNvPr id="39255" name="Freeform 343"/>
          <p:cNvSpPr>
            <a:spLocks/>
          </p:cNvSpPr>
          <p:nvPr/>
        </p:nvSpPr>
        <p:spPr bwMode="auto">
          <a:xfrm>
            <a:off x="3036888" y="4646613"/>
            <a:ext cx="1428750" cy="1538287"/>
          </a:xfrm>
          <a:custGeom>
            <a:avLst/>
            <a:gdLst/>
            <a:ahLst/>
            <a:cxnLst>
              <a:cxn ang="0">
                <a:pos x="765" y="2"/>
              </a:cxn>
              <a:cxn ang="0">
                <a:pos x="762" y="4"/>
              </a:cxn>
              <a:cxn ang="0">
                <a:pos x="760" y="8"/>
              </a:cxn>
              <a:cxn ang="0">
                <a:pos x="758" y="10"/>
              </a:cxn>
              <a:cxn ang="0">
                <a:pos x="756" y="14"/>
              </a:cxn>
              <a:cxn ang="0">
                <a:pos x="754" y="17"/>
              </a:cxn>
              <a:cxn ang="0">
                <a:pos x="754" y="21"/>
              </a:cxn>
              <a:cxn ang="0">
                <a:pos x="750" y="25"/>
              </a:cxn>
              <a:cxn ang="0">
                <a:pos x="748" y="29"/>
              </a:cxn>
              <a:cxn ang="0">
                <a:pos x="745" y="31"/>
              </a:cxn>
              <a:cxn ang="0">
                <a:pos x="743" y="36"/>
              </a:cxn>
              <a:cxn ang="0">
                <a:pos x="741" y="40"/>
              </a:cxn>
              <a:cxn ang="0">
                <a:pos x="739" y="44"/>
              </a:cxn>
              <a:cxn ang="0">
                <a:pos x="739" y="48"/>
              </a:cxn>
              <a:cxn ang="0">
                <a:pos x="737" y="53"/>
              </a:cxn>
              <a:cxn ang="0">
                <a:pos x="748" y="91"/>
              </a:cxn>
              <a:cxn ang="0">
                <a:pos x="622" y="238"/>
              </a:cxn>
              <a:cxn ang="0">
                <a:pos x="543" y="304"/>
              </a:cxn>
              <a:cxn ang="0">
                <a:pos x="524" y="333"/>
              </a:cxn>
              <a:cxn ang="0">
                <a:pos x="337" y="512"/>
              </a:cxn>
              <a:cxn ang="0">
                <a:pos x="317" y="523"/>
              </a:cxn>
              <a:cxn ang="0">
                <a:pos x="264" y="595"/>
              </a:cxn>
              <a:cxn ang="0">
                <a:pos x="260" y="595"/>
              </a:cxn>
              <a:cxn ang="0">
                <a:pos x="256" y="597"/>
              </a:cxn>
              <a:cxn ang="0">
                <a:pos x="251" y="597"/>
              </a:cxn>
              <a:cxn ang="0">
                <a:pos x="247" y="599"/>
              </a:cxn>
              <a:cxn ang="0">
                <a:pos x="243" y="599"/>
              </a:cxn>
              <a:cxn ang="0">
                <a:pos x="239" y="599"/>
              </a:cxn>
              <a:cxn ang="0">
                <a:pos x="236" y="601"/>
              </a:cxn>
              <a:cxn ang="0">
                <a:pos x="232" y="601"/>
              </a:cxn>
              <a:cxn ang="0">
                <a:pos x="228" y="604"/>
              </a:cxn>
              <a:cxn ang="0">
                <a:pos x="200" y="653"/>
              </a:cxn>
              <a:cxn ang="0">
                <a:pos x="168" y="659"/>
              </a:cxn>
              <a:cxn ang="0">
                <a:pos x="179" y="680"/>
              </a:cxn>
              <a:cxn ang="0">
                <a:pos x="151" y="708"/>
              </a:cxn>
              <a:cxn ang="0">
                <a:pos x="13" y="829"/>
              </a:cxn>
              <a:cxn ang="0">
                <a:pos x="4" y="761"/>
              </a:cxn>
            </a:cxnLst>
            <a:rect l="0" t="0" r="r" b="b"/>
            <a:pathLst>
              <a:path w="768" h="847">
                <a:moveTo>
                  <a:pt x="767" y="0"/>
                </a:moveTo>
                <a:lnTo>
                  <a:pt x="765" y="2"/>
                </a:lnTo>
                <a:lnTo>
                  <a:pt x="765" y="4"/>
                </a:lnTo>
                <a:lnTo>
                  <a:pt x="762" y="4"/>
                </a:lnTo>
                <a:lnTo>
                  <a:pt x="762" y="6"/>
                </a:lnTo>
                <a:lnTo>
                  <a:pt x="760" y="8"/>
                </a:lnTo>
                <a:lnTo>
                  <a:pt x="760" y="10"/>
                </a:lnTo>
                <a:lnTo>
                  <a:pt x="758" y="10"/>
                </a:lnTo>
                <a:lnTo>
                  <a:pt x="758" y="12"/>
                </a:lnTo>
                <a:lnTo>
                  <a:pt x="756" y="14"/>
                </a:lnTo>
                <a:lnTo>
                  <a:pt x="756" y="17"/>
                </a:lnTo>
                <a:lnTo>
                  <a:pt x="754" y="17"/>
                </a:lnTo>
                <a:lnTo>
                  <a:pt x="754" y="19"/>
                </a:lnTo>
                <a:lnTo>
                  <a:pt x="754" y="21"/>
                </a:lnTo>
                <a:lnTo>
                  <a:pt x="752" y="23"/>
                </a:lnTo>
                <a:lnTo>
                  <a:pt x="750" y="25"/>
                </a:lnTo>
                <a:lnTo>
                  <a:pt x="750" y="27"/>
                </a:lnTo>
                <a:lnTo>
                  <a:pt x="748" y="29"/>
                </a:lnTo>
                <a:lnTo>
                  <a:pt x="748" y="31"/>
                </a:lnTo>
                <a:lnTo>
                  <a:pt x="745" y="31"/>
                </a:lnTo>
                <a:lnTo>
                  <a:pt x="745" y="34"/>
                </a:lnTo>
                <a:lnTo>
                  <a:pt x="743" y="36"/>
                </a:lnTo>
                <a:lnTo>
                  <a:pt x="743" y="38"/>
                </a:lnTo>
                <a:lnTo>
                  <a:pt x="741" y="40"/>
                </a:lnTo>
                <a:lnTo>
                  <a:pt x="741" y="42"/>
                </a:lnTo>
                <a:lnTo>
                  <a:pt x="739" y="44"/>
                </a:lnTo>
                <a:lnTo>
                  <a:pt x="739" y="46"/>
                </a:lnTo>
                <a:lnTo>
                  <a:pt x="739" y="48"/>
                </a:lnTo>
                <a:lnTo>
                  <a:pt x="737" y="51"/>
                </a:lnTo>
                <a:lnTo>
                  <a:pt x="737" y="53"/>
                </a:lnTo>
                <a:lnTo>
                  <a:pt x="737" y="55"/>
                </a:lnTo>
                <a:lnTo>
                  <a:pt x="748" y="91"/>
                </a:lnTo>
                <a:lnTo>
                  <a:pt x="694" y="165"/>
                </a:lnTo>
                <a:lnTo>
                  <a:pt x="622" y="238"/>
                </a:lnTo>
                <a:lnTo>
                  <a:pt x="618" y="240"/>
                </a:lnTo>
                <a:lnTo>
                  <a:pt x="543" y="304"/>
                </a:lnTo>
                <a:lnTo>
                  <a:pt x="522" y="319"/>
                </a:lnTo>
                <a:lnTo>
                  <a:pt x="524" y="333"/>
                </a:lnTo>
                <a:lnTo>
                  <a:pt x="345" y="514"/>
                </a:lnTo>
                <a:lnTo>
                  <a:pt x="337" y="512"/>
                </a:lnTo>
                <a:lnTo>
                  <a:pt x="305" y="493"/>
                </a:lnTo>
                <a:lnTo>
                  <a:pt x="317" y="523"/>
                </a:lnTo>
                <a:lnTo>
                  <a:pt x="328" y="531"/>
                </a:lnTo>
                <a:lnTo>
                  <a:pt x="264" y="595"/>
                </a:lnTo>
                <a:lnTo>
                  <a:pt x="262" y="595"/>
                </a:lnTo>
                <a:lnTo>
                  <a:pt x="260" y="595"/>
                </a:lnTo>
                <a:lnTo>
                  <a:pt x="258" y="595"/>
                </a:lnTo>
                <a:lnTo>
                  <a:pt x="256" y="597"/>
                </a:lnTo>
                <a:lnTo>
                  <a:pt x="254" y="597"/>
                </a:lnTo>
                <a:lnTo>
                  <a:pt x="251" y="597"/>
                </a:lnTo>
                <a:lnTo>
                  <a:pt x="249" y="597"/>
                </a:lnTo>
                <a:lnTo>
                  <a:pt x="247" y="599"/>
                </a:lnTo>
                <a:lnTo>
                  <a:pt x="245" y="599"/>
                </a:lnTo>
                <a:lnTo>
                  <a:pt x="243" y="599"/>
                </a:lnTo>
                <a:lnTo>
                  <a:pt x="241" y="599"/>
                </a:lnTo>
                <a:lnTo>
                  <a:pt x="239" y="599"/>
                </a:lnTo>
                <a:lnTo>
                  <a:pt x="239" y="601"/>
                </a:lnTo>
                <a:lnTo>
                  <a:pt x="236" y="601"/>
                </a:lnTo>
                <a:lnTo>
                  <a:pt x="234" y="601"/>
                </a:lnTo>
                <a:lnTo>
                  <a:pt x="232" y="601"/>
                </a:lnTo>
                <a:lnTo>
                  <a:pt x="230" y="601"/>
                </a:lnTo>
                <a:lnTo>
                  <a:pt x="228" y="604"/>
                </a:lnTo>
                <a:lnTo>
                  <a:pt x="209" y="638"/>
                </a:lnTo>
                <a:lnTo>
                  <a:pt x="200" y="653"/>
                </a:lnTo>
                <a:lnTo>
                  <a:pt x="175" y="644"/>
                </a:lnTo>
                <a:lnTo>
                  <a:pt x="168" y="659"/>
                </a:lnTo>
                <a:lnTo>
                  <a:pt x="179" y="678"/>
                </a:lnTo>
                <a:lnTo>
                  <a:pt x="179" y="680"/>
                </a:lnTo>
                <a:lnTo>
                  <a:pt x="160" y="689"/>
                </a:lnTo>
                <a:lnTo>
                  <a:pt x="151" y="708"/>
                </a:lnTo>
                <a:lnTo>
                  <a:pt x="13" y="846"/>
                </a:lnTo>
                <a:lnTo>
                  <a:pt x="13" y="829"/>
                </a:lnTo>
                <a:lnTo>
                  <a:pt x="0" y="823"/>
                </a:lnTo>
                <a:lnTo>
                  <a:pt x="4" y="761"/>
                </a:lnTo>
                <a:lnTo>
                  <a:pt x="767" y="0"/>
                </a:lnTo>
              </a:path>
            </a:pathLst>
          </a:custGeom>
          <a:solidFill>
            <a:srgbClr val="9C9C9C"/>
          </a:solidFill>
          <a:ln w="9525" cap="rnd">
            <a:noFill/>
            <a:round/>
            <a:headEnd/>
            <a:tailEnd/>
          </a:ln>
          <a:effectLst/>
        </p:spPr>
        <p:txBody>
          <a:bodyPr/>
          <a:lstStyle/>
          <a:p>
            <a:endParaRPr lang="en-US"/>
          </a:p>
        </p:txBody>
      </p:sp>
      <p:sp>
        <p:nvSpPr>
          <p:cNvPr id="39256" name="Freeform 344"/>
          <p:cNvSpPr>
            <a:spLocks/>
          </p:cNvSpPr>
          <p:nvPr/>
        </p:nvSpPr>
        <p:spPr bwMode="auto">
          <a:xfrm>
            <a:off x="3036888" y="4776788"/>
            <a:ext cx="1393825" cy="1435100"/>
          </a:xfrm>
          <a:custGeom>
            <a:avLst/>
            <a:gdLst/>
            <a:ahLst/>
            <a:cxnLst>
              <a:cxn ang="0">
                <a:pos x="748" y="19"/>
              </a:cxn>
              <a:cxn ang="0">
                <a:pos x="669" y="140"/>
              </a:cxn>
              <a:cxn ang="0">
                <a:pos x="618" y="168"/>
              </a:cxn>
              <a:cxn ang="0">
                <a:pos x="522" y="247"/>
              </a:cxn>
              <a:cxn ang="0">
                <a:pos x="486" y="327"/>
              </a:cxn>
              <a:cxn ang="0">
                <a:pos x="437" y="398"/>
              </a:cxn>
              <a:cxn ang="0">
                <a:pos x="426" y="385"/>
              </a:cxn>
              <a:cxn ang="0">
                <a:pos x="392" y="442"/>
              </a:cxn>
              <a:cxn ang="0">
                <a:pos x="337" y="440"/>
              </a:cxn>
              <a:cxn ang="0">
                <a:pos x="741" y="0"/>
              </a:cxn>
              <a:cxn ang="0">
                <a:pos x="317" y="451"/>
              </a:cxn>
              <a:cxn ang="0">
                <a:pos x="315" y="510"/>
              </a:cxn>
              <a:cxn ang="0">
                <a:pos x="309" y="512"/>
              </a:cxn>
              <a:cxn ang="0">
                <a:pos x="305" y="512"/>
              </a:cxn>
              <a:cxn ang="0">
                <a:pos x="298" y="515"/>
              </a:cxn>
              <a:cxn ang="0">
                <a:pos x="294" y="515"/>
              </a:cxn>
              <a:cxn ang="0">
                <a:pos x="288" y="517"/>
              </a:cxn>
              <a:cxn ang="0">
                <a:pos x="283" y="519"/>
              </a:cxn>
              <a:cxn ang="0">
                <a:pos x="277" y="519"/>
              </a:cxn>
              <a:cxn ang="0">
                <a:pos x="271" y="521"/>
              </a:cxn>
              <a:cxn ang="0">
                <a:pos x="266" y="521"/>
              </a:cxn>
              <a:cxn ang="0">
                <a:pos x="260" y="523"/>
              </a:cxn>
              <a:cxn ang="0">
                <a:pos x="256" y="525"/>
              </a:cxn>
              <a:cxn ang="0">
                <a:pos x="249" y="525"/>
              </a:cxn>
              <a:cxn ang="0">
                <a:pos x="245" y="527"/>
              </a:cxn>
              <a:cxn ang="0">
                <a:pos x="239" y="527"/>
              </a:cxn>
              <a:cxn ang="0">
                <a:pos x="234" y="529"/>
              </a:cxn>
              <a:cxn ang="0">
                <a:pos x="228" y="532"/>
              </a:cxn>
              <a:cxn ang="0">
                <a:pos x="200" y="581"/>
              </a:cxn>
              <a:cxn ang="0">
                <a:pos x="168" y="587"/>
              </a:cxn>
              <a:cxn ang="0">
                <a:pos x="160" y="617"/>
              </a:cxn>
              <a:cxn ang="0">
                <a:pos x="115" y="672"/>
              </a:cxn>
              <a:cxn ang="0">
                <a:pos x="115" y="702"/>
              </a:cxn>
              <a:cxn ang="0">
                <a:pos x="104" y="706"/>
              </a:cxn>
              <a:cxn ang="0">
                <a:pos x="96" y="710"/>
              </a:cxn>
              <a:cxn ang="0">
                <a:pos x="87" y="715"/>
              </a:cxn>
              <a:cxn ang="0">
                <a:pos x="79" y="719"/>
              </a:cxn>
              <a:cxn ang="0">
                <a:pos x="73" y="725"/>
              </a:cxn>
              <a:cxn ang="0">
                <a:pos x="66" y="732"/>
              </a:cxn>
              <a:cxn ang="0">
                <a:pos x="62" y="738"/>
              </a:cxn>
              <a:cxn ang="0">
                <a:pos x="55" y="746"/>
              </a:cxn>
              <a:cxn ang="0">
                <a:pos x="51" y="753"/>
              </a:cxn>
              <a:cxn ang="0">
                <a:pos x="47" y="759"/>
              </a:cxn>
              <a:cxn ang="0">
                <a:pos x="41" y="766"/>
              </a:cxn>
              <a:cxn ang="0">
                <a:pos x="36" y="772"/>
              </a:cxn>
              <a:cxn ang="0">
                <a:pos x="30" y="778"/>
              </a:cxn>
              <a:cxn ang="0">
                <a:pos x="26" y="783"/>
              </a:cxn>
              <a:cxn ang="0">
                <a:pos x="19" y="787"/>
              </a:cxn>
              <a:cxn ang="0">
                <a:pos x="13" y="757"/>
              </a:cxn>
              <a:cxn ang="0">
                <a:pos x="2" y="738"/>
              </a:cxn>
              <a:cxn ang="0">
                <a:pos x="741" y="0"/>
              </a:cxn>
            </a:cxnLst>
            <a:rect l="0" t="0" r="r" b="b"/>
            <a:pathLst>
              <a:path w="749" h="790">
                <a:moveTo>
                  <a:pt x="741" y="0"/>
                </a:moveTo>
                <a:lnTo>
                  <a:pt x="748" y="19"/>
                </a:lnTo>
                <a:lnTo>
                  <a:pt x="684" y="108"/>
                </a:lnTo>
                <a:lnTo>
                  <a:pt x="669" y="140"/>
                </a:lnTo>
                <a:lnTo>
                  <a:pt x="658" y="155"/>
                </a:lnTo>
                <a:lnTo>
                  <a:pt x="618" y="168"/>
                </a:lnTo>
                <a:lnTo>
                  <a:pt x="543" y="232"/>
                </a:lnTo>
                <a:lnTo>
                  <a:pt x="522" y="247"/>
                </a:lnTo>
                <a:lnTo>
                  <a:pt x="530" y="285"/>
                </a:lnTo>
                <a:lnTo>
                  <a:pt x="486" y="327"/>
                </a:lnTo>
                <a:lnTo>
                  <a:pt x="471" y="364"/>
                </a:lnTo>
                <a:lnTo>
                  <a:pt x="437" y="398"/>
                </a:lnTo>
                <a:lnTo>
                  <a:pt x="443" y="355"/>
                </a:lnTo>
                <a:lnTo>
                  <a:pt x="426" y="385"/>
                </a:lnTo>
                <a:lnTo>
                  <a:pt x="424" y="410"/>
                </a:lnTo>
                <a:lnTo>
                  <a:pt x="392" y="442"/>
                </a:lnTo>
                <a:lnTo>
                  <a:pt x="377" y="449"/>
                </a:lnTo>
                <a:lnTo>
                  <a:pt x="337" y="440"/>
                </a:lnTo>
                <a:lnTo>
                  <a:pt x="313" y="427"/>
                </a:lnTo>
                <a:lnTo>
                  <a:pt x="741" y="0"/>
                </a:lnTo>
                <a:lnTo>
                  <a:pt x="309" y="432"/>
                </a:lnTo>
                <a:lnTo>
                  <a:pt x="317" y="451"/>
                </a:lnTo>
                <a:lnTo>
                  <a:pt x="339" y="466"/>
                </a:lnTo>
                <a:lnTo>
                  <a:pt x="315" y="510"/>
                </a:lnTo>
                <a:lnTo>
                  <a:pt x="313" y="510"/>
                </a:lnTo>
                <a:lnTo>
                  <a:pt x="309" y="512"/>
                </a:lnTo>
                <a:lnTo>
                  <a:pt x="307" y="512"/>
                </a:lnTo>
                <a:lnTo>
                  <a:pt x="305" y="512"/>
                </a:lnTo>
                <a:lnTo>
                  <a:pt x="300" y="515"/>
                </a:lnTo>
                <a:lnTo>
                  <a:pt x="298" y="515"/>
                </a:lnTo>
                <a:lnTo>
                  <a:pt x="296" y="515"/>
                </a:lnTo>
                <a:lnTo>
                  <a:pt x="294" y="515"/>
                </a:lnTo>
                <a:lnTo>
                  <a:pt x="290" y="517"/>
                </a:lnTo>
                <a:lnTo>
                  <a:pt x="288" y="517"/>
                </a:lnTo>
                <a:lnTo>
                  <a:pt x="285" y="517"/>
                </a:lnTo>
                <a:lnTo>
                  <a:pt x="283" y="519"/>
                </a:lnTo>
                <a:lnTo>
                  <a:pt x="279" y="519"/>
                </a:lnTo>
                <a:lnTo>
                  <a:pt x="277" y="519"/>
                </a:lnTo>
                <a:lnTo>
                  <a:pt x="275" y="521"/>
                </a:lnTo>
                <a:lnTo>
                  <a:pt x="271" y="521"/>
                </a:lnTo>
                <a:lnTo>
                  <a:pt x="268" y="521"/>
                </a:lnTo>
                <a:lnTo>
                  <a:pt x="266" y="521"/>
                </a:lnTo>
                <a:lnTo>
                  <a:pt x="264" y="523"/>
                </a:lnTo>
                <a:lnTo>
                  <a:pt x="260" y="523"/>
                </a:lnTo>
                <a:lnTo>
                  <a:pt x="258" y="523"/>
                </a:lnTo>
                <a:lnTo>
                  <a:pt x="256" y="525"/>
                </a:lnTo>
                <a:lnTo>
                  <a:pt x="254" y="525"/>
                </a:lnTo>
                <a:lnTo>
                  <a:pt x="249" y="525"/>
                </a:lnTo>
                <a:lnTo>
                  <a:pt x="247" y="527"/>
                </a:lnTo>
                <a:lnTo>
                  <a:pt x="245" y="527"/>
                </a:lnTo>
                <a:lnTo>
                  <a:pt x="241" y="527"/>
                </a:lnTo>
                <a:lnTo>
                  <a:pt x="239" y="527"/>
                </a:lnTo>
                <a:lnTo>
                  <a:pt x="236" y="529"/>
                </a:lnTo>
                <a:lnTo>
                  <a:pt x="234" y="529"/>
                </a:lnTo>
                <a:lnTo>
                  <a:pt x="230" y="529"/>
                </a:lnTo>
                <a:lnTo>
                  <a:pt x="228" y="532"/>
                </a:lnTo>
                <a:lnTo>
                  <a:pt x="209" y="566"/>
                </a:lnTo>
                <a:lnTo>
                  <a:pt x="200" y="581"/>
                </a:lnTo>
                <a:lnTo>
                  <a:pt x="175" y="572"/>
                </a:lnTo>
                <a:lnTo>
                  <a:pt x="168" y="587"/>
                </a:lnTo>
                <a:lnTo>
                  <a:pt x="179" y="608"/>
                </a:lnTo>
                <a:lnTo>
                  <a:pt x="160" y="617"/>
                </a:lnTo>
                <a:lnTo>
                  <a:pt x="145" y="649"/>
                </a:lnTo>
                <a:lnTo>
                  <a:pt x="115" y="672"/>
                </a:lnTo>
                <a:lnTo>
                  <a:pt x="121" y="702"/>
                </a:lnTo>
                <a:lnTo>
                  <a:pt x="115" y="702"/>
                </a:lnTo>
                <a:lnTo>
                  <a:pt x="111" y="704"/>
                </a:lnTo>
                <a:lnTo>
                  <a:pt x="104" y="706"/>
                </a:lnTo>
                <a:lnTo>
                  <a:pt x="100" y="708"/>
                </a:lnTo>
                <a:lnTo>
                  <a:pt x="96" y="710"/>
                </a:lnTo>
                <a:lnTo>
                  <a:pt x="92" y="712"/>
                </a:lnTo>
                <a:lnTo>
                  <a:pt x="87" y="715"/>
                </a:lnTo>
                <a:lnTo>
                  <a:pt x="83" y="717"/>
                </a:lnTo>
                <a:lnTo>
                  <a:pt x="79" y="719"/>
                </a:lnTo>
                <a:lnTo>
                  <a:pt x="77" y="723"/>
                </a:lnTo>
                <a:lnTo>
                  <a:pt x="73" y="725"/>
                </a:lnTo>
                <a:lnTo>
                  <a:pt x="70" y="729"/>
                </a:lnTo>
                <a:lnTo>
                  <a:pt x="66" y="732"/>
                </a:lnTo>
                <a:lnTo>
                  <a:pt x="64" y="736"/>
                </a:lnTo>
                <a:lnTo>
                  <a:pt x="62" y="738"/>
                </a:lnTo>
                <a:lnTo>
                  <a:pt x="58" y="742"/>
                </a:lnTo>
                <a:lnTo>
                  <a:pt x="55" y="746"/>
                </a:lnTo>
                <a:lnTo>
                  <a:pt x="53" y="749"/>
                </a:lnTo>
                <a:lnTo>
                  <a:pt x="51" y="753"/>
                </a:lnTo>
                <a:lnTo>
                  <a:pt x="49" y="757"/>
                </a:lnTo>
                <a:lnTo>
                  <a:pt x="47" y="759"/>
                </a:lnTo>
                <a:lnTo>
                  <a:pt x="43" y="763"/>
                </a:lnTo>
                <a:lnTo>
                  <a:pt x="41" y="766"/>
                </a:lnTo>
                <a:lnTo>
                  <a:pt x="38" y="770"/>
                </a:lnTo>
                <a:lnTo>
                  <a:pt x="36" y="772"/>
                </a:lnTo>
                <a:lnTo>
                  <a:pt x="34" y="776"/>
                </a:lnTo>
                <a:lnTo>
                  <a:pt x="30" y="778"/>
                </a:lnTo>
                <a:lnTo>
                  <a:pt x="28" y="780"/>
                </a:lnTo>
                <a:lnTo>
                  <a:pt x="26" y="783"/>
                </a:lnTo>
                <a:lnTo>
                  <a:pt x="21" y="785"/>
                </a:lnTo>
                <a:lnTo>
                  <a:pt x="19" y="787"/>
                </a:lnTo>
                <a:lnTo>
                  <a:pt x="15" y="789"/>
                </a:lnTo>
                <a:lnTo>
                  <a:pt x="13" y="757"/>
                </a:lnTo>
                <a:lnTo>
                  <a:pt x="0" y="751"/>
                </a:lnTo>
                <a:lnTo>
                  <a:pt x="2" y="738"/>
                </a:lnTo>
                <a:lnTo>
                  <a:pt x="309" y="432"/>
                </a:lnTo>
                <a:lnTo>
                  <a:pt x="741" y="0"/>
                </a:lnTo>
              </a:path>
            </a:pathLst>
          </a:custGeom>
          <a:solidFill>
            <a:srgbClr val="A1A1A1"/>
          </a:solidFill>
          <a:ln w="9525" cap="rnd">
            <a:noFill/>
            <a:round/>
            <a:headEnd/>
            <a:tailEnd/>
          </a:ln>
          <a:effectLst/>
        </p:spPr>
        <p:txBody>
          <a:bodyPr/>
          <a:lstStyle/>
          <a:p>
            <a:endParaRPr lang="en-US"/>
          </a:p>
        </p:txBody>
      </p:sp>
      <p:sp>
        <p:nvSpPr>
          <p:cNvPr id="39257" name="Freeform 345"/>
          <p:cNvSpPr>
            <a:spLocks/>
          </p:cNvSpPr>
          <p:nvPr/>
        </p:nvSpPr>
        <p:spPr bwMode="auto">
          <a:xfrm>
            <a:off x="3062288" y="4945063"/>
            <a:ext cx="1266825" cy="1266825"/>
          </a:xfrm>
          <a:custGeom>
            <a:avLst/>
            <a:gdLst/>
            <a:ahLst/>
            <a:cxnLst>
              <a:cxn ang="0">
                <a:pos x="671" y="15"/>
              </a:cxn>
              <a:cxn ang="0">
                <a:pos x="645" y="62"/>
              </a:cxn>
              <a:cxn ang="0">
                <a:pos x="681" y="0"/>
              </a:cxn>
              <a:cxn ang="0">
                <a:pos x="517" y="192"/>
              </a:cxn>
              <a:cxn ang="0">
                <a:pos x="449" y="290"/>
              </a:cxn>
              <a:cxn ang="0">
                <a:pos x="424" y="307"/>
              </a:cxn>
              <a:cxn ang="0">
                <a:pos x="413" y="292"/>
              </a:cxn>
              <a:cxn ang="0">
                <a:pos x="364" y="356"/>
              </a:cxn>
              <a:cxn ang="0">
                <a:pos x="511" y="168"/>
              </a:cxn>
              <a:cxn ang="0">
                <a:pos x="326" y="373"/>
              </a:cxn>
              <a:cxn ang="0">
                <a:pos x="300" y="417"/>
              </a:cxn>
              <a:cxn ang="0">
                <a:pos x="298" y="419"/>
              </a:cxn>
              <a:cxn ang="0">
                <a:pos x="294" y="419"/>
              </a:cxn>
              <a:cxn ang="0">
                <a:pos x="290" y="419"/>
              </a:cxn>
              <a:cxn ang="0">
                <a:pos x="285" y="422"/>
              </a:cxn>
              <a:cxn ang="0">
                <a:pos x="281" y="422"/>
              </a:cxn>
              <a:cxn ang="0">
                <a:pos x="279" y="424"/>
              </a:cxn>
              <a:cxn ang="0">
                <a:pos x="275" y="424"/>
              </a:cxn>
              <a:cxn ang="0">
                <a:pos x="270" y="424"/>
              </a:cxn>
              <a:cxn ang="0">
                <a:pos x="266" y="426"/>
              </a:cxn>
              <a:cxn ang="0">
                <a:pos x="262" y="426"/>
              </a:cxn>
              <a:cxn ang="0">
                <a:pos x="260" y="428"/>
              </a:cxn>
              <a:cxn ang="0">
                <a:pos x="255" y="428"/>
              </a:cxn>
              <a:cxn ang="0">
                <a:pos x="251" y="430"/>
              </a:cxn>
              <a:cxn ang="0">
                <a:pos x="166" y="513"/>
              </a:cxn>
              <a:cxn ang="0">
                <a:pos x="166" y="513"/>
              </a:cxn>
              <a:cxn ang="0">
                <a:pos x="132" y="556"/>
              </a:cxn>
              <a:cxn ang="0">
                <a:pos x="108" y="609"/>
              </a:cxn>
              <a:cxn ang="0">
                <a:pos x="98" y="611"/>
              </a:cxn>
              <a:cxn ang="0">
                <a:pos x="87" y="615"/>
              </a:cxn>
              <a:cxn ang="0">
                <a:pos x="79" y="619"/>
              </a:cxn>
              <a:cxn ang="0">
                <a:pos x="70" y="624"/>
              </a:cxn>
              <a:cxn ang="0">
                <a:pos x="64" y="630"/>
              </a:cxn>
              <a:cxn ang="0">
                <a:pos x="57" y="636"/>
              </a:cxn>
              <a:cxn ang="0">
                <a:pos x="51" y="643"/>
              </a:cxn>
              <a:cxn ang="0">
                <a:pos x="45" y="649"/>
              </a:cxn>
              <a:cxn ang="0">
                <a:pos x="40" y="656"/>
              </a:cxn>
              <a:cxn ang="0">
                <a:pos x="36" y="664"/>
              </a:cxn>
              <a:cxn ang="0">
                <a:pos x="30" y="670"/>
              </a:cxn>
              <a:cxn ang="0">
                <a:pos x="25" y="677"/>
              </a:cxn>
              <a:cxn ang="0">
                <a:pos x="21" y="683"/>
              </a:cxn>
              <a:cxn ang="0">
                <a:pos x="15" y="687"/>
              </a:cxn>
              <a:cxn ang="0">
                <a:pos x="8" y="692"/>
              </a:cxn>
              <a:cxn ang="0">
                <a:pos x="2" y="696"/>
              </a:cxn>
              <a:cxn ang="0">
                <a:pos x="138" y="543"/>
              </a:cxn>
            </a:cxnLst>
            <a:rect l="0" t="0" r="r" b="b"/>
            <a:pathLst>
              <a:path w="682" h="697">
                <a:moveTo>
                  <a:pt x="681" y="0"/>
                </a:moveTo>
                <a:lnTo>
                  <a:pt x="671" y="15"/>
                </a:lnTo>
                <a:lnTo>
                  <a:pt x="656" y="47"/>
                </a:lnTo>
                <a:lnTo>
                  <a:pt x="645" y="62"/>
                </a:lnTo>
                <a:lnTo>
                  <a:pt x="609" y="73"/>
                </a:lnTo>
                <a:lnTo>
                  <a:pt x="681" y="0"/>
                </a:lnTo>
                <a:lnTo>
                  <a:pt x="511" y="168"/>
                </a:lnTo>
                <a:lnTo>
                  <a:pt x="517" y="192"/>
                </a:lnTo>
                <a:lnTo>
                  <a:pt x="473" y="234"/>
                </a:lnTo>
                <a:lnTo>
                  <a:pt x="449" y="290"/>
                </a:lnTo>
                <a:lnTo>
                  <a:pt x="424" y="315"/>
                </a:lnTo>
                <a:lnTo>
                  <a:pt x="424" y="307"/>
                </a:lnTo>
                <a:lnTo>
                  <a:pt x="430" y="262"/>
                </a:lnTo>
                <a:lnTo>
                  <a:pt x="413" y="292"/>
                </a:lnTo>
                <a:lnTo>
                  <a:pt x="409" y="334"/>
                </a:lnTo>
                <a:lnTo>
                  <a:pt x="364" y="356"/>
                </a:lnTo>
                <a:lnTo>
                  <a:pt x="332" y="349"/>
                </a:lnTo>
                <a:lnTo>
                  <a:pt x="511" y="168"/>
                </a:lnTo>
                <a:lnTo>
                  <a:pt x="315" y="366"/>
                </a:lnTo>
                <a:lnTo>
                  <a:pt x="326" y="373"/>
                </a:lnTo>
                <a:lnTo>
                  <a:pt x="302" y="417"/>
                </a:lnTo>
                <a:lnTo>
                  <a:pt x="300" y="417"/>
                </a:lnTo>
                <a:lnTo>
                  <a:pt x="298" y="417"/>
                </a:lnTo>
                <a:lnTo>
                  <a:pt x="298" y="419"/>
                </a:lnTo>
                <a:lnTo>
                  <a:pt x="296" y="419"/>
                </a:lnTo>
                <a:lnTo>
                  <a:pt x="294" y="419"/>
                </a:lnTo>
                <a:lnTo>
                  <a:pt x="292" y="419"/>
                </a:lnTo>
                <a:lnTo>
                  <a:pt x="290" y="419"/>
                </a:lnTo>
                <a:lnTo>
                  <a:pt x="287" y="422"/>
                </a:lnTo>
                <a:lnTo>
                  <a:pt x="285" y="422"/>
                </a:lnTo>
                <a:lnTo>
                  <a:pt x="283" y="422"/>
                </a:lnTo>
                <a:lnTo>
                  <a:pt x="281" y="422"/>
                </a:lnTo>
                <a:lnTo>
                  <a:pt x="279" y="422"/>
                </a:lnTo>
                <a:lnTo>
                  <a:pt x="279" y="424"/>
                </a:lnTo>
                <a:lnTo>
                  <a:pt x="277" y="424"/>
                </a:lnTo>
                <a:lnTo>
                  <a:pt x="275" y="424"/>
                </a:lnTo>
                <a:lnTo>
                  <a:pt x="272" y="424"/>
                </a:lnTo>
                <a:lnTo>
                  <a:pt x="270" y="424"/>
                </a:lnTo>
                <a:lnTo>
                  <a:pt x="268" y="426"/>
                </a:lnTo>
                <a:lnTo>
                  <a:pt x="266" y="426"/>
                </a:lnTo>
                <a:lnTo>
                  <a:pt x="264" y="426"/>
                </a:lnTo>
                <a:lnTo>
                  <a:pt x="262" y="426"/>
                </a:lnTo>
                <a:lnTo>
                  <a:pt x="262" y="428"/>
                </a:lnTo>
                <a:lnTo>
                  <a:pt x="260" y="428"/>
                </a:lnTo>
                <a:lnTo>
                  <a:pt x="258" y="428"/>
                </a:lnTo>
                <a:lnTo>
                  <a:pt x="255" y="428"/>
                </a:lnTo>
                <a:lnTo>
                  <a:pt x="253" y="428"/>
                </a:lnTo>
                <a:lnTo>
                  <a:pt x="251" y="430"/>
                </a:lnTo>
                <a:lnTo>
                  <a:pt x="315" y="366"/>
                </a:lnTo>
                <a:lnTo>
                  <a:pt x="166" y="513"/>
                </a:lnTo>
                <a:lnTo>
                  <a:pt x="166" y="515"/>
                </a:lnTo>
                <a:lnTo>
                  <a:pt x="166" y="513"/>
                </a:lnTo>
                <a:lnTo>
                  <a:pt x="138" y="543"/>
                </a:lnTo>
                <a:lnTo>
                  <a:pt x="132" y="556"/>
                </a:lnTo>
                <a:lnTo>
                  <a:pt x="102" y="579"/>
                </a:lnTo>
                <a:lnTo>
                  <a:pt x="108" y="609"/>
                </a:lnTo>
                <a:lnTo>
                  <a:pt x="102" y="609"/>
                </a:lnTo>
                <a:lnTo>
                  <a:pt x="98" y="611"/>
                </a:lnTo>
                <a:lnTo>
                  <a:pt x="91" y="613"/>
                </a:lnTo>
                <a:lnTo>
                  <a:pt x="87" y="615"/>
                </a:lnTo>
                <a:lnTo>
                  <a:pt x="83" y="617"/>
                </a:lnTo>
                <a:lnTo>
                  <a:pt x="79" y="619"/>
                </a:lnTo>
                <a:lnTo>
                  <a:pt x="74" y="622"/>
                </a:lnTo>
                <a:lnTo>
                  <a:pt x="70" y="624"/>
                </a:lnTo>
                <a:lnTo>
                  <a:pt x="66" y="626"/>
                </a:lnTo>
                <a:lnTo>
                  <a:pt x="64" y="630"/>
                </a:lnTo>
                <a:lnTo>
                  <a:pt x="60" y="632"/>
                </a:lnTo>
                <a:lnTo>
                  <a:pt x="57" y="636"/>
                </a:lnTo>
                <a:lnTo>
                  <a:pt x="53" y="639"/>
                </a:lnTo>
                <a:lnTo>
                  <a:pt x="51" y="643"/>
                </a:lnTo>
                <a:lnTo>
                  <a:pt x="49" y="645"/>
                </a:lnTo>
                <a:lnTo>
                  <a:pt x="45" y="649"/>
                </a:lnTo>
                <a:lnTo>
                  <a:pt x="42" y="653"/>
                </a:lnTo>
                <a:lnTo>
                  <a:pt x="40" y="656"/>
                </a:lnTo>
                <a:lnTo>
                  <a:pt x="38" y="660"/>
                </a:lnTo>
                <a:lnTo>
                  <a:pt x="36" y="664"/>
                </a:lnTo>
                <a:lnTo>
                  <a:pt x="34" y="666"/>
                </a:lnTo>
                <a:lnTo>
                  <a:pt x="30" y="670"/>
                </a:lnTo>
                <a:lnTo>
                  <a:pt x="28" y="673"/>
                </a:lnTo>
                <a:lnTo>
                  <a:pt x="25" y="677"/>
                </a:lnTo>
                <a:lnTo>
                  <a:pt x="23" y="679"/>
                </a:lnTo>
                <a:lnTo>
                  <a:pt x="21" y="683"/>
                </a:lnTo>
                <a:lnTo>
                  <a:pt x="17" y="685"/>
                </a:lnTo>
                <a:lnTo>
                  <a:pt x="15" y="687"/>
                </a:lnTo>
                <a:lnTo>
                  <a:pt x="13" y="690"/>
                </a:lnTo>
                <a:lnTo>
                  <a:pt x="8" y="692"/>
                </a:lnTo>
                <a:lnTo>
                  <a:pt x="6" y="694"/>
                </a:lnTo>
                <a:lnTo>
                  <a:pt x="2" y="696"/>
                </a:lnTo>
                <a:lnTo>
                  <a:pt x="0" y="681"/>
                </a:lnTo>
                <a:lnTo>
                  <a:pt x="138" y="543"/>
                </a:lnTo>
                <a:lnTo>
                  <a:pt x="681" y="0"/>
                </a:lnTo>
              </a:path>
            </a:pathLst>
          </a:custGeom>
          <a:solidFill>
            <a:srgbClr val="A6A6A6"/>
          </a:solidFill>
          <a:ln w="9525" cap="rnd">
            <a:noFill/>
            <a:round/>
            <a:headEnd/>
            <a:tailEnd/>
          </a:ln>
          <a:effectLst/>
        </p:spPr>
        <p:txBody>
          <a:bodyPr/>
          <a:lstStyle/>
          <a:p>
            <a:endParaRPr lang="en-US"/>
          </a:p>
        </p:txBody>
      </p:sp>
      <p:sp>
        <p:nvSpPr>
          <p:cNvPr id="39258" name="Freeform 346"/>
          <p:cNvSpPr>
            <a:spLocks/>
          </p:cNvSpPr>
          <p:nvPr/>
        </p:nvSpPr>
        <p:spPr bwMode="auto">
          <a:xfrm>
            <a:off x="3767138" y="5281613"/>
            <a:ext cx="147637" cy="142875"/>
          </a:xfrm>
          <a:custGeom>
            <a:avLst/>
            <a:gdLst/>
            <a:ahLst/>
            <a:cxnLst>
              <a:cxn ang="0">
                <a:pos x="79" y="0"/>
              </a:cxn>
              <a:cxn ang="0">
                <a:pos x="70" y="19"/>
              </a:cxn>
              <a:cxn ang="0">
                <a:pos x="45" y="44"/>
              </a:cxn>
              <a:cxn ang="0">
                <a:pos x="45" y="36"/>
              </a:cxn>
              <a:cxn ang="0">
                <a:pos x="45" y="34"/>
              </a:cxn>
              <a:cxn ang="0">
                <a:pos x="79" y="0"/>
              </a:cxn>
              <a:cxn ang="0">
                <a:pos x="32" y="46"/>
              </a:cxn>
              <a:cxn ang="0">
                <a:pos x="30" y="63"/>
              </a:cxn>
              <a:cxn ang="0">
                <a:pos x="0" y="78"/>
              </a:cxn>
              <a:cxn ang="0">
                <a:pos x="32" y="46"/>
              </a:cxn>
              <a:cxn ang="0">
                <a:pos x="79" y="0"/>
              </a:cxn>
            </a:cxnLst>
            <a:rect l="0" t="0" r="r" b="b"/>
            <a:pathLst>
              <a:path w="80" h="79">
                <a:moveTo>
                  <a:pt x="79" y="0"/>
                </a:moveTo>
                <a:lnTo>
                  <a:pt x="70" y="19"/>
                </a:lnTo>
                <a:lnTo>
                  <a:pt x="45" y="44"/>
                </a:lnTo>
                <a:lnTo>
                  <a:pt x="45" y="36"/>
                </a:lnTo>
                <a:lnTo>
                  <a:pt x="45" y="34"/>
                </a:lnTo>
                <a:lnTo>
                  <a:pt x="79" y="0"/>
                </a:lnTo>
                <a:lnTo>
                  <a:pt x="32" y="46"/>
                </a:lnTo>
                <a:lnTo>
                  <a:pt x="30" y="63"/>
                </a:lnTo>
                <a:lnTo>
                  <a:pt x="0" y="78"/>
                </a:lnTo>
                <a:lnTo>
                  <a:pt x="32" y="46"/>
                </a:lnTo>
                <a:lnTo>
                  <a:pt x="79" y="0"/>
                </a:lnTo>
              </a:path>
            </a:pathLst>
          </a:custGeom>
          <a:solidFill>
            <a:srgbClr val="ABABAB"/>
          </a:solidFill>
          <a:ln w="9525" cap="rnd">
            <a:noFill/>
            <a:round/>
            <a:headEnd/>
            <a:tailEnd/>
          </a:ln>
          <a:effectLst/>
        </p:spPr>
        <p:txBody>
          <a:bodyPr/>
          <a:lstStyle/>
          <a:p>
            <a:endParaRPr lang="en-US"/>
          </a:p>
        </p:txBody>
      </p:sp>
      <p:sp>
        <p:nvSpPr>
          <p:cNvPr id="39259" name="Freeform 347"/>
          <p:cNvSpPr>
            <a:spLocks/>
          </p:cNvSpPr>
          <p:nvPr/>
        </p:nvSpPr>
        <p:spPr bwMode="auto">
          <a:xfrm>
            <a:off x="3121025" y="2262188"/>
            <a:ext cx="31750" cy="30162"/>
          </a:xfrm>
          <a:custGeom>
            <a:avLst/>
            <a:gdLst/>
            <a:ahLst/>
            <a:cxnLst>
              <a:cxn ang="0">
                <a:pos x="16" y="0"/>
              </a:cxn>
              <a:cxn ang="0">
                <a:pos x="16" y="16"/>
              </a:cxn>
              <a:cxn ang="0">
                <a:pos x="8" y="16"/>
              </a:cxn>
              <a:cxn ang="0">
                <a:pos x="0" y="16"/>
              </a:cxn>
              <a:cxn ang="0">
                <a:pos x="8" y="16"/>
              </a:cxn>
              <a:cxn ang="0">
                <a:pos x="16" y="16"/>
              </a:cxn>
              <a:cxn ang="0">
                <a:pos x="16" y="0"/>
              </a:cxn>
            </a:cxnLst>
            <a:rect l="0" t="0" r="r" b="b"/>
            <a:pathLst>
              <a:path w="17" h="17">
                <a:moveTo>
                  <a:pt x="16" y="0"/>
                </a:moveTo>
                <a:lnTo>
                  <a:pt x="16" y="16"/>
                </a:lnTo>
                <a:lnTo>
                  <a:pt x="8" y="16"/>
                </a:lnTo>
                <a:lnTo>
                  <a:pt x="0" y="16"/>
                </a:lnTo>
                <a:lnTo>
                  <a:pt x="8"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39260" name="Freeform 348"/>
          <p:cNvSpPr>
            <a:spLocks/>
          </p:cNvSpPr>
          <p:nvPr/>
        </p:nvSpPr>
        <p:spPr bwMode="auto">
          <a:xfrm>
            <a:off x="3121025" y="2257425"/>
            <a:ext cx="31750" cy="31750"/>
          </a:xfrm>
          <a:custGeom>
            <a:avLst/>
            <a:gdLst/>
            <a:ahLst/>
            <a:cxnLst>
              <a:cxn ang="0">
                <a:pos x="12" y="16"/>
              </a:cxn>
              <a:cxn ang="0">
                <a:pos x="16" y="16"/>
              </a:cxn>
              <a:cxn ang="0">
                <a:pos x="16" y="11"/>
              </a:cxn>
              <a:cxn ang="0">
                <a:pos x="16" y="4"/>
              </a:cxn>
              <a:cxn ang="0">
                <a:pos x="12" y="0"/>
              </a:cxn>
              <a:cxn ang="0">
                <a:pos x="0" y="16"/>
              </a:cxn>
              <a:cxn ang="0">
                <a:pos x="0" y="11"/>
              </a:cxn>
              <a:cxn ang="0">
                <a:pos x="0" y="4"/>
              </a:cxn>
              <a:cxn ang="0">
                <a:pos x="12" y="16"/>
              </a:cxn>
            </a:cxnLst>
            <a:rect l="0" t="0" r="r" b="b"/>
            <a:pathLst>
              <a:path w="17" h="17">
                <a:moveTo>
                  <a:pt x="12" y="16"/>
                </a:moveTo>
                <a:lnTo>
                  <a:pt x="16" y="16"/>
                </a:lnTo>
                <a:lnTo>
                  <a:pt x="16" y="11"/>
                </a:lnTo>
                <a:lnTo>
                  <a:pt x="16" y="4"/>
                </a:lnTo>
                <a:lnTo>
                  <a:pt x="12" y="0"/>
                </a:lnTo>
                <a:lnTo>
                  <a:pt x="0" y="16"/>
                </a:lnTo>
                <a:lnTo>
                  <a:pt x="0" y="11"/>
                </a:lnTo>
                <a:lnTo>
                  <a:pt x="0" y="4"/>
                </a:lnTo>
                <a:lnTo>
                  <a:pt x="12" y="16"/>
                </a:lnTo>
              </a:path>
            </a:pathLst>
          </a:custGeom>
          <a:solidFill>
            <a:srgbClr val="000000"/>
          </a:solidFill>
          <a:ln w="9525" cap="rnd">
            <a:noFill/>
            <a:round/>
            <a:headEnd/>
            <a:tailEnd/>
          </a:ln>
          <a:effectLst/>
        </p:spPr>
        <p:txBody>
          <a:bodyPr/>
          <a:lstStyle/>
          <a:p>
            <a:endParaRPr lang="en-US"/>
          </a:p>
        </p:txBody>
      </p:sp>
      <p:sp>
        <p:nvSpPr>
          <p:cNvPr id="39261" name="Freeform 349"/>
          <p:cNvSpPr>
            <a:spLocks/>
          </p:cNvSpPr>
          <p:nvPr/>
        </p:nvSpPr>
        <p:spPr bwMode="auto">
          <a:xfrm>
            <a:off x="3117850" y="2257425"/>
            <a:ext cx="31750" cy="31750"/>
          </a:xfrm>
          <a:custGeom>
            <a:avLst/>
            <a:gdLst/>
            <a:ahLst/>
            <a:cxnLst>
              <a:cxn ang="0">
                <a:pos x="0" y="2"/>
              </a:cxn>
              <a:cxn ang="0">
                <a:pos x="4" y="16"/>
              </a:cxn>
              <a:cxn ang="0">
                <a:pos x="8" y="16"/>
              </a:cxn>
              <a:cxn ang="0">
                <a:pos x="8" y="13"/>
              </a:cxn>
              <a:cxn ang="0">
                <a:pos x="12" y="13"/>
              </a:cxn>
              <a:cxn ang="0">
                <a:pos x="16" y="13"/>
              </a:cxn>
              <a:cxn ang="0">
                <a:pos x="16" y="10"/>
              </a:cxn>
              <a:cxn ang="0">
                <a:pos x="4" y="2"/>
              </a:cxn>
              <a:cxn ang="0">
                <a:pos x="4" y="0"/>
              </a:cxn>
              <a:cxn ang="0">
                <a:pos x="8" y="0"/>
              </a:cxn>
              <a:cxn ang="0">
                <a:pos x="4" y="0"/>
              </a:cxn>
              <a:cxn ang="0">
                <a:pos x="8" y="13"/>
              </a:cxn>
              <a:cxn ang="0">
                <a:pos x="0" y="2"/>
              </a:cxn>
            </a:cxnLst>
            <a:rect l="0" t="0" r="r" b="b"/>
            <a:pathLst>
              <a:path w="17" h="17">
                <a:moveTo>
                  <a:pt x="0" y="2"/>
                </a:moveTo>
                <a:lnTo>
                  <a:pt x="4" y="16"/>
                </a:lnTo>
                <a:lnTo>
                  <a:pt x="8" y="16"/>
                </a:lnTo>
                <a:lnTo>
                  <a:pt x="8" y="13"/>
                </a:lnTo>
                <a:lnTo>
                  <a:pt x="12" y="13"/>
                </a:lnTo>
                <a:lnTo>
                  <a:pt x="16" y="13"/>
                </a:lnTo>
                <a:lnTo>
                  <a:pt x="16" y="10"/>
                </a:lnTo>
                <a:lnTo>
                  <a:pt x="4" y="2"/>
                </a:lnTo>
                <a:lnTo>
                  <a:pt x="4" y="0"/>
                </a:lnTo>
                <a:lnTo>
                  <a:pt x="8" y="0"/>
                </a:lnTo>
                <a:lnTo>
                  <a:pt x="4" y="0"/>
                </a:lnTo>
                <a:lnTo>
                  <a:pt x="8" y="13"/>
                </a:lnTo>
                <a:lnTo>
                  <a:pt x="0" y="2"/>
                </a:lnTo>
              </a:path>
            </a:pathLst>
          </a:custGeom>
          <a:solidFill>
            <a:srgbClr val="000000"/>
          </a:solidFill>
          <a:ln w="9525" cap="rnd">
            <a:noFill/>
            <a:round/>
            <a:headEnd/>
            <a:tailEnd/>
          </a:ln>
          <a:effectLst/>
        </p:spPr>
        <p:txBody>
          <a:bodyPr/>
          <a:lstStyle/>
          <a:p>
            <a:endParaRPr lang="en-US"/>
          </a:p>
        </p:txBody>
      </p:sp>
      <p:sp>
        <p:nvSpPr>
          <p:cNvPr id="39262" name="Freeform 350"/>
          <p:cNvSpPr>
            <a:spLocks/>
          </p:cNvSpPr>
          <p:nvPr/>
        </p:nvSpPr>
        <p:spPr bwMode="auto">
          <a:xfrm>
            <a:off x="3117850" y="2251075"/>
            <a:ext cx="31750" cy="30163"/>
          </a:xfrm>
          <a:custGeom>
            <a:avLst/>
            <a:gdLst/>
            <a:ahLst/>
            <a:cxnLst>
              <a:cxn ang="0">
                <a:pos x="16" y="4"/>
              </a:cxn>
              <a:cxn ang="0">
                <a:pos x="4" y="4"/>
              </a:cxn>
              <a:cxn ang="0">
                <a:pos x="0" y="4"/>
              </a:cxn>
              <a:cxn ang="0">
                <a:pos x="0" y="7"/>
              </a:cxn>
              <a:cxn ang="0">
                <a:pos x="8" y="16"/>
              </a:cxn>
              <a:cxn ang="0">
                <a:pos x="12" y="16"/>
              </a:cxn>
              <a:cxn ang="0">
                <a:pos x="16" y="13"/>
              </a:cxn>
              <a:cxn ang="0">
                <a:pos x="4" y="13"/>
              </a:cxn>
              <a:cxn ang="0">
                <a:pos x="16" y="4"/>
              </a:cxn>
              <a:cxn ang="0">
                <a:pos x="12" y="0"/>
              </a:cxn>
              <a:cxn ang="0">
                <a:pos x="4" y="4"/>
              </a:cxn>
              <a:cxn ang="0">
                <a:pos x="16" y="4"/>
              </a:cxn>
            </a:cxnLst>
            <a:rect l="0" t="0" r="r" b="b"/>
            <a:pathLst>
              <a:path w="17" h="17">
                <a:moveTo>
                  <a:pt x="16" y="4"/>
                </a:moveTo>
                <a:lnTo>
                  <a:pt x="4" y="4"/>
                </a:lnTo>
                <a:lnTo>
                  <a:pt x="0" y="4"/>
                </a:lnTo>
                <a:lnTo>
                  <a:pt x="0" y="7"/>
                </a:lnTo>
                <a:lnTo>
                  <a:pt x="8" y="16"/>
                </a:lnTo>
                <a:lnTo>
                  <a:pt x="12" y="16"/>
                </a:lnTo>
                <a:lnTo>
                  <a:pt x="16" y="13"/>
                </a:lnTo>
                <a:lnTo>
                  <a:pt x="4" y="13"/>
                </a:lnTo>
                <a:lnTo>
                  <a:pt x="16" y="4"/>
                </a:lnTo>
                <a:lnTo>
                  <a:pt x="12" y="0"/>
                </a:lnTo>
                <a:lnTo>
                  <a:pt x="4" y="4"/>
                </a:lnTo>
                <a:lnTo>
                  <a:pt x="16" y="4"/>
                </a:lnTo>
              </a:path>
            </a:pathLst>
          </a:custGeom>
          <a:solidFill>
            <a:srgbClr val="000000"/>
          </a:solidFill>
          <a:ln w="9525" cap="rnd">
            <a:noFill/>
            <a:round/>
            <a:headEnd/>
            <a:tailEnd/>
          </a:ln>
          <a:effectLst/>
        </p:spPr>
        <p:txBody>
          <a:bodyPr/>
          <a:lstStyle/>
          <a:p>
            <a:endParaRPr lang="en-US"/>
          </a:p>
        </p:txBody>
      </p:sp>
      <p:sp>
        <p:nvSpPr>
          <p:cNvPr id="39263" name="Freeform 351"/>
          <p:cNvSpPr>
            <a:spLocks/>
          </p:cNvSpPr>
          <p:nvPr/>
        </p:nvSpPr>
        <p:spPr bwMode="auto">
          <a:xfrm>
            <a:off x="3124200" y="2266950"/>
            <a:ext cx="31750" cy="31750"/>
          </a:xfrm>
          <a:custGeom>
            <a:avLst/>
            <a:gdLst/>
            <a:ahLst/>
            <a:cxnLst>
              <a:cxn ang="0">
                <a:pos x="8" y="0"/>
              </a:cxn>
              <a:cxn ang="0">
                <a:pos x="8" y="8"/>
              </a:cxn>
              <a:cxn ang="0">
                <a:pos x="0" y="8"/>
              </a:cxn>
              <a:cxn ang="0">
                <a:pos x="0" y="16"/>
              </a:cxn>
              <a:cxn ang="0">
                <a:pos x="0" y="8"/>
              </a:cxn>
              <a:cxn ang="0">
                <a:pos x="8" y="8"/>
              </a:cxn>
              <a:cxn ang="0">
                <a:pos x="16" y="8"/>
              </a:cxn>
              <a:cxn ang="0">
                <a:pos x="16" y="0"/>
              </a:cxn>
              <a:cxn ang="0">
                <a:pos x="8" y="0"/>
              </a:cxn>
            </a:cxnLst>
            <a:rect l="0" t="0" r="r" b="b"/>
            <a:pathLst>
              <a:path w="17" h="17">
                <a:moveTo>
                  <a:pt x="8" y="0"/>
                </a:moveTo>
                <a:lnTo>
                  <a:pt x="8" y="8"/>
                </a:lnTo>
                <a:lnTo>
                  <a:pt x="0" y="8"/>
                </a:lnTo>
                <a:lnTo>
                  <a:pt x="0" y="16"/>
                </a:lnTo>
                <a:lnTo>
                  <a:pt x="0" y="8"/>
                </a:lnTo>
                <a:lnTo>
                  <a:pt x="8" y="8"/>
                </a:lnTo>
                <a:lnTo>
                  <a:pt x="16" y="8"/>
                </a:lnTo>
                <a:lnTo>
                  <a:pt x="16" y="0"/>
                </a:lnTo>
                <a:lnTo>
                  <a:pt x="8" y="0"/>
                </a:lnTo>
              </a:path>
            </a:pathLst>
          </a:custGeom>
          <a:solidFill>
            <a:srgbClr val="000000"/>
          </a:solidFill>
          <a:ln w="9525" cap="rnd">
            <a:noFill/>
            <a:round/>
            <a:headEnd/>
            <a:tailEnd/>
          </a:ln>
          <a:effectLst/>
        </p:spPr>
        <p:txBody>
          <a:bodyPr/>
          <a:lstStyle/>
          <a:p>
            <a:endParaRPr lang="en-US"/>
          </a:p>
        </p:txBody>
      </p:sp>
      <p:sp>
        <p:nvSpPr>
          <p:cNvPr id="39264" name="Freeform 352"/>
          <p:cNvSpPr>
            <a:spLocks/>
          </p:cNvSpPr>
          <p:nvPr/>
        </p:nvSpPr>
        <p:spPr bwMode="auto">
          <a:xfrm>
            <a:off x="3121025" y="2262188"/>
            <a:ext cx="31750" cy="30162"/>
          </a:xfrm>
          <a:custGeom>
            <a:avLst/>
            <a:gdLst/>
            <a:ahLst/>
            <a:cxnLst>
              <a:cxn ang="0">
                <a:pos x="8" y="16"/>
              </a:cxn>
              <a:cxn ang="0">
                <a:pos x="12" y="16"/>
              </a:cxn>
              <a:cxn ang="0">
                <a:pos x="12" y="12"/>
              </a:cxn>
              <a:cxn ang="0">
                <a:pos x="16" y="12"/>
              </a:cxn>
              <a:cxn ang="0">
                <a:pos x="4" y="0"/>
              </a:cxn>
              <a:cxn ang="0">
                <a:pos x="0" y="0"/>
              </a:cxn>
              <a:cxn ang="0">
                <a:pos x="4" y="0"/>
              </a:cxn>
              <a:cxn ang="0">
                <a:pos x="8" y="0"/>
              </a:cxn>
              <a:cxn ang="0">
                <a:pos x="4" y="0"/>
              </a:cxn>
              <a:cxn ang="0">
                <a:pos x="8" y="16"/>
              </a:cxn>
            </a:cxnLst>
            <a:rect l="0" t="0" r="r" b="b"/>
            <a:pathLst>
              <a:path w="17" h="17">
                <a:moveTo>
                  <a:pt x="8" y="16"/>
                </a:moveTo>
                <a:lnTo>
                  <a:pt x="12" y="16"/>
                </a:lnTo>
                <a:lnTo>
                  <a:pt x="12" y="12"/>
                </a:lnTo>
                <a:lnTo>
                  <a:pt x="16" y="12"/>
                </a:lnTo>
                <a:lnTo>
                  <a:pt x="4" y="0"/>
                </a:lnTo>
                <a:lnTo>
                  <a:pt x="0" y="0"/>
                </a:lnTo>
                <a:lnTo>
                  <a:pt x="4" y="0"/>
                </a:lnTo>
                <a:lnTo>
                  <a:pt x="8" y="0"/>
                </a:lnTo>
                <a:lnTo>
                  <a:pt x="4" y="0"/>
                </a:lnTo>
                <a:lnTo>
                  <a:pt x="8" y="16"/>
                </a:lnTo>
              </a:path>
            </a:pathLst>
          </a:custGeom>
          <a:solidFill>
            <a:srgbClr val="000000"/>
          </a:solidFill>
          <a:ln w="9525" cap="rnd">
            <a:noFill/>
            <a:round/>
            <a:headEnd/>
            <a:tailEnd/>
          </a:ln>
          <a:effectLst/>
        </p:spPr>
        <p:txBody>
          <a:bodyPr/>
          <a:lstStyle/>
          <a:p>
            <a:endParaRPr lang="en-US"/>
          </a:p>
        </p:txBody>
      </p:sp>
      <p:sp>
        <p:nvSpPr>
          <p:cNvPr id="39265" name="Freeform 353"/>
          <p:cNvSpPr>
            <a:spLocks/>
          </p:cNvSpPr>
          <p:nvPr/>
        </p:nvSpPr>
        <p:spPr bwMode="auto">
          <a:xfrm>
            <a:off x="3121025" y="2262188"/>
            <a:ext cx="31750" cy="30162"/>
          </a:xfrm>
          <a:custGeom>
            <a:avLst/>
            <a:gdLst/>
            <a:ahLst/>
            <a:cxnLst>
              <a:cxn ang="0">
                <a:pos x="5" y="16"/>
              </a:cxn>
              <a:cxn ang="0">
                <a:pos x="10" y="16"/>
              </a:cxn>
              <a:cxn ang="0">
                <a:pos x="16" y="16"/>
              </a:cxn>
              <a:cxn ang="0">
                <a:pos x="16" y="12"/>
              </a:cxn>
              <a:cxn ang="0">
                <a:pos x="16" y="16"/>
              </a:cxn>
              <a:cxn ang="0">
                <a:pos x="10" y="16"/>
              </a:cxn>
              <a:cxn ang="0">
                <a:pos x="5" y="0"/>
              </a:cxn>
              <a:cxn ang="0">
                <a:pos x="0" y="0"/>
              </a:cxn>
              <a:cxn ang="0">
                <a:pos x="5" y="0"/>
              </a:cxn>
              <a:cxn ang="0">
                <a:pos x="5" y="16"/>
              </a:cxn>
            </a:cxnLst>
            <a:rect l="0" t="0" r="r" b="b"/>
            <a:pathLst>
              <a:path w="17" h="17">
                <a:moveTo>
                  <a:pt x="5" y="16"/>
                </a:moveTo>
                <a:lnTo>
                  <a:pt x="10" y="16"/>
                </a:lnTo>
                <a:lnTo>
                  <a:pt x="16" y="16"/>
                </a:lnTo>
                <a:lnTo>
                  <a:pt x="16" y="12"/>
                </a:lnTo>
                <a:lnTo>
                  <a:pt x="16" y="16"/>
                </a:lnTo>
                <a:lnTo>
                  <a:pt x="10" y="16"/>
                </a:lnTo>
                <a:lnTo>
                  <a:pt x="5" y="0"/>
                </a:lnTo>
                <a:lnTo>
                  <a:pt x="0" y="0"/>
                </a:lnTo>
                <a:lnTo>
                  <a:pt x="5" y="0"/>
                </a:lnTo>
                <a:lnTo>
                  <a:pt x="5" y="16"/>
                </a:lnTo>
              </a:path>
            </a:pathLst>
          </a:custGeom>
          <a:solidFill>
            <a:srgbClr val="000000"/>
          </a:solidFill>
          <a:ln w="9525" cap="rnd">
            <a:noFill/>
            <a:round/>
            <a:headEnd/>
            <a:tailEnd/>
          </a:ln>
          <a:effectLst/>
        </p:spPr>
        <p:txBody>
          <a:bodyPr/>
          <a:lstStyle/>
          <a:p>
            <a:endParaRPr lang="en-US"/>
          </a:p>
        </p:txBody>
      </p:sp>
      <p:sp>
        <p:nvSpPr>
          <p:cNvPr id="39266" name="Freeform 354"/>
          <p:cNvSpPr>
            <a:spLocks/>
          </p:cNvSpPr>
          <p:nvPr/>
        </p:nvSpPr>
        <p:spPr bwMode="auto">
          <a:xfrm>
            <a:off x="3117850" y="2251075"/>
            <a:ext cx="31750" cy="30163"/>
          </a:xfrm>
          <a:custGeom>
            <a:avLst/>
            <a:gdLst/>
            <a:ahLst/>
            <a:cxnLst>
              <a:cxn ang="0">
                <a:pos x="16" y="11"/>
              </a:cxn>
              <a:cxn ang="0">
                <a:pos x="0" y="16"/>
              </a:cxn>
              <a:cxn ang="0">
                <a:pos x="4" y="16"/>
              </a:cxn>
              <a:cxn ang="0">
                <a:pos x="8" y="16"/>
              </a:cxn>
              <a:cxn ang="0">
                <a:pos x="8" y="6"/>
              </a:cxn>
              <a:cxn ang="0">
                <a:pos x="12" y="6"/>
              </a:cxn>
              <a:cxn ang="0">
                <a:pos x="0" y="11"/>
              </a:cxn>
              <a:cxn ang="0">
                <a:pos x="12" y="6"/>
              </a:cxn>
              <a:cxn ang="0">
                <a:pos x="0" y="0"/>
              </a:cxn>
              <a:cxn ang="0">
                <a:pos x="0" y="11"/>
              </a:cxn>
              <a:cxn ang="0">
                <a:pos x="16" y="11"/>
              </a:cxn>
            </a:cxnLst>
            <a:rect l="0" t="0" r="r" b="b"/>
            <a:pathLst>
              <a:path w="17" h="17">
                <a:moveTo>
                  <a:pt x="16" y="11"/>
                </a:moveTo>
                <a:lnTo>
                  <a:pt x="0" y="16"/>
                </a:lnTo>
                <a:lnTo>
                  <a:pt x="4" y="16"/>
                </a:lnTo>
                <a:lnTo>
                  <a:pt x="8" y="16"/>
                </a:lnTo>
                <a:lnTo>
                  <a:pt x="8" y="6"/>
                </a:lnTo>
                <a:lnTo>
                  <a:pt x="12" y="6"/>
                </a:lnTo>
                <a:lnTo>
                  <a:pt x="0" y="11"/>
                </a:lnTo>
                <a:lnTo>
                  <a:pt x="12" y="6"/>
                </a:lnTo>
                <a:lnTo>
                  <a:pt x="0" y="0"/>
                </a:lnTo>
                <a:lnTo>
                  <a:pt x="0" y="11"/>
                </a:lnTo>
                <a:lnTo>
                  <a:pt x="16" y="11"/>
                </a:lnTo>
              </a:path>
            </a:pathLst>
          </a:custGeom>
          <a:solidFill>
            <a:srgbClr val="000000"/>
          </a:solidFill>
          <a:ln w="9525" cap="rnd">
            <a:noFill/>
            <a:round/>
            <a:headEnd/>
            <a:tailEnd/>
          </a:ln>
          <a:effectLst/>
        </p:spPr>
        <p:txBody>
          <a:bodyPr/>
          <a:lstStyle/>
          <a:p>
            <a:endParaRPr lang="en-US"/>
          </a:p>
        </p:txBody>
      </p:sp>
      <p:sp>
        <p:nvSpPr>
          <p:cNvPr id="39267" name="Freeform 355"/>
          <p:cNvSpPr>
            <a:spLocks/>
          </p:cNvSpPr>
          <p:nvPr/>
        </p:nvSpPr>
        <p:spPr bwMode="auto">
          <a:xfrm>
            <a:off x="3117850" y="2266950"/>
            <a:ext cx="31750" cy="31750"/>
          </a:xfrm>
          <a:custGeom>
            <a:avLst/>
            <a:gdLst/>
            <a:ahLst/>
            <a:cxnLst>
              <a:cxn ang="0">
                <a:pos x="4" y="0"/>
              </a:cxn>
              <a:cxn ang="0">
                <a:pos x="12" y="0"/>
              </a:cxn>
              <a:cxn ang="0">
                <a:pos x="16" y="0"/>
              </a:cxn>
              <a:cxn ang="0">
                <a:pos x="16" y="4"/>
              </a:cxn>
              <a:cxn ang="0">
                <a:pos x="0" y="4"/>
              </a:cxn>
              <a:cxn ang="0">
                <a:pos x="0" y="8"/>
              </a:cxn>
              <a:cxn ang="0">
                <a:pos x="0" y="12"/>
              </a:cxn>
              <a:cxn ang="0">
                <a:pos x="4" y="12"/>
              </a:cxn>
              <a:cxn ang="0">
                <a:pos x="16" y="12"/>
              </a:cxn>
              <a:cxn ang="0">
                <a:pos x="4" y="12"/>
              </a:cxn>
              <a:cxn ang="0">
                <a:pos x="8" y="16"/>
              </a:cxn>
              <a:cxn ang="0">
                <a:pos x="16" y="12"/>
              </a:cxn>
              <a:cxn ang="0">
                <a:pos x="4" y="0"/>
              </a:cxn>
            </a:cxnLst>
            <a:rect l="0" t="0" r="r" b="b"/>
            <a:pathLst>
              <a:path w="17" h="17">
                <a:moveTo>
                  <a:pt x="4" y="0"/>
                </a:moveTo>
                <a:lnTo>
                  <a:pt x="12" y="0"/>
                </a:lnTo>
                <a:lnTo>
                  <a:pt x="16" y="0"/>
                </a:lnTo>
                <a:lnTo>
                  <a:pt x="16" y="4"/>
                </a:lnTo>
                <a:lnTo>
                  <a:pt x="0" y="4"/>
                </a:lnTo>
                <a:lnTo>
                  <a:pt x="0" y="8"/>
                </a:lnTo>
                <a:lnTo>
                  <a:pt x="0" y="12"/>
                </a:lnTo>
                <a:lnTo>
                  <a:pt x="4" y="12"/>
                </a:lnTo>
                <a:lnTo>
                  <a:pt x="16" y="12"/>
                </a:lnTo>
                <a:lnTo>
                  <a:pt x="4" y="12"/>
                </a:lnTo>
                <a:lnTo>
                  <a:pt x="8"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39268" name="Freeform 356"/>
          <p:cNvSpPr>
            <a:spLocks/>
          </p:cNvSpPr>
          <p:nvPr/>
        </p:nvSpPr>
        <p:spPr bwMode="auto">
          <a:xfrm>
            <a:off x="3121025" y="2262188"/>
            <a:ext cx="31750" cy="30162"/>
          </a:xfrm>
          <a:custGeom>
            <a:avLst/>
            <a:gdLst/>
            <a:ahLst/>
            <a:cxnLst>
              <a:cxn ang="0">
                <a:pos x="4" y="0"/>
              </a:cxn>
              <a:cxn ang="0">
                <a:pos x="8" y="0"/>
              </a:cxn>
              <a:cxn ang="0">
                <a:pos x="4" y="0"/>
              </a:cxn>
              <a:cxn ang="0">
                <a:pos x="0" y="0"/>
              </a:cxn>
              <a:cxn ang="0">
                <a:pos x="0" y="5"/>
              </a:cxn>
              <a:cxn ang="0">
                <a:pos x="12" y="16"/>
              </a:cxn>
              <a:cxn ang="0">
                <a:pos x="8" y="16"/>
              </a:cxn>
              <a:cxn ang="0">
                <a:pos x="16" y="16"/>
              </a:cxn>
              <a:cxn ang="0">
                <a:pos x="4" y="0"/>
              </a:cxn>
            </a:cxnLst>
            <a:rect l="0" t="0" r="r" b="b"/>
            <a:pathLst>
              <a:path w="17" h="17">
                <a:moveTo>
                  <a:pt x="4" y="0"/>
                </a:moveTo>
                <a:lnTo>
                  <a:pt x="8" y="0"/>
                </a:lnTo>
                <a:lnTo>
                  <a:pt x="4" y="0"/>
                </a:lnTo>
                <a:lnTo>
                  <a:pt x="0" y="0"/>
                </a:lnTo>
                <a:lnTo>
                  <a:pt x="0" y="5"/>
                </a:lnTo>
                <a:lnTo>
                  <a:pt x="12" y="16"/>
                </a:lnTo>
                <a:lnTo>
                  <a:pt x="8" y="16"/>
                </a:lnTo>
                <a:lnTo>
                  <a:pt x="16" y="16"/>
                </a:lnTo>
                <a:lnTo>
                  <a:pt x="4" y="0"/>
                </a:lnTo>
              </a:path>
            </a:pathLst>
          </a:custGeom>
          <a:solidFill>
            <a:srgbClr val="000000"/>
          </a:solidFill>
          <a:ln w="9525" cap="rnd">
            <a:noFill/>
            <a:round/>
            <a:headEnd/>
            <a:tailEnd/>
          </a:ln>
          <a:effectLst/>
        </p:spPr>
        <p:txBody>
          <a:bodyPr/>
          <a:lstStyle/>
          <a:p>
            <a:endParaRPr lang="en-US"/>
          </a:p>
        </p:txBody>
      </p:sp>
      <p:sp>
        <p:nvSpPr>
          <p:cNvPr id="39269" name="Freeform 357"/>
          <p:cNvSpPr>
            <a:spLocks/>
          </p:cNvSpPr>
          <p:nvPr/>
        </p:nvSpPr>
        <p:spPr bwMode="auto">
          <a:xfrm>
            <a:off x="3124200" y="2262188"/>
            <a:ext cx="31750" cy="30162"/>
          </a:xfrm>
          <a:custGeom>
            <a:avLst/>
            <a:gdLst/>
            <a:ahLst/>
            <a:cxnLst>
              <a:cxn ang="0">
                <a:pos x="0" y="5"/>
              </a:cxn>
              <a:cxn ang="0">
                <a:pos x="0" y="8"/>
              </a:cxn>
              <a:cxn ang="0">
                <a:pos x="0" y="5"/>
              </a:cxn>
              <a:cxn ang="0">
                <a:pos x="0" y="0"/>
              </a:cxn>
              <a:cxn ang="0">
                <a:pos x="4" y="0"/>
              </a:cxn>
              <a:cxn ang="0">
                <a:pos x="0" y="0"/>
              </a:cxn>
              <a:cxn ang="0">
                <a:pos x="12" y="16"/>
              </a:cxn>
              <a:cxn ang="0">
                <a:pos x="12" y="12"/>
              </a:cxn>
              <a:cxn ang="0">
                <a:pos x="16" y="12"/>
              </a:cxn>
              <a:cxn ang="0">
                <a:pos x="16" y="8"/>
              </a:cxn>
              <a:cxn ang="0">
                <a:pos x="16" y="12"/>
              </a:cxn>
              <a:cxn ang="0">
                <a:pos x="0" y="5"/>
              </a:cxn>
            </a:cxnLst>
            <a:rect l="0" t="0" r="r" b="b"/>
            <a:pathLst>
              <a:path w="17" h="17">
                <a:moveTo>
                  <a:pt x="0" y="5"/>
                </a:moveTo>
                <a:lnTo>
                  <a:pt x="0" y="8"/>
                </a:lnTo>
                <a:lnTo>
                  <a:pt x="0" y="5"/>
                </a:lnTo>
                <a:lnTo>
                  <a:pt x="0" y="0"/>
                </a:lnTo>
                <a:lnTo>
                  <a:pt x="4" y="0"/>
                </a:lnTo>
                <a:lnTo>
                  <a:pt x="0" y="0"/>
                </a:lnTo>
                <a:lnTo>
                  <a:pt x="12" y="16"/>
                </a:lnTo>
                <a:lnTo>
                  <a:pt x="12" y="12"/>
                </a:lnTo>
                <a:lnTo>
                  <a:pt x="16" y="12"/>
                </a:lnTo>
                <a:lnTo>
                  <a:pt x="16" y="8"/>
                </a:lnTo>
                <a:lnTo>
                  <a:pt x="16" y="12"/>
                </a:lnTo>
                <a:lnTo>
                  <a:pt x="0" y="5"/>
                </a:lnTo>
              </a:path>
            </a:pathLst>
          </a:custGeom>
          <a:solidFill>
            <a:srgbClr val="000000"/>
          </a:solidFill>
          <a:ln w="9525" cap="rnd">
            <a:noFill/>
            <a:round/>
            <a:headEnd/>
            <a:tailEnd/>
          </a:ln>
          <a:effectLst/>
        </p:spPr>
        <p:txBody>
          <a:bodyPr/>
          <a:lstStyle/>
          <a:p>
            <a:endParaRPr lang="en-US"/>
          </a:p>
        </p:txBody>
      </p:sp>
      <p:sp>
        <p:nvSpPr>
          <p:cNvPr id="39270" name="Freeform 358"/>
          <p:cNvSpPr>
            <a:spLocks/>
          </p:cNvSpPr>
          <p:nvPr/>
        </p:nvSpPr>
        <p:spPr bwMode="auto">
          <a:xfrm>
            <a:off x="3121025" y="2257425"/>
            <a:ext cx="31750" cy="31750"/>
          </a:xfrm>
          <a:custGeom>
            <a:avLst/>
            <a:gdLst/>
            <a:ahLst/>
            <a:cxnLst>
              <a:cxn ang="0">
                <a:pos x="12" y="8"/>
              </a:cxn>
              <a:cxn ang="0">
                <a:pos x="6" y="16"/>
              </a:cxn>
              <a:cxn ang="0">
                <a:pos x="3" y="16"/>
              </a:cxn>
              <a:cxn ang="0">
                <a:pos x="3" y="12"/>
              </a:cxn>
              <a:cxn ang="0">
                <a:pos x="3" y="8"/>
              </a:cxn>
              <a:cxn ang="0">
                <a:pos x="16" y="16"/>
              </a:cxn>
              <a:cxn ang="0">
                <a:pos x="16" y="12"/>
              </a:cxn>
              <a:cxn ang="0">
                <a:pos x="16" y="8"/>
              </a:cxn>
              <a:cxn ang="0">
                <a:pos x="16" y="3"/>
              </a:cxn>
              <a:cxn ang="0">
                <a:pos x="12" y="3"/>
              </a:cxn>
              <a:cxn ang="0">
                <a:pos x="12" y="0"/>
              </a:cxn>
              <a:cxn ang="0">
                <a:pos x="9" y="0"/>
              </a:cxn>
              <a:cxn ang="0">
                <a:pos x="6" y="0"/>
              </a:cxn>
              <a:cxn ang="0">
                <a:pos x="0" y="8"/>
              </a:cxn>
              <a:cxn ang="0">
                <a:pos x="6" y="0"/>
              </a:cxn>
              <a:cxn ang="0">
                <a:pos x="0" y="0"/>
              </a:cxn>
              <a:cxn ang="0">
                <a:pos x="0" y="8"/>
              </a:cxn>
              <a:cxn ang="0">
                <a:pos x="12" y="8"/>
              </a:cxn>
            </a:cxnLst>
            <a:rect l="0" t="0" r="r" b="b"/>
            <a:pathLst>
              <a:path w="17" h="17">
                <a:moveTo>
                  <a:pt x="12" y="8"/>
                </a:moveTo>
                <a:lnTo>
                  <a:pt x="6" y="16"/>
                </a:lnTo>
                <a:lnTo>
                  <a:pt x="3" y="16"/>
                </a:lnTo>
                <a:lnTo>
                  <a:pt x="3" y="12"/>
                </a:lnTo>
                <a:lnTo>
                  <a:pt x="3" y="8"/>
                </a:lnTo>
                <a:lnTo>
                  <a:pt x="16" y="16"/>
                </a:lnTo>
                <a:lnTo>
                  <a:pt x="16" y="12"/>
                </a:lnTo>
                <a:lnTo>
                  <a:pt x="16" y="8"/>
                </a:lnTo>
                <a:lnTo>
                  <a:pt x="16" y="3"/>
                </a:lnTo>
                <a:lnTo>
                  <a:pt x="12" y="3"/>
                </a:lnTo>
                <a:lnTo>
                  <a:pt x="12" y="0"/>
                </a:lnTo>
                <a:lnTo>
                  <a:pt x="9" y="0"/>
                </a:lnTo>
                <a:lnTo>
                  <a:pt x="6" y="0"/>
                </a:lnTo>
                <a:lnTo>
                  <a:pt x="0" y="8"/>
                </a:lnTo>
                <a:lnTo>
                  <a:pt x="6" y="0"/>
                </a:lnTo>
                <a:lnTo>
                  <a:pt x="0" y="0"/>
                </a:lnTo>
                <a:lnTo>
                  <a:pt x="0" y="8"/>
                </a:lnTo>
                <a:lnTo>
                  <a:pt x="12" y="8"/>
                </a:lnTo>
              </a:path>
            </a:pathLst>
          </a:custGeom>
          <a:solidFill>
            <a:srgbClr val="000000"/>
          </a:solidFill>
          <a:ln w="9525" cap="rnd">
            <a:noFill/>
            <a:round/>
            <a:headEnd/>
            <a:tailEnd/>
          </a:ln>
          <a:effectLst/>
        </p:spPr>
        <p:txBody>
          <a:bodyPr/>
          <a:lstStyle/>
          <a:p>
            <a:endParaRPr lang="en-US"/>
          </a:p>
        </p:txBody>
      </p:sp>
      <p:sp>
        <p:nvSpPr>
          <p:cNvPr id="39271" name="Freeform 359"/>
          <p:cNvSpPr>
            <a:spLocks/>
          </p:cNvSpPr>
          <p:nvPr/>
        </p:nvSpPr>
        <p:spPr bwMode="auto">
          <a:xfrm>
            <a:off x="3121025" y="2262188"/>
            <a:ext cx="31750" cy="30162"/>
          </a:xfrm>
          <a:custGeom>
            <a:avLst/>
            <a:gdLst/>
            <a:ahLst/>
            <a:cxnLst>
              <a:cxn ang="0">
                <a:pos x="16" y="16"/>
              </a:cxn>
              <a:cxn ang="0">
                <a:pos x="8" y="6"/>
              </a:cxn>
              <a:cxn ang="0">
                <a:pos x="16" y="6"/>
              </a:cxn>
              <a:cxn ang="0">
                <a:pos x="0" y="6"/>
              </a:cxn>
              <a:cxn ang="0">
                <a:pos x="8" y="6"/>
              </a:cxn>
              <a:cxn ang="0">
                <a:pos x="4" y="0"/>
              </a:cxn>
              <a:cxn ang="0">
                <a:pos x="16" y="16"/>
              </a:cxn>
            </a:cxnLst>
            <a:rect l="0" t="0" r="r" b="b"/>
            <a:pathLst>
              <a:path w="17" h="17">
                <a:moveTo>
                  <a:pt x="16" y="16"/>
                </a:moveTo>
                <a:lnTo>
                  <a:pt x="8" y="6"/>
                </a:lnTo>
                <a:lnTo>
                  <a:pt x="16" y="6"/>
                </a:lnTo>
                <a:lnTo>
                  <a:pt x="0" y="6"/>
                </a:lnTo>
                <a:lnTo>
                  <a:pt x="8" y="6"/>
                </a:lnTo>
                <a:lnTo>
                  <a:pt x="4" y="0"/>
                </a:lnTo>
                <a:lnTo>
                  <a:pt x="16" y="16"/>
                </a:lnTo>
              </a:path>
            </a:pathLst>
          </a:custGeom>
          <a:solidFill>
            <a:srgbClr val="000000"/>
          </a:solidFill>
          <a:ln w="9525" cap="rnd">
            <a:noFill/>
            <a:round/>
            <a:headEnd/>
            <a:tailEnd/>
          </a:ln>
          <a:effectLst/>
        </p:spPr>
        <p:txBody>
          <a:bodyPr/>
          <a:lstStyle/>
          <a:p>
            <a:endParaRPr lang="en-US"/>
          </a:p>
        </p:txBody>
      </p:sp>
      <p:sp>
        <p:nvSpPr>
          <p:cNvPr id="39272" name="Freeform 360"/>
          <p:cNvSpPr>
            <a:spLocks/>
          </p:cNvSpPr>
          <p:nvPr/>
        </p:nvSpPr>
        <p:spPr bwMode="auto">
          <a:xfrm>
            <a:off x="3132138" y="2251075"/>
            <a:ext cx="31750" cy="30163"/>
          </a:xfrm>
          <a:custGeom>
            <a:avLst/>
            <a:gdLst/>
            <a:ahLst/>
            <a:cxnLst>
              <a:cxn ang="0">
                <a:pos x="16" y="11"/>
              </a:cxn>
              <a:cxn ang="0">
                <a:pos x="2" y="6"/>
              </a:cxn>
              <a:cxn ang="0">
                <a:pos x="2" y="16"/>
              </a:cxn>
              <a:cxn ang="0">
                <a:pos x="5" y="16"/>
              </a:cxn>
              <a:cxn ang="0">
                <a:pos x="10" y="16"/>
              </a:cxn>
              <a:cxn ang="0">
                <a:pos x="13" y="16"/>
              </a:cxn>
              <a:cxn ang="0">
                <a:pos x="13" y="13"/>
              </a:cxn>
              <a:cxn ang="0">
                <a:pos x="0" y="11"/>
              </a:cxn>
              <a:cxn ang="0">
                <a:pos x="16" y="11"/>
              </a:cxn>
              <a:cxn ang="0">
                <a:pos x="16" y="0"/>
              </a:cxn>
              <a:cxn ang="0">
                <a:pos x="2" y="6"/>
              </a:cxn>
              <a:cxn ang="0">
                <a:pos x="16" y="11"/>
              </a:cxn>
            </a:cxnLst>
            <a:rect l="0" t="0" r="r" b="b"/>
            <a:pathLst>
              <a:path w="17" h="17">
                <a:moveTo>
                  <a:pt x="16" y="11"/>
                </a:moveTo>
                <a:lnTo>
                  <a:pt x="2" y="6"/>
                </a:lnTo>
                <a:lnTo>
                  <a:pt x="2" y="16"/>
                </a:lnTo>
                <a:lnTo>
                  <a:pt x="5" y="16"/>
                </a:lnTo>
                <a:lnTo>
                  <a:pt x="10" y="16"/>
                </a:lnTo>
                <a:lnTo>
                  <a:pt x="13" y="16"/>
                </a:lnTo>
                <a:lnTo>
                  <a:pt x="13" y="13"/>
                </a:lnTo>
                <a:lnTo>
                  <a:pt x="0" y="11"/>
                </a:lnTo>
                <a:lnTo>
                  <a:pt x="16" y="11"/>
                </a:lnTo>
                <a:lnTo>
                  <a:pt x="16" y="0"/>
                </a:lnTo>
                <a:lnTo>
                  <a:pt x="2" y="6"/>
                </a:lnTo>
                <a:lnTo>
                  <a:pt x="16" y="11"/>
                </a:lnTo>
              </a:path>
            </a:pathLst>
          </a:custGeom>
          <a:solidFill>
            <a:srgbClr val="000000"/>
          </a:solidFill>
          <a:ln w="9525" cap="rnd">
            <a:noFill/>
            <a:round/>
            <a:headEnd/>
            <a:tailEnd/>
          </a:ln>
          <a:effectLst/>
        </p:spPr>
        <p:txBody>
          <a:bodyPr/>
          <a:lstStyle/>
          <a:p>
            <a:endParaRPr lang="en-US"/>
          </a:p>
        </p:txBody>
      </p:sp>
      <p:sp>
        <p:nvSpPr>
          <p:cNvPr id="39273" name="Freeform 361"/>
          <p:cNvSpPr>
            <a:spLocks/>
          </p:cNvSpPr>
          <p:nvPr/>
        </p:nvSpPr>
        <p:spPr bwMode="auto">
          <a:xfrm>
            <a:off x="3132138" y="2262188"/>
            <a:ext cx="31750" cy="30162"/>
          </a:xfrm>
          <a:custGeom>
            <a:avLst/>
            <a:gdLst/>
            <a:ahLst/>
            <a:cxnLst>
              <a:cxn ang="0">
                <a:pos x="10" y="16"/>
              </a:cxn>
              <a:cxn ang="0">
                <a:pos x="5" y="16"/>
              </a:cxn>
              <a:cxn ang="0">
                <a:pos x="10" y="16"/>
              </a:cxn>
              <a:cxn ang="0">
                <a:pos x="13" y="16"/>
              </a:cxn>
              <a:cxn ang="0">
                <a:pos x="13" y="12"/>
              </a:cxn>
              <a:cxn ang="0">
                <a:pos x="16" y="12"/>
              </a:cxn>
              <a:cxn ang="0">
                <a:pos x="16" y="8"/>
              </a:cxn>
              <a:cxn ang="0">
                <a:pos x="0" y="8"/>
              </a:cxn>
              <a:cxn ang="0">
                <a:pos x="2" y="5"/>
              </a:cxn>
              <a:cxn ang="0">
                <a:pos x="5" y="0"/>
              </a:cxn>
              <a:cxn ang="0">
                <a:pos x="2" y="5"/>
              </a:cxn>
              <a:cxn ang="0">
                <a:pos x="10" y="16"/>
              </a:cxn>
            </a:cxnLst>
            <a:rect l="0" t="0" r="r" b="b"/>
            <a:pathLst>
              <a:path w="17" h="17">
                <a:moveTo>
                  <a:pt x="10" y="16"/>
                </a:moveTo>
                <a:lnTo>
                  <a:pt x="5" y="16"/>
                </a:lnTo>
                <a:lnTo>
                  <a:pt x="10" y="16"/>
                </a:lnTo>
                <a:lnTo>
                  <a:pt x="13" y="16"/>
                </a:lnTo>
                <a:lnTo>
                  <a:pt x="13" y="12"/>
                </a:lnTo>
                <a:lnTo>
                  <a:pt x="16" y="12"/>
                </a:lnTo>
                <a:lnTo>
                  <a:pt x="16" y="8"/>
                </a:lnTo>
                <a:lnTo>
                  <a:pt x="0" y="8"/>
                </a:lnTo>
                <a:lnTo>
                  <a:pt x="2" y="5"/>
                </a:lnTo>
                <a:lnTo>
                  <a:pt x="5" y="0"/>
                </a:lnTo>
                <a:lnTo>
                  <a:pt x="2" y="5"/>
                </a:lnTo>
                <a:lnTo>
                  <a:pt x="10" y="16"/>
                </a:lnTo>
              </a:path>
            </a:pathLst>
          </a:custGeom>
          <a:solidFill>
            <a:srgbClr val="000000"/>
          </a:solidFill>
          <a:ln w="9525" cap="rnd">
            <a:noFill/>
            <a:round/>
            <a:headEnd/>
            <a:tailEnd/>
          </a:ln>
          <a:effectLst/>
        </p:spPr>
        <p:txBody>
          <a:bodyPr/>
          <a:lstStyle/>
          <a:p>
            <a:endParaRPr lang="en-US"/>
          </a:p>
        </p:txBody>
      </p:sp>
      <p:sp>
        <p:nvSpPr>
          <p:cNvPr id="39274" name="Freeform 362"/>
          <p:cNvSpPr>
            <a:spLocks/>
          </p:cNvSpPr>
          <p:nvPr/>
        </p:nvSpPr>
        <p:spPr bwMode="auto">
          <a:xfrm>
            <a:off x="3135313" y="2262188"/>
            <a:ext cx="31750" cy="30162"/>
          </a:xfrm>
          <a:custGeom>
            <a:avLst/>
            <a:gdLst/>
            <a:ahLst/>
            <a:cxnLst>
              <a:cxn ang="0">
                <a:pos x="0" y="0"/>
              </a:cxn>
              <a:cxn ang="0">
                <a:pos x="0" y="13"/>
              </a:cxn>
              <a:cxn ang="0">
                <a:pos x="0" y="16"/>
              </a:cxn>
              <a:cxn ang="0">
                <a:pos x="6" y="16"/>
              </a:cxn>
              <a:cxn ang="0">
                <a:pos x="16" y="16"/>
              </a:cxn>
              <a:cxn ang="0">
                <a:pos x="16" y="13"/>
              </a:cxn>
              <a:cxn ang="0">
                <a:pos x="0" y="4"/>
              </a:cxn>
              <a:cxn ang="0">
                <a:pos x="0" y="0"/>
              </a:cxn>
              <a:cxn ang="0">
                <a:pos x="6" y="0"/>
              </a:cxn>
              <a:cxn ang="0">
                <a:pos x="0" y="0"/>
              </a:cxn>
              <a:cxn ang="0">
                <a:pos x="0" y="13"/>
              </a:cxn>
              <a:cxn ang="0">
                <a:pos x="0" y="0"/>
              </a:cxn>
            </a:cxnLst>
            <a:rect l="0" t="0" r="r" b="b"/>
            <a:pathLst>
              <a:path w="17" h="17">
                <a:moveTo>
                  <a:pt x="0" y="0"/>
                </a:moveTo>
                <a:lnTo>
                  <a:pt x="0" y="13"/>
                </a:lnTo>
                <a:lnTo>
                  <a:pt x="0" y="16"/>
                </a:lnTo>
                <a:lnTo>
                  <a:pt x="6" y="16"/>
                </a:lnTo>
                <a:lnTo>
                  <a:pt x="16" y="16"/>
                </a:lnTo>
                <a:lnTo>
                  <a:pt x="16" y="13"/>
                </a:lnTo>
                <a:lnTo>
                  <a:pt x="0" y="4"/>
                </a:lnTo>
                <a:lnTo>
                  <a:pt x="0" y="0"/>
                </a:lnTo>
                <a:lnTo>
                  <a:pt x="6" y="0"/>
                </a:lnTo>
                <a:lnTo>
                  <a:pt x="0" y="0"/>
                </a:lnTo>
                <a:lnTo>
                  <a:pt x="0" y="13"/>
                </a:lnTo>
                <a:lnTo>
                  <a:pt x="0" y="0"/>
                </a:lnTo>
              </a:path>
            </a:pathLst>
          </a:custGeom>
          <a:solidFill>
            <a:srgbClr val="000000"/>
          </a:solidFill>
          <a:ln w="9525" cap="rnd">
            <a:noFill/>
            <a:round/>
            <a:headEnd/>
            <a:tailEnd/>
          </a:ln>
          <a:effectLst/>
        </p:spPr>
        <p:txBody>
          <a:bodyPr/>
          <a:lstStyle/>
          <a:p>
            <a:endParaRPr lang="en-US"/>
          </a:p>
        </p:txBody>
      </p:sp>
      <p:sp>
        <p:nvSpPr>
          <p:cNvPr id="39275" name="Freeform 363"/>
          <p:cNvSpPr>
            <a:spLocks/>
          </p:cNvSpPr>
          <p:nvPr/>
        </p:nvSpPr>
        <p:spPr bwMode="auto">
          <a:xfrm>
            <a:off x="3132138" y="2266950"/>
            <a:ext cx="31750" cy="31750"/>
          </a:xfrm>
          <a:custGeom>
            <a:avLst/>
            <a:gdLst/>
            <a:ahLst/>
            <a:cxnLst>
              <a:cxn ang="0">
                <a:pos x="16" y="0"/>
              </a:cxn>
              <a:cxn ang="0">
                <a:pos x="0" y="16"/>
              </a:cxn>
              <a:cxn ang="0">
                <a:pos x="16" y="16"/>
              </a:cxn>
              <a:cxn ang="0">
                <a:pos x="16" y="0"/>
              </a:cxn>
            </a:cxnLst>
            <a:rect l="0" t="0" r="r" b="b"/>
            <a:pathLst>
              <a:path w="17" h="17">
                <a:moveTo>
                  <a:pt x="16" y="0"/>
                </a:moveTo>
                <a:lnTo>
                  <a:pt x="0"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39276" name="Freeform 364"/>
          <p:cNvSpPr>
            <a:spLocks/>
          </p:cNvSpPr>
          <p:nvPr/>
        </p:nvSpPr>
        <p:spPr bwMode="auto">
          <a:xfrm>
            <a:off x="3124200" y="2262188"/>
            <a:ext cx="31750" cy="30162"/>
          </a:xfrm>
          <a:custGeom>
            <a:avLst/>
            <a:gdLst/>
            <a:ahLst/>
            <a:cxnLst>
              <a:cxn ang="0">
                <a:pos x="11" y="0"/>
              </a:cxn>
              <a:cxn ang="0">
                <a:pos x="8" y="16"/>
              </a:cxn>
              <a:cxn ang="0">
                <a:pos x="11" y="12"/>
              </a:cxn>
              <a:cxn ang="0">
                <a:pos x="11" y="8"/>
              </a:cxn>
              <a:cxn ang="0">
                <a:pos x="16" y="8"/>
              </a:cxn>
              <a:cxn ang="0">
                <a:pos x="16" y="5"/>
              </a:cxn>
              <a:cxn ang="0">
                <a:pos x="0" y="5"/>
              </a:cxn>
              <a:cxn ang="0">
                <a:pos x="2" y="5"/>
              </a:cxn>
              <a:cxn ang="0">
                <a:pos x="2" y="0"/>
              </a:cxn>
              <a:cxn ang="0">
                <a:pos x="2" y="12"/>
              </a:cxn>
              <a:cxn ang="0">
                <a:pos x="11" y="0"/>
              </a:cxn>
            </a:cxnLst>
            <a:rect l="0" t="0" r="r" b="b"/>
            <a:pathLst>
              <a:path w="17" h="17">
                <a:moveTo>
                  <a:pt x="11" y="0"/>
                </a:moveTo>
                <a:lnTo>
                  <a:pt x="8" y="16"/>
                </a:lnTo>
                <a:lnTo>
                  <a:pt x="11" y="12"/>
                </a:lnTo>
                <a:lnTo>
                  <a:pt x="11" y="8"/>
                </a:lnTo>
                <a:lnTo>
                  <a:pt x="16" y="8"/>
                </a:lnTo>
                <a:lnTo>
                  <a:pt x="16" y="5"/>
                </a:lnTo>
                <a:lnTo>
                  <a:pt x="0" y="5"/>
                </a:lnTo>
                <a:lnTo>
                  <a:pt x="2" y="5"/>
                </a:lnTo>
                <a:lnTo>
                  <a:pt x="2" y="0"/>
                </a:lnTo>
                <a:lnTo>
                  <a:pt x="2" y="12"/>
                </a:lnTo>
                <a:lnTo>
                  <a:pt x="11" y="0"/>
                </a:lnTo>
              </a:path>
            </a:pathLst>
          </a:custGeom>
          <a:solidFill>
            <a:srgbClr val="000000"/>
          </a:solidFill>
          <a:ln w="9525" cap="rnd">
            <a:noFill/>
            <a:round/>
            <a:headEnd/>
            <a:tailEnd/>
          </a:ln>
          <a:effectLst/>
        </p:spPr>
        <p:txBody>
          <a:bodyPr/>
          <a:lstStyle/>
          <a:p>
            <a:endParaRPr lang="en-US"/>
          </a:p>
        </p:txBody>
      </p:sp>
      <p:sp>
        <p:nvSpPr>
          <p:cNvPr id="39277" name="Freeform 365"/>
          <p:cNvSpPr>
            <a:spLocks/>
          </p:cNvSpPr>
          <p:nvPr/>
        </p:nvSpPr>
        <p:spPr bwMode="auto">
          <a:xfrm>
            <a:off x="3128963" y="2262188"/>
            <a:ext cx="31750" cy="30162"/>
          </a:xfrm>
          <a:custGeom>
            <a:avLst/>
            <a:gdLst/>
            <a:ahLst/>
            <a:cxnLst>
              <a:cxn ang="0">
                <a:pos x="0" y="8"/>
              </a:cxn>
              <a:cxn ang="0">
                <a:pos x="7" y="0"/>
              </a:cxn>
              <a:cxn ang="0">
                <a:pos x="10" y="0"/>
              </a:cxn>
              <a:cxn ang="0">
                <a:pos x="0" y="12"/>
              </a:cxn>
              <a:cxn ang="0">
                <a:pos x="0" y="16"/>
              </a:cxn>
              <a:cxn ang="0">
                <a:pos x="3" y="16"/>
              </a:cxn>
              <a:cxn ang="0">
                <a:pos x="7" y="16"/>
              </a:cxn>
              <a:cxn ang="0">
                <a:pos x="16" y="8"/>
              </a:cxn>
              <a:cxn ang="0">
                <a:pos x="7" y="16"/>
              </a:cxn>
              <a:cxn ang="0">
                <a:pos x="16" y="16"/>
              </a:cxn>
              <a:cxn ang="0">
                <a:pos x="16" y="8"/>
              </a:cxn>
              <a:cxn ang="0">
                <a:pos x="0" y="8"/>
              </a:cxn>
            </a:cxnLst>
            <a:rect l="0" t="0" r="r" b="b"/>
            <a:pathLst>
              <a:path w="17" h="17">
                <a:moveTo>
                  <a:pt x="0" y="8"/>
                </a:moveTo>
                <a:lnTo>
                  <a:pt x="7" y="0"/>
                </a:lnTo>
                <a:lnTo>
                  <a:pt x="10" y="0"/>
                </a:lnTo>
                <a:lnTo>
                  <a:pt x="0" y="12"/>
                </a:lnTo>
                <a:lnTo>
                  <a:pt x="0" y="16"/>
                </a:lnTo>
                <a:lnTo>
                  <a:pt x="3" y="16"/>
                </a:lnTo>
                <a:lnTo>
                  <a:pt x="7" y="16"/>
                </a:lnTo>
                <a:lnTo>
                  <a:pt x="16" y="8"/>
                </a:lnTo>
                <a:lnTo>
                  <a:pt x="7"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39278" name="Freeform 366"/>
          <p:cNvSpPr>
            <a:spLocks/>
          </p:cNvSpPr>
          <p:nvPr/>
        </p:nvSpPr>
        <p:spPr bwMode="auto">
          <a:xfrm>
            <a:off x="3128963" y="2257425"/>
            <a:ext cx="31750" cy="31750"/>
          </a:xfrm>
          <a:custGeom>
            <a:avLst/>
            <a:gdLst/>
            <a:ahLst/>
            <a:cxnLst>
              <a:cxn ang="0">
                <a:pos x="7" y="16"/>
              </a:cxn>
              <a:cxn ang="0">
                <a:pos x="0" y="10"/>
              </a:cxn>
              <a:cxn ang="0">
                <a:pos x="0" y="7"/>
              </a:cxn>
              <a:cxn ang="0">
                <a:pos x="0" y="2"/>
              </a:cxn>
              <a:cxn ang="0">
                <a:pos x="3" y="2"/>
              </a:cxn>
              <a:cxn ang="0">
                <a:pos x="0" y="2"/>
              </a:cxn>
              <a:cxn ang="0">
                <a:pos x="0" y="7"/>
              </a:cxn>
              <a:cxn ang="0">
                <a:pos x="0" y="10"/>
              </a:cxn>
              <a:cxn ang="0">
                <a:pos x="16" y="10"/>
              </a:cxn>
              <a:cxn ang="0">
                <a:pos x="16" y="13"/>
              </a:cxn>
              <a:cxn ang="0">
                <a:pos x="10" y="13"/>
              </a:cxn>
              <a:cxn ang="0">
                <a:pos x="10" y="16"/>
              </a:cxn>
              <a:cxn ang="0">
                <a:pos x="10" y="13"/>
              </a:cxn>
              <a:cxn ang="0">
                <a:pos x="16" y="13"/>
              </a:cxn>
              <a:cxn ang="0">
                <a:pos x="16" y="10"/>
              </a:cxn>
              <a:cxn ang="0">
                <a:pos x="3" y="2"/>
              </a:cxn>
              <a:cxn ang="0">
                <a:pos x="16" y="10"/>
              </a:cxn>
              <a:cxn ang="0">
                <a:pos x="16" y="0"/>
              </a:cxn>
              <a:cxn ang="0">
                <a:pos x="3" y="2"/>
              </a:cxn>
              <a:cxn ang="0">
                <a:pos x="7" y="16"/>
              </a:cxn>
            </a:cxnLst>
            <a:rect l="0" t="0" r="r" b="b"/>
            <a:pathLst>
              <a:path w="17" h="17">
                <a:moveTo>
                  <a:pt x="7" y="16"/>
                </a:moveTo>
                <a:lnTo>
                  <a:pt x="0" y="10"/>
                </a:lnTo>
                <a:lnTo>
                  <a:pt x="0" y="7"/>
                </a:lnTo>
                <a:lnTo>
                  <a:pt x="0" y="2"/>
                </a:lnTo>
                <a:lnTo>
                  <a:pt x="3" y="2"/>
                </a:lnTo>
                <a:lnTo>
                  <a:pt x="0" y="2"/>
                </a:lnTo>
                <a:lnTo>
                  <a:pt x="0" y="7"/>
                </a:lnTo>
                <a:lnTo>
                  <a:pt x="0" y="10"/>
                </a:lnTo>
                <a:lnTo>
                  <a:pt x="16" y="10"/>
                </a:lnTo>
                <a:lnTo>
                  <a:pt x="16" y="13"/>
                </a:lnTo>
                <a:lnTo>
                  <a:pt x="10" y="13"/>
                </a:lnTo>
                <a:lnTo>
                  <a:pt x="10" y="16"/>
                </a:lnTo>
                <a:lnTo>
                  <a:pt x="10" y="13"/>
                </a:lnTo>
                <a:lnTo>
                  <a:pt x="16" y="13"/>
                </a:lnTo>
                <a:lnTo>
                  <a:pt x="16" y="10"/>
                </a:lnTo>
                <a:lnTo>
                  <a:pt x="3" y="2"/>
                </a:lnTo>
                <a:lnTo>
                  <a:pt x="16" y="10"/>
                </a:lnTo>
                <a:lnTo>
                  <a:pt x="16" y="0"/>
                </a:lnTo>
                <a:lnTo>
                  <a:pt x="3" y="2"/>
                </a:lnTo>
                <a:lnTo>
                  <a:pt x="7" y="16"/>
                </a:lnTo>
              </a:path>
            </a:pathLst>
          </a:custGeom>
          <a:solidFill>
            <a:srgbClr val="000000"/>
          </a:solidFill>
          <a:ln w="9525" cap="rnd">
            <a:noFill/>
            <a:round/>
            <a:headEnd/>
            <a:tailEnd/>
          </a:ln>
          <a:effectLst/>
        </p:spPr>
        <p:txBody>
          <a:bodyPr/>
          <a:lstStyle/>
          <a:p>
            <a:endParaRPr lang="en-US"/>
          </a:p>
        </p:txBody>
      </p:sp>
      <p:sp>
        <p:nvSpPr>
          <p:cNvPr id="39279" name="Freeform 367"/>
          <p:cNvSpPr>
            <a:spLocks/>
          </p:cNvSpPr>
          <p:nvPr/>
        </p:nvSpPr>
        <p:spPr bwMode="auto">
          <a:xfrm>
            <a:off x="3124200" y="2257425"/>
            <a:ext cx="31750" cy="31750"/>
          </a:xfrm>
          <a:custGeom>
            <a:avLst/>
            <a:gdLst/>
            <a:ahLst/>
            <a:cxnLst>
              <a:cxn ang="0">
                <a:pos x="16" y="7"/>
              </a:cxn>
              <a:cxn ang="0">
                <a:pos x="8" y="16"/>
              </a:cxn>
              <a:cxn ang="0">
                <a:pos x="5" y="13"/>
              </a:cxn>
              <a:cxn ang="0">
                <a:pos x="2" y="13"/>
              </a:cxn>
              <a:cxn ang="0">
                <a:pos x="2" y="10"/>
              </a:cxn>
              <a:cxn ang="0">
                <a:pos x="2" y="13"/>
              </a:cxn>
              <a:cxn ang="0">
                <a:pos x="5" y="16"/>
              </a:cxn>
              <a:cxn ang="0">
                <a:pos x="8" y="16"/>
              </a:cxn>
              <a:cxn ang="0">
                <a:pos x="5" y="2"/>
              </a:cxn>
              <a:cxn ang="0">
                <a:pos x="8" y="2"/>
              </a:cxn>
              <a:cxn ang="0">
                <a:pos x="11" y="2"/>
              </a:cxn>
              <a:cxn ang="0">
                <a:pos x="11" y="7"/>
              </a:cxn>
              <a:cxn ang="0">
                <a:pos x="16" y="7"/>
              </a:cxn>
              <a:cxn ang="0">
                <a:pos x="11" y="2"/>
              </a:cxn>
              <a:cxn ang="0">
                <a:pos x="8" y="2"/>
              </a:cxn>
              <a:cxn ang="0">
                <a:pos x="8" y="0"/>
              </a:cxn>
              <a:cxn ang="0">
                <a:pos x="0" y="7"/>
              </a:cxn>
              <a:cxn ang="0">
                <a:pos x="8" y="0"/>
              </a:cxn>
              <a:cxn ang="0">
                <a:pos x="0" y="0"/>
              </a:cxn>
              <a:cxn ang="0">
                <a:pos x="0" y="7"/>
              </a:cxn>
              <a:cxn ang="0">
                <a:pos x="16" y="7"/>
              </a:cxn>
            </a:cxnLst>
            <a:rect l="0" t="0" r="r" b="b"/>
            <a:pathLst>
              <a:path w="17" h="17">
                <a:moveTo>
                  <a:pt x="16" y="7"/>
                </a:moveTo>
                <a:lnTo>
                  <a:pt x="8" y="16"/>
                </a:lnTo>
                <a:lnTo>
                  <a:pt x="5" y="13"/>
                </a:lnTo>
                <a:lnTo>
                  <a:pt x="2" y="13"/>
                </a:lnTo>
                <a:lnTo>
                  <a:pt x="2" y="10"/>
                </a:lnTo>
                <a:lnTo>
                  <a:pt x="2" y="13"/>
                </a:lnTo>
                <a:lnTo>
                  <a:pt x="5" y="16"/>
                </a:lnTo>
                <a:lnTo>
                  <a:pt x="8" y="16"/>
                </a:lnTo>
                <a:lnTo>
                  <a:pt x="5" y="2"/>
                </a:lnTo>
                <a:lnTo>
                  <a:pt x="8" y="2"/>
                </a:lnTo>
                <a:lnTo>
                  <a:pt x="11" y="2"/>
                </a:lnTo>
                <a:lnTo>
                  <a:pt x="11" y="7"/>
                </a:lnTo>
                <a:lnTo>
                  <a:pt x="16" y="7"/>
                </a:lnTo>
                <a:lnTo>
                  <a:pt x="11" y="2"/>
                </a:lnTo>
                <a:lnTo>
                  <a:pt x="8" y="2"/>
                </a:lnTo>
                <a:lnTo>
                  <a:pt x="8" y="0"/>
                </a:lnTo>
                <a:lnTo>
                  <a:pt x="0" y="7"/>
                </a:lnTo>
                <a:lnTo>
                  <a:pt x="8" y="0"/>
                </a:lnTo>
                <a:lnTo>
                  <a:pt x="0" y="0"/>
                </a:lnTo>
                <a:lnTo>
                  <a:pt x="0" y="7"/>
                </a:lnTo>
                <a:lnTo>
                  <a:pt x="16" y="7"/>
                </a:lnTo>
              </a:path>
            </a:pathLst>
          </a:custGeom>
          <a:solidFill>
            <a:srgbClr val="000000"/>
          </a:solidFill>
          <a:ln w="9525" cap="rnd">
            <a:noFill/>
            <a:round/>
            <a:headEnd/>
            <a:tailEnd/>
          </a:ln>
          <a:effectLst/>
        </p:spPr>
        <p:txBody>
          <a:bodyPr/>
          <a:lstStyle/>
          <a:p>
            <a:endParaRPr lang="en-US"/>
          </a:p>
        </p:txBody>
      </p:sp>
      <p:sp>
        <p:nvSpPr>
          <p:cNvPr id="39280" name="Freeform 368"/>
          <p:cNvSpPr>
            <a:spLocks/>
          </p:cNvSpPr>
          <p:nvPr/>
        </p:nvSpPr>
        <p:spPr bwMode="auto">
          <a:xfrm>
            <a:off x="1600200" y="1935163"/>
            <a:ext cx="1606550" cy="909637"/>
          </a:xfrm>
          <a:custGeom>
            <a:avLst/>
            <a:gdLst/>
            <a:ahLst/>
            <a:cxnLst>
              <a:cxn ang="0">
                <a:pos x="98" y="23"/>
              </a:cxn>
              <a:cxn ang="0">
                <a:pos x="85" y="19"/>
              </a:cxn>
              <a:cxn ang="0">
                <a:pos x="60" y="44"/>
              </a:cxn>
              <a:cxn ang="0">
                <a:pos x="15" y="115"/>
              </a:cxn>
              <a:cxn ang="0">
                <a:pos x="2" y="146"/>
              </a:cxn>
              <a:cxn ang="0">
                <a:pos x="2" y="183"/>
              </a:cxn>
              <a:cxn ang="0">
                <a:pos x="13" y="206"/>
              </a:cxn>
              <a:cxn ang="0">
                <a:pos x="11" y="217"/>
              </a:cxn>
              <a:cxn ang="0">
                <a:pos x="13" y="251"/>
              </a:cxn>
              <a:cxn ang="0">
                <a:pos x="28" y="276"/>
              </a:cxn>
              <a:cxn ang="0">
                <a:pos x="60" y="314"/>
              </a:cxn>
              <a:cxn ang="0">
                <a:pos x="251" y="383"/>
              </a:cxn>
              <a:cxn ang="0">
                <a:pos x="277" y="421"/>
              </a:cxn>
              <a:cxn ang="0">
                <a:pos x="324" y="421"/>
              </a:cxn>
              <a:cxn ang="0">
                <a:pos x="362" y="476"/>
              </a:cxn>
              <a:cxn ang="0">
                <a:pos x="403" y="495"/>
              </a:cxn>
              <a:cxn ang="0">
                <a:pos x="409" y="448"/>
              </a:cxn>
              <a:cxn ang="0">
                <a:pos x="435" y="440"/>
              </a:cxn>
              <a:cxn ang="0">
                <a:pos x="473" y="423"/>
              </a:cxn>
              <a:cxn ang="0">
                <a:pos x="513" y="438"/>
              </a:cxn>
              <a:cxn ang="0">
                <a:pos x="539" y="434"/>
              </a:cxn>
              <a:cxn ang="0">
                <a:pos x="543" y="421"/>
              </a:cxn>
              <a:cxn ang="0">
                <a:pos x="524" y="412"/>
              </a:cxn>
              <a:cxn ang="0">
                <a:pos x="550" y="414"/>
              </a:cxn>
              <a:cxn ang="0">
                <a:pos x="573" y="417"/>
              </a:cxn>
              <a:cxn ang="0">
                <a:pos x="616" y="421"/>
              </a:cxn>
              <a:cxn ang="0">
                <a:pos x="658" y="446"/>
              </a:cxn>
              <a:cxn ang="0">
                <a:pos x="673" y="470"/>
              </a:cxn>
              <a:cxn ang="0">
                <a:pos x="703" y="497"/>
              </a:cxn>
              <a:cxn ang="0">
                <a:pos x="699" y="444"/>
              </a:cxn>
              <a:cxn ang="0">
                <a:pos x="682" y="406"/>
              </a:cxn>
              <a:cxn ang="0">
                <a:pos x="694" y="370"/>
              </a:cxn>
              <a:cxn ang="0">
                <a:pos x="728" y="338"/>
              </a:cxn>
              <a:cxn ang="0">
                <a:pos x="750" y="317"/>
              </a:cxn>
              <a:cxn ang="0">
                <a:pos x="762" y="306"/>
              </a:cxn>
              <a:cxn ang="0">
                <a:pos x="760" y="291"/>
              </a:cxn>
              <a:cxn ang="0">
                <a:pos x="750" y="276"/>
              </a:cxn>
              <a:cxn ang="0">
                <a:pos x="741" y="242"/>
              </a:cxn>
              <a:cxn ang="0">
                <a:pos x="750" y="244"/>
              </a:cxn>
              <a:cxn ang="0">
                <a:pos x="756" y="272"/>
              </a:cxn>
              <a:cxn ang="0">
                <a:pos x="760" y="238"/>
              </a:cxn>
              <a:cxn ang="0">
                <a:pos x="773" y="232"/>
              </a:cxn>
              <a:cxn ang="0">
                <a:pos x="782" y="212"/>
              </a:cxn>
              <a:cxn ang="0">
                <a:pos x="809" y="197"/>
              </a:cxn>
              <a:cxn ang="0">
                <a:pos x="790" y="202"/>
              </a:cxn>
              <a:cxn ang="0">
                <a:pos x="786" y="197"/>
              </a:cxn>
              <a:cxn ang="0">
                <a:pos x="805" y="189"/>
              </a:cxn>
              <a:cxn ang="0">
                <a:pos x="822" y="178"/>
              </a:cxn>
              <a:cxn ang="0">
                <a:pos x="833" y="176"/>
              </a:cxn>
              <a:cxn ang="0">
                <a:pos x="822" y="155"/>
              </a:cxn>
              <a:cxn ang="0">
                <a:pos x="822" y="140"/>
              </a:cxn>
              <a:cxn ang="0">
                <a:pos x="848" y="123"/>
              </a:cxn>
              <a:cxn ang="0">
                <a:pos x="852" y="98"/>
              </a:cxn>
              <a:cxn ang="0">
                <a:pos x="816" y="70"/>
              </a:cxn>
              <a:cxn ang="0">
                <a:pos x="769" y="123"/>
              </a:cxn>
              <a:cxn ang="0">
                <a:pos x="726" y="157"/>
              </a:cxn>
              <a:cxn ang="0">
                <a:pos x="684" y="185"/>
              </a:cxn>
              <a:cxn ang="0">
                <a:pos x="639" y="206"/>
              </a:cxn>
              <a:cxn ang="0">
                <a:pos x="641" y="155"/>
              </a:cxn>
              <a:cxn ang="0">
                <a:pos x="592" y="110"/>
              </a:cxn>
              <a:cxn ang="0">
                <a:pos x="528" y="98"/>
              </a:cxn>
              <a:cxn ang="0">
                <a:pos x="486" y="87"/>
              </a:cxn>
              <a:cxn ang="0">
                <a:pos x="175" y="25"/>
              </a:cxn>
            </a:cxnLst>
            <a:rect l="0" t="0" r="r" b="b"/>
            <a:pathLst>
              <a:path w="864" h="501">
                <a:moveTo>
                  <a:pt x="175" y="25"/>
                </a:moveTo>
                <a:lnTo>
                  <a:pt x="100" y="0"/>
                </a:lnTo>
                <a:lnTo>
                  <a:pt x="98" y="0"/>
                </a:lnTo>
                <a:lnTo>
                  <a:pt x="98" y="2"/>
                </a:lnTo>
                <a:lnTo>
                  <a:pt x="96" y="2"/>
                </a:lnTo>
                <a:lnTo>
                  <a:pt x="96" y="4"/>
                </a:lnTo>
                <a:lnTo>
                  <a:pt x="98" y="4"/>
                </a:lnTo>
                <a:lnTo>
                  <a:pt x="98" y="6"/>
                </a:lnTo>
                <a:lnTo>
                  <a:pt x="100" y="6"/>
                </a:lnTo>
                <a:lnTo>
                  <a:pt x="100" y="8"/>
                </a:lnTo>
                <a:lnTo>
                  <a:pt x="100" y="10"/>
                </a:lnTo>
                <a:lnTo>
                  <a:pt x="98" y="10"/>
                </a:lnTo>
                <a:lnTo>
                  <a:pt x="98" y="12"/>
                </a:lnTo>
                <a:lnTo>
                  <a:pt x="96" y="12"/>
                </a:lnTo>
                <a:lnTo>
                  <a:pt x="96" y="15"/>
                </a:lnTo>
                <a:lnTo>
                  <a:pt x="96" y="17"/>
                </a:lnTo>
                <a:lnTo>
                  <a:pt x="96" y="19"/>
                </a:lnTo>
                <a:lnTo>
                  <a:pt x="98" y="21"/>
                </a:lnTo>
                <a:lnTo>
                  <a:pt x="98" y="23"/>
                </a:lnTo>
                <a:lnTo>
                  <a:pt x="98" y="25"/>
                </a:lnTo>
                <a:lnTo>
                  <a:pt x="96" y="27"/>
                </a:lnTo>
                <a:lnTo>
                  <a:pt x="96" y="29"/>
                </a:lnTo>
                <a:lnTo>
                  <a:pt x="96" y="32"/>
                </a:lnTo>
                <a:lnTo>
                  <a:pt x="94" y="32"/>
                </a:lnTo>
                <a:lnTo>
                  <a:pt x="92" y="34"/>
                </a:lnTo>
                <a:lnTo>
                  <a:pt x="90" y="34"/>
                </a:lnTo>
                <a:lnTo>
                  <a:pt x="90" y="32"/>
                </a:lnTo>
                <a:lnTo>
                  <a:pt x="90" y="29"/>
                </a:lnTo>
                <a:lnTo>
                  <a:pt x="87" y="32"/>
                </a:lnTo>
                <a:lnTo>
                  <a:pt x="87" y="29"/>
                </a:lnTo>
                <a:lnTo>
                  <a:pt x="90" y="27"/>
                </a:lnTo>
                <a:lnTo>
                  <a:pt x="90" y="25"/>
                </a:lnTo>
                <a:lnTo>
                  <a:pt x="92" y="25"/>
                </a:lnTo>
                <a:lnTo>
                  <a:pt x="92" y="23"/>
                </a:lnTo>
                <a:lnTo>
                  <a:pt x="92" y="21"/>
                </a:lnTo>
                <a:lnTo>
                  <a:pt x="90" y="21"/>
                </a:lnTo>
                <a:lnTo>
                  <a:pt x="90" y="19"/>
                </a:lnTo>
                <a:lnTo>
                  <a:pt x="85" y="19"/>
                </a:lnTo>
                <a:lnTo>
                  <a:pt x="83" y="17"/>
                </a:lnTo>
                <a:lnTo>
                  <a:pt x="81" y="15"/>
                </a:lnTo>
                <a:lnTo>
                  <a:pt x="77" y="12"/>
                </a:lnTo>
                <a:lnTo>
                  <a:pt x="75" y="10"/>
                </a:lnTo>
                <a:lnTo>
                  <a:pt x="73" y="8"/>
                </a:lnTo>
                <a:lnTo>
                  <a:pt x="70" y="8"/>
                </a:lnTo>
                <a:lnTo>
                  <a:pt x="68" y="8"/>
                </a:lnTo>
                <a:lnTo>
                  <a:pt x="64" y="10"/>
                </a:lnTo>
                <a:lnTo>
                  <a:pt x="62" y="12"/>
                </a:lnTo>
                <a:lnTo>
                  <a:pt x="62" y="17"/>
                </a:lnTo>
                <a:lnTo>
                  <a:pt x="62" y="19"/>
                </a:lnTo>
                <a:lnTo>
                  <a:pt x="62" y="23"/>
                </a:lnTo>
                <a:lnTo>
                  <a:pt x="62" y="27"/>
                </a:lnTo>
                <a:lnTo>
                  <a:pt x="62" y="32"/>
                </a:lnTo>
                <a:lnTo>
                  <a:pt x="62" y="34"/>
                </a:lnTo>
                <a:lnTo>
                  <a:pt x="62" y="36"/>
                </a:lnTo>
                <a:lnTo>
                  <a:pt x="64" y="36"/>
                </a:lnTo>
                <a:lnTo>
                  <a:pt x="60" y="42"/>
                </a:lnTo>
                <a:lnTo>
                  <a:pt x="60" y="44"/>
                </a:lnTo>
                <a:lnTo>
                  <a:pt x="58" y="44"/>
                </a:lnTo>
                <a:lnTo>
                  <a:pt x="58" y="46"/>
                </a:lnTo>
                <a:lnTo>
                  <a:pt x="58" y="49"/>
                </a:lnTo>
                <a:lnTo>
                  <a:pt x="58" y="51"/>
                </a:lnTo>
                <a:lnTo>
                  <a:pt x="58" y="53"/>
                </a:lnTo>
                <a:lnTo>
                  <a:pt x="53" y="61"/>
                </a:lnTo>
                <a:lnTo>
                  <a:pt x="47" y="68"/>
                </a:lnTo>
                <a:lnTo>
                  <a:pt x="43" y="74"/>
                </a:lnTo>
                <a:lnTo>
                  <a:pt x="38" y="81"/>
                </a:lnTo>
                <a:lnTo>
                  <a:pt x="32" y="89"/>
                </a:lnTo>
                <a:lnTo>
                  <a:pt x="28" y="95"/>
                </a:lnTo>
                <a:lnTo>
                  <a:pt x="21" y="102"/>
                </a:lnTo>
                <a:lnTo>
                  <a:pt x="17" y="108"/>
                </a:lnTo>
                <a:lnTo>
                  <a:pt x="19" y="108"/>
                </a:lnTo>
                <a:lnTo>
                  <a:pt x="19" y="110"/>
                </a:lnTo>
                <a:lnTo>
                  <a:pt x="19" y="112"/>
                </a:lnTo>
                <a:lnTo>
                  <a:pt x="19" y="115"/>
                </a:lnTo>
                <a:lnTo>
                  <a:pt x="17" y="115"/>
                </a:lnTo>
                <a:lnTo>
                  <a:pt x="15" y="115"/>
                </a:lnTo>
                <a:lnTo>
                  <a:pt x="15" y="117"/>
                </a:lnTo>
                <a:lnTo>
                  <a:pt x="15" y="119"/>
                </a:lnTo>
                <a:lnTo>
                  <a:pt x="15" y="121"/>
                </a:lnTo>
                <a:lnTo>
                  <a:pt x="15" y="123"/>
                </a:lnTo>
                <a:lnTo>
                  <a:pt x="15" y="125"/>
                </a:lnTo>
                <a:lnTo>
                  <a:pt x="15" y="127"/>
                </a:lnTo>
                <a:lnTo>
                  <a:pt x="15" y="129"/>
                </a:lnTo>
                <a:lnTo>
                  <a:pt x="13" y="129"/>
                </a:lnTo>
                <a:lnTo>
                  <a:pt x="13" y="132"/>
                </a:lnTo>
                <a:lnTo>
                  <a:pt x="13" y="134"/>
                </a:lnTo>
                <a:lnTo>
                  <a:pt x="11" y="134"/>
                </a:lnTo>
                <a:lnTo>
                  <a:pt x="11" y="136"/>
                </a:lnTo>
                <a:lnTo>
                  <a:pt x="9" y="136"/>
                </a:lnTo>
                <a:lnTo>
                  <a:pt x="9" y="138"/>
                </a:lnTo>
                <a:lnTo>
                  <a:pt x="6" y="138"/>
                </a:lnTo>
                <a:lnTo>
                  <a:pt x="4" y="140"/>
                </a:lnTo>
                <a:lnTo>
                  <a:pt x="2" y="142"/>
                </a:lnTo>
                <a:lnTo>
                  <a:pt x="2" y="144"/>
                </a:lnTo>
                <a:lnTo>
                  <a:pt x="2" y="146"/>
                </a:lnTo>
                <a:lnTo>
                  <a:pt x="2" y="149"/>
                </a:lnTo>
                <a:lnTo>
                  <a:pt x="2" y="151"/>
                </a:lnTo>
                <a:lnTo>
                  <a:pt x="2" y="153"/>
                </a:lnTo>
                <a:lnTo>
                  <a:pt x="4" y="153"/>
                </a:lnTo>
                <a:lnTo>
                  <a:pt x="4" y="155"/>
                </a:lnTo>
                <a:lnTo>
                  <a:pt x="6" y="157"/>
                </a:lnTo>
                <a:lnTo>
                  <a:pt x="4" y="157"/>
                </a:lnTo>
                <a:lnTo>
                  <a:pt x="2" y="159"/>
                </a:lnTo>
                <a:lnTo>
                  <a:pt x="2" y="161"/>
                </a:lnTo>
                <a:lnTo>
                  <a:pt x="0" y="163"/>
                </a:lnTo>
                <a:lnTo>
                  <a:pt x="0" y="166"/>
                </a:lnTo>
                <a:lnTo>
                  <a:pt x="2" y="166"/>
                </a:lnTo>
                <a:lnTo>
                  <a:pt x="2" y="168"/>
                </a:lnTo>
                <a:lnTo>
                  <a:pt x="2" y="170"/>
                </a:lnTo>
                <a:lnTo>
                  <a:pt x="2" y="172"/>
                </a:lnTo>
                <a:lnTo>
                  <a:pt x="2" y="174"/>
                </a:lnTo>
                <a:lnTo>
                  <a:pt x="2" y="176"/>
                </a:lnTo>
                <a:lnTo>
                  <a:pt x="2" y="180"/>
                </a:lnTo>
                <a:lnTo>
                  <a:pt x="2" y="183"/>
                </a:lnTo>
                <a:lnTo>
                  <a:pt x="2" y="185"/>
                </a:lnTo>
                <a:lnTo>
                  <a:pt x="2" y="187"/>
                </a:lnTo>
                <a:lnTo>
                  <a:pt x="2" y="189"/>
                </a:lnTo>
                <a:lnTo>
                  <a:pt x="2" y="191"/>
                </a:lnTo>
                <a:lnTo>
                  <a:pt x="4" y="193"/>
                </a:lnTo>
                <a:lnTo>
                  <a:pt x="4" y="195"/>
                </a:lnTo>
                <a:lnTo>
                  <a:pt x="6" y="195"/>
                </a:lnTo>
                <a:lnTo>
                  <a:pt x="9" y="195"/>
                </a:lnTo>
                <a:lnTo>
                  <a:pt x="9" y="193"/>
                </a:lnTo>
                <a:lnTo>
                  <a:pt x="11" y="193"/>
                </a:lnTo>
                <a:lnTo>
                  <a:pt x="11" y="191"/>
                </a:lnTo>
                <a:lnTo>
                  <a:pt x="11" y="189"/>
                </a:lnTo>
                <a:lnTo>
                  <a:pt x="11" y="191"/>
                </a:lnTo>
                <a:lnTo>
                  <a:pt x="11" y="195"/>
                </a:lnTo>
                <a:lnTo>
                  <a:pt x="13" y="197"/>
                </a:lnTo>
                <a:lnTo>
                  <a:pt x="13" y="200"/>
                </a:lnTo>
                <a:lnTo>
                  <a:pt x="13" y="202"/>
                </a:lnTo>
                <a:lnTo>
                  <a:pt x="13" y="204"/>
                </a:lnTo>
                <a:lnTo>
                  <a:pt x="13" y="206"/>
                </a:lnTo>
                <a:lnTo>
                  <a:pt x="13" y="208"/>
                </a:lnTo>
                <a:lnTo>
                  <a:pt x="11" y="206"/>
                </a:lnTo>
                <a:lnTo>
                  <a:pt x="11" y="204"/>
                </a:lnTo>
                <a:lnTo>
                  <a:pt x="9" y="202"/>
                </a:lnTo>
                <a:lnTo>
                  <a:pt x="9" y="200"/>
                </a:lnTo>
                <a:lnTo>
                  <a:pt x="6" y="200"/>
                </a:lnTo>
                <a:lnTo>
                  <a:pt x="6" y="197"/>
                </a:lnTo>
                <a:lnTo>
                  <a:pt x="4" y="200"/>
                </a:lnTo>
                <a:lnTo>
                  <a:pt x="4" y="202"/>
                </a:lnTo>
                <a:lnTo>
                  <a:pt x="4" y="204"/>
                </a:lnTo>
                <a:lnTo>
                  <a:pt x="4" y="206"/>
                </a:lnTo>
                <a:lnTo>
                  <a:pt x="4" y="208"/>
                </a:lnTo>
                <a:lnTo>
                  <a:pt x="4" y="210"/>
                </a:lnTo>
                <a:lnTo>
                  <a:pt x="4" y="212"/>
                </a:lnTo>
                <a:lnTo>
                  <a:pt x="4" y="215"/>
                </a:lnTo>
                <a:lnTo>
                  <a:pt x="6" y="215"/>
                </a:lnTo>
                <a:lnTo>
                  <a:pt x="6" y="217"/>
                </a:lnTo>
                <a:lnTo>
                  <a:pt x="9" y="217"/>
                </a:lnTo>
                <a:lnTo>
                  <a:pt x="11" y="217"/>
                </a:lnTo>
                <a:lnTo>
                  <a:pt x="11" y="219"/>
                </a:lnTo>
                <a:lnTo>
                  <a:pt x="11" y="221"/>
                </a:lnTo>
                <a:lnTo>
                  <a:pt x="9" y="221"/>
                </a:lnTo>
                <a:lnTo>
                  <a:pt x="9" y="223"/>
                </a:lnTo>
                <a:lnTo>
                  <a:pt x="6" y="223"/>
                </a:lnTo>
                <a:lnTo>
                  <a:pt x="6" y="225"/>
                </a:lnTo>
                <a:lnTo>
                  <a:pt x="6" y="227"/>
                </a:lnTo>
                <a:lnTo>
                  <a:pt x="6" y="229"/>
                </a:lnTo>
                <a:lnTo>
                  <a:pt x="6" y="232"/>
                </a:lnTo>
                <a:lnTo>
                  <a:pt x="9" y="234"/>
                </a:lnTo>
                <a:lnTo>
                  <a:pt x="9" y="236"/>
                </a:lnTo>
                <a:lnTo>
                  <a:pt x="11" y="238"/>
                </a:lnTo>
                <a:lnTo>
                  <a:pt x="13" y="238"/>
                </a:lnTo>
                <a:lnTo>
                  <a:pt x="13" y="240"/>
                </a:lnTo>
                <a:lnTo>
                  <a:pt x="13" y="242"/>
                </a:lnTo>
                <a:lnTo>
                  <a:pt x="13" y="244"/>
                </a:lnTo>
                <a:lnTo>
                  <a:pt x="13" y="246"/>
                </a:lnTo>
                <a:lnTo>
                  <a:pt x="13" y="249"/>
                </a:lnTo>
                <a:lnTo>
                  <a:pt x="13" y="251"/>
                </a:lnTo>
                <a:lnTo>
                  <a:pt x="11" y="253"/>
                </a:lnTo>
                <a:lnTo>
                  <a:pt x="11" y="255"/>
                </a:lnTo>
                <a:lnTo>
                  <a:pt x="13" y="255"/>
                </a:lnTo>
                <a:lnTo>
                  <a:pt x="15" y="255"/>
                </a:lnTo>
                <a:lnTo>
                  <a:pt x="15" y="257"/>
                </a:lnTo>
                <a:lnTo>
                  <a:pt x="17" y="257"/>
                </a:lnTo>
                <a:lnTo>
                  <a:pt x="17" y="259"/>
                </a:lnTo>
                <a:lnTo>
                  <a:pt x="17" y="261"/>
                </a:lnTo>
                <a:lnTo>
                  <a:pt x="15" y="263"/>
                </a:lnTo>
                <a:lnTo>
                  <a:pt x="15" y="266"/>
                </a:lnTo>
                <a:lnTo>
                  <a:pt x="15" y="268"/>
                </a:lnTo>
                <a:lnTo>
                  <a:pt x="13" y="268"/>
                </a:lnTo>
                <a:lnTo>
                  <a:pt x="15" y="270"/>
                </a:lnTo>
                <a:lnTo>
                  <a:pt x="17" y="272"/>
                </a:lnTo>
                <a:lnTo>
                  <a:pt x="19" y="272"/>
                </a:lnTo>
                <a:lnTo>
                  <a:pt x="21" y="274"/>
                </a:lnTo>
                <a:lnTo>
                  <a:pt x="24" y="274"/>
                </a:lnTo>
                <a:lnTo>
                  <a:pt x="26" y="274"/>
                </a:lnTo>
                <a:lnTo>
                  <a:pt x="28" y="276"/>
                </a:lnTo>
                <a:lnTo>
                  <a:pt x="30" y="276"/>
                </a:lnTo>
                <a:lnTo>
                  <a:pt x="32" y="278"/>
                </a:lnTo>
                <a:lnTo>
                  <a:pt x="32" y="280"/>
                </a:lnTo>
                <a:lnTo>
                  <a:pt x="34" y="283"/>
                </a:lnTo>
                <a:lnTo>
                  <a:pt x="36" y="283"/>
                </a:lnTo>
                <a:lnTo>
                  <a:pt x="36" y="285"/>
                </a:lnTo>
                <a:lnTo>
                  <a:pt x="38" y="287"/>
                </a:lnTo>
                <a:lnTo>
                  <a:pt x="41" y="287"/>
                </a:lnTo>
                <a:lnTo>
                  <a:pt x="43" y="289"/>
                </a:lnTo>
                <a:lnTo>
                  <a:pt x="45" y="289"/>
                </a:lnTo>
                <a:lnTo>
                  <a:pt x="45" y="291"/>
                </a:lnTo>
                <a:lnTo>
                  <a:pt x="47" y="293"/>
                </a:lnTo>
                <a:lnTo>
                  <a:pt x="51" y="297"/>
                </a:lnTo>
                <a:lnTo>
                  <a:pt x="53" y="300"/>
                </a:lnTo>
                <a:lnTo>
                  <a:pt x="55" y="302"/>
                </a:lnTo>
                <a:lnTo>
                  <a:pt x="58" y="306"/>
                </a:lnTo>
                <a:lnTo>
                  <a:pt x="60" y="308"/>
                </a:lnTo>
                <a:lnTo>
                  <a:pt x="60" y="312"/>
                </a:lnTo>
                <a:lnTo>
                  <a:pt x="60" y="314"/>
                </a:lnTo>
                <a:lnTo>
                  <a:pt x="60" y="317"/>
                </a:lnTo>
                <a:lnTo>
                  <a:pt x="60" y="319"/>
                </a:lnTo>
                <a:lnTo>
                  <a:pt x="58" y="321"/>
                </a:lnTo>
                <a:lnTo>
                  <a:pt x="58" y="323"/>
                </a:lnTo>
                <a:lnTo>
                  <a:pt x="58" y="325"/>
                </a:lnTo>
                <a:lnTo>
                  <a:pt x="58" y="327"/>
                </a:lnTo>
                <a:lnTo>
                  <a:pt x="60" y="327"/>
                </a:lnTo>
                <a:lnTo>
                  <a:pt x="102" y="331"/>
                </a:lnTo>
                <a:lnTo>
                  <a:pt x="102" y="334"/>
                </a:lnTo>
                <a:lnTo>
                  <a:pt x="162" y="366"/>
                </a:lnTo>
                <a:lnTo>
                  <a:pt x="198" y="372"/>
                </a:lnTo>
                <a:lnTo>
                  <a:pt x="213" y="374"/>
                </a:lnTo>
                <a:lnTo>
                  <a:pt x="217" y="368"/>
                </a:lnTo>
                <a:lnTo>
                  <a:pt x="245" y="372"/>
                </a:lnTo>
                <a:lnTo>
                  <a:pt x="245" y="374"/>
                </a:lnTo>
                <a:lnTo>
                  <a:pt x="247" y="376"/>
                </a:lnTo>
                <a:lnTo>
                  <a:pt x="247" y="378"/>
                </a:lnTo>
                <a:lnTo>
                  <a:pt x="249" y="380"/>
                </a:lnTo>
                <a:lnTo>
                  <a:pt x="251" y="383"/>
                </a:lnTo>
                <a:lnTo>
                  <a:pt x="251" y="385"/>
                </a:lnTo>
                <a:lnTo>
                  <a:pt x="254" y="385"/>
                </a:lnTo>
                <a:lnTo>
                  <a:pt x="254" y="387"/>
                </a:lnTo>
                <a:lnTo>
                  <a:pt x="256" y="389"/>
                </a:lnTo>
                <a:lnTo>
                  <a:pt x="258" y="391"/>
                </a:lnTo>
                <a:lnTo>
                  <a:pt x="260" y="393"/>
                </a:lnTo>
                <a:lnTo>
                  <a:pt x="262" y="393"/>
                </a:lnTo>
                <a:lnTo>
                  <a:pt x="264" y="395"/>
                </a:lnTo>
                <a:lnTo>
                  <a:pt x="264" y="397"/>
                </a:lnTo>
                <a:lnTo>
                  <a:pt x="264" y="400"/>
                </a:lnTo>
                <a:lnTo>
                  <a:pt x="264" y="402"/>
                </a:lnTo>
                <a:lnTo>
                  <a:pt x="266" y="404"/>
                </a:lnTo>
                <a:lnTo>
                  <a:pt x="266" y="406"/>
                </a:lnTo>
                <a:lnTo>
                  <a:pt x="266" y="408"/>
                </a:lnTo>
                <a:lnTo>
                  <a:pt x="268" y="410"/>
                </a:lnTo>
                <a:lnTo>
                  <a:pt x="268" y="412"/>
                </a:lnTo>
                <a:lnTo>
                  <a:pt x="271" y="412"/>
                </a:lnTo>
                <a:lnTo>
                  <a:pt x="273" y="417"/>
                </a:lnTo>
                <a:lnTo>
                  <a:pt x="277" y="421"/>
                </a:lnTo>
                <a:lnTo>
                  <a:pt x="279" y="425"/>
                </a:lnTo>
                <a:lnTo>
                  <a:pt x="283" y="429"/>
                </a:lnTo>
                <a:lnTo>
                  <a:pt x="288" y="431"/>
                </a:lnTo>
                <a:lnTo>
                  <a:pt x="292" y="434"/>
                </a:lnTo>
                <a:lnTo>
                  <a:pt x="296" y="434"/>
                </a:lnTo>
                <a:lnTo>
                  <a:pt x="300" y="429"/>
                </a:lnTo>
                <a:lnTo>
                  <a:pt x="302" y="427"/>
                </a:lnTo>
                <a:lnTo>
                  <a:pt x="305" y="425"/>
                </a:lnTo>
                <a:lnTo>
                  <a:pt x="305" y="423"/>
                </a:lnTo>
                <a:lnTo>
                  <a:pt x="307" y="421"/>
                </a:lnTo>
                <a:lnTo>
                  <a:pt x="309" y="419"/>
                </a:lnTo>
                <a:lnTo>
                  <a:pt x="311" y="417"/>
                </a:lnTo>
                <a:lnTo>
                  <a:pt x="313" y="417"/>
                </a:lnTo>
                <a:lnTo>
                  <a:pt x="315" y="417"/>
                </a:lnTo>
                <a:lnTo>
                  <a:pt x="317" y="417"/>
                </a:lnTo>
                <a:lnTo>
                  <a:pt x="320" y="419"/>
                </a:lnTo>
                <a:lnTo>
                  <a:pt x="322" y="419"/>
                </a:lnTo>
                <a:lnTo>
                  <a:pt x="322" y="421"/>
                </a:lnTo>
                <a:lnTo>
                  <a:pt x="324" y="421"/>
                </a:lnTo>
                <a:lnTo>
                  <a:pt x="326" y="421"/>
                </a:lnTo>
                <a:lnTo>
                  <a:pt x="330" y="425"/>
                </a:lnTo>
                <a:lnTo>
                  <a:pt x="334" y="429"/>
                </a:lnTo>
                <a:lnTo>
                  <a:pt x="337" y="434"/>
                </a:lnTo>
                <a:lnTo>
                  <a:pt x="341" y="438"/>
                </a:lnTo>
                <a:lnTo>
                  <a:pt x="343" y="442"/>
                </a:lnTo>
                <a:lnTo>
                  <a:pt x="345" y="446"/>
                </a:lnTo>
                <a:lnTo>
                  <a:pt x="349" y="451"/>
                </a:lnTo>
                <a:lnTo>
                  <a:pt x="351" y="457"/>
                </a:lnTo>
                <a:lnTo>
                  <a:pt x="354" y="457"/>
                </a:lnTo>
                <a:lnTo>
                  <a:pt x="354" y="459"/>
                </a:lnTo>
                <a:lnTo>
                  <a:pt x="356" y="461"/>
                </a:lnTo>
                <a:lnTo>
                  <a:pt x="356" y="463"/>
                </a:lnTo>
                <a:lnTo>
                  <a:pt x="358" y="465"/>
                </a:lnTo>
                <a:lnTo>
                  <a:pt x="358" y="468"/>
                </a:lnTo>
                <a:lnTo>
                  <a:pt x="358" y="470"/>
                </a:lnTo>
                <a:lnTo>
                  <a:pt x="358" y="472"/>
                </a:lnTo>
                <a:lnTo>
                  <a:pt x="360" y="474"/>
                </a:lnTo>
                <a:lnTo>
                  <a:pt x="362" y="476"/>
                </a:lnTo>
                <a:lnTo>
                  <a:pt x="364" y="476"/>
                </a:lnTo>
                <a:lnTo>
                  <a:pt x="366" y="478"/>
                </a:lnTo>
                <a:lnTo>
                  <a:pt x="366" y="480"/>
                </a:lnTo>
                <a:lnTo>
                  <a:pt x="369" y="480"/>
                </a:lnTo>
                <a:lnTo>
                  <a:pt x="369" y="482"/>
                </a:lnTo>
                <a:lnTo>
                  <a:pt x="369" y="485"/>
                </a:lnTo>
                <a:lnTo>
                  <a:pt x="369" y="487"/>
                </a:lnTo>
                <a:lnTo>
                  <a:pt x="371" y="487"/>
                </a:lnTo>
                <a:lnTo>
                  <a:pt x="373" y="491"/>
                </a:lnTo>
                <a:lnTo>
                  <a:pt x="375" y="491"/>
                </a:lnTo>
                <a:lnTo>
                  <a:pt x="379" y="493"/>
                </a:lnTo>
                <a:lnTo>
                  <a:pt x="383" y="493"/>
                </a:lnTo>
                <a:lnTo>
                  <a:pt x="388" y="493"/>
                </a:lnTo>
                <a:lnTo>
                  <a:pt x="392" y="493"/>
                </a:lnTo>
                <a:lnTo>
                  <a:pt x="394" y="495"/>
                </a:lnTo>
                <a:lnTo>
                  <a:pt x="398" y="497"/>
                </a:lnTo>
                <a:lnTo>
                  <a:pt x="400" y="497"/>
                </a:lnTo>
                <a:lnTo>
                  <a:pt x="403" y="497"/>
                </a:lnTo>
                <a:lnTo>
                  <a:pt x="403" y="495"/>
                </a:lnTo>
                <a:lnTo>
                  <a:pt x="400" y="493"/>
                </a:lnTo>
                <a:lnTo>
                  <a:pt x="398" y="491"/>
                </a:lnTo>
                <a:lnTo>
                  <a:pt x="398" y="489"/>
                </a:lnTo>
                <a:lnTo>
                  <a:pt x="396" y="489"/>
                </a:lnTo>
                <a:lnTo>
                  <a:pt x="396" y="485"/>
                </a:lnTo>
                <a:lnTo>
                  <a:pt x="396" y="480"/>
                </a:lnTo>
                <a:lnTo>
                  <a:pt x="394" y="476"/>
                </a:lnTo>
                <a:lnTo>
                  <a:pt x="396" y="472"/>
                </a:lnTo>
                <a:lnTo>
                  <a:pt x="396" y="470"/>
                </a:lnTo>
                <a:lnTo>
                  <a:pt x="398" y="465"/>
                </a:lnTo>
                <a:lnTo>
                  <a:pt x="400" y="461"/>
                </a:lnTo>
                <a:lnTo>
                  <a:pt x="403" y="459"/>
                </a:lnTo>
                <a:lnTo>
                  <a:pt x="405" y="459"/>
                </a:lnTo>
                <a:lnTo>
                  <a:pt x="405" y="457"/>
                </a:lnTo>
                <a:lnTo>
                  <a:pt x="405" y="455"/>
                </a:lnTo>
                <a:lnTo>
                  <a:pt x="405" y="453"/>
                </a:lnTo>
                <a:lnTo>
                  <a:pt x="405" y="451"/>
                </a:lnTo>
                <a:lnTo>
                  <a:pt x="407" y="451"/>
                </a:lnTo>
                <a:lnTo>
                  <a:pt x="409" y="448"/>
                </a:lnTo>
                <a:lnTo>
                  <a:pt x="411" y="448"/>
                </a:lnTo>
                <a:lnTo>
                  <a:pt x="413" y="448"/>
                </a:lnTo>
                <a:lnTo>
                  <a:pt x="415" y="451"/>
                </a:lnTo>
                <a:lnTo>
                  <a:pt x="417" y="451"/>
                </a:lnTo>
                <a:lnTo>
                  <a:pt x="420" y="451"/>
                </a:lnTo>
                <a:lnTo>
                  <a:pt x="420" y="448"/>
                </a:lnTo>
                <a:lnTo>
                  <a:pt x="420" y="446"/>
                </a:lnTo>
                <a:lnTo>
                  <a:pt x="417" y="446"/>
                </a:lnTo>
                <a:lnTo>
                  <a:pt x="417" y="444"/>
                </a:lnTo>
                <a:lnTo>
                  <a:pt x="415" y="444"/>
                </a:lnTo>
                <a:lnTo>
                  <a:pt x="415" y="442"/>
                </a:lnTo>
                <a:lnTo>
                  <a:pt x="417" y="442"/>
                </a:lnTo>
                <a:lnTo>
                  <a:pt x="420" y="442"/>
                </a:lnTo>
                <a:lnTo>
                  <a:pt x="422" y="442"/>
                </a:lnTo>
                <a:lnTo>
                  <a:pt x="424" y="442"/>
                </a:lnTo>
                <a:lnTo>
                  <a:pt x="426" y="442"/>
                </a:lnTo>
                <a:lnTo>
                  <a:pt x="428" y="442"/>
                </a:lnTo>
                <a:lnTo>
                  <a:pt x="430" y="442"/>
                </a:lnTo>
                <a:lnTo>
                  <a:pt x="435" y="440"/>
                </a:lnTo>
                <a:lnTo>
                  <a:pt x="437" y="440"/>
                </a:lnTo>
                <a:lnTo>
                  <a:pt x="439" y="438"/>
                </a:lnTo>
                <a:lnTo>
                  <a:pt x="441" y="434"/>
                </a:lnTo>
                <a:lnTo>
                  <a:pt x="441" y="431"/>
                </a:lnTo>
                <a:lnTo>
                  <a:pt x="441" y="429"/>
                </a:lnTo>
                <a:lnTo>
                  <a:pt x="441" y="425"/>
                </a:lnTo>
                <a:lnTo>
                  <a:pt x="441" y="423"/>
                </a:lnTo>
                <a:lnTo>
                  <a:pt x="443" y="423"/>
                </a:lnTo>
                <a:lnTo>
                  <a:pt x="445" y="425"/>
                </a:lnTo>
                <a:lnTo>
                  <a:pt x="447" y="427"/>
                </a:lnTo>
                <a:lnTo>
                  <a:pt x="449" y="427"/>
                </a:lnTo>
                <a:lnTo>
                  <a:pt x="452" y="427"/>
                </a:lnTo>
                <a:lnTo>
                  <a:pt x="456" y="427"/>
                </a:lnTo>
                <a:lnTo>
                  <a:pt x="458" y="425"/>
                </a:lnTo>
                <a:lnTo>
                  <a:pt x="462" y="425"/>
                </a:lnTo>
                <a:lnTo>
                  <a:pt x="464" y="423"/>
                </a:lnTo>
                <a:lnTo>
                  <a:pt x="466" y="423"/>
                </a:lnTo>
                <a:lnTo>
                  <a:pt x="469" y="421"/>
                </a:lnTo>
                <a:lnTo>
                  <a:pt x="473" y="423"/>
                </a:lnTo>
                <a:lnTo>
                  <a:pt x="477" y="423"/>
                </a:lnTo>
                <a:lnTo>
                  <a:pt x="481" y="425"/>
                </a:lnTo>
                <a:lnTo>
                  <a:pt x="484" y="427"/>
                </a:lnTo>
                <a:lnTo>
                  <a:pt x="488" y="427"/>
                </a:lnTo>
                <a:lnTo>
                  <a:pt x="490" y="429"/>
                </a:lnTo>
                <a:lnTo>
                  <a:pt x="492" y="429"/>
                </a:lnTo>
                <a:lnTo>
                  <a:pt x="496" y="427"/>
                </a:lnTo>
                <a:lnTo>
                  <a:pt x="496" y="425"/>
                </a:lnTo>
                <a:lnTo>
                  <a:pt x="498" y="425"/>
                </a:lnTo>
                <a:lnTo>
                  <a:pt x="501" y="427"/>
                </a:lnTo>
                <a:lnTo>
                  <a:pt x="501" y="429"/>
                </a:lnTo>
                <a:lnTo>
                  <a:pt x="503" y="431"/>
                </a:lnTo>
                <a:lnTo>
                  <a:pt x="505" y="431"/>
                </a:lnTo>
                <a:lnTo>
                  <a:pt x="507" y="431"/>
                </a:lnTo>
                <a:lnTo>
                  <a:pt x="509" y="431"/>
                </a:lnTo>
                <a:lnTo>
                  <a:pt x="509" y="434"/>
                </a:lnTo>
                <a:lnTo>
                  <a:pt x="509" y="436"/>
                </a:lnTo>
                <a:lnTo>
                  <a:pt x="511" y="438"/>
                </a:lnTo>
                <a:lnTo>
                  <a:pt x="513" y="438"/>
                </a:lnTo>
                <a:lnTo>
                  <a:pt x="515" y="436"/>
                </a:lnTo>
                <a:lnTo>
                  <a:pt x="518" y="436"/>
                </a:lnTo>
                <a:lnTo>
                  <a:pt x="518" y="434"/>
                </a:lnTo>
                <a:lnTo>
                  <a:pt x="520" y="434"/>
                </a:lnTo>
                <a:lnTo>
                  <a:pt x="522" y="431"/>
                </a:lnTo>
                <a:lnTo>
                  <a:pt x="524" y="431"/>
                </a:lnTo>
                <a:lnTo>
                  <a:pt x="524" y="434"/>
                </a:lnTo>
                <a:lnTo>
                  <a:pt x="524" y="436"/>
                </a:lnTo>
                <a:lnTo>
                  <a:pt x="524" y="438"/>
                </a:lnTo>
                <a:lnTo>
                  <a:pt x="526" y="438"/>
                </a:lnTo>
                <a:lnTo>
                  <a:pt x="528" y="438"/>
                </a:lnTo>
                <a:lnTo>
                  <a:pt x="528" y="436"/>
                </a:lnTo>
                <a:lnTo>
                  <a:pt x="530" y="436"/>
                </a:lnTo>
                <a:lnTo>
                  <a:pt x="530" y="434"/>
                </a:lnTo>
                <a:lnTo>
                  <a:pt x="530" y="431"/>
                </a:lnTo>
                <a:lnTo>
                  <a:pt x="532" y="434"/>
                </a:lnTo>
                <a:lnTo>
                  <a:pt x="535" y="434"/>
                </a:lnTo>
                <a:lnTo>
                  <a:pt x="537" y="434"/>
                </a:lnTo>
                <a:lnTo>
                  <a:pt x="539" y="434"/>
                </a:lnTo>
                <a:lnTo>
                  <a:pt x="541" y="434"/>
                </a:lnTo>
                <a:lnTo>
                  <a:pt x="543" y="434"/>
                </a:lnTo>
                <a:lnTo>
                  <a:pt x="543" y="436"/>
                </a:lnTo>
                <a:lnTo>
                  <a:pt x="545" y="436"/>
                </a:lnTo>
                <a:lnTo>
                  <a:pt x="545" y="438"/>
                </a:lnTo>
                <a:lnTo>
                  <a:pt x="547" y="438"/>
                </a:lnTo>
                <a:lnTo>
                  <a:pt x="547" y="436"/>
                </a:lnTo>
                <a:lnTo>
                  <a:pt x="550" y="436"/>
                </a:lnTo>
                <a:lnTo>
                  <a:pt x="547" y="434"/>
                </a:lnTo>
                <a:lnTo>
                  <a:pt x="545" y="431"/>
                </a:lnTo>
                <a:lnTo>
                  <a:pt x="543" y="431"/>
                </a:lnTo>
                <a:lnTo>
                  <a:pt x="541" y="429"/>
                </a:lnTo>
                <a:lnTo>
                  <a:pt x="539" y="427"/>
                </a:lnTo>
                <a:lnTo>
                  <a:pt x="539" y="425"/>
                </a:lnTo>
                <a:lnTo>
                  <a:pt x="541" y="425"/>
                </a:lnTo>
                <a:lnTo>
                  <a:pt x="543" y="425"/>
                </a:lnTo>
                <a:lnTo>
                  <a:pt x="543" y="423"/>
                </a:lnTo>
                <a:lnTo>
                  <a:pt x="545" y="423"/>
                </a:lnTo>
                <a:lnTo>
                  <a:pt x="543" y="421"/>
                </a:lnTo>
                <a:lnTo>
                  <a:pt x="543" y="419"/>
                </a:lnTo>
                <a:lnTo>
                  <a:pt x="541" y="419"/>
                </a:lnTo>
                <a:lnTo>
                  <a:pt x="541" y="421"/>
                </a:lnTo>
                <a:lnTo>
                  <a:pt x="539" y="421"/>
                </a:lnTo>
                <a:lnTo>
                  <a:pt x="537" y="421"/>
                </a:lnTo>
                <a:lnTo>
                  <a:pt x="535" y="421"/>
                </a:lnTo>
                <a:lnTo>
                  <a:pt x="535" y="419"/>
                </a:lnTo>
                <a:lnTo>
                  <a:pt x="535" y="417"/>
                </a:lnTo>
                <a:lnTo>
                  <a:pt x="535" y="419"/>
                </a:lnTo>
                <a:lnTo>
                  <a:pt x="532" y="419"/>
                </a:lnTo>
                <a:lnTo>
                  <a:pt x="530" y="419"/>
                </a:lnTo>
                <a:lnTo>
                  <a:pt x="528" y="419"/>
                </a:lnTo>
                <a:lnTo>
                  <a:pt x="526" y="419"/>
                </a:lnTo>
                <a:lnTo>
                  <a:pt x="524" y="419"/>
                </a:lnTo>
                <a:lnTo>
                  <a:pt x="522" y="419"/>
                </a:lnTo>
                <a:lnTo>
                  <a:pt x="522" y="417"/>
                </a:lnTo>
                <a:lnTo>
                  <a:pt x="522" y="414"/>
                </a:lnTo>
                <a:lnTo>
                  <a:pt x="524" y="414"/>
                </a:lnTo>
                <a:lnTo>
                  <a:pt x="524" y="412"/>
                </a:lnTo>
                <a:lnTo>
                  <a:pt x="526" y="412"/>
                </a:lnTo>
                <a:lnTo>
                  <a:pt x="528" y="412"/>
                </a:lnTo>
                <a:lnTo>
                  <a:pt x="530" y="412"/>
                </a:lnTo>
                <a:lnTo>
                  <a:pt x="532" y="414"/>
                </a:lnTo>
                <a:lnTo>
                  <a:pt x="535" y="417"/>
                </a:lnTo>
                <a:lnTo>
                  <a:pt x="537" y="417"/>
                </a:lnTo>
                <a:lnTo>
                  <a:pt x="539" y="417"/>
                </a:lnTo>
                <a:lnTo>
                  <a:pt x="543" y="417"/>
                </a:lnTo>
                <a:lnTo>
                  <a:pt x="545" y="417"/>
                </a:lnTo>
                <a:lnTo>
                  <a:pt x="543" y="417"/>
                </a:lnTo>
                <a:lnTo>
                  <a:pt x="541" y="417"/>
                </a:lnTo>
                <a:lnTo>
                  <a:pt x="541" y="414"/>
                </a:lnTo>
                <a:lnTo>
                  <a:pt x="539" y="414"/>
                </a:lnTo>
                <a:lnTo>
                  <a:pt x="541" y="414"/>
                </a:lnTo>
                <a:lnTo>
                  <a:pt x="541" y="417"/>
                </a:lnTo>
                <a:lnTo>
                  <a:pt x="543" y="417"/>
                </a:lnTo>
                <a:lnTo>
                  <a:pt x="545" y="417"/>
                </a:lnTo>
                <a:lnTo>
                  <a:pt x="547" y="414"/>
                </a:lnTo>
                <a:lnTo>
                  <a:pt x="550" y="414"/>
                </a:lnTo>
                <a:lnTo>
                  <a:pt x="552" y="414"/>
                </a:lnTo>
                <a:lnTo>
                  <a:pt x="554" y="414"/>
                </a:lnTo>
                <a:lnTo>
                  <a:pt x="556" y="412"/>
                </a:lnTo>
                <a:lnTo>
                  <a:pt x="558" y="412"/>
                </a:lnTo>
                <a:lnTo>
                  <a:pt x="560" y="412"/>
                </a:lnTo>
                <a:lnTo>
                  <a:pt x="562" y="412"/>
                </a:lnTo>
                <a:lnTo>
                  <a:pt x="564" y="412"/>
                </a:lnTo>
                <a:lnTo>
                  <a:pt x="567" y="412"/>
                </a:lnTo>
                <a:lnTo>
                  <a:pt x="564" y="410"/>
                </a:lnTo>
                <a:lnTo>
                  <a:pt x="564" y="408"/>
                </a:lnTo>
                <a:lnTo>
                  <a:pt x="567" y="408"/>
                </a:lnTo>
                <a:lnTo>
                  <a:pt x="569" y="406"/>
                </a:lnTo>
                <a:lnTo>
                  <a:pt x="569" y="408"/>
                </a:lnTo>
                <a:lnTo>
                  <a:pt x="569" y="410"/>
                </a:lnTo>
                <a:lnTo>
                  <a:pt x="569" y="412"/>
                </a:lnTo>
                <a:lnTo>
                  <a:pt x="569" y="414"/>
                </a:lnTo>
                <a:lnTo>
                  <a:pt x="571" y="414"/>
                </a:lnTo>
                <a:lnTo>
                  <a:pt x="571" y="417"/>
                </a:lnTo>
                <a:lnTo>
                  <a:pt x="573" y="417"/>
                </a:lnTo>
                <a:lnTo>
                  <a:pt x="575" y="417"/>
                </a:lnTo>
                <a:lnTo>
                  <a:pt x="575" y="414"/>
                </a:lnTo>
                <a:lnTo>
                  <a:pt x="577" y="414"/>
                </a:lnTo>
                <a:lnTo>
                  <a:pt x="579" y="412"/>
                </a:lnTo>
                <a:lnTo>
                  <a:pt x="581" y="412"/>
                </a:lnTo>
                <a:lnTo>
                  <a:pt x="584" y="412"/>
                </a:lnTo>
                <a:lnTo>
                  <a:pt x="586" y="410"/>
                </a:lnTo>
                <a:lnTo>
                  <a:pt x="590" y="410"/>
                </a:lnTo>
                <a:lnTo>
                  <a:pt x="592" y="410"/>
                </a:lnTo>
                <a:lnTo>
                  <a:pt x="594" y="410"/>
                </a:lnTo>
                <a:lnTo>
                  <a:pt x="598" y="410"/>
                </a:lnTo>
                <a:lnTo>
                  <a:pt x="601" y="412"/>
                </a:lnTo>
                <a:lnTo>
                  <a:pt x="603" y="414"/>
                </a:lnTo>
                <a:lnTo>
                  <a:pt x="605" y="417"/>
                </a:lnTo>
                <a:lnTo>
                  <a:pt x="607" y="417"/>
                </a:lnTo>
                <a:lnTo>
                  <a:pt x="609" y="419"/>
                </a:lnTo>
                <a:lnTo>
                  <a:pt x="611" y="419"/>
                </a:lnTo>
                <a:lnTo>
                  <a:pt x="613" y="421"/>
                </a:lnTo>
                <a:lnTo>
                  <a:pt x="616" y="421"/>
                </a:lnTo>
                <a:lnTo>
                  <a:pt x="618" y="423"/>
                </a:lnTo>
                <a:lnTo>
                  <a:pt x="620" y="423"/>
                </a:lnTo>
                <a:lnTo>
                  <a:pt x="624" y="421"/>
                </a:lnTo>
                <a:lnTo>
                  <a:pt x="626" y="419"/>
                </a:lnTo>
                <a:lnTo>
                  <a:pt x="628" y="417"/>
                </a:lnTo>
                <a:lnTo>
                  <a:pt x="630" y="414"/>
                </a:lnTo>
                <a:lnTo>
                  <a:pt x="633" y="414"/>
                </a:lnTo>
                <a:lnTo>
                  <a:pt x="639" y="414"/>
                </a:lnTo>
                <a:lnTo>
                  <a:pt x="643" y="417"/>
                </a:lnTo>
                <a:lnTo>
                  <a:pt x="645" y="421"/>
                </a:lnTo>
                <a:lnTo>
                  <a:pt x="650" y="423"/>
                </a:lnTo>
                <a:lnTo>
                  <a:pt x="654" y="427"/>
                </a:lnTo>
                <a:lnTo>
                  <a:pt x="656" y="429"/>
                </a:lnTo>
                <a:lnTo>
                  <a:pt x="660" y="434"/>
                </a:lnTo>
                <a:lnTo>
                  <a:pt x="662" y="438"/>
                </a:lnTo>
                <a:lnTo>
                  <a:pt x="662" y="440"/>
                </a:lnTo>
                <a:lnTo>
                  <a:pt x="660" y="442"/>
                </a:lnTo>
                <a:lnTo>
                  <a:pt x="660" y="444"/>
                </a:lnTo>
                <a:lnTo>
                  <a:pt x="658" y="446"/>
                </a:lnTo>
                <a:lnTo>
                  <a:pt x="658" y="448"/>
                </a:lnTo>
                <a:lnTo>
                  <a:pt x="660" y="451"/>
                </a:lnTo>
                <a:lnTo>
                  <a:pt x="662" y="453"/>
                </a:lnTo>
                <a:lnTo>
                  <a:pt x="665" y="453"/>
                </a:lnTo>
                <a:lnTo>
                  <a:pt x="665" y="451"/>
                </a:lnTo>
                <a:lnTo>
                  <a:pt x="667" y="451"/>
                </a:lnTo>
                <a:lnTo>
                  <a:pt x="667" y="453"/>
                </a:lnTo>
                <a:lnTo>
                  <a:pt x="669" y="453"/>
                </a:lnTo>
                <a:lnTo>
                  <a:pt x="669" y="455"/>
                </a:lnTo>
                <a:lnTo>
                  <a:pt x="667" y="457"/>
                </a:lnTo>
                <a:lnTo>
                  <a:pt x="667" y="459"/>
                </a:lnTo>
                <a:lnTo>
                  <a:pt x="667" y="461"/>
                </a:lnTo>
                <a:lnTo>
                  <a:pt x="667" y="463"/>
                </a:lnTo>
                <a:lnTo>
                  <a:pt x="667" y="465"/>
                </a:lnTo>
                <a:lnTo>
                  <a:pt x="669" y="465"/>
                </a:lnTo>
                <a:lnTo>
                  <a:pt x="669" y="468"/>
                </a:lnTo>
                <a:lnTo>
                  <a:pt x="671" y="468"/>
                </a:lnTo>
                <a:lnTo>
                  <a:pt x="671" y="470"/>
                </a:lnTo>
                <a:lnTo>
                  <a:pt x="673" y="470"/>
                </a:lnTo>
                <a:lnTo>
                  <a:pt x="673" y="468"/>
                </a:lnTo>
                <a:lnTo>
                  <a:pt x="675" y="468"/>
                </a:lnTo>
                <a:lnTo>
                  <a:pt x="675" y="472"/>
                </a:lnTo>
                <a:lnTo>
                  <a:pt x="677" y="476"/>
                </a:lnTo>
                <a:lnTo>
                  <a:pt x="679" y="478"/>
                </a:lnTo>
                <a:lnTo>
                  <a:pt x="684" y="480"/>
                </a:lnTo>
                <a:lnTo>
                  <a:pt x="686" y="485"/>
                </a:lnTo>
                <a:lnTo>
                  <a:pt x="690" y="487"/>
                </a:lnTo>
                <a:lnTo>
                  <a:pt x="692" y="489"/>
                </a:lnTo>
                <a:lnTo>
                  <a:pt x="694" y="493"/>
                </a:lnTo>
                <a:lnTo>
                  <a:pt x="696" y="495"/>
                </a:lnTo>
                <a:lnTo>
                  <a:pt x="699" y="495"/>
                </a:lnTo>
                <a:lnTo>
                  <a:pt x="696" y="495"/>
                </a:lnTo>
                <a:lnTo>
                  <a:pt x="694" y="495"/>
                </a:lnTo>
                <a:lnTo>
                  <a:pt x="694" y="497"/>
                </a:lnTo>
                <a:lnTo>
                  <a:pt x="696" y="497"/>
                </a:lnTo>
                <a:lnTo>
                  <a:pt x="699" y="500"/>
                </a:lnTo>
                <a:lnTo>
                  <a:pt x="701" y="497"/>
                </a:lnTo>
                <a:lnTo>
                  <a:pt x="703" y="497"/>
                </a:lnTo>
                <a:lnTo>
                  <a:pt x="705" y="497"/>
                </a:lnTo>
                <a:lnTo>
                  <a:pt x="707" y="495"/>
                </a:lnTo>
                <a:lnTo>
                  <a:pt x="709" y="493"/>
                </a:lnTo>
                <a:lnTo>
                  <a:pt x="711" y="491"/>
                </a:lnTo>
                <a:lnTo>
                  <a:pt x="711" y="487"/>
                </a:lnTo>
                <a:lnTo>
                  <a:pt x="713" y="485"/>
                </a:lnTo>
                <a:lnTo>
                  <a:pt x="713" y="482"/>
                </a:lnTo>
                <a:lnTo>
                  <a:pt x="713" y="478"/>
                </a:lnTo>
                <a:lnTo>
                  <a:pt x="713" y="476"/>
                </a:lnTo>
                <a:lnTo>
                  <a:pt x="713" y="472"/>
                </a:lnTo>
                <a:lnTo>
                  <a:pt x="711" y="470"/>
                </a:lnTo>
                <a:lnTo>
                  <a:pt x="711" y="465"/>
                </a:lnTo>
                <a:lnTo>
                  <a:pt x="709" y="463"/>
                </a:lnTo>
                <a:lnTo>
                  <a:pt x="707" y="459"/>
                </a:lnTo>
                <a:lnTo>
                  <a:pt x="705" y="455"/>
                </a:lnTo>
                <a:lnTo>
                  <a:pt x="703" y="453"/>
                </a:lnTo>
                <a:lnTo>
                  <a:pt x="701" y="448"/>
                </a:lnTo>
                <a:lnTo>
                  <a:pt x="699" y="446"/>
                </a:lnTo>
                <a:lnTo>
                  <a:pt x="699" y="444"/>
                </a:lnTo>
                <a:lnTo>
                  <a:pt x="699" y="442"/>
                </a:lnTo>
                <a:lnTo>
                  <a:pt x="699" y="440"/>
                </a:lnTo>
                <a:lnTo>
                  <a:pt x="699" y="438"/>
                </a:lnTo>
                <a:lnTo>
                  <a:pt x="699" y="436"/>
                </a:lnTo>
                <a:lnTo>
                  <a:pt x="699" y="434"/>
                </a:lnTo>
                <a:lnTo>
                  <a:pt x="696" y="434"/>
                </a:lnTo>
                <a:lnTo>
                  <a:pt x="696" y="431"/>
                </a:lnTo>
                <a:lnTo>
                  <a:pt x="694" y="429"/>
                </a:lnTo>
                <a:lnTo>
                  <a:pt x="694" y="427"/>
                </a:lnTo>
                <a:lnTo>
                  <a:pt x="692" y="425"/>
                </a:lnTo>
                <a:lnTo>
                  <a:pt x="690" y="423"/>
                </a:lnTo>
                <a:lnTo>
                  <a:pt x="688" y="421"/>
                </a:lnTo>
                <a:lnTo>
                  <a:pt x="686" y="419"/>
                </a:lnTo>
                <a:lnTo>
                  <a:pt x="686" y="417"/>
                </a:lnTo>
                <a:lnTo>
                  <a:pt x="686" y="414"/>
                </a:lnTo>
                <a:lnTo>
                  <a:pt x="686" y="412"/>
                </a:lnTo>
                <a:lnTo>
                  <a:pt x="684" y="410"/>
                </a:lnTo>
                <a:lnTo>
                  <a:pt x="684" y="408"/>
                </a:lnTo>
                <a:lnTo>
                  <a:pt x="682" y="406"/>
                </a:lnTo>
                <a:lnTo>
                  <a:pt x="679" y="406"/>
                </a:lnTo>
                <a:lnTo>
                  <a:pt x="679" y="404"/>
                </a:lnTo>
                <a:lnTo>
                  <a:pt x="679" y="402"/>
                </a:lnTo>
                <a:lnTo>
                  <a:pt x="679" y="397"/>
                </a:lnTo>
                <a:lnTo>
                  <a:pt x="679" y="395"/>
                </a:lnTo>
                <a:lnTo>
                  <a:pt x="682" y="391"/>
                </a:lnTo>
                <a:lnTo>
                  <a:pt x="682" y="389"/>
                </a:lnTo>
                <a:lnTo>
                  <a:pt x="684" y="385"/>
                </a:lnTo>
                <a:lnTo>
                  <a:pt x="684" y="383"/>
                </a:lnTo>
                <a:lnTo>
                  <a:pt x="684" y="378"/>
                </a:lnTo>
                <a:lnTo>
                  <a:pt x="684" y="376"/>
                </a:lnTo>
                <a:lnTo>
                  <a:pt x="686" y="376"/>
                </a:lnTo>
                <a:lnTo>
                  <a:pt x="686" y="374"/>
                </a:lnTo>
                <a:lnTo>
                  <a:pt x="688" y="374"/>
                </a:lnTo>
                <a:lnTo>
                  <a:pt x="690" y="374"/>
                </a:lnTo>
                <a:lnTo>
                  <a:pt x="690" y="372"/>
                </a:lnTo>
                <a:lnTo>
                  <a:pt x="690" y="370"/>
                </a:lnTo>
                <a:lnTo>
                  <a:pt x="692" y="370"/>
                </a:lnTo>
                <a:lnTo>
                  <a:pt x="694" y="370"/>
                </a:lnTo>
                <a:lnTo>
                  <a:pt x="696" y="370"/>
                </a:lnTo>
                <a:lnTo>
                  <a:pt x="696" y="368"/>
                </a:lnTo>
                <a:lnTo>
                  <a:pt x="699" y="366"/>
                </a:lnTo>
                <a:lnTo>
                  <a:pt x="701" y="363"/>
                </a:lnTo>
                <a:lnTo>
                  <a:pt x="705" y="361"/>
                </a:lnTo>
                <a:lnTo>
                  <a:pt x="707" y="357"/>
                </a:lnTo>
                <a:lnTo>
                  <a:pt x="709" y="355"/>
                </a:lnTo>
                <a:lnTo>
                  <a:pt x="711" y="351"/>
                </a:lnTo>
                <a:lnTo>
                  <a:pt x="711" y="348"/>
                </a:lnTo>
                <a:lnTo>
                  <a:pt x="713" y="344"/>
                </a:lnTo>
                <a:lnTo>
                  <a:pt x="713" y="342"/>
                </a:lnTo>
                <a:lnTo>
                  <a:pt x="716" y="342"/>
                </a:lnTo>
                <a:lnTo>
                  <a:pt x="718" y="340"/>
                </a:lnTo>
                <a:lnTo>
                  <a:pt x="720" y="340"/>
                </a:lnTo>
                <a:lnTo>
                  <a:pt x="720" y="338"/>
                </a:lnTo>
                <a:lnTo>
                  <a:pt x="722" y="338"/>
                </a:lnTo>
                <a:lnTo>
                  <a:pt x="724" y="338"/>
                </a:lnTo>
                <a:lnTo>
                  <a:pt x="726" y="338"/>
                </a:lnTo>
                <a:lnTo>
                  <a:pt x="728" y="338"/>
                </a:lnTo>
                <a:lnTo>
                  <a:pt x="731" y="338"/>
                </a:lnTo>
                <a:lnTo>
                  <a:pt x="733" y="338"/>
                </a:lnTo>
                <a:lnTo>
                  <a:pt x="733" y="336"/>
                </a:lnTo>
                <a:lnTo>
                  <a:pt x="735" y="334"/>
                </a:lnTo>
                <a:lnTo>
                  <a:pt x="737" y="331"/>
                </a:lnTo>
                <a:lnTo>
                  <a:pt x="739" y="329"/>
                </a:lnTo>
                <a:lnTo>
                  <a:pt x="743" y="325"/>
                </a:lnTo>
                <a:lnTo>
                  <a:pt x="745" y="323"/>
                </a:lnTo>
                <a:lnTo>
                  <a:pt x="750" y="321"/>
                </a:lnTo>
                <a:lnTo>
                  <a:pt x="754" y="321"/>
                </a:lnTo>
                <a:lnTo>
                  <a:pt x="758" y="319"/>
                </a:lnTo>
                <a:lnTo>
                  <a:pt x="760" y="317"/>
                </a:lnTo>
                <a:lnTo>
                  <a:pt x="760" y="314"/>
                </a:lnTo>
                <a:lnTo>
                  <a:pt x="758" y="314"/>
                </a:lnTo>
                <a:lnTo>
                  <a:pt x="756" y="314"/>
                </a:lnTo>
                <a:lnTo>
                  <a:pt x="754" y="314"/>
                </a:lnTo>
                <a:lnTo>
                  <a:pt x="754" y="317"/>
                </a:lnTo>
                <a:lnTo>
                  <a:pt x="752" y="317"/>
                </a:lnTo>
                <a:lnTo>
                  <a:pt x="750" y="317"/>
                </a:lnTo>
                <a:lnTo>
                  <a:pt x="748" y="317"/>
                </a:lnTo>
                <a:lnTo>
                  <a:pt x="745" y="317"/>
                </a:lnTo>
                <a:lnTo>
                  <a:pt x="745" y="314"/>
                </a:lnTo>
                <a:lnTo>
                  <a:pt x="745" y="317"/>
                </a:lnTo>
                <a:lnTo>
                  <a:pt x="748" y="317"/>
                </a:lnTo>
                <a:lnTo>
                  <a:pt x="748" y="314"/>
                </a:lnTo>
                <a:lnTo>
                  <a:pt x="750" y="314"/>
                </a:lnTo>
                <a:lnTo>
                  <a:pt x="750" y="312"/>
                </a:lnTo>
                <a:lnTo>
                  <a:pt x="750" y="310"/>
                </a:lnTo>
                <a:lnTo>
                  <a:pt x="748" y="308"/>
                </a:lnTo>
                <a:lnTo>
                  <a:pt x="748" y="306"/>
                </a:lnTo>
                <a:lnTo>
                  <a:pt x="750" y="306"/>
                </a:lnTo>
                <a:lnTo>
                  <a:pt x="752" y="306"/>
                </a:lnTo>
                <a:lnTo>
                  <a:pt x="754" y="306"/>
                </a:lnTo>
                <a:lnTo>
                  <a:pt x="754" y="308"/>
                </a:lnTo>
                <a:lnTo>
                  <a:pt x="756" y="308"/>
                </a:lnTo>
                <a:lnTo>
                  <a:pt x="758" y="308"/>
                </a:lnTo>
                <a:lnTo>
                  <a:pt x="760" y="306"/>
                </a:lnTo>
                <a:lnTo>
                  <a:pt x="762" y="306"/>
                </a:lnTo>
                <a:lnTo>
                  <a:pt x="765" y="304"/>
                </a:lnTo>
                <a:lnTo>
                  <a:pt x="765" y="302"/>
                </a:lnTo>
                <a:lnTo>
                  <a:pt x="765" y="300"/>
                </a:lnTo>
                <a:lnTo>
                  <a:pt x="762" y="297"/>
                </a:lnTo>
                <a:lnTo>
                  <a:pt x="760" y="295"/>
                </a:lnTo>
                <a:lnTo>
                  <a:pt x="758" y="295"/>
                </a:lnTo>
                <a:lnTo>
                  <a:pt x="756" y="297"/>
                </a:lnTo>
                <a:lnTo>
                  <a:pt x="754" y="297"/>
                </a:lnTo>
                <a:lnTo>
                  <a:pt x="754" y="300"/>
                </a:lnTo>
                <a:lnTo>
                  <a:pt x="752" y="300"/>
                </a:lnTo>
                <a:lnTo>
                  <a:pt x="750" y="300"/>
                </a:lnTo>
                <a:lnTo>
                  <a:pt x="750" y="297"/>
                </a:lnTo>
                <a:lnTo>
                  <a:pt x="750" y="295"/>
                </a:lnTo>
                <a:lnTo>
                  <a:pt x="752" y="295"/>
                </a:lnTo>
                <a:lnTo>
                  <a:pt x="754" y="295"/>
                </a:lnTo>
                <a:lnTo>
                  <a:pt x="756" y="295"/>
                </a:lnTo>
                <a:lnTo>
                  <a:pt x="756" y="293"/>
                </a:lnTo>
                <a:lnTo>
                  <a:pt x="758" y="293"/>
                </a:lnTo>
                <a:lnTo>
                  <a:pt x="760" y="291"/>
                </a:lnTo>
                <a:lnTo>
                  <a:pt x="760" y="289"/>
                </a:lnTo>
                <a:lnTo>
                  <a:pt x="758" y="289"/>
                </a:lnTo>
                <a:lnTo>
                  <a:pt x="758" y="287"/>
                </a:lnTo>
                <a:lnTo>
                  <a:pt x="756" y="287"/>
                </a:lnTo>
                <a:lnTo>
                  <a:pt x="756" y="285"/>
                </a:lnTo>
                <a:lnTo>
                  <a:pt x="758" y="285"/>
                </a:lnTo>
                <a:lnTo>
                  <a:pt x="758" y="283"/>
                </a:lnTo>
                <a:lnTo>
                  <a:pt x="758" y="280"/>
                </a:lnTo>
                <a:lnTo>
                  <a:pt x="756" y="280"/>
                </a:lnTo>
                <a:lnTo>
                  <a:pt x="756" y="278"/>
                </a:lnTo>
                <a:lnTo>
                  <a:pt x="754" y="278"/>
                </a:lnTo>
                <a:lnTo>
                  <a:pt x="752" y="278"/>
                </a:lnTo>
                <a:lnTo>
                  <a:pt x="750" y="280"/>
                </a:lnTo>
                <a:lnTo>
                  <a:pt x="748" y="280"/>
                </a:lnTo>
                <a:lnTo>
                  <a:pt x="745" y="280"/>
                </a:lnTo>
                <a:lnTo>
                  <a:pt x="745" y="278"/>
                </a:lnTo>
                <a:lnTo>
                  <a:pt x="745" y="276"/>
                </a:lnTo>
                <a:lnTo>
                  <a:pt x="748" y="276"/>
                </a:lnTo>
                <a:lnTo>
                  <a:pt x="750" y="276"/>
                </a:lnTo>
                <a:lnTo>
                  <a:pt x="750" y="274"/>
                </a:lnTo>
                <a:lnTo>
                  <a:pt x="748" y="272"/>
                </a:lnTo>
                <a:lnTo>
                  <a:pt x="748" y="270"/>
                </a:lnTo>
                <a:lnTo>
                  <a:pt x="745" y="270"/>
                </a:lnTo>
                <a:lnTo>
                  <a:pt x="745" y="268"/>
                </a:lnTo>
                <a:lnTo>
                  <a:pt x="745" y="266"/>
                </a:lnTo>
                <a:lnTo>
                  <a:pt x="748" y="263"/>
                </a:lnTo>
                <a:lnTo>
                  <a:pt x="748" y="261"/>
                </a:lnTo>
                <a:lnTo>
                  <a:pt x="745" y="261"/>
                </a:lnTo>
                <a:lnTo>
                  <a:pt x="743" y="261"/>
                </a:lnTo>
                <a:lnTo>
                  <a:pt x="743" y="259"/>
                </a:lnTo>
                <a:lnTo>
                  <a:pt x="745" y="257"/>
                </a:lnTo>
                <a:lnTo>
                  <a:pt x="745" y="255"/>
                </a:lnTo>
                <a:lnTo>
                  <a:pt x="743" y="253"/>
                </a:lnTo>
                <a:lnTo>
                  <a:pt x="741" y="251"/>
                </a:lnTo>
                <a:lnTo>
                  <a:pt x="741" y="249"/>
                </a:lnTo>
                <a:lnTo>
                  <a:pt x="741" y="246"/>
                </a:lnTo>
                <a:lnTo>
                  <a:pt x="739" y="244"/>
                </a:lnTo>
                <a:lnTo>
                  <a:pt x="741" y="242"/>
                </a:lnTo>
                <a:lnTo>
                  <a:pt x="741" y="240"/>
                </a:lnTo>
                <a:lnTo>
                  <a:pt x="741" y="238"/>
                </a:lnTo>
                <a:lnTo>
                  <a:pt x="741" y="236"/>
                </a:lnTo>
                <a:lnTo>
                  <a:pt x="743" y="236"/>
                </a:lnTo>
                <a:lnTo>
                  <a:pt x="743" y="234"/>
                </a:lnTo>
                <a:lnTo>
                  <a:pt x="745" y="234"/>
                </a:lnTo>
                <a:lnTo>
                  <a:pt x="745" y="232"/>
                </a:lnTo>
                <a:lnTo>
                  <a:pt x="748" y="232"/>
                </a:lnTo>
                <a:lnTo>
                  <a:pt x="748" y="229"/>
                </a:lnTo>
                <a:lnTo>
                  <a:pt x="748" y="232"/>
                </a:lnTo>
                <a:lnTo>
                  <a:pt x="748" y="234"/>
                </a:lnTo>
                <a:lnTo>
                  <a:pt x="748" y="236"/>
                </a:lnTo>
                <a:lnTo>
                  <a:pt x="748" y="238"/>
                </a:lnTo>
                <a:lnTo>
                  <a:pt x="748" y="240"/>
                </a:lnTo>
                <a:lnTo>
                  <a:pt x="750" y="240"/>
                </a:lnTo>
                <a:lnTo>
                  <a:pt x="748" y="240"/>
                </a:lnTo>
                <a:lnTo>
                  <a:pt x="748" y="242"/>
                </a:lnTo>
                <a:lnTo>
                  <a:pt x="748" y="244"/>
                </a:lnTo>
                <a:lnTo>
                  <a:pt x="750" y="244"/>
                </a:lnTo>
                <a:lnTo>
                  <a:pt x="750" y="246"/>
                </a:lnTo>
                <a:lnTo>
                  <a:pt x="750" y="249"/>
                </a:lnTo>
                <a:lnTo>
                  <a:pt x="748" y="249"/>
                </a:lnTo>
                <a:lnTo>
                  <a:pt x="748" y="251"/>
                </a:lnTo>
                <a:lnTo>
                  <a:pt x="748" y="253"/>
                </a:lnTo>
                <a:lnTo>
                  <a:pt x="750" y="253"/>
                </a:lnTo>
                <a:lnTo>
                  <a:pt x="750" y="255"/>
                </a:lnTo>
                <a:lnTo>
                  <a:pt x="752" y="255"/>
                </a:lnTo>
                <a:lnTo>
                  <a:pt x="752" y="257"/>
                </a:lnTo>
                <a:lnTo>
                  <a:pt x="754" y="259"/>
                </a:lnTo>
                <a:lnTo>
                  <a:pt x="756" y="261"/>
                </a:lnTo>
                <a:lnTo>
                  <a:pt x="756" y="263"/>
                </a:lnTo>
                <a:lnTo>
                  <a:pt x="756" y="266"/>
                </a:lnTo>
                <a:lnTo>
                  <a:pt x="754" y="268"/>
                </a:lnTo>
                <a:lnTo>
                  <a:pt x="754" y="270"/>
                </a:lnTo>
                <a:lnTo>
                  <a:pt x="754" y="272"/>
                </a:lnTo>
                <a:lnTo>
                  <a:pt x="754" y="274"/>
                </a:lnTo>
                <a:lnTo>
                  <a:pt x="756" y="274"/>
                </a:lnTo>
                <a:lnTo>
                  <a:pt x="756" y="272"/>
                </a:lnTo>
                <a:lnTo>
                  <a:pt x="758" y="272"/>
                </a:lnTo>
                <a:lnTo>
                  <a:pt x="758" y="270"/>
                </a:lnTo>
                <a:lnTo>
                  <a:pt x="760" y="270"/>
                </a:lnTo>
                <a:lnTo>
                  <a:pt x="760" y="268"/>
                </a:lnTo>
                <a:lnTo>
                  <a:pt x="760" y="266"/>
                </a:lnTo>
                <a:lnTo>
                  <a:pt x="762" y="266"/>
                </a:lnTo>
                <a:lnTo>
                  <a:pt x="762" y="263"/>
                </a:lnTo>
                <a:lnTo>
                  <a:pt x="762" y="261"/>
                </a:lnTo>
                <a:lnTo>
                  <a:pt x="765" y="261"/>
                </a:lnTo>
                <a:lnTo>
                  <a:pt x="767" y="255"/>
                </a:lnTo>
                <a:lnTo>
                  <a:pt x="767" y="253"/>
                </a:lnTo>
                <a:lnTo>
                  <a:pt x="767" y="251"/>
                </a:lnTo>
                <a:lnTo>
                  <a:pt x="767" y="249"/>
                </a:lnTo>
                <a:lnTo>
                  <a:pt x="767" y="246"/>
                </a:lnTo>
                <a:lnTo>
                  <a:pt x="765" y="244"/>
                </a:lnTo>
                <a:lnTo>
                  <a:pt x="762" y="244"/>
                </a:lnTo>
                <a:lnTo>
                  <a:pt x="762" y="242"/>
                </a:lnTo>
                <a:lnTo>
                  <a:pt x="760" y="240"/>
                </a:lnTo>
                <a:lnTo>
                  <a:pt x="760" y="238"/>
                </a:lnTo>
                <a:lnTo>
                  <a:pt x="758" y="238"/>
                </a:lnTo>
                <a:lnTo>
                  <a:pt x="758" y="236"/>
                </a:lnTo>
                <a:lnTo>
                  <a:pt x="756" y="234"/>
                </a:lnTo>
                <a:lnTo>
                  <a:pt x="756" y="232"/>
                </a:lnTo>
                <a:lnTo>
                  <a:pt x="756" y="234"/>
                </a:lnTo>
                <a:lnTo>
                  <a:pt x="758" y="234"/>
                </a:lnTo>
                <a:lnTo>
                  <a:pt x="760" y="236"/>
                </a:lnTo>
                <a:lnTo>
                  <a:pt x="762" y="236"/>
                </a:lnTo>
                <a:lnTo>
                  <a:pt x="762" y="238"/>
                </a:lnTo>
                <a:lnTo>
                  <a:pt x="765" y="238"/>
                </a:lnTo>
                <a:lnTo>
                  <a:pt x="767" y="238"/>
                </a:lnTo>
                <a:lnTo>
                  <a:pt x="769" y="238"/>
                </a:lnTo>
                <a:lnTo>
                  <a:pt x="769" y="240"/>
                </a:lnTo>
                <a:lnTo>
                  <a:pt x="771" y="240"/>
                </a:lnTo>
                <a:lnTo>
                  <a:pt x="771" y="238"/>
                </a:lnTo>
                <a:lnTo>
                  <a:pt x="771" y="236"/>
                </a:lnTo>
                <a:lnTo>
                  <a:pt x="771" y="234"/>
                </a:lnTo>
                <a:lnTo>
                  <a:pt x="773" y="234"/>
                </a:lnTo>
                <a:lnTo>
                  <a:pt x="773" y="232"/>
                </a:lnTo>
                <a:lnTo>
                  <a:pt x="773" y="229"/>
                </a:lnTo>
                <a:lnTo>
                  <a:pt x="773" y="227"/>
                </a:lnTo>
                <a:lnTo>
                  <a:pt x="773" y="225"/>
                </a:lnTo>
                <a:lnTo>
                  <a:pt x="775" y="225"/>
                </a:lnTo>
                <a:lnTo>
                  <a:pt x="775" y="223"/>
                </a:lnTo>
                <a:lnTo>
                  <a:pt x="775" y="221"/>
                </a:lnTo>
                <a:lnTo>
                  <a:pt x="775" y="219"/>
                </a:lnTo>
                <a:lnTo>
                  <a:pt x="775" y="217"/>
                </a:lnTo>
                <a:lnTo>
                  <a:pt x="775" y="215"/>
                </a:lnTo>
                <a:lnTo>
                  <a:pt x="773" y="215"/>
                </a:lnTo>
                <a:lnTo>
                  <a:pt x="771" y="215"/>
                </a:lnTo>
                <a:lnTo>
                  <a:pt x="773" y="215"/>
                </a:lnTo>
                <a:lnTo>
                  <a:pt x="773" y="212"/>
                </a:lnTo>
                <a:lnTo>
                  <a:pt x="773" y="210"/>
                </a:lnTo>
                <a:lnTo>
                  <a:pt x="775" y="210"/>
                </a:lnTo>
                <a:lnTo>
                  <a:pt x="775" y="212"/>
                </a:lnTo>
                <a:lnTo>
                  <a:pt x="777" y="212"/>
                </a:lnTo>
                <a:lnTo>
                  <a:pt x="780" y="212"/>
                </a:lnTo>
                <a:lnTo>
                  <a:pt x="782" y="212"/>
                </a:lnTo>
                <a:lnTo>
                  <a:pt x="784" y="212"/>
                </a:lnTo>
                <a:lnTo>
                  <a:pt x="786" y="212"/>
                </a:lnTo>
                <a:lnTo>
                  <a:pt x="788" y="212"/>
                </a:lnTo>
                <a:lnTo>
                  <a:pt x="788" y="210"/>
                </a:lnTo>
                <a:lnTo>
                  <a:pt x="790" y="210"/>
                </a:lnTo>
                <a:lnTo>
                  <a:pt x="792" y="210"/>
                </a:lnTo>
                <a:lnTo>
                  <a:pt x="792" y="208"/>
                </a:lnTo>
                <a:lnTo>
                  <a:pt x="794" y="208"/>
                </a:lnTo>
                <a:lnTo>
                  <a:pt x="797" y="208"/>
                </a:lnTo>
                <a:lnTo>
                  <a:pt x="799" y="208"/>
                </a:lnTo>
                <a:lnTo>
                  <a:pt x="799" y="206"/>
                </a:lnTo>
                <a:lnTo>
                  <a:pt x="801" y="206"/>
                </a:lnTo>
                <a:lnTo>
                  <a:pt x="803" y="206"/>
                </a:lnTo>
                <a:lnTo>
                  <a:pt x="805" y="204"/>
                </a:lnTo>
                <a:lnTo>
                  <a:pt x="805" y="202"/>
                </a:lnTo>
                <a:lnTo>
                  <a:pt x="807" y="202"/>
                </a:lnTo>
                <a:lnTo>
                  <a:pt x="807" y="200"/>
                </a:lnTo>
                <a:lnTo>
                  <a:pt x="809" y="200"/>
                </a:lnTo>
                <a:lnTo>
                  <a:pt x="809" y="197"/>
                </a:lnTo>
                <a:lnTo>
                  <a:pt x="811" y="197"/>
                </a:lnTo>
                <a:lnTo>
                  <a:pt x="811" y="195"/>
                </a:lnTo>
                <a:lnTo>
                  <a:pt x="811" y="193"/>
                </a:lnTo>
                <a:lnTo>
                  <a:pt x="809" y="195"/>
                </a:lnTo>
                <a:lnTo>
                  <a:pt x="807" y="197"/>
                </a:lnTo>
                <a:lnTo>
                  <a:pt x="805" y="197"/>
                </a:lnTo>
                <a:lnTo>
                  <a:pt x="805" y="195"/>
                </a:lnTo>
                <a:lnTo>
                  <a:pt x="803" y="195"/>
                </a:lnTo>
                <a:lnTo>
                  <a:pt x="803" y="193"/>
                </a:lnTo>
                <a:lnTo>
                  <a:pt x="801" y="193"/>
                </a:lnTo>
                <a:lnTo>
                  <a:pt x="801" y="195"/>
                </a:lnTo>
                <a:lnTo>
                  <a:pt x="801" y="197"/>
                </a:lnTo>
                <a:lnTo>
                  <a:pt x="801" y="200"/>
                </a:lnTo>
                <a:lnTo>
                  <a:pt x="799" y="200"/>
                </a:lnTo>
                <a:lnTo>
                  <a:pt x="797" y="200"/>
                </a:lnTo>
                <a:lnTo>
                  <a:pt x="797" y="202"/>
                </a:lnTo>
                <a:lnTo>
                  <a:pt x="794" y="202"/>
                </a:lnTo>
                <a:lnTo>
                  <a:pt x="792" y="202"/>
                </a:lnTo>
                <a:lnTo>
                  <a:pt x="790" y="202"/>
                </a:lnTo>
                <a:lnTo>
                  <a:pt x="788" y="202"/>
                </a:lnTo>
                <a:lnTo>
                  <a:pt x="788" y="204"/>
                </a:lnTo>
                <a:lnTo>
                  <a:pt x="786" y="204"/>
                </a:lnTo>
                <a:lnTo>
                  <a:pt x="784" y="204"/>
                </a:lnTo>
                <a:lnTo>
                  <a:pt x="782" y="204"/>
                </a:lnTo>
                <a:lnTo>
                  <a:pt x="782" y="206"/>
                </a:lnTo>
                <a:lnTo>
                  <a:pt x="780" y="206"/>
                </a:lnTo>
                <a:lnTo>
                  <a:pt x="777" y="206"/>
                </a:lnTo>
                <a:lnTo>
                  <a:pt x="777" y="208"/>
                </a:lnTo>
                <a:lnTo>
                  <a:pt x="775" y="208"/>
                </a:lnTo>
                <a:lnTo>
                  <a:pt x="775" y="206"/>
                </a:lnTo>
                <a:lnTo>
                  <a:pt x="777" y="204"/>
                </a:lnTo>
                <a:lnTo>
                  <a:pt x="777" y="202"/>
                </a:lnTo>
                <a:lnTo>
                  <a:pt x="780" y="202"/>
                </a:lnTo>
                <a:lnTo>
                  <a:pt x="780" y="200"/>
                </a:lnTo>
                <a:lnTo>
                  <a:pt x="782" y="200"/>
                </a:lnTo>
                <a:lnTo>
                  <a:pt x="784" y="200"/>
                </a:lnTo>
                <a:lnTo>
                  <a:pt x="784" y="197"/>
                </a:lnTo>
                <a:lnTo>
                  <a:pt x="786" y="197"/>
                </a:lnTo>
                <a:lnTo>
                  <a:pt x="788" y="195"/>
                </a:lnTo>
                <a:lnTo>
                  <a:pt x="790" y="193"/>
                </a:lnTo>
                <a:lnTo>
                  <a:pt x="788" y="193"/>
                </a:lnTo>
                <a:lnTo>
                  <a:pt x="788" y="191"/>
                </a:lnTo>
                <a:lnTo>
                  <a:pt x="790" y="191"/>
                </a:lnTo>
                <a:lnTo>
                  <a:pt x="790" y="193"/>
                </a:lnTo>
                <a:lnTo>
                  <a:pt x="792" y="193"/>
                </a:lnTo>
                <a:lnTo>
                  <a:pt x="794" y="193"/>
                </a:lnTo>
                <a:lnTo>
                  <a:pt x="797" y="193"/>
                </a:lnTo>
                <a:lnTo>
                  <a:pt x="797" y="191"/>
                </a:lnTo>
                <a:lnTo>
                  <a:pt x="799" y="191"/>
                </a:lnTo>
                <a:lnTo>
                  <a:pt x="801" y="191"/>
                </a:lnTo>
                <a:lnTo>
                  <a:pt x="801" y="189"/>
                </a:lnTo>
                <a:lnTo>
                  <a:pt x="803" y="189"/>
                </a:lnTo>
                <a:lnTo>
                  <a:pt x="803" y="187"/>
                </a:lnTo>
                <a:lnTo>
                  <a:pt x="801" y="187"/>
                </a:lnTo>
                <a:lnTo>
                  <a:pt x="803" y="187"/>
                </a:lnTo>
                <a:lnTo>
                  <a:pt x="803" y="189"/>
                </a:lnTo>
                <a:lnTo>
                  <a:pt x="805" y="189"/>
                </a:lnTo>
                <a:lnTo>
                  <a:pt x="805" y="187"/>
                </a:lnTo>
                <a:lnTo>
                  <a:pt x="807" y="187"/>
                </a:lnTo>
                <a:lnTo>
                  <a:pt x="809" y="187"/>
                </a:lnTo>
                <a:lnTo>
                  <a:pt x="809" y="185"/>
                </a:lnTo>
                <a:lnTo>
                  <a:pt x="809" y="183"/>
                </a:lnTo>
                <a:lnTo>
                  <a:pt x="809" y="185"/>
                </a:lnTo>
                <a:lnTo>
                  <a:pt x="811" y="185"/>
                </a:lnTo>
                <a:lnTo>
                  <a:pt x="814" y="187"/>
                </a:lnTo>
                <a:lnTo>
                  <a:pt x="814" y="185"/>
                </a:lnTo>
                <a:lnTo>
                  <a:pt x="816" y="185"/>
                </a:lnTo>
                <a:lnTo>
                  <a:pt x="814" y="183"/>
                </a:lnTo>
                <a:lnTo>
                  <a:pt x="816" y="183"/>
                </a:lnTo>
                <a:lnTo>
                  <a:pt x="814" y="183"/>
                </a:lnTo>
                <a:lnTo>
                  <a:pt x="816" y="183"/>
                </a:lnTo>
                <a:lnTo>
                  <a:pt x="818" y="183"/>
                </a:lnTo>
                <a:lnTo>
                  <a:pt x="818" y="180"/>
                </a:lnTo>
                <a:lnTo>
                  <a:pt x="820" y="180"/>
                </a:lnTo>
                <a:lnTo>
                  <a:pt x="820" y="178"/>
                </a:lnTo>
                <a:lnTo>
                  <a:pt x="822" y="178"/>
                </a:lnTo>
                <a:lnTo>
                  <a:pt x="822" y="180"/>
                </a:lnTo>
                <a:lnTo>
                  <a:pt x="822" y="183"/>
                </a:lnTo>
                <a:lnTo>
                  <a:pt x="824" y="183"/>
                </a:lnTo>
                <a:lnTo>
                  <a:pt x="824" y="180"/>
                </a:lnTo>
                <a:lnTo>
                  <a:pt x="826" y="180"/>
                </a:lnTo>
                <a:lnTo>
                  <a:pt x="828" y="180"/>
                </a:lnTo>
                <a:lnTo>
                  <a:pt x="831" y="180"/>
                </a:lnTo>
                <a:lnTo>
                  <a:pt x="833" y="178"/>
                </a:lnTo>
                <a:lnTo>
                  <a:pt x="835" y="178"/>
                </a:lnTo>
                <a:lnTo>
                  <a:pt x="837" y="178"/>
                </a:lnTo>
                <a:lnTo>
                  <a:pt x="837" y="176"/>
                </a:lnTo>
                <a:lnTo>
                  <a:pt x="835" y="174"/>
                </a:lnTo>
                <a:lnTo>
                  <a:pt x="835" y="172"/>
                </a:lnTo>
                <a:lnTo>
                  <a:pt x="833" y="172"/>
                </a:lnTo>
                <a:lnTo>
                  <a:pt x="833" y="170"/>
                </a:lnTo>
                <a:lnTo>
                  <a:pt x="833" y="172"/>
                </a:lnTo>
                <a:lnTo>
                  <a:pt x="833" y="174"/>
                </a:lnTo>
                <a:lnTo>
                  <a:pt x="835" y="176"/>
                </a:lnTo>
                <a:lnTo>
                  <a:pt x="833" y="176"/>
                </a:lnTo>
                <a:lnTo>
                  <a:pt x="831" y="176"/>
                </a:lnTo>
                <a:lnTo>
                  <a:pt x="828" y="176"/>
                </a:lnTo>
                <a:lnTo>
                  <a:pt x="828" y="178"/>
                </a:lnTo>
                <a:lnTo>
                  <a:pt x="826" y="178"/>
                </a:lnTo>
                <a:lnTo>
                  <a:pt x="826" y="176"/>
                </a:lnTo>
                <a:lnTo>
                  <a:pt x="826" y="174"/>
                </a:lnTo>
                <a:lnTo>
                  <a:pt x="824" y="174"/>
                </a:lnTo>
                <a:lnTo>
                  <a:pt x="822" y="174"/>
                </a:lnTo>
                <a:lnTo>
                  <a:pt x="822" y="172"/>
                </a:lnTo>
                <a:lnTo>
                  <a:pt x="820" y="172"/>
                </a:lnTo>
                <a:lnTo>
                  <a:pt x="820" y="170"/>
                </a:lnTo>
                <a:lnTo>
                  <a:pt x="818" y="168"/>
                </a:lnTo>
                <a:lnTo>
                  <a:pt x="818" y="166"/>
                </a:lnTo>
                <a:lnTo>
                  <a:pt x="816" y="163"/>
                </a:lnTo>
                <a:lnTo>
                  <a:pt x="816" y="161"/>
                </a:lnTo>
                <a:lnTo>
                  <a:pt x="816" y="159"/>
                </a:lnTo>
                <a:lnTo>
                  <a:pt x="818" y="157"/>
                </a:lnTo>
                <a:lnTo>
                  <a:pt x="820" y="155"/>
                </a:lnTo>
                <a:lnTo>
                  <a:pt x="822" y="155"/>
                </a:lnTo>
                <a:lnTo>
                  <a:pt x="824" y="155"/>
                </a:lnTo>
                <a:lnTo>
                  <a:pt x="824" y="153"/>
                </a:lnTo>
                <a:lnTo>
                  <a:pt x="822" y="153"/>
                </a:lnTo>
                <a:lnTo>
                  <a:pt x="820" y="153"/>
                </a:lnTo>
                <a:lnTo>
                  <a:pt x="818" y="153"/>
                </a:lnTo>
                <a:lnTo>
                  <a:pt x="816" y="153"/>
                </a:lnTo>
                <a:lnTo>
                  <a:pt x="814" y="153"/>
                </a:lnTo>
                <a:lnTo>
                  <a:pt x="814" y="155"/>
                </a:lnTo>
                <a:lnTo>
                  <a:pt x="811" y="155"/>
                </a:lnTo>
                <a:lnTo>
                  <a:pt x="811" y="157"/>
                </a:lnTo>
                <a:lnTo>
                  <a:pt x="809" y="157"/>
                </a:lnTo>
                <a:lnTo>
                  <a:pt x="816" y="149"/>
                </a:lnTo>
                <a:lnTo>
                  <a:pt x="822" y="149"/>
                </a:lnTo>
                <a:lnTo>
                  <a:pt x="820" y="149"/>
                </a:lnTo>
                <a:lnTo>
                  <a:pt x="820" y="146"/>
                </a:lnTo>
                <a:lnTo>
                  <a:pt x="820" y="144"/>
                </a:lnTo>
                <a:lnTo>
                  <a:pt x="822" y="144"/>
                </a:lnTo>
                <a:lnTo>
                  <a:pt x="822" y="142"/>
                </a:lnTo>
                <a:lnTo>
                  <a:pt x="822" y="140"/>
                </a:lnTo>
                <a:lnTo>
                  <a:pt x="824" y="138"/>
                </a:lnTo>
                <a:lnTo>
                  <a:pt x="826" y="138"/>
                </a:lnTo>
                <a:lnTo>
                  <a:pt x="826" y="136"/>
                </a:lnTo>
                <a:lnTo>
                  <a:pt x="826" y="134"/>
                </a:lnTo>
                <a:lnTo>
                  <a:pt x="828" y="134"/>
                </a:lnTo>
                <a:lnTo>
                  <a:pt x="828" y="132"/>
                </a:lnTo>
                <a:lnTo>
                  <a:pt x="831" y="132"/>
                </a:lnTo>
                <a:lnTo>
                  <a:pt x="833" y="134"/>
                </a:lnTo>
                <a:lnTo>
                  <a:pt x="833" y="132"/>
                </a:lnTo>
                <a:lnTo>
                  <a:pt x="833" y="129"/>
                </a:lnTo>
                <a:lnTo>
                  <a:pt x="835" y="127"/>
                </a:lnTo>
                <a:lnTo>
                  <a:pt x="835" y="125"/>
                </a:lnTo>
                <a:lnTo>
                  <a:pt x="835" y="123"/>
                </a:lnTo>
                <a:lnTo>
                  <a:pt x="837" y="123"/>
                </a:lnTo>
                <a:lnTo>
                  <a:pt x="839" y="125"/>
                </a:lnTo>
                <a:lnTo>
                  <a:pt x="841" y="125"/>
                </a:lnTo>
                <a:lnTo>
                  <a:pt x="843" y="125"/>
                </a:lnTo>
                <a:lnTo>
                  <a:pt x="846" y="125"/>
                </a:lnTo>
                <a:lnTo>
                  <a:pt x="848" y="123"/>
                </a:lnTo>
                <a:lnTo>
                  <a:pt x="850" y="121"/>
                </a:lnTo>
                <a:lnTo>
                  <a:pt x="852" y="121"/>
                </a:lnTo>
                <a:lnTo>
                  <a:pt x="854" y="119"/>
                </a:lnTo>
                <a:lnTo>
                  <a:pt x="854" y="117"/>
                </a:lnTo>
                <a:lnTo>
                  <a:pt x="856" y="117"/>
                </a:lnTo>
                <a:lnTo>
                  <a:pt x="858" y="115"/>
                </a:lnTo>
                <a:lnTo>
                  <a:pt x="860" y="112"/>
                </a:lnTo>
                <a:lnTo>
                  <a:pt x="860" y="110"/>
                </a:lnTo>
                <a:lnTo>
                  <a:pt x="860" y="108"/>
                </a:lnTo>
                <a:lnTo>
                  <a:pt x="863" y="108"/>
                </a:lnTo>
                <a:lnTo>
                  <a:pt x="860" y="106"/>
                </a:lnTo>
                <a:lnTo>
                  <a:pt x="860" y="104"/>
                </a:lnTo>
                <a:lnTo>
                  <a:pt x="858" y="104"/>
                </a:lnTo>
                <a:lnTo>
                  <a:pt x="858" y="102"/>
                </a:lnTo>
                <a:lnTo>
                  <a:pt x="856" y="102"/>
                </a:lnTo>
                <a:lnTo>
                  <a:pt x="854" y="102"/>
                </a:lnTo>
                <a:lnTo>
                  <a:pt x="852" y="102"/>
                </a:lnTo>
                <a:lnTo>
                  <a:pt x="852" y="100"/>
                </a:lnTo>
                <a:lnTo>
                  <a:pt x="852" y="98"/>
                </a:lnTo>
                <a:lnTo>
                  <a:pt x="852" y="95"/>
                </a:lnTo>
                <a:lnTo>
                  <a:pt x="850" y="95"/>
                </a:lnTo>
                <a:lnTo>
                  <a:pt x="848" y="95"/>
                </a:lnTo>
                <a:lnTo>
                  <a:pt x="846" y="95"/>
                </a:lnTo>
                <a:lnTo>
                  <a:pt x="843" y="91"/>
                </a:lnTo>
                <a:lnTo>
                  <a:pt x="843" y="87"/>
                </a:lnTo>
                <a:lnTo>
                  <a:pt x="841" y="83"/>
                </a:lnTo>
                <a:lnTo>
                  <a:pt x="839" y="78"/>
                </a:lnTo>
                <a:lnTo>
                  <a:pt x="837" y="76"/>
                </a:lnTo>
                <a:lnTo>
                  <a:pt x="835" y="72"/>
                </a:lnTo>
                <a:lnTo>
                  <a:pt x="831" y="70"/>
                </a:lnTo>
                <a:lnTo>
                  <a:pt x="826" y="70"/>
                </a:lnTo>
                <a:lnTo>
                  <a:pt x="826" y="72"/>
                </a:lnTo>
                <a:lnTo>
                  <a:pt x="824" y="72"/>
                </a:lnTo>
                <a:lnTo>
                  <a:pt x="822" y="72"/>
                </a:lnTo>
                <a:lnTo>
                  <a:pt x="820" y="72"/>
                </a:lnTo>
                <a:lnTo>
                  <a:pt x="820" y="70"/>
                </a:lnTo>
                <a:lnTo>
                  <a:pt x="818" y="70"/>
                </a:lnTo>
                <a:lnTo>
                  <a:pt x="816" y="70"/>
                </a:lnTo>
                <a:lnTo>
                  <a:pt x="816" y="74"/>
                </a:lnTo>
                <a:lnTo>
                  <a:pt x="814" y="78"/>
                </a:lnTo>
                <a:lnTo>
                  <a:pt x="814" y="83"/>
                </a:lnTo>
                <a:lnTo>
                  <a:pt x="811" y="87"/>
                </a:lnTo>
                <a:lnTo>
                  <a:pt x="809" y="91"/>
                </a:lnTo>
                <a:lnTo>
                  <a:pt x="809" y="95"/>
                </a:lnTo>
                <a:lnTo>
                  <a:pt x="809" y="100"/>
                </a:lnTo>
                <a:lnTo>
                  <a:pt x="809" y="104"/>
                </a:lnTo>
                <a:lnTo>
                  <a:pt x="809" y="106"/>
                </a:lnTo>
                <a:lnTo>
                  <a:pt x="807" y="106"/>
                </a:lnTo>
                <a:lnTo>
                  <a:pt x="807" y="108"/>
                </a:lnTo>
                <a:lnTo>
                  <a:pt x="805" y="108"/>
                </a:lnTo>
                <a:lnTo>
                  <a:pt x="805" y="110"/>
                </a:lnTo>
                <a:lnTo>
                  <a:pt x="803" y="110"/>
                </a:lnTo>
                <a:lnTo>
                  <a:pt x="803" y="112"/>
                </a:lnTo>
                <a:lnTo>
                  <a:pt x="801" y="112"/>
                </a:lnTo>
                <a:lnTo>
                  <a:pt x="799" y="115"/>
                </a:lnTo>
                <a:lnTo>
                  <a:pt x="797" y="117"/>
                </a:lnTo>
                <a:lnTo>
                  <a:pt x="769" y="123"/>
                </a:lnTo>
                <a:lnTo>
                  <a:pt x="750" y="127"/>
                </a:lnTo>
                <a:lnTo>
                  <a:pt x="748" y="129"/>
                </a:lnTo>
                <a:lnTo>
                  <a:pt x="745" y="129"/>
                </a:lnTo>
                <a:lnTo>
                  <a:pt x="743" y="132"/>
                </a:lnTo>
                <a:lnTo>
                  <a:pt x="743" y="134"/>
                </a:lnTo>
                <a:lnTo>
                  <a:pt x="743" y="136"/>
                </a:lnTo>
                <a:lnTo>
                  <a:pt x="743" y="138"/>
                </a:lnTo>
                <a:lnTo>
                  <a:pt x="743" y="140"/>
                </a:lnTo>
                <a:lnTo>
                  <a:pt x="741" y="140"/>
                </a:lnTo>
                <a:lnTo>
                  <a:pt x="739" y="142"/>
                </a:lnTo>
                <a:lnTo>
                  <a:pt x="737" y="144"/>
                </a:lnTo>
                <a:lnTo>
                  <a:pt x="735" y="146"/>
                </a:lnTo>
                <a:lnTo>
                  <a:pt x="735" y="149"/>
                </a:lnTo>
                <a:lnTo>
                  <a:pt x="733" y="149"/>
                </a:lnTo>
                <a:lnTo>
                  <a:pt x="731" y="151"/>
                </a:lnTo>
                <a:lnTo>
                  <a:pt x="728" y="153"/>
                </a:lnTo>
                <a:lnTo>
                  <a:pt x="726" y="153"/>
                </a:lnTo>
                <a:lnTo>
                  <a:pt x="726" y="155"/>
                </a:lnTo>
                <a:lnTo>
                  <a:pt x="726" y="157"/>
                </a:lnTo>
                <a:lnTo>
                  <a:pt x="722" y="159"/>
                </a:lnTo>
                <a:lnTo>
                  <a:pt x="718" y="161"/>
                </a:lnTo>
                <a:lnTo>
                  <a:pt x="713" y="163"/>
                </a:lnTo>
                <a:lnTo>
                  <a:pt x="709" y="163"/>
                </a:lnTo>
                <a:lnTo>
                  <a:pt x="705" y="163"/>
                </a:lnTo>
                <a:lnTo>
                  <a:pt x="701" y="166"/>
                </a:lnTo>
                <a:lnTo>
                  <a:pt x="699" y="166"/>
                </a:lnTo>
                <a:lnTo>
                  <a:pt x="694" y="168"/>
                </a:lnTo>
                <a:lnTo>
                  <a:pt x="694" y="170"/>
                </a:lnTo>
                <a:lnTo>
                  <a:pt x="694" y="172"/>
                </a:lnTo>
                <a:lnTo>
                  <a:pt x="692" y="174"/>
                </a:lnTo>
                <a:lnTo>
                  <a:pt x="692" y="176"/>
                </a:lnTo>
                <a:lnTo>
                  <a:pt x="690" y="176"/>
                </a:lnTo>
                <a:lnTo>
                  <a:pt x="690" y="178"/>
                </a:lnTo>
                <a:lnTo>
                  <a:pt x="688" y="180"/>
                </a:lnTo>
                <a:lnTo>
                  <a:pt x="688" y="183"/>
                </a:lnTo>
                <a:lnTo>
                  <a:pt x="688" y="180"/>
                </a:lnTo>
                <a:lnTo>
                  <a:pt x="686" y="183"/>
                </a:lnTo>
                <a:lnTo>
                  <a:pt x="684" y="185"/>
                </a:lnTo>
                <a:lnTo>
                  <a:pt x="682" y="187"/>
                </a:lnTo>
                <a:lnTo>
                  <a:pt x="679" y="189"/>
                </a:lnTo>
                <a:lnTo>
                  <a:pt x="677" y="189"/>
                </a:lnTo>
                <a:lnTo>
                  <a:pt x="677" y="191"/>
                </a:lnTo>
                <a:lnTo>
                  <a:pt x="675" y="191"/>
                </a:lnTo>
                <a:lnTo>
                  <a:pt x="673" y="191"/>
                </a:lnTo>
                <a:lnTo>
                  <a:pt x="671" y="191"/>
                </a:lnTo>
                <a:lnTo>
                  <a:pt x="669" y="193"/>
                </a:lnTo>
                <a:lnTo>
                  <a:pt x="665" y="195"/>
                </a:lnTo>
                <a:lnTo>
                  <a:pt x="662" y="195"/>
                </a:lnTo>
                <a:lnTo>
                  <a:pt x="658" y="197"/>
                </a:lnTo>
                <a:lnTo>
                  <a:pt x="656" y="197"/>
                </a:lnTo>
                <a:lnTo>
                  <a:pt x="652" y="200"/>
                </a:lnTo>
                <a:lnTo>
                  <a:pt x="650" y="202"/>
                </a:lnTo>
                <a:lnTo>
                  <a:pt x="647" y="204"/>
                </a:lnTo>
                <a:lnTo>
                  <a:pt x="645" y="206"/>
                </a:lnTo>
                <a:lnTo>
                  <a:pt x="643" y="208"/>
                </a:lnTo>
                <a:lnTo>
                  <a:pt x="641" y="206"/>
                </a:lnTo>
                <a:lnTo>
                  <a:pt x="639" y="206"/>
                </a:lnTo>
                <a:lnTo>
                  <a:pt x="637" y="206"/>
                </a:lnTo>
                <a:lnTo>
                  <a:pt x="637" y="204"/>
                </a:lnTo>
                <a:lnTo>
                  <a:pt x="637" y="202"/>
                </a:lnTo>
                <a:lnTo>
                  <a:pt x="637" y="200"/>
                </a:lnTo>
                <a:lnTo>
                  <a:pt x="637" y="197"/>
                </a:lnTo>
                <a:lnTo>
                  <a:pt x="639" y="195"/>
                </a:lnTo>
                <a:lnTo>
                  <a:pt x="641" y="193"/>
                </a:lnTo>
                <a:lnTo>
                  <a:pt x="641" y="191"/>
                </a:lnTo>
                <a:lnTo>
                  <a:pt x="643" y="187"/>
                </a:lnTo>
                <a:lnTo>
                  <a:pt x="643" y="185"/>
                </a:lnTo>
                <a:lnTo>
                  <a:pt x="643" y="183"/>
                </a:lnTo>
                <a:lnTo>
                  <a:pt x="643" y="180"/>
                </a:lnTo>
                <a:lnTo>
                  <a:pt x="645" y="180"/>
                </a:lnTo>
                <a:lnTo>
                  <a:pt x="645" y="178"/>
                </a:lnTo>
                <a:lnTo>
                  <a:pt x="645" y="176"/>
                </a:lnTo>
                <a:lnTo>
                  <a:pt x="647" y="176"/>
                </a:lnTo>
                <a:lnTo>
                  <a:pt x="645" y="170"/>
                </a:lnTo>
                <a:lnTo>
                  <a:pt x="643" y="161"/>
                </a:lnTo>
                <a:lnTo>
                  <a:pt x="641" y="155"/>
                </a:lnTo>
                <a:lnTo>
                  <a:pt x="637" y="149"/>
                </a:lnTo>
                <a:lnTo>
                  <a:pt x="635" y="142"/>
                </a:lnTo>
                <a:lnTo>
                  <a:pt x="628" y="136"/>
                </a:lnTo>
                <a:lnTo>
                  <a:pt x="622" y="134"/>
                </a:lnTo>
                <a:lnTo>
                  <a:pt x="613" y="132"/>
                </a:lnTo>
                <a:lnTo>
                  <a:pt x="611" y="132"/>
                </a:lnTo>
                <a:lnTo>
                  <a:pt x="611" y="129"/>
                </a:lnTo>
                <a:lnTo>
                  <a:pt x="611" y="127"/>
                </a:lnTo>
                <a:lnTo>
                  <a:pt x="611" y="125"/>
                </a:lnTo>
                <a:lnTo>
                  <a:pt x="609" y="125"/>
                </a:lnTo>
                <a:lnTo>
                  <a:pt x="607" y="125"/>
                </a:lnTo>
                <a:lnTo>
                  <a:pt x="607" y="123"/>
                </a:lnTo>
                <a:lnTo>
                  <a:pt x="607" y="121"/>
                </a:lnTo>
                <a:lnTo>
                  <a:pt x="605" y="119"/>
                </a:lnTo>
                <a:lnTo>
                  <a:pt x="603" y="117"/>
                </a:lnTo>
                <a:lnTo>
                  <a:pt x="601" y="115"/>
                </a:lnTo>
                <a:lnTo>
                  <a:pt x="596" y="112"/>
                </a:lnTo>
                <a:lnTo>
                  <a:pt x="594" y="110"/>
                </a:lnTo>
                <a:lnTo>
                  <a:pt x="592" y="110"/>
                </a:lnTo>
                <a:lnTo>
                  <a:pt x="586" y="106"/>
                </a:lnTo>
                <a:lnTo>
                  <a:pt x="581" y="104"/>
                </a:lnTo>
                <a:lnTo>
                  <a:pt x="577" y="102"/>
                </a:lnTo>
                <a:lnTo>
                  <a:pt x="571" y="100"/>
                </a:lnTo>
                <a:lnTo>
                  <a:pt x="567" y="98"/>
                </a:lnTo>
                <a:lnTo>
                  <a:pt x="560" y="95"/>
                </a:lnTo>
                <a:lnTo>
                  <a:pt x="556" y="93"/>
                </a:lnTo>
                <a:lnTo>
                  <a:pt x="550" y="91"/>
                </a:lnTo>
                <a:lnTo>
                  <a:pt x="547" y="91"/>
                </a:lnTo>
                <a:lnTo>
                  <a:pt x="545" y="91"/>
                </a:lnTo>
                <a:lnTo>
                  <a:pt x="543" y="93"/>
                </a:lnTo>
                <a:lnTo>
                  <a:pt x="541" y="93"/>
                </a:lnTo>
                <a:lnTo>
                  <a:pt x="539" y="95"/>
                </a:lnTo>
                <a:lnTo>
                  <a:pt x="537" y="95"/>
                </a:lnTo>
                <a:lnTo>
                  <a:pt x="532" y="98"/>
                </a:lnTo>
                <a:lnTo>
                  <a:pt x="537" y="95"/>
                </a:lnTo>
                <a:lnTo>
                  <a:pt x="535" y="98"/>
                </a:lnTo>
                <a:lnTo>
                  <a:pt x="530" y="98"/>
                </a:lnTo>
                <a:lnTo>
                  <a:pt x="528" y="98"/>
                </a:lnTo>
                <a:lnTo>
                  <a:pt x="524" y="98"/>
                </a:lnTo>
                <a:lnTo>
                  <a:pt x="522" y="98"/>
                </a:lnTo>
                <a:lnTo>
                  <a:pt x="518" y="95"/>
                </a:lnTo>
                <a:lnTo>
                  <a:pt x="515" y="95"/>
                </a:lnTo>
                <a:lnTo>
                  <a:pt x="511" y="98"/>
                </a:lnTo>
                <a:lnTo>
                  <a:pt x="511" y="95"/>
                </a:lnTo>
                <a:lnTo>
                  <a:pt x="509" y="93"/>
                </a:lnTo>
                <a:lnTo>
                  <a:pt x="507" y="93"/>
                </a:lnTo>
                <a:lnTo>
                  <a:pt x="505" y="93"/>
                </a:lnTo>
                <a:lnTo>
                  <a:pt x="503" y="93"/>
                </a:lnTo>
                <a:lnTo>
                  <a:pt x="503" y="95"/>
                </a:lnTo>
                <a:lnTo>
                  <a:pt x="501" y="95"/>
                </a:lnTo>
                <a:lnTo>
                  <a:pt x="498" y="93"/>
                </a:lnTo>
                <a:lnTo>
                  <a:pt x="496" y="91"/>
                </a:lnTo>
                <a:lnTo>
                  <a:pt x="494" y="91"/>
                </a:lnTo>
                <a:lnTo>
                  <a:pt x="492" y="89"/>
                </a:lnTo>
                <a:lnTo>
                  <a:pt x="490" y="89"/>
                </a:lnTo>
                <a:lnTo>
                  <a:pt x="488" y="87"/>
                </a:lnTo>
                <a:lnTo>
                  <a:pt x="486" y="87"/>
                </a:lnTo>
                <a:lnTo>
                  <a:pt x="481" y="87"/>
                </a:lnTo>
                <a:lnTo>
                  <a:pt x="479" y="87"/>
                </a:lnTo>
                <a:lnTo>
                  <a:pt x="479" y="89"/>
                </a:lnTo>
                <a:lnTo>
                  <a:pt x="477" y="89"/>
                </a:lnTo>
                <a:lnTo>
                  <a:pt x="479" y="91"/>
                </a:lnTo>
                <a:lnTo>
                  <a:pt x="477" y="91"/>
                </a:lnTo>
                <a:lnTo>
                  <a:pt x="475" y="89"/>
                </a:lnTo>
                <a:lnTo>
                  <a:pt x="473" y="89"/>
                </a:lnTo>
                <a:lnTo>
                  <a:pt x="471" y="87"/>
                </a:lnTo>
                <a:lnTo>
                  <a:pt x="469" y="85"/>
                </a:lnTo>
                <a:lnTo>
                  <a:pt x="466" y="85"/>
                </a:lnTo>
                <a:lnTo>
                  <a:pt x="464" y="78"/>
                </a:lnTo>
                <a:lnTo>
                  <a:pt x="462" y="72"/>
                </a:lnTo>
                <a:lnTo>
                  <a:pt x="458" y="72"/>
                </a:lnTo>
                <a:lnTo>
                  <a:pt x="456" y="76"/>
                </a:lnTo>
                <a:lnTo>
                  <a:pt x="437" y="76"/>
                </a:lnTo>
                <a:lnTo>
                  <a:pt x="343" y="63"/>
                </a:lnTo>
                <a:lnTo>
                  <a:pt x="185" y="27"/>
                </a:lnTo>
                <a:lnTo>
                  <a:pt x="175" y="25"/>
                </a:lnTo>
              </a:path>
            </a:pathLst>
          </a:custGeom>
          <a:solidFill>
            <a:srgbClr val="000000"/>
          </a:solidFill>
          <a:ln w="9525" cap="rnd">
            <a:noFill/>
            <a:round/>
            <a:headEnd/>
            <a:tailEnd/>
          </a:ln>
          <a:effectLst/>
        </p:spPr>
        <p:txBody>
          <a:bodyPr/>
          <a:lstStyle/>
          <a:p>
            <a:endParaRPr lang="en-US"/>
          </a:p>
        </p:txBody>
      </p:sp>
      <p:sp>
        <p:nvSpPr>
          <p:cNvPr id="39281" name="Freeform 369"/>
          <p:cNvSpPr>
            <a:spLocks/>
          </p:cNvSpPr>
          <p:nvPr/>
        </p:nvSpPr>
        <p:spPr bwMode="auto">
          <a:xfrm>
            <a:off x="1782763" y="1922463"/>
            <a:ext cx="149225" cy="66675"/>
          </a:xfrm>
          <a:custGeom>
            <a:avLst/>
            <a:gdLst/>
            <a:ahLst/>
            <a:cxnLst>
              <a:cxn ang="0">
                <a:pos x="6" y="9"/>
              </a:cxn>
              <a:cxn ang="0">
                <a:pos x="2" y="9"/>
              </a:cxn>
              <a:cxn ang="0">
                <a:pos x="75" y="36"/>
              </a:cxn>
              <a:cxn ang="0">
                <a:pos x="79" y="28"/>
              </a:cxn>
              <a:cxn ang="0">
                <a:pos x="4" y="2"/>
              </a:cxn>
              <a:cxn ang="0">
                <a:pos x="0" y="2"/>
              </a:cxn>
              <a:cxn ang="0">
                <a:pos x="4" y="2"/>
              </a:cxn>
              <a:cxn ang="0">
                <a:pos x="2" y="0"/>
              </a:cxn>
              <a:cxn ang="0">
                <a:pos x="0" y="2"/>
              </a:cxn>
              <a:cxn ang="0">
                <a:pos x="6" y="9"/>
              </a:cxn>
            </a:cxnLst>
            <a:rect l="0" t="0" r="r" b="b"/>
            <a:pathLst>
              <a:path w="80" h="37">
                <a:moveTo>
                  <a:pt x="6" y="9"/>
                </a:moveTo>
                <a:lnTo>
                  <a:pt x="2" y="9"/>
                </a:lnTo>
                <a:lnTo>
                  <a:pt x="75" y="36"/>
                </a:lnTo>
                <a:lnTo>
                  <a:pt x="79" y="28"/>
                </a:lnTo>
                <a:lnTo>
                  <a:pt x="4" y="2"/>
                </a:lnTo>
                <a:lnTo>
                  <a:pt x="0" y="2"/>
                </a:lnTo>
                <a:lnTo>
                  <a:pt x="4" y="2"/>
                </a:lnTo>
                <a:lnTo>
                  <a:pt x="2" y="0"/>
                </a:lnTo>
                <a:lnTo>
                  <a:pt x="0" y="2"/>
                </a:lnTo>
                <a:lnTo>
                  <a:pt x="6" y="9"/>
                </a:lnTo>
              </a:path>
            </a:pathLst>
          </a:custGeom>
          <a:solidFill>
            <a:srgbClr val="000000"/>
          </a:solidFill>
          <a:ln w="9525" cap="rnd">
            <a:noFill/>
            <a:round/>
            <a:headEnd/>
            <a:tailEnd/>
          </a:ln>
          <a:effectLst/>
        </p:spPr>
        <p:txBody>
          <a:bodyPr/>
          <a:lstStyle/>
          <a:p>
            <a:endParaRPr lang="en-US"/>
          </a:p>
        </p:txBody>
      </p:sp>
      <p:sp>
        <p:nvSpPr>
          <p:cNvPr id="39282" name="Freeform 370"/>
          <p:cNvSpPr>
            <a:spLocks/>
          </p:cNvSpPr>
          <p:nvPr/>
        </p:nvSpPr>
        <p:spPr bwMode="auto">
          <a:xfrm>
            <a:off x="1771650" y="1925638"/>
            <a:ext cx="31750" cy="31750"/>
          </a:xfrm>
          <a:custGeom>
            <a:avLst/>
            <a:gdLst/>
            <a:ahLst/>
            <a:cxnLst>
              <a:cxn ang="0">
                <a:pos x="2" y="6"/>
              </a:cxn>
              <a:cxn ang="0">
                <a:pos x="8" y="16"/>
              </a:cxn>
              <a:cxn ang="0">
                <a:pos x="8" y="13"/>
              </a:cxn>
              <a:cxn ang="0">
                <a:pos x="10" y="13"/>
              </a:cxn>
              <a:cxn ang="0">
                <a:pos x="10" y="11"/>
              </a:cxn>
              <a:cxn ang="0">
                <a:pos x="13" y="11"/>
              </a:cxn>
              <a:cxn ang="0">
                <a:pos x="13" y="8"/>
              </a:cxn>
              <a:cxn ang="0">
                <a:pos x="16" y="8"/>
              </a:cxn>
              <a:cxn ang="0">
                <a:pos x="8" y="0"/>
              </a:cxn>
              <a:cxn ang="0">
                <a:pos x="5" y="0"/>
              </a:cxn>
              <a:cxn ang="0">
                <a:pos x="5" y="3"/>
              </a:cxn>
              <a:cxn ang="0">
                <a:pos x="2" y="3"/>
              </a:cxn>
              <a:cxn ang="0">
                <a:pos x="2" y="6"/>
              </a:cxn>
              <a:cxn ang="0">
                <a:pos x="0" y="6"/>
              </a:cxn>
              <a:cxn ang="0">
                <a:pos x="5" y="16"/>
              </a:cxn>
              <a:cxn ang="0">
                <a:pos x="2" y="6"/>
              </a:cxn>
            </a:cxnLst>
            <a:rect l="0" t="0" r="r" b="b"/>
            <a:pathLst>
              <a:path w="17" h="17">
                <a:moveTo>
                  <a:pt x="2" y="6"/>
                </a:moveTo>
                <a:lnTo>
                  <a:pt x="8" y="16"/>
                </a:lnTo>
                <a:lnTo>
                  <a:pt x="8" y="13"/>
                </a:lnTo>
                <a:lnTo>
                  <a:pt x="10" y="13"/>
                </a:lnTo>
                <a:lnTo>
                  <a:pt x="10" y="11"/>
                </a:lnTo>
                <a:lnTo>
                  <a:pt x="13" y="11"/>
                </a:lnTo>
                <a:lnTo>
                  <a:pt x="13" y="8"/>
                </a:lnTo>
                <a:lnTo>
                  <a:pt x="16" y="8"/>
                </a:lnTo>
                <a:lnTo>
                  <a:pt x="8" y="0"/>
                </a:lnTo>
                <a:lnTo>
                  <a:pt x="5" y="0"/>
                </a:lnTo>
                <a:lnTo>
                  <a:pt x="5" y="3"/>
                </a:lnTo>
                <a:lnTo>
                  <a:pt x="2" y="3"/>
                </a:lnTo>
                <a:lnTo>
                  <a:pt x="2" y="6"/>
                </a:lnTo>
                <a:lnTo>
                  <a:pt x="0" y="6"/>
                </a:lnTo>
                <a:lnTo>
                  <a:pt x="5" y="16"/>
                </a:lnTo>
                <a:lnTo>
                  <a:pt x="2" y="6"/>
                </a:lnTo>
              </a:path>
            </a:pathLst>
          </a:custGeom>
          <a:solidFill>
            <a:srgbClr val="000000"/>
          </a:solidFill>
          <a:ln w="9525" cap="rnd">
            <a:noFill/>
            <a:round/>
            <a:headEnd/>
            <a:tailEnd/>
          </a:ln>
          <a:effectLst/>
        </p:spPr>
        <p:txBody>
          <a:bodyPr/>
          <a:lstStyle/>
          <a:p>
            <a:endParaRPr lang="en-US"/>
          </a:p>
        </p:txBody>
      </p:sp>
      <p:sp>
        <p:nvSpPr>
          <p:cNvPr id="39283" name="Freeform 371"/>
          <p:cNvSpPr>
            <a:spLocks/>
          </p:cNvSpPr>
          <p:nvPr/>
        </p:nvSpPr>
        <p:spPr bwMode="auto">
          <a:xfrm>
            <a:off x="1774825" y="1935163"/>
            <a:ext cx="31750" cy="30162"/>
          </a:xfrm>
          <a:custGeom>
            <a:avLst/>
            <a:gdLst/>
            <a:ahLst/>
            <a:cxnLst>
              <a:cxn ang="0">
                <a:pos x="16" y="8"/>
              </a:cxn>
              <a:cxn ang="0">
                <a:pos x="16" y="4"/>
              </a:cxn>
              <a:cxn ang="0">
                <a:pos x="12" y="4"/>
              </a:cxn>
              <a:cxn ang="0">
                <a:pos x="12" y="0"/>
              </a:cxn>
              <a:cxn ang="0">
                <a:pos x="8" y="0"/>
              </a:cxn>
              <a:cxn ang="0">
                <a:pos x="4" y="0"/>
              </a:cxn>
              <a:cxn ang="0">
                <a:pos x="0" y="0"/>
              </a:cxn>
              <a:cxn ang="0">
                <a:pos x="4" y="16"/>
              </a:cxn>
              <a:cxn ang="0">
                <a:pos x="0" y="16"/>
              </a:cxn>
              <a:cxn ang="0">
                <a:pos x="0" y="12"/>
              </a:cxn>
              <a:cxn ang="0">
                <a:pos x="0" y="16"/>
              </a:cxn>
              <a:cxn ang="0">
                <a:pos x="16" y="8"/>
              </a:cxn>
            </a:cxnLst>
            <a:rect l="0" t="0" r="r" b="b"/>
            <a:pathLst>
              <a:path w="17" h="17">
                <a:moveTo>
                  <a:pt x="16" y="8"/>
                </a:moveTo>
                <a:lnTo>
                  <a:pt x="16" y="4"/>
                </a:lnTo>
                <a:lnTo>
                  <a:pt x="12" y="4"/>
                </a:lnTo>
                <a:lnTo>
                  <a:pt x="12" y="0"/>
                </a:lnTo>
                <a:lnTo>
                  <a:pt x="8" y="0"/>
                </a:lnTo>
                <a:lnTo>
                  <a:pt x="4" y="0"/>
                </a:lnTo>
                <a:lnTo>
                  <a:pt x="0" y="0"/>
                </a:lnTo>
                <a:lnTo>
                  <a:pt x="4" y="16"/>
                </a:lnTo>
                <a:lnTo>
                  <a:pt x="0" y="16"/>
                </a:lnTo>
                <a:lnTo>
                  <a:pt x="0" y="12"/>
                </a:lnTo>
                <a:lnTo>
                  <a:pt x="0" y="16"/>
                </a:lnTo>
                <a:lnTo>
                  <a:pt x="16" y="8"/>
                </a:lnTo>
              </a:path>
            </a:pathLst>
          </a:custGeom>
          <a:solidFill>
            <a:srgbClr val="000000"/>
          </a:solidFill>
          <a:ln w="9525" cap="rnd">
            <a:noFill/>
            <a:round/>
            <a:headEnd/>
            <a:tailEnd/>
          </a:ln>
          <a:effectLst/>
        </p:spPr>
        <p:txBody>
          <a:bodyPr/>
          <a:lstStyle/>
          <a:p>
            <a:endParaRPr lang="en-US"/>
          </a:p>
        </p:txBody>
      </p:sp>
      <p:sp>
        <p:nvSpPr>
          <p:cNvPr id="39284" name="Freeform 372"/>
          <p:cNvSpPr>
            <a:spLocks/>
          </p:cNvSpPr>
          <p:nvPr/>
        </p:nvSpPr>
        <p:spPr bwMode="auto">
          <a:xfrm>
            <a:off x="2063750" y="2633663"/>
            <a:ext cx="36513" cy="31750"/>
          </a:xfrm>
          <a:custGeom>
            <a:avLst/>
            <a:gdLst/>
            <a:ahLst/>
            <a:cxnLst>
              <a:cxn ang="0">
                <a:pos x="19" y="16"/>
              </a:cxn>
              <a:cxn ang="0">
                <a:pos x="19" y="13"/>
              </a:cxn>
              <a:cxn ang="0">
                <a:pos x="19" y="10"/>
              </a:cxn>
              <a:cxn ang="0">
                <a:pos x="17" y="10"/>
              </a:cxn>
              <a:cxn ang="0">
                <a:pos x="17" y="8"/>
              </a:cxn>
              <a:cxn ang="0">
                <a:pos x="15" y="5"/>
              </a:cxn>
              <a:cxn ang="0">
                <a:pos x="13" y="5"/>
              </a:cxn>
              <a:cxn ang="0">
                <a:pos x="13" y="2"/>
              </a:cxn>
              <a:cxn ang="0">
                <a:pos x="11" y="2"/>
              </a:cxn>
              <a:cxn ang="0">
                <a:pos x="9" y="2"/>
              </a:cxn>
              <a:cxn ang="0">
                <a:pos x="9" y="0"/>
              </a:cxn>
              <a:cxn ang="0">
                <a:pos x="0" y="0"/>
              </a:cxn>
              <a:cxn ang="0">
                <a:pos x="0" y="2"/>
              </a:cxn>
              <a:cxn ang="0">
                <a:pos x="0" y="5"/>
              </a:cxn>
              <a:cxn ang="0">
                <a:pos x="2" y="8"/>
              </a:cxn>
              <a:cxn ang="0">
                <a:pos x="5" y="10"/>
              </a:cxn>
              <a:cxn ang="0">
                <a:pos x="7" y="13"/>
              </a:cxn>
              <a:cxn ang="0">
                <a:pos x="9" y="13"/>
              </a:cxn>
              <a:cxn ang="0">
                <a:pos x="11" y="16"/>
              </a:cxn>
              <a:cxn ang="0">
                <a:pos x="19" y="16"/>
              </a:cxn>
            </a:cxnLst>
            <a:rect l="0" t="0" r="r" b="b"/>
            <a:pathLst>
              <a:path w="20" h="17">
                <a:moveTo>
                  <a:pt x="19" y="16"/>
                </a:moveTo>
                <a:lnTo>
                  <a:pt x="19" y="13"/>
                </a:lnTo>
                <a:lnTo>
                  <a:pt x="19" y="10"/>
                </a:lnTo>
                <a:lnTo>
                  <a:pt x="17" y="10"/>
                </a:lnTo>
                <a:lnTo>
                  <a:pt x="17" y="8"/>
                </a:lnTo>
                <a:lnTo>
                  <a:pt x="15" y="5"/>
                </a:lnTo>
                <a:lnTo>
                  <a:pt x="13" y="5"/>
                </a:lnTo>
                <a:lnTo>
                  <a:pt x="13" y="2"/>
                </a:lnTo>
                <a:lnTo>
                  <a:pt x="11" y="2"/>
                </a:lnTo>
                <a:lnTo>
                  <a:pt x="9" y="2"/>
                </a:lnTo>
                <a:lnTo>
                  <a:pt x="9" y="0"/>
                </a:lnTo>
                <a:lnTo>
                  <a:pt x="0" y="0"/>
                </a:lnTo>
                <a:lnTo>
                  <a:pt x="0" y="2"/>
                </a:lnTo>
                <a:lnTo>
                  <a:pt x="0" y="5"/>
                </a:lnTo>
                <a:lnTo>
                  <a:pt x="2" y="8"/>
                </a:lnTo>
                <a:lnTo>
                  <a:pt x="5" y="10"/>
                </a:lnTo>
                <a:lnTo>
                  <a:pt x="7" y="13"/>
                </a:lnTo>
                <a:lnTo>
                  <a:pt x="9" y="13"/>
                </a:lnTo>
                <a:lnTo>
                  <a:pt x="11" y="16"/>
                </a:lnTo>
                <a:lnTo>
                  <a:pt x="19" y="16"/>
                </a:lnTo>
              </a:path>
            </a:pathLst>
          </a:custGeom>
          <a:solidFill>
            <a:srgbClr val="000000"/>
          </a:solidFill>
          <a:ln w="9525" cap="rnd">
            <a:noFill/>
            <a:round/>
            <a:headEnd/>
            <a:tailEnd/>
          </a:ln>
          <a:effectLst/>
        </p:spPr>
        <p:txBody>
          <a:bodyPr/>
          <a:lstStyle/>
          <a:p>
            <a:endParaRPr lang="en-US"/>
          </a:p>
        </p:txBody>
      </p:sp>
      <p:sp>
        <p:nvSpPr>
          <p:cNvPr id="39285" name="Freeform 373"/>
          <p:cNvSpPr>
            <a:spLocks/>
          </p:cNvSpPr>
          <p:nvPr/>
        </p:nvSpPr>
        <p:spPr bwMode="auto">
          <a:xfrm>
            <a:off x="2084388" y="2655888"/>
            <a:ext cx="31750" cy="38100"/>
          </a:xfrm>
          <a:custGeom>
            <a:avLst/>
            <a:gdLst/>
            <a:ahLst/>
            <a:cxnLst>
              <a:cxn ang="0">
                <a:pos x="16" y="13"/>
              </a:cxn>
              <a:cxn ang="0">
                <a:pos x="13" y="13"/>
              </a:cxn>
              <a:cxn ang="0">
                <a:pos x="13" y="11"/>
              </a:cxn>
              <a:cxn ang="0">
                <a:pos x="11" y="9"/>
              </a:cxn>
              <a:cxn ang="0">
                <a:pos x="11" y="7"/>
              </a:cxn>
              <a:cxn ang="0">
                <a:pos x="11" y="5"/>
              </a:cxn>
              <a:cxn ang="0">
                <a:pos x="8" y="5"/>
              </a:cxn>
              <a:cxn ang="0">
                <a:pos x="8" y="3"/>
              </a:cxn>
              <a:cxn ang="0">
                <a:pos x="8" y="0"/>
              </a:cxn>
              <a:cxn ang="0">
                <a:pos x="0" y="0"/>
              </a:cxn>
              <a:cxn ang="0">
                <a:pos x="0" y="3"/>
              </a:cxn>
              <a:cxn ang="0">
                <a:pos x="0" y="5"/>
              </a:cxn>
              <a:cxn ang="0">
                <a:pos x="0" y="7"/>
              </a:cxn>
              <a:cxn ang="0">
                <a:pos x="2" y="7"/>
              </a:cxn>
              <a:cxn ang="0">
                <a:pos x="2" y="9"/>
              </a:cxn>
              <a:cxn ang="0">
                <a:pos x="2" y="11"/>
              </a:cxn>
              <a:cxn ang="0">
                <a:pos x="2" y="13"/>
              </a:cxn>
              <a:cxn ang="0">
                <a:pos x="4" y="13"/>
              </a:cxn>
              <a:cxn ang="0">
                <a:pos x="4" y="15"/>
              </a:cxn>
              <a:cxn ang="0">
                <a:pos x="4" y="17"/>
              </a:cxn>
              <a:cxn ang="0">
                <a:pos x="6" y="17"/>
              </a:cxn>
              <a:cxn ang="0">
                <a:pos x="6" y="20"/>
              </a:cxn>
              <a:cxn ang="0">
                <a:pos x="16" y="13"/>
              </a:cxn>
            </a:cxnLst>
            <a:rect l="0" t="0" r="r" b="b"/>
            <a:pathLst>
              <a:path w="17" h="21">
                <a:moveTo>
                  <a:pt x="16" y="13"/>
                </a:moveTo>
                <a:lnTo>
                  <a:pt x="13" y="13"/>
                </a:lnTo>
                <a:lnTo>
                  <a:pt x="13" y="11"/>
                </a:lnTo>
                <a:lnTo>
                  <a:pt x="11" y="9"/>
                </a:lnTo>
                <a:lnTo>
                  <a:pt x="11" y="7"/>
                </a:lnTo>
                <a:lnTo>
                  <a:pt x="11" y="5"/>
                </a:lnTo>
                <a:lnTo>
                  <a:pt x="8" y="5"/>
                </a:lnTo>
                <a:lnTo>
                  <a:pt x="8" y="3"/>
                </a:lnTo>
                <a:lnTo>
                  <a:pt x="8" y="0"/>
                </a:lnTo>
                <a:lnTo>
                  <a:pt x="0" y="0"/>
                </a:lnTo>
                <a:lnTo>
                  <a:pt x="0" y="3"/>
                </a:lnTo>
                <a:lnTo>
                  <a:pt x="0" y="5"/>
                </a:lnTo>
                <a:lnTo>
                  <a:pt x="0" y="7"/>
                </a:lnTo>
                <a:lnTo>
                  <a:pt x="2" y="7"/>
                </a:lnTo>
                <a:lnTo>
                  <a:pt x="2" y="9"/>
                </a:lnTo>
                <a:lnTo>
                  <a:pt x="2" y="11"/>
                </a:lnTo>
                <a:lnTo>
                  <a:pt x="2" y="13"/>
                </a:lnTo>
                <a:lnTo>
                  <a:pt x="4" y="13"/>
                </a:lnTo>
                <a:lnTo>
                  <a:pt x="4" y="15"/>
                </a:lnTo>
                <a:lnTo>
                  <a:pt x="4" y="17"/>
                </a:lnTo>
                <a:lnTo>
                  <a:pt x="6" y="17"/>
                </a:lnTo>
                <a:lnTo>
                  <a:pt x="6" y="20"/>
                </a:lnTo>
                <a:lnTo>
                  <a:pt x="16" y="13"/>
                </a:lnTo>
              </a:path>
            </a:pathLst>
          </a:custGeom>
          <a:solidFill>
            <a:srgbClr val="000000"/>
          </a:solidFill>
          <a:ln w="9525" cap="rnd">
            <a:noFill/>
            <a:round/>
            <a:headEnd/>
            <a:tailEnd/>
          </a:ln>
          <a:effectLst/>
        </p:spPr>
        <p:txBody>
          <a:bodyPr/>
          <a:lstStyle/>
          <a:p>
            <a:endParaRPr lang="en-US"/>
          </a:p>
        </p:txBody>
      </p:sp>
      <p:sp>
        <p:nvSpPr>
          <p:cNvPr id="39286" name="Freeform 374"/>
          <p:cNvSpPr>
            <a:spLocks/>
          </p:cNvSpPr>
          <p:nvPr/>
        </p:nvSpPr>
        <p:spPr bwMode="auto">
          <a:xfrm>
            <a:off x="2095500" y="2679700"/>
            <a:ext cx="68263" cy="52388"/>
          </a:xfrm>
          <a:custGeom>
            <a:avLst/>
            <a:gdLst/>
            <a:ahLst/>
            <a:cxnLst>
              <a:cxn ang="0">
                <a:pos x="30" y="17"/>
              </a:cxn>
              <a:cxn ang="0">
                <a:pos x="28" y="19"/>
              </a:cxn>
              <a:cxn ang="0">
                <a:pos x="26" y="19"/>
              </a:cxn>
              <a:cxn ang="0">
                <a:pos x="26" y="17"/>
              </a:cxn>
              <a:cxn ang="0">
                <a:pos x="24" y="17"/>
              </a:cxn>
              <a:cxn ang="0">
                <a:pos x="22" y="17"/>
              </a:cxn>
              <a:cxn ang="0">
                <a:pos x="22" y="15"/>
              </a:cxn>
              <a:cxn ang="0">
                <a:pos x="19" y="15"/>
              </a:cxn>
              <a:cxn ang="0">
                <a:pos x="19" y="13"/>
              </a:cxn>
              <a:cxn ang="0">
                <a:pos x="17" y="13"/>
              </a:cxn>
              <a:cxn ang="0">
                <a:pos x="17" y="11"/>
              </a:cxn>
              <a:cxn ang="0">
                <a:pos x="15" y="11"/>
              </a:cxn>
              <a:cxn ang="0">
                <a:pos x="15" y="9"/>
              </a:cxn>
              <a:cxn ang="0">
                <a:pos x="13" y="9"/>
              </a:cxn>
              <a:cxn ang="0">
                <a:pos x="13" y="7"/>
              </a:cxn>
              <a:cxn ang="0">
                <a:pos x="11" y="7"/>
              </a:cxn>
              <a:cxn ang="0">
                <a:pos x="11" y="4"/>
              </a:cxn>
              <a:cxn ang="0">
                <a:pos x="9" y="2"/>
              </a:cxn>
              <a:cxn ang="0">
                <a:pos x="9" y="0"/>
              </a:cxn>
              <a:cxn ang="0">
                <a:pos x="0" y="7"/>
              </a:cxn>
              <a:cxn ang="0">
                <a:pos x="2" y="7"/>
              </a:cxn>
              <a:cxn ang="0">
                <a:pos x="2" y="9"/>
              </a:cxn>
              <a:cxn ang="0">
                <a:pos x="5" y="11"/>
              </a:cxn>
              <a:cxn ang="0">
                <a:pos x="7" y="13"/>
              </a:cxn>
              <a:cxn ang="0">
                <a:pos x="7" y="15"/>
              </a:cxn>
              <a:cxn ang="0">
                <a:pos x="9" y="15"/>
              </a:cxn>
              <a:cxn ang="0">
                <a:pos x="9" y="17"/>
              </a:cxn>
              <a:cxn ang="0">
                <a:pos x="11" y="17"/>
              </a:cxn>
              <a:cxn ang="0">
                <a:pos x="11" y="19"/>
              </a:cxn>
              <a:cxn ang="0">
                <a:pos x="13" y="19"/>
              </a:cxn>
              <a:cxn ang="0">
                <a:pos x="13" y="21"/>
              </a:cxn>
              <a:cxn ang="0">
                <a:pos x="15" y="21"/>
              </a:cxn>
              <a:cxn ang="0">
                <a:pos x="15" y="24"/>
              </a:cxn>
              <a:cxn ang="0">
                <a:pos x="17" y="24"/>
              </a:cxn>
              <a:cxn ang="0">
                <a:pos x="19" y="24"/>
              </a:cxn>
              <a:cxn ang="0">
                <a:pos x="19" y="26"/>
              </a:cxn>
              <a:cxn ang="0">
                <a:pos x="22" y="26"/>
              </a:cxn>
              <a:cxn ang="0">
                <a:pos x="24" y="28"/>
              </a:cxn>
              <a:cxn ang="0">
                <a:pos x="26" y="28"/>
              </a:cxn>
              <a:cxn ang="0">
                <a:pos x="28" y="28"/>
              </a:cxn>
              <a:cxn ang="0">
                <a:pos x="30" y="28"/>
              </a:cxn>
              <a:cxn ang="0">
                <a:pos x="32" y="28"/>
              </a:cxn>
              <a:cxn ang="0">
                <a:pos x="32" y="26"/>
              </a:cxn>
              <a:cxn ang="0">
                <a:pos x="34" y="26"/>
              </a:cxn>
              <a:cxn ang="0">
                <a:pos x="36" y="24"/>
              </a:cxn>
              <a:cxn ang="0">
                <a:pos x="30" y="17"/>
              </a:cxn>
            </a:cxnLst>
            <a:rect l="0" t="0" r="r" b="b"/>
            <a:pathLst>
              <a:path w="37" h="29">
                <a:moveTo>
                  <a:pt x="30" y="17"/>
                </a:moveTo>
                <a:lnTo>
                  <a:pt x="28" y="19"/>
                </a:lnTo>
                <a:lnTo>
                  <a:pt x="26" y="19"/>
                </a:lnTo>
                <a:lnTo>
                  <a:pt x="26" y="17"/>
                </a:lnTo>
                <a:lnTo>
                  <a:pt x="24" y="17"/>
                </a:lnTo>
                <a:lnTo>
                  <a:pt x="22" y="17"/>
                </a:lnTo>
                <a:lnTo>
                  <a:pt x="22" y="15"/>
                </a:lnTo>
                <a:lnTo>
                  <a:pt x="19" y="15"/>
                </a:lnTo>
                <a:lnTo>
                  <a:pt x="19" y="13"/>
                </a:lnTo>
                <a:lnTo>
                  <a:pt x="17" y="13"/>
                </a:lnTo>
                <a:lnTo>
                  <a:pt x="17" y="11"/>
                </a:lnTo>
                <a:lnTo>
                  <a:pt x="15" y="11"/>
                </a:lnTo>
                <a:lnTo>
                  <a:pt x="15" y="9"/>
                </a:lnTo>
                <a:lnTo>
                  <a:pt x="13" y="9"/>
                </a:lnTo>
                <a:lnTo>
                  <a:pt x="13" y="7"/>
                </a:lnTo>
                <a:lnTo>
                  <a:pt x="11" y="7"/>
                </a:lnTo>
                <a:lnTo>
                  <a:pt x="11" y="4"/>
                </a:lnTo>
                <a:lnTo>
                  <a:pt x="9" y="2"/>
                </a:lnTo>
                <a:lnTo>
                  <a:pt x="9" y="0"/>
                </a:lnTo>
                <a:lnTo>
                  <a:pt x="0" y="7"/>
                </a:lnTo>
                <a:lnTo>
                  <a:pt x="2" y="7"/>
                </a:lnTo>
                <a:lnTo>
                  <a:pt x="2" y="9"/>
                </a:lnTo>
                <a:lnTo>
                  <a:pt x="5" y="11"/>
                </a:lnTo>
                <a:lnTo>
                  <a:pt x="7" y="13"/>
                </a:lnTo>
                <a:lnTo>
                  <a:pt x="7" y="15"/>
                </a:lnTo>
                <a:lnTo>
                  <a:pt x="9" y="15"/>
                </a:lnTo>
                <a:lnTo>
                  <a:pt x="9" y="17"/>
                </a:lnTo>
                <a:lnTo>
                  <a:pt x="11" y="17"/>
                </a:lnTo>
                <a:lnTo>
                  <a:pt x="11" y="19"/>
                </a:lnTo>
                <a:lnTo>
                  <a:pt x="13" y="19"/>
                </a:lnTo>
                <a:lnTo>
                  <a:pt x="13" y="21"/>
                </a:lnTo>
                <a:lnTo>
                  <a:pt x="15" y="21"/>
                </a:lnTo>
                <a:lnTo>
                  <a:pt x="15" y="24"/>
                </a:lnTo>
                <a:lnTo>
                  <a:pt x="17" y="24"/>
                </a:lnTo>
                <a:lnTo>
                  <a:pt x="19" y="24"/>
                </a:lnTo>
                <a:lnTo>
                  <a:pt x="19" y="26"/>
                </a:lnTo>
                <a:lnTo>
                  <a:pt x="22" y="26"/>
                </a:lnTo>
                <a:lnTo>
                  <a:pt x="24" y="28"/>
                </a:lnTo>
                <a:lnTo>
                  <a:pt x="26" y="28"/>
                </a:lnTo>
                <a:lnTo>
                  <a:pt x="28" y="28"/>
                </a:lnTo>
                <a:lnTo>
                  <a:pt x="30" y="28"/>
                </a:lnTo>
                <a:lnTo>
                  <a:pt x="32" y="28"/>
                </a:lnTo>
                <a:lnTo>
                  <a:pt x="32" y="26"/>
                </a:lnTo>
                <a:lnTo>
                  <a:pt x="34" y="26"/>
                </a:lnTo>
                <a:lnTo>
                  <a:pt x="36" y="24"/>
                </a:lnTo>
                <a:lnTo>
                  <a:pt x="30" y="17"/>
                </a:lnTo>
              </a:path>
            </a:pathLst>
          </a:custGeom>
          <a:solidFill>
            <a:srgbClr val="000000"/>
          </a:solidFill>
          <a:ln w="9525" cap="rnd">
            <a:noFill/>
            <a:round/>
            <a:headEnd/>
            <a:tailEnd/>
          </a:ln>
          <a:effectLst/>
        </p:spPr>
        <p:txBody>
          <a:bodyPr/>
          <a:lstStyle/>
          <a:p>
            <a:endParaRPr lang="en-US"/>
          </a:p>
        </p:txBody>
      </p:sp>
      <p:sp>
        <p:nvSpPr>
          <p:cNvPr id="39287" name="Freeform 375"/>
          <p:cNvSpPr>
            <a:spLocks/>
          </p:cNvSpPr>
          <p:nvPr/>
        </p:nvSpPr>
        <p:spPr bwMode="auto">
          <a:xfrm>
            <a:off x="2151063" y="2682875"/>
            <a:ext cx="33337" cy="42863"/>
          </a:xfrm>
          <a:custGeom>
            <a:avLst/>
            <a:gdLst/>
            <a:ahLst/>
            <a:cxnLst>
              <a:cxn ang="0">
                <a:pos x="15" y="0"/>
              </a:cxn>
              <a:cxn ang="0">
                <a:pos x="13" y="0"/>
              </a:cxn>
              <a:cxn ang="0">
                <a:pos x="11" y="2"/>
              </a:cxn>
              <a:cxn ang="0">
                <a:pos x="9" y="2"/>
              </a:cxn>
              <a:cxn ang="0">
                <a:pos x="9" y="5"/>
              </a:cxn>
              <a:cxn ang="0">
                <a:pos x="6" y="5"/>
              </a:cxn>
              <a:cxn ang="0">
                <a:pos x="6" y="7"/>
              </a:cxn>
              <a:cxn ang="0">
                <a:pos x="4" y="7"/>
              </a:cxn>
              <a:cxn ang="0">
                <a:pos x="4" y="9"/>
              </a:cxn>
              <a:cxn ang="0">
                <a:pos x="4" y="11"/>
              </a:cxn>
              <a:cxn ang="0">
                <a:pos x="2" y="11"/>
              </a:cxn>
              <a:cxn ang="0">
                <a:pos x="2" y="13"/>
              </a:cxn>
              <a:cxn ang="0">
                <a:pos x="0" y="15"/>
              </a:cxn>
              <a:cxn ang="0">
                <a:pos x="6" y="22"/>
              </a:cxn>
              <a:cxn ang="0">
                <a:pos x="9" y="19"/>
              </a:cxn>
              <a:cxn ang="0">
                <a:pos x="9" y="17"/>
              </a:cxn>
              <a:cxn ang="0">
                <a:pos x="11" y="17"/>
              </a:cxn>
              <a:cxn ang="0">
                <a:pos x="11" y="15"/>
              </a:cxn>
              <a:cxn ang="0">
                <a:pos x="13" y="13"/>
              </a:cxn>
              <a:cxn ang="0">
                <a:pos x="13" y="11"/>
              </a:cxn>
              <a:cxn ang="0">
                <a:pos x="15" y="11"/>
              </a:cxn>
              <a:cxn ang="0">
                <a:pos x="15" y="9"/>
              </a:cxn>
              <a:cxn ang="0">
                <a:pos x="17" y="9"/>
              </a:cxn>
              <a:cxn ang="0">
                <a:pos x="15" y="0"/>
              </a:cxn>
            </a:cxnLst>
            <a:rect l="0" t="0" r="r" b="b"/>
            <a:pathLst>
              <a:path w="18" h="23">
                <a:moveTo>
                  <a:pt x="15" y="0"/>
                </a:moveTo>
                <a:lnTo>
                  <a:pt x="13" y="0"/>
                </a:lnTo>
                <a:lnTo>
                  <a:pt x="11" y="2"/>
                </a:lnTo>
                <a:lnTo>
                  <a:pt x="9" y="2"/>
                </a:lnTo>
                <a:lnTo>
                  <a:pt x="9" y="5"/>
                </a:lnTo>
                <a:lnTo>
                  <a:pt x="6" y="5"/>
                </a:lnTo>
                <a:lnTo>
                  <a:pt x="6" y="7"/>
                </a:lnTo>
                <a:lnTo>
                  <a:pt x="4" y="7"/>
                </a:lnTo>
                <a:lnTo>
                  <a:pt x="4" y="9"/>
                </a:lnTo>
                <a:lnTo>
                  <a:pt x="4" y="11"/>
                </a:lnTo>
                <a:lnTo>
                  <a:pt x="2" y="11"/>
                </a:lnTo>
                <a:lnTo>
                  <a:pt x="2" y="13"/>
                </a:lnTo>
                <a:lnTo>
                  <a:pt x="0" y="15"/>
                </a:lnTo>
                <a:lnTo>
                  <a:pt x="6" y="22"/>
                </a:lnTo>
                <a:lnTo>
                  <a:pt x="9" y="19"/>
                </a:lnTo>
                <a:lnTo>
                  <a:pt x="9" y="17"/>
                </a:lnTo>
                <a:lnTo>
                  <a:pt x="11" y="17"/>
                </a:lnTo>
                <a:lnTo>
                  <a:pt x="11" y="15"/>
                </a:lnTo>
                <a:lnTo>
                  <a:pt x="13" y="13"/>
                </a:lnTo>
                <a:lnTo>
                  <a:pt x="13" y="11"/>
                </a:lnTo>
                <a:lnTo>
                  <a:pt x="15" y="11"/>
                </a:lnTo>
                <a:lnTo>
                  <a:pt x="15" y="9"/>
                </a:lnTo>
                <a:lnTo>
                  <a:pt x="17" y="9"/>
                </a:lnTo>
                <a:lnTo>
                  <a:pt x="15" y="0"/>
                </a:lnTo>
              </a:path>
            </a:pathLst>
          </a:custGeom>
          <a:solidFill>
            <a:srgbClr val="000000"/>
          </a:solidFill>
          <a:ln w="9525" cap="rnd">
            <a:noFill/>
            <a:round/>
            <a:headEnd/>
            <a:tailEnd/>
          </a:ln>
          <a:effectLst/>
        </p:spPr>
        <p:txBody>
          <a:bodyPr/>
          <a:lstStyle/>
          <a:p>
            <a:endParaRPr lang="en-US"/>
          </a:p>
        </p:txBody>
      </p:sp>
      <p:sp>
        <p:nvSpPr>
          <p:cNvPr id="39288" name="Freeform 376"/>
          <p:cNvSpPr>
            <a:spLocks/>
          </p:cNvSpPr>
          <p:nvPr/>
        </p:nvSpPr>
        <p:spPr bwMode="auto">
          <a:xfrm>
            <a:off x="2178050" y="2682875"/>
            <a:ext cx="33338" cy="31750"/>
          </a:xfrm>
          <a:custGeom>
            <a:avLst/>
            <a:gdLst/>
            <a:ahLst/>
            <a:cxnLst>
              <a:cxn ang="0">
                <a:pos x="17" y="8"/>
              </a:cxn>
              <a:cxn ang="0">
                <a:pos x="15" y="6"/>
              </a:cxn>
              <a:cxn ang="0">
                <a:pos x="13" y="6"/>
              </a:cxn>
              <a:cxn ang="0">
                <a:pos x="13" y="2"/>
              </a:cxn>
              <a:cxn ang="0">
                <a:pos x="11" y="2"/>
              </a:cxn>
              <a:cxn ang="0">
                <a:pos x="11" y="0"/>
              </a:cxn>
              <a:cxn ang="0">
                <a:pos x="9" y="0"/>
              </a:cxn>
              <a:cxn ang="0">
                <a:pos x="6" y="0"/>
              </a:cxn>
              <a:cxn ang="0">
                <a:pos x="4" y="0"/>
              </a:cxn>
              <a:cxn ang="0">
                <a:pos x="2" y="0"/>
              </a:cxn>
              <a:cxn ang="0">
                <a:pos x="0" y="0"/>
              </a:cxn>
              <a:cxn ang="0">
                <a:pos x="2" y="11"/>
              </a:cxn>
              <a:cxn ang="0">
                <a:pos x="4" y="11"/>
              </a:cxn>
              <a:cxn ang="0">
                <a:pos x="6" y="11"/>
              </a:cxn>
              <a:cxn ang="0">
                <a:pos x="6" y="13"/>
              </a:cxn>
              <a:cxn ang="0">
                <a:pos x="9" y="13"/>
              </a:cxn>
              <a:cxn ang="0">
                <a:pos x="11" y="16"/>
              </a:cxn>
              <a:cxn ang="0">
                <a:pos x="13" y="16"/>
              </a:cxn>
              <a:cxn ang="0">
                <a:pos x="17" y="8"/>
              </a:cxn>
            </a:cxnLst>
            <a:rect l="0" t="0" r="r" b="b"/>
            <a:pathLst>
              <a:path w="18" h="17">
                <a:moveTo>
                  <a:pt x="17" y="8"/>
                </a:moveTo>
                <a:lnTo>
                  <a:pt x="15" y="6"/>
                </a:lnTo>
                <a:lnTo>
                  <a:pt x="13" y="6"/>
                </a:lnTo>
                <a:lnTo>
                  <a:pt x="13" y="2"/>
                </a:lnTo>
                <a:lnTo>
                  <a:pt x="11" y="2"/>
                </a:lnTo>
                <a:lnTo>
                  <a:pt x="11" y="0"/>
                </a:lnTo>
                <a:lnTo>
                  <a:pt x="9" y="0"/>
                </a:lnTo>
                <a:lnTo>
                  <a:pt x="6" y="0"/>
                </a:lnTo>
                <a:lnTo>
                  <a:pt x="4" y="0"/>
                </a:lnTo>
                <a:lnTo>
                  <a:pt x="2" y="0"/>
                </a:lnTo>
                <a:lnTo>
                  <a:pt x="0" y="0"/>
                </a:lnTo>
                <a:lnTo>
                  <a:pt x="2" y="11"/>
                </a:lnTo>
                <a:lnTo>
                  <a:pt x="4" y="11"/>
                </a:lnTo>
                <a:lnTo>
                  <a:pt x="6" y="11"/>
                </a:lnTo>
                <a:lnTo>
                  <a:pt x="6" y="13"/>
                </a:lnTo>
                <a:lnTo>
                  <a:pt x="9" y="13"/>
                </a:lnTo>
                <a:lnTo>
                  <a:pt x="11" y="16"/>
                </a:lnTo>
                <a:lnTo>
                  <a:pt x="13" y="16"/>
                </a:lnTo>
                <a:lnTo>
                  <a:pt x="17" y="8"/>
                </a:lnTo>
              </a:path>
            </a:pathLst>
          </a:custGeom>
          <a:solidFill>
            <a:srgbClr val="000000"/>
          </a:solidFill>
          <a:ln w="9525" cap="rnd">
            <a:noFill/>
            <a:round/>
            <a:headEnd/>
            <a:tailEnd/>
          </a:ln>
          <a:effectLst/>
        </p:spPr>
        <p:txBody>
          <a:bodyPr/>
          <a:lstStyle/>
          <a:p>
            <a:endParaRPr lang="en-US"/>
          </a:p>
        </p:txBody>
      </p:sp>
      <p:sp>
        <p:nvSpPr>
          <p:cNvPr id="39289" name="Freeform 377"/>
          <p:cNvSpPr>
            <a:spLocks/>
          </p:cNvSpPr>
          <p:nvPr/>
        </p:nvSpPr>
        <p:spPr bwMode="auto">
          <a:xfrm>
            <a:off x="2203450" y="2695575"/>
            <a:ext cx="60325" cy="74613"/>
          </a:xfrm>
          <a:custGeom>
            <a:avLst/>
            <a:gdLst/>
            <a:ahLst/>
            <a:cxnLst>
              <a:cxn ang="0">
                <a:pos x="32" y="34"/>
              </a:cxn>
              <a:cxn ang="0">
                <a:pos x="30" y="34"/>
              </a:cxn>
              <a:cxn ang="0">
                <a:pos x="30" y="32"/>
              </a:cxn>
              <a:cxn ang="0">
                <a:pos x="27" y="29"/>
              </a:cxn>
              <a:cxn ang="0">
                <a:pos x="27" y="27"/>
              </a:cxn>
              <a:cxn ang="0">
                <a:pos x="25" y="27"/>
              </a:cxn>
              <a:cxn ang="0">
                <a:pos x="25" y="25"/>
              </a:cxn>
              <a:cxn ang="0">
                <a:pos x="23" y="23"/>
              </a:cxn>
              <a:cxn ang="0">
                <a:pos x="23" y="21"/>
              </a:cxn>
              <a:cxn ang="0">
                <a:pos x="21" y="21"/>
              </a:cxn>
              <a:cxn ang="0">
                <a:pos x="21" y="19"/>
              </a:cxn>
              <a:cxn ang="0">
                <a:pos x="21" y="17"/>
              </a:cxn>
              <a:cxn ang="0">
                <a:pos x="19" y="17"/>
              </a:cxn>
              <a:cxn ang="0">
                <a:pos x="19" y="15"/>
              </a:cxn>
              <a:cxn ang="0">
                <a:pos x="17" y="12"/>
              </a:cxn>
              <a:cxn ang="0">
                <a:pos x="17" y="10"/>
              </a:cxn>
              <a:cxn ang="0">
                <a:pos x="15" y="10"/>
              </a:cxn>
              <a:cxn ang="0">
                <a:pos x="15" y="8"/>
              </a:cxn>
              <a:cxn ang="0">
                <a:pos x="13" y="6"/>
              </a:cxn>
              <a:cxn ang="0">
                <a:pos x="10" y="4"/>
              </a:cxn>
              <a:cxn ang="0">
                <a:pos x="8" y="2"/>
              </a:cxn>
              <a:cxn ang="0">
                <a:pos x="6" y="2"/>
              </a:cxn>
              <a:cxn ang="0">
                <a:pos x="4" y="0"/>
              </a:cxn>
              <a:cxn ang="0">
                <a:pos x="0" y="6"/>
              </a:cxn>
              <a:cxn ang="0">
                <a:pos x="0" y="8"/>
              </a:cxn>
              <a:cxn ang="0">
                <a:pos x="2" y="8"/>
              </a:cxn>
              <a:cxn ang="0">
                <a:pos x="2" y="10"/>
              </a:cxn>
              <a:cxn ang="0">
                <a:pos x="4" y="10"/>
              </a:cxn>
              <a:cxn ang="0">
                <a:pos x="6" y="12"/>
              </a:cxn>
              <a:cxn ang="0">
                <a:pos x="6" y="15"/>
              </a:cxn>
              <a:cxn ang="0">
                <a:pos x="8" y="15"/>
              </a:cxn>
              <a:cxn ang="0">
                <a:pos x="8" y="17"/>
              </a:cxn>
              <a:cxn ang="0">
                <a:pos x="10" y="19"/>
              </a:cxn>
              <a:cxn ang="0">
                <a:pos x="10" y="21"/>
              </a:cxn>
              <a:cxn ang="0">
                <a:pos x="13" y="21"/>
              </a:cxn>
              <a:cxn ang="0">
                <a:pos x="13" y="23"/>
              </a:cxn>
              <a:cxn ang="0">
                <a:pos x="15" y="25"/>
              </a:cxn>
              <a:cxn ang="0">
                <a:pos x="15" y="27"/>
              </a:cxn>
              <a:cxn ang="0">
                <a:pos x="17" y="27"/>
              </a:cxn>
              <a:cxn ang="0">
                <a:pos x="17" y="29"/>
              </a:cxn>
              <a:cxn ang="0">
                <a:pos x="19" y="32"/>
              </a:cxn>
              <a:cxn ang="0">
                <a:pos x="19" y="34"/>
              </a:cxn>
              <a:cxn ang="0">
                <a:pos x="21" y="36"/>
              </a:cxn>
              <a:cxn ang="0">
                <a:pos x="23" y="38"/>
              </a:cxn>
              <a:cxn ang="0">
                <a:pos x="25" y="40"/>
              </a:cxn>
              <a:cxn ang="0">
                <a:pos x="32" y="34"/>
              </a:cxn>
            </a:cxnLst>
            <a:rect l="0" t="0" r="r" b="b"/>
            <a:pathLst>
              <a:path w="33" h="41">
                <a:moveTo>
                  <a:pt x="32" y="34"/>
                </a:moveTo>
                <a:lnTo>
                  <a:pt x="30" y="34"/>
                </a:lnTo>
                <a:lnTo>
                  <a:pt x="30" y="32"/>
                </a:lnTo>
                <a:lnTo>
                  <a:pt x="27" y="29"/>
                </a:lnTo>
                <a:lnTo>
                  <a:pt x="27" y="27"/>
                </a:lnTo>
                <a:lnTo>
                  <a:pt x="25" y="27"/>
                </a:lnTo>
                <a:lnTo>
                  <a:pt x="25" y="25"/>
                </a:lnTo>
                <a:lnTo>
                  <a:pt x="23" y="23"/>
                </a:lnTo>
                <a:lnTo>
                  <a:pt x="23" y="21"/>
                </a:lnTo>
                <a:lnTo>
                  <a:pt x="21" y="21"/>
                </a:lnTo>
                <a:lnTo>
                  <a:pt x="21" y="19"/>
                </a:lnTo>
                <a:lnTo>
                  <a:pt x="21" y="17"/>
                </a:lnTo>
                <a:lnTo>
                  <a:pt x="19" y="17"/>
                </a:lnTo>
                <a:lnTo>
                  <a:pt x="19" y="15"/>
                </a:lnTo>
                <a:lnTo>
                  <a:pt x="17" y="12"/>
                </a:lnTo>
                <a:lnTo>
                  <a:pt x="17" y="10"/>
                </a:lnTo>
                <a:lnTo>
                  <a:pt x="15" y="10"/>
                </a:lnTo>
                <a:lnTo>
                  <a:pt x="15" y="8"/>
                </a:lnTo>
                <a:lnTo>
                  <a:pt x="13" y="6"/>
                </a:lnTo>
                <a:lnTo>
                  <a:pt x="10" y="4"/>
                </a:lnTo>
                <a:lnTo>
                  <a:pt x="8" y="2"/>
                </a:lnTo>
                <a:lnTo>
                  <a:pt x="6" y="2"/>
                </a:lnTo>
                <a:lnTo>
                  <a:pt x="4" y="0"/>
                </a:lnTo>
                <a:lnTo>
                  <a:pt x="0" y="6"/>
                </a:lnTo>
                <a:lnTo>
                  <a:pt x="0" y="8"/>
                </a:lnTo>
                <a:lnTo>
                  <a:pt x="2" y="8"/>
                </a:lnTo>
                <a:lnTo>
                  <a:pt x="2" y="10"/>
                </a:lnTo>
                <a:lnTo>
                  <a:pt x="4" y="10"/>
                </a:lnTo>
                <a:lnTo>
                  <a:pt x="6" y="12"/>
                </a:lnTo>
                <a:lnTo>
                  <a:pt x="6" y="15"/>
                </a:lnTo>
                <a:lnTo>
                  <a:pt x="8" y="15"/>
                </a:lnTo>
                <a:lnTo>
                  <a:pt x="8" y="17"/>
                </a:lnTo>
                <a:lnTo>
                  <a:pt x="10" y="19"/>
                </a:lnTo>
                <a:lnTo>
                  <a:pt x="10" y="21"/>
                </a:lnTo>
                <a:lnTo>
                  <a:pt x="13" y="21"/>
                </a:lnTo>
                <a:lnTo>
                  <a:pt x="13" y="23"/>
                </a:lnTo>
                <a:lnTo>
                  <a:pt x="15" y="25"/>
                </a:lnTo>
                <a:lnTo>
                  <a:pt x="15" y="27"/>
                </a:lnTo>
                <a:lnTo>
                  <a:pt x="17" y="27"/>
                </a:lnTo>
                <a:lnTo>
                  <a:pt x="17" y="29"/>
                </a:lnTo>
                <a:lnTo>
                  <a:pt x="19" y="32"/>
                </a:lnTo>
                <a:lnTo>
                  <a:pt x="19" y="34"/>
                </a:lnTo>
                <a:lnTo>
                  <a:pt x="21" y="36"/>
                </a:lnTo>
                <a:lnTo>
                  <a:pt x="23" y="38"/>
                </a:lnTo>
                <a:lnTo>
                  <a:pt x="25" y="40"/>
                </a:lnTo>
                <a:lnTo>
                  <a:pt x="32" y="34"/>
                </a:lnTo>
              </a:path>
            </a:pathLst>
          </a:custGeom>
          <a:solidFill>
            <a:srgbClr val="000000"/>
          </a:solidFill>
          <a:ln w="9525" cap="rnd">
            <a:noFill/>
            <a:round/>
            <a:headEnd/>
            <a:tailEnd/>
          </a:ln>
          <a:effectLst/>
        </p:spPr>
        <p:txBody>
          <a:bodyPr/>
          <a:lstStyle/>
          <a:p>
            <a:endParaRPr lang="en-US"/>
          </a:p>
        </p:txBody>
      </p:sp>
      <p:sp>
        <p:nvSpPr>
          <p:cNvPr id="39290" name="Freeform 378"/>
          <p:cNvSpPr>
            <a:spLocks/>
          </p:cNvSpPr>
          <p:nvPr/>
        </p:nvSpPr>
        <p:spPr bwMode="auto">
          <a:xfrm>
            <a:off x="2249488" y="2757488"/>
            <a:ext cx="31750" cy="39687"/>
          </a:xfrm>
          <a:custGeom>
            <a:avLst/>
            <a:gdLst/>
            <a:ahLst/>
            <a:cxnLst>
              <a:cxn ang="0">
                <a:pos x="16" y="19"/>
              </a:cxn>
              <a:cxn ang="0">
                <a:pos x="16" y="17"/>
              </a:cxn>
              <a:cxn ang="0">
                <a:pos x="16" y="15"/>
              </a:cxn>
              <a:cxn ang="0">
                <a:pos x="16" y="12"/>
              </a:cxn>
              <a:cxn ang="0">
                <a:pos x="13" y="10"/>
              </a:cxn>
              <a:cxn ang="0">
                <a:pos x="13" y="8"/>
              </a:cxn>
              <a:cxn ang="0">
                <a:pos x="13" y="6"/>
              </a:cxn>
              <a:cxn ang="0">
                <a:pos x="11" y="6"/>
              </a:cxn>
              <a:cxn ang="0">
                <a:pos x="11" y="4"/>
              </a:cxn>
              <a:cxn ang="0">
                <a:pos x="11" y="2"/>
              </a:cxn>
              <a:cxn ang="0">
                <a:pos x="8" y="2"/>
              </a:cxn>
              <a:cxn ang="0">
                <a:pos x="8" y="0"/>
              </a:cxn>
              <a:cxn ang="0">
                <a:pos x="0" y="6"/>
              </a:cxn>
              <a:cxn ang="0">
                <a:pos x="0" y="8"/>
              </a:cxn>
              <a:cxn ang="0">
                <a:pos x="2" y="8"/>
              </a:cxn>
              <a:cxn ang="0">
                <a:pos x="2" y="10"/>
              </a:cxn>
              <a:cxn ang="0">
                <a:pos x="2" y="12"/>
              </a:cxn>
              <a:cxn ang="0">
                <a:pos x="2" y="15"/>
              </a:cxn>
              <a:cxn ang="0">
                <a:pos x="6" y="15"/>
              </a:cxn>
              <a:cxn ang="0">
                <a:pos x="6" y="17"/>
              </a:cxn>
              <a:cxn ang="0">
                <a:pos x="6" y="19"/>
              </a:cxn>
              <a:cxn ang="0">
                <a:pos x="6" y="21"/>
              </a:cxn>
              <a:cxn ang="0">
                <a:pos x="8" y="21"/>
              </a:cxn>
              <a:cxn ang="0">
                <a:pos x="6" y="21"/>
              </a:cxn>
              <a:cxn ang="0">
                <a:pos x="16" y="19"/>
              </a:cxn>
            </a:cxnLst>
            <a:rect l="0" t="0" r="r" b="b"/>
            <a:pathLst>
              <a:path w="17" h="22">
                <a:moveTo>
                  <a:pt x="16" y="19"/>
                </a:moveTo>
                <a:lnTo>
                  <a:pt x="16" y="17"/>
                </a:lnTo>
                <a:lnTo>
                  <a:pt x="16" y="15"/>
                </a:lnTo>
                <a:lnTo>
                  <a:pt x="16" y="12"/>
                </a:lnTo>
                <a:lnTo>
                  <a:pt x="13" y="10"/>
                </a:lnTo>
                <a:lnTo>
                  <a:pt x="13" y="8"/>
                </a:lnTo>
                <a:lnTo>
                  <a:pt x="13" y="6"/>
                </a:lnTo>
                <a:lnTo>
                  <a:pt x="11" y="6"/>
                </a:lnTo>
                <a:lnTo>
                  <a:pt x="11" y="4"/>
                </a:lnTo>
                <a:lnTo>
                  <a:pt x="11" y="2"/>
                </a:lnTo>
                <a:lnTo>
                  <a:pt x="8" y="2"/>
                </a:lnTo>
                <a:lnTo>
                  <a:pt x="8" y="0"/>
                </a:lnTo>
                <a:lnTo>
                  <a:pt x="0" y="6"/>
                </a:lnTo>
                <a:lnTo>
                  <a:pt x="0" y="8"/>
                </a:lnTo>
                <a:lnTo>
                  <a:pt x="2" y="8"/>
                </a:lnTo>
                <a:lnTo>
                  <a:pt x="2" y="10"/>
                </a:lnTo>
                <a:lnTo>
                  <a:pt x="2" y="12"/>
                </a:lnTo>
                <a:lnTo>
                  <a:pt x="2" y="15"/>
                </a:lnTo>
                <a:lnTo>
                  <a:pt x="6" y="15"/>
                </a:lnTo>
                <a:lnTo>
                  <a:pt x="6" y="17"/>
                </a:lnTo>
                <a:lnTo>
                  <a:pt x="6" y="19"/>
                </a:lnTo>
                <a:lnTo>
                  <a:pt x="6" y="21"/>
                </a:lnTo>
                <a:lnTo>
                  <a:pt x="8" y="21"/>
                </a:lnTo>
                <a:lnTo>
                  <a:pt x="6" y="21"/>
                </a:lnTo>
                <a:lnTo>
                  <a:pt x="16" y="19"/>
                </a:lnTo>
              </a:path>
            </a:pathLst>
          </a:custGeom>
          <a:solidFill>
            <a:srgbClr val="000000"/>
          </a:solidFill>
          <a:ln w="9525" cap="rnd">
            <a:noFill/>
            <a:round/>
            <a:headEnd/>
            <a:tailEnd/>
          </a:ln>
          <a:effectLst/>
        </p:spPr>
        <p:txBody>
          <a:bodyPr/>
          <a:lstStyle/>
          <a:p>
            <a:endParaRPr lang="en-US"/>
          </a:p>
        </p:txBody>
      </p:sp>
      <p:sp>
        <p:nvSpPr>
          <p:cNvPr id="39291" name="Freeform 379"/>
          <p:cNvSpPr>
            <a:spLocks/>
          </p:cNvSpPr>
          <p:nvPr/>
        </p:nvSpPr>
        <p:spPr bwMode="auto">
          <a:xfrm>
            <a:off x="2259013" y="2792413"/>
            <a:ext cx="33337" cy="30162"/>
          </a:xfrm>
          <a:custGeom>
            <a:avLst/>
            <a:gdLst/>
            <a:ahLst/>
            <a:cxnLst>
              <a:cxn ang="0">
                <a:pos x="17" y="12"/>
              </a:cxn>
              <a:cxn ang="0">
                <a:pos x="17" y="8"/>
              </a:cxn>
              <a:cxn ang="0">
                <a:pos x="15" y="4"/>
              </a:cxn>
              <a:cxn ang="0">
                <a:pos x="12" y="4"/>
              </a:cxn>
              <a:cxn ang="0">
                <a:pos x="12" y="0"/>
              </a:cxn>
              <a:cxn ang="0">
                <a:pos x="10" y="0"/>
              </a:cxn>
              <a:cxn ang="0">
                <a:pos x="8" y="0"/>
              </a:cxn>
              <a:cxn ang="0">
                <a:pos x="0" y="4"/>
              </a:cxn>
              <a:cxn ang="0">
                <a:pos x="2" y="4"/>
              </a:cxn>
              <a:cxn ang="0">
                <a:pos x="2" y="8"/>
              </a:cxn>
              <a:cxn ang="0">
                <a:pos x="4" y="12"/>
              </a:cxn>
              <a:cxn ang="0">
                <a:pos x="6" y="12"/>
              </a:cxn>
              <a:cxn ang="0">
                <a:pos x="6" y="16"/>
              </a:cxn>
              <a:cxn ang="0">
                <a:pos x="8" y="16"/>
              </a:cxn>
              <a:cxn ang="0">
                <a:pos x="17" y="12"/>
              </a:cxn>
            </a:cxnLst>
            <a:rect l="0" t="0" r="r" b="b"/>
            <a:pathLst>
              <a:path w="18" h="17">
                <a:moveTo>
                  <a:pt x="17" y="12"/>
                </a:moveTo>
                <a:lnTo>
                  <a:pt x="17" y="8"/>
                </a:lnTo>
                <a:lnTo>
                  <a:pt x="15" y="4"/>
                </a:lnTo>
                <a:lnTo>
                  <a:pt x="12" y="4"/>
                </a:lnTo>
                <a:lnTo>
                  <a:pt x="12" y="0"/>
                </a:lnTo>
                <a:lnTo>
                  <a:pt x="10" y="0"/>
                </a:lnTo>
                <a:lnTo>
                  <a:pt x="8" y="0"/>
                </a:lnTo>
                <a:lnTo>
                  <a:pt x="0" y="4"/>
                </a:lnTo>
                <a:lnTo>
                  <a:pt x="2" y="4"/>
                </a:lnTo>
                <a:lnTo>
                  <a:pt x="2" y="8"/>
                </a:lnTo>
                <a:lnTo>
                  <a:pt x="4" y="12"/>
                </a:lnTo>
                <a:lnTo>
                  <a:pt x="6" y="12"/>
                </a:lnTo>
                <a:lnTo>
                  <a:pt x="6" y="16"/>
                </a:lnTo>
                <a:lnTo>
                  <a:pt x="8" y="16"/>
                </a:lnTo>
                <a:lnTo>
                  <a:pt x="17" y="12"/>
                </a:lnTo>
              </a:path>
            </a:pathLst>
          </a:custGeom>
          <a:solidFill>
            <a:srgbClr val="000000"/>
          </a:solidFill>
          <a:ln w="9525" cap="rnd">
            <a:noFill/>
            <a:round/>
            <a:headEnd/>
            <a:tailEnd/>
          </a:ln>
          <a:effectLst/>
        </p:spPr>
        <p:txBody>
          <a:bodyPr/>
          <a:lstStyle/>
          <a:p>
            <a:endParaRPr lang="en-US"/>
          </a:p>
        </p:txBody>
      </p:sp>
      <p:sp>
        <p:nvSpPr>
          <p:cNvPr id="39292" name="Freeform 380"/>
          <p:cNvSpPr>
            <a:spLocks/>
          </p:cNvSpPr>
          <p:nvPr/>
        </p:nvSpPr>
        <p:spPr bwMode="auto">
          <a:xfrm>
            <a:off x="2273300" y="2803525"/>
            <a:ext cx="31750" cy="30163"/>
          </a:xfrm>
          <a:custGeom>
            <a:avLst/>
            <a:gdLst/>
            <a:ahLst/>
            <a:cxnLst>
              <a:cxn ang="0">
                <a:pos x="16" y="10"/>
              </a:cxn>
              <a:cxn ang="0">
                <a:pos x="13" y="10"/>
              </a:cxn>
              <a:cxn ang="0">
                <a:pos x="13" y="5"/>
              </a:cxn>
              <a:cxn ang="0">
                <a:pos x="13" y="2"/>
              </a:cxn>
              <a:cxn ang="0">
                <a:pos x="13" y="0"/>
              </a:cxn>
              <a:cxn ang="0">
                <a:pos x="11" y="0"/>
              </a:cxn>
              <a:cxn ang="0">
                <a:pos x="0" y="2"/>
              </a:cxn>
              <a:cxn ang="0">
                <a:pos x="0" y="5"/>
              </a:cxn>
              <a:cxn ang="0">
                <a:pos x="2" y="5"/>
              </a:cxn>
              <a:cxn ang="0">
                <a:pos x="2" y="10"/>
              </a:cxn>
              <a:cxn ang="0">
                <a:pos x="2" y="13"/>
              </a:cxn>
              <a:cxn ang="0">
                <a:pos x="4" y="13"/>
              </a:cxn>
              <a:cxn ang="0">
                <a:pos x="4" y="16"/>
              </a:cxn>
              <a:cxn ang="0">
                <a:pos x="16" y="10"/>
              </a:cxn>
            </a:cxnLst>
            <a:rect l="0" t="0" r="r" b="b"/>
            <a:pathLst>
              <a:path w="17" h="17">
                <a:moveTo>
                  <a:pt x="16" y="10"/>
                </a:moveTo>
                <a:lnTo>
                  <a:pt x="13" y="10"/>
                </a:lnTo>
                <a:lnTo>
                  <a:pt x="13" y="5"/>
                </a:lnTo>
                <a:lnTo>
                  <a:pt x="13" y="2"/>
                </a:lnTo>
                <a:lnTo>
                  <a:pt x="13" y="0"/>
                </a:lnTo>
                <a:lnTo>
                  <a:pt x="11" y="0"/>
                </a:lnTo>
                <a:lnTo>
                  <a:pt x="0" y="2"/>
                </a:lnTo>
                <a:lnTo>
                  <a:pt x="0" y="5"/>
                </a:lnTo>
                <a:lnTo>
                  <a:pt x="2" y="5"/>
                </a:lnTo>
                <a:lnTo>
                  <a:pt x="2" y="10"/>
                </a:lnTo>
                <a:lnTo>
                  <a:pt x="2" y="13"/>
                </a:lnTo>
                <a:lnTo>
                  <a:pt x="4" y="13"/>
                </a:lnTo>
                <a:lnTo>
                  <a:pt x="4" y="16"/>
                </a:lnTo>
                <a:lnTo>
                  <a:pt x="16" y="10"/>
                </a:lnTo>
              </a:path>
            </a:pathLst>
          </a:custGeom>
          <a:solidFill>
            <a:srgbClr val="000000"/>
          </a:solidFill>
          <a:ln w="9525" cap="rnd">
            <a:noFill/>
            <a:round/>
            <a:headEnd/>
            <a:tailEnd/>
          </a:ln>
          <a:effectLst/>
        </p:spPr>
        <p:txBody>
          <a:bodyPr/>
          <a:lstStyle/>
          <a:p>
            <a:endParaRPr lang="en-US"/>
          </a:p>
        </p:txBody>
      </p:sp>
      <p:sp>
        <p:nvSpPr>
          <p:cNvPr id="39293" name="Freeform 381"/>
          <p:cNvSpPr>
            <a:spLocks/>
          </p:cNvSpPr>
          <p:nvPr/>
        </p:nvSpPr>
        <p:spPr bwMode="auto">
          <a:xfrm>
            <a:off x="2281238" y="2816225"/>
            <a:ext cx="65087" cy="36513"/>
          </a:xfrm>
          <a:custGeom>
            <a:avLst/>
            <a:gdLst/>
            <a:ahLst/>
            <a:cxnLst>
              <a:cxn ang="0">
                <a:pos x="30" y="8"/>
              </a:cxn>
              <a:cxn ang="0">
                <a:pos x="34" y="10"/>
              </a:cxn>
              <a:cxn ang="0">
                <a:pos x="34" y="8"/>
              </a:cxn>
              <a:cxn ang="0">
                <a:pos x="32" y="8"/>
              </a:cxn>
              <a:cxn ang="0">
                <a:pos x="32" y="6"/>
              </a:cxn>
              <a:cxn ang="0">
                <a:pos x="30" y="6"/>
              </a:cxn>
              <a:cxn ang="0">
                <a:pos x="28" y="6"/>
              </a:cxn>
              <a:cxn ang="0">
                <a:pos x="26" y="4"/>
              </a:cxn>
              <a:cxn ang="0">
                <a:pos x="24" y="4"/>
              </a:cxn>
              <a:cxn ang="0">
                <a:pos x="22" y="4"/>
              </a:cxn>
              <a:cxn ang="0">
                <a:pos x="20" y="4"/>
              </a:cxn>
              <a:cxn ang="0">
                <a:pos x="17" y="4"/>
              </a:cxn>
              <a:cxn ang="0">
                <a:pos x="15" y="4"/>
              </a:cxn>
              <a:cxn ang="0">
                <a:pos x="13" y="4"/>
              </a:cxn>
              <a:cxn ang="0">
                <a:pos x="13" y="2"/>
              </a:cxn>
              <a:cxn ang="0">
                <a:pos x="11" y="2"/>
              </a:cxn>
              <a:cxn ang="0">
                <a:pos x="9" y="2"/>
              </a:cxn>
              <a:cxn ang="0">
                <a:pos x="9" y="0"/>
              </a:cxn>
              <a:cxn ang="0">
                <a:pos x="0" y="4"/>
              </a:cxn>
              <a:cxn ang="0">
                <a:pos x="0" y="6"/>
              </a:cxn>
              <a:cxn ang="0">
                <a:pos x="3" y="6"/>
              </a:cxn>
              <a:cxn ang="0">
                <a:pos x="3" y="8"/>
              </a:cxn>
              <a:cxn ang="0">
                <a:pos x="5" y="8"/>
              </a:cxn>
              <a:cxn ang="0">
                <a:pos x="5" y="10"/>
              </a:cxn>
              <a:cxn ang="0">
                <a:pos x="7" y="10"/>
              </a:cxn>
              <a:cxn ang="0">
                <a:pos x="9" y="10"/>
              </a:cxn>
              <a:cxn ang="0">
                <a:pos x="11" y="12"/>
              </a:cxn>
              <a:cxn ang="0">
                <a:pos x="13" y="12"/>
              </a:cxn>
              <a:cxn ang="0">
                <a:pos x="15" y="12"/>
              </a:cxn>
              <a:cxn ang="0">
                <a:pos x="17" y="12"/>
              </a:cxn>
              <a:cxn ang="0">
                <a:pos x="20" y="12"/>
              </a:cxn>
              <a:cxn ang="0">
                <a:pos x="22" y="12"/>
              </a:cxn>
              <a:cxn ang="0">
                <a:pos x="24" y="12"/>
              </a:cxn>
              <a:cxn ang="0">
                <a:pos x="26" y="15"/>
              </a:cxn>
              <a:cxn ang="0">
                <a:pos x="28" y="15"/>
              </a:cxn>
              <a:cxn ang="0">
                <a:pos x="34" y="17"/>
              </a:cxn>
              <a:cxn ang="0">
                <a:pos x="28" y="15"/>
              </a:cxn>
              <a:cxn ang="0">
                <a:pos x="30" y="19"/>
              </a:cxn>
              <a:cxn ang="0">
                <a:pos x="34" y="17"/>
              </a:cxn>
              <a:cxn ang="0">
                <a:pos x="30" y="8"/>
              </a:cxn>
            </a:cxnLst>
            <a:rect l="0" t="0" r="r" b="b"/>
            <a:pathLst>
              <a:path w="35" h="20">
                <a:moveTo>
                  <a:pt x="30" y="8"/>
                </a:moveTo>
                <a:lnTo>
                  <a:pt x="34" y="10"/>
                </a:lnTo>
                <a:lnTo>
                  <a:pt x="34" y="8"/>
                </a:lnTo>
                <a:lnTo>
                  <a:pt x="32" y="8"/>
                </a:lnTo>
                <a:lnTo>
                  <a:pt x="32" y="6"/>
                </a:lnTo>
                <a:lnTo>
                  <a:pt x="30" y="6"/>
                </a:lnTo>
                <a:lnTo>
                  <a:pt x="28" y="6"/>
                </a:lnTo>
                <a:lnTo>
                  <a:pt x="26" y="4"/>
                </a:lnTo>
                <a:lnTo>
                  <a:pt x="24" y="4"/>
                </a:lnTo>
                <a:lnTo>
                  <a:pt x="22" y="4"/>
                </a:lnTo>
                <a:lnTo>
                  <a:pt x="20" y="4"/>
                </a:lnTo>
                <a:lnTo>
                  <a:pt x="17" y="4"/>
                </a:lnTo>
                <a:lnTo>
                  <a:pt x="15" y="4"/>
                </a:lnTo>
                <a:lnTo>
                  <a:pt x="13" y="4"/>
                </a:lnTo>
                <a:lnTo>
                  <a:pt x="13" y="2"/>
                </a:lnTo>
                <a:lnTo>
                  <a:pt x="11" y="2"/>
                </a:lnTo>
                <a:lnTo>
                  <a:pt x="9" y="2"/>
                </a:lnTo>
                <a:lnTo>
                  <a:pt x="9" y="0"/>
                </a:lnTo>
                <a:lnTo>
                  <a:pt x="0" y="4"/>
                </a:lnTo>
                <a:lnTo>
                  <a:pt x="0" y="6"/>
                </a:lnTo>
                <a:lnTo>
                  <a:pt x="3" y="6"/>
                </a:lnTo>
                <a:lnTo>
                  <a:pt x="3" y="8"/>
                </a:lnTo>
                <a:lnTo>
                  <a:pt x="5" y="8"/>
                </a:lnTo>
                <a:lnTo>
                  <a:pt x="5" y="10"/>
                </a:lnTo>
                <a:lnTo>
                  <a:pt x="7" y="10"/>
                </a:lnTo>
                <a:lnTo>
                  <a:pt x="9" y="10"/>
                </a:lnTo>
                <a:lnTo>
                  <a:pt x="11" y="12"/>
                </a:lnTo>
                <a:lnTo>
                  <a:pt x="13" y="12"/>
                </a:lnTo>
                <a:lnTo>
                  <a:pt x="15" y="12"/>
                </a:lnTo>
                <a:lnTo>
                  <a:pt x="17" y="12"/>
                </a:lnTo>
                <a:lnTo>
                  <a:pt x="20" y="12"/>
                </a:lnTo>
                <a:lnTo>
                  <a:pt x="22" y="12"/>
                </a:lnTo>
                <a:lnTo>
                  <a:pt x="24" y="12"/>
                </a:lnTo>
                <a:lnTo>
                  <a:pt x="26" y="15"/>
                </a:lnTo>
                <a:lnTo>
                  <a:pt x="28" y="15"/>
                </a:lnTo>
                <a:lnTo>
                  <a:pt x="34" y="17"/>
                </a:lnTo>
                <a:lnTo>
                  <a:pt x="28" y="15"/>
                </a:lnTo>
                <a:lnTo>
                  <a:pt x="30" y="19"/>
                </a:lnTo>
                <a:lnTo>
                  <a:pt x="34" y="17"/>
                </a:lnTo>
                <a:lnTo>
                  <a:pt x="30" y="8"/>
                </a:lnTo>
              </a:path>
            </a:pathLst>
          </a:custGeom>
          <a:solidFill>
            <a:srgbClr val="000000"/>
          </a:solidFill>
          <a:ln w="9525" cap="rnd">
            <a:noFill/>
            <a:round/>
            <a:headEnd/>
            <a:tailEnd/>
          </a:ln>
          <a:effectLst/>
        </p:spPr>
        <p:txBody>
          <a:bodyPr/>
          <a:lstStyle/>
          <a:p>
            <a:endParaRPr lang="en-US"/>
          </a:p>
        </p:txBody>
      </p:sp>
      <p:sp>
        <p:nvSpPr>
          <p:cNvPr id="39294" name="Freeform 382"/>
          <p:cNvSpPr>
            <a:spLocks/>
          </p:cNvSpPr>
          <p:nvPr/>
        </p:nvSpPr>
        <p:spPr bwMode="auto">
          <a:xfrm>
            <a:off x="2336800" y="2827338"/>
            <a:ext cx="31750" cy="30162"/>
          </a:xfrm>
          <a:custGeom>
            <a:avLst/>
            <a:gdLst/>
            <a:ahLst/>
            <a:cxnLst>
              <a:cxn ang="0">
                <a:pos x="4" y="13"/>
              </a:cxn>
              <a:cxn ang="0">
                <a:pos x="4" y="8"/>
              </a:cxn>
              <a:cxn ang="0">
                <a:pos x="2" y="8"/>
              </a:cxn>
              <a:cxn ang="0">
                <a:pos x="2" y="5"/>
              </a:cxn>
              <a:cxn ang="0">
                <a:pos x="4" y="2"/>
              </a:cxn>
              <a:cxn ang="0">
                <a:pos x="4" y="0"/>
              </a:cxn>
              <a:cxn ang="0">
                <a:pos x="4" y="2"/>
              </a:cxn>
              <a:cxn ang="0">
                <a:pos x="2" y="2"/>
              </a:cxn>
              <a:cxn ang="0">
                <a:pos x="0" y="2"/>
              </a:cxn>
              <a:cxn ang="0">
                <a:pos x="4" y="16"/>
              </a:cxn>
              <a:cxn ang="0">
                <a:pos x="8" y="16"/>
              </a:cxn>
              <a:cxn ang="0">
                <a:pos x="11" y="13"/>
              </a:cxn>
              <a:cxn ang="0">
                <a:pos x="13" y="13"/>
              </a:cxn>
              <a:cxn ang="0">
                <a:pos x="13" y="8"/>
              </a:cxn>
              <a:cxn ang="0">
                <a:pos x="16" y="8"/>
              </a:cxn>
              <a:cxn ang="0">
                <a:pos x="16" y="5"/>
              </a:cxn>
              <a:cxn ang="0">
                <a:pos x="13" y="2"/>
              </a:cxn>
              <a:cxn ang="0">
                <a:pos x="13" y="0"/>
              </a:cxn>
              <a:cxn ang="0">
                <a:pos x="4" y="13"/>
              </a:cxn>
            </a:cxnLst>
            <a:rect l="0" t="0" r="r" b="b"/>
            <a:pathLst>
              <a:path w="17" h="17">
                <a:moveTo>
                  <a:pt x="4" y="13"/>
                </a:moveTo>
                <a:lnTo>
                  <a:pt x="4" y="8"/>
                </a:lnTo>
                <a:lnTo>
                  <a:pt x="2" y="8"/>
                </a:lnTo>
                <a:lnTo>
                  <a:pt x="2" y="5"/>
                </a:lnTo>
                <a:lnTo>
                  <a:pt x="4" y="2"/>
                </a:lnTo>
                <a:lnTo>
                  <a:pt x="4" y="0"/>
                </a:lnTo>
                <a:lnTo>
                  <a:pt x="4" y="2"/>
                </a:lnTo>
                <a:lnTo>
                  <a:pt x="2" y="2"/>
                </a:lnTo>
                <a:lnTo>
                  <a:pt x="0" y="2"/>
                </a:lnTo>
                <a:lnTo>
                  <a:pt x="4" y="16"/>
                </a:lnTo>
                <a:lnTo>
                  <a:pt x="8" y="16"/>
                </a:lnTo>
                <a:lnTo>
                  <a:pt x="11" y="13"/>
                </a:lnTo>
                <a:lnTo>
                  <a:pt x="13" y="13"/>
                </a:lnTo>
                <a:lnTo>
                  <a:pt x="13" y="8"/>
                </a:lnTo>
                <a:lnTo>
                  <a:pt x="16" y="8"/>
                </a:lnTo>
                <a:lnTo>
                  <a:pt x="16" y="5"/>
                </a:lnTo>
                <a:lnTo>
                  <a:pt x="13" y="2"/>
                </a:lnTo>
                <a:lnTo>
                  <a:pt x="13" y="0"/>
                </a:lnTo>
                <a:lnTo>
                  <a:pt x="4" y="13"/>
                </a:lnTo>
              </a:path>
            </a:pathLst>
          </a:custGeom>
          <a:solidFill>
            <a:srgbClr val="000000"/>
          </a:solidFill>
          <a:ln w="9525" cap="rnd">
            <a:noFill/>
            <a:round/>
            <a:headEnd/>
            <a:tailEnd/>
          </a:ln>
          <a:effectLst/>
        </p:spPr>
        <p:txBody>
          <a:bodyPr/>
          <a:lstStyle/>
          <a:p>
            <a:endParaRPr lang="en-US"/>
          </a:p>
        </p:txBody>
      </p:sp>
      <p:sp>
        <p:nvSpPr>
          <p:cNvPr id="39295" name="Freeform 383"/>
          <p:cNvSpPr>
            <a:spLocks/>
          </p:cNvSpPr>
          <p:nvPr/>
        </p:nvSpPr>
        <p:spPr bwMode="auto">
          <a:xfrm>
            <a:off x="2328863" y="2819400"/>
            <a:ext cx="31750" cy="31750"/>
          </a:xfrm>
          <a:custGeom>
            <a:avLst/>
            <a:gdLst/>
            <a:ahLst/>
            <a:cxnLst>
              <a:cxn ang="0">
                <a:pos x="0" y="2"/>
              </a:cxn>
              <a:cxn ang="0">
                <a:pos x="0" y="4"/>
              </a:cxn>
              <a:cxn ang="0">
                <a:pos x="2" y="4"/>
              </a:cxn>
              <a:cxn ang="0">
                <a:pos x="2" y="7"/>
              </a:cxn>
              <a:cxn ang="0">
                <a:pos x="4" y="7"/>
              </a:cxn>
              <a:cxn ang="0">
                <a:pos x="4" y="9"/>
              </a:cxn>
              <a:cxn ang="0">
                <a:pos x="6" y="9"/>
              </a:cxn>
              <a:cxn ang="0">
                <a:pos x="6" y="12"/>
              </a:cxn>
              <a:cxn ang="0">
                <a:pos x="8" y="12"/>
              </a:cxn>
              <a:cxn ang="0">
                <a:pos x="8" y="16"/>
              </a:cxn>
              <a:cxn ang="0">
                <a:pos x="16" y="4"/>
              </a:cxn>
              <a:cxn ang="0">
                <a:pos x="13" y="4"/>
              </a:cxn>
              <a:cxn ang="0">
                <a:pos x="13" y="2"/>
              </a:cxn>
              <a:cxn ang="0">
                <a:pos x="11" y="2"/>
              </a:cxn>
              <a:cxn ang="0">
                <a:pos x="11" y="0"/>
              </a:cxn>
              <a:cxn ang="0">
                <a:pos x="8" y="0"/>
              </a:cxn>
              <a:cxn ang="0">
                <a:pos x="0" y="2"/>
              </a:cxn>
            </a:cxnLst>
            <a:rect l="0" t="0" r="r" b="b"/>
            <a:pathLst>
              <a:path w="17" h="17">
                <a:moveTo>
                  <a:pt x="0" y="2"/>
                </a:moveTo>
                <a:lnTo>
                  <a:pt x="0" y="4"/>
                </a:lnTo>
                <a:lnTo>
                  <a:pt x="2" y="4"/>
                </a:lnTo>
                <a:lnTo>
                  <a:pt x="2" y="7"/>
                </a:lnTo>
                <a:lnTo>
                  <a:pt x="4" y="7"/>
                </a:lnTo>
                <a:lnTo>
                  <a:pt x="4" y="9"/>
                </a:lnTo>
                <a:lnTo>
                  <a:pt x="6" y="9"/>
                </a:lnTo>
                <a:lnTo>
                  <a:pt x="6" y="12"/>
                </a:lnTo>
                <a:lnTo>
                  <a:pt x="8" y="12"/>
                </a:lnTo>
                <a:lnTo>
                  <a:pt x="8" y="16"/>
                </a:lnTo>
                <a:lnTo>
                  <a:pt x="16" y="4"/>
                </a:lnTo>
                <a:lnTo>
                  <a:pt x="13" y="4"/>
                </a:lnTo>
                <a:lnTo>
                  <a:pt x="13" y="2"/>
                </a:lnTo>
                <a:lnTo>
                  <a:pt x="11" y="2"/>
                </a:lnTo>
                <a:lnTo>
                  <a:pt x="11" y="0"/>
                </a:lnTo>
                <a:lnTo>
                  <a:pt x="8" y="0"/>
                </a:lnTo>
                <a:lnTo>
                  <a:pt x="0" y="2"/>
                </a:lnTo>
              </a:path>
            </a:pathLst>
          </a:custGeom>
          <a:solidFill>
            <a:srgbClr val="000000"/>
          </a:solidFill>
          <a:ln w="9525" cap="rnd">
            <a:noFill/>
            <a:round/>
            <a:headEnd/>
            <a:tailEnd/>
          </a:ln>
          <a:effectLst/>
        </p:spPr>
        <p:txBody>
          <a:bodyPr/>
          <a:lstStyle/>
          <a:p>
            <a:endParaRPr lang="en-US"/>
          </a:p>
        </p:txBody>
      </p:sp>
      <p:sp>
        <p:nvSpPr>
          <p:cNvPr id="39296" name="Freeform 384"/>
          <p:cNvSpPr>
            <a:spLocks/>
          </p:cNvSpPr>
          <p:nvPr/>
        </p:nvSpPr>
        <p:spPr bwMode="auto">
          <a:xfrm>
            <a:off x="2325688" y="2760663"/>
            <a:ext cx="33337" cy="63500"/>
          </a:xfrm>
          <a:custGeom>
            <a:avLst/>
            <a:gdLst/>
            <a:ahLst/>
            <a:cxnLst>
              <a:cxn ang="0">
                <a:pos x="10" y="0"/>
              </a:cxn>
              <a:cxn ang="0">
                <a:pos x="10" y="2"/>
              </a:cxn>
              <a:cxn ang="0">
                <a:pos x="8" y="2"/>
              </a:cxn>
              <a:cxn ang="0">
                <a:pos x="6" y="4"/>
              </a:cxn>
              <a:cxn ang="0">
                <a:pos x="4" y="6"/>
              </a:cxn>
              <a:cxn ang="0">
                <a:pos x="4" y="8"/>
              </a:cxn>
              <a:cxn ang="0">
                <a:pos x="2" y="10"/>
              </a:cxn>
              <a:cxn ang="0">
                <a:pos x="2" y="13"/>
              </a:cxn>
              <a:cxn ang="0">
                <a:pos x="2" y="15"/>
              </a:cxn>
              <a:cxn ang="0">
                <a:pos x="2" y="17"/>
              </a:cxn>
              <a:cxn ang="0">
                <a:pos x="0" y="17"/>
              </a:cxn>
              <a:cxn ang="0">
                <a:pos x="0" y="19"/>
              </a:cxn>
              <a:cxn ang="0">
                <a:pos x="0" y="21"/>
              </a:cxn>
              <a:cxn ang="0">
                <a:pos x="0" y="23"/>
              </a:cxn>
              <a:cxn ang="0">
                <a:pos x="2" y="25"/>
              </a:cxn>
              <a:cxn ang="0">
                <a:pos x="2" y="27"/>
              </a:cxn>
              <a:cxn ang="0">
                <a:pos x="2" y="30"/>
              </a:cxn>
              <a:cxn ang="0">
                <a:pos x="2" y="32"/>
              </a:cxn>
              <a:cxn ang="0">
                <a:pos x="2" y="34"/>
              </a:cxn>
              <a:cxn ang="0">
                <a:pos x="10" y="32"/>
              </a:cxn>
              <a:cxn ang="0">
                <a:pos x="10" y="30"/>
              </a:cxn>
              <a:cxn ang="0">
                <a:pos x="10" y="27"/>
              </a:cxn>
              <a:cxn ang="0">
                <a:pos x="10" y="25"/>
              </a:cxn>
              <a:cxn ang="0">
                <a:pos x="10" y="23"/>
              </a:cxn>
              <a:cxn ang="0">
                <a:pos x="10" y="21"/>
              </a:cxn>
              <a:cxn ang="0">
                <a:pos x="10" y="19"/>
              </a:cxn>
              <a:cxn ang="0">
                <a:pos x="10" y="17"/>
              </a:cxn>
              <a:cxn ang="0">
                <a:pos x="10" y="15"/>
              </a:cxn>
              <a:cxn ang="0">
                <a:pos x="10" y="13"/>
              </a:cxn>
              <a:cxn ang="0">
                <a:pos x="13" y="13"/>
              </a:cxn>
              <a:cxn ang="0">
                <a:pos x="13" y="10"/>
              </a:cxn>
              <a:cxn ang="0">
                <a:pos x="15" y="8"/>
              </a:cxn>
              <a:cxn ang="0">
                <a:pos x="17" y="6"/>
              </a:cxn>
              <a:cxn ang="0">
                <a:pos x="17" y="8"/>
              </a:cxn>
              <a:cxn ang="0">
                <a:pos x="10" y="0"/>
              </a:cxn>
            </a:cxnLst>
            <a:rect l="0" t="0" r="r" b="b"/>
            <a:pathLst>
              <a:path w="18" h="35">
                <a:moveTo>
                  <a:pt x="10" y="0"/>
                </a:moveTo>
                <a:lnTo>
                  <a:pt x="10" y="2"/>
                </a:lnTo>
                <a:lnTo>
                  <a:pt x="8" y="2"/>
                </a:lnTo>
                <a:lnTo>
                  <a:pt x="6" y="4"/>
                </a:lnTo>
                <a:lnTo>
                  <a:pt x="4" y="6"/>
                </a:lnTo>
                <a:lnTo>
                  <a:pt x="4" y="8"/>
                </a:lnTo>
                <a:lnTo>
                  <a:pt x="2" y="10"/>
                </a:lnTo>
                <a:lnTo>
                  <a:pt x="2" y="13"/>
                </a:lnTo>
                <a:lnTo>
                  <a:pt x="2" y="15"/>
                </a:lnTo>
                <a:lnTo>
                  <a:pt x="2" y="17"/>
                </a:lnTo>
                <a:lnTo>
                  <a:pt x="0" y="17"/>
                </a:lnTo>
                <a:lnTo>
                  <a:pt x="0" y="19"/>
                </a:lnTo>
                <a:lnTo>
                  <a:pt x="0" y="21"/>
                </a:lnTo>
                <a:lnTo>
                  <a:pt x="0" y="23"/>
                </a:lnTo>
                <a:lnTo>
                  <a:pt x="2" y="25"/>
                </a:lnTo>
                <a:lnTo>
                  <a:pt x="2" y="27"/>
                </a:lnTo>
                <a:lnTo>
                  <a:pt x="2" y="30"/>
                </a:lnTo>
                <a:lnTo>
                  <a:pt x="2" y="32"/>
                </a:lnTo>
                <a:lnTo>
                  <a:pt x="2" y="34"/>
                </a:lnTo>
                <a:lnTo>
                  <a:pt x="10" y="32"/>
                </a:lnTo>
                <a:lnTo>
                  <a:pt x="10" y="30"/>
                </a:lnTo>
                <a:lnTo>
                  <a:pt x="10" y="27"/>
                </a:lnTo>
                <a:lnTo>
                  <a:pt x="10" y="25"/>
                </a:lnTo>
                <a:lnTo>
                  <a:pt x="10" y="23"/>
                </a:lnTo>
                <a:lnTo>
                  <a:pt x="10" y="21"/>
                </a:lnTo>
                <a:lnTo>
                  <a:pt x="10" y="19"/>
                </a:lnTo>
                <a:lnTo>
                  <a:pt x="10" y="17"/>
                </a:lnTo>
                <a:lnTo>
                  <a:pt x="10" y="15"/>
                </a:lnTo>
                <a:lnTo>
                  <a:pt x="10" y="13"/>
                </a:lnTo>
                <a:lnTo>
                  <a:pt x="13" y="13"/>
                </a:lnTo>
                <a:lnTo>
                  <a:pt x="13" y="10"/>
                </a:lnTo>
                <a:lnTo>
                  <a:pt x="15" y="8"/>
                </a:lnTo>
                <a:lnTo>
                  <a:pt x="17" y="6"/>
                </a:lnTo>
                <a:lnTo>
                  <a:pt x="17" y="8"/>
                </a:lnTo>
                <a:lnTo>
                  <a:pt x="10" y="0"/>
                </a:lnTo>
              </a:path>
            </a:pathLst>
          </a:custGeom>
          <a:solidFill>
            <a:srgbClr val="000000"/>
          </a:solidFill>
          <a:ln w="9525" cap="rnd">
            <a:noFill/>
            <a:round/>
            <a:headEnd/>
            <a:tailEnd/>
          </a:ln>
          <a:effectLst/>
        </p:spPr>
        <p:txBody>
          <a:bodyPr/>
          <a:lstStyle/>
          <a:p>
            <a:endParaRPr lang="en-US"/>
          </a:p>
        </p:txBody>
      </p:sp>
      <p:sp>
        <p:nvSpPr>
          <p:cNvPr id="39297" name="Freeform 385"/>
          <p:cNvSpPr>
            <a:spLocks/>
          </p:cNvSpPr>
          <p:nvPr/>
        </p:nvSpPr>
        <p:spPr bwMode="auto">
          <a:xfrm>
            <a:off x="2339975" y="2754313"/>
            <a:ext cx="31750" cy="30162"/>
          </a:xfrm>
          <a:custGeom>
            <a:avLst/>
            <a:gdLst/>
            <a:ahLst/>
            <a:cxnLst>
              <a:cxn ang="0">
                <a:pos x="2" y="0"/>
              </a:cxn>
              <a:cxn ang="0">
                <a:pos x="2" y="2"/>
              </a:cxn>
              <a:cxn ang="0">
                <a:pos x="0" y="2"/>
              </a:cxn>
              <a:cxn ang="0">
                <a:pos x="0" y="5"/>
              </a:cxn>
              <a:cxn ang="0">
                <a:pos x="0" y="8"/>
              </a:cxn>
              <a:cxn ang="0">
                <a:pos x="2" y="8"/>
              </a:cxn>
              <a:cxn ang="0">
                <a:pos x="2" y="5"/>
              </a:cxn>
              <a:cxn ang="0">
                <a:pos x="13" y="16"/>
              </a:cxn>
              <a:cxn ang="0">
                <a:pos x="13" y="13"/>
              </a:cxn>
              <a:cxn ang="0">
                <a:pos x="13" y="10"/>
              </a:cxn>
              <a:cxn ang="0">
                <a:pos x="16" y="10"/>
              </a:cxn>
              <a:cxn ang="0">
                <a:pos x="16" y="8"/>
              </a:cxn>
              <a:cxn ang="0">
                <a:pos x="16" y="5"/>
              </a:cxn>
              <a:cxn ang="0">
                <a:pos x="2" y="0"/>
              </a:cxn>
            </a:cxnLst>
            <a:rect l="0" t="0" r="r" b="b"/>
            <a:pathLst>
              <a:path w="17" h="17">
                <a:moveTo>
                  <a:pt x="2" y="0"/>
                </a:moveTo>
                <a:lnTo>
                  <a:pt x="2" y="2"/>
                </a:lnTo>
                <a:lnTo>
                  <a:pt x="0" y="2"/>
                </a:lnTo>
                <a:lnTo>
                  <a:pt x="0" y="5"/>
                </a:lnTo>
                <a:lnTo>
                  <a:pt x="0" y="8"/>
                </a:lnTo>
                <a:lnTo>
                  <a:pt x="2" y="8"/>
                </a:lnTo>
                <a:lnTo>
                  <a:pt x="2" y="5"/>
                </a:lnTo>
                <a:lnTo>
                  <a:pt x="13" y="16"/>
                </a:lnTo>
                <a:lnTo>
                  <a:pt x="13" y="13"/>
                </a:lnTo>
                <a:lnTo>
                  <a:pt x="13" y="10"/>
                </a:lnTo>
                <a:lnTo>
                  <a:pt x="16" y="10"/>
                </a:lnTo>
                <a:lnTo>
                  <a:pt x="16" y="8"/>
                </a:lnTo>
                <a:lnTo>
                  <a:pt x="16" y="5"/>
                </a:lnTo>
                <a:lnTo>
                  <a:pt x="2" y="0"/>
                </a:lnTo>
              </a:path>
            </a:pathLst>
          </a:custGeom>
          <a:solidFill>
            <a:srgbClr val="000000"/>
          </a:solidFill>
          <a:ln w="9525" cap="rnd">
            <a:noFill/>
            <a:round/>
            <a:headEnd/>
            <a:tailEnd/>
          </a:ln>
          <a:effectLst/>
        </p:spPr>
        <p:txBody>
          <a:bodyPr/>
          <a:lstStyle/>
          <a:p>
            <a:endParaRPr lang="en-US"/>
          </a:p>
        </p:txBody>
      </p:sp>
      <p:sp>
        <p:nvSpPr>
          <p:cNvPr id="39298" name="Freeform 386"/>
          <p:cNvSpPr>
            <a:spLocks/>
          </p:cNvSpPr>
          <p:nvPr/>
        </p:nvSpPr>
        <p:spPr bwMode="auto">
          <a:xfrm>
            <a:off x="2344738" y="2741613"/>
            <a:ext cx="46037" cy="30162"/>
          </a:xfrm>
          <a:custGeom>
            <a:avLst/>
            <a:gdLst/>
            <a:ahLst/>
            <a:cxnLst>
              <a:cxn ang="0">
                <a:pos x="15" y="8"/>
              </a:cxn>
              <a:cxn ang="0">
                <a:pos x="20" y="2"/>
              </a:cxn>
              <a:cxn ang="0">
                <a:pos x="17" y="2"/>
              </a:cxn>
              <a:cxn ang="0">
                <a:pos x="15" y="2"/>
              </a:cxn>
              <a:cxn ang="0">
                <a:pos x="15" y="0"/>
              </a:cxn>
              <a:cxn ang="0">
                <a:pos x="13" y="0"/>
              </a:cxn>
              <a:cxn ang="0">
                <a:pos x="11" y="0"/>
              </a:cxn>
              <a:cxn ang="0">
                <a:pos x="9" y="0"/>
              </a:cxn>
              <a:cxn ang="0">
                <a:pos x="7" y="0"/>
              </a:cxn>
              <a:cxn ang="0">
                <a:pos x="7" y="2"/>
              </a:cxn>
              <a:cxn ang="0">
                <a:pos x="5" y="2"/>
              </a:cxn>
              <a:cxn ang="0">
                <a:pos x="3" y="2"/>
              </a:cxn>
              <a:cxn ang="0">
                <a:pos x="3" y="4"/>
              </a:cxn>
              <a:cxn ang="0">
                <a:pos x="0" y="4"/>
              </a:cxn>
              <a:cxn ang="0">
                <a:pos x="0" y="8"/>
              </a:cxn>
              <a:cxn ang="0">
                <a:pos x="9" y="13"/>
              </a:cxn>
              <a:cxn ang="0">
                <a:pos x="9" y="11"/>
              </a:cxn>
              <a:cxn ang="0">
                <a:pos x="11" y="11"/>
              </a:cxn>
              <a:cxn ang="0">
                <a:pos x="13" y="13"/>
              </a:cxn>
              <a:cxn ang="0">
                <a:pos x="15" y="13"/>
              </a:cxn>
              <a:cxn ang="0">
                <a:pos x="17" y="13"/>
              </a:cxn>
              <a:cxn ang="0">
                <a:pos x="24" y="11"/>
              </a:cxn>
              <a:cxn ang="0">
                <a:pos x="17" y="13"/>
              </a:cxn>
              <a:cxn ang="0">
                <a:pos x="22" y="16"/>
              </a:cxn>
              <a:cxn ang="0">
                <a:pos x="24" y="11"/>
              </a:cxn>
              <a:cxn ang="0">
                <a:pos x="15" y="8"/>
              </a:cxn>
            </a:cxnLst>
            <a:rect l="0" t="0" r="r" b="b"/>
            <a:pathLst>
              <a:path w="25" h="17">
                <a:moveTo>
                  <a:pt x="15" y="8"/>
                </a:moveTo>
                <a:lnTo>
                  <a:pt x="20" y="2"/>
                </a:lnTo>
                <a:lnTo>
                  <a:pt x="17" y="2"/>
                </a:lnTo>
                <a:lnTo>
                  <a:pt x="15" y="2"/>
                </a:lnTo>
                <a:lnTo>
                  <a:pt x="15" y="0"/>
                </a:lnTo>
                <a:lnTo>
                  <a:pt x="13" y="0"/>
                </a:lnTo>
                <a:lnTo>
                  <a:pt x="11" y="0"/>
                </a:lnTo>
                <a:lnTo>
                  <a:pt x="9" y="0"/>
                </a:lnTo>
                <a:lnTo>
                  <a:pt x="7" y="0"/>
                </a:lnTo>
                <a:lnTo>
                  <a:pt x="7" y="2"/>
                </a:lnTo>
                <a:lnTo>
                  <a:pt x="5" y="2"/>
                </a:lnTo>
                <a:lnTo>
                  <a:pt x="3" y="2"/>
                </a:lnTo>
                <a:lnTo>
                  <a:pt x="3" y="4"/>
                </a:lnTo>
                <a:lnTo>
                  <a:pt x="0" y="4"/>
                </a:lnTo>
                <a:lnTo>
                  <a:pt x="0" y="8"/>
                </a:lnTo>
                <a:lnTo>
                  <a:pt x="9" y="13"/>
                </a:lnTo>
                <a:lnTo>
                  <a:pt x="9" y="11"/>
                </a:lnTo>
                <a:lnTo>
                  <a:pt x="11" y="11"/>
                </a:lnTo>
                <a:lnTo>
                  <a:pt x="13" y="13"/>
                </a:lnTo>
                <a:lnTo>
                  <a:pt x="15" y="13"/>
                </a:lnTo>
                <a:lnTo>
                  <a:pt x="17" y="13"/>
                </a:lnTo>
                <a:lnTo>
                  <a:pt x="24" y="11"/>
                </a:lnTo>
                <a:lnTo>
                  <a:pt x="17" y="13"/>
                </a:lnTo>
                <a:lnTo>
                  <a:pt x="22" y="16"/>
                </a:lnTo>
                <a:lnTo>
                  <a:pt x="24" y="11"/>
                </a:lnTo>
                <a:lnTo>
                  <a:pt x="15" y="8"/>
                </a:lnTo>
              </a:path>
            </a:pathLst>
          </a:custGeom>
          <a:solidFill>
            <a:srgbClr val="000000"/>
          </a:solidFill>
          <a:ln w="9525" cap="rnd">
            <a:noFill/>
            <a:round/>
            <a:headEnd/>
            <a:tailEnd/>
          </a:ln>
          <a:effectLst/>
        </p:spPr>
        <p:txBody>
          <a:bodyPr/>
          <a:lstStyle/>
          <a:p>
            <a:endParaRPr lang="en-US"/>
          </a:p>
        </p:txBody>
      </p:sp>
      <p:sp>
        <p:nvSpPr>
          <p:cNvPr id="39299" name="Freeform 387"/>
          <p:cNvSpPr>
            <a:spLocks/>
          </p:cNvSpPr>
          <p:nvPr/>
        </p:nvSpPr>
        <p:spPr bwMode="auto">
          <a:xfrm>
            <a:off x="2360613" y="2730500"/>
            <a:ext cx="31750" cy="30163"/>
          </a:xfrm>
          <a:custGeom>
            <a:avLst/>
            <a:gdLst/>
            <a:ahLst/>
            <a:cxnLst>
              <a:cxn ang="0">
                <a:pos x="6" y="0"/>
              </a:cxn>
              <a:cxn ang="0">
                <a:pos x="2" y="6"/>
              </a:cxn>
              <a:cxn ang="0">
                <a:pos x="2" y="8"/>
              </a:cxn>
              <a:cxn ang="0">
                <a:pos x="4" y="8"/>
              </a:cxn>
              <a:cxn ang="0">
                <a:pos x="4" y="10"/>
              </a:cxn>
              <a:cxn ang="0">
                <a:pos x="6" y="10"/>
              </a:cxn>
              <a:cxn ang="0">
                <a:pos x="6" y="13"/>
              </a:cxn>
              <a:cxn ang="0">
                <a:pos x="16" y="16"/>
              </a:cxn>
              <a:cxn ang="0">
                <a:pos x="16" y="13"/>
              </a:cxn>
              <a:cxn ang="0">
                <a:pos x="16" y="10"/>
              </a:cxn>
              <a:cxn ang="0">
                <a:pos x="16" y="8"/>
              </a:cxn>
              <a:cxn ang="0">
                <a:pos x="13" y="6"/>
              </a:cxn>
              <a:cxn ang="0">
                <a:pos x="13" y="4"/>
              </a:cxn>
              <a:cxn ang="0">
                <a:pos x="11" y="4"/>
              </a:cxn>
              <a:cxn ang="0">
                <a:pos x="6" y="8"/>
              </a:cxn>
              <a:cxn ang="0">
                <a:pos x="6" y="0"/>
              </a:cxn>
              <a:cxn ang="0">
                <a:pos x="0" y="0"/>
              </a:cxn>
              <a:cxn ang="0">
                <a:pos x="2" y="6"/>
              </a:cxn>
              <a:cxn ang="0">
                <a:pos x="6" y="0"/>
              </a:cxn>
            </a:cxnLst>
            <a:rect l="0" t="0" r="r" b="b"/>
            <a:pathLst>
              <a:path w="17" h="17">
                <a:moveTo>
                  <a:pt x="6" y="0"/>
                </a:moveTo>
                <a:lnTo>
                  <a:pt x="2" y="6"/>
                </a:lnTo>
                <a:lnTo>
                  <a:pt x="2" y="8"/>
                </a:lnTo>
                <a:lnTo>
                  <a:pt x="4" y="8"/>
                </a:lnTo>
                <a:lnTo>
                  <a:pt x="4" y="10"/>
                </a:lnTo>
                <a:lnTo>
                  <a:pt x="6" y="10"/>
                </a:lnTo>
                <a:lnTo>
                  <a:pt x="6" y="13"/>
                </a:lnTo>
                <a:lnTo>
                  <a:pt x="16" y="16"/>
                </a:lnTo>
                <a:lnTo>
                  <a:pt x="16" y="13"/>
                </a:lnTo>
                <a:lnTo>
                  <a:pt x="16" y="10"/>
                </a:lnTo>
                <a:lnTo>
                  <a:pt x="16" y="8"/>
                </a:lnTo>
                <a:lnTo>
                  <a:pt x="13" y="6"/>
                </a:lnTo>
                <a:lnTo>
                  <a:pt x="13" y="4"/>
                </a:lnTo>
                <a:lnTo>
                  <a:pt x="11" y="4"/>
                </a:lnTo>
                <a:lnTo>
                  <a:pt x="6" y="8"/>
                </a:lnTo>
                <a:lnTo>
                  <a:pt x="6" y="0"/>
                </a:lnTo>
                <a:lnTo>
                  <a:pt x="0" y="0"/>
                </a:lnTo>
                <a:lnTo>
                  <a:pt x="2" y="6"/>
                </a:lnTo>
                <a:lnTo>
                  <a:pt x="6" y="0"/>
                </a:lnTo>
              </a:path>
            </a:pathLst>
          </a:custGeom>
          <a:solidFill>
            <a:srgbClr val="000000"/>
          </a:solidFill>
          <a:ln w="9525" cap="rnd">
            <a:noFill/>
            <a:round/>
            <a:headEnd/>
            <a:tailEnd/>
          </a:ln>
          <a:effectLst/>
        </p:spPr>
        <p:txBody>
          <a:bodyPr/>
          <a:lstStyle/>
          <a:p>
            <a:endParaRPr lang="en-US"/>
          </a:p>
        </p:txBody>
      </p:sp>
      <p:sp>
        <p:nvSpPr>
          <p:cNvPr id="39300" name="Freeform 388"/>
          <p:cNvSpPr>
            <a:spLocks/>
          </p:cNvSpPr>
          <p:nvPr/>
        </p:nvSpPr>
        <p:spPr bwMode="auto">
          <a:xfrm>
            <a:off x="2371725" y="2730500"/>
            <a:ext cx="33338" cy="30163"/>
          </a:xfrm>
          <a:custGeom>
            <a:avLst/>
            <a:gdLst/>
            <a:ahLst/>
            <a:cxnLst>
              <a:cxn ang="0">
                <a:pos x="15" y="0"/>
              </a:cxn>
              <a:cxn ang="0">
                <a:pos x="13" y="0"/>
              </a:cxn>
              <a:cxn ang="0">
                <a:pos x="11" y="0"/>
              </a:cxn>
              <a:cxn ang="0">
                <a:pos x="9" y="0"/>
              </a:cxn>
              <a:cxn ang="0">
                <a:pos x="7" y="0"/>
              </a:cxn>
              <a:cxn ang="0">
                <a:pos x="5" y="0"/>
              </a:cxn>
              <a:cxn ang="0">
                <a:pos x="2" y="0"/>
              </a:cxn>
              <a:cxn ang="0">
                <a:pos x="0" y="0"/>
              </a:cxn>
              <a:cxn ang="0">
                <a:pos x="0" y="16"/>
              </a:cxn>
              <a:cxn ang="0">
                <a:pos x="2" y="16"/>
              </a:cxn>
              <a:cxn ang="0">
                <a:pos x="5" y="16"/>
              </a:cxn>
              <a:cxn ang="0">
                <a:pos x="7" y="16"/>
              </a:cxn>
              <a:cxn ang="0">
                <a:pos x="9" y="16"/>
              </a:cxn>
              <a:cxn ang="0">
                <a:pos x="11" y="16"/>
              </a:cxn>
              <a:cxn ang="0">
                <a:pos x="13" y="16"/>
              </a:cxn>
              <a:cxn ang="0">
                <a:pos x="15" y="16"/>
              </a:cxn>
              <a:cxn ang="0">
                <a:pos x="17" y="16"/>
              </a:cxn>
              <a:cxn ang="0">
                <a:pos x="15" y="0"/>
              </a:cxn>
            </a:cxnLst>
            <a:rect l="0" t="0" r="r" b="b"/>
            <a:pathLst>
              <a:path w="18" h="17">
                <a:moveTo>
                  <a:pt x="15" y="0"/>
                </a:moveTo>
                <a:lnTo>
                  <a:pt x="13" y="0"/>
                </a:lnTo>
                <a:lnTo>
                  <a:pt x="11" y="0"/>
                </a:lnTo>
                <a:lnTo>
                  <a:pt x="9" y="0"/>
                </a:lnTo>
                <a:lnTo>
                  <a:pt x="7" y="0"/>
                </a:lnTo>
                <a:lnTo>
                  <a:pt x="5" y="0"/>
                </a:lnTo>
                <a:lnTo>
                  <a:pt x="2" y="0"/>
                </a:lnTo>
                <a:lnTo>
                  <a:pt x="0" y="0"/>
                </a:lnTo>
                <a:lnTo>
                  <a:pt x="0" y="16"/>
                </a:lnTo>
                <a:lnTo>
                  <a:pt x="2" y="16"/>
                </a:lnTo>
                <a:lnTo>
                  <a:pt x="5" y="16"/>
                </a:lnTo>
                <a:lnTo>
                  <a:pt x="7" y="16"/>
                </a:lnTo>
                <a:lnTo>
                  <a:pt x="9" y="16"/>
                </a:lnTo>
                <a:lnTo>
                  <a:pt x="11" y="16"/>
                </a:lnTo>
                <a:lnTo>
                  <a:pt x="13" y="16"/>
                </a:lnTo>
                <a:lnTo>
                  <a:pt x="15" y="16"/>
                </a:lnTo>
                <a:lnTo>
                  <a:pt x="17" y="16"/>
                </a:lnTo>
                <a:lnTo>
                  <a:pt x="15" y="0"/>
                </a:lnTo>
              </a:path>
            </a:pathLst>
          </a:custGeom>
          <a:solidFill>
            <a:srgbClr val="000000"/>
          </a:solidFill>
          <a:ln w="9525" cap="rnd">
            <a:noFill/>
            <a:round/>
            <a:headEnd/>
            <a:tailEnd/>
          </a:ln>
          <a:effectLst/>
        </p:spPr>
        <p:txBody>
          <a:bodyPr/>
          <a:lstStyle/>
          <a:p>
            <a:endParaRPr lang="en-US"/>
          </a:p>
        </p:txBody>
      </p:sp>
      <p:sp>
        <p:nvSpPr>
          <p:cNvPr id="39301" name="Freeform 389"/>
          <p:cNvSpPr>
            <a:spLocks/>
          </p:cNvSpPr>
          <p:nvPr/>
        </p:nvSpPr>
        <p:spPr bwMode="auto">
          <a:xfrm>
            <a:off x="2400300" y="2695575"/>
            <a:ext cx="31750" cy="50800"/>
          </a:xfrm>
          <a:custGeom>
            <a:avLst/>
            <a:gdLst/>
            <a:ahLst/>
            <a:cxnLst>
              <a:cxn ang="0">
                <a:pos x="9" y="0"/>
              </a:cxn>
              <a:cxn ang="0">
                <a:pos x="7" y="4"/>
              </a:cxn>
              <a:cxn ang="0">
                <a:pos x="7" y="6"/>
              </a:cxn>
              <a:cxn ang="0">
                <a:pos x="7" y="8"/>
              </a:cxn>
              <a:cxn ang="0">
                <a:pos x="7" y="10"/>
              </a:cxn>
              <a:cxn ang="0">
                <a:pos x="7" y="12"/>
              </a:cxn>
              <a:cxn ang="0">
                <a:pos x="7" y="15"/>
              </a:cxn>
              <a:cxn ang="0">
                <a:pos x="5" y="15"/>
              </a:cxn>
              <a:cxn ang="0">
                <a:pos x="5" y="17"/>
              </a:cxn>
              <a:cxn ang="0">
                <a:pos x="2" y="17"/>
              </a:cxn>
              <a:cxn ang="0">
                <a:pos x="2" y="19"/>
              </a:cxn>
              <a:cxn ang="0">
                <a:pos x="0" y="19"/>
              </a:cxn>
              <a:cxn ang="0">
                <a:pos x="2" y="27"/>
              </a:cxn>
              <a:cxn ang="0">
                <a:pos x="5" y="27"/>
              </a:cxn>
              <a:cxn ang="0">
                <a:pos x="7" y="25"/>
              </a:cxn>
              <a:cxn ang="0">
                <a:pos x="9" y="25"/>
              </a:cxn>
              <a:cxn ang="0">
                <a:pos x="9" y="23"/>
              </a:cxn>
              <a:cxn ang="0">
                <a:pos x="11" y="23"/>
              </a:cxn>
              <a:cxn ang="0">
                <a:pos x="11" y="21"/>
              </a:cxn>
              <a:cxn ang="0">
                <a:pos x="13" y="21"/>
              </a:cxn>
              <a:cxn ang="0">
                <a:pos x="13" y="19"/>
              </a:cxn>
              <a:cxn ang="0">
                <a:pos x="13" y="17"/>
              </a:cxn>
              <a:cxn ang="0">
                <a:pos x="16" y="17"/>
              </a:cxn>
              <a:cxn ang="0">
                <a:pos x="16" y="15"/>
              </a:cxn>
              <a:cxn ang="0">
                <a:pos x="16" y="12"/>
              </a:cxn>
              <a:cxn ang="0">
                <a:pos x="16" y="10"/>
              </a:cxn>
              <a:cxn ang="0">
                <a:pos x="16" y="8"/>
              </a:cxn>
              <a:cxn ang="0">
                <a:pos x="16" y="6"/>
              </a:cxn>
              <a:cxn ang="0">
                <a:pos x="16" y="4"/>
              </a:cxn>
              <a:cxn ang="0">
                <a:pos x="16" y="2"/>
              </a:cxn>
              <a:cxn ang="0">
                <a:pos x="11" y="8"/>
              </a:cxn>
              <a:cxn ang="0">
                <a:pos x="9" y="0"/>
              </a:cxn>
              <a:cxn ang="0">
                <a:pos x="5" y="0"/>
              </a:cxn>
              <a:cxn ang="0">
                <a:pos x="7" y="4"/>
              </a:cxn>
              <a:cxn ang="0">
                <a:pos x="9" y="0"/>
              </a:cxn>
            </a:cxnLst>
            <a:rect l="0" t="0" r="r" b="b"/>
            <a:pathLst>
              <a:path w="17" h="28">
                <a:moveTo>
                  <a:pt x="9" y="0"/>
                </a:moveTo>
                <a:lnTo>
                  <a:pt x="7" y="4"/>
                </a:lnTo>
                <a:lnTo>
                  <a:pt x="7" y="6"/>
                </a:lnTo>
                <a:lnTo>
                  <a:pt x="7" y="8"/>
                </a:lnTo>
                <a:lnTo>
                  <a:pt x="7" y="10"/>
                </a:lnTo>
                <a:lnTo>
                  <a:pt x="7" y="12"/>
                </a:lnTo>
                <a:lnTo>
                  <a:pt x="7" y="15"/>
                </a:lnTo>
                <a:lnTo>
                  <a:pt x="5" y="15"/>
                </a:lnTo>
                <a:lnTo>
                  <a:pt x="5" y="17"/>
                </a:lnTo>
                <a:lnTo>
                  <a:pt x="2" y="17"/>
                </a:lnTo>
                <a:lnTo>
                  <a:pt x="2" y="19"/>
                </a:lnTo>
                <a:lnTo>
                  <a:pt x="0" y="19"/>
                </a:lnTo>
                <a:lnTo>
                  <a:pt x="2" y="27"/>
                </a:lnTo>
                <a:lnTo>
                  <a:pt x="5" y="27"/>
                </a:lnTo>
                <a:lnTo>
                  <a:pt x="7" y="25"/>
                </a:lnTo>
                <a:lnTo>
                  <a:pt x="9" y="25"/>
                </a:lnTo>
                <a:lnTo>
                  <a:pt x="9" y="23"/>
                </a:lnTo>
                <a:lnTo>
                  <a:pt x="11" y="23"/>
                </a:lnTo>
                <a:lnTo>
                  <a:pt x="11" y="21"/>
                </a:lnTo>
                <a:lnTo>
                  <a:pt x="13" y="21"/>
                </a:lnTo>
                <a:lnTo>
                  <a:pt x="13" y="19"/>
                </a:lnTo>
                <a:lnTo>
                  <a:pt x="13" y="17"/>
                </a:lnTo>
                <a:lnTo>
                  <a:pt x="16" y="17"/>
                </a:lnTo>
                <a:lnTo>
                  <a:pt x="16" y="15"/>
                </a:lnTo>
                <a:lnTo>
                  <a:pt x="16" y="12"/>
                </a:lnTo>
                <a:lnTo>
                  <a:pt x="16" y="10"/>
                </a:lnTo>
                <a:lnTo>
                  <a:pt x="16" y="8"/>
                </a:lnTo>
                <a:lnTo>
                  <a:pt x="16" y="6"/>
                </a:lnTo>
                <a:lnTo>
                  <a:pt x="16" y="4"/>
                </a:lnTo>
                <a:lnTo>
                  <a:pt x="16" y="2"/>
                </a:lnTo>
                <a:lnTo>
                  <a:pt x="11" y="8"/>
                </a:lnTo>
                <a:lnTo>
                  <a:pt x="9" y="0"/>
                </a:lnTo>
                <a:lnTo>
                  <a:pt x="5" y="0"/>
                </a:lnTo>
                <a:lnTo>
                  <a:pt x="7" y="4"/>
                </a:lnTo>
                <a:lnTo>
                  <a:pt x="9" y="0"/>
                </a:lnTo>
              </a:path>
            </a:pathLst>
          </a:custGeom>
          <a:solidFill>
            <a:srgbClr val="000000"/>
          </a:solidFill>
          <a:ln w="9525" cap="rnd">
            <a:noFill/>
            <a:round/>
            <a:headEnd/>
            <a:tailEnd/>
          </a:ln>
          <a:effectLst/>
        </p:spPr>
        <p:txBody>
          <a:bodyPr/>
          <a:lstStyle/>
          <a:p>
            <a:endParaRPr lang="en-US"/>
          </a:p>
        </p:txBody>
      </p:sp>
      <p:sp>
        <p:nvSpPr>
          <p:cNvPr id="39302" name="Freeform 390"/>
          <p:cNvSpPr>
            <a:spLocks/>
          </p:cNvSpPr>
          <p:nvPr/>
        </p:nvSpPr>
        <p:spPr bwMode="auto">
          <a:xfrm>
            <a:off x="2416175" y="2695575"/>
            <a:ext cx="31750" cy="31750"/>
          </a:xfrm>
          <a:custGeom>
            <a:avLst/>
            <a:gdLst/>
            <a:ahLst/>
            <a:cxnLst>
              <a:cxn ang="0">
                <a:pos x="16" y="5"/>
              </a:cxn>
              <a:cxn ang="0">
                <a:pos x="16" y="2"/>
              </a:cxn>
              <a:cxn ang="0">
                <a:pos x="12" y="2"/>
              </a:cxn>
              <a:cxn ang="0">
                <a:pos x="9" y="0"/>
              </a:cxn>
              <a:cxn ang="0">
                <a:pos x="6" y="0"/>
              </a:cxn>
              <a:cxn ang="0">
                <a:pos x="3" y="0"/>
              </a:cxn>
              <a:cxn ang="0">
                <a:pos x="0" y="0"/>
              </a:cxn>
              <a:cxn ang="0">
                <a:pos x="3" y="10"/>
              </a:cxn>
              <a:cxn ang="0">
                <a:pos x="6" y="10"/>
              </a:cxn>
              <a:cxn ang="0">
                <a:pos x="6" y="13"/>
              </a:cxn>
              <a:cxn ang="0">
                <a:pos x="9" y="13"/>
              </a:cxn>
              <a:cxn ang="0">
                <a:pos x="9" y="16"/>
              </a:cxn>
              <a:cxn ang="0">
                <a:pos x="16" y="5"/>
              </a:cxn>
            </a:cxnLst>
            <a:rect l="0" t="0" r="r" b="b"/>
            <a:pathLst>
              <a:path w="17" h="17">
                <a:moveTo>
                  <a:pt x="16" y="5"/>
                </a:moveTo>
                <a:lnTo>
                  <a:pt x="16" y="2"/>
                </a:lnTo>
                <a:lnTo>
                  <a:pt x="12" y="2"/>
                </a:lnTo>
                <a:lnTo>
                  <a:pt x="9" y="0"/>
                </a:lnTo>
                <a:lnTo>
                  <a:pt x="6" y="0"/>
                </a:lnTo>
                <a:lnTo>
                  <a:pt x="3" y="0"/>
                </a:lnTo>
                <a:lnTo>
                  <a:pt x="0" y="0"/>
                </a:lnTo>
                <a:lnTo>
                  <a:pt x="3" y="10"/>
                </a:lnTo>
                <a:lnTo>
                  <a:pt x="6" y="10"/>
                </a:lnTo>
                <a:lnTo>
                  <a:pt x="6" y="13"/>
                </a:lnTo>
                <a:lnTo>
                  <a:pt x="9" y="13"/>
                </a:lnTo>
                <a:lnTo>
                  <a:pt x="9" y="16"/>
                </a:lnTo>
                <a:lnTo>
                  <a:pt x="16" y="5"/>
                </a:lnTo>
              </a:path>
            </a:pathLst>
          </a:custGeom>
          <a:solidFill>
            <a:srgbClr val="000000"/>
          </a:solidFill>
          <a:ln w="9525" cap="rnd">
            <a:noFill/>
            <a:round/>
            <a:headEnd/>
            <a:tailEnd/>
          </a:ln>
          <a:effectLst/>
        </p:spPr>
        <p:txBody>
          <a:bodyPr/>
          <a:lstStyle/>
          <a:p>
            <a:endParaRPr lang="en-US"/>
          </a:p>
        </p:txBody>
      </p:sp>
      <p:sp>
        <p:nvSpPr>
          <p:cNvPr id="39303" name="Freeform 391"/>
          <p:cNvSpPr>
            <a:spLocks/>
          </p:cNvSpPr>
          <p:nvPr/>
        </p:nvSpPr>
        <p:spPr bwMode="auto">
          <a:xfrm>
            <a:off x="2427288" y="2692400"/>
            <a:ext cx="50800" cy="30163"/>
          </a:xfrm>
          <a:custGeom>
            <a:avLst/>
            <a:gdLst/>
            <a:ahLst/>
            <a:cxnLst>
              <a:cxn ang="0">
                <a:pos x="24" y="0"/>
              </a:cxn>
              <a:cxn ang="0">
                <a:pos x="21" y="2"/>
              </a:cxn>
              <a:cxn ang="0">
                <a:pos x="19" y="2"/>
              </a:cxn>
              <a:cxn ang="0">
                <a:pos x="17" y="2"/>
              </a:cxn>
              <a:cxn ang="0">
                <a:pos x="17" y="4"/>
              </a:cxn>
              <a:cxn ang="0">
                <a:pos x="15" y="4"/>
              </a:cxn>
              <a:cxn ang="0">
                <a:pos x="13" y="4"/>
              </a:cxn>
              <a:cxn ang="0">
                <a:pos x="11" y="4"/>
              </a:cxn>
              <a:cxn ang="0">
                <a:pos x="11" y="6"/>
              </a:cxn>
              <a:cxn ang="0">
                <a:pos x="9" y="6"/>
              </a:cxn>
              <a:cxn ang="0">
                <a:pos x="7" y="6"/>
              </a:cxn>
              <a:cxn ang="0">
                <a:pos x="4" y="6"/>
              </a:cxn>
              <a:cxn ang="0">
                <a:pos x="0" y="16"/>
              </a:cxn>
              <a:cxn ang="0">
                <a:pos x="2" y="16"/>
              </a:cxn>
              <a:cxn ang="0">
                <a:pos x="4" y="16"/>
              </a:cxn>
              <a:cxn ang="0">
                <a:pos x="7" y="16"/>
              </a:cxn>
              <a:cxn ang="0">
                <a:pos x="9" y="16"/>
              </a:cxn>
              <a:cxn ang="0">
                <a:pos x="11" y="16"/>
              </a:cxn>
              <a:cxn ang="0">
                <a:pos x="13" y="16"/>
              </a:cxn>
              <a:cxn ang="0">
                <a:pos x="15" y="13"/>
              </a:cxn>
              <a:cxn ang="0">
                <a:pos x="17" y="13"/>
              </a:cxn>
              <a:cxn ang="0">
                <a:pos x="19" y="13"/>
              </a:cxn>
              <a:cxn ang="0">
                <a:pos x="19" y="11"/>
              </a:cxn>
              <a:cxn ang="0">
                <a:pos x="21" y="11"/>
              </a:cxn>
              <a:cxn ang="0">
                <a:pos x="24" y="11"/>
              </a:cxn>
              <a:cxn ang="0">
                <a:pos x="26" y="9"/>
              </a:cxn>
              <a:cxn ang="0">
                <a:pos x="24" y="11"/>
              </a:cxn>
              <a:cxn ang="0">
                <a:pos x="24" y="0"/>
              </a:cxn>
            </a:cxnLst>
            <a:rect l="0" t="0" r="r" b="b"/>
            <a:pathLst>
              <a:path w="27" h="17">
                <a:moveTo>
                  <a:pt x="24" y="0"/>
                </a:moveTo>
                <a:lnTo>
                  <a:pt x="21" y="2"/>
                </a:lnTo>
                <a:lnTo>
                  <a:pt x="19" y="2"/>
                </a:lnTo>
                <a:lnTo>
                  <a:pt x="17" y="2"/>
                </a:lnTo>
                <a:lnTo>
                  <a:pt x="17" y="4"/>
                </a:lnTo>
                <a:lnTo>
                  <a:pt x="15" y="4"/>
                </a:lnTo>
                <a:lnTo>
                  <a:pt x="13" y="4"/>
                </a:lnTo>
                <a:lnTo>
                  <a:pt x="11" y="4"/>
                </a:lnTo>
                <a:lnTo>
                  <a:pt x="11" y="6"/>
                </a:lnTo>
                <a:lnTo>
                  <a:pt x="9" y="6"/>
                </a:lnTo>
                <a:lnTo>
                  <a:pt x="7" y="6"/>
                </a:lnTo>
                <a:lnTo>
                  <a:pt x="4" y="6"/>
                </a:lnTo>
                <a:lnTo>
                  <a:pt x="0" y="16"/>
                </a:lnTo>
                <a:lnTo>
                  <a:pt x="2" y="16"/>
                </a:lnTo>
                <a:lnTo>
                  <a:pt x="4" y="16"/>
                </a:lnTo>
                <a:lnTo>
                  <a:pt x="7" y="16"/>
                </a:lnTo>
                <a:lnTo>
                  <a:pt x="9" y="16"/>
                </a:lnTo>
                <a:lnTo>
                  <a:pt x="11" y="16"/>
                </a:lnTo>
                <a:lnTo>
                  <a:pt x="13" y="16"/>
                </a:lnTo>
                <a:lnTo>
                  <a:pt x="15" y="13"/>
                </a:lnTo>
                <a:lnTo>
                  <a:pt x="17" y="13"/>
                </a:lnTo>
                <a:lnTo>
                  <a:pt x="19" y="13"/>
                </a:lnTo>
                <a:lnTo>
                  <a:pt x="19" y="11"/>
                </a:lnTo>
                <a:lnTo>
                  <a:pt x="21" y="11"/>
                </a:lnTo>
                <a:lnTo>
                  <a:pt x="24" y="11"/>
                </a:lnTo>
                <a:lnTo>
                  <a:pt x="26" y="9"/>
                </a:lnTo>
                <a:lnTo>
                  <a:pt x="24" y="11"/>
                </a:lnTo>
                <a:lnTo>
                  <a:pt x="24" y="0"/>
                </a:lnTo>
              </a:path>
            </a:pathLst>
          </a:custGeom>
          <a:solidFill>
            <a:srgbClr val="000000"/>
          </a:solidFill>
          <a:ln w="9525" cap="rnd">
            <a:noFill/>
            <a:round/>
            <a:headEnd/>
            <a:tailEnd/>
          </a:ln>
          <a:effectLst/>
        </p:spPr>
        <p:txBody>
          <a:bodyPr/>
          <a:lstStyle/>
          <a:p>
            <a:endParaRPr lang="en-US"/>
          </a:p>
        </p:txBody>
      </p:sp>
      <p:sp>
        <p:nvSpPr>
          <p:cNvPr id="39304" name="Freeform 392"/>
          <p:cNvSpPr>
            <a:spLocks/>
          </p:cNvSpPr>
          <p:nvPr/>
        </p:nvSpPr>
        <p:spPr bwMode="auto">
          <a:xfrm>
            <a:off x="2471738" y="2692400"/>
            <a:ext cx="57150" cy="33338"/>
          </a:xfrm>
          <a:custGeom>
            <a:avLst/>
            <a:gdLst/>
            <a:ahLst/>
            <a:cxnLst>
              <a:cxn ang="0">
                <a:pos x="25" y="6"/>
              </a:cxn>
              <a:cxn ang="0">
                <a:pos x="25" y="8"/>
              </a:cxn>
              <a:cxn ang="0">
                <a:pos x="23" y="8"/>
              </a:cxn>
              <a:cxn ang="0">
                <a:pos x="21" y="8"/>
              </a:cxn>
              <a:cxn ang="0">
                <a:pos x="19" y="8"/>
              </a:cxn>
              <a:cxn ang="0">
                <a:pos x="19" y="6"/>
              </a:cxn>
              <a:cxn ang="0">
                <a:pos x="17" y="6"/>
              </a:cxn>
              <a:cxn ang="0">
                <a:pos x="15" y="4"/>
              </a:cxn>
              <a:cxn ang="0">
                <a:pos x="12" y="4"/>
              </a:cxn>
              <a:cxn ang="0">
                <a:pos x="10" y="2"/>
              </a:cxn>
              <a:cxn ang="0">
                <a:pos x="8" y="2"/>
              </a:cxn>
              <a:cxn ang="0">
                <a:pos x="6" y="2"/>
              </a:cxn>
              <a:cxn ang="0">
                <a:pos x="4" y="0"/>
              </a:cxn>
              <a:cxn ang="0">
                <a:pos x="2" y="0"/>
              </a:cxn>
              <a:cxn ang="0">
                <a:pos x="0" y="0"/>
              </a:cxn>
              <a:cxn ang="0">
                <a:pos x="0" y="10"/>
              </a:cxn>
              <a:cxn ang="0">
                <a:pos x="2" y="10"/>
              </a:cxn>
              <a:cxn ang="0">
                <a:pos x="4" y="10"/>
              </a:cxn>
              <a:cxn ang="0">
                <a:pos x="6" y="10"/>
              </a:cxn>
              <a:cxn ang="0">
                <a:pos x="8" y="10"/>
              </a:cxn>
              <a:cxn ang="0">
                <a:pos x="10" y="12"/>
              </a:cxn>
              <a:cxn ang="0">
                <a:pos x="12" y="12"/>
              </a:cxn>
              <a:cxn ang="0">
                <a:pos x="12" y="14"/>
              </a:cxn>
              <a:cxn ang="0">
                <a:pos x="15" y="14"/>
              </a:cxn>
              <a:cxn ang="0">
                <a:pos x="17" y="14"/>
              </a:cxn>
              <a:cxn ang="0">
                <a:pos x="17" y="17"/>
              </a:cxn>
              <a:cxn ang="0">
                <a:pos x="19" y="17"/>
              </a:cxn>
              <a:cxn ang="0">
                <a:pos x="21" y="17"/>
              </a:cxn>
              <a:cxn ang="0">
                <a:pos x="23" y="17"/>
              </a:cxn>
              <a:cxn ang="0">
                <a:pos x="25" y="17"/>
              </a:cxn>
              <a:cxn ang="0">
                <a:pos x="27" y="17"/>
              </a:cxn>
              <a:cxn ang="0">
                <a:pos x="29" y="14"/>
              </a:cxn>
              <a:cxn ang="0">
                <a:pos x="25" y="6"/>
              </a:cxn>
            </a:cxnLst>
            <a:rect l="0" t="0" r="r" b="b"/>
            <a:pathLst>
              <a:path w="30" h="18">
                <a:moveTo>
                  <a:pt x="25" y="6"/>
                </a:moveTo>
                <a:lnTo>
                  <a:pt x="25" y="8"/>
                </a:lnTo>
                <a:lnTo>
                  <a:pt x="23" y="8"/>
                </a:lnTo>
                <a:lnTo>
                  <a:pt x="21" y="8"/>
                </a:lnTo>
                <a:lnTo>
                  <a:pt x="19" y="8"/>
                </a:lnTo>
                <a:lnTo>
                  <a:pt x="19" y="6"/>
                </a:lnTo>
                <a:lnTo>
                  <a:pt x="17" y="6"/>
                </a:lnTo>
                <a:lnTo>
                  <a:pt x="15" y="4"/>
                </a:lnTo>
                <a:lnTo>
                  <a:pt x="12" y="4"/>
                </a:lnTo>
                <a:lnTo>
                  <a:pt x="10" y="2"/>
                </a:lnTo>
                <a:lnTo>
                  <a:pt x="8" y="2"/>
                </a:lnTo>
                <a:lnTo>
                  <a:pt x="6" y="2"/>
                </a:lnTo>
                <a:lnTo>
                  <a:pt x="4" y="0"/>
                </a:lnTo>
                <a:lnTo>
                  <a:pt x="2" y="0"/>
                </a:lnTo>
                <a:lnTo>
                  <a:pt x="0" y="0"/>
                </a:lnTo>
                <a:lnTo>
                  <a:pt x="0" y="10"/>
                </a:lnTo>
                <a:lnTo>
                  <a:pt x="2" y="10"/>
                </a:lnTo>
                <a:lnTo>
                  <a:pt x="4" y="10"/>
                </a:lnTo>
                <a:lnTo>
                  <a:pt x="6" y="10"/>
                </a:lnTo>
                <a:lnTo>
                  <a:pt x="8" y="10"/>
                </a:lnTo>
                <a:lnTo>
                  <a:pt x="10" y="12"/>
                </a:lnTo>
                <a:lnTo>
                  <a:pt x="12" y="12"/>
                </a:lnTo>
                <a:lnTo>
                  <a:pt x="12" y="14"/>
                </a:lnTo>
                <a:lnTo>
                  <a:pt x="15" y="14"/>
                </a:lnTo>
                <a:lnTo>
                  <a:pt x="17" y="14"/>
                </a:lnTo>
                <a:lnTo>
                  <a:pt x="17" y="17"/>
                </a:lnTo>
                <a:lnTo>
                  <a:pt x="19" y="17"/>
                </a:lnTo>
                <a:lnTo>
                  <a:pt x="21" y="17"/>
                </a:lnTo>
                <a:lnTo>
                  <a:pt x="23" y="17"/>
                </a:lnTo>
                <a:lnTo>
                  <a:pt x="25" y="17"/>
                </a:lnTo>
                <a:lnTo>
                  <a:pt x="27" y="17"/>
                </a:lnTo>
                <a:lnTo>
                  <a:pt x="29" y="14"/>
                </a:lnTo>
                <a:lnTo>
                  <a:pt x="25" y="6"/>
                </a:lnTo>
              </a:path>
            </a:pathLst>
          </a:custGeom>
          <a:solidFill>
            <a:srgbClr val="000000"/>
          </a:solidFill>
          <a:ln w="9525" cap="rnd">
            <a:noFill/>
            <a:round/>
            <a:headEnd/>
            <a:tailEnd/>
          </a:ln>
          <a:effectLst/>
        </p:spPr>
        <p:txBody>
          <a:bodyPr/>
          <a:lstStyle/>
          <a:p>
            <a:endParaRPr lang="en-US"/>
          </a:p>
        </p:txBody>
      </p:sp>
      <p:sp>
        <p:nvSpPr>
          <p:cNvPr id="39305" name="Freeform 393"/>
          <p:cNvSpPr>
            <a:spLocks/>
          </p:cNvSpPr>
          <p:nvPr/>
        </p:nvSpPr>
        <p:spPr bwMode="auto">
          <a:xfrm>
            <a:off x="2514600" y="2700338"/>
            <a:ext cx="31750" cy="30162"/>
          </a:xfrm>
          <a:custGeom>
            <a:avLst/>
            <a:gdLst/>
            <a:ahLst/>
            <a:cxnLst>
              <a:cxn ang="0">
                <a:pos x="2" y="3"/>
              </a:cxn>
              <a:cxn ang="0">
                <a:pos x="5" y="12"/>
              </a:cxn>
              <a:cxn ang="0">
                <a:pos x="2" y="12"/>
              </a:cxn>
              <a:cxn ang="0">
                <a:pos x="0" y="9"/>
              </a:cxn>
              <a:cxn ang="0">
                <a:pos x="0" y="6"/>
              </a:cxn>
              <a:cxn ang="0">
                <a:pos x="2" y="6"/>
              </a:cxn>
              <a:cxn ang="0">
                <a:pos x="2" y="3"/>
              </a:cxn>
              <a:cxn ang="0">
                <a:pos x="8" y="16"/>
              </a:cxn>
              <a:cxn ang="0">
                <a:pos x="13" y="16"/>
              </a:cxn>
              <a:cxn ang="0">
                <a:pos x="13" y="12"/>
              </a:cxn>
              <a:cxn ang="0">
                <a:pos x="13" y="9"/>
              </a:cxn>
              <a:cxn ang="0">
                <a:pos x="16" y="9"/>
              </a:cxn>
              <a:cxn ang="0">
                <a:pos x="16" y="6"/>
              </a:cxn>
              <a:cxn ang="0">
                <a:pos x="13" y="6"/>
              </a:cxn>
              <a:cxn ang="0">
                <a:pos x="13" y="3"/>
              </a:cxn>
              <a:cxn ang="0">
                <a:pos x="8" y="3"/>
              </a:cxn>
              <a:cxn ang="0">
                <a:pos x="8" y="0"/>
              </a:cxn>
              <a:cxn ang="0">
                <a:pos x="5" y="0"/>
              </a:cxn>
              <a:cxn ang="0">
                <a:pos x="2" y="0"/>
              </a:cxn>
              <a:cxn ang="0">
                <a:pos x="8" y="12"/>
              </a:cxn>
              <a:cxn ang="0">
                <a:pos x="2" y="3"/>
              </a:cxn>
            </a:cxnLst>
            <a:rect l="0" t="0" r="r" b="b"/>
            <a:pathLst>
              <a:path w="17" h="17">
                <a:moveTo>
                  <a:pt x="2" y="3"/>
                </a:moveTo>
                <a:lnTo>
                  <a:pt x="5" y="12"/>
                </a:lnTo>
                <a:lnTo>
                  <a:pt x="2" y="12"/>
                </a:lnTo>
                <a:lnTo>
                  <a:pt x="0" y="9"/>
                </a:lnTo>
                <a:lnTo>
                  <a:pt x="0" y="6"/>
                </a:lnTo>
                <a:lnTo>
                  <a:pt x="2" y="6"/>
                </a:lnTo>
                <a:lnTo>
                  <a:pt x="2" y="3"/>
                </a:lnTo>
                <a:lnTo>
                  <a:pt x="8" y="16"/>
                </a:lnTo>
                <a:lnTo>
                  <a:pt x="13" y="16"/>
                </a:lnTo>
                <a:lnTo>
                  <a:pt x="13" y="12"/>
                </a:lnTo>
                <a:lnTo>
                  <a:pt x="13" y="9"/>
                </a:lnTo>
                <a:lnTo>
                  <a:pt x="16" y="9"/>
                </a:lnTo>
                <a:lnTo>
                  <a:pt x="16" y="6"/>
                </a:lnTo>
                <a:lnTo>
                  <a:pt x="13" y="6"/>
                </a:lnTo>
                <a:lnTo>
                  <a:pt x="13" y="3"/>
                </a:lnTo>
                <a:lnTo>
                  <a:pt x="8" y="3"/>
                </a:lnTo>
                <a:lnTo>
                  <a:pt x="8" y="0"/>
                </a:lnTo>
                <a:lnTo>
                  <a:pt x="5" y="0"/>
                </a:lnTo>
                <a:lnTo>
                  <a:pt x="2" y="0"/>
                </a:lnTo>
                <a:lnTo>
                  <a:pt x="8" y="12"/>
                </a:lnTo>
                <a:lnTo>
                  <a:pt x="2" y="3"/>
                </a:lnTo>
              </a:path>
            </a:pathLst>
          </a:custGeom>
          <a:solidFill>
            <a:srgbClr val="000000"/>
          </a:solidFill>
          <a:ln w="9525" cap="rnd">
            <a:noFill/>
            <a:round/>
            <a:headEnd/>
            <a:tailEnd/>
          </a:ln>
          <a:effectLst/>
        </p:spPr>
        <p:txBody>
          <a:bodyPr/>
          <a:lstStyle/>
          <a:p>
            <a:endParaRPr lang="en-US"/>
          </a:p>
        </p:txBody>
      </p:sp>
      <p:sp>
        <p:nvSpPr>
          <p:cNvPr id="39306" name="Freeform 394"/>
          <p:cNvSpPr>
            <a:spLocks/>
          </p:cNvSpPr>
          <p:nvPr/>
        </p:nvSpPr>
        <p:spPr bwMode="auto">
          <a:xfrm>
            <a:off x="2519363" y="2700338"/>
            <a:ext cx="31750" cy="30162"/>
          </a:xfrm>
          <a:custGeom>
            <a:avLst/>
            <a:gdLst/>
            <a:ahLst/>
            <a:cxnLst>
              <a:cxn ang="0">
                <a:pos x="16" y="8"/>
              </a:cxn>
              <a:cxn ang="0">
                <a:pos x="16" y="4"/>
              </a:cxn>
              <a:cxn ang="0">
                <a:pos x="13" y="4"/>
              </a:cxn>
              <a:cxn ang="0">
                <a:pos x="10" y="0"/>
              </a:cxn>
              <a:cxn ang="0">
                <a:pos x="5" y="0"/>
              </a:cxn>
              <a:cxn ang="0">
                <a:pos x="2" y="0"/>
              </a:cxn>
              <a:cxn ang="0">
                <a:pos x="0" y="0"/>
              </a:cxn>
              <a:cxn ang="0">
                <a:pos x="0" y="4"/>
              </a:cxn>
              <a:cxn ang="0">
                <a:pos x="5" y="16"/>
              </a:cxn>
              <a:cxn ang="0">
                <a:pos x="2" y="16"/>
              </a:cxn>
              <a:cxn ang="0">
                <a:pos x="16" y="8"/>
              </a:cxn>
            </a:cxnLst>
            <a:rect l="0" t="0" r="r" b="b"/>
            <a:pathLst>
              <a:path w="17" h="17">
                <a:moveTo>
                  <a:pt x="16" y="8"/>
                </a:moveTo>
                <a:lnTo>
                  <a:pt x="16" y="4"/>
                </a:lnTo>
                <a:lnTo>
                  <a:pt x="13" y="4"/>
                </a:lnTo>
                <a:lnTo>
                  <a:pt x="10" y="0"/>
                </a:lnTo>
                <a:lnTo>
                  <a:pt x="5" y="0"/>
                </a:lnTo>
                <a:lnTo>
                  <a:pt x="2" y="0"/>
                </a:lnTo>
                <a:lnTo>
                  <a:pt x="0" y="0"/>
                </a:lnTo>
                <a:lnTo>
                  <a:pt x="0" y="4"/>
                </a:lnTo>
                <a:lnTo>
                  <a:pt x="5" y="16"/>
                </a:lnTo>
                <a:lnTo>
                  <a:pt x="2" y="16"/>
                </a:lnTo>
                <a:lnTo>
                  <a:pt x="16" y="8"/>
                </a:lnTo>
              </a:path>
            </a:pathLst>
          </a:custGeom>
          <a:solidFill>
            <a:srgbClr val="000000"/>
          </a:solidFill>
          <a:ln w="9525" cap="rnd">
            <a:noFill/>
            <a:round/>
            <a:headEnd/>
            <a:tailEnd/>
          </a:ln>
          <a:effectLst/>
        </p:spPr>
        <p:txBody>
          <a:bodyPr/>
          <a:lstStyle/>
          <a:p>
            <a:endParaRPr lang="en-US"/>
          </a:p>
        </p:txBody>
      </p:sp>
      <p:sp>
        <p:nvSpPr>
          <p:cNvPr id="39307" name="Freeform 395"/>
          <p:cNvSpPr>
            <a:spLocks/>
          </p:cNvSpPr>
          <p:nvPr/>
        </p:nvSpPr>
        <p:spPr bwMode="auto">
          <a:xfrm>
            <a:off x="2522538" y="2706688"/>
            <a:ext cx="31750" cy="31750"/>
          </a:xfrm>
          <a:custGeom>
            <a:avLst/>
            <a:gdLst/>
            <a:ahLst/>
            <a:cxnLst>
              <a:cxn ang="0">
                <a:pos x="12" y="2"/>
              </a:cxn>
              <a:cxn ang="0">
                <a:pos x="8" y="0"/>
              </a:cxn>
              <a:cxn ang="0">
                <a:pos x="12" y="0"/>
              </a:cxn>
              <a:cxn ang="0">
                <a:pos x="12" y="2"/>
              </a:cxn>
              <a:cxn ang="0">
                <a:pos x="16" y="2"/>
              </a:cxn>
              <a:cxn ang="0">
                <a:pos x="16" y="5"/>
              </a:cxn>
              <a:cxn ang="0">
                <a:pos x="16" y="2"/>
              </a:cxn>
              <a:cxn ang="0">
                <a:pos x="16" y="0"/>
              </a:cxn>
              <a:cxn ang="0">
                <a:pos x="0" y="5"/>
              </a:cxn>
              <a:cxn ang="0">
                <a:pos x="0" y="8"/>
              </a:cxn>
              <a:cxn ang="0">
                <a:pos x="0" y="13"/>
              </a:cxn>
              <a:cxn ang="0">
                <a:pos x="3" y="13"/>
              </a:cxn>
              <a:cxn ang="0">
                <a:pos x="8" y="16"/>
              </a:cxn>
              <a:cxn ang="0">
                <a:pos x="3" y="13"/>
              </a:cxn>
              <a:cxn ang="0">
                <a:pos x="12" y="2"/>
              </a:cxn>
            </a:cxnLst>
            <a:rect l="0" t="0" r="r" b="b"/>
            <a:pathLst>
              <a:path w="17" h="17">
                <a:moveTo>
                  <a:pt x="12" y="2"/>
                </a:moveTo>
                <a:lnTo>
                  <a:pt x="8" y="0"/>
                </a:lnTo>
                <a:lnTo>
                  <a:pt x="12" y="0"/>
                </a:lnTo>
                <a:lnTo>
                  <a:pt x="12" y="2"/>
                </a:lnTo>
                <a:lnTo>
                  <a:pt x="16" y="2"/>
                </a:lnTo>
                <a:lnTo>
                  <a:pt x="16" y="5"/>
                </a:lnTo>
                <a:lnTo>
                  <a:pt x="16" y="2"/>
                </a:lnTo>
                <a:lnTo>
                  <a:pt x="16" y="0"/>
                </a:lnTo>
                <a:lnTo>
                  <a:pt x="0" y="5"/>
                </a:lnTo>
                <a:lnTo>
                  <a:pt x="0" y="8"/>
                </a:lnTo>
                <a:lnTo>
                  <a:pt x="0" y="13"/>
                </a:lnTo>
                <a:lnTo>
                  <a:pt x="3" y="13"/>
                </a:lnTo>
                <a:lnTo>
                  <a:pt x="8" y="16"/>
                </a:lnTo>
                <a:lnTo>
                  <a:pt x="3" y="13"/>
                </a:lnTo>
                <a:lnTo>
                  <a:pt x="12" y="2"/>
                </a:lnTo>
              </a:path>
            </a:pathLst>
          </a:custGeom>
          <a:solidFill>
            <a:srgbClr val="000000"/>
          </a:solidFill>
          <a:ln w="9525" cap="rnd">
            <a:noFill/>
            <a:round/>
            <a:headEnd/>
            <a:tailEnd/>
          </a:ln>
          <a:effectLst/>
        </p:spPr>
        <p:txBody>
          <a:bodyPr/>
          <a:lstStyle/>
          <a:p>
            <a:endParaRPr lang="en-US"/>
          </a:p>
        </p:txBody>
      </p:sp>
      <p:sp>
        <p:nvSpPr>
          <p:cNvPr id="39308" name="Freeform 396"/>
          <p:cNvSpPr>
            <a:spLocks/>
          </p:cNvSpPr>
          <p:nvPr/>
        </p:nvSpPr>
        <p:spPr bwMode="auto">
          <a:xfrm>
            <a:off x="2525713" y="2709863"/>
            <a:ext cx="31750" cy="31750"/>
          </a:xfrm>
          <a:custGeom>
            <a:avLst/>
            <a:gdLst/>
            <a:ahLst/>
            <a:cxnLst>
              <a:cxn ang="0">
                <a:pos x="16" y="0"/>
              </a:cxn>
              <a:cxn ang="0">
                <a:pos x="13" y="0"/>
              </a:cxn>
              <a:cxn ang="0">
                <a:pos x="11" y="0"/>
              </a:cxn>
              <a:cxn ang="0">
                <a:pos x="8" y="0"/>
              </a:cxn>
              <a:cxn ang="0">
                <a:pos x="6" y="0"/>
              </a:cxn>
              <a:cxn ang="0">
                <a:pos x="0" y="12"/>
              </a:cxn>
              <a:cxn ang="0">
                <a:pos x="3" y="12"/>
              </a:cxn>
              <a:cxn ang="0">
                <a:pos x="3" y="16"/>
              </a:cxn>
              <a:cxn ang="0">
                <a:pos x="6" y="16"/>
              </a:cxn>
              <a:cxn ang="0">
                <a:pos x="8" y="16"/>
              </a:cxn>
              <a:cxn ang="0">
                <a:pos x="11" y="16"/>
              </a:cxn>
              <a:cxn ang="0">
                <a:pos x="8" y="16"/>
              </a:cxn>
              <a:cxn ang="0">
                <a:pos x="16" y="0"/>
              </a:cxn>
            </a:cxnLst>
            <a:rect l="0" t="0" r="r" b="b"/>
            <a:pathLst>
              <a:path w="17" h="17">
                <a:moveTo>
                  <a:pt x="16" y="0"/>
                </a:moveTo>
                <a:lnTo>
                  <a:pt x="13" y="0"/>
                </a:lnTo>
                <a:lnTo>
                  <a:pt x="11" y="0"/>
                </a:lnTo>
                <a:lnTo>
                  <a:pt x="8" y="0"/>
                </a:lnTo>
                <a:lnTo>
                  <a:pt x="6" y="0"/>
                </a:lnTo>
                <a:lnTo>
                  <a:pt x="0" y="12"/>
                </a:lnTo>
                <a:lnTo>
                  <a:pt x="3" y="12"/>
                </a:lnTo>
                <a:lnTo>
                  <a:pt x="3" y="16"/>
                </a:lnTo>
                <a:lnTo>
                  <a:pt x="6" y="16"/>
                </a:lnTo>
                <a:lnTo>
                  <a:pt x="8" y="16"/>
                </a:lnTo>
                <a:lnTo>
                  <a:pt x="11" y="16"/>
                </a:lnTo>
                <a:lnTo>
                  <a:pt x="8" y="16"/>
                </a:lnTo>
                <a:lnTo>
                  <a:pt x="16" y="0"/>
                </a:lnTo>
              </a:path>
            </a:pathLst>
          </a:custGeom>
          <a:solidFill>
            <a:srgbClr val="000000"/>
          </a:solidFill>
          <a:ln w="9525" cap="rnd">
            <a:noFill/>
            <a:round/>
            <a:headEnd/>
            <a:tailEnd/>
          </a:ln>
          <a:effectLst/>
        </p:spPr>
        <p:txBody>
          <a:bodyPr/>
          <a:lstStyle/>
          <a:p>
            <a:endParaRPr lang="en-US"/>
          </a:p>
        </p:txBody>
      </p:sp>
      <p:sp>
        <p:nvSpPr>
          <p:cNvPr id="39309" name="Freeform 397"/>
          <p:cNvSpPr>
            <a:spLocks/>
          </p:cNvSpPr>
          <p:nvPr/>
        </p:nvSpPr>
        <p:spPr bwMode="auto">
          <a:xfrm>
            <a:off x="2540000" y="2709863"/>
            <a:ext cx="30163" cy="31750"/>
          </a:xfrm>
          <a:custGeom>
            <a:avLst/>
            <a:gdLst/>
            <a:ahLst/>
            <a:cxnLst>
              <a:cxn ang="0">
                <a:pos x="12" y="4"/>
              </a:cxn>
              <a:cxn ang="0">
                <a:pos x="16" y="8"/>
              </a:cxn>
              <a:cxn ang="0">
                <a:pos x="16" y="4"/>
              </a:cxn>
              <a:cxn ang="0">
                <a:pos x="16" y="2"/>
              </a:cxn>
              <a:cxn ang="0">
                <a:pos x="12" y="2"/>
              </a:cxn>
              <a:cxn ang="0">
                <a:pos x="12" y="0"/>
              </a:cxn>
              <a:cxn ang="0">
                <a:pos x="0" y="11"/>
              </a:cxn>
              <a:cxn ang="0">
                <a:pos x="0" y="8"/>
              </a:cxn>
              <a:cxn ang="0">
                <a:pos x="0" y="4"/>
              </a:cxn>
              <a:cxn ang="0">
                <a:pos x="0" y="8"/>
              </a:cxn>
              <a:cxn ang="0">
                <a:pos x="0" y="11"/>
              </a:cxn>
              <a:cxn ang="0">
                <a:pos x="0" y="13"/>
              </a:cxn>
              <a:cxn ang="0">
                <a:pos x="4" y="16"/>
              </a:cxn>
              <a:cxn ang="0">
                <a:pos x="12" y="4"/>
              </a:cxn>
            </a:cxnLst>
            <a:rect l="0" t="0" r="r" b="b"/>
            <a:pathLst>
              <a:path w="17" h="17">
                <a:moveTo>
                  <a:pt x="12" y="4"/>
                </a:moveTo>
                <a:lnTo>
                  <a:pt x="16" y="8"/>
                </a:lnTo>
                <a:lnTo>
                  <a:pt x="16" y="4"/>
                </a:lnTo>
                <a:lnTo>
                  <a:pt x="16" y="2"/>
                </a:lnTo>
                <a:lnTo>
                  <a:pt x="12" y="2"/>
                </a:lnTo>
                <a:lnTo>
                  <a:pt x="12" y="0"/>
                </a:lnTo>
                <a:lnTo>
                  <a:pt x="0" y="11"/>
                </a:lnTo>
                <a:lnTo>
                  <a:pt x="0" y="8"/>
                </a:lnTo>
                <a:lnTo>
                  <a:pt x="0" y="4"/>
                </a:lnTo>
                <a:lnTo>
                  <a:pt x="0" y="8"/>
                </a:lnTo>
                <a:lnTo>
                  <a:pt x="0" y="11"/>
                </a:lnTo>
                <a:lnTo>
                  <a:pt x="0" y="13"/>
                </a:lnTo>
                <a:lnTo>
                  <a:pt x="4" y="16"/>
                </a:lnTo>
                <a:lnTo>
                  <a:pt x="12" y="4"/>
                </a:lnTo>
              </a:path>
            </a:pathLst>
          </a:custGeom>
          <a:solidFill>
            <a:srgbClr val="000000"/>
          </a:solidFill>
          <a:ln w="9525" cap="rnd">
            <a:noFill/>
            <a:round/>
            <a:headEnd/>
            <a:tailEnd/>
          </a:ln>
          <a:effectLst/>
        </p:spPr>
        <p:txBody>
          <a:bodyPr/>
          <a:lstStyle/>
          <a:p>
            <a:endParaRPr lang="en-US"/>
          </a:p>
        </p:txBody>
      </p:sp>
      <p:sp>
        <p:nvSpPr>
          <p:cNvPr id="39310" name="Freeform 398"/>
          <p:cNvSpPr>
            <a:spLocks/>
          </p:cNvSpPr>
          <p:nvPr/>
        </p:nvSpPr>
        <p:spPr bwMode="auto">
          <a:xfrm>
            <a:off x="2543175" y="2706688"/>
            <a:ext cx="41275" cy="33337"/>
          </a:xfrm>
          <a:custGeom>
            <a:avLst/>
            <a:gdLst/>
            <a:ahLst/>
            <a:cxnLst>
              <a:cxn ang="0">
                <a:pos x="21" y="6"/>
              </a:cxn>
              <a:cxn ang="0">
                <a:pos x="15" y="2"/>
              </a:cxn>
              <a:cxn ang="0">
                <a:pos x="13" y="2"/>
              </a:cxn>
              <a:cxn ang="0">
                <a:pos x="13" y="4"/>
              </a:cxn>
              <a:cxn ang="0">
                <a:pos x="11" y="4"/>
              </a:cxn>
              <a:cxn ang="0">
                <a:pos x="8" y="4"/>
              </a:cxn>
              <a:cxn ang="0">
                <a:pos x="8" y="6"/>
              </a:cxn>
              <a:cxn ang="0">
                <a:pos x="6" y="6"/>
              </a:cxn>
              <a:cxn ang="0">
                <a:pos x="6" y="9"/>
              </a:cxn>
              <a:cxn ang="0">
                <a:pos x="6" y="6"/>
              </a:cxn>
              <a:cxn ang="0">
                <a:pos x="4" y="6"/>
              </a:cxn>
              <a:cxn ang="0">
                <a:pos x="0" y="15"/>
              </a:cxn>
              <a:cxn ang="0">
                <a:pos x="2" y="15"/>
              </a:cxn>
              <a:cxn ang="0">
                <a:pos x="2" y="17"/>
              </a:cxn>
              <a:cxn ang="0">
                <a:pos x="4" y="17"/>
              </a:cxn>
              <a:cxn ang="0">
                <a:pos x="6" y="17"/>
              </a:cxn>
              <a:cxn ang="0">
                <a:pos x="8" y="17"/>
              </a:cxn>
              <a:cxn ang="0">
                <a:pos x="11" y="15"/>
              </a:cxn>
              <a:cxn ang="0">
                <a:pos x="13" y="15"/>
              </a:cxn>
              <a:cxn ang="0">
                <a:pos x="13" y="13"/>
              </a:cxn>
              <a:cxn ang="0">
                <a:pos x="15" y="13"/>
              </a:cxn>
              <a:cxn ang="0">
                <a:pos x="15" y="11"/>
              </a:cxn>
              <a:cxn ang="0">
                <a:pos x="17" y="11"/>
              </a:cxn>
              <a:cxn ang="0">
                <a:pos x="19" y="11"/>
              </a:cxn>
              <a:cxn ang="0">
                <a:pos x="13" y="6"/>
              </a:cxn>
              <a:cxn ang="0">
                <a:pos x="21" y="6"/>
              </a:cxn>
              <a:cxn ang="0">
                <a:pos x="21" y="0"/>
              </a:cxn>
              <a:cxn ang="0">
                <a:pos x="15" y="2"/>
              </a:cxn>
              <a:cxn ang="0">
                <a:pos x="21" y="6"/>
              </a:cxn>
            </a:cxnLst>
            <a:rect l="0" t="0" r="r" b="b"/>
            <a:pathLst>
              <a:path w="22" h="18">
                <a:moveTo>
                  <a:pt x="21" y="6"/>
                </a:moveTo>
                <a:lnTo>
                  <a:pt x="15" y="2"/>
                </a:lnTo>
                <a:lnTo>
                  <a:pt x="13" y="2"/>
                </a:lnTo>
                <a:lnTo>
                  <a:pt x="13" y="4"/>
                </a:lnTo>
                <a:lnTo>
                  <a:pt x="11" y="4"/>
                </a:lnTo>
                <a:lnTo>
                  <a:pt x="8" y="4"/>
                </a:lnTo>
                <a:lnTo>
                  <a:pt x="8" y="6"/>
                </a:lnTo>
                <a:lnTo>
                  <a:pt x="6" y="6"/>
                </a:lnTo>
                <a:lnTo>
                  <a:pt x="6" y="9"/>
                </a:lnTo>
                <a:lnTo>
                  <a:pt x="6" y="6"/>
                </a:lnTo>
                <a:lnTo>
                  <a:pt x="4" y="6"/>
                </a:lnTo>
                <a:lnTo>
                  <a:pt x="0" y="15"/>
                </a:lnTo>
                <a:lnTo>
                  <a:pt x="2" y="15"/>
                </a:lnTo>
                <a:lnTo>
                  <a:pt x="2" y="17"/>
                </a:lnTo>
                <a:lnTo>
                  <a:pt x="4" y="17"/>
                </a:lnTo>
                <a:lnTo>
                  <a:pt x="6" y="17"/>
                </a:lnTo>
                <a:lnTo>
                  <a:pt x="8" y="17"/>
                </a:lnTo>
                <a:lnTo>
                  <a:pt x="11" y="15"/>
                </a:lnTo>
                <a:lnTo>
                  <a:pt x="13" y="15"/>
                </a:lnTo>
                <a:lnTo>
                  <a:pt x="13" y="13"/>
                </a:lnTo>
                <a:lnTo>
                  <a:pt x="15" y="13"/>
                </a:lnTo>
                <a:lnTo>
                  <a:pt x="15" y="11"/>
                </a:lnTo>
                <a:lnTo>
                  <a:pt x="17" y="11"/>
                </a:lnTo>
                <a:lnTo>
                  <a:pt x="19" y="11"/>
                </a:lnTo>
                <a:lnTo>
                  <a:pt x="13" y="6"/>
                </a:lnTo>
                <a:lnTo>
                  <a:pt x="21" y="6"/>
                </a:lnTo>
                <a:lnTo>
                  <a:pt x="21" y="0"/>
                </a:lnTo>
                <a:lnTo>
                  <a:pt x="15" y="2"/>
                </a:lnTo>
                <a:lnTo>
                  <a:pt x="21" y="6"/>
                </a:lnTo>
              </a:path>
            </a:pathLst>
          </a:custGeom>
          <a:solidFill>
            <a:srgbClr val="000000"/>
          </a:solidFill>
          <a:ln w="9525" cap="rnd">
            <a:noFill/>
            <a:round/>
            <a:headEnd/>
            <a:tailEnd/>
          </a:ln>
          <a:effectLst/>
        </p:spPr>
        <p:txBody>
          <a:bodyPr/>
          <a:lstStyle/>
          <a:p>
            <a:endParaRPr lang="en-US"/>
          </a:p>
        </p:txBody>
      </p:sp>
      <p:sp>
        <p:nvSpPr>
          <p:cNvPr id="39311" name="Freeform 399"/>
          <p:cNvSpPr>
            <a:spLocks/>
          </p:cNvSpPr>
          <p:nvPr/>
        </p:nvSpPr>
        <p:spPr bwMode="auto">
          <a:xfrm>
            <a:off x="2566988" y="2717800"/>
            <a:ext cx="31750" cy="30163"/>
          </a:xfrm>
          <a:custGeom>
            <a:avLst/>
            <a:gdLst/>
            <a:ahLst/>
            <a:cxnLst>
              <a:cxn ang="0">
                <a:pos x="12" y="5"/>
              </a:cxn>
              <a:cxn ang="0">
                <a:pos x="16" y="5"/>
              </a:cxn>
              <a:cxn ang="0">
                <a:pos x="16" y="8"/>
              </a:cxn>
              <a:cxn ang="0">
                <a:pos x="16" y="5"/>
              </a:cxn>
              <a:cxn ang="0">
                <a:pos x="16" y="0"/>
              </a:cxn>
              <a:cxn ang="0">
                <a:pos x="0" y="0"/>
              </a:cxn>
              <a:cxn ang="0">
                <a:pos x="0" y="5"/>
              </a:cxn>
              <a:cxn ang="0">
                <a:pos x="0" y="8"/>
              </a:cxn>
              <a:cxn ang="0">
                <a:pos x="0" y="12"/>
              </a:cxn>
              <a:cxn ang="0">
                <a:pos x="0" y="16"/>
              </a:cxn>
              <a:cxn ang="0">
                <a:pos x="4" y="16"/>
              </a:cxn>
              <a:cxn ang="0">
                <a:pos x="12" y="5"/>
              </a:cxn>
            </a:cxnLst>
            <a:rect l="0" t="0" r="r" b="b"/>
            <a:pathLst>
              <a:path w="17" h="17">
                <a:moveTo>
                  <a:pt x="12" y="5"/>
                </a:moveTo>
                <a:lnTo>
                  <a:pt x="16" y="5"/>
                </a:lnTo>
                <a:lnTo>
                  <a:pt x="16" y="8"/>
                </a:lnTo>
                <a:lnTo>
                  <a:pt x="16" y="5"/>
                </a:lnTo>
                <a:lnTo>
                  <a:pt x="16" y="0"/>
                </a:lnTo>
                <a:lnTo>
                  <a:pt x="0" y="0"/>
                </a:lnTo>
                <a:lnTo>
                  <a:pt x="0" y="5"/>
                </a:lnTo>
                <a:lnTo>
                  <a:pt x="0" y="8"/>
                </a:lnTo>
                <a:lnTo>
                  <a:pt x="0" y="12"/>
                </a:lnTo>
                <a:lnTo>
                  <a:pt x="0" y="16"/>
                </a:lnTo>
                <a:lnTo>
                  <a:pt x="4" y="16"/>
                </a:lnTo>
                <a:lnTo>
                  <a:pt x="12" y="5"/>
                </a:lnTo>
              </a:path>
            </a:pathLst>
          </a:custGeom>
          <a:solidFill>
            <a:srgbClr val="000000"/>
          </a:solidFill>
          <a:ln w="9525" cap="rnd">
            <a:noFill/>
            <a:round/>
            <a:headEnd/>
            <a:tailEnd/>
          </a:ln>
          <a:effectLst/>
        </p:spPr>
        <p:txBody>
          <a:bodyPr/>
          <a:lstStyle/>
          <a:p>
            <a:endParaRPr lang="en-US"/>
          </a:p>
        </p:txBody>
      </p:sp>
      <p:sp>
        <p:nvSpPr>
          <p:cNvPr id="39312" name="Freeform 400"/>
          <p:cNvSpPr>
            <a:spLocks/>
          </p:cNvSpPr>
          <p:nvPr/>
        </p:nvSpPr>
        <p:spPr bwMode="auto">
          <a:xfrm>
            <a:off x="2570163" y="2714625"/>
            <a:ext cx="31750" cy="30163"/>
          </a:xfrm>
          <a:custGeom>
            <a:avLst/>
            <a:gdLst/>
            <a:ahLst/>
            <a:cxnLst>
              <a:cxn ang="0">
                <a:pos x="12" y="0"/>
              </a:cxn>
              <a:cxn ang="0">
                <a:pos x="4" y="2"/>
              </a:cxn>
              <a:cxn ang="0">
                <a:pos x="4" y="6"/>
              </a:cxn>
              <a:cxn ang="0">
                <a:pos x="2" y="6"/>
              </a:cxn>
              <a:cxn ang="0">
                <a:pos x="4" y="6"/>
              </a:cxn>
              <a:cxn ang="0">
                <a:pos x="0" y="13"/>
              </a:cxn>
              <a:cxn ang="0">
                <a:pos x="0" y="16"/>
              </a:cxn>
              <a:cxn ang="0">
                <a:pos x="2" y="16"/>
              </a:cxn>
              <a:cxn ang="0">
                <a:pos x="4" y="16"/>
              </a:cxn>
              <a:cxn ang="0">
                <a:pos x="7" y="16"/>
              </a:cxn>
              <a:cxn ang="0">
                <a:pos x="9" y="16"/>
              </a:cxn>
              <a:cxn ang="0">
                <a:pos x="9" y="13"/>
              </a:cxn>
              <a:cxn ang="0">
                <a:pos x="12" y="13"/>
              </a:cxn>
              <a:cxn ang="0">
                <a:pos x="12" y="11"/>
              </a:cxn>
              <a:cxn ang="0">
                <a:pos x="16" y="8"/>
              </a:cxn>
              <a:cxn ang="0">
                <a:pos x="16" y="6"/>
              </a:cxn>
              <a:cxn ang="0">
                <a:pos x="16" y="2"/>
              </a:cxn>
              <a:cxn ang="0">
                <a:pos x="16" y="0"/>
              </a:cxn>
              <a:cxn ang="0">
                <a:pos x="12" y="0"/>
              </a:cxn>
              <a:cxn ang="0">
                <a:pos x="4" y="6"/>
              </a:cxn>
              <a:cxn ang="0">
                <a:pos x="12" y="0"/>
              </a:cxn>
            </a:cxnLst>
            <a:rect l="0" t="0" r="r" b="b"/>
            <a:pathLst>
              <a:path w="17" h="17">
                <a:moveTo>
                  <a:pt x="12" y="0"/>
                </a:moveTo>
                <a:lnTo>
                  <a:pt x="4" y="2"/>
                </a:lnTo>
                <a:lnTo>
                  <a:pt x="4" y="6"/>
                </a:lnTo>
                <a:lnTo>
                  <a:pt x="2" y="6"/>
                </a:lnTo>
                <a:lnTo>
                  <a:pt x="4" y="6"/>
                </a:lnTo>
                <a:lnTo>
                  <a:pt x="0" y="13"/>
                </a:lnTo>
                <a:lnTo>
                  <a:pt x="0" y="16"/>
                </a:lnTo>
                <a:lnTo>
                  <a:pt x="2" y="16"/>
                </a:lnTo>
                <a:lnTo>
                  <a:pt x="4" y="16"/>
                </a:lnTo>
                <a:lnTo>
                  <a:pt x="7" y="16"/>
                </a:lnTo>
                <a:lnTo>
                  <a:pt x="9" y="16"/>
                </a:lnTo>
                <a:lnTo>
                  <a:pt x="9" y="13"/>
                </a:lnTo>
                <a:lnTo>
                  <a:pt x="12" y="13"/>
                </a:lnTo>
                <a:lnTo>
                  <a:pt x="12" y="11"/>
                </a:lnTo>
                <a:lnTo>
                  <a:pt x="16" y="8"/>
                </a:lnTo>
                <a:lnTo>
                  <a:pt x="16" y="6"/>
                </a:lnTo>
                <a:lnTo>
                  <a:pt x="16" y="2"/>
                </a:lnTo>
                <a:lnTo>
                  <a:pt x="16" y="0"/>
                </a:lnTo>
                <a:lnTo>
                  <a:pt x="12" y="0"/>
                </a:lnTo>
                <a:lnTo>
                  <a:pt x="4" y="6"/>
                </a:lnTo>
                <a:lnTo>
                  <a:pt x="12" y="0"/>
                </a:lnTo>
              </a:path>
            </a:pathLst>
          </a:custGeom>
          <a:solidFill>
            <a:srgbClr val="000000"/>
          </a:solidFill>
          <a:ln w="9525" cap="rnd">
            <a:noFill/>
            <a:round/>
            <a:headEnd/>
            <a:tailEnd/>
          </a:ln>
          <a:effectLst/>
        </p:spPr>
        <p:txBody>
          <a:bodyPr/>
          <a:lstStyle/>
          <a:p>
            <a:endParaRPr lang="en-US"/>
          </a:p>
        </p:txBody>
      </p:sp>
      <p:sp>
        <p:nvSpPr>
          <p:cNvPr id="39313" name="Freeform 401"/>
          <p:cNvSpPr>
            <a:spLocks/>
          </p:cNvSpPr>
          <p:nvPr/>
        </p:nvSpPr>
        <p:spPr bwMode="auto">
          <a:xfrm>
            <a:off x="2578100" y="2714625"/>
            <a:ext cx="33338" cy="30163"/>
          </a:xfrm>
          <a:custGeom>
            <a:avLst/>
            <a:gdLst/>
            <a:ahLst/>
            <a:cxnLst>
              <a:cxn ang="0">
                <a:pos x="17" y="0"/>
              </a:cxn>
              <a:cxn ang="0">
                <a:pos x="15" y="0"/>
              </a:cxn>
              <a:cxn ang="0">
                <a:pos x="13" y="0"/>
              </a:cxn>
              <a:cxn ang="0">
                <a:pos x="11" y="0"/>
              </a:cxn>
              <a:cxn ang="0">
                <a:pos x="9" y="0"/>
              </a:cxn>
              <a:cxn ang="0">
                <a:pos x="6" y="0"/>
              </a:cxn>
              <a:cxn ang="0">
                <a:pos x="0" y="8"/>
              </a:cxn>
              <a:cxn ang="0">
                <a:pos x="0" y="12"/>
              </a:cxn>
              <a:cxn ang="0">
                <a:pos x="2" y="12"/>
              </a:cxn>
              <a:cxn ang="0">
                <a:pos x="2" y="16"/>
              </a:cxn>
              <a:cxn ang="0">
                <a:pos x="4" y="16"/>
              </a:cxn>
              <a:cxn ang="0">
                <a:pos x="6" y="16"/>
              </a:cxn>
              <a:cxn ang="0">
                <a:pos x="9" y="16"/>
              </a:cxn>
              <a:cxn ang="0">
                <a:pos x="11" y="16"/>
              </a:cxn>
              <a:cxn ang="0">
                <a:pos x="13" y="16"/>
              </a:cxn>
              <a:cxn ang="0">
                <a:pos x="15" y="16"/>
              </a:cxn>
              <a:cxn ang="0">
                <a:pos x="17" y="16"/>
              </a:cxn>
              <a:cxn ang="0">
                <a:pos x="17" y="0"/>
              </a:cxn>
            </a:cxnLst>
            <a:rect l="0" t="0" r="r" b="b"/>
            <a:pathLst>
              <a:path w="18" h="17">
                <a:moveTo>
                  <a:pt x="17" y="0"/>
                </a:moveTo>
                <a:lnTo>
                  <a:pt x="15" y="0"/>
                </a:lnTo>
                <a:lnTo>
                  <a:pt x="13" y="0"/>
                </a:lnTo>
                <a:lnTo>
                  <a:pt x="11" y="0"/>
                </a:lnTo>
                <a:lnTo>
                  <a:pt x="9" y="0"/>
                </a:lnTo>
                <a:lnTo>
                  <a:pt x="6" y="0"/>
                </a:lnTo>
                <a:lnTo>
                  <a:pt x="0" y="8"/>
                </a:lnTo>
                <a:lnTo>
                  <a:pt x="0" y="12"/>
                </a:lnTo>
                <a:lnTo>
                  <a:pt x="2" y="12"/>
                </a:lnTo>
                <a:lnTo>
                  <a:pt x="2" y="16"/>
                </a:lnTo>
                <a:lnTo>
                  <a:pt x="4" y="16"/>
                </a:lnTo>
                <a:lnTo>
                  <a:pt x="6" y="16"/>
                </a:lnTo>
                <a:lnTo>
                  <a:pt x="9" y="16"/>
                </a:lnTo>
                <a:lnTo>
                  <a:pt x="11" y="16"/>
                </a:lnTo>
                <a:lnTo>
                  <a:pt x="13" y="16"/>
                </a:lnTo>
                <a:lnTo>
                  <a:pt x="15" y="16"/>
                </a:lnTo>
                <a:lnTo>
                  <a:pt x="17" y="16"/>
                </a:lnTo>
                <a:lnTo>
                  <a:pt x="17" y="0"/>
                </a:lnTo>
              </a:path>
            </a:pathLst>
          </a:custGeom>
          <a:solidFill>
            <a:srgbClr val="000000"/>
          </a:solidFill>
          <a:ln w="9525" cap="rnd">
            <a:noFill/>
            <a:round/>
            <a:headEnd/>
            <a:tailEnd/>
          </a:ln>
          <a:effectLst/>
        </p:spPr>
        <p:txBody>
          <a:bodyPr/>
          <a:lstStyle/>
          <a:p>
            <a:endParaRPr lang="en-US"/>
          </a:p>
        </p:txBody>
      </p:sp>
      <p:sp>
        <p:nvSpPr>
          <p:cNvPr id="39314" name="Freeform 402"/>
          <p:cNvSpPr>
            <a:spLocks/>
          </p:cNvSpPr>
          <p:nvPr/>
        </p:nvSpPr>
        <p:spPr bwMode="auto">
          <a:xfrm>
            <a:off x="2601913" y="2714625"/>
            <a:ext cx="31750" cy="30163"/>
          </a:xfrm>
          <a:custGeom>
            <a:avLst/>
            <a:gdLst/>
            <a:ahLst/>
            <a:cxnLst>
              <a:cxn ang="0">
                <a:pos x="11" y="6"/>
              </a:cxn>
              <a:cxn ang="0">
                <a:pos x="16" y="11"/>
              </a:cxn>
              <a:cxn ang="0">
                <a:pos x="16" y="8"/>
              </a:cxn>
              <a:cxn ang="0">
                <a:pos x="16" y="6"/>
              </a:cxn>
              <a:cxn ang="0">
                <a:pos x="11" y="6"/>
              </a:cxn>
              <a:cxn ang="0">
                <a:pos x="11" y="2"/>
              </a:cxn>
              <a:cxn ang="0">
                <a:pos x="8" y="2"/>
              </a:cxn>
              <a:cxn ang="0">
                <a:pos x="8" y="0"/>
              </a:cxn>
              <a:cxn ang="0">
                <a:pos x="5" y="0"/>
              </a:cxn>
              <a:cxn ang="0">
                <a:pos x="5" y="11"/>
              </a:cxn>
              <a:cxn ang="0">
                <a:pos x="2" y="11"/>
              </a:cxn>
              <a:cxn ang="0">
                <a:pos x="5" y="16"/>
              </a:cxn>
              <a:cxn ang="0">
                <a:pos x="2" y="11"/>
              </a:cxn>
              <a:cxn ang="0">
                <a:pos x="0" y="13"/>
              </a:cxn>
              <a:cxn ang="0">
                <a:pos x="5" y="16"/>
              </a:cxn>
              <a:cxn ang="0">
                <a:pos x="11" y="6"/>
              </a:cxn>
            </a:cxnLst>
            <a:rect l="0" t="0" r="r" b="b"/>
            <a:pathLst>
              <a:path w="17" h="17">
                <a:moveTo>
                  <a:pt x="11" y="6"/>
                </a:moveTo>
                <a:lnTo>
                  <a:pt x="16" y="11"/>
                </a:lnTo>
                <a:lnTo>
                  <a:pt x="16" y="8"/>
                </a:lnTo>
                <a:lnTo>
                  <a:pt x="16" y="6"/>
                </a:lnTo>
                <a:lnTo>
                  <a:pt x="11" y="6"/>
                </a:lnTo>
                <a:lnTo>
                  <a:pt x="11" y="2"/>
                </a:lnTo>
                <a:lnTo>
                  <a:pt x="8" y="2"/>
                </a:lnTo>
                <a:lnTo>
                  <a:pt x="8" y="0"/>
                </a:lnTo>
                <a:lnTo>
                  <a:pt x="5" y="0"/>
                </a:lnTo>
                <a:lnTo>
                  <a:pt x="5" y="11"/>
                </a:lnTo>
                <a:lnTo>
                  <a:pt x="2" y="11"/>
                </a:lnTo>
                <a:lnTo>
                  <a:pt x="5" y="16"/>
                </a:lnTo>
                <a:lnTo>
                  <a:pt x="2" y="11"/>
                </a:lnTo>
                <a:lnTo>
                  <a:pt x="0" y="13"/>
                </a:lnTo>
                <a:lnTo>
                  <a:pt x="5" y="16"/>
                </a:lnTo>
                <a:lnTo>
                  <a:pt x="11" y="6"/>
                </a:lnTo>
              </a:path>
            </a:pathLst>
          </a:custGeom>
          <a:solidFill>
            <a:srgbClr val="000000"/>
          </a:solidFill>
          <a:ln w="9525" cap="rnd">
            <a:noFill/>
            <a:round/>
            <a:headEnd/>
            <a:tailEnd/>
          </a:ln>
          <a:effectLst/>
        </p:spPr>
        <p:txBody>
          <a:bodyPr/>
          <a:lstStyle/>
          <a:p>
            <a:endParaRPr lang="en-US"/>
          </a:p>
        </p:txBody>
      </p:sp>
      <p:sp>
        <p:nvSpPr>
          <p:cNvPr id="39315" name="Freeform 403"/>
          <p:cNvSpPr>
            <a:spLocks/>
          </p:cNvSpPr>
          <p:nvPr/>
        </p:nvSpPr>
        <p:spPr bwMode="auto">
          <a:xfrm>
            <a:off x="2609850" y="2722563"/>
            <a:ext cx="31750" cy="31750"/>
          </a:xfrm>
          <a:custGeom>
            <a:avLst/>
            <a:gdLst/>
            <a:ahLst/>
            <a:cxnLst>
              <a:cxn ang="0">
                <a:pos x="0" y="4"/>
              </a:cxn>
              <a:cxn ang="0">
                <a:pos x="2" y="0"/>
              </a:cxn>
              <a:cxn ang="0">
                <a:pos x="5" y="0"/>
              </a:cxn>
              <a:cxn ang="0">
                <a:pos x="0" y="16"/>
              </a:cxn>
              <a:cxn ang="0">
                <a:pos x="2" y="16"/>
              </a:cxn>
              <a:cxn ang="0">
                <a:pos x="5" y="16"/>
              </a:cxn>
              <a:cxn ang="0">
                <a:pos x="10" y="16"/>
              </a:cxn>
              <a:cxn ang="0">
                <a:pos x="10" y="12"/>
              </a:cxn>
              <a:cxn ang="0">
                <a:pos x="13" y="12"/>
              </a:cxn>
              <a:cxn ang="0">
                <a:pos x="13" y="8"/>
              </a:cxn>
              <a:cxn ang="0">
                <a:pos x="16" y="4"/>
              </a:cxn>
              <a:cxn ang="0">
                <a:pos x="0" y="4"/>
              </a:cxn>
            </a:cxnLst>
            <a:rect l="0" t="0" r="r" b="b"/>
            <a:pathLst>
              <a:path w="17" h="17">
                <a:moveTo>
                  <a:pt x="0" y="4"/>
                </a:moveTo>
                <a:lnTo>
                  <a:pt x="2" y="0"/>
                </a:lnTo>
                <a:lnTo>
                  <a:pt x="5" y="0"/>
                </a:lnTo>
                <a:lnTo>
                  <a:pt x="0" y="16"/>
                </a:lnTo>
                <a:lnTo>
                  <a:pt x="2" y="16"/>
                </a:lnTo>
                <a:lnTo>
                  <a:pt x="5" y="16"/>
                </a:lnTo>
                <a:lnTo>
                  <a:pt x="10" y="16"/>
                </a:lnTo>
                <a:lnTo>
                  <a:pt x="10" y="12"/>
                </a:lnTo>
                <a:lnTo>
                  <a:pt x="13" y="12"/>
                </a:lnTo>
                <a:lnTo>
                  <a:pt x="13" y="8"/>
                </a:lnTo>
                <a:lnTo>
                  <a:pt x="16" y="4"/>
                </a:lnTo>
                <a:lnTo>
                  <a:pt x="0" y="4"/>
                </a:lnTo>
              </a:path>
            </a:pathLst>
          </a:custGeom>
          <a:solidFill>
            <a:srgbClr val="000000"/>
          </a:solidFill>
          <a:ln w="9525" cap="rnd">
            <a:noFill/>
            <a:round/>
            <a:headEnd/>
            <a:tailEnd/>
          </a:ln>
          <a:effectLst/>
        </p:spPr>
        <p:txBody>
          <a:bodyPr/>
          <a:lstStyle/>
          <a:p>
            <a:endParaRPr lang="en-US"/>
          </a:p>
        </p:txBody>
      </p:sp>
      <p:sp>
        <p:nvSpPr>
          <p:cNvPr id="39316" name="Freeform 404"/>
          <p:cNvSpPr>
            <a:spLocks/>
          </p:cNvSpPr>
          <p:nvPr/>
        </p:nvSpPr>
        <p:spPr bwMode="auto">
          <a:xfrm>
            <a:off x="2595563" y="2700338"/>
            <a:ext cx="36512" cy="30162"/>
          </a:xfrm>
          <a:custGeom>
            <a:avLst/>
            <a:gdLst/>
            <a:ahLst/>
            <a:cxnLst>
              <a:cxn ang="0">
                <a:pos x="2" y="0"/>
              </a:cxn>
              <a:cxn ang="0">
                <a:pos x="0" y="4"/>
              </a:cxn>
              <a:cxn ang="0">
                <a:pos x="0" y="6"/>
              </a:cxn>
              <a:cxn ang="0">
                <a:pos x="0" y="8"/>
              </a:cxn>
              <a:cxn ang="0">
                <a:pos x="2" y="10"/>
              </a:cxn>
              <a:cxn ang="0">
                <a:pos x="2" y="13"/>
              </a:cxn>
              <a:cxn ang="0">
                <a:pos x="4" y="13"/>
              </a:cxn>
              <a:cxn ang="0">
                <a:pos x="6" y="13"/>
              </a:cxn>
              <a:cxn ang="0">
                <a:pos x="6" y="16"/>
              </a:cxn>
              <a:cxn ang="0">
                <a:pos x="8" y="16"/>
              </a:cxn>
              <a:cxn ang="0">
                <a:pos x="10" y="16"/>
              </a:cxn>
              <a:cxn ang="0">
                <a:pos x="8" y="16"/>
              </a:cxn>
              <a:cxn ang="0">
                <a:pos x="19" y="16"/>
              </a:cxn>
              <a:cxn ang="0">
                <a:pos x="19" y="13"/>
              </a:cxn>
              <a:cxn ang="0">
                <a:pos x="17" y="13"/>
              </a:cxn>
              <a:cxn ang="0">
                <a:pos x="17" y="10"/>
              </a:cxn>
              <a:cxn ang="0">
                <a:pos x="17" y="8"/>
              </a:cxn>
              <a:cxn ang="0">
                <a:pos x="15" y="8"/>
              </a:cxn>
              <a:cxn ang="0">
                <a:pos x="12" y="8"/>
              </a:cxn>
              <a:cxn ang="0">
                <a:pos x="12" y="6"/>
              </a:cxn>
              <a:cxn ang="0">
                <a:pos x="10" y="6"/>
              </a:cxn>
              <a:cxn ang="0">
                <a:pos x="8" y="6"/>
              </a:cxn>
              <a:cxn ang="0">
                <a:pos x="8" y="4"/>
              </a:cxn>
              <a:cxn ang="0">
                <a:pos x="8" y="6"/>
              </a:cxn>
              <a:cxn ang="0">
                <a:pos x="6" y="8"/>
              </a:cxn>
              <a:cxn ang="0">
                <a:pos x="2" y="0"/>
              </a:cxn>
            </a:cxnLst>
            <a:rect l="0" t="0" r="r" b="b"/>
            <a:pathLst>
              <a:path w="20" h="17">
                <a:moveTo>
                  <a:pt x="2" y="0"/>
                </a:moveTo>
                <a:lnTo>
                  <a:pt x="0" y="4"/>
                </a:lnTo>
                <a:lnTo>
                  <a:pt x="0" y="6"/>
                </a:lnTo>
                <a:lnTo>
                  <a:pt x="0" y="8"/>
                </a:lnTo>
                <a:lnTo>
                  <a:pt x="2" y="10"/>
                </a:lnTo>
                <a:lnTo>
                  <a:pt x="2" y="13"/>
                </a:lnTo>
                <a:lnTo>
                  <a:pt x="4" y="13"/>
                </a:lnTo>
                <a:lnTo>
                  <a:pt x="6" y="13"/>
                </a:lnTo>
                <a:lnTo>
                  <a:pt x="6" y="16"/>
                </a:lnTo>
                <a:lnTo>
                  <a:pt x="8" y="16"/>
                </a:lnTo>
                <a:lnTo>
                  <a:pt x="10" y="16"/>
                </a:lnTo>
                <a:lnTo>
                  <a:pt x="8" y="16"/>
                </a:lnTo>
                <a:lnTo>
                  <a:pt x="19" y="16"/>
                </a:lnTo>
                <a:lnTo>
                  <a:pt x="19" y="13"/>
                </a:lnTo>
                <a:lnTo>
                  <a:pt x="17" y="13"/>
                </a:lnTo>
                <a:lnTo>
                  <a:pt x="17" y="10"/>
                </a:lnTo>
                <a:lnTo>
                  <a:pt x="17" y="8"/>
                </a:lnTo>
                <a:lnTo>
                  <a:pt x="15" y="8"/>
                </a:lnTo>
                <a:lnTo>
                  <a:pt x="12" y="8"/>
                </a:lnTo>
                <a:lnTo>
                  <a:pt x="12" y="6"/>
                </a:lnTo>
                <a:lnTo>
                  <a:pt x="10" y="6"/>
                </a:lnTo>
                <a:lnTo>
                  <a:pt x="8" y="6"/>
                </a:lnTo>
                <a:lnTo>
                  <a:pt x="8" y="4"/>
                </a:lnTo>
                <a:lnTo>
                  <a:pt x="8" y="6"/>
                </a:lnTo>
                <a:lnTo>
                  <a:pt x="6" y="8"/>
                </a:lnTo>
                <a:lnTo>
                  <a:pt x="2" y="0"/>
                </a:lnTo>
              </a:path>
            </a:pathLst>
          </a:custGeom>
          <a:solidFill>
            <a:srgbClr val="000000"/>
          </a:solidFill>
          <a:ln w="9525" cap="rnd">
            <a:noFill/>
            <a:round/>
            <a:headEnd/>
            <a:tailEnd/>
          </a:ln>
          <a:effectLst/>
        </p:spPr>
        <p:txBody>
          <a:bodyPr/>
          <a:lstStyle/>
          <a:p>
            <a:endParaRPr lang="en-US"/>
          </a:p>
        </p:txBody>
      </p:sp>
      <p:sp>
        <p:nvSpPr>
          <p:cNvPr id="39317" name="Freeform 405"/>
          <p:cNvSpPr>
            <a:spLocks/>
          </p:cNvSpPr>
          <p:nvPr/>
        </p:nvSpPr>
        <p:spPr bwMode="auto">
          <a:xfrm>
            <a:off x="2598738" y="2700338"/>
            <a:ext cx="31750" cy="30162"/>
          </a:xfrm>
          <a:custGeom>
            <a:avLst/>
            <a:gdLst/>
            <a:ahLst/>
            <a:cxnLst>
              <a:cxn ang="0">
                <a:pos x="2" y="12"/>
              </a:cxn>
              <a:cxn ang="0">
                <a:pos x="7" y="0"/>
              </a:cxn>
              <a:cxn ang="0">
                <a:pos x="4" y="0"/>
              </a:cxn>
              <a:cxn ang="0">
                <a:pos x="2" y="0"/>
              </a:cxn>
              <a:cxn ang="0">
                <a:pos x="0" y="0"/>
              </a:cxn>
              <a:cxn ang="0">
                <a:pos x="4" y="16"/>
              </a:cxn>
              <a:cxn ang="0">
                <a:pos x="7" y="16"/>
              </a:cxn>
              <a:cxn ang="0">
                <a:pos x="12" y="4"/>
              </a:cxn>
              <a:cxn ang="0">
                <a:pos x="7" y="16"/>
              </a:cxn>
              <a:cxn ang="0">
                <a:pos x="16" y="16"/>
              </a:cxn>
              <a:cxn ang="0">
                <a:pos x="12" y="4"/>
              </a:cxn>
              <a:cxn ang="0">
                <a:pos x="2" y="12"/>
              </a:cxn>
            </a:cxnLst>
            <a:rect l="0" t="0" r="r" b="b"/>
            <a:pathLst>
              <a:path w="17" h="17">
                <a:moveTo>
                  <a:pt x="2" y="12"/>
                </a:moveTo>
                <a:lnTo>
                  <a:pt x="7" y="0"/>
                </a:lnTo>
                <a:lnTo>
                  <a:pt x="4" y="0"/>
                </a:lnTo>
                <a:lnTo>
                  <a:pt x="2" y="0"/>
                </a:lnTo>
                <a:lnTo>
                  <a:pt x="0" y="0"/>
                </a:lnTo>
                <a:lnTo>
                  <a:pt x="4" y="16"/>
                </a:lnTo>
                <a:lnTo>
                  <a:pt x="7" y="16"/>
                </a:lnTo>
                <a:lnTo>
                  <a:pt x="12" y="4"/>
                </a:lnTo>
                <a:lnTo>
                  <a:pt x="7" y="16"/>
                </a:lnTo>
                <a:lnTo>
                  <a:pt x="16" y="16"/>
                </a:lnTo>
                <a:lnTo>
                  <a:pt x="12" y="4"/>
                </a:lnTo>
                <a:lnTo>
                  <a:pt x="2" y="12"/>
                </a:lnTo>
              </a:path>
            </a:pathLst>
          </a:custGeom>
          <a:solidFill>
            <a:srgbClr val="000000"/>
          </a:solidFill>
          <a:ln w="9525" cap="rnd">
            <a:noFill/>
            <a:round/>
            <a:headEnd/>
            <a:tailEnd/>
          </a:ln>
          <a:effectLst/>
        </p:spPr>
        <p:txBody>
          <a:bodyPr/>
          <a:lstStyle/>
          <a:p>
            <a:endParaRPr lang="en-US"/>
          </a:p>
        </p:txBody>
      </p:sp>
      <p:sp>
        <p:nvSpPr>
          <p:cNvPr id="39318" name="Freeform 406"/>
          <p:cNvSpPr>
            <a:spLocks/>
          </p:cNvSpPr>
          <p:nvPr/>
        </p:nvSpPr>
        <p:spPr bwMode="auto">
          <a:xfrm>
            <a:off x="2601913" y="2695575"/>
            <a:ext cx="31750" cy="31750"/>
          </a:xfrm>
          <a:custGeom>
            <a:avLst/>
            <a:gdLst/>
            <a:ahLst/>
            <a:cxnLst>
              <a:cxn ang="0">
                <a:pos x="4" y="16"/>
              </a:cxn>
              <a:cxn ang="0">
                <a:pos x="4" y="0"/>
              </a:cxn>
              <a:cxn ang="0">
                <a:pos x="2" y="0"/>
              </a:cxn>
              <a:cxn ang="0">
                <a:pos x="2" y="4"/>
              </a:cxn>
              <a:cxn ang="0">
                <a:pos x="0" y="4"/>
              </a:cxn>
              <a:cxn ang="0">
                <a:pos x="0" y="8"/>
              </a:cxn>
              <a:cxn ang="0">
                <a:pos x="0" y="12"/>
              </a:cxn>
              <a:cxn ang="0">
                <a:pos x="0" y="16"/>
              </a:cxn>
              <a:cxn ang="0">
                <a:pos x="8" y="8"/>
              </a:cxn>
              <a:cxn ang="0">
                <a:pos x="8" y="12"/>
              </a:cxn>
              <a:cxn ang="0">
                <a:pos x="8" y="16"/>
              </a:cxn>
              <a:cxn ang="0">
                <a:pos x="8" y="0"/>
              </a:cxn>
              <a:cxn ang="0">
                <a:pos x="8" y="16"/>
              </a:cxn>
              <a:cxn ang="0">
                <a:pos x="16" y="4"/>
              </a:cxn>
              <a:cxn ang="0">
                <a:pos x="8" y="0"/>
              </a:cxn>
              <a:cxn ang="0">
                <a:pos x="4" y="16"/>
              </a:cxn>
            </a:cxnLst>
            <a:rect l="0" t="0" r="r" b="b"/>
            <a:pathLst>
              <a:path w="17" h="17">
                <a:moveTo>
                  <a:pt x="4" y="16"/>
                </a:moveTo>
                <a:lnTo>
                  <a:pt x="4" y="0"/>
                </a:lnTo>
                <a:lnTo>
                  <a:pt x="2" y="0"/>
                </a:lnTo>
                <a:lnTo>
                  <a:pt x="2" y="4"/>
                </a:lnTo>
                <a:lnTo>
                  <a:pt x="0" y="4"/>
                </a:lnTo>
                <a:lnTo>
                  <a:pt x="0" y="8"/>
                </a:lnTo>
                <a:lnTo>
                  <a:pt x="0" y="12"/>
                </a:lnTo>
                <a:lnTo>
                  <a:pt x="0" y="16"/>
                </a:lnTo>
                <a:lnTo>
                  <a:pt x="8" y="8"/>
                </a:lnTo>
                <a:lnTo>
                  <a:pt x="8" y="12"/>
                </a:lnTo>
                <a:lnTo>
                  <a:pt x="8" y="16"/>
                </a:lnTo>
                <a:lnTo>
                  <a:pt x="8" y="0"/>
                </a:lnTo>
                <a:lnTo>
                  <a:pt x="8" y="16"/>
                </a:lnTo>
                <a:lnTo>
                  <a:pt x="16" y="4"/>
                </a:lnTo>
                <a:lnTo>
                  <a:pt x="8" y="0"/>
                </a:lnTo>
                <a:lnTo>
                  <a:pt x="4" y="16"/>
                </a:lnTo>
              </a:path>
            </a:pathLst>
          </a:custGeom>
          <a:solidFill>
            <a:srgbClr val="000000"/>
          </a:solidFill>
          <a:ln w="9525" cap="rnd">
            <a:noFill/>
            <a:round/>
            <a:headEnd/>
            <a:tailEnd/>
          </a:ln>
          <a:effectLst/>
        </p:spPr>
        <p:txBody>
          <a:bodyPr/>
          <a:lstStyle/>
          <a:p>
            <a:endParaRPr lang="en-US"/>
          </a:p>
        </p:txBody>
      </p:sp>
      <p:sp>
        <p:nvSpPr>
          <p:cNvPr id="39319" name="Freeform 407"/>
          <p:cNvSpPr>
            <a:spLocks/>
          </p:cNvSpPr>
          <p:nvPr/>
        </p:nvSpPr>
        <p:spPr bwMode="auto">
          <a:xfrm>
            <a:off x="2601913" y="2692400"/>
            <a:ext cx="31750" cy="30163"/>
          </a:xfrm>
          <a:custGeom>
            <a:avLst/>
            <a:gdLst/>
            <a:ahLst/>
            <a:cxnLst>
              <a:cxn ang="0">
                <a:pos x="0" y="9"/>
              </a:cxn>
              <a:cxn ang="0">
                <a:pos x="4" y="9"/>
              </a:cxn>
              <a:cxn ang="0">
                <a:pos x="4" y="12"/>
              </a:cxn>
              <a:cxn ang="0">
                <a:pos x="8" y="16"/>
              </a:cxn>
              <a:cxn ang="0">
                <a:pos x="16" y="3"/>
              </a:cxn>
              <a:cxn ang="0">
                <a:pos x="16" y="0"/>
              </a:cxn>
              <a:cxn ang="0">
                <a:pos x="12" y="0"/>
              </a:cxn>
              <a:cxn ang="0">
                <a:pos x="0" y="9"/>
              </a:cxn>
            </a:cxnLst>
            <a:rect l="0" t="0" r="r" b="b"/>
            <a:pathLst>
              <a:path w="17" h="17">
                <a:moveTo>
                  <a:pt x="0" y="9"/>
                </a:moveTo>
                <a:lnTo>
                  <a:pt x="4" y="9"/>
                </a:lnTo>
                <a:lnTo>
                  <a:pt x="4" y="12"/>
                </a:lnTo>
                <a:lnTo>
                  <a:pt x="8" y="16"/>
                </a:lnTo>
                <a:lnTo>
                  <a:pt x="16" y="3"/>
                </a:lnTo>
                <a:lnTo>
                  <a:pt x="16" y="0"/>
                </a:lnTo>
                <a:lnTo>
                  <a:pt x="12" y="0"/>
                </a:lnTo>
                <a:lnTo>
                  <a:pt x="0" y="9"/>
                </a:lnTo>
              </a:path>
            </a:pathLst>
          </a:custGeom>
          <a:solidFill>
            <a:srgbClr val="000000"/>
          </a:solidFill>
          <a:ln w="9525" cap="rnd">
            <a:noFill/>
            <a:round/>
            <a:headEnd/>
            <a:tailEnd/>
          </a:ln>
          <a:effectLst/>
        </p:spPr>
        <p:txBody>
          <a:bodyPr/>
          <a:lstStyle/>
          <a:p>
            <a:endParaRPr lang="en-US"/>
          </a:p>
        </p:txBody>
      </p:sp>
      <p:sp>
        <p:nvSpPr>
          <p:cNvPr id="39320" name="Freeform 408"/>
          <p:cNvSpPr>
            <a:spLocks/>
          </p:cNvSpPr>
          <p:nvPr/>
        </p:nvSpPr>
        <p:spPr bwMode="auto">
          <a:xfrm>
            <a:off x="2589213" y="2687638"/>
            <a:ext cx="31750" cy="30162"/>
          </a:xfrm>
          <a:custGeom>
            <a:avLst/>
            <a:gdLst/>
            <a:ahLst/>
            <a:cxnLst>
              <a:cxn ang="0">
                <a:pos x="0" y="11"/>
              </a:cxn>
              <a:cxn ang="0">
                <a:pos x="0" y="13"/>
              </a:cxn>
              <a:cxn ang="0">
                <a:pos x="3" y="13"/>
              </a:cxn>
              <a:cxn ang="0">
                <a:pos x="6" y="13"/>
              </a:cxn>
              <a:cxn ang="0">
                <a:pos x="6" y="16"/>
              </a:cxn>
              <a:cxn ang="0">
                <a:pos x="8" y="13"/>
              </a:cxn>
              <a:cxn ang="0">
                <a:pos x="11" y="13"/>
              </a:cxn>
              <a:cxn ang="0">
                <a:pos x="13" y="13"/>
              </a:cxn>
              <a:cxn ang="0">
                <a:pos x="13" y="11"/>
              </a:cxn>
              <a:cxn ang="0">
                <a:pos x="11" y="11"/>
              </a:cxn>
              <a:cxn ang="0">
                <a:pos x="8" y="11"/>
              </a:cxn>
              <a:cxn ang="0">
                <a:pos x="16" y="3"/>
              </a:cxn>
              <a:cxn ang="0">
                <a:pos x="16" y="0"/>
              </a:cxn>
              <a:cxn ang="0">
                <a:pos x="13" y="0"/>
              </a:cxn>
              <a:cxn ang="0">
                <a:pos x="11" y="0"/>
              </a:cxn>
              <a:cxn ang="0">
                <a:pos x="8" y="0"/>
              </a:cxn>
              <a:cxn ang="0">
                <a:pos x="8" y="3"/>
              </a:cxn>
              <a:cxn ang="0">
                <a:pos x="6" y="3"/>
              </a:cxn>
              <a:cxn ang="0">
                <a:pos x="8" y="3"/>
              </a:cxn>
              <a:cxn ang="0">
                <a:pos x="8" y="6"/>
              </a:cxn>
              <a:cxn ang="0">
                <a:pos x="0" y="11"/>
              </a:cxn>
            </a:cxnLst>
            <a:rect l="0" t="0" r="r" b="b"/>
            <a:pathLst>
              <a:path w="17" h="17">
                <a:moveTo>
                  <a:pt x="0" y="11"/>
                </a:moveTo>
                <a:lnTo>
                  <a:pt x="0" y="13"/>
                </a:lnTo>
                <a:lnTo>
                  <a:pt x="3" y="13"/>
                </a:lnTo>
                <a:lnTo>
                  <a:pt x="6" y="13"/>
                </a:lnTo>
                <a:lnTo>
                  <a:pt x="6" y="16"/>
                </a:lnTo>
                <a:lnTo>
                  <a:pt x="8" y="13"/>
                </a:lnTo>
                <a:lnTo>
                  <a:pt x="11" y="13"/>
                </a:lnTo>
                <a:lnTo>
                  <a:pt x="13" y="13"/>
                </a:lnTo>
                <a:lnTo>
                  <a:pt x="13" y="11"/>
                </a:lnTo>
                <a:lnTo>
                  <a:pt x="11" y="11"/>
                </a:lnTo>
                <a:lnTo>
                  <a:pt x="8" y="11"/>
                </a:lnTo>
                <a:lnTo>
                  <a:pt x="16" y="3"/>
                </a:lnTo>
                <a:lnTo>
                  <a:pt x="16" y="0"/>
                </a:lnTo>
                <a:lnTo>
                  <a:pt x="13" y="0"/>
                </a:lnTo>
                <a:lnTo>
                  <a:pt x="11" y="0"/>
                </a:lnTo>
                <a:lnTo>
                  <a:pt x="8" y="0"/>
                </a:lnTo>
                <a:lnTo>
                  <a:pt x="8" y="3"/>
                </a:lnTo>
                <a:lnTo>
                  <a:pt x="6" y="3"/>
                </a:lnTo>
                <a:lnTo>
                  <a:pt x="8" y="3"/>
                </a:lnTo>
                <a:lnTo>
                  <a:pt x="8" y="6"/>
                </a:lnTo>
                <a:lnTo>
                  <a:pt x="0" y="11"/>
                </a:lnTo>
              </a:path>
            </a:pathLst>
          </a:custGeom>
          <a:solidFill>
            <a:srgbClr val="000000"/>
          </a:solidFill>
          <a:ln w="9525" cap="rnd">
            <a:noFill/>
            <a:round/>
            <a:headEnd/>
            <a:tailEnd/>
          </a:ln>
          <a:effectLst/>
        </p:spPr>
        <p:txBody>
          <a:bodyPr/>
          <a:lstStyle/>
          <a:p>
            <a:endParaRPr lang="en-US"/>
          </a:p>
        </p:txBody>
      </p:sp>
      <p:sp>
        <p:nvSpPr>
          <p:cNvPr id="39321" name="Freeform 409"/>
          <p:cNvSpPr>
            <a:spLocks/>
          </p:cNvSpPr>
          <p:nvPr/>
        </p:nvSpPr>
        <p:spPr bwMode="auto">
          <a:xfrm>
            <a:off x="2586038" y="2682875"/>
            <a:ext cx="31750" cy="31750"/>
          </a:xfrm>
          <a:custGeom>
            <a:avLst/>
            <a:gdLst/>
            <a:ahLst/>
            <a:cxnLst>
              <a:cxn ang="0">
                <a:pos x="8" y="16"/>
              </a:cxn>
              <a:cxn ang="0">
                <a:pos x="0" y="7"/>
              </a:cxn>
              <a:cxn ang="0">
                <a:pos x="0" y="10"/>
              </a:cxn>
              <a:cxn ang="0">
                <a:pos x="0" y="13"/>
              </a:cxn>
              <a:cxn ang="0">
                <a:pos x="0" y="16"/>
              </a:cxn>
              <a:cxn ang="0">
                <a:pos x="3" y="16"/>
              </a:cxn>
              <a:cxn ang="0">
                <a:pos x="16" y="10"/>
              </a:cxn>
              <a:cxn ang="0">
                <a:pos x="16" y="7"/>
              </a:cxn>
              <a:cxn ang="0">
                <a:pos x="8" y="0"/>
              </a:cxn>
              <a:cxn ang="0">
                <a:pos x="16" y="7"/>
              </a:cxn>
              <a:cxn ang="0">
                <a:pos x="16" y="0"/>
              </a:cxn>
              <a:cxn ang="0">
                <a:pos x="8" y="0"/>
              </a:cxn>
              <a:cxn ang="0">
                <a:pos x="8" y="16"/>
              </a:cxn>
            </a:cxnLst>
            <a:rect l="0" t="0" r="r" b="b"/>
            <a:pathLst>
              <a:path w="17" h="17">
                <a:moveTo>
                  <a:pt x="8" y="16"/>
                </a:moveTo>
                <a:lnTo>
                  <a:pt x="0" y="7"/>
                </a:lnTo>
                <a:lnTo>
                  <a:pt x="0" y="10"/>
                </a:lnTo>
                <a:lnTo>
                  <a:pt x="0" y="13"/>
                </a:lnTo>
                <a:lnTo>
                  <a:pt x="0" y="16"/>
                </a:lnTo>
                <a:lnTo>
                  <a:pt x="3" y="16"/>
                </a:lnTo>
                <a:lnTo>
                  <a:pt x="16" y="10"/>
                </a:lnTo>
                <a:lnTo>
                  <a:pt x="16" y="7"/>
                </a:lnTo>
                <a:lnTo>
                  <a:pt x="8" y="0"/>
                </a:lnTo>
                <a:lnTo>
                  <a:pt x="16" y="7"/>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39322" name="Freeform 410"/>
          <p:cNvSpPr>
            <a:spLocks/>
          </p:cNvSpPr>
          <p:nvPr/>
        </p:nvSpPr>
        <p:spPr bwMode="auto">
          <a:xfrm>
            <a:off x="2570163" y="2682875"/>
            <a:ext cx="31750" cy="31750"/>
          </a:xfrm>
          <a:custGeom>
            <a:avLst/>
            <a:gdLst/>
            <a:ahLst/>
            <a:cxnLst>
              <a:cxn ang="0">
                <a:pos x="0" y="16"/>
              </a:cxn>
              <a:cxn ang="0">
                <a:pos x="2" y="16"/>
              </a:cxn>
              <a:cxn ang="0">
                <a:pos x="4" y="16"/>
              </a:cxn>
              <a:cxn ang="0">
                <a:pos x="7" y="16"/>
              </a:cxn>
              <a:cxn ang="0">
                <a:pos x="9" y="16"/>
              </a:cxn>
              <a:cxn ang="0">
                <a:pos x="12" y="16"/>
              </a:cxn>
              <a:cxn ang="0">
                <a:pos x="16" y="16"/>
              </a:cxn>
              <a:cxn ang="0">
                <a:pos x="16" y="0"/>
              </a:cxn>
              <a:cxn ang="0">
                <a:pos x="12" y="0"/>
              </a:cxn>
              <a:cxn ang="0">
                <a:pos x="12" y="2"/>
              </a:cxn>
              <a:cxn ang="0">
                <a:pos x="9" y="2"/>
              </a:cxn>
              <a:cxn ang="0">
                <a:pos x="7" y="2"/>
              </a:cxn>
              <a:cxn ang="0">
                <a:pos x="4" y="2"/>
              </a:cxn>
              <a:cxn ang="0">
                <a:pos x="0" y="16"/>
              </a:cxn>
            </a:cxnLst>
            <a:rect l="0" t="0" r="r" b="b"/>
            <a:pathLst>
              <a:path w="17" h="17">
                <a:moveTo>
                  <a:pt x="0" y="16"/>
                </a:moveTo>
                <a:lnTo>
                  <a:pt x="2" y="16"/>
                </a:lnTo>
                <a:lnTo>
                  <a:pt x="4" y="16"/>
                </a:lnTo>
                <a:lnTo>
                  <a:pt x="7" y="16"/>
                </a:lnTo>
                <a:lnTo>
                  <a:pt x="9" y="16"/>
                </a:lnTo>
                <a:lnTo>
                  <a:pt x="12" y="16"/>
                </a:lnTo>
                <a:lnTo>
                  <a:pt x="16" y="16"/>
                </a:lnTo>
                <a:lnTo>
                  <a:pt x="16" y="0"/>
                </a:lnTo>
                <a:lnTo>
                  <a:pt x="12" y="0"/>
                </a:lnTo>
                <a:lnTo>
                  <a:pt x="12" y="2"/>
                </a:lnTo>
                <a:lnTo>
                  <a:pt x="9" y="2"/>
                </a:lnTo>
                <a:lnTo>
                  <a:pt x="7" y="2"/>
                </a:lnTo>
                <a:lnTo>
                  <a:pt x="4" y="2"/>
                </a:lnTo>
                <a:lnTo>
                  <a:pt x="0" y="16"/>
                </a:lnTo>
              </a:path>
            </a:pathLst>
          </a:custGeom>
          <a:solidFill>
            <a:srgbClr val="000000"/>
          </a:solidFill>
          <a:ln w="9525" cap="rnd">
            <a:noFill/>
            <a:round/>
            <a:headEnd/>
            <a:tailEnd/>
          </a:ln>
          <a:effectLst/>
        </p:spPr>
        <p:txBody>
          <a:bodyPr/>
          <a:lstStyle/>
          <a:p>
            <a:endParaRPr lang="en-US"/>
          </a:p>
        </p:txBody>
      </p:sp>
      <p:sp>
        <p:nvSpPr>
          <p:cNvPr id="39323" name="Freeform 411"/>
          <p:cNvSpPr>
            <a:spLocks/>
          </p:cNvSpPr>
          <p:nvPr/>
        </p:nvSpPr>
        <p:spPr bwMode="auto">
          <a:xfrm>
            <a:off x="2563813" y="2676525"/>
            <a:ext cx="31750" cy="30163"/>
          </a:xfrm>
          <a:custGeom>
            <a:avLst/>
            <a:gdLst/>
            <a:ahLst/>
            <a:cxnLst>
              <a:cxn ang="0">
                <a:pos x="9" y="0"/>
              </a:cxn>
              <a:cxn ang="0">
                <a:pos x="6" y="2"/>
              </a:cxn>
              <a:cxn ang="0">
                <a:pos x="3" y="2"/>
              </a:cxn>
              <a:cxn ang="0">
                <a:pos x="3" y="4"/>
              </a:cxn>
              <a:cxn ang="0">
                <a:pos x="0" y="4"/>
              </a:cxn>
              <a:cxn ang="0">
                <a:pos x="0" y="6"/>
              </a:cxn>
              <a:cxn ang="0">
                <a:pos x="0" y="9"/>
              </a:cxn>
              <a:cxn ang="0">
                <a:pos x="0" y="11"/>
              </a:cxn>
              <a:cxn ang="0">
                <a:pos x="0" y="13"/>
              </a:cxn>
              <a:cxn ang="0">
                <a:pos x="3" y="13"/>
              </a:cxn>
              <a:cxn ang="0">
                <a:pos x="6" y="16"/>
              </a:cxn>
              <a:cxn ang="0">
                <a:pos x="12" y="6"/>
              </a:cxn>
              <a:cxn ang="0">
                <a:pos x="12" y="9"/>
              </a:cxn>
              <a:cxn ang="0">
                <a:pos x="12" y="11"/>
              </a:cxn>
              <a:cxn ang="0">
                <a:pos x="12" y="9"/>
              </a:cxn>
              <a:cxn ang="0">
                <a:pos x="16" y="9"/>
              </a:cxn>
              <a:cxn ang="0">
                <a:pos x="12" y="9"/>
              </a:cxn>
              <a:cxn ang="0">
                <a:pos x="9" y="0"/>
              </a:cxn>
            </a:cxnLst>
            <a:rect l="0" t="0" r="r" b="b"/>
            <a:pathLst>
              <a:path w="17" h="17">
                <a:moveTo>
                  <a:pt x="9" y="0"/>
                </a:moveTo>
                <a:lnTo>
                  <a:pt x="6" y="2"/>
                </a:lnTo>
                <a:lnTo>
                  <a:pt x="3" y="2"/>
                </a:lnTo>
                <a:lnTo>
                  <a:pt x="3" y="4"/>
                </a:lnTo>
                <a:lnTo>
                  <a:pt x="0" y="4"/>
                </a:lnTo>
                <a:lnTo>
                  <a:pt x="0" y="6"/>
                </a:lnTo>
                <a:lnTo>
                  <a:pt x="0" y="9"/>
                </a:lnTo>
                <a:lnTo>
                  <a:pt x="0" y="11"/>
                </a:lnTo>
                <a:lnTo>
                  <a:pt x="0" y="13"/>
                </a:lnTo>
                <a:lnTo>
                  <a:pt x="3" y="13"/>
                </a:lnTo>
                <a:lnTo>
                  <a:pt x="6" y="16"/>
                </a:lnTo>
                <a:lnTo>
                  <a:pt x="12" y="6"/>
                </a:lnTo>
                <a:lnTo>
                  <a:pt x="12" y="9"/>
                </a:lnTo>
                <a:lnTo>
                  <a:pt x="12" y="11"/>
                </a:lnTo>
                <a:lnTo>
                  <a:pt x="12" y="9"/>
                </a:lnTo>
                <a:lnTo>
                  <a:pt x="16" y="9"/>
                </a:lnTo>
                <a:lnTo>
                  <a:pt x="12" y="9"/>
                </a:lnTo>
                <a:lnTo>
                  <a:pt x="9" y="0"/>
                </a:lnTo>
              </a:path>
            </a:pathLst>
          </a:custGeom>
          <a:solidFill>
            <a:srgbClr val="000000"/>
          </a:solidFill>
          <a:ln w="9525" cap="rnd">
            <a:noFill/>
            <a:round/>
            <a:headEnd/>
            <a:tailEnd/>
          </a:ln>
          <a:effectLst/>
        </p:spPr>
        <p:txBody>
          <a:bodyPr/>
          <a:lstStyle/>
          <a:p>
            <a:endParaRPr lang="en-US"/>
          </a:p>
        </p:txBody>
      </p:sp>
      <p:sp>
        <p:nvSpPr>
          <p:cNvPr id="39324" name="Freeform 412"/>
          <p:cNvSpPr>
            <a:spLocks/>
          </p:cNvSpPr>
          <p:nvPr/>
        </p:nvSpPr>
        <p:spPr bwMode="auto">
          <a:xfrm>
            <a:off x="2574925" y="2676525"/>
            <a:ext cx="44450" cy="30163"/>
          </a:xfrm>
          <a:custGeom>
            <a:avLst/>
            <a:gdLst/>
            <a:ahLst/>
            <a:cxnLst>
              <a:cxn ang="0">
                <a:pos x="21" y="13"/>
              </a:cxn>
              <a:cxn ang="0">
                <a:pos x="17" y="4"/>
              </a:cxn>
              <a:cxn ang="0">
                <a:pos x="15" y="4"/>
              </a:cxn>
              <a:cxn ang="0">
                <a:pos x="13" y="4"/>
              </a:cxn>
              <a:cxn ang="0">
                <a:pos x="13" y="2"/>
              </a:cxn>
              <a:cxn ang="0">
                <a:pos x="11" y="2"/>
              </a:cxn>
              <a:cxn ang="0">
                <a:pos x="8" y="2"/>
              </a:cxn>
              <a:cxn ang="0">
                <a:pos x="8" y="0"/>
              </a:cxn>
              <a:cxn ang="0">
                <a:pos x="6" y="0"/>
              </a:cxn>
              <a:cxn ang="0">
                <a:pos x="4" y="0"/>
              </a:cxn>
              <a:cxn ang="0">
                <a:pos x="2" y="0"/>
              </a:cxn>
              <a:cxn ang="0">
                <a:pos x="0" y="0"/>
              </a:cxn>
              <a:cxn ang="0">
                <a:pos x="2" y="9"/>
              </a:cxn>
              <a:cxn ang="0">
                <a:pos x="4" y="9"/>
              </a:cxn>
              <a:cxn ang="0">
                <a:pos x="6" y="9"/>
              </a:cxn>
              <a:cxn ang="0">
                <a:pos x="6" y="11"/>
              </a:cxn>
              <a:cxn ang="0">
                <a:pos x="8" y="11"/>
              </a:cxn>
              <a:cxn ang="0">
                <a:pos x="11" y="13"/>
              </a:cxn>
              <a:cxn ang="0">
                <a:pos x="13" y="13"/>
              </a:cxn>
              <a:cxn ang="0">
                <a:pos x="15" y="13"/>
              </a:cxn>
              <a:cxn ang="0">
                <a:pos x="15" y="16"/>
              </a:cxn>
              <a:cxn ang="0">
                <a:pos x="17" y="16"/>
              </a:cxn>
              <a:cxn ang="0">
                <a:pos x="19" y="13"/>
              </a:cxn>
              <a:cxn ang="0">
                <a:pos x="21" y="13"/>
              </a:cxn>
              <a:cxn ang="0">
                <a:pos x="23" y="11"/>
              </a:cxn>
              <a:cxn ang="0">
                <a:pos x="21" y="2"/>
              </a:cxn>
              <a:cxn ang="0">
                <a:pos x="21" y="13"/>
              </a:cxn>
            </a:cxnLst>
            <a:rect l="0" t="0" r="r" b="b"/>
            <a:pathLst>
              <a:path w="24" h="17">
                <a:moveTo>
                  <a:pt x="21" y="13"/>
                </a:moveTo>
                <a:lnTo>
                  <a:pt x="17" y="4"/>
                </a:lnTo>
                <a:lnTo>
                  <a:pt x="15" y="4"/>
                </a:lnTo>
                <a:lnTo>
                  <a:pt x="13" y="4"/>
                </a:lnTo>
                <a:lnTo>
                  <a:pt x="13" y="2"/>
                </a:lnTo>
                <a:lnTo>
                  <a:pt x="11" y="2"/>
                </a:lnTo>
                <a:lnTo>
                  <a:pt x="8" y="2"/>
                </a:lnTo>
                <a:lnTo>
                  <a:pt x="8" y="0"/>
                </a:lnTo>
                <a:lnTo>
                  <a:pt x="6" y="0"/>
                </a:lnTo>
                <a:lnTo>
                  <a:pt x="4" y="0"/>
                </a:lnTo>
                <a:lnTo>
                  <a:pt x="2" y="0"/>
                </a:lnTo>
                <a:lnTo>
                  <a:pt x="0" y="0"/>
                </a:lnTo>
                <a:lnTo>
                  <a:pt x="2" y="9"/>
                </a:lnTo>
                <a:lnTo>
                  <a:pt x="4" y="9"/>
                </a:lnTo>
                <a:lnTo>
                  <a:pt x="6" y="9"/>
                </a:lnTo>
                <a:lnTo>
                  <a:pt x="6" y="11"/>
                </a:lnTo>
                <a:lnTo>
                  <a:pt x="8" y="11"/>
                </a:lnTo>
                <a:lnTo>
                  <a:pt x="11" y="13"/>
                </a:lnTo>
                <a:lnTo>
                  <a:pt x="13" y="13"/>
                </a:lnTo>
                <a:lnTo>
                  <a:pt x="15" y="13"/>
                </a:lnTo>
                <a:lnTo>
                  <a:pt x="15" y="16"/>
                </a:lnTo>
                <a:lnTo>
                  <a:pt x="17" y="16"/>
                </a:lnTo>
                <a:lnTo>
                  <a:pt x="19" y="13"/>
                </a:lnTo>
                <a:lnTo>
                  <a:pt x="21" y="13"/>
                </a:lnTo>
                <a:lnTo>
                  <a:pt x="23" y="11"/>
                </a:lnTo>
                <a:lnTo>
                  <a:pt x="21" y="2"/>
                </a:lnTo>
                <a:lnTo>
                  <a:pt x="21" y="13"/>
                </a:lnTo>
              </a:path>
            </a:pathLst>
          </a:custGeom>
          <a:solidFill>
            <a:srgbClr val="000000"/>
          </a:solidFill>
          <a:ln w="9525" cap="rnd">
            <a:noFill/>
            <a:round/>
            <a:headEnd/>
            <a:tailEnd/>
          </a:ln>
          <a:effectLst/>
        </p:spPr>
        <p:txBody>
          <a:bodyPr/>
          <a:lstStyle/>
          <a:p>
            <a:endParaRPr lang="en-US"/>
          </a:p>
        </p:txBody>
      </p:sp>
      <p:sp>
        <p:nvSpPr>
          <p:cNvPr id="39325" name="Freeform 413"/>
          <p:cNvSpPr>
            <a:spLocks/>
          </p:cNvSpPr>
          <p:nvPr/>
        </p:nvSpPr>
        <p:spPr bwMode="auto">
          <a:xfrm>
            <a:off x="2595563" y="2679700"/>
            <a:ext cx="31750" cy="30163"/>
          </a:xfrm>
          <a:custGeom>
            <a:avLst/>
            <a:gdLst/>
            <a:ahLst/>
            <a:cxnLst>
              <a:cxn ang="0">
                <a:pos x="12" y="2"/>
              </a:cxn>
              <a:cxn ang="0">
                <a:pos x="0" y="5"/>
              </a:cxn>
              <a:cxn ang="0">
                <a:pos x="0" y="10"/>
              </a:cxn>
              <a:cxn ang="0">
                <a:pos x="3" y="10"/>
              </a:cxn>
              <a:cxn ang="0">
                <a:pos x="3" y="13"/>
              </a:cxn>
              <a:cxn ang="0">
                <a:pos x="6" y="13"/>
              </a:cxn>
              <a:cxn ang="0">
                <a:pos x="6" y="16"/>
              </a:cxn>
              <a:cxn ang="0">
                <a:pos x="9" y="16"/>
              </a:cxn>
              <a:cxn ang="0">
                <a:pos x="12" y="16"/>
              </a:cxn>
              <a:cxn ang="0">
                <a:pos x="16" y="16"/>
              </a:cxn>
              <a:cxn ang="0">
                <a:pos x="16" y="0"/>
              </a:cxn>
              <a:cxn ang="0">
                <a:pos x="12" y="0"/>
              </a:cxn>
              <a:cxn ang="0">
                <a:pos x="12" y="2"/>
              </a:cxn>
              <a:cxn ang="0">
                <a:pos x="9" y="2"/>
              </a:cxn>
              <a:cxn ang="0">
                <a:pos x="9" y="0"/>
              </a:cxn>
              <a:cxn ang="0">
                <a:pos x="9" y="2"/>
              </a:cxn>
              <a:cxn ang="0">
                <a:pos x="12" y="2"/>
              </a:cxn>
              <a:cxn ang="0">
                <a:pos x="0" y="5"/>
              </a:cxn>
              <a:cxn ang="0">
                <a:pos x="12" y="2"/>
              </a:cxn>
            </a:cxnLst>
            <a:rect l="0" t="0" r="r" b="b"/>
            <a:pathLst>
              <a:path w="17" h="17">
                <a:moveTo>
                  <a:pt x="12" y="2"/>
                </a:moveTo>
                <a:lnTo>
                  <a:pt x="0" y="5"/>
                </a:lnTo>
                <a:lnTo>
                  <a:pt x="0" y="10"/>
                </a:lnTo>
                <a:lnTo>
                  <a:pt x="3" y="10"/>
                </a:lnTo>
                <a:lnTo>
                  <a:pt x="3" y="13"/>
                </a:lnTo>
                <a:lnTo>
                  <a:pt x="6" y="13"/>
                </a:lnTo>
                <a:lnTo>
                  <a:pt x="6" y="16"/>
                </a:lnTo>
                <a:lnTo>
                  <a:pt x="9" y="16"/>
                </a:lnTo>
                <a:lnTo>
                  <a:pt x="12" y="16"/>
                </a:lnTo>
                <a:lnTo>
                  <a:pt x="16" y="16"/>
                </a:lnTo>
                <a:lnTo>
                  <a:pt x="16" y="0"/>
                </a:lnTo>
                <a:lnTo>
                  <a:pt x="12" y="0"/>
                </a:lnTo>
                <a:lnTo>
                  <a:pt x="12" y="2"/>
                </a:lnTo>
                <a:lnTo>
                  <a:pt x="9" y="2"/>
                </a:lnTo>
                <a:lnTo>
                  <a:pt x="9" y="0"/>
                </a:lnTo>
                <a:lnTo>
                  <a:pt x="9" y="2"/>
                </a:lnTo>
                <a:lnTo>
                  <a:pt x="12" y="2"/>
                </a:lnTo>
                <a:lnTo>
                  <a:pt x="0" y="5"/>
                </a:lnTo>
                <a:lnTo>
                  <a:pt x="12" y="2"/>
                </a:lnTo>
              </a:path>
            </a:pathLst>
          </a:custGeom>
          <a:solidFill>
            <a:srgbClr val="000000"/>
          </a:solidFill>
          <a:ln w="9525" cap="rnd">
            <a:noFill/>
            <a:round/>
            <a:headEnd/>
            <a:tailEnd/>
          </a:ln>
          <a:effectLst/>
        </p:spPr>
        <p:txBody>
          <a:bodyPr/>
          <a:lstStyle/>
          <a:p>
            <a:endParaRPr lang="en-US"/>
          </a:p>
        </p:txBody>
      </p:sp>
      <p:sp>
        <p:nvSpPr>
          <p:cNvPr id="39326" name="Freeform 414"/>
          <p:cNvSpPr>
            <a:spLocks/>
          </p:cNvSpPr>
          <p:nvPr/>
        </p:nvSpPr>
        <p:spPr bwMode="auto">
          <a:xfrm>
            <a:off x="2595563" y="2682875"/>
            <a:ext cx="31750" cy="31750"/>
          </a:xfrm>
          <a:custGeom>
            <a:avLst/>
            <a:gdLst/>
            <a:ahLst/>
            <a:cxnLst>
              <a:cxn ang="0">
                <a:pos x="16" y="0"/>
              </a:cxn>
              <a:cxn ang="0">
                <a:pos x="8" y="16"/>
              </a:cxn>
              <a:cxn ang="0">
                <a:pos x="0" y="16"/>
              </a:cxn>
              <a:cxn ang="0">
                <a:pos x="16" y="0"/>
              </a:cxn>
            </a:cxnLst>
            <a:rect l="0" t="0" r="r" b="b"/>
            <a:pathLst>
              <a:path w="17" h="17">
                <a:moveTo>
                  <a:pt x="16" y="0"/>
                </a:move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39327" name="Freeform 415"/>
          <p:cNvSpPr>
            <a:spLocks/>
          </p:cNvSpPr>
          <p:nvPr/>
        </p:nvSpPr>
        <p:spPr bwMode="auto">
          <a:xfrm>
            <a:off x="2595563" y="2679700"/>
            <a:ext cx="31750" cy="30163"/>
          </a:xfrm>
          <a:custGeom>
            <a:avLst/>
            <a:gdLst/>
            <a:ahLst/>
            <a:cxnLst>
              <a:cxn ang="0">
                <a:pos x="16" y="0"/>
              </a:cxn>
              <a:cxn ang="0">
                <a:pos x="12" y="0"/>
              </a:cxn>
              <a:cxn ang="0">
                <a:pos x="12" y="2"/>
              </a:cxn>
              <a:cxn ang="0">
                <a:pos x="9" y="2"/>
              </a:cxn>
              <a:cxn ang="0">
                <a:pos x="9" y="0"/>
              </a:cxn>
              <a:cxn ang="0">
                <a:pos x="9" y="2"/>
              </a:cxn>
              <a:cxn ang="0">
                <a:pos x="12" y="2"/>
              </a:cxn>
              <a:cxn ang="0">
                <a:pos x="0" y="5"/>
              </a:cxn>
              <a:cxn ang="0">
                <a:pos x="0" y="10"/>
              </a:cxn>
              <a:cxn ang="0">
                <a:pos x="3" y="10"/>
              </a:cxn>
              <a:cxn ang="0">
                <a:pos x="3" y="13"/>
              </a:cxn>
              <a:cxn ang="0">
                <a:pos x="6" y="13"/>
              </a:cxn>
              <a:cxn ang="0">
                <a:pos x="6" y="16"/>
              </a:cxn>
              <a:cxn ang="0">
                <a:pos x="9" y="16"/>
              </a:cxn>
              <a:cxn ang="0">
                <a:pos x="12" y="16"/>
              </a:cxn>
              <a:cxn ang="0">
                <a:pos x="16" y="16"/>
              </a:cxn>
              <a:cxn ang="0">
                <a:pos x="16" y="0"/>
              </a:cxn>
            </a:cxnLst>
            <a:rect l="0" t="0" r="r" b="b"/>
            <a:pathLst>
              <a:path w="17" h="17">
                <a:moveTo>
                  <a:pt x="16" y="0"/>
                </a:moveTo>
                <a:lnTo>
                  <a:pt x="12" y="0"/>
                </a:lnTo>
                <a:lnTo>
                  <a:pt x="12" y="2"/>
                </a:lnTo>
                <a:lnTo>
                  <a:pt x="9" y="2"/>
                </a:lnTo>
                <a:lnTo>
                  <a:pt x="9" y="0"/>
                </a:lnTo>
                <a:lnTo>
                  <a:pt x="9" y="2"/>
                </a:lnTo>
                <a:lnTo>
                  <a:pt x="12" y="2"/>
                </a:lnTo>
                <a:lnTo>
                  <a:pt x="0" y="5"/>
                </a:lnTo>
                <a:lnTo>
                  <a:pt x="0" y="10"/>
                </a:lnTo>
                <a:lnTo>
                  <a:pt x="3" y="10"/>
                </a:lnTo>
                <a:lnTo>
                  <a:pt x="3" y="13"/>
                </a:lnTo>
                <a:lnTo>
                  <a:pt x="6" y="13"/>
                </a:lnTo>
                <a:lnTo>
                  <a:pt x="6" y="16"/>
                </a:lnTo>
                <a:lnTo>
                  <a:pt x="9" y="16"/>
                </a:lnTo>
                <a:lnTo>
                  <a:pt x="12"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39328" name="Freeform 416"/>
          <p:cNvSpPr>
            <a:spLocks/>
          </p:cNvSpPr>
          <p:nvPr/>
        </p:nvSpPr>
        <p:spPr bwMode="auto">
          <a:xfrm>
            <a:off x="2613025" y="2676525"/>
            <a:ext cx="33338" cy="30163"/>
          </a:xfrm>
          <a:custGeom>
            <a:avLst/>
            <a:gdLst/>
            <a:ahLst/>
            <a:cxnLst>
              <a:cxn ang="0">
                <a:pos x="15" y="0"/>
              </a:cxn>
              <a:cxn ang="0">
                <a:pos x="13" y="0"/>
              </a:cxn>
              <a:cxn ang="0">
                <a:pos x="11" y="0"/>
              </a:cxn>
              <a:cxn ang="0">
                <a:pos x="9" y="0"/>
              </a:cxn>
              <a:cxn ang="0">
                <a:pos x="9" y="2"/>
              </a:cxn>
              <a:cxn ang="0">
                <a:pos x="7" y="2"/>
              </a:cxn>
              <a:cxn ang="0">
                <a:pos x="5" y="2"/>
              </a:cxn>
              <a:cxn ang="0">
                <a:pos x="2" y="2"/>
              </a:cxn>
              <a:cxn ang="0">
                <a:pos x="0" y="2"/>
              </a:cxn>
              <a:cxn ang="0">
                <a:pos x="0" y="16"/>
              </a:cxn>
              <a:cxn ang="0">
                <a:pos x="2" y="16"/>
              </a:cxn>
              <a:cxn ang="0">
                <a:pos x="2" y="13"/>
              </a:cxn>
              <a:cxn ang="0">
                <a:pos x="5" y="13"/>
              </a:cxn>
              <a:cxn ang="0">
                <a:pos x="7" y="13"/>
              </a:cxn>
              <a:cxn ang="0">
                <a:pos x="9" y="13"/>
              </a:cxn>
              <a:cxn ang="0">
                <a:pos x="11" y="13"/>
              </a:cxn>
              <a:cxn ang="0">
                <a:pos x="13" y="13"/>
              </a:cxn>
              <a:cxn ang="0">
                <a:pos x="13" y="11"/>
              </a:cxn>
              <a:cxn ang="0">
                <a:pos x="15" y="11"/>
              </a:cxn>
              <a:cxn ang="0">
                <a:pos x="17" y="11"/>
              </a:cxn>
              <a:cxn ang="0">
                <a:pos x="15" y="0"/>
              </a:cxn>
            </a:cxnLst>
            <a:rect l="0" t="0" r="r" b="b"/>
            <a:pathLst>
              <a:path w="18" h="17">
                <a:moveTo>
                  <a:pt x="15" y="0"/>
                </a:moveTo>
                <a:lnTo>
                  <a:pt x="13" y="0"/>
                </a:lnTo>
                <a:lnTo>
                  <a:pt x="11" y="0"/>
                </a:lnTo>
                <a:lnTo>
                  <a:pt x="9" y="0"/>
                </a:lnTo>
                <a:lnTo>
                  <a:pt x="9" y="2"/>
                </a:lnTo>
                <a:lnTo>
                  <a:pt x="7" y="2"/>
                </a:lnTo>
                <a:lnTo>
                  <a:pt x="5" y="2"/>
                </a:lnTo>
                <a:lnTo>
                  <a:pt x="2" y="2"/>
                </a:lnTo>
                <a:lnTo>
                  <a:pt x="0" y="2"/>
                </a:lnTo>
                <a:lnTo>
                  <a:pt x="0" y="16"/>
                </a:lnTo>
                <a:lnTo>
                  <a:pt x="2" y="16"/>
                </a:lnTo>
                <a:lnTo>
                  <a:pt x="2" y="13"/>
                </a:lnTo>
                <a:lnTo>
                  <a:pt x="5" y="13"/>
                </a:lnTo>
                <a:lnTo>
                  <a:pt x="7" y="13"/>
                </a:lnTo>
                <a:lnTo>
                  <a:pt x="9" y="13"/>
                </a:lnTo>
                <a:lnTo>
                  <a:pt x="11" y="13"/>
                </a:lnTo>
                <a:lnTo>
                  <a:pt x="13" y="13"/>
                </a:lnTo>
                <a:lnTo>
                  <a:pt x="13" y="11"/>
                </a:lnTo>
                <a:lnTo>
                  <a:pt x="15" y="11"/>
                </a:lnTo>
                <a:lnTo>
                  <a:pt x="17" y="11"/>
                </a:lnTo>
                <a:lnTo>
                  <a:pt x="15" y="0"/>
                </a:lnTo>
              </a:path>
            </a:pathLst>
          </a:custGeom>
          <a:solidFill>
            <a:srgbClr val="000000"/>
          </a:solidFill>
          <a:ln w="9525" cap="rnd">
            <a:noFill/>
            <a:round/>
            <a:headEnd/>
            <a:tailEnd/>
          </a:ln>
          <a:effectLst/>
        </p:spPr>
        <p:txBody>
          <a:bodyPr/>
          <a:lstStyle/>
          <a:p>
            <a:endParaRPr lang="en-US"/>
          </a:p>
        </p:txBody>
      </p:sp>
      <p:sp>
        <p:nvSpPr>
          <p:cNvPr id="39329" name="Freeform 417"/>
          <p:cNvSpPr>
            <a:spLocks/>
          </p:cNvSpPr>
          <p:nvPr/>
        </p:nvSpPr>
        <p:spPr bwMode="auto">
          <a:xfrm>
            <a:off x="2641600" y="2676525"/>
            <a:ext cx="31750" cy="30163"/>
          </a:xfrm>
          <a:custGeom>
            <a:avLst/>
            <a:gdLst/>
            <a:ahLst/>
            <a:cxnLst>
              <a:cxn ang="0">
                <a:pos x="3" y="16"/>
              </a:cxn>
              <a:cxn ang="0">
                <a:pos x="12" y="0"/>
              </a:cxn>
              <a:cxn ang="0">
                <a:pos x="7" y="0"/>
              </a:cxn>
              <a:cxn ang="0">
                <a:pos x="3" y="0"/>
              </a:cxn>
              <a:cxn ang="0">
                <a:pos x="0" y="0"/>
              </a:cxn>
              <a:cxn ang="0">
                <a:pos x="3" y="16"/>
              </a:cxn>
              <a:cxn ang="0">
                <a:pos x="7" y="16"/>
              </a:cxn>
              <a:cxn ang="0">
                <a:pos x="12" y="16"/>
              </a:cxn>
              <a:cxn ang="0">
                <a:pos x="16" y="0"/>
              </a:cxn>
              <a:cxn ang="0">
                <a:pos x="3" y="16"/>
              </a:cxn>
            </a:cxnLst>
            <a:rect l="0" t="0" r="r" b="b"/>
            <a:pathLst>
              <a:path w="17" h="17">
                <a:moveTo>
                  <a:pt x="3" y="16"/>
                </a:moveTo>
                <a:lnTo>
                  <a:pt x="12" y="0"/>
                </a:lnTo>
                <a:lnTo>
                  <a:pt x="7" y="0"/>
                </a:lnTo>
                <a:lnTo>
                  <a:pt x="3" y="0"/>
                </a:lnTo>
                <a:lnTo>
                  <a:pt x="0" y="0"/>
                </a:lnTo>
                <a:lnTo>
                  <a:pt x="3" y="16"/>
                </a:lnTo>
                <a:lnTo>
                  <a:pt x="7" y="16"/>
                </a:lnTo>
                <a:lnTo>
                  <a:pt x="12" y="16"/>
                </a:lnTo>
                <a:lnTo>
                  <a:pt x="16" y="0"/>
                </a:lnTo>
                <a:lnTo>
                  <a:pt x="3" y="16"/>
                </a:lnTo>
              </a:path>
            </a:pathLst>
          </a:custGeom>
          <a:solidFill>
            <a:srgbClr val="000000"/>
          </a:solidFill>
          <a:ln w="9525" cap="rnd">
            <a:noFill/>
            <a:round/>
            <a:headEnd/>
            <a:tailEnd/>
          </a:ln>
          <a:effectLst/>
        </p:spPr>
        <p:txBody>
          <a:bodyPr/>
          <a:lstStyle/>
          <a:p>
            <a:endParaRPr lang="en-US"/>
          </a:p>
        </p:txBody>
      </p:sp>
      <p:sp>
        <p:nvSpPr>
          <p:cNvPr id="39330" name="Freeform 418"/>
          <p:cNvSpPr>
            <a:spLocks/>
          </p:cNvSpPr>
          <p:nvPr/>
        </p:nvSpPr>
        <p:spPr bwMode="auto">
          <a:xfrm>
            <a:off x="2641600" y="2662238"/>
            <a:ext cx="31750" cy="31750"/>
          </a:xfrm>
          <a:custGeom>
            <a:avLst/>
            <a:gdLst/>
            <a:ahLst/>
            <a:cxnLst>
              <a:cxn ang="0">
                <a:pos x="16" y="6"/>
              </a:cxn>
              <a:cxn ang="0">
                <a:pos x="5" y="4"/>
              </a:cxn>
              <a:cxn ang="0">
                <a:pos x="2" y="4"/>
              </a:cxn>
              <a:cxn ang="0">
                <a:pos x="2" y="6"/>
              </a:cxn>
              <a:cxn ang="0">
                <a:pos x="0" y="6"/>
              </a:cxn>
              <a:cxn ang="0">
                <a:pos x="0" y="8"/>
              </a:cxn>
              <a:cxn ang="0">
                <a:pos x="0" y="10"/>
              </a:cxn>
              <a:cxn ang="0">
                <a:pos x="0" y="12"/>
              </a:cxn>
              <a:cxn ang="0">
                <a:pos x="0" y="14"/>
              </a:cxn>
              <a:cxn ang="0">
                <a:pos x="2" y="14"/>
              </a:cxn>
              <a:cxn ang="0">
                <a:pos x="2" y="17"/>
              </a:cxn>
              <a:cxn ang="0">
                <a:pos x="13" y="8"/>
              </a:cxn>
              <a:cxn ang="0">
                <a:pos x="10" y="8"/>
              </a:cxn>
              <a:cxn ang="0">
                <a:pos x="13" y="8"/>
              </a:cxn>
              <a:cxn ang="0">
                <a:pos x="13" y="10"/>
              </a:cxn>
              <a:cxn ang="0">
                <a:pos x="10" y="12"/>
              </a:cxn>
              <a:cxn ang="0">
                <a:pos x="13" y="12"/>
              </a:cxn>
              <a:cxn ang="0">
                <a:pos x="13" y="10"/>
              </a:cxn>
              <a:cxn ang="0">
                <a:pos x="16" y="10"/>
              </a:cxn>
              <a:cxn ang="0">
                <a:pos x="5" y="8"/>
              </a:cxn>
              <a:cxn ang="0">
                <a:pos x="16" y="6"/>
              </a:cxn>
              <a:cxn ang="0">
                <a:pos x="13" y="0"/>
              </a:cxn>
              <a:cxn ang="0">
                <a:pos x="5" y="4"/>
              </a:cxn>
              <a:cxn ang="0">
                <a:pos x="16" y="6"/>
              </a:cxn>
            </a:cxnLst>
            <a:rect l="0" t="0" r="r" b="b"/>
            <a:pathLst>
              <a:path w="17" h="18">
                <a:moveTo>
                  <a:pt x="16" y="6"/>
                </a:moveTo>
                <a:lnTo>
                  <a:pt x="5" y="4"/>
                </a:lnTo>
                <a:lnTo>
                  <a:pt x="2" y="4"/>
                </a:lnTo>
                <a:lnTo>
                  <a:pt x="2" y="6"/>
                </a:lnTo>
                <a:lnTo>
                  <a:pt x="0" y="6"/>
                </a:lnTo>
                <a:lnTo>
                  <a:pt x="0" y="8"/>
                </a:lnTo>
                <a:lnTo>
                  <a:pt x="0" y="10"/>
                </a:lnTo>
                <a:lnTo>
                  <a:pt x="0" y="12"/>
                </a:lnTo>
                <a:lnTo>
                  <a:pt x="0" y="14"/>
                </a:lnTo>
                <a:lnTo>
                  <a:pt x="2" y="14"/>
                </a:lnTo>
                <a:lnTo>
                  <a:pt x="2" y="17"/>
                </a:lnTo>
                <a:lnTo>
                  <a:pt x="13" y="8"/>
                </a:lnTo>
                <a:lnTo>
                  <a:pt x="10" y="8"/>
                </a:lnTo>
                <a:lnTo>
                  <a:pt x="13" y="8"/>
                </a:lnTo>
                <a:lnTo>
                  <a:pt x="13" y="10"/>
                </a:lnTo>
                <a:lnTo>
                  <a:pt x="10" y="12"/>
                </a:lnTo>
                <a:lnTo>
                  <a:pt x="13" y="12"/>
                </a:lnTo>
                <a:lnTo>
                  <a:pt x="13" y="10"/>
                </a:lnTo>
                <a:lnTo>
                  <a:pt x="16" y="10"/>
                </a:lnTo>
                <a:lnTo>
                  <a:pt x="5" y="8"/>
                </a:lnTo>
                <a:lnTo>
                  <a:pt x="16" y="6"/>
                </a:lnTo>
                <a:lnTo>
                  <a:pt x="13" y="0"/>
                </a:lnTo>
                <a:lnTo>
                  <a:pt x="5" y="4"/>
                </a:lnTo>
                <a:lnTo>
                  <a:pt x="16" y="6"/>
                </a:lnTo>
              </a:path>
            </a:pathLst>
          </a:custGeom>
          <a:solidFill>
            <a:srgbClr val="000000"/>
          </a:solidFill>
          <a:ln w="9525" cap="rnd">
            <a:noFill/>
            <a:round/>
            <a:headEnd/>
            <a:tailEnd/>
          </a:ln>
          <a:effectLst/>
        </p:spPr>
        <p:txBody>
          <a:bodyPr/>
          <a:lstStyle/>
          <a:p>
            <a:endParaRPr lang="en-US"/>
          </a:p>
        </p:txBody>
      </p:sp>
      <p:sp>
        <p:nvSpPr>
          <p:cNvPr id="39331" name="Freeform 419"/>
          <p:cNvSpPr>
            <a:spLocks/>
          </p:cNvSpPr>
          <p:nvPr/>
        </p:nvSpPr>
        <p:spPr bwMode="auto">
          <a:xfrm>
            <a:off x="2649538" y="2671763"/>
            <a:ext cx="31750" cy="31750"/>
          </a:xfrm>
          <a:custGeom>
            <a:avLst/>
            <a:gdLst/>
            <a:ahLst/>
            <a:cxnLst>
              <a:cxn ang="0">
                <a:pos x="16" y="7"/>
              </a:cxn>
              <a:cxn ang="0">
                <a:pos x="16" y="4"/>
              </a:cxn>
              <a:cxn ang="0">
                <a:pos x="16" y="7"/>
              </a:cxn>
              <a:cxn ang="0">
                <a:pos x="16" y="4"/>
              </a:cxn>
              <a:cxn ang="0">
                <a:pos x="16" y="2"/>
              </a:cxn>
              <a:cxn ang="0">
                <a:pos x="16" y="0"/>
              </a:cxn>
              <a:cxn ang="0">
                <a:pos x="12" y="0"/>
              </a:cxn>
              <a:cxn ang="0">
                <a:pos x="0" y="2"/>
              </a:cxn>
              <a:cxn ang="0">
                <a:pos x="0" y="4"/>
              </a:cxn>
              <a:cxn ang="0">
                <a:pos x="0" y="7"/>
              </a:cxn>
              <a:cxn ang="0">
                <a:pos x="0" y="9"/>
              </a:cxn>
              <a:cxn ang="0">
                <a:pos x="0" y="13"/>
              </a:cxn>
              <a:cxn ang="0">
                <a:pos x="5" y="13"/>
              </a:cxn>
              <a:cxn ang="0">
                <a:pos x="5" y="16"/>
              </a:cxn>
              <a:cxn ang="0">
                <a:pos x="8" y="16"/>
              </a:cxn>
              <a:cxn ang="0">
                <a:pos x="5" y="16"/>
              </a:cxn>
              <a:cxn ang="0">
                <a:pos x="16" y="7"/>
              </a:cxn>
            </a:cxnLst>
            <a:rect l="0" t="0" r="r" b="b"/>
            <a:pathLst>
              <a:path w="17" h="17">
                <a:moveTo>
                  <a:pt x="16" y="7"/>
                </a:moveTo>
                <a:lnTo>
                  <a:pt x="16" y="4"/>
                </a:lnTo>
                <a:lnTo>
                  <a:pt x="16" y="7"/>
                </a:lnTo>
                <a:lnTo>
                  <a:pt x="16" y="4"/>
                </a:lnTo>
                <a:lnTo>
                  <a:pt x="16" y="2"/>
                </a:lnTo>
                <a:lnTo>
                  <a:pt x="16" y="0"/>
                </a:lnTo>
                <a:lnTo>
                  <a:pt x="12" y="0"/>
                </a:lnTo>
                <a:lnTo>
                  <a:pt x="0" y="2"/>
                </a:lnTo>
                <a:lnTo>
                  <a:pt x="0" y="4"/>
                </a:lnTo>
                <a:lnTo>
                  <a:pt x="0" y="7"/>
                </a:lnTo>
                <a:lnTo>
                  <a:pt x="0" y="9"/>
                </a:lnTo>
                <a:lnTo>
                  <a:pt x="0" y="13"/>
                </a:lnTo>
                <a:lnTo>
                  <a:pt x="5" y="13"/>
                </a:lnTo>
                <a:lnTo>
                  <a:pt x="5" y="16"/>
                </a:lnTo>
                <a:lnTo>
                  <a:pt x="8" y="16"/>
                </a:lnTo>
                <a:lnTo>
                  <a:pt x="5" y="16"/>
                </a:lnTo>
                <a:lnTo>
                  <a:pt x="16" y="7"/>
                </a:lnTo>
              </a:path>
            </a:pathLst>
          </a:custGeom>
          <a:solidFill>
            <a:srgbClr val="000000"/>
          </a:solidFill>
          <a:ln w="9525" cap="rnd">
            <a:noFill/>
            <a:round/>
            <a:headEnd/>
            <a:tailEnd/>
          </a:ln>
          <a:effectLst/>
        </p:spPr>
        <p:txBody>
          <a:bodyPr/>
          <a:lstStyle/>
          <a:p>
            <a:endParaRPr lang="en-US"/>
          </a:p>
        </p:txBody>
      </p:sp>
      <p:sp>
        <p:nvSpPr>
          <p:cNvPr id="39332" name="Freeform 420"/>
          <p:cNvSpPr>
            <a:spLocks/>
          </p:cNvSpPr>
          <p:nvPr/>
        </p:nvSpPr>
        <p:spPr bwMode="auto">
          <a:xfrm>
            <a:off x="2654300" y="2676525"/>
            <a:ext cx="31750" cy="30163"/>
          </a:xfrm>
          <a:custGeom>
            <a:avLst/>
            <a:gdLst/>
            <a:ahLst/>
            <a:cxnLst>
              <a:cxn ang="0">
                <a:pos x="16" y="2"/>
              </a:cxn>
              <a:cxn ang="0">
                <a:pos x="13" y="0"/>
              </a:cxn>
              <a:cxn ang="0">
                <a:pos x="11" y="0"/>
              </a:cxn>
              <a:cxn ang="0">
                <a:pos x="11" y="2"/>
              </a:cxn>
              <a:cxn ang="0">
                <a:pos x="9" y="2"/>
              </a:cxn>
              <a:cxn ang="0">
                <a:pos x="6" y="2"/>
              </a:cxn>
              <a:cxn ang="0">
                <a:pos x="6" y="4"/>
              </a:cxn>
              <a:cxn ang="0">
                <a:pos x="4" y="4"/>
              </a:cxn>
              <a:cxn ang="0">
                <a:pos x="6" y="4"/>
              </a:cxn>
              <a:cxn ang="0">
                <a:pos x="0" y="13"/>
              </a:cxn>
              <a:cxn ang="0">
                <a:pos x="2" y="13"/>
              </a:cxn>
              <a:cxn ang="0">
                <a:pos x="2" y="16"/>
              </a:cxn>
              <a:cxn ang="0">
                <a:pos x="4" y="16"/>
              </a:cxn>
              <a:cxn ang="0">
                <a:pos x="6" y="16"/>
              </a:cxn>
              <a:cxn ang="0">
                <a:pos x="9" y="16"/>
              </a:cxn>
              <a:cxn ang="0">
                <a:pos x="11" y="16"/>
              </a:cxn>
              <a:cxn ang="0">
                <a:pos x="11" y="13"/>
              </a:cxn>
              <a:cxn ang="0">
                <a:pos x="13" y="13"/>
              </a:cxn>
              <a:cxn ang="0">
                <a:pos x="13" y="11"/>
              </a:cxn>
              <a:cxn ang="0">
                <a:pos x="16" y="11"/>
              </a:cxn>
              <a:cxn ang="0">
                <a:pos x="11" y="11"/>
              </a:cxn>
              <a:cxn ang="0">
                <a:pos x="16" y="2"/>
              </a:cxn>
              <a:cxn ang="0">
                <a:pos x="13" y="0"/>
              </a:cxn>
              <a:cxn ang="0">
                <a:pos x="16" y="2"/>
              </a:cxn>
            </a:cxnLst>
            <a:rect l="0" t="0" r="r" b="b"/>
            <a:pathLst>
              <a:path w="17" h="17">
                <a:moveTo>
                  <a:pt x="16" y="2"/>
                </a:moveTo>
                <a:lnTo>
                  <a:pt x="13" y="0"/>
                </a:lnTo>
                <a:lnTo>
                  <a:pt x="11" y="0"/>
                </a:lnTo>
                <a:lnTo>
                  <a:pt x="11" y="2"/>
                </a:lnTo>
                <a:lnTo>
                  <a:pt x="9" y="2"/>
                </a:lnTo>
                <a:lnTo>
                  <a:pt x="6" y="2"/>
                </a:lnTo>
                <a:lnTo>
                  <a:pt x="6" y="4"/>
                </a:lnTo>
                <a:lnTo>
                  <a:pt x="4" y="4"/>
                </a:lnTo>
                <a:lnTo>
                  <a:pt x="6" y="4"/>
                </a:lnTo>
                <a:lnTo>
                  <a:pt x="0" y="13"/>
                </a:lnTo>
                <a:lnTo>
                  <a:pt x="2" y="13"/>
                </a:lnTo>
                <a:lnTo>
                  <a:pt x="2" y="16"/>
                </a:lnTo>
                <a:lnTo>
                  <a:pt x="4" y="16"/>
                </a:lnTo>
                <a:lnTo>
                  <a:pt x="6" y="16"/>
                </a:lnTo>
                <a:lnTo>
                  <a:pt x="9" y="16"/>
                </a:lnTo>
                <a:lnTo>
                  <a:pt x="11" y="16"/>
                </a:lnTo>
                <a:lnTo>
                  <a:pt x="11" y="13"/>
                </a:lnTo>
                <a:lnTo>
                  <a:pt x="13" y="13"/>
                </a:lnTo>
                <a:lnTo>
                  <a:pt x="13" y="11"/>
                </a:lnTo>
                <a:lnTo>
                  <a:pt x="16" y="11"/>
                </a:lnTo>
                <a:lnTo>
                  <a:pt x="11" y="11"/>
                </a:lnTo>
                <a:lnTo>
                  <a:pt x="16" y="2"/>
                </a:lnTo>
                <a:lnTo>
                  <a:pt x="13" y="0"/>
                </a:lnTo>
                <a:lnTo>
                  <a:pt x="16" y="2"/>
                </a:lnTo>
              </a:path>
            </a:pathLst>
          </a:custGeom>
          <a:solidFill>
            <a:srgbClr val="000000"/>
          </a:solidFill>
          <a:ln w="9525" cap="rnd">
            <a:noFill/>
            <a:round/>
            <a:headEnd/>
            <a:tailEnd/>
          </a:ln>
          <a:effectLst/>
        </p:spPr>
        <p:txBody>
          <a:bodyPr/>
          <a:lstStyle/>
          <a:p>
            <a:endParaRPr lang="en-US"/>
          </a:p>
        </p:txBody>
      </p:sp>
      <p:sp>
        <p:nvSpPr>
          <p:cNvPr id="39333" name="Freeform 421"/>
          <p:cNvSpPr>
            <a:spLocks/>
          </p:cNvSpPr>
          <p:nvPr/>
        </p:nvSpPr>
        <p:spPr bwMode="auto">
          <a:xfrm>
            <a:off x="2673350" y="2676525"/>
            <a:ext cx="31750" cy="30163"/>
          </a:xfrm>
          <a:custGeom>
            <a:avLst/>
            <a:gdLst/>
            <a:ahLst/>
            <a:cxnLst>
              <a:cxn ang="0">
                <a:pos x="16" y="3"/>
              </a:cxn>
              <a:cxn ang="0">
                <a:pos x="8" y="7"/>
              </a:cxn>
              <a:cxn ang="0">
                <a:pos x="0" y="16"/>
              </a:cxn>
              <a:cxn ang="0">
                <a:pos x="16" y="3"/>
              </a:cxn>
              <a:cxn ang="0">
                <a:pos x="8" y="0"/>
              </a:cxn>
              <a:cxn ang="0">
                <a:pos x="16" y="3"/>
              </a:cxn>
            </a:cxnLst>
            <a:rect l="0" t="0" r="r" b="b"/>
            <a:pathLst>
              <a:path w="17" h="17">
                <a:moveTo>
                  <a:pt x="16" y="3"/>
                </a:moveTo>
                <a:lnTo>
                  <a:pt x="8" y="7"/>
                </a:lnTo>
                <a:lnTo>
                  <a:pt x="0" y="16"/>
                </a:lnTo>
                <a:lnTo>
                  <a:pt x="16" y="3"/>
                </a:lnTo>
                <a:lnTo>
                  <a:pt x="8" y="0"/>
                </a:lnTo>
                <a:lnTo>
                  <a:pt x="16" y="3"/>
                </a:lnTo>
              </a:path>
            </a:pathLst>
          </a:custGeom>
          <a:solidFill>
            <a:srgbClr val="000000"/>
          </a:solidFill>
          <a:ln w="9525" cap="rnd">
            <a:noFill/>
            <a:round/>
            <a:headEnd/>
            <a:tailEnd/>
          </a:ln>
          <a:effectLst/>
        </p:spPr>
        <p:txBody>
          <a:bodyPr/>
          <a:lstStyle/>
          <a:p>
            <a:endParaRPr lang="en-US"/>
          </a:p>
        </p:txBody>
      </p:sp>
      <p:sp>
        <p:nvSpPr>
          <p:cNvPr id="39334" name="Freeform 422"/>
          <p:cNvSpPr>
            <a:spLocks/>
          </p:cNvSpPr>
          <p:nvPr/>
        </p:nvSpPr>
        <p:spPr bwMode="auto">
          <a:xfrm>
            <a:off x="2673350" y="2668588"/>
            <a:ext cx="46038" cy="31750"/>
          </a:xfrm>
          <a:custGeom>
            <a:avLst/>
            <a:gdLst/>
            <a:ahLst/>
            <a:cxnLst>
              <a:cxn ang="0">
                <a:pos x="24" y="4"/>
              </a:cxn>
              <a:cxn ang="0">
                <a:pos x="21" y="2"/>
              </a:cxn>
              <a:cxn ang="0">
                <a:pos x="19" y="2"/>
              </a:cxn>
              <a:cxn ang="0">
                <a:pos x="17" y="2"/>
              </a:cxn>
              <a:cxn ang="0">
                <a:pos x="15" y="0"/>
              </a:cxn>
              <a:cxn ang="0">
                <a:pos x="13" y="0"/>
              </a:cxn>
              <a:cxn ang="0">
                <a:pos x="13" y="2"/>
              </a:cxn>
              <a:cxn ang="0">
                <a:pos x="11" y="2"/>
              </a:cxn>
              <a:cxn ang="0">
                <a:pos x="9" y="2"/>
              </a:cxn>
              <a:cxn ang="0">
                <a:pos x="7" y="2"/>
              </a:cxn>
              <a:cxn ang="0">
                <a:pos x="7" y="4"/>
              </a:cxn>
              <a:cxn ang="0">
                <a:pos x="4" y="4"/>
              </a:cxn>
              <a:cxn ang="0">
                <a:pos x="2" y="4"/>
              </a:cxn>
              <a:cxn ang="0">
                <a:pos x="4" y="7"/>
              </a:cxn>
              <a:cxn ang="0">
                <a:pos x="0" y="16"/>
              </a:cxn>
              <a:cxn ang="0">
                <a:pos x="2" y="16"/>
              </a:cxn>
              <a:cxn ang="0">
                <a:pos x="4" y="16"/>
              </a:cxn>
              <a:cxn ang="0">
                <a:pos x="7" y="16"/>
              </a:cxn>
              <a:cxn ang="0">
                <a:pos x="9" y="16"/>
              </a:cxn>
              <a:cxn ang="0">
                <a:pos x="9" y="12"/>
              </a:cxn>
              <a:cxn ang="0">
                <a:pos x="11" y="12"/>
              </a:cxn>
              <a:cxn ang="0">
                <a:pos x="13" y="12"/>
              </a:cxn>
              <a:cxn ang="0">
                <a:pos x="15" y="12"/>
              </a:cxn>
              <a:cxn ang="0">
                <a:pos x="17" y="12"/>
              </a:cxn>
              <a:cxn ang="0">
                <a:pos x="24" y="4"/>
              </a:cxn>
            </a:cxnLst>
            <a:rect l="0" t="0" r="r" b="b"/>
            <a:pathLst>
              <a:path w="25" h="17">
                <a:moveTo>
                  <a:pt x="24" y="4"/>
                </a:moveTo>
                <a:lnTo>
                  <a:pt x="21" y="2"/>
                </a:lnTo>
                <a:lnTo>
                  <a:pt x="19" y="2"/>
                </a:lnTo>
                <a:lnTo>
                  <a:pt x="17" y="2"/>
                </a:lnTo>
                <a:lnTo>
                  <a:pt x="15" y="0"/>
                </a:lnTo>
                <a:lnTo>
                  <a:pt x="13" y="0"/>
                </a:lnTo>
                <a:lnTo>
                  <a:pt x="13" y="2"/>
                </a:lnTo>
                <a:lnTo>
                  <a:pt x="11" y="2"/>
                </a:lnTo>
                <a:lnTo>
                  <a:pt x="9" y="2"/>
                </a:lnTo>
                <a:lnTo>
                  <a:pt x="7" y="2"/>
                </a:lnTo>
                <a:lnTo>
                  <a:pt x="7" y="4"/>
                </a:lnTo>
                <a:lnTo>
                  <a:pt x="4" y="4"/>
                </a:lnTo>
                <a:lnTo>
                  <a:pt x="2" y="4"/>
                </a:lnTo>
                <a:lnTo>
                  <a:pt x="4" y="7"/>
                </a:lnTo>
                <a:lnTo>
                  <a:pt x="0" y="16"/>
                </a:lnTo>
                <a:lnTo>
                  <a:pt x="2" y="16"/>
                </a:lnTo>
                <a:lnTo>
                  <a:pt x="4" y="16"/>
                </a:lnTo>
                <a:lnTo>
                  <a:pt x="7" y="16"/>
                </a:lnTo>
                <a:lnTo>
                  <a:pt x="9" y="16"/>
                </a:lnTo>
                <a:lnTo>
                  <a:pt x="9" y="12"/>
                </a:lnTo>
                <a:lnTo>
                  <a:pt x="11" y="12"/>
                </a:lnTo>
                <a:lnTo>
                  <a:pt x="13" y="12"/>
                </a:lnTo>
                <a:lnTo>
                  <a:pt x="15" y="12"/>
                </a:lnTo>
                <a:lnTo>
                  <a:pt x="17" y="12"/>
                </a:lnTo>
                <a:lnTo>
                  <a:pt x="24" y="4"/>
                </a:lnTo>
              </a:path>
            </a:pathLst>
          </a:custGeom>
          <a:solidFill>
            <a:srgbClr val="000000"/>
          </a:solidFill>
          <a:ln w="9525" cap="rnd">
            <a:noFill/>
            <a:round/>
            <a:headEnd/>
            <a:tailEnd/>
          </a:ln>
          <a:effectLst/>
        </p:spPr>
        <p:txBody>
          <a:bodyPr/>
          <a:lstStyle/>
          <a:p>
            <a:endParaRPr lang="en-US"/>
          </a:p>
        </p:txBody>
      </p:sp>
      <p:sp>
        <p:nvSpPr>
          <p:cNvPr id="39335" name="Freeform 423"/>
          <p:cNvSpPr>
            <a:spLocks/>
          </p:cNvSpPr>
          <p:nvPr/>
        </p:nvSpPr>
        <p:spPr bwMode="auto">
          <a:xfrm>
            <a:off x="2705100" y="2676525"/>
            <a:ext cx="46038" cy="31750"/>
          </a:xfrm>
          <a:custGeom>
            <a:avLst/>
            <a:gdLst/>
            <a:ahLst/>
            <a:cxnLst>
              <a:cxn ang="0">
                <a:pos x="24" y="11"/>
              </a:cxn>
              <a:cxn ang="0">
                <a:pos x="24" y="9"/>
              </a:cxn>
              <a:cxn ang="0">
                <a:pos x="22" y="9"/>
              </a:cxn>
              <a:cxn ang="0">
                <a:pos x="19" y="9"/>
              </a:cxn>
              <a:cxn ang="0">
                <a:pos x="19" y="6"/>
              </a:cxn>
              <a:cxn ang="0">
                <a:pos x="17" y="6"/>
              </a:cxn>
              <a:cxn ang="0">
                <a:pos x="15" y="6"/>
              </a:cxn>
              <a:cxn ang="0">
                <a:pos x="15" y="4"/>
              </a:cxn>
              <a:cxn ang="0">
                <a:pos x="13" y="4"/>
              </a:cxn>
              <a:cxn ang="0">
                <a:pos x="11" y="4"/>
              </a:cxn>
              <a:cxn ang="0">
                <a:pos x="11" y="2"/>
              </a:cxn>
              <a:cxn ang="0">
                <a:pos x="9" y="2"/>
              </a:cxn>
              <a:cxn ang="0">
                <a:pos x="9" y="0"/>
              </a:cxn>
              <a:cxn ang="0">
                <a:pos x="7" y="0"/>
              </a:cxn>
              <a:cxn ang="0">
                <a:pos x="0" y="6"/>
              </a:cxn>
              <a:cxn ang="0">
                <a:pos x="2" y="6"/>
              </a:cxn>
              <a:cxn ang="0">
                <a:pos x="2" y="9"/>
              </a:cxn>
              <a:cxn ang="0">
                <a:pos x="4" y="9"/>
              </a:cxn>
              <a:cxn ang="0">
                <a:pos x="4" y="11"/>
              </a:cxn>
              <a:cxn ang="0">
                <a:pos x="7" y="11"/>
              </a:cxn>
              <a:cxn ang="0">
                <a:pos x="9" y="11"/>
              </a:cxn>
              <a:cxn ang="0">
                <a:pos x="9" y="13"/>
              </a:cxn>
              <a:cxn ang="0">
                <a:pos x="11" y="13"/>
              </a:cxn>
              <a:cxn ang="0">
                <a:pos x="13" y="15"/>
              </a:cxn>
              <a:cxn ang="0">
                <a:pos x="15" y="15"/>
              </a:cxn>
              <a:cxn ang="0">
                <a:pos x="17" y="17"/>
              </a:cxn>
              <a:cxn ang="0">
                <a:pos x="19" y="17"/>
              </a:cxn>
              <a:cxn ang="0">
                <a:pos x="24" y="11"/>
              </a:cxn>
            </a:cxnLst>
            <a:rect l="0" t="0" r="r" b="b"/>
            <a:pathLst>
              <a:path w="25" h="18">
                <a:moveTo>
                  <a:pt x="24" y="11"/>
                </a:moveTo>
                <a:lnTo>
                  <a:pt x="24" y="9"/>
                </a:lnTo>
                <a:lnTo>
                  <a:pt x="22" y="9"/>
                </a:lnTo>
                <a:lnTo>
                  <a:pt x="19" y="9"/>
                </a:lnTo>
                <a:lnTo>
                  <a:pt x="19" y="6"/>
                </a:lnTo>
                <a:lnTo>
                  <a:pt x="17" y="6"/>
                </a:lnTo>
                <a:lnTo>
                  <a:pt x="15" y="6"/>
                </a:lnTo>
                <a:lnTo>
                  <a:pt x="15" y="4"/>
                </a:lnTo>
                <a:lnTo>
                  <a:pt x="13" y="4"/>
                </a:lnTo>
                <a:lnTo>
                  <a:pt x="11" y="4"/>
                </a:lnTo>
                <a:lnTo>
                  <a:pt x="11" y="2"/>
                </a:lnTo>
                <a:lnTo>
                  <a:pt x="9" y="2"/>
                </a:lnTo>
                <a:lnTo>
                  <a:pt x="9" y="0"/>
                </a:lnTo>
                <a:lnTo>
                  <a:pt x="7" y="0"/>
                </a:lnTo>
                <a:lnTo>
                  <a:pt x="0" y="6"/>
                </a:lnTo>
                <a:lnTo>
                  <a:pt x="2" y="6"/>
                </a:lnTo>
                <a:lnTo>
                  <a:pt x="2" y="9"/>
                </a:lnTo>
                <a:lnTo>
                  <a:pt x="4" y="9"/>
                </a:lnTo>
                <a:lnTo>
                  <a:pt x="4" y="11"/>
                </a:lnTo>
                <a:lnTo>
                  <a:pt x="7" y="11"/>
                </a:lnTo>
                <a:lnTo>
                  <a:pt x="9" y="11"/>
                </a:lnTo>
                <a:lnTo>
                  <a:pt x="9" y="13"/>
                </a:lnTo>
                <a:lnTo>
                  <a:pt x="11" y="13"/>
                </a:lnTo>
                <a:lnTo>
                  <a:pt x="13" y="15"/>
                </a:lnTo>
                <a:lnTo>
                  <a:pt x="15" y="15"/>
                </a:lnTo>
                <a:lnTo>
                  <a:pt x="17" y="17"/>
                </a:lnTo>
                <a:lnTo>
                  <a:pt x="19" y="17"/>
                </a:lnTo>
                <a:lnTo>
                  <a:pt x="24" y="11"/>
                </a:lnTo>
              </a:path>
            </a:pathLst>
          </a:custGeom>
          <a:solidFill>
            <a:srgbClr val="000000"/>
          </a:solidFill>
          <a:ln w="9525" cap="rnd">
            <a:noFill/>
            <a:round/>
            <a:headEnd/>
            <a:tailEnd/>
          </a:ln>
          <a:effectLst/>
        </p:spPr>
        <p:txBody>
          <a:bodyPr/>
          <a:lstStyle/>
          <a:p>
            <a:endParaRPr lang="en-US"/>
          </a:p>
        </p:txBody>
      </p:sp>
      <p:sp>
        <p:nvSpPr>
          <p:cNvPr id="39336" name="Freeform 424"/>
          <p:cNvSpPr>
            <a:spLocks/>
          </p:cNvSpPr>
          <p:nvPr/>
        </p:nvSpPr>
        <p:spPr bwMode="auto">
          <a:xfrm>
            <a:off x="2740025" y="2679700"/>
            <a:ext cx="42863" cy="33338"/>
          </a:xfrm>
          <a:custGeom>
            <a:avLst/>
            <a:gdLst/>
            <a:ahLst/>
            <a:cxnLst>
              <a:cxn ang="0">
                <a:pos x="22" y="0"/>
              </a:cxn>
              <a:cxn ang="0">
                <a:pos x="20" y="0"/>
              </a:cxn>
              <a:cxn ang="0">
                <a:pos x="17" y="0"/>
              </a:cxn>
              <a:cxn ang="0">
                <a:pos x="15" y="0"/>
              </a:cxn>
              <a:cxn ang="0">
                <a:pos x="15" y="2"/>
              </a:cxn>
              <a:cxn ang="0">
                <a:pos x="13" y="2"/>
              </a:cxn>
              <a:cxn ang="0">
                <a:pos x="11" y="4"/>
              </a:cxn>
              <a:cxn ang="0">
                <a:pos x="9" y="7"/>
              </a:cxn>
              <a:cxn ang="0">
                <a:pos x="7" y="7"/>
              </a:cxn>
              <a:cxn ang="0">
                <a:pos x="7" y="9"/>
              </a:cxn>
              <a:cxn ang="0">
                <a:pos x="5" y="9"/>
              </a:cxn>
              <a:cxn ang="0">
                <a:pos x="0" y="15"/>
              </a:cxn>
              <a:cxn ang="0">
                <a:pos x="3" y="17"/>
              </a:cxn>
              <a:cxn ang="0">
                <a:pos x="5" y="17"/>
              </a:cxn>
              <a:cxn ang="0">
                <a:pos x="7" y="17"/>
              </a:cxn>
              <a:cxn ang="0">
                <a:pos x="9" y="17"/>
              </a:cxn>
              <a:cxn ang="0">
                <a:pos x="11" y="15"/>
              </a:cxn>
              <a:cxn ang="0">
                <a:pos x="13" y="15"/>
              </a:cxn>
              <a:cxn ang="0">
                <a:pos x="13" y="13"/>
              </a:cxn>
              <a:cxn ang="0">
                <a:pos x="15" y="13"/>
              </a:cxn>
              <a:cxn ang="0">
                <a:pos x="15" y="11"/>
              </a:cxn>
              <a:cxn ang="0">
                <a:pos x="17" y="11"/>
              </a:cxn>
              <a:cxn ang="0">
                <a:pos x="17" y="9"/>
              </a:cxn>
              <a:cxn ang="0">
                <a:pos x="20" y="9"/>
              </a:cxn>
              <a:cxn ang="0">
                <a:pos x="22" y="0"/>
              </a:cxn>
            </a:cxnLst>
            <a:rect l="0" t="0" r="r" b="b"/>
            <a:pathLst>
              <a:path w="23" h="18">
                <a:moveTo>
                  <a:pt x="22" y="0"/>
                </a:moveTo>
                <a:lnTo>
                  <a:pt x="20" y="0"/>
                </a:lnTo>
                <a:lnTo>
                  <a:pt x="17" y="0"/>
                </a:lnTo>
                <a:lnTo>
                  <a:pt x="15" y="0"/>
                </a:lnTo>
                <a:lnTo>
                  <a:pt x="15" y="2"/>
                </a:lnTo>
                <a:lnTo>
                  <a:pt x="13" y="2"/>
                </a:lnTo>
                <a:lnTo>
                  <a:pt x="11" y="4"/>
                </a:lnTo>
                <a:lnTo>
                  <a:pt x="9" y="7"/>
                </a:lnTo>
                <a:lnTo>
                  <a:pt x="7" y="7"/>
                </a:lnTo>
                <a:lnTo>
                  <a:pt x="7" y="9"/>
                </a:lnTo>
                <a:lnTo>
                  <a:pt x="5" y="9"/>
                </a:lnTo>
                <a:lnTo>
                  <a:pt x="0" y="15"/>
                </a:lnTo>
                <a:lnTo>
                  <a:pt x="3" y="17"/>
                </a:lnTo>
                <a:lnTo>
                  <a:pt x="5" y="17"/>
                </a:lnTo>
                <a:lnTo>
                  <a:pt x="7" y="17"/>
                </a:lnTo>
                <a:lnTo>
                  <a:pt x="9" y="17"/>
                </a:lnTo>
                <a:lnTo>
                  <a:pt x="11" y="15"/>
                </a:lnTo>
                <a:lnTo>
                  <a:pt x="13" y="15"/>
                </a:lnTo>
                <a:lnTo>
                  <a:pt x="13" y="13"/>
                </a:lnTo>
                <a:lnTo>
                  <a:pt x="15" y="13"/>
                </a:lnTo>
                <a:lnTo>
                  <a:pt x="15" y="11"/>
                </a:lnTo>
                <a:lnTo>
                  <a:pt x="17" y="11"/>
                </a:lnTo>
                <a:lnTo>
                  <a:pt x="17" y="9"/>
                </a:lnTo>
                <a:lnTo>
                  <a:pt x="20" y="9"/>
                </a:lnTo>
                <a:lnTo>
                  <a:pt x="22" y="0"/>
                </a:lnTo>
              </a:path>
            </a:pathLst>
          </a:custGeom>
          <a:solidFill>
            <a:srgbClr val="000000"/>
          </a:solidFill>
          <a:ln w="9525" cap="rnd">
            <a:noFill/>
            <a:round/>
            <a:headEnd/>
            <a:tailEnd/>
          </a:ln>
          <a:effectLst/>
        </p:spPr>
        <p:txBody>
          <a:bodyPr/>
          <a:lstStyle/>
          <a:p>
            <a:endParaRPr lang="en-US"/>
          </a:p>
        </p:txBody>
      </p:sp>
      <p:sp>
        <p:nvSpPr>
          <p:cNvPr id="39337" name="Freeform 425"/>
          <p:cNvSpPr>
            <a:spLocks/>
          </p:cNvSpPr>
          <p:nvPr/>
        </p:nvSpPr>
        <p:spPr bwMode="auto">
          <a:xfrm>
            <a:off x="2776538" y="2679700"/>
            <a:ext cx="61912" cy="55563"/>
          </a:xfrm>
          <a:custGeom>
            <a:avLst/>
            <a:gdLst/>
            <a:ahLst/>
            <a:cxnLst>
              <a:cxn ang="0">
                <a:pos x="32" y="26"/>
              </a:cxn>
              <a:cxn ang="0">
                <a:pos x="32" y="24"/>
              </a:cxn>
              <a:cxn ang="0">
                <a:pos x="32" y="21"/>
              </a:cxn>
              <a:cxn ang="0">
                <a:pos x="29" y="21"/>
              </a:cxn>
              <a:cxn ang="0">
                <a:pos x="29" y="19"/>
              </a:cxn>
              <a:cxn ang="0">
                <a:pos x="27" y="17"/>
              </a:cxn>
              <a:cxn ang="0">
                <a:pos x="25" y="15"/>
              </a:cxn>
              <a:cxn ang="0">
                <a:pos x="23" y="13"/>
              </a:cxn>
              <a:cxn ang="0">
                <a:pos x="21" y="11"/>
              </a:cxn>
              <a:cxn ang="0">
                <a:pos x="21" y="9"/>
              </a:cxn>
              <a:cxn ang="0">
                <a:pos x="19" y="9"/>
              </a:cxn>
              <a:cxn ang="0">
                <a:pos x="17" y="7"/>
              </a:cxn>
              <a:cxn ang="0">
                <a:pos x="14" y="7"/>
              </a:cxn>
              <a:cxn ang="0">
                <a:pos x="14" y="4"/>
              </a:cxn>
              <a:cxn ang="0">
                <a:pos x="12" y="4"/>
              </a:cxn>
              <a:cxn ang="0">
                <a:pos x="10" y="2"/>
              </a:cxn>
              <a:cxn ang="0">
                <a:pos x="8" y="2"/>
              </a:cxn>
              <a:cxn ang="0">
                <a:pos x="6" y="0"/>
              </a:cxn>
              <a:cxn ang="0">
                <a:pos x="4" y="0"/>
              </a:cxn>
              <a:cxn ang="0">
                <a:pos x="2" y="0"/>
              </a:cxn>
              <a:cxn ang="0">
                <a:pos x="0" y="9"/>
              </a:cxn>
              <a:cxn ang="0">
                <a:pos x="2" y="9"/>
              </a:cxn>
              <a:cxn ang="0">
                <a:pos x="4" y="9"/>
              </a:cxn>
              <a:cxn ang="0">
                <a:pos x="4" y="11"/>
              </a:cxn>
              <a:cxn ang="0">
                <a:pos x="6" y="11"/>
              </a:cxn>
              <a:cxn ang="0">
                <a:pos x="8" y="11"/>
              </a:cxn>
              <a:cxn ang="0">
                <a:pos x="8" y="13"/>
              </a:cxn>
              <a:cxn ang="0">
                <a:pos x="10" y="13"/>
              </a:cxn>
              <a:cxn ang="0">
                <a:pos x="12" y="15"/>
              </a:cxn>
              <a:cxn ang="0">
                <a:pos x="14" y="17"/>
              </a:cxn>
              <a:cxn ang="0">
                <a:pos x="17" y="17"/>
              </a:cxn>
              <a:cxn ang="0">
                <a:pos x="17" y="19"/>
              </a:cxn>
              <a:cxn ang="0">
                <a:pos x="19" y="19"/>
              </a:cxn>
              <a:cxn ang="0">
                <a:pos x="19" y="21"/>
              </a:cxn>
              <a:cxn ang="0">
                <a:pos x="21" y="24"/>
              </a:cxn>
              <a:cxn ang="0">
                <a:pos x="21" y="26"/>
              </a:cxn>
              <a:cxn ang="0">
                <a:pos x="23" y="26"/>
              </a:cxn>
              <a:cxn ang="0">
                <a:pos x="23" y="28"/>
              </a:cxn>
              <a:cxn ang="0">
                <a:pos x="25" y="30"/>
              </a:cxn>
              <a:cxn ang="0">
                <a:pos x="32" y="26"/>
              </a:cxn>
            </a:cxnLst>
            <a:rect l="0" t="0" r="r" b="b"/>
            <a:pathLst>
              <a:path w="33" h="31">
                <a:moveTo>
                  <a:pt x="32" y="26"/>
                </a:moveTo>
                <a:lnTo>
                  <a:pt x="32" y="24"/>
                </a:lnTo>
                <a:lnTo>
                  <a:pt x="32" y="21"/>
                </a:lnTo>
                <a:lnTo>
                  <a:pt x="29" y="21"/>
                </a:lnTo>
                <a:lnTo>
                  <a:pt x="29" y="19"/>
                </a:lnTo>
                <a:lnTo>
                  <a:pt x="27" y="17"/>
                </a:lnTo>
                <a:lnTo>
                  <a:pt x="25" y="15"/>
                </a:lnTo>
                <a:lnTo>
                  <a:pt x="23" y="13"/>
                </a:lnTo>
                <a:lnTo>
                  <a:pt x="21" y="11"/>
                </a:lnTo>
                <a:lnTo>
                  <a:pt x="21" y="9"/>
                </a:lnTo>
                <a:lnTo>
                  <a:pt x="19" y="9"/>
                </a:lnTo>
                <a:lnTo>
                  <a:pt x="17" y="7"/>
                </a:lnTo>
                <a:lnTo>
                  <a:pt x="14" y="7"/>
                </a:lnTo>
                <a:lnTo>
                  <a:pt x="14" y="4"/>
                </a:lnTo>
                <a:lnTo>
                  <a:pt x="12" y="4"/>
                </a:lnTo>
                <a:lnTo>
                  <a:pt x="10" y="2"/>
                </a:lnTo>
                <a:lnTo>
                  <a:pt x="8" y="2"/>
                </a:lnTo>
                <a:lnTo>
                  <a:pt x="6" y="0"/>
                </a:lnTo>
                <a:lnTo>
                  <a:pt x="4" y="0"/>
                </a:lnTo>
                <a:lnTo>
                  <a:pt x="2" y="0"/>
                </a:lnTo>
                <a:lnTo>
                  <a:pt x="0" y="9"/>
                </a:lnTo>
                <a:lnTo>
                  <a:pt x="2" y="9"/>
                </a:lnTo>
                <a:lnTo>
                  <a:pt x="4" y="9"/>
                </a:lnTo>
                <a:lnTo>
                  <a:pt x="4" y="11"/>
                </a:lnTo>
                <a:lnTo>
                  <a:pt x="6" y="11"/>
                </a:lnTo>
                <a:lnTo>
                  <a:pt x="8" y="11"/>
                </a:lnTo>
                <a:lnTo>
                  <a:pt x="8" y="13"/>
                </a:lnTo>
                <a:lnTo>
                  <a:pt x="10" y="13"/>
                </a:lnTo>
                <a:lnTo>
                  <a:pt x="12" y="15"/>
                </a:lnTo>
                <a:lnTo>
                  <a:pt x="14" y="17"/>
                </a:lnTo>
                <a:lnTo>
                  <a:pt x="17" y="17"/>
                </a:lnTo>
                <a:lnTo>
                  <a:pt x="17" y="19"/>
                </a:lnTo>
                <a:lnTo>
                  <a:pt x="19" y="19"/>
                </a:lnTo>
                <a:lnTo>
                  <a:pt x="19" y="21"/>
                </a:lnTo>
                <a:lnTo>
                  <a:pt x="21" y="24"/>
                </a:lnTo>
                <a:lnTo>
                  <a:pt x="21" y="26"/>
                </a:lnTo>
                <a:lnTo>
                  <a:pt x="23" y="26"/>
                </a:lnTo>
                <a:lnTo>
                  <a:pt x="23" y="28"/>
                </a:lnTo>
                <a:lnTo>
                  <a:pt x="25" y="30"/>
                </a:lnTo>
                <a:lnTo>
                  <a:pt x="32" y="26"/>
                </a:lnTo>
              </a:path>
            </a:pathLst>
          </a:custGeom>
          <a:solidFill>
            <a:srgbClr val="000000"/>
          </a:solidFill>
          <a:ln w="9525" cap="rnd">
            <a:noFill/>
            <a:round/>
            <a:headEnd/>
            <a:tailEnd/>
          </a:ln>
          <a:effectLst/>
        </p:spPr>
        <p:txBody>
          <a:bodyPr/>
          <a:lstStyle/>
          <a:p>
            <a:endParaRPr lang="en-US"/>
          </a:p>
        </p:txBody>
      </p:sp>
      <p:sp>
        <p:nvSpPr>
          <p:cNvPr id="39338" name="Freeform 426"/>
          <p:cNvSpPr>
            <a:spLocks/>
          </p:cNvSpPr>
          <p:nvPr/>
        </p:nvSpPr>
        <p:spPr bwMode="auto">
          <a:xfrm>
            <a:off x="2816225" y="2727325"/>
            <a:ext cx="31750" cy="30163"/>
          </a:xfrm>
          <a:custGeom>
            <a:avLst/>
            <a:gdLst/>
            <a:ahLst/>
            <a:cxnLst>
              <a:cxn ang="0">
                <a:pos x="9" y="12"/>
              </a:cxn>
              <a:cxn ang="0">
                <a:pos x="9" y="10"/>
              </a:cxn>
              <a:cxn ang="0">
                <a:pos x="13" y="10"/>
              </a:cxn>
              <a:cxn ang="0">
                <a:pos x="13" y="8"/>
              </a:cxn>
              <a:cxn ang="0">
                <a:pos x="13" y="6"/>
              </a:cxn>
              <a:cxn ang="0">
                <a:pos x="16" y="6"/>
              </a:cxn>
              <a:cxn ang="0">
                <a:pos x="16" y="4"/>
              </a:cxn>
              <a:cxn ang="0">
                <a:pos x="16" y="2"/>
              </a:cxn>
              <a:cxn ang="0">
                <a:pos x="16" y="0"/>
              </a:cxn>
              <a:cxn ang="0">
                <a:pos x="13" y="0"/>
              </a:cxn>
              <a:cxn ang="0">
                <a:pos x="4" y="4"/>
              </a:cxn>
              <a:cxn ang="0">
                <a:pos x="4" y="2"/>
              </a:cxn>
              <a:cxn ang="0">
                <a:pos x="4" y="4"/>
              </a:cxn>
              <a:cxn ang="0">
                <a:pos x="2" y="4"/>
              </a:cxn>
              <a:cxn ang="0">
                <a:pos x="2" y="6"/>
              </a:cxn>
              <a:cxn ang="0">
                <a:pos x="0" y="8"/>
              </a:cxn>
              <a:cxn ang="0">
                <a:pos x="0" y="10"/>
              </a:cxn>
              <a:cxn ang="0">
                <a:pos x="0" y="12"/>
              </a:cxn>
              <a:cxn ang="0">
                <a:pos x="0" y="16"/>
              </a:cxn>
              <a:cxn ang="0">
                <a:pos x="9" y="12"/>
              </a:cxn>
            </a:cxnLst>
            <a:rect l="0" t="0" r="r" b="b"/>
            <a:pathLst>
              <a:path w="17" h="17">
                <a:moveTo>
                  <a:pt x="9" y="12"/>
                </a:moveTo>
                <a:lnTo>
                  <a:pt x="9" y="10"/>
                </a:lnTo>
                <a:lnTo>
                  <a:pt x="13" y="10"/>
                </a:lnTo>
                <a:lnTo>
                  <a:pt x="13" y="8"/>
                </a:lnTo>
                <a:lnTo>
                  <a:pt x="13" y="6"/>
                </a:lnTo>
                <a:lnTo>
                  <a:pt x="16" y="6"/>
                </a:lnTo>
                <a:lnTo>
                  <a:pt x="16" y="4"/>
                </a:lnTo>
                <a:lnTo>
                  <a:pt x="16" y="2"/>
                </a:lnTo>
                <a:lnTo>
                  <a:pt x="16" y="0"/>
                </a:lnTo>
                <a:lnTo>
                  <a:pt x="13" y="0"/>
                </a:lnTo>
                <a:lnTo>
                  <a:pt x="4" y="4"/>
                </a:lnTo>
                <a:lnTo>
                  <a:pt x="4" y="2"/>
                </a:lnTo>
                <a:lnTo>
                  <a:pt x="4" y="4"/>
                </a:lnTo>
                <a:lnTo>
                  <a:pt x="2" y="4"/>
                </a:lnTo>
                <a:lnTo>
                  <a:pt x="2" y="6"/>
                </a:lnTo>
                <a:lnTo>
                  <a:pt x="0" y="8"/>
                </a:lnTo>
                <a:lnTo>
                  <a:pt x="0" y="10"/>
                </a:lnTo>
                <a:lnTo>
                  <a:pt x="0" y="12"/>
                </a:lnTo>
                <a:lnTo>
                  <a:pt x="0" y="16"/>
                </a:lnTo>
                <a:lnTo>
                  <a:pt x="9" y="12"/>
                </a:lnTo>
              </a:path>
            </a:pathLst>
          </a:custGeom>
          <a:solidFill>
            <a:srgbClr val="000000"/>
          </a:solidFill>
          <a:ln w="9525" cap="rnd">
            <a:noFill/>
            <a:round/>
            <a:headEnd/>
            <a:tailEnd/>
          </a:ln>
          <a:effectLst/>
        </p:spPr>
        <p:txBody>
          <a:bodyPr/>
          <a:lstStyle/>
          <a:p>
            <a:endParaRPr lang="en-US"/>
          </a:p>
        </p:txBody>
      </p:sp>
      <p:sp>
        <p:nvSpPr>
          <p:cNvPr id="39339" name="Freeform 427"/>
          <p:cNvSpPr>
            <a:spLocks/>
          </p:cNvSpPr>
          <p:nvPr/>
        </p:nvSpPr>
        <p:spPr bwMode="auto">
          <a:xfrm>
            <a:off x="2816225" y="2744788"/>
            <a:ext cx="36513" cy="31750"/>
          </a:xfrm>
          <a:custGeom>
            <a:avLst/>
            <a:gdLst/>
            <a:ahLst/>
            <a:cxnLst>
              <a:cxn ang="0">
                <a:pos x="19" y="7"/>
              </a:cxn>
              <a:cxn ang="0">
                <a:pos x="17" y="7"/>
              </a:cxn>
              <a:cxn ang="0">
                <a:pos x="17" y="2"/>
              </a:cxn>
              <a:cxn ang="0">
                <a:pos x="15" y="2"/>
              </a:cxn>
              <a:cxn ang="0">
                <a:pos x="15" y="0"/>
              </a:cxn>
              <a:cxn ang="0">
                <a:pos x="13" y="0"/>
              </a:cxn>
              <a:cxn ang="0">
                <a:pos x="11" y="0"/>
              </a:cxn>
              <a:cxn ang="0">
                <a:pos x="8" y="0"/>
              </a:cxn>
              <a:cxn ang="0">
                <a:pos x="8" y="2"/>
              </a:cxn>
              <a:cxn ang="0">
                <a:pos x="0" y="7"/>
              </a:cxn>
              <a:cxn ang="0">
                <a:pos x="0" y="10"/>
              </a:cxn>
              <a:cxn ang="0">
                <a:pos x="2" y="10"/>
              </a:cxn>
              <a:cxn ang="0">
                <a:pos x="2" y="13"/>
              </a:cxn>
              <a:cxn ang="0">
                <a:pos x="4" y="13"/>
              </a:cxn>
              <a:cxn ang="0">
                <a:pos x="6" y="13"/>
              </a:cxn>
              <a:cxn ang="0">
                <a:pos x="6" y="16"/>
              </a:cxn>
              <a:cxn ang="0">
                <a:pos x="8" y="16"/>
              </a:cxn>
              <a:cxn ang="0">
                <a:pos x="11" y="16"/>
              </a:cxn>
              <a:cxn ang="0">
                <a:pos x="13" y="16"/>
              </a:cxn>
              <a:cxn ang="0">
                <a:pos x="11" y="16"/>
              </a:cxn>
              <a:cxn ang="0">
                <a:pos x="11" y="13"/>
              </a:cxn>
              <a:cxn ang="0">
                <a:pos x="11" y="10"/>
              </a:cxn>
              <a:cxn ang="0">
                <a:pos x="19" y="7"/>
              </a:cxn>
            </a:cxnLst>
            <a:rect l="0" t="0" r="r" b="b"/>
            <a:pathLst>
              <a:path w="20" h="17">
                <a:moveTo>
                  <a:pt x="19" y="7"/>
                </a:moveTo>
                <a:lnTo>
                  <a:pt x="17" y="7"/>
                </a:lnTo>
                <a:lnTo>
                  <a:pt x="17" y="2"/>
                </a:lnTo>
                <a:lnTo>
                  <a:pt x="15" y="2"/>
                </a:lnTo>
                <a:lnTo>
                  <a:pt x="15" y="0"/>
                </a:lnTo>
                <a:lnTo>
                  <a:pt x="13" y="0"/>
                </a:lnTo>
                <a:lnTo>
                  <a:pt x="11" y="0"/>
                </a:lnTo>
                <a:lnTo>
                  <a:pt x="8" y="0"/>
                </a:lnTo>
                <a:lnTo>
                  <a:pt x="8" y="2"/>
                </a:lnTo>
                <a:lnTo>
                  <a:pt x="0" y="7"/>
                </a:lnTo>
                <a:lnTo>
                  <a:pt x="0" y="10"/>
                </a:lnTo>
                <a:lnTo>
                  <a:pt x="2" y="10"/>
                </a:lnTo>
                <a:lnTo>
                  <a:pt x="2" y="13"/>
                </a:lnTo>
                <a:lnTo>
                  <a:pt x="4" y="13"/>
                </a:lnTo>
                <a:lnTo>
                  <a:pt x="6" y="13"/>
                </a:lnTo>
                <a:lnTo>
                  <a:pt x="6" y="16"/>
                </a:lnTo>
                <a:lnTo>
                  <a:pt x="8" y="16"/>
                </a:lnTo>
                <a:lnTo>
                  <a:pt x="11" y="16"/>
                </a:lnTo>
                <a:lnTo>
                  <a:pt x="13" y="16"/>
                </a:lnTo>
                <a:lnTo>
                  <a:pt x="11" y="16"/>
                </a:lnTo>
                <a:lnTo>
                  <a:pt x="11" y="13"/>
                </a:lnTo>
                <a:lnTo>
                  <a:pt x="11" y="10"/>
                </a:lnTo>
                <a:lnTo>
                  <a:pt x="19" y="7"/>
                </a:lnTo>
              </a:path>
            </a:pathLst>
          </a:custGeom>
          <a:solidFill>
            <a:srgbClr val="000000"/>
          </a:solidFill>
          <a:ln w="9525" cap="rnd">
            <a:noFill/>
            <a:round/>
            <a:headEnd/>
            <a:tailEnd/>
          </a:ln>
          <a:effectLst/>
        </p:spPr>
        <p:txBody>
          <a:bodyPr/>
          <a:lstStyle/>
          <a:p>
            <a:endParaRPr lang="en-US"/>
          </a:p>
        </p:txBody>
      </p:sp>
      <p:sp>
        <p:nvSpPr>
          <p:cNvPr id="39340" name="Freeform 428"/>
          <p:cNvSpPr>
            <a:spLocks/>
          </p:cNvSpPr>
          <p:nvPr/>
        </p:nvSpPr>
        <p:spPr bwMode="auto">
          <a:xfrm>
            <a:off x="2830513" y="2754313"/>
            <a:ext cx="31750" cy="31750"/>
          </a:xfrm>
          <a:custGeom>
            <a:avLst/>
            <a:gdLst/>
            <a:ahLst/>
            <a:cxnLst>
              <a:cxn ang="0">
                <a:pos x="13" y="10"/>
              </a:cxn>
              <a:cxn ang="0">
                <a:pos x="13" y="8"/>
              </a:cxn>
              <a:cxn ang="0">
                <a:pos x="13" y="6"/>
              </a:cxn>
              <a:cxn ang="0">
                <a:pos x="16" y="6"/>
              </a:cxn>
              <a:cxn ang="0">
                <a:pos x="16" y="4"/>
              </a:cxn>
              <a:cxn ang="0">
                <a:pos x="16" y="2"/>
              </a:cxn>
              <a:cxn ang="0">
                <a:pos x="16" y="0"/>
              </a:cxn>
              <a:cxn ang="0">
                <a:pos x="4" y="2"/>
              </a:cxn>
              <a:cxn ang="0">
                <a:pos x="4" y="4"/>
              </a:cxn>
              <a:cxn ang="0">
                <a:pos x="0" y="4"/>
              </a:cxn>
              <a:cxn ang="0">
                <a:pos x="0" y="6"/>
              </a:cxn>
              <a:cxn ang="0">
                <a:pos x="0" y="8"/>
              </a:cxn>
              <a:cxn ang="0">
                <a:pos x="0" y="10"/>
              </a:cxn>
              <a:cxn ang="0">
                <a:pos x="0" y="12"/>
              </a:cxn>
              <a:cxn ang="0">
                <a:pos x="0" y="14"/>
              </a:cxn>
              <a:cxn ang="0">
                <a:pos x="0" y="17"/>
              </a:cxn>
              <a:cxn ang="0">
                <a:pos x="13" y="10"/>
              </a:cxn>
            </a:cxnLst>
            <a:rect l="0" t="0" r="r" b="b"/>
            <a:pathLst>
              <a:path w="17" h="18">
                <a:moveTo>
                  <a:pt x="13" y="10"/>
                </a:moveTo>
                <a:lnTo>
                  <a:pt x="13" y="8"/>
                </a:lnTo>
                <a:lnTo>
                  <a:pt x="13" y="6"/>
                </a:lnTo>
                <a:lnTo>
                  <a:pt x="16" y="6"/>
                </a:lnTo>
                <a:lnTo>
                  <a:pt x="16" y="4"/>
                </a:lnTo>
                <a:lnTo>
                  <a:pt x="16" y="2"/>
                </a:lnTo>
                <a:lnTo>
                  <a:pt x="16" y="0"/>
                </a:lnTo>
                <a:lnTo>
                  <a:pt x="4" y="2"/>
                </a:lnTo>
                <a:lnTo>
                  <a:pt x="4" y="4"/>
                </a:lnTo>
                <a:lnTo>
                  <a:pt x="0" y="4"/>
                </a:lnTo>
                <a:lnTo>
                  <a:pt x="0" y="6"/>
                </a:lnTo>
                <a:lnTo>
                  <a:pt x="0" y="8"/>
                </a:lnTo>
                <a:lnTo>
                  <a:pt x="0" y="10"/>
                </a:lnTo>
                <a:lnTo>
                  <a:pt x="0" y="12"/>
                </a:lnTo>
                <a:lnTo>
                  <a:pt x="0" y="14"/>
                </a:lnTo>
                <a:lnTo>
                  <a:pt x="0" y="17"/>
                </a:lnTo>
                <a:lnTo>
                  <a:pt x="13" y="10"/>
                </a:lnTo>
              </a:path>
            </a:pathLst>
          </a:custGeom>
          <a:solidFill>
            <a:srgbClr val="000000"/>
          </a:solidFill>
          <a:ln w="9525" cap="rnd">
            <a:noFill/>
            <a:round/>
            <a:headEnd/>
            <a:tailEnd/>
          </a:ln>
          <a:effectLst/>
        </p:spPr>
        <p:txBody>
          <a:bodyPr/>
          <a:lstStyle/>
          <a:p>
            <a:endParaRPr lang="en-US"/>
          </a:p>
        </p:txBody>
      </p:sp>
      <p:sp>
        <p:nvSpPr>
          <p:cNvPr id="39341" name="Freeform 429"/>
          <p:cNvSpPr>
            <a:spLocks/>
          </p:cNvSpPr>
          <p:nvPr/>
        </p:nvSpPr>
        <p:spPr bwMode="auto">
          <a:xfrm>
            <a:off x="2830513" y="2771775"/>
            <a:ext cx="31750" cy="31750"/>
          </a:xfrm>
          <a:custGeom>
            <a:avLst/>
            <a:gdLst/>
            <a:ahLst/>
            <a:cxnLst>
              <a:cxn ang="0">
                <a:pos x="8" y="7"/>
              </a:cxn>
              <a:cxn ang="0">
                <a:pos x="16" y="4"/>
              </a:cxn>
              <a:cxn ang="0">
                <a:pos x="13" y="4"/>
              </a:cxn>
              <a:cxn ang="0">
                <a:pos x="13" y="2"/>
              </a:cxn>
              <a:cxn ang="0">
                <a:pos x="11" y="2"/>
              </a:cxn>
              <a:cxn ang="0">
                <a:pos x="11" y="0"/>
              </a:cxn>
              <a:cxn ang="0">
                <a:pos x="0" y="7"/>
              </a:cxn>
              <a:cxn ang="0">
                <a:pos x="3" y="7"/>
              </a:cxn>
              <a:cxn ang="0">
                <a:pos x="3" y="9"/>
              </a:cxn>
              <a:cxn ang="0">
                <a:pos x="6" y="9"/>
              </a:cxn>
              <a:cxn ang="0">
                <a:pos x="6" y="11"/>
              </a:cxn>
              <a:cxn ang="0">
                <a:pos x="8" y="11"/>
              </a:cxn>
              <a:cxn ang="0">
                <a:pos x="8" y="13"/>
              </a:cxn>
              <a:cxn ang="0">
                <a:pos x="16" y="11"/>
              </a:cxn>
              <a:cxn ang="0">
                <a:pos x="8" y="13"/>
              </a:cxn>
              <a:cxn ang="0">
                <a:pos x="13" y="16"/>
              </a:cxn>
              <a:cxn ang="0">
                <a:pos x="16" y="11"/>
              </a:cxn>
              <a:cxn ang="0">
                <a:pos x="8" y="7"/>
              </a:cxn>
            </a:cxnLst>
            <a:rect l="0" t="0" r="r" b="b"/>
            <a:pathLst>
              <a:path w="17" h="17">
                <a:moveTo>
                  <a:pt x="8" y="7"/>
                </a:moveTo>
                <a:lnTo>
                  <a:pt x="16" y="4"/>
                </a:lnTo>
                <a:lnTo>
                  <a:pt x="13" y="4"/>
                </a:lnTo>
                <a:lnTo>
                  <a:pt x="13" y="2"/>
                </a:lnTo>
                <a:lnTo>
                  <a:pt x="11" y="2"/>
                </a:lnTo>
                <a:lnTo>
                  <a:pt x="11" y="0"/>
                </a:lnTo>
                <a:lnTo>
                  <a:pt x="0" y="7"/>
                </a:lnTo>
                <a:lnTo>
                  <a:pt x="3" y="7"/>
                </a:lnTo>
                <a:lnTo>
                  <a:pt x="3" y="9"/>
                </a:lnTo>
                <a:lnTo>
                  <a:pt x="6" y="9"/>
                </a:lnTo>
                <a:lnTo>
                  <a:pt x="6" y="11"/>
                </a:lnTo>
                <a:lnTo>
                  <a:pt x="8" y="11"/>
                </a:lnTo>
                <a:lnTo>
                  <a:pt x="8" y="13"/>
                </a:lnTo>
                <a:lnTo>
                  <a:pt x="16" y="11"/>
                </a:lnTo>
                <a:lnTo>
                  <a:pt x="8" y="13"/>
                </a:lnTo>
                <a:lnTo>
                  <a:pt x="13" y="16"/>
                </a:lnTo>
                <a:lnTo>
                  <a:pt x="16" y="11"/>
                </a:lnTo>
                <a:lnTo>
                  <a:pt x="8" y="7"/>
                </a:lnTo>
              </a:path>
            </a:pathLst>
          </a:custGeom>
          <a:solidFill>
            <a:srgbClr val="000000"/>
          </a:solidFill>
          <a:ln w="9525" cap="rnd">
            <a:noFill/>
            <a:round/>
            <a:headEnd/>
            <a:tailEnd/>
          </a:ln>
          <a:effectLst/>
        </p:spPr>
        <p:txBody>
          <a:bodyPr/>
          <a:lstStyle/>
          <a:p>
            <a:endParaRPr lang="en-US"/>
          </a:p>
        </p:txBody>
      </p:sp>
      <p:sp>
        <p:nvSpPr>
          <p:cNvPr id="39342" name="Freeform 430"/>
          <p:cNvSpPr>
            <a:spLocks/>
          </p:cNvSpPr>
          <p:nvPr/>
        </p:nvSpPr>
        <p:spPr bwMode="auto">
          <a:xfrm>
            <a:off x="2844800" y="2776538"/>
            <a:ext cx="31750" cy="30162"/>
          </a:xfrm>
          <a:custGeom>
            <a:avLst/>
            <a:gdLst/>
            <a:ahLst/>
            <a:cxnLst>
              <a:cxn ang="0">
                <a:pos x="16" y="8"/>
              </a:cxn>
              <a:cxn ang="0">
                <a:pos x="16" y="3"/>
              </a:cxn>
              <a:cxn ang="0">
                <a:pos x="12" y="3"/>
              </a:cxn>
              <a:cxn ang="0">
                <a:pos x="12" y="0"/>
              </a:cxn>
              <a:cxn ang="0">
                <a:pos x="9" y="0"/>
              </a:cxn>
              <a:cxn ang="0">
                <a:pos x="6" y="0"/>
              </a:cxn>
              <a:cxn ang="0">
                <a:pos x="3" y="0"/>
              </a:cxn>
              <a:cxn ang="0">
                <a:pos x="3" y="3"/>
              </a:cxn>
              <a:cxn ang="0">
                <a:pos x="0" y="3"/>
              </a:cxn>
              <a:cxn ang="0">
                <a:pos x="0" y="8"/>
              </a:cxn>
              <a:cxn ang="0">
                <a:pos x="9" y="16"/>
              </a:cxn>
              <a:cxn ang="0">
                <a:pos x="6" y="16"/>
              </a:cxn>
              <a:cxn ang="0">
                <a:pos x="3" y="16"/>
              </a:cxn>
              <a:cxn ang="0">
                <a:pos x="3" y="12"/>
              </a:cxn>
              <a:cxn ang="0">
                <a:pos x="3" y="8"/>
              </a:cxn>
              <a:cxn ang="0">
                <a:pos x="16" y="8"/>
              </a:cxn>
            </a:cxnLst>
            <a:rect l="0" t="0" r="r" b="b"/>
            <a:pathLst>
              <a:path w="17" h="17">
                <a:moveTo>
                  <a:pt x="16" y="8"/>
                </a:moveTo>
                <a:lnTo>
                  <a:pt x="16" y="3"/>
                </a:lnTo>
                <a:lnTo>
                  <a:pt x="12" y="3"/>
                </a:lnTo>
                <a:lnTo>
                  <a:pt x="12" y="0"/>
                </a:lnTo>
                <a:lnTo>
                  <a:pt x="9" y="0"/>
                </a:lnTo>
                <a:lnTo>
                  <a:pt x="6" y="0"/>
                </a:lnTo>
                <a:lnTo>
                  <a:pt x="3" y="0"/>
                </a:lnTo>
                <a:lnTo>
                  <a:pt x="3" y="3"/>
                </a:lnTo>
                <a:lnTo>
                  <a:pt x="0" y="3"/>
                </a:lnTo>
                <a:lnTo>
                  <a:pt x="0" y="8"/>
                </a:lnTo>
                <a:lnTo>
                  <a:pt x="9" y="16"/>
                </a:lnTo>
                <a:lnTo>
                  <a:pt x="6" y="16"/>
                </a:lnTo>
                <a:lnTo>
                  <a:pt x="3" y="16"/>
                </a:lnTo>
                <a:lnTo>
                  <a:pt x="3" y="12"/>
                </a:lnTo>
                <a:lnTo>
                  <a:pt x="3" y="8"/>
                </a:lnTo>
                <a:lnTo>
                  <a:pt x="16" y="8"/>
                </a:lnTo>
              </a:path>
            </a:pathLst>
          </a:custGeom>
          <a:solidFill>
            <a:srgbClr val="000000"/>
          </a:solidFill>
          <a:ln w="9525" cap="rnd">
            <a:noFill/>
            <a:round/>
            <a:headEnd/>
            <a:tailEnd/>
          </a:ln>
          <a:effectLst/>
        </p:spPr>
        <p:txBody>
          <a:bodyPr/>
          <a:lstStyle/>
          <a:p>
            <a:endParaRPr lang="en-US"/>
          </a:p>
        </p:txBody>
      </p:sp>
      <p:sp>
        <p:nvSpPr>
          <p:cNvPr id="39343" name="Freeform 431"/>
          <p:cNvSpPr>
            <a:spLocks/>
          </p:cNvSpPr>
          <p:nvPr/>
        </p:nvSpPr>
        <p:spPr bwMode="auto">
          <a:xfrm>
            <a:off x="2847975" y="2784475"/>
            <a:ext cx="53975" cy="47625"/>
          </a:xfrm>
          <a:custGeom>
            <a:avLst/>
            <a:gdLst/>
            <a:ahLst/>
            <a:cxnLst>
              <a:cxn ang="0">
                <a:pos x="28" y="23"/>
              </a:cxn>
              <a:cxn ang="0">
                <a:pos x="25" y="21"/>
              </a:cxn>
              <a:cxn ang="0">
                <a:pos x="25" y="19"/>
              </a:cxn>
              <a:cxn ang="0">
                <a:pos x="23" y="19"/>
              </a:cxn>
              <a:cxn ang="0">
                <a:pos x="23" y="17"/>
              </a:cxn>
              <a:cxn ang="0">
                <a:pos x="21" y="17"/>
              </a:cxn>
              <a:cxn ang="0">
                <a:pos x="21" y="14"/>
              </a:cxn>
              <a:cxn ang="0">
                <a:pos x="19" y="14"/>
              </a:cxn>
              <a:cxn ang="0">
                <a:pos x="19" y="12"/>
              </a:cxn>
              <a:cxn ang="0">
                <a:pos x="17" y="12"/>
              </a:cxn>
              <a:cxn ang="0">
                <a:pos x="17" y="10"/>
              </a:cxn>
              <a:cxn ang="0">
                <a:pos x="15" y="10"/>
              </a:cxn>
              <a:cxn ang="0">
                <a:pos x="15" y="8"/>
              </a:cxn>
              <a:cxn ang="0">
                <a:pos x="13" y="8"/>
              </a:cxn>
              <a:cxn ang="0">
                <a:pos x="13" y="6"/>
              </a:cxn>
              <a:cxn ang="0">
                <a:pos x="11" y="6"/>
              </a:cxn>
              <a:cxn ang="0">
                <a:pos x="11" y="4"/>
              </a:cxn>
              <a:cxn ang="0">
                <a:pos x="8" y="4"/>
              </a:cxn>
              <a:cxn ang="0">
                <a:pos x="8" y="2"/>
              </a:cxn>
              <a:cxn ang="0">
                <a:pos x="8" y="0"/>
              </a:cxn>
              <a:cxn ang="0">
                <a:pos x="0" y="0"/>
              </a:cxn>
              <a:cxn ang="0">
                <a:pos x="0" y="2"/>
              </a:cxn>
              <a:cxn ang="0">
                <a:pos x="0" y="4"/>
              </a:cxn>
              <a:cxn ang="0">
                <a:pos x="0" y="6"/>
              </a:cxn>
              <a:cxn ang="0">
                <a:pos x="2" y="6"/>
              </a:cxn>
              <a:cxn ang="0">
                <a:pos x="2" y="8"/>
              </a:cxn>
              <a:cxn ang="0">
                <a:pos x="4" y="10"/>
              </a:cxn>
              <a:cxn ang="0">
                <a:pos x="4" y="12"/>
              </a:cxn>
              <a:cxn ang="0">
                <a:pos x="6" y="12"/>
              </a:cxn>
              <a:cxn ang="0">
                <a:pos x="6" y="14"/>
              </a:cxn>
              <a:cxn ang="0">
                <a:pos x="8" y="14"/>
              </a:cxn>
              <a:cxn ang="0">
                <a:pos x="8" y="17"/>
              </a:cxn>
              <a:cxn ang="0">
                <a:pos x="11" y="17"/>
              </a:cxn>
              <a:cxn ang="0">
                <a:pos x="11" y="19"/>
              </a:cxn>
              <a:cxn ang="0">
                <a:pos x="13" y="19"/>
              </a:cxn>
              <a:cxn ang="0">
                <a:pos x="15" y="21"/>
              </a:cxn>
              <a:cxn ang="0">
                <a:pos x="15" y="23"/>
              </a:cxn>
              <a:cxn ang="0">
                <a:pos x="17" y="23"/>
              </a:cxn>
              <a:cxn ang="0">
                <a:pos x="17" y="25"/>
              </a:cxn>
              <a:cxn ang="0">
                <a:pos x="19" y="25"/>
              </a:cxn>
              <a:cxn ang="0">
                <a:pos x="28" y="23"/>
              </a:cxn>
            </a:cxnLst>
            <a:rect l="0" t="0" r="r" b="b"/>
            <a:pathLst>
              <a:path w="29" h="26">
                <a:moveTo>
                  <a:pt x="28" y="23"/>
                </a:moveTo>
                <a:lnTo>
                  <a:pt x="25" y="21"/>
                </a:lnTo>
                <a:lnTo>
                  <a:pt x="25" y="19"/>
                </a:lnTo>
                <a:lnTo>
                  <a:pt x="23" y="19"/>
                </a:lnTo>
                <a:lnTo>
                  <a:pt x="23" y="17"/>
                </a:lnTo>
                <a:lnTo>
                  <a:pt x="21" y="17"/>
                </a:lnTo>
                <a:lnTo>
                  <a:pt x="21" y="14"/>
                </a:lnTo>
                <a:lnTo>
                  <a:pt x="19" y="14"/>
                </a:lnTo>
                <a:lnTo>
                  <a:pt x="19" y="12"/>
                </a:lnTo>
                <a:lnTo>
                  <a:pt x="17" y="12"/>
                </a:lnTo>
                <a:lnTo>
                  <a:pt x="17" y="10"/>
                </a:lnTo>
                <a:lnTo>
                  <a:pt x="15" y="10"/>
                </a:lnTo>
                <a:lnTo>
                  <a:pt x="15" y="8"/>
                </a:lnTo>
                <a:lnTo>
                  <a:pt x="13" y="8"/>
                </a:lnTo>
                <a:lnTo>
                  <a:pt x="13" y="6"/>
                </a:lnTo>
                <a:lnTo>
                  <a:pt x="11" y="6"/>
                </a:lnTo>
                <a:lnTo>
                  <a:pt x="11" y="4"/>
                </a:lnTo>
                <a:lnTo>
                  <a:pt x="8" y="4"/>
                </a:lnTo>
                <a:lnTo>
                  <a:pt x="8" y="2"/>
                </a:lnTo>
                <a:lnTo>
                  <a:pt x="8" y="0"/>
                </a:lnTo>
                <a:lnTo>
                  <a:pt x="0" y="0"/>
                </a:lnTo>
                <a:lnTo>
                  <a:pt x="0" y="2"/>
                </a:lnTo>
                <a:lnTo>
                  <a:pt x="0" y="4"/>
                </a:lnTo>
                <a:lnTo>
                  <a:pt x="0" y="6"/>
                </a:lnTo>
                <a:lnTo>
                  <a:pt x="2" y="6"/>
                </a:lnTo>
                <a:lnTo>
                  <a:pt x="2" y="8"/>
                </a:lnTo>
                <a:lnTo>
                  <a:pt x="4" y="10"/>
                </a:lnTo>
                <a:lnTo>
                  <a:pt x="4" y="12"/>
                </a:lnTo>
                <a:lnTo>
                  <a:pt x="6" y="12"/>
                </a:lnTo>
                <a:lnTo>
                  <a:pt x="6" y="14"/>
                </a:lnTo>
                <a:lnTo>
                  <a:pt x="8" y="14"/>
                </a:lnTo>
                <a:lnTo>
                  <a:pt x="8" y="17"/>
                </a:lnTo>
                <a:lnTo>
                  <a:pt x="11" y="17"/>
                </a:lnTo>
                <a:lnTo>
                  <a:pt x="11" y="19"/>
                </a:lnTo>
                <a:lnTo>
                  <a:pt x="13" y="19"/>
                </a:lnTo>
                <a:lnTo>
                  <a:pt x="15" y="21"/>
                </a:lnTo>
                <a:lnTo>
                  <a:pt x="15" y="23"/>
                </a:lnTo>
                <a:lnTo>
                  <a:pt x="17" y="23"/>
                </a:lnTo>
                <a:lnTo>
                  <a:pt x="17" y="25"/>
                </a:lnTo>
                <a:lnTo>
                  <a:pt x="19" y="25"/>
                </a:lnTo>
                <a:lnTo>
                  <a:pt x="28" y="23"/>
                </a:lnTo>
              </a:path>
            </a:pathLst>
          </a:custGeom>
          <a:solidFill>
            <a:srgbClr val="000000"/>
          </a:solidFill>
          <a:ln w="9525" cap="rnd">
            <a:noFill/>
            <a:round/>
            <a:headEnd/>
            <a:tailEnd/>
          </a:ln>
          <a:effectLst/>
        </p:spPr>
        <p:txBody>
          <a:bodyPr/>
          <a:lstStyle/>
          <a:p>
            <a:endParaRPr lang="en-US"/>
          </a:p>
        </p:txBody>
      </p:sp>
      <p:sp>
        <p:nvSpPr>
          <p:cNvPr id="39344" name="Freeform 432"/>
          <p:cNvSpPr>
            <a:spLocks/>
          </p:cNvSpPr>
          <p:nvPr/>
        </p:nvSpPr>
        <p:spPr bwMode="auto">
          <a:xfrm>
            <a:off x="2882900" y="2822575"/>
            <a:ext cx="31750" cy="31750"/>
          </a:xfrm>
          <a:custGeom>
            <a:avLst/>
            <a:gdLst/>
            <a:ahLst/>
            <a:cxnLst>
              <a:cxn ang="0">
                <a:pos x="16" y="16"/>
              </a:cxn>
              <a:cxn ang="0">
                <a:pos x="16" y="2"/>
              </a:cxn>
              <a:cxn ang="0">
                <a:pos x="10" y="2"/>
              </a:cxn>
              <a:cxn ang="0">
                <a:pos x="10" y="0"/>
              </a:cxn>
              <a:cxn ang="0">
                <a:pos x="10" y="2"/>
              </a:cxn>
              <a:cxn ang="0">
                <a:pos x="16" y="2"/>
              </a:cxn>
              <a:cxn ang="0">
                <a:pos x="0" y="5"/>
              </a:cxn>
              <a:cxn ang="0">
                <a:pos x="0" y="8"/>
              </a:cxn>
              <a:cxn ang="0">
                <a:pos x="0" y="11"/>
              </a:cxn>
              <a:cxn ang="0">
                <a:pos x="3" y="11"/>
              </a:cxn>
              <a:cxn ang="0">
                <a:pos x="7" y="11"/>
              </a:cxn>
              <a:cxn ang="0">
                <a:pos x="7" y="16"/>
              </a:cxn>
              <a:cxn ang="0">
                <a:pos x="10" y="16"/>
              </a:cxn>
              <a:cxn ang="0">
                <a:pos x="16" y="16"/>
              </a:cxn>
              <a:cxn ang="0">
                <a:pos x="16" y="2"/>
              </a:cxn>
              <a:cxn ang="0">
                <a:pos x="16" y="16"/>
              </a:cxn>
            </a:cxnLst>
            <a:rect l="0" t="0" r="r" b="b"/>
            <a:pathLst>
              <a:path w="17" h="17">
                <a:moveTo>
                  <a:pt x="16" y="16"/>
                </a:moveTo>
                <a:lnTo>
                  <a:pt x="16" y="2"/>
                </a:lnTo>
                <a:lnTo>
                  <a:pt x="10" y="2"/>
                </a:lnTo>
                <a:lnTo>
                  <a:pt x="10" y="0"/>
                </a:lnTo>
                <a:lnTo>
                  <a:pt x="10" y="2"/>
                </a:lnTo>
                <a:lnTo>
                  <a:pt x="16" y="2"/>
                </a:lnTo>
                <a:lnTo>
                  <a:pt x="0" y="5"/>
                </a:lnTo>
                <a:lnTo>
                  <a:pt x="0" y="8"/>
                </a:lnTo>
                <a:lnTo>
                  <a:pt x="0" y="11"/>
                </a:lnTo>
                <a:lnTo>
                  <a:pt x="3" y="11"/>
                </a:lnTo>
                <a:lnTo>
                  <a:pt x="7" y="11"/>
                </a:lnTo>
                <a:lnTo>
                  <a:pt x="7" y="16"/>
                </a:lnTo>
                <a:lnTo>
                  <a:pt x="10" y="16"/>
                </a:lnTo>
                <a:lnTo>
                  <a:pt x="16" y="16"/>
                </a:lnTo>
                <a:lnTo>
                  <a:pt x="16" y="2"/>
                </a:lnTo>
                <a:lnTo>
                  <a:pt x="16" y="16"/>
                </a:lnTo>
              </a:path>
            </a:pathLst>
          </a:custGeom>
          <a:solidFill>
            <a:srgbClr val="000000"/>
          </a:solidFill>
          <a:ln w="9525" cap="rnd">
            <a:noFill/>
            <a:round/>
            <a:headEnd/>
            <a:tailEnd/>
          </a:ln>
          <a:effectLst/>
        </p:spPr>
        <p:txBody>
          <a:bodyPr/>
          <a:lstStyle/>
          <a:p>
            <a:endParaRPr lang="en-US"/>
          </a:p>
        </p:txBody>
      </p:sp>
      <p:sp>
        <p:nvSpPr>
          <p:cNvPr id="39345" name="Freeform 433"/>
          <p:cNvSpPr>
            <a:spLocks/>
          </p:cNvSpPr>
          <p:nvPr/>
        </p:nvSpPr>
        <p:spPr bwMode="auto">
          <a:xfrm>
            <a:off x="2882900" y="2827338"/>
            <a:ext cx="31750" cy="30162"/>
          </a:xfrm>
          <a:custGeom>
            <a:avLst/>
            <a:gdLst/>
            <a:ahLst/>
            <a:cxnLst>
              <a:cxn ang="0">
                <a:pos x="16" y="2"/>
              </a:cxn>
              <a:cxn ang="0">
                <a:pos x="16" y="5"/>
              </a:cxn>
              <a:cxn ang="0">
                <a:pos x="16" y="8"/>
              </a:cxn>
              <a:cxn ang="0">
                <a:pos x="16" y="13"/>
              </a:cxn>
              <a:cxn ang="0">
                <a:pos x="16" y="0"/>
              </a:cxn>
              <a:cxn ang="0">
                <a:pos x="10" y="0"/>
              </a:cxn>
              <a:cxn ang="0">
                <a:pos x="7" y="0"/>
              </a:cxn>
              <a:cxn ang="0">
                <a:pos x="3" y="0"/>
              </a:cxn>
              <a:cxn ang="0">
                <a:pos x="3" y="2"/>
              </a:cxn>
              <a:cxn ang="0">
                <a:pos x="0" y="2"/>
              </a:cxn>
              <a:cxn ang="0">
                <a:pos x="0" y="5"/>
              </a:cxn>
              <a:cxn ang="0">
                <a:pos x="0" y="8"/>
              </a:cxn>
              <a:cxn ang="0">
                <a:pos x="0" y="13"/>
              </a:cxn>
              <a:cxn ang="0">
                <a:pos x="3" y="13"/>
              </a:cxn>
              <a:cxn ang="0">
                <a:pos x="3" y="16"/>
              </a:cxn>
              <a:cxn ang="0">
                <a:pos x="16" y="2"/>
              </a:cxn>
            </a:cxnLst>
            <a:rect l="0" t="0" r="r" b="b"/>
            <a:pathLst>
              <a:path w="17" h="17">
                <a:moveTo>
                  <a:pt x="16" y="2"/>
                </a:moveTo>
                <a:lnTo>
                  <a:pt x="16" y="5"/>
                </a:lnTo>
                <a:lnTo>
                  <a:pt x="16" y="8"/>
                </a:lnTo>
                <a:lnTo>
                  <a:pt x="16" y="13"/>
                </a:lnTo>
                <a:lnTo>
                  <a:pt x="16" y="0"/>
                </a:lnTo>
                <a:lnTo>
                  <a:pt x="10" y="0"/>
                </a:lnTo>
                <a:lnTo>
                  <a:pt x="7" y="0"/>
                </a:lnTo>
                <a:lnTo>
                  <a:pt x="3" y="0"/>
                </a:lnTo>
                <a:lnTo>
                  <a:pt x="3" y="2"/>
                </a:lnTo>
                <a:lnTo>
                  <a:pt x="0" y="2"/>
                </a:lnTo>
                <a:lnTo>
                  <a:pt x="0" y="5"/>
                </a:lnTo>
                <a:lnTo>
                  <a:pt x="0" y="8"/>
                </a:lnTo>
                <a:lnTo>
                  <a:pt x="0" y="13"/>
                </a:lnTo>
                <a:lnTo>
                  <a:pt x="3" y="13"/>
                </a:lnTo>
                <a:lnTo>
                  <a:pt x="3" y="16"/>
                </a:lnTo>
                <a:lnTo>
                  <a:pt x="16" y="2"/>
                </a:lnTo>
              </a:path>
            </a:pathLst>
          </a:custGeom>
          <a:solidFill>
            <a:srgbClr val="000000"/>
          </a:solidFill>
          <a:ln w="9525" cap="rnd">
            <a:noFill/>
            <a:round/>
            <a:headEnd/>
            <a:tailEnd/>
          </a:ln>
          <a:effectLst/>
        </p:spPr>
        <p:txBody>
          <a:bodyPr/>
          <a:lstStyle/>
          <a:p>
            <a:endParaRPr lang="en-US"/>
          </a:p>
        </p:txBody>
      </p:sp>
      <p:sp>
        <p:nvSpPr>
          <p:cNvPr id="39346" name="Freeform 434"/>
          <p:cNvSpPr>
            <a:spLocks/>
          </p:cNvSpPr>
          <p:nvPr/>
        </p:nvSpPr>
        <p:spPr bwMode="auto">
          <a:xfrm>
            <a:off x="2887663" y="2830513"/>
            <a:ext cx="36512" cy="30162"/>
          </a:xfrm>
          <a:custGeom>
            <a:avLst/>
            <a:gdLst/>
            <a:ahLst/>
            <a:cxnLst>
              <a:cxn ang="0">
                <a:pos x="13" y="0"/>
              </a:cxn>
              <a:cxn ang="0">
                <a:pos x="11" y="0"/>
              </a:cxn>
              <a:cxn ang="0">
                <a:pos x="9" y="0"/>
              </a:cxn>
              <a:cxn ang="0">
                <a:pos x="7" y="0"/>
              </a:cxn>
              <a:cxn ang="0">
                <a:pos x="0" y="13"/>
              </a:cxn>
              <a:cxn ang="0">
                <a:pos x="2" y="13"/>
              </a:cxn>
              <a:cxn ang="0">
                <a:pos x="4" y="13"/>
              </a:cxn>
              <a:cxn ang="0">
                <a:pos x="4" y="16"/>
              </a:cxn>
              <a:cxn ang="0">
                <a:pos x="7" y="16"/>
              </a:cxn>
              <a:cxn ang="0">
                <a:pos x="9" y="16"/>
              </a:cxn>
              <a:cxn ang="0">
                <a:pos x="11" y="13"/>
              </a:cxn>
              <a:cxn ang="0">
                <a:pos x="13" y="13"/>
              </a:cxn>
              <a:cxn ang="0">
                <a:pos x="15" y="13"/>
              </a:cxn>
              <a:cxn ang="0">
                <a:pos x="15" y="10"/>
              </a:cxn>
              <a:cxn ang="0">
                <a:pos x="17" y="10"/>
              </a:cxn>
              <a:cxn ang="0">
                <a:pos x="19" y="10"/>
              </a:cxn>
              <a:cxn ang="0">
                <a:pos x="13" y="0"/>
              </a:cxn>
            </a:cxnLst>
            <a:rect l="0" t="0" r="r" b="b"/>
            <a:pathLst>
              <a:path w="20" h="17">
                <a:moveTo>
                  <a:pt x="13" y="0"/>
                </a:moveTo>
                <a:lnTo>
                  <a:pt x="11" y="0"/>
                </a:lnTo>
                <a:lnTo>
                  <a:pt x="9" y="0"/>
                </a:lnTo>
                <a:lnTo>
                  <a:pt x="7" y="0"/>
                </a:lnTo>
                <a:lnTo>
                  <a:pt x="0" y="13"/>
                </a:lnTo>
                <a:lnTo>
                  <a:pt x="2" y="13"/>
                </a:lnTo>
                <a:lnTo>
                  <a:pt x="4" y="13"/>
                </a:lnTo>
                <a:lnTo>
                  <a:pt x="4" y="16"/>
                </a:lnTo>
                <a:lnTo>
                  <a:pt x="7" y="16"/>
                </a:lnTo>
                <a:lnTo>
                  <a:pt x="9" y="16"/>
                </a:lnTo>
                <a:lnTo>
                  <a:pt x="11" y="13"/>
                </a:lnTo>
                <a:lnTo>
                  <a:pt x="13" y="13"/>
                </a:lnTo>
                <a:lnTo>
                  <a:pt x="15" y="13"/>
                </a:lnTo>
                <a:lnTo>
                  <a:pt x="15" y="10"/>
                </a:lnTo>
                <a:lnTo>
                  <a:pt x="17" y="10"/>
                </a:lnTo>
                <a:lnTo>
                  <a:pt x="19" y="10"/>
                </a:lnTo>
                <a:lnTo>
                  <a:pt x="13" y="0"/>
                </a:lnTo>
              </a:path>
            </a:pathLst>
          </a:custGeom>
          <a:solidFill>
            <a:srgbClr val="000000"/>
          </a:solidFill>
          <a:ln w="9525" cap="rnd">
            <a:noFill/>
            <a:round/>
            <a:headEnd/>
            <a:tailEnd/>
          </a:ln>
          <a:effectLst/>
        </p:spPr>
        <p:txBody>
          <a:bodyPr/>
          <a:lstStyle/>
          <a:p>
            <a:endParaRPr lang="en-US"/>
          </a:p>
        </p:txBody>
      </p:sp>
      <p:sp>
        <p:nvSpPr>
          <p:cNvPr id="39347" name="Freeform 435"/>
          <p:cNvSpPr>
            <a:spLocks/>
          </p:cNvSpPr>
          <p:nvPr/>
        </p:nvSpPr>
        <p:spPr bwMode="auto">
          <a:xfrm>
            <a:off x="2911475" y="2792413"/>
            <a:ext cx="31750" cy="52387"/>
          </a:xfrm>
          <a:custGeom>
            <a:avLst/>
            <a:gdLst/>
            <a:ahLst/>
            <a:cxnLst>
              <a:cxn ang="0">
                <a:pos x="2" y="2"/>
              </a:cxn>
              <a:cxn ang="0">
                <a:pos x="2" y="4"/>
              </a:cxn>
              <a:cxn ang="0">
                <a:pos x="4" y="4"/>
              </a:cxn>
              <a:cxn ang="0">
                <a:pos x="4" y="6"/>
              </a:cxn>
              <a:cxn ang="0">
                <a:pos x="4" y="8"/>
              </a:cxn>
              <a:cxn ang="0">
                <a:pos x="4" y="10"/>
              </a:cxn>
              <a:cxn ang="0">
                <a:pos x="2" y="10"/>
              </a:cxn>
              <a:cxn ang="0">
                <a:pos x="2" y="13"/>
              </a:cxn>
              <a:cxn ang="0">
                <a:pos x="2" y="15"/>
              </a:cxn>
              <a:cxn ang="0">
                <a:pos x="2" y="17"/>
              </a:cxn>
              <a:cxn ang="0">
                <a:pos x="2" y="19"/>
              </a:cxn>
              <a:cxn ang="0">
                <a:pos x="0" y="19"/>
              </a:cxn>
              <a:cxn ang="0">
                <a:pos x="0" y="21"/>
              </a:cxn>
              <a:cxn ang="0">
                <a:pos x="7" y="28"/>
              </a:cxn>
              <a:cxn ang="0">
                <a:pos x="7" y="25"/>
              </a:cxn>
              <a:cxn ang="0">
                <a:pos x="9" y="25"/>
              </a:cxn>
              <a:cxn ang="0">
                <a:pos x="9" y="23"/>
              </a:cxn>
              <a:cxn ang="0">
                <a:pos x="9" y="21"/>
              </a:cxn>
              <a:cxn ang="0">
                <a:pos x="13" y="21"/>
              </a:cxn>
              <a:cxn ang="0">
                <a:pos x="13" y="19"/>
              </a:cxn>
              <a:cxn ang="0">
                <a:pos x="13" y="17"/>
              </a:cxn>
              <a:cxn ang="0">
                <a:pos x="13" y="15"/>
              </a:cxn>
              <a:cxn ang="0">
                <a:pos x="16" y="15"/>
              </a:cxn>
              <a:cxn ang="0">
                <a:pos x="16" y="13"/>
              </a:cxn>
              <a:cxn ang="0">
                <a:pos x="16" y="10"/>
              </a:cxn>
              <a:cxn ang="0">
                <a:pos x="16" y="8"/>
              </a:cxn>
              <a:cxn ang="0">
                <a:pos x="16" y="6"/>
              </a:cxn>
              <a:cxn ang="0">
                <a:pos x="16" y="4"/>
              </a:cxn>
              <a:cxn ang="0">
                <a:pos x="16" y="2"/>
              </a:cxn>
              <a:cxn ang="0">
                <a:pos x="16" y="0"/>
              </a:cxn>
              <a:cxn ang="0">
                <a:pos x="2" y="2"/>
              </a:cxn>
            </a:cxnLst>
            <a:rect l="0" t="0" r="r" b="b"/>
            <a:pathLst>
              <a:path w="17" h="29">
                <a:moveTo>
                  <a:pt x="2" y="2"/>
                </a:moveTo>
                <a:lnTo>
                  <a:pt x="2" y="4"/>
                </a:lnTo>
                <a:lnTo>
                  <a:pt x="4" y="4"/>
                </a:lnTo>
                <a:lnTo>
                  <a:pt x="4" y="6"/>
                </a:lnTo>
                <a:lnTo>
                  <a:pt x="4" y="8"/>
                </a:lnTo>
                <a:lnTo>
                  <a:pt x="4" y="10"/>
                </a:lnTo>
                <a:lnTo>
                  <a:pt x="2" y="10"/>
                </a:lnTo>
                <a:lnTo>
                  <a:pt x="2" y="13"/>
                </a:lnTo>
                <a:lnTo>
                  <a:pt x="2" y="15"/>
                </a:lnTo>
                <a:lnTo>
                  <a:pt x="2" y="17"/>
                </a:lnTo>
                <a:lnTo>
                  <a:pt x="2" y="19"/>
                </a:lnTo>
                <a:lnTo>
                  <a:pt x="0" y="19"/>
                </a:lnTo>
                <a:lnTo>
                  <a:pt x="0" y="21"/>
                </a:lnTo>
                <a:lnTo>
                  <a:pt x="7" y="28"/>
                </a:lnTo>
                <a:lnTo>
                  <a:pt x="7" y="25"/>
                </a:lnTo>
                <a:lnTo>
                  <a:pt x="9" y="25"/>
                </a:lnTo>
                <a:lnTo>
                  <a:pt x="9" y="23"/>
                </a:lnTo>
                <a:lnTo>
                  <a:pt x="9" y="21"/>
                </a:lnTo>
                <a:lnTo>
                  <a:pt x="13" y="21"/>
                </a:lnTo>
                <a:lnTo>
                  <a:pt x="13" y="19"/>
                </a:lnTo>
                <a:lnTo>
                  <a:pt x="13" y="17"/>
                </a:lnTo>
                <a:lnTo>
                  <a:pt x="13" y="15"/>
                </a:lnTo>
                <a:lnTo>
                  <a:pt x="16" y="15"/>
                </a:lnTo>
                <a:lnTo>
                  <a:pt x="16" y="13"/>
                </a:lnTo>
                <a:lnTo>
                  <a:pt x="16" y="10"/>
                </a:lnTo>
                <a:lnTo>
                  <a:pt x="16" y="8"/>
                </a:lnTo>
                <a:lnTo>
                  <a:pt x="16" y="6"/>
                </a:lnTo>
                <a:lnTo>
                  <a:pt x="16" y="4"/>
                </a:lnTo>
                <a:lnTo>
                  <a:pt x="16" y="2"/>
                </a:lnTo>
                <a:lnTo>
                  <a:pt x="16" y="0"/>
                </a:lnTo>
                <a:lnTo>
                  <a:pt x="2" y="2"/>
                </a:lnTo>
              </a:path>
            </a:pathLst>
          </a:custGeom>
          <a:solidFill>
            <a:srgbClr val="000000"/>
          </a:solidFill>
          <a:ln w="9525" cap="rnd">
            <a:noFill/>
            <a:round/>
            <a:headEnd/>
            <a:tailEnd/>
          </a:ln>
          <a:effectLst/>
        </p:spPr>
        <p:txBody>
          <a:bodyPr/>
          <a:lstStyle/>
          <a:p>
            <a:endParaRPr lang="en-US"/>
          </a:p>
        </p:txBody>
      </p:sp>
      <p:sp>
        <p:nvSpPr>
          <p:cNvPr id="39348" name="Freeform 436"/>
          <p:cNvSpPr>
            <a:spLocks/>
          </p:cNvSpPr>
          <p:nvPr/>
        </p:nvSpPr>
        <p:spPr bwMode="auto">
          <a:xfrm>
            <a:off x="2894013" y="2738438"/>
            <a:ext cx="42862" cy="58737"/>
          </a:xfrm>
          <a:custGeom>
            <a:avLst/>
            <a:gdLst/>
            <a:ahLst/>
            <a:cxnLst>
              <a:cxn ang="0">
                <a:pos x="0" y="6"/>
              </a:cxn>
              <a:cxn ang="0">
                <a:pos x="0" y="9"/>
              </a:cxn>
              <a:cxn ang="0">
                <a:pos x="3" y="9"/>
              </a:cxn>
              <a:cxn ang="0">
                <a:pos x="3" y="11"/>
              </a:cxn>
              <a:cxn ang="0">
                <a:pos x="3" y="13"/>
              </a:cxn>
              <a:cxn ang="0">
                <a:pos x="5" y="13"/>
              </a:cxn>
              <a:cxn ang="0">
                <a:pos x="5" y="15"/>
              </a:cxn>
              <a:cxn ang="0">
                <a:pos x="7" y="15"/>
              </a:cxn>
              <a:cxn ang="0">
                <a:pos x="7" y="17"/>
              </a:cxn>
              <a:cxn ang="0">
                <a:pos x="7" y="19"/>
              </a:cxn>
              <a:cxn ang="0">
                <a:pos x="9" y="19"/>
              </a:cxn>
              <a:cxn ang="0">
                <a:pos x="9" y="21"/>
              </a:cxn>
              <a:cxn ang="0">
                <a:pos x="9" y="23"/>
              </a:cxn>
              <a:cxn ang="0">
                <a:pos x="11" y="23"/>
              </a:cxn>
              <a:cxn ang="0">
                <a:pos x="11" y="26"/>
              </a:cxn>
              <a:cxn ang="0">
                <a:pos x="11" y="28"/>
              </a:cxn>
              <a:cxn ang="0">
                <a:pos x="11" y="30"/>
              </a:cxn>
              <a:cxn ang="0">
                <a:pos x="11" y="32"/>
              </a:cxn>
              <a:cxn ang="0">
                <a:pos x="22" y="30"/>
              </a:cxn>
              <a:cxn ang="0">
                <a:pos x="22" y="28"/>
              </a:cxn>
              <a:cxn ang="0">
                <a:pos x="20" y="28"/>
              </a:cxn>
              <a:cxn ang="0">
                <a:pos x="20" y="26"/>
              </a:cxn>
              <a:cxn ang="0">
                <a:pos x="20" y="23"/>
              </a:cxn>
              <a:cxn ang="0">
                <a:pos x="20" y="21"/>
              </a:cxn>
              <a:cxn ang="0">
                <a:pos x="17" y="21"/>
              </a:cxn>
              <a:cxn ang="0">
                <a:pos x="17" y="19"/>
              </a:cxn>
              <a:cxn ang="0">
                <a:pos x="17" y="17"/>
              </a:cxn>
              <a:cxn ang="0">
                <a:pos x="15" y="15"/>
              </a:cxn>
              <a:cxn ang="0">
                <a:pos x="15" y="13"/>
              </a:cxn>
              <a:cxn ang="0">
                <a:pos x="13" y="13"/>
              </a:cxn>
              <a:cxn ang="0">
                <a:pos x="13" y="11"/>
              </a:cxn>
              <a:cxn ang="0">
                <a:pos x="13" y="9"/>
              </a:cxn>
              <a:cxn ang="0">
                <a:pos x="11" y="9"/>
              </a:cxn>
              <a:cxn ang="0">
                <a:pos x="11" y="6"/>
              </a:cxn>
              <a:cxn ang="0">
                <a:pos x="9" y="4"/>
              </a:cxn>
              <a:cxn ang="0">
                <a:pos x="9" y="2"/>
              </a:cxn>
              <a:cxn ang="0">
                <a:pos x="7" y="2"/>
              </a:cxn>
              <a:cxn ang="0">
                <a:pos x="7" y="0"/>
              </a:cxn>
              <a:cxn ang="0">
                <a:pos x="0" y="6"/>
              </a:cxn>
            </a:cxnLst>
            <a:rect l="0" t="0" r="r" b="b"/>
            <a:pathLst>
              <a:path w="23" h="33">
                <a:moveTo>
                  <a:pt x="0" y="6"/>
                </a:moveTo>
                <a:lnTo>
                  <a:pt x="0" y="9"/>
                </a:lnTo>
                <a:lnTo>
                  <a:pt x="3" y="9"/>
                </a:lnTo>
                <a:lnTo>
                  <a:pt x="3" y="11"/>
                </a:lnTo>
                <a:lnTo>
                  <a:pt x="3" y="13"/>
                </a:lnTo>
                <a:lnTo>
                  <a:pt x="5" y="13"/>
                </a:lnTo>
                <a:lnTo>
                  <a:pt x="5" y="15"/>
                </a:lnTo>
                <a:lnTo>
                  <a:pt x="7" y="15"/>
                </a:lnTo>
                <a:lnTo>
                  <a:pt x="7" y="17"/>
                </a:lnTo>
                <a:lnTo>
                  <a:pt x="7" y="19"/>
                </a:lnTo>
                <a:lnTo>
                  <a:pt x="9" y="19"/>
                </a:lnTo>
                <a:lnTo>
                  <a:pt x="9" y="21"/>
                </a:lnTo>
                <a:lnTo>
                  <a:pt x="9" y="23"/>
                </a:lnTo>
                <a:lnTo>
                  <a:pt x="11" y="23"/>
                </a:lnTo>
                <a:lnTo>
                  <a:pt x="11" y="26"/>
                </a:lnTo>
                <a:lnTo>
                  <a:pt x="11" y="28"/>
                </a:lnTo>
                <a:lnTo>
                  <a:pt x="11" y="30"/>
                </a:lnTo>
                <a:lnTo>
                  <a:pt x="11" y="32"/>
                </a:lnTo>
                <a:lnTo>
                  <a:pt x="22" y="30"/>
                </a:lnTo>
                <a:lnTo>
                  <a:pt x="22" y="28"/>
                </a:lnTo>
                <a:lnTo>
                  <a:pt x="20" y="28"/>
                </a:lnTo>
                <a:lnTo>
                  <a:pt x="20" y="26"/>
                </a:lnTo>
                <a:lnTo>
                  <a:pt x="20" y="23"/>
                </a:lnTo>
                <a:lnTo>
                  <a:pt x="20" y="21"/>
                </a:lnTo>
                <a:lnTo>
                  <a:pt x="17" y="21"/>
                </a:lnTo>
                <a:lnTo>
                  <a:pt x="17" y="19"/>
                </a:lnTo>
                <a:lnTo>
                  <a:pt x="17" y="17"/>
                </a:lnTo>
                <a:lnTo>
                  <a:pt x="15" y="15"/>
                </a:lnTo>
                <a:lnTo>
                  <a:pt x="15" y="13"/>
                </a:lnTo>
                <a:lnTo>
                  <a:pt x="13" y="13"/>
                </a:lnTo>
                <a:lnTo>
                  <a:pt x="13" y="11"/>
                </a:lnTo>
                <a:lnTo>
                  <a:pt x="13" y="9"/>
                </a:lnTo>
                <a:lnTo>
                  <a:pt x="11" y="9"/>
                </a:lnTo>
                <a:lnTo>
                  <a:pt x="11" y="6"/>
                </a:lnTo>
                <a:lnTo>
                  <a:pt x="9" y="4"/>
                </a:lnTo>
                <a:lnTo>
                  <a:pt x="9" y="2"/>
                </a:lnTo>
                <a:lnTo>
                  <a:pt x="7" y="2"/>
                </a:lnTo>
                <a:lnTo>
                  <a:pt x="7" y="0"/>
                </a:lnTo>
                <a:lnTo>
                  <a:pt x="0" y="6"/>
                </a:lnTo>
              </a:path>
            </a:pathLst>
          </a:custGeom>
          <a:solidFill>
            <a:srgbClr val="000000"/>
          </a:solidFill>
          <a:ln w="9525" cap="rnd">
            <a:noFill/>
            <a:round/>
            <a:headEnd/>
            <a:tailEnd/>
          </a:ln>
          <a:effectLst/>
        </p:spPr>
        <p:txBody>
          <a:bodyPr/>
          <a:lstStyle/>
          <a:p>
            <a:endParaRPr lang="en-US"/>
          </a:p>
        </p:txBody>
      </p:sp>
      <p:sp>
        <p:nvSpPr>
          <p:cNvPr id="39349" name="Freeform 437"/>
          <p:cNvSpPr>
            <a:spLocks/>
          </p:cNvSpPr>
          <p:nvPr/>
        </p:nvSpPr>
        <p:spPr bwMode="auto">
          <a:xfrm>
            <a:off x="2890838" y="2717800"/>
            <a:ext cx="31750" cy="33338"/>
          </a:xfrm>
          <a:custGeom>
            <a:avLst/>
            <a:gdLst/>
            <a:ahLst/>
            <a:cxnLst>
              <a:cxn ang="0">
                <a:pos x="0" y="5"/>
              </a:cxn>
              <a:cxn ang="0">
                <a:pos x="0" y="7"/>
              </a:cxn>
              <a:cxn ang="0">
                <a:pos x="0" y="9"/>
              </a:cxn>
              <a:cxn ang="0">
                <a:pos x="0" y="11"/>
              </a:cxn>
              <a:cxn ang="0">
                <a:pos x="0" y="13"/>
              </a:cxn>
              <a:cxn ang="0">
                <a:pos x="0" y="15"/>
              </a:cxn>
              <a:cxn ang="0">
                <a:pos x="0" y="17"/>
              </a:cxn>
              <a:cxn ang="0">
                <a:pos x="3" y="17"/>
              </a:cxn>
              <a:cxn ang="0">
                <a:pos x="16" y="11"/>
              </a:cxn>
              <a:cxn ang="0">
                <a:pos x="16" y="9"/>
              </a:cxn>
              <a:cxn ang="0">
                <a:pos x="16" y="7"/>
              </a:cxn>
              <a:cxn ang="0">
                <a:pos x="16" y="5"/>
              </a:cxn>
              <a:cxn ang="0">
                <a:pos x="16" y="3"/>
              </a:cxn>
              <a:cxn ang="0">
                <a:pos x="16" y="0"/>
              </a:cxn>
              <a:cxn ang="0">
                <a:pos x="0" y="5"/>
              </a:cxn>
            </a:cxnLst>
            <a:rect l="0" t="0" r="r" b="b"/>
            <a:pathLst>
              <a:path w="17" h="18">
                <a:moveTo>
                  <a:pt x="0" y="5"/>
                </a:moveTo>
                <a:lnTo>
                  <a:pt x="0" y="7"/>
                </a:lnTo>
                <a:lnTo>
                  <a:pt x="0" y="9"/>
                </a:lnTo>
                <a:lnTo>
                  <a:pt x="0" y="11"/>
                </a:lnTo>
                <a:lnTo>
                  <a:pt x="0" y="13"/>
                </a:lnTo>
                <a:lnTo>
                  <a:pt x="0" y="15"/>
                </a:lnTo>
                <a:lnTo>
                  <a:pt x="0" y="17"/>
                </a:lnTo>
                <a:lnTo>
                  <a:pt x="3" y="17"/>
                </a:lnTo>
                <a:lnTo>
                  <a:pt x="16" y="11"/>
                </a:lnTo>
                <a:lnTo>
                  <a:pt x="16" y="9"/>
                </a:lnTo>
                <a:lnTo>
                  <a:pt x="16" y="7"/>
                </a:lnTo>
                <a:lnTo>
                  <a:pt x="16" y="5"/>
                </a:lnTo>
                <a:lnTo>
                  <a:pt x="16" y="3"/>
                </a:lnTo>
                <a:lnTo>
                  <a:pt x="16" y="0"/>
                </a:lnTo>
                <a:lnTo>
                  <a:pt x="0" y="5"/>
                </a:lnTo>
              </a:path>
            </a:pathLst>
          </a:custGeom>
          <a:solidFill>
            <a:srgbClr val="000000"/>
          </a:solidFill>
          <a:ln w="9525" cap="rnd">
            <a:noFill/>
            <a:round/>
            <a:headEnd/>
            <a:tailEnd/>
          </a:ln>
          <a:effectLst/>
        </p:spPr>
        <p:txBody>
          <a:bodyPr/>
          <a:lstStyle/>
          <a:p>
            <a:endParaRPr lang="en-US"/>
          </a:p>
        </p:txBody>
      </p:sp>
      <p:sp>
        <p:nvSpPr>
          <p:cNvPr id="39350" name="Freeform 438"/>
          <p:cNvSpPr>
            <a:spLocks/>
          </p:cNvSpPr>
          <p:nvPr/>
        </p:nvSpPr>
        <p:spPr bwMode="auto">
          <a:xfrm>
            <a:off x="2871788" y="2692400"/>
            <a:ext cx="38100" cy="36513"/>
          </a:xfrm>
          <a:custGeom>
            <a:avLst/>
            <a:gdLst/>
            <a:ahLst/>
            <a:cxnLst>
              <a:cxn ang="0">
                <a:pos x="0" y="6"/>
              </a:cxn>
              <a:cxn ang="0">
                <a:pos x="2" y="8"/>
              </a:cxn>
              <a:cxn ang="0">
                <a:pos x="4" y="8"/>
              </a:cxn>
              <a:cxn ang="0">
                <a:pos x="4" y="10"/>
              </a:cxn>
              <a:cxn ang="0">
                <a:pos x="6" y="10"/>
              </a:cxn>
              <a:cxn ang="0">
                <a:pos x="6" y="12"/>
              </a:cxn>
              <a:cxn ang="0">
                <a:pos x="6" y="14"/>
              </a:cxn>
              <a:cxn ang="0">
                <a:pos x="8" y="14"/>
              </a:cxn>
              <a:cxn ang="0">
                <a:pos x="8" y="17"/>
              </a:cxn>
              <a:cxn ang="0">
                <a:pos x="10" y="17"/>
              </a:cxn>
              <a:cxn ang="0">
                <a:pos x="10" y="19"/>
              </a:cxn>
              <a:cxn ang="0">
                <a:pos x="19" y="14"/>
              </a:cxn>
              <a:cxn ang="0">
                <a:pos x="17" y="14"/>
              </a:cxn>
              <a:cxn ang="0">
                <a:pos x="17" y="12"/>
              </a:cxn>
              <a:cxn ang="0">
                <a:pos x="17" y="10"/>
              </a:cxn>
              <a:cxn ang="0">
                <a:pos x="15" y="10"/>
              </a:cxn>
              <a:cxn ang="0">
                <a:pos x="15" y="8"/>
              </a:cxn>
              <a:cxn ang="0">
                <a:pos x="12" y="6"/>
              </a:cxn>
              <a:cxn ang="0">
                <a:pos x="10" y="4"/>
              </a:cxn>
              <a:cxn ang="0">
                <a:pos x="10" y="2"/>
              </a:cxn>
              <a:cxn ang="0">
                <a:pos x="8" y="2"/>
              </a:cxn>
              <a:cxn ang="0">
                <a:pos x="6" y="0"/>
              </a:cxn>
              <a:cxn ang="0">
                <a:pos x="0" y="6"/>
              </a:cxn>
            </a:cxnLst>
            <a:rect l="0" t="0" r="r" b="b"/>
            <a:pathLst>
              <a:path w="20" h="20">
                <a:moveTo>
                  <a:pt x="0" y="6"/>
                </a:moveTo>
                <a:lnTo>
                  <a:pt x="2" y="8"/>
                </a:lnTo>
                <a:lnTo>
                  <a:pt x="4" y="8"/>
                </a:lnTo>
                <a:lnTo>
                  <a:pt x="4" y="10"/>
                </a:lnTo>
                <a:lnTo>
                  <a:pt x="6" y="10"/>
                </a:lnTo>
                <a:lnTo>
                  <a:pt x="6" y="12"/>
                </a:lnTo>
                <a:lnTo>
                  <a:pt x="6" y="14"/>
                </a:lnTo>
                <a:lnTo>
                  <a:pt x="8" y="14"/>
                </a:lnTo>
                <a:lnTo>
                  <a:pt x="8" y="17"/>
                </a:lnTo>
                <a:lnTo>
                  <a:pt x="10" y="17"/>
                </a:lnTo>
                <a:lnTo>
                  <a:pt x="10" y="19"/>
                </a:lnTo>
                <a:lnTo>
                  <a:pt x="19" y="14"/>
                </a:lnTo>
                <a:lnTo>
                  <a:pt x="17" y="14"/>
                </a:lnTo>
                <a:lnTo>
                  <a:pt x="17" y="12"/>
                </a:lnTo>
                <a:lnTo>
                  <a:pt x="17" y="10"/>
                </a:lnTo>
                <a:lnTo>
                  <a:pt x="15" y="10"/>
                </a:lnTo>
                <a:lnTo>
                  <a:pt x="15" y="8"/>
                </a:lnTo>
                <a:lnTo>
                  <a:pt x="12" y="6"/>
                </a:lnTo>
                <a:lnTo>
                  <a:pt x="10" y="4"/>
                </a:lnTo>
                <a:lnTo>
                  <a:pt x="10" y="2"/>
                </a:lnTo>
                <a:lnTo>
                  <a:pt x="8" y="2"/>
                </a:lnTo>
                <a:lnTo>
                  <a:pt x="6" y="0"/>
                </a:lnTo>
                <a:lnTo>
                  <a:pt x="0" y="6"/>
                </a:lnTo>
              </a:path>
            </a:pathLst>
          </a:custGeom>
          <a:solidFill>
            <a:srgbClr val="000000"/>
          </a:solidFill>
          <a:ln w="9525" cap="rnd">
            <a:noFill/>
            <a:round/>
            <a:headEnd/>
            <a:tailEnd/>
          </a:ln>
          <a:effectLst/>
        </p:spPr>
        <p:txBody>
          <a:bodyPr/>
          <a:lstStyle/>
          <a:p>
            <a:endParaRPr lang="en-US"/>
          </a:p>
        </p:txBody>
      </p:sp>
      <p:sp>
        <p:nvSpPr>
          <p:cNvPr id="39351" name="Freeform 439"/>
          <p:cNvSpPr>
            <a:spLocks/>
          </p:cNvSpPr>
          <p:nvPr/>
        </p:nvSpPr>
        <p:spPr bwMode="auto">
          <a:xfrm>
            <a:off x="2862263" y="2668588"/>
            <a:ext cx="31750" cy="36512"/>
          </a:xfrm>
          <a:custGeom>
            <a:avLst/>
            <a:gdLst/>
            <a:ahLst/>
            <a:cxnLst>
              <a:cxn ang="0">
                <a:pos x="0" y="6"/>
              </a:cxn>
              <a:cxn ang="0">
                <a:pos x="0" y="8"/>
              </a:cxn>
              <a:cxn ang="0">
                <a:pos x="4" y="8"/>
              </a:cxn>
              <a:cxn ang="0">
                <a:pos x="4" y="10"/>
              </a:cxn>
              <a:cxn ang="0">
                <a:pos x="4" y="13"/>
              </a:cxn>
              <a:cxn ang="0">
                <a:pos x="4" y="15"/>
              </a:cxn>
              <a:cxn ang="0">
                <a:pos x="4" y="17"/>
              </a:cxn>
              <a:cxn ang="0">
                <a:pos x="7" y="19"/>
              </a:cxn>
              <a:cxn ang="0">
                <a:pos x="16" y="13"/>
              </a:cxn>
              <a:cxn ang="0">
                <a:pos x="16" y="10"/>
              </a:cxn>
              <a:cxn ang="0">
                <a:pos x="16" y="8"/>
              </a:cxn>
              <a:cxn ang="0">
                <a:pos x="16" y="6"/>
              </a:cxn>
              <a:cxn ang="0">
                <a:pos x="13" y="4"/>
              </a:cxn>
              <a:cxn ang="0">
                <a:pos x="13" y="2"/>
              </a:cxn>
              <a:cxn ang="0">
                <a:pos x="10" y="0"/>
              </a:cxn>
              <a:cxn ang="0">
                <a:pos x="0" y="6"/>
              </a:cxn>
            </a:cxnLst>
            <a:rect l="0" t="0" r="r" b="b"/>
            <a:pathLst>
              <a:path w="17" h="20">
                <a:moveTo>
                  <a:pt x="0" y="6"/>
                </a:moveTo>
                <a:lnTo>
                  <a:pt x="0" y="8"/>
                </a:lnTo>
                <a:lnTo>
                  <a:pt x="4" y="8"/>
                </a:lnTo>
                <a:lnTo>
                  <a:pt x="4" y="10"/>
                </a:lnTo>
                <a:lnTo>
                  <a:pt x="4" y="13"/>
                </a:lnTo>
                <a:lnTo>
                  <a:pt x="4" y="15"/>
                </a:lnTo>
                <a:lnTo>
                  <a:pt x="4" y="17"/>
                </a:lnTo>
                <a:lnTo>
                  <a:pt x="7" y="19"/>
                </a:lnTo>
                <a:lnTo>
                  <a:pt x="16" y="13"/>
                </a:lnTo>
                <a:lnTo>
                  <a:pt x="16" y="10"/>
                </a:lnTo>
                <a:lnTo>
                  <a:pt x="16" y="8"/>
                </a:lnTo>
                <a:lnTo>
                  <a:pt x="16" y="6"/>
                </a:lnTo>
                <a:lnTo>
                  <a:pt x="13" y="4"/>
                </a:lnTo>
                <a:lnTo>
                  <a:pt x="13" y="2"/>
                </a:lnTo>
                <a:lnTo>
                  <a:pt x="10" y="0"/>
                </a:lnTo>
                <a:lnTo>
                  <a:pt x="0" y="6"/>
                </a:lnTo>
              </a:path>
            </a:pathLst>
          </a:custGeom>
          <a:solidFill>
            <a:srgbClr val="000000"/>
          </a:solidFill>
          <a:ln w="9525" cap="rnd">
            <a:noFill/>
            <a:round/>
            <a:headEnd/>
            <a:tailEnd/>
          </a:ln>
          <a:effectLst/>
        </p:spPr>
        <p:txBody>
          <a:bodyPr/>
          <a:lstStyle/>
          <a:p>
            <a:endParaRPr lang="en-US"/>
          </a:p>
        </p:txBody>
      </p:sp>
      <p:sp>
        <p:nvSpPr>
          <p:cNvPr id="39352" name="Freeform 440"/>
          <p:cNvSpPr>
            <a:spLocks/>
          </p:cNvSpPr>
          <p:nvPr/>
        </p:nvSpPr>
        <p:spPr bwMode="auto">
          <a:xfrm>
            <a:off x="2855913" y="2665413"/>
            <a:ext cx="31750" cy="30162"/>
          </a:xfrm>
          <a:custGeom>
            <a:avLst/>
            <a:gdLst/>
            <a:ahLst/>
            <a:cxnLst>
              <a:cxn ang="0">
                <a:pos x="0" y="4"/>
              </a:cxn>
              <a:cxn ang="0">
                <a:pos x="0" y="8"/>
              </a:cxn>
              <a:cxn ang="0">
                <a:pos x="0" y="12"/>
              </a:cxn>
              <a:cxn ang="0">
                <a:pos x="2" y="12"/>
              </a:cxn>
              <a:cxn ang="0">
                <a:pos x="2" y="16"/>
              </a:cxn>
              <a:cxn ang="0">
                <a:pos x="5" y="16"/>
              </a:cxn>
              <a:cxn ang="0">
                <a:pos x="16" y="4"/>
              </a:cxn>
              <a:cxn ang="0">
                <a:pos x="13" y="4"/>
              </a:cxn>
              <a:cxn ang="0">
                <a:pos x="13" y="0"/>
              </a:cxn>
              <a:cxn ang="0">
                <a:pos x="13" y="4"/>
              </a:cxn>
              <a:cxn ang="0">
                <a:pos x="0" y="4"/>
              </a:cxn>
            </a:cxnLst>
            <a:rect l="0" t="0" r="r" b="b"/>
            <a:pathLst>
              <a:path w="17" h="17">
                <a:moveTo>
                  <a:pt x="0" y="4"/>
                </a:moveTo>
                <a:lnTo>
                  <a:pt x="0" y="8"/>
                </a:lnTo>
                <a:lnTo>
                  <a:pt x="0" y="12"/>
                </a:lnTo>
                <a:lnTo>
                  <a:pt x="2" y="12"/>
                </a:lnTo>
                <a:lnTo>
                  <a:pt x="2" y="16"/>
                </a:lnTo>
                <a:lnTo>
                  <a:pt x="5" y="16"/>
                </a:lnTo>
                <a:lnTo>
                  <a:pt x="16" y="4"/>
                </a:lnTo>
                <a:lnTo>
                  <a:pt x="13" y="4"/>
                </a:lnTo>
                <a:lnTo>
                  <a:pt x="13" y="0"/>
                </a:lnTo>
                <a:lnTo>
                  <a:pt x="13" y="4"/>
                </a:lnTo>
                <a:lnTo>
                  <a:pt x="0" y="4"/>
                </a:lnTo>
              </a:path>
            </a:pathLst>
          </a:custGeom>
          <a:solidFill>
            <a:srgbClr val="000000"/>
          </a:solidFill>
          <a:ln w="9525" cap="rnd">
            <a:noFill/>
            <a:round/>
            <a:headEnd/>
            <a:tailEnd/>
          </a:ln>
          <a:effectLst/>
        </p:spPr>
        <p:txBody>
          <a:bodyPr/>
          <a:lstStyle/>
          <a:p>
            <a:endParaRPr lang="en-US"/>
          </a:p>
        </p:txBody>
      </p:sp>
      <p:sp>
        <p:nvSpPr>
          <p:cNvPr id="39353" name="Freeform 441"/>
          <p:cNvSpPr>
            <a:spLocks/>
          </p:cNvSpPr>
          <p:nvPr/>
        </p:nvSpPr>
        <p:spPr bwMode="auto">
          <a:xfrm>
            <a:off x="2855913" y="2620963"/>
            <a:ext cx="31750" cy="49212"/>
          </a:xfrm>
          <a:custGeom>
            <a:avLst/>
            <a:gdLst/>
            <a:ahLst/>
            <a:cxnLst>
              <a:cxn ang="0">
                <a:pos x="4" y="0"/>
              </a:cxn>
              <a:cxn ang="0">
                <a:pos x="4" y="2"/>
              </a:cxn>
              <a:cxn ang="0">
                <a:pos x="4" y="5"/>
              </a:cxn>
              <a:cxn ang="0">
                <a:pos x="4" y="7"/>
              </a:cxn>
              <a:cxn ang="0">
                <a:pos x="2" y="7"/>
              </a:cxn>
              <a:cxn ang="0">
                <a:pos x="2" y="9"/>
              </a:cxn>
              <a:cxn ang="0">
                <a:pos x="2" y="11"/>
              </a:cxn>
              <a:cxn ang="0">
                <a:pos x="2" y="13"/>
              </a:cxn>
              <a:cxn ang="0">
                <a:pos x="0" y="15"/>
              </a:cxn>
              <a:cxn ang="0">
                <a:pos x="0" y="17"/>
              </a:cxn>
              <a:cxn ang="0">
                <a:pos x="0" y="19"/>
              </a:cxn>
              <a:cxn ang="0">
                <a:pos x="0" y="22"/>
              </a:cxn>
              <a:cxn ang="0">
                <a:pos x="0" y="24"/>
              </a:cxn>
              <a:cxn ang="0">
                <a:pos x="0" y="26"/>
              </a:cxn>
              <a:cxn ang="0">
                <a:pos x="11" y="26"/>
              </a:cxn>
              <a:cxn ang="0">
                <a:pos x="11" y="24"/>
              </a:cxn>
              <a:cxn ang="0">
                <a:pos x="11" y="22"/>
              </a:cxn>
              <a:cxn ang="0">
                <a:pos x="11" y="19"/>
              </a:cxn>
              <a:cxn ang="0">
                <a:pos x="11" y="17"/>
              </a:cxn>
              <a:cxn ang="0">
                <a:pos x="13" y="15"/>
              </a:cxn>
              <a:cxn ang="0">
                <a:pos x="13" y="13"/>
              </a:cxn>
              <a:cxn ang="0">
                <a:pos x="13" y="11"/>
              </a:cxn>
              <a:cxn ang="0">
                <a:pos x="16" y="9"/>
              </a:cxn>
              <a:cxn ang="0">
                <a:pos x="16" y="7"/>
              </a:cxn>
              <a:cxn ang="0">
                <a:pos x="16" y="5"/>
              </a:cxn>
              <a:cxn ang="0">
                <a:pos x="16" y="2"/>
              </a:cxn>
              <a:cxn ang="0">
                <a:pos x="16" y="0"/>
              </a:cxn>
              <a:cxn ang="0">
                <a:pos x="4" y="0"/>
              </a:cxn>
            </a:cxnLst>
            <a:rect l="0" t="0" r="r" b="b"/>
            <a:pathLst>
              <a:path w="17" h="27">
                <a:moveTo>
                  <a:pt x="4" y="0"/>
                </a:moveTo>
                <a:lnTo>
                  <a:pt x="4" y="2"/>
                </a:lnTo>
                <a:lnTo>
                  <a:pt x="4" y="5"/>
                </a:lnTo>
                <a:lnTo>
                  <a:pt x="4" y="7"/>
                </a:lnTo>
                <a:lnTo>
                  <a:pt x="2" y="7"/>
                </a:lnTo>
                <a:lnTo>
                  <a:pt x="2" y="9"/>
                </a:lnTo>
                <a:lnTo>
                  <a:pt x="2" y="11"/>
                </a:lnTo>
                <a:lnTo>
                  <a:pt x="2" y="13"/>
                </a:lnTo>
                <a:lnTo>
                  <a:pt x="0" y="15"/>
                </a:lnTo>
                <a:lnTo>
                  <a:pt x="0" y="17"/>
                </a:lnTo>
                <a:lnTo>
                  <a:pt x="0" y="19"/>
                </a:lnTo>
                <a:lnTo>
                  <a:pt x="0" y="22"/>
                </a:lnTo>
                <a:lnTo>
                  <a:pt x="0" y="24"/>
                </a:lnTo>
                <a:lnTo>
                  <a:pt x="0" y="26"/>
                </a:lnTo>
                <a:lnTo>
                  <a:pt x="11" y="26"/>
                </a:lnTo>
                <a:lnTo>
                  <a:pt x="11" y="24"/>
                </a:lnTo>
                <a:lnTo>
                  <a:pt x="11" y="22"/>
                </a:lnTo>
                <a:lnTo>
                  <a:pt x="11" y="19"/>
                </a:lnTo>
                <a:lnTo>
                  <a:pt x="11" y="17"/>
                </a:lnTo>
                <a:lnTo>
                  <a:pt x="13" y="15"/>
                </a:lnTo>
                <a:lnTo>
                  <a:pt x="13" y="13"/>
                </a:lnTo>
                <a:lnTo>
                  <a:pt x="13" y="11"/>
                </a:lnTo>
                <a:lnTo>
                  <a:pt x="16" y="9"/>
                </a:lnTo>
                <a:lnTo>
                  <a:pt x="16" y="7"/>
                </a:lnTo>
                <a:lnTo>
                  <a:pt x="16" y="5"/>
                </a:lnTo>
                <a:lnTo>
                  <a:pt x="16" y="2"/>
                </a:lnTo>
                <a:lnTo>
                  <a:pt x="16" y="0"/>
                </a:lnTo>
                <a:lnTo>
                  <a:pt x="4" y="0"/>
                </a:lnTo>
              </a:path>
            </a:pathLst>
          </a:custGeom>
          <a:solidFill>
            <a:srgbClr val="000000"/>
          </a:solidFill>
          <a:ln w="9525" cap="rnd">
            <a:noFill/>
            <a:round/>
            <a:headEnd/>
            <a:tailEnd/>
          </a:ln>
          <a:effectLst/>
        </p:spPr>
        <p:txBody>
          <a:bodyPr/>
          <a:lstStyle/>
          <a:p>
            <a:endParaRPr lang="en-US"/>
          </a:p>
        </p:txBody>
      </p:sp>
      <p:sp>
        <p:nvSpPr>
          <p:cNvPr id="39354" name="Freeform 442"/>
          <p:cNvSpPr>
            <a:spLocks/>
          </p:cNvSpPr>
          <p:nvPr/>
        </p:nvSpPr>
        <p:spPr bwMode="auto">
          <a:xfrm>
            <a:off x="2862263" y="2606675"/>
            <a:ext cx="31750" cy="31750"/>
          </a:xfrm>
          <a:custGeom>
            <a:avLst/>
            <a:gdLst/>
            <a:ahLst/>
            <a:cxnLst>
              <a:cxn ang="0">
                <a:pos x="8" y="0"/>
              </a:cxn>
              <a:cxn ang="0">
                <a:pos x="11" y="0"/>
              </a:cxn>
              <a:cxn ang="0">
                <a:pos x="8" y="0"/>
              </a:cxn>
              <a:cxn ang="0">
                <a:pos x="6" y="4"/>
              </a:cxn>
              <a:cxn ang="0">
                <a:pos x="3" y="4"/>
              </a:cxn>
              <a:cxn ang="0">
                <a:pos x="3" y="8"/>
              </a:cxn>
              <a:cxn ang="0">
                <a:pos x="0" y="8"/>
              </a:cxn>
              <a:cxn ang="0">
                <a:pos x="0" y="12"/>
              </a:cxn>
              <a:cxn ang="0">
                <a:pos x="0" y="16"/>
              </a:cxn>
              <a:cxn ang="0">
                <a:pos x="11" y="16"/>
              </a:cxn>
              <a:cxn ang="0">
                <a:pos x="13" y="16"/>
              </a:cxn>
              <a:cxn ang="0">
                <a:pos x="16" y="16"/>
              </a:cxn>
              <a:cxn ang="0">
                <a:pos x="8" y="0"/>
              </a:cxn>
            </a:cxnLst>
            <a:rect l="0" t="0" r="r" b="b"/>
            <a:pathLst>
              <a:path w="17" h="17">
                <a:moveTo>
                  <a:pt x="8" y="0"/>
                </a:moveTo>
                <a:lnTo>
                  <a:pt x="11" y="0"/>
                </a:lnTo>
                <a:lnTo>
                  <a:pt x="8" y="0"/>
                </a:lnTo>
                <a:lnTo>
                  <a:pt x="6" y="4"/>
                </a:lnTo>
                <a:lnTo>
                  <a:pt x="3" y="4"/>
                </a:lnTo>
                <a:lnTo>
                  <a:pt x="3" y="8"/>
                </a:lnTo>
                <a:lnTo>
                  <a:pt x="0" y="8"/>
                </a:lnTo>
                <a:lnTo>
                  <a:pt x="0" y="12"/>
                </a:lnTo>
                <a:lnTo>
                  <a:pt x="0" y="16"/>
                </a:lnTo>
                <a:lnTo>
                  <a:pt x="11" y="16"/>
                </a:lnTo>
                <a:lnTo>
                  <a:pt x="13" y="16"/>
                </a:lnTo>
                <a:lnTo>
                  <a:pt x="16" y="16"/>
                </a:lnTo>
                <a:lnTo>
                  <a:pt x="8" y="0"/>
                </a:lnTo>
              </a:path>
            </a:pathLst>
          </a:custGeom>
          <a:solidFill>
            <a:srgbClr val="000000"/>
          </a:solidFill>
          <a:ln w="9525" cap="rnd">
            <a:noFill/>
            <a:round/>
            <a:headEnd/>
            <a:tailEnd/>
          </a:ln>
          <a:effectLst/>
        </p:spPr>
        <p:txBody>
          <a:bodyPr/>
          <a:lstStyle/>
          <a:p>
            <a:endParaRPr lang="en-US"/>
          </a:p>
        </p:txBody>
      </p:sp>
      <p:sp>
        <p:nvSpPr>
          <p:cNvPr id="39355" name="Freeform 443"/>
          <p:cNvSpPr>
            <a:spLocks/>
          </p:cNvSpPr>
          <p:nvPr/>
        </p:nvSpPr>
        <p:spPr bwMode="auto">
          <a:xfrm>
            <a:off x="2876550" y="2606675"/>
            <a:ext cx="30163" cy="31750"/>
          </a:xfrm>
          <a:custGeom>
            <a:avLst/>
            <a:gdLst/>
            <a:ahLst/>
            <a:cxnLst>
              <a:cxn ang="0">
                <a:pos x="0" y="0"/>
              </a:cxn>
              <a:cxn ang="0">
                <a:pos x="10" y="8"/>
              </a:cxn>
              <a:cxn ang="0">
                <a:pos x="16" y="16"/>
              </a:cxn>
              <a:cxn ang="0">
                <a:pos x="0" y="0"/>
              </a:cxn>
            </a:cxnLst>
            <a:rect l="0" t="0" r="r" b="b"/>
            <a:pathLst>
              <a:path w="17" h="17">
                <a:moveTo>
                  <a:pt x="0" y="0"/>
                </a:moveTo>
                <a:lnTo>
                  <a:pt x="1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39356" name="Freeform 444"/>
          <p:cNvSpPr>
            <a:spLocks/>
          </p:cNvSpPr>
          <p:nvPr/>
        </p:nvSpPr>
        <p:spPr bwMode="auto">
          <a:xfrm>
            <a:off x="2876550" y="2600325"/>
            <a:ext cx="30163" cy="30163"/>
          </a:xfrm>
          <a:custGeom>
            <a:avLst/>
            <a:gdLst/>
            <a:ahLst/>
            <a:cxnLst>
              <a:cxn ang="0">
                <a:pos x="4" y="0"/>
              </a:cxn>
              <a:cxn ang="0">
                <a:pos x="0" y="2"/>
              </a:cxn>
              <a:cxn ang="0">
                <a:pos x="0" y="5"/>
              </a:cxn>
              <a:cxn ang="0">
                <a:pos x="0" y="8"/>
              </a:cxn>
              <a:cxn ang="0">
                <a:pos x="0" y="5"/>
              </a:cxn>
              <a:cxn ang="0">
                <a:pos x="4" y="5"/>
              </a:cxn>
              <a:cxn ang="0">
                <a:pos x="0" y="5"/>
              </a:cxn>
              <a:cxn ang="0">
                <a:pos x="12" y="16"/>
              </a:cxn>
              <a:cxn ang="0">
                <a:pos x="12" y="13"/>
              </a:cxn>
              <a:cxn ang="0">
                <a:pos x="16" y="13"/>
              </a:cxn>
              <a:cxn ang="0">
                <a:pos x="16" y="10"/>
              </a:cxn>
              <a:cxn ang="0">
                <a:pos x="16" y="8"/>
              </a:cxn>
              <a:cxn ang="0">
                <a:pos x="16" y="5"/>
              </a:cxn>
              <a:cxn ang="0">
                <a:pos x="16" y="8"/>
              </a:cxn>
              <a:cxn ang="0">
                <a:pos x="12" y="10"/>
              </a:cxn>
              <a:cxn ang="0">
                <a:pos x="4" y="0"/>
              </a:cxn>
            </a:cxnLst>
            <a:rect l="0" t="0" r="r" b="b"/>
            <a:pathLst>
              <a:path w="17" h="17">
                <a:moveTo>
                  <a:pt x="4" y="0"/>
                </a:moveTo>
                <a:lnTo>
                  <a:pt x="0" y="2"/>
                </a:lnTo>
                <a:lnTo>
                  <a:pt x="0" y="5"/>
                </a:lnTo>
                <a:lnTo>
                  <a:pt x="0" y="8"/>
                </a:lnTo>
                <a:lnTo>
                  <a:pt x="0" y="5"/>
                </a:lnTo>
                <a:lnTo>
                  <a:pt x="4" y="5"/>
                </a:lnTo>
                <a:lnTo>
                  <a:pt x="0" y="5"/>
                </a:lnTo>
                <a:lnTo>
                  <a:pt x="12" y="16"/>
                </a:lnTo>
                <a:lnTo>
                  <a:pt x="12" y="13"/>
                </a:lnTo>
                <a:lnTo>
                  <a:pt x="16" y="13"/>
                </a:lnTo>
                <a:lnTo>
                  <a:pt x="16" y="10"/>
                </a:lnTo>
                <a:lnTo>
                  <a:pt x="16" y="8"/>
                </a:lnTo>
                <a:lnTo>
                  <a:pt x="16" y="5"/>
                </a:lnTo>
                <a:lnTo>
                  <a:pt x="16" y="8"/>
                </a:lnTo>
                <a:lnTo>
                  <a:pt x="12" y="10"/>
                </a:lnTo>
                <a:lnTo>
                  <a:pt x="4" y="0"/>
                </a:lnTo>
              </a:path>
            </a:pathLst>
          </a:custGeom>
          <a:solidFill>
            <a:srgbClr val="000000"/>
          </a:solidFill>
          <a:ln w="9525" cap="rnd">
            <a:noFill/>
            <a:round/>
            <a:headEnd/>
            <a:tailEnd/>
          </a:ln>
          <a:effectLst/>
        </p:spPr>
        <p:txBody>
          <a:bodyPr/>
          <a:lstStyle/>
          <a:p>
            <a:endParaRPr lang="en-US"/>
          </a:p>
        </p:txBody>
      </p:sp>
      <p:sp>
        <p:nvSpPr>
          <p:cNvPr id="39357" name="Freeform 445"/>
          <p:cNvSpPr>
            <a:spLocks/>
          </p:cNvSpPr>
          <p:nvPr/>
        </p:nvSpPr>
        <p:spPr bwMode="auto">
          <a:xfrm>
            <a:off x="2879725" y="2593975"/>
            <a:ext cx="31750" cy="31750"/>
          </a:xfrm>
          <a:custGeom>
            <a:avLst/>
            <a:gdLst/>
            <a:ahLst/>
            <a:cxnLst>
              <a:cxn ang="0">
                <a:pos x="4" y="4"/>
              </a:cxn>
              <a:cxn ang="0">
                <a:pos x="7" y="4"/>
              </a:cxn>
              <a:cxn ang="0">
                <a:pos x="7" y="0"/>
              </a:cxn>
              <a:cxn ang="0">
                <a:pos x="4" y="0"/>
              </a:cxn>
              <a:cxn ang="0">
                <a:pos x="2" y="4"/>
              </a:cxn>
              <a:cxn ang="0">
                <a:pos x="0" y="4"/>
              </a:cxn>
              <a:cxn ang="0">
                <a:pos x="4" y="16"/>
              </a:cxn>
              <a:cxn ang="0">
                <a:pos x="7" y="16"/>
              </a:cxn>
              <a:cxn ang="0">
                <a:pos x="9" y="16"/>
              </a:cxn>
              <a:cxn ang="0">
                <a:pos x="13" y="13"/>
              </a:cxn>
              <a:cxn ang="0">
                <a:pos x="16" y="13"/>
              </a:cxn>
              <a:cxn ang="0">
                <a:pos x="4" y="4"/>
              </a:cxn>
            </a:cxnLst>
            <a:rect l="0" t="0" r="r" b="b"/>
            <a:pathLst>
              <a:path w="17" h="17">
                <a:moveTo>
                  <a:pt x="4" y="4"/>
                </a:moveTo>
                <a:lnTo>
                  <a:pt x="7" y="4"/>
                </a:lnTo>
                <a:lnTo>
                  <a:pt x="7" y="0"/>
                </a:lnTo>
                <a:lnTo>
                  <a:pt x="4" y="0"/>
                </a:lnTo>
                <a:lnTo>
                  <a:pt x="2" y="4"/>
                </a:lnTo>
                <a:lnTo>
                  <a:pt x="0" y="4"/>
                </a:lnTo>
                <a:lnTo>
                  <a:pt x="4" y="16"/>
                </a:lnTo>
                <a:lnTo>
                  <a:pt x="7" y="16"/>
                </a:lnTo>
                <a:lnTo>
                  <a:pt x="9" y="16"/>
                </a:lnTo>
                <a:lnTo>
                  <a:pt x="13" y="13"/>
                </a:lnTo>
                <a:lnTo>
                  <a:pt x="16" y="13"/>
                </a:lnTo>
                <a:lnTo>
                  <a:pt x="4" y="4"/>
                </a:lnTo>
              </a:path>
            </a:pathLst>
          </a:custGeom>
          <a:solidFill>
            <a:srgbClr val="000000"/>
          </a:solidFill>
          <a:ln w="9525" cap="rnd">
            <a:noFill/>
            <a:round/>
            <a:headEnd/>
            <a:tailEnd/>
          </a:ln>
          <a:effectLst/>
        </p:spPr>
        <p:txBody>
          <a:bodyPr/>
          <a:lstStyle/>
          <a:p>
            <a:endParaRPr lang="en-US"/>
          </a:p>
        </p:txBody>
      </p:sp>
      <p:sp>
        <p:nvSpPr>
          <p:cNvPr id="39358" name="Freeform 446"/>
          <p:cNvSpPr>
            <a:spLocks/>
          </p:cNvSpPr>
          <p:nvPr/>
        </p:nvSpPr>
        <p:spPr bwMode="auto">
          <a:xfrm>
            <a:off x="2887663" y="2559050"/>
            <a:ext cx="49212" cy="53975"/>
          </a:xfrm>
          <a:custGeom>
            <a:avLst/>
            <a:gdLst/>
            <a:ahLst/>
            <a:cxnLst>
              <a:cxn ang="0">
                <a:pos x="17" y="0"/>
              </a:cxn>
              <a:cxn ang="0">
                <a:pos x="17" y="2"/>
              </a:cxn>
              <a:cxn ang="0">
                <a:pos x="15" y="2"/>
              </a:cxn>
              <a:cxn ang="0">
                <a:pos x="15" y="4"/>
              </a:cxn>
              <a:cxn ang="0">
                <a:pos x="15" y="7"/>
              </a:cxn>
              <a:cxn ang="0">
                <a:pos x="13" y="7"/>
              </a:cxn>
              <a:cxn ang="0">
                <a:pos x="13" y="9"/>
              </a:cxn>
              <a:cxn ang="0">
                <a:pos x="11" y="11"/>
              </a:cxn>
              <a:cxn ang="0">
                <a:pos x="11" y="13"/>
              </a:cxn>
              <a:cxn ang="0">
                <a:pos x="9" y="13"/>
              </a:cxn>
              <a:cxn ang="0">
                <a:pos x="9" y="15"/>
              </a:cxn>
              <a:cxn ang="0">
                <a:pos x="7" y="15"/>
              </a:cxn>
              <a:cxn ang="0">
                <a:pos x="7" y="17"/>
              </a:cxn>
              <a:cxn ang="0">
                <a:pos x="4" y="17"/>
              </a:cxn>
              <a:cxn ang="0">
                <a:pos x="4" y="19"/>
              </a:cxn>
              <a:cxn ang="0">
                <a:pos x="2" y="19"/>
              </a:cxn>
              <a:cxn ang="0">
                <a:pos x="2" y="22"/>
              </a:cxn>
              <a:cxn ang="0">
                <a:pos x="0" y="22"/>
              </a:cxn>
              <a:cxn ang="0">
                <a:pos x="9" y="28"/>
              </a:cxn>
              <a:cxn ang="0">
                <a:pos x="9" y="26"/>
              </a:cxn>
              <a:cxn ang="0">
                <a:pos x="11" y="26"/>
              </a:cxn>
              <a:cxn ang="0">
                <a:pos x="11" y="24"/>
              </a:cxn>
              <a:cxn ang="0">
                <a:pos x="13" y="24"/>
              </a:cxn>
              <a:cxn ang="0">
                <a:pos x="13" y="22"/>
              </a:cxn>
              <a:cxn ang="0">
                <a:pos x="15" y="22"/>
              </a:cxn>
              <a:cxn ang="0">
                <a:pos x="15" y="19"/>
              </a:cxn>
              <a:cxn ang="0">
                <a:pos x="17" y="17"/>
              </a:cxn>
              <a:cxn ang="0">
                <a:pos x="19" y="15"/>
              </a:cxn>
              <a:cxn ang="0">
                <a:pos x="19" y="13"/>
              </a:cxn>
              <a:cxn ang="0">
                <a:pos x="21" y="13"/>
              </a:cxn>
              <a:cxn ang="0">
                <a:pos x="21" y="11"/>
              </a:cxn>
              <a:cxn ang="0">
                <a:pos x="24" y="9"/>
              </a:cxn>
              <a:cxn ang="0">
                <a:pos x="24" y="7"/>
              </a:cxn>
              <a:cxn ang="0">
                <a:pos x="24" y="4"/>
              </a:cxn>
              <a:cxn ang="0">
                <a:pos x="26" y="4"/>
              </a:cxn>
              <a:cxn ang="0">
                <a:pos x="26" y="2"/>
              </a:cxn>
              <a:cxn ang="0">
                <a:pos x="26" y="0"/>
              </a:cxn>
              <a:cxn ang="0">
                <a:pos x="17" y="0"/>
              </a:cxn>
            </a:cxnLst>
            <a:rect l="0" t="0" r="r" b="b"/>
            <a:pathLst>
              <a:path w="27" h="29">
                <a:moveTo>
                  <a:pt x="17" y="0"/>
                </a:moveTo>
                <a:lnTo>
                  <a:pt x="17" y="2"/>
                </a:lnTo>
                <a:lnTo>
                  <a:pt x="15" y="2"/>
                </a:lnTo>
                <a:lnTo>
                  <a:pt x="15" y="4"/>
                </a:lnTo>
                <a:lnTo>
                  <a:pt x="15" y="7"/>
                </a:lnTo>
                <a:lnTo>
                  <a:pt x="13" y="7"/>
                </a:lnTo>
                <a:lnTo>
                  <a:pt x="13" y="9"/>
                </a:lnTo>
                <a:lnTo>
                  <a:pt x="11" y="11"/>
                </a:lnTo>
                <a:lnTo>
                  <a:pt x="11" y="13"/>
                </a:lnTo>
                <a:lnTo>
                  <a:pt x="9" y="13"/>
                </a:lnTo>
                <a:lnTo>
                  <a:pt x="9" y="15"/>
                </a:lnTo>
                <a:lnTo>
                  <a:pt x="7" y="15"/>
                </a:lnTo>
                <a:lnTo>
                  <a:pt x="7" y="17"/>
                </a:lnTo>
                <a:lnTo>
                  <a:pt x="4" y="17"/>
                </a:lnTo>
                <a:lnTo>
                  <a:pt x="4" y="19"/>
                </a:lnTo>
                <a:lnTo>
                  <a:pt x="2" y="19"/>
                </a:lnTo>
                <a:lnTo>
                  <a:pt x="2" y="22"/>
                </a:lnTo>
                <a:lnTo>
                  <a:pt x="0" y="22"/>
                </a:lnTo>
                <a:lnTo>
                  <a:pt x="9" y="28"/>
                </a:lnTo>
                <a:lnTo>
                  <a:pt x="9" y="26"/>
                </a:lnTo>
                <a:lnTo>
                  <a:pt x="11" y="26"/>
                </a:lnTo>
                <a:lnTo>
                  <a:pt x="11" y="24"/>
                </a:lnTo>
                <a:lnTo>
                  <a:pt x="13" y="24"/>
                </a:lnTo>
                <a:lnTo>
                  <a:pt x="13" y="22"/>
                </a:lnTo>
                <a:lnTo>
                  <a:pt x="15" y="22"/>
                </a:lnTo>
                <a:lnTo>
                  <a:pt x="15" y="19"/>
                </a:lnTo>
                <a:lnTo>
                  <a:pt x="17" y="17"/>
                </a:lnTo>
                <a:lnTo>
                  <a:pt x="19" y="15"/>
                </a:lnTo>
                <a:lnTo>
                  <a:pt x="19" y="13"/>
                </a:lnTo>
                <a:lnTo>
                  <a:pt x="21" y="13"/>
                </a:lnTo>
                <a:lnTo>
                  <a:pt x="21" y="11"/>
                </a:lnTo>
                <a:lnTo>
                  <a:pt x="24" y="9"/>
                </a:lnTo>
                <a:lnTo>
                  <a:pt x="24" y="7"/>
                </a:lnTo>
                <a:lnTo>
                  <a:pt x="24" y="4"/>
                </a:lnTo>
                <a:lnTo>
                  <a:pt x="26" y="4"/>
                </a:lnTo>
                <a:lnTo>
                  <a:pt x="26" y="2"/>
                </a:lnTo>
                <a:lnTo>
                  <a:pt x="26" y="0"/>
                </a:lnTo>
                <a:lnTo>
                  <a:pt x="17" y="0"/>
                </a:lnTo>
              </a:path>
            </a:pathLst>
          </a:custGeom>
          <a:solidFill>
            <a:srgbClr val="000000"/>
          </a:solidFill>
          <a:ln w="9525" cap="rnd">
            <a:noFill/>
            <a:round/>
            <a:headEnd/>
            <a:tailEnd/>
          </a:ln>
          <a:effectLst/>
        </p:spPr>
        <p:txBody>
          <a:bodyPr/>
          <a:lstStyle/>
          <a:p>
            <a:endParaRPr lang="en-US"/>
          </a:p>
        </p:txBody>
      </p:sp>
      <p:sp>
        <p:nvSpPr>
          <p:cNvPr id="39359" name="Freeform 447"/>
          <p:cNvSpPr>
            <a:spLocks/>
          </p:cNvSpPr>
          <p:nvPr/>
        </p:nvSpPr>
        <p:spPr bwMode="auto">
          <a:xfrm>
            <a:off x="2917825" y="2544763"/>
            <a:ext cx="31750" cy="31750"/>
          </a:xfrm>
          <a:custGeom>
            <a:avLst/>
            <a:gdLst/>
            <a:ahLst/>
            <a:cxnLst>
              <a:cxn ang="0">
                <a:pos x="11" y="0"/>
              </a:cxn>
              <a:cxn ang="0">
                <a:pos x="8" y="0"/>
              </a:cxn>
              <a:cxn ang="0">
                <a:pos x="8" y="3"/>
              </a:cxn>
              <a:cxn ang="0">
                <a:pos x="4" y="3"/>
              </a:cxn>
              <a:cxn ang="0">
                <a:pos x="2" y="3"/>
              </a:cxn>
              <a:cxn ang="0">
                <a:pos x="2" y="6"/>
              </a:cxn>
              <a:cxn ang="0">
                <a:pos x="0" y="6"/>
              </a:cxn>
              <a:cxn ang="0">
                <a:pos x="0" y="9"/>
              </a:cxn>
              <a:cxn ang="0">
                <a:pos x="0" y="12"/>
              </a:cxn>
              <a:cxn ang="0">
                <a:pos x="11" y="12"/>
              </a:cxn>
              <a:cxn ang="0">
                <a:pos x="11" y="16"/>
              </a:cxn>
              <a:cxn ang="0">
                <a:pos x="11" y="12"/>
              </a:cxn>
              <a:cxn ang="0">
                <a:pos x="13" y="12"/>
              </a:cxn>
              <a:cxn ang="0">
                <a:pos x="16" y="12"/>
              </a:cxn>
              <a:cxn ang="0">
                <a:pos x="16" y="9"/>
              </a:cxn>
              <a:cxn ang="0">
                <a:pos x="11" y="0"/>
              </a:cxn>
            </a:cxnLst>
            <a:rect l="0" t="0" r="r" b="b"/>
            <a:pathLst>
              <a:path w="17" h="17">
                <a:moveTo>
                  <a:pt x="11" y="0"/>
                </a:moveTo>
                <a:lnTo>
                  <a:pt x="8" y="0"/>
                </a:lnTo>
                <a:lnTo>
                  <a:pt x="8" y="3"/>
                </a:lnTo>
                <a:lnTo>
                  <a:pt x="4" y="3"/>
                </a:lnTo>
                <a:lnTo>
                  <a:pt x="2" y="3"/>
                </a:lnTo>
                <a:lnTo>
                  <a:pt x="2" y="6"/>
                </a:lnTo>
                <a:lnTo>
                  <a:pt x="0" y="6"/>
                </a:lnTo>
                <a:lnTo>
                  <a:pt x="0" y="9"/>
                </a:lnTo>
                <a:lnTo>
                  <a:pt x="0" y="12"/>
                </a:lnTo>
                <a:lnTo>
                  <a:pt x="11" y="12"/>
                </a:lnTo>
                <a:lnTo>
                  <a:pt x="11" y="16"/>
                </a:lnTo>
                <a:lnTo>
                  <a:pt x="11" y="12"/>
                </a:lnTo>
                <a:lnTo>
                  <a:pt x="13" y="12"/>
                </a:lnTo>
                <a:lnTo>
                  <a:pt x="16" y="12"/>
                </a:lnTo>
                <a:lnTo>
                  <a:pt x="16" y="9"/>
                </a:lnTo>
                <a:lnTo>
                  <a:pt x="11" y="0"/>
                </a:lnTo>
              </a:path>
            </a:pathLst>
          </a:custGeom>
          <a:solidFill>
            <a:srgbClr val="000000"/>
          </a:solidFill>
          <a:ln w="9525" cap="rnd">
            <a:noFill/>
            <a:round/>
            <a:headEnd/>
            <a:tailEnd/>
          </a:ln>
          <a:effectLst/>
        </p:spPr>
        <p:txBody>
          <a:bodyPr/>
          <a:lstStyle/>
          <a:p>
            <a:endParaRPr lang="en-US"/>
          </a:p>
        </p:txBody>
      </p:sp>
      <p:sp>
        <p:nvSpPr>
          <p:cNvPr id="39360" name="Freeform 448"/>
          <p:cNvSpPr>
            <a:spLocks/>
          </p:cNvSpPr>
          <p:nvPr/>
        </p:nvSpPr>
        <p:spPr bwMode="auto">
          <a:xfrm>
            <a:off x="2935288" y="2544763"/>
            <a:ext cx="31750" cy="31750"/>
          </a:xfrm>
          <a:custGeom>
            <a:avLst/>
            <a:gdLst/>
            <a:ahLst/>
            <a:cxnLst>
              <a:cxn ang="0">
                <a:pos x="0" y="0"/>
              </a:cxn>
              <a:cxn ang="0">
                <a:pos x="8" y="5"/>
              </a:cxn>
              <a:cxn ang="0">
                <a:pos x="16" y="16"/>
              </a:cxn>
              <a:cxn ang="0">
                <a:pos x="0" y="0"/>
              </a:cxn>
            </a:cxnLst>
            <a:rect l="0" t="0" r="r" b="b"/>
            <a:pathLst>
              <a:path w="17" h="17">
                <a:moveTo>
                  <a:pt x="0" y="0"/>
                </a:moveTo>
                <a:lnTo>
                  <a:pt x="8" y="5"/>
                </a:lnTo>
                <a:lnTo>
                  <a:pt x="16" y="16"/>
                </a:lnTo>
                <a:lnTo>
                  <a:pt x="0" y="0"/>
                </a:lnTo>
              </a:path>
            </a:pathLst>
          </a:custGeom>
          <a:solidFill>
            <a:srgbClr val="000000"/>
          </a:solidFill>
          <a:ln w="9525" cap="rnd">
            <a:noFill/>
            <a:round/>
            <a:headEnd/>
            <a:tailEnd/>
          </a:ln>
          <a:effectLst/>
        </p:spPr>
        <p:txBody>
          <a:bodyPr/>
          <a:lstStyle/>
          <a:p>
            <a:endParaRPr lang="en-US"/>
          </a:p>
        </p:txBody>
      </p:sp>
      <p:sp>
        <p:nvSpPr>
          <p:cNvPr id="39361" name="Freeform 449"/>
          <p:cNvSpPr>
            <a:spLocks/>
          </p:cNvSpPr>
          <p:nvPr/>
        </p:nvSpPr>
        <p:spPr bwMode="auto">
          <a:xfrm>
            <a:off x="2935288" y="2541588"/>
            <a:ext cx="36512" cy="30162"/>
          </a:xfrm>
          <a:custGeom>
            <a:avLst/>
            <a:gdLst/>
            <a:ahLst/>
            <a:cxnLst>
              <a:cxn ang="0">
                <a:pos x="10" y="4"/>
              </a:cxn>
              <a:cxn ang="0">
                <a:pos x="10" y="0"/>
              </a:cxn>
              <a:cxn ang="0">
                <a:pos x="13" y="0"/>
              </a:cxn>
              <a:cxn ang="0">
                <a:pos x="10" y="0"/>
              </a:cxn>
              <a:cxn ang="0">
                <a:pos x="8" y="0"/>
              </a:cxn>
              <a:cxn ang="0">
                <a:pos x="6" y="0"/>
              </a:cxn>
              <a:cxn ang="0">
                <a:pos x="4" y="0"/>
              </a:cxn>
              <a:cxn ang="0">
                <a:pos x="2" y="0"/>
              </a:cxn>
              <a:cxn ang="0">
                <a:pos x="0" y="4"/>
              </a:cxn>
              <a:cxn ang="0">
                <a:pos x="4" y="16"/>
              </a:cxn>
              <a:cxn ang="0">
                <a:pos x="6" y="16"/>
              </a:cxn>
              <a:cxn ang="0">
                <a:pos x="8" y="16"/>
              </a:cxn>
              <a:cxn ang="0">
                <a:pos x="10" y="16"/>
              </a:cxn>
              <a:cxn ang="0">
                <a:pos x="13" y="16"/>
              </a:cxn>
              <a:cxn ang="0">
                <a:pos x="15" y="16"/>
              </a:cxn>
              <a:cxn ang="0">
                <a:pos x="17" y="12"/>
              </a:cxn>
              <a:cxn ang="0">
                <a:pos x="19" y="12"/>
              </a:cxn>
              <a:cxn ang="0">
                <a:pos x="19" y="8"/>
              </a:cxn>
              <a:cxn ang="0">
                <a:pos x="10" y="4"/>
              </a:cxn>
            </a:cxnLst>
            <a:rect l="0" t="0" r="r" b="b"/>
            <a:pathLst>
              <a:path w="20" h="17">
                <a:moveTo>
                  <a:pt x="10" y="4"/>
                </a:moveTo>
                <a:lnTo>
                  <a:pt x="10" y="0"/>
                </a:lnTo>
                <a:lnTo>
                  <a:pt x="13" y="0"/>
                </a:lnTo>
                <a:lnTo>
                  <a:pt x="10" y="0"/>
                </a:lnTo>
                <a:lnTo>
                  <a:pt x="8" y="0"/>
                </a:lnTo>
                <a:lnTo>
                  <a:pt x="6" y="0"/>
                </a:lnTo>
                <a:lnTo>
                  <a:pt x="4" y="0"/>
                </a:lnTo>
                <a:lnTo>
                  <a:pt x="2" y="0"/>
                </a:lnTo>
                <a:lnTo>
                  <a:pt x="0" y="4"/>
                </a:lnTo>
                <a:lnTo>
                  <a:pt x="4" y="16"/>
                </a:lnTo>
                <a:lnTo>
                  <a:pt x="6" y="16"/>
                </a:lnTo>
                <a:lnTo>
                  <a:pt x="8" y="16"/>
                </a:lnTo>
                <a:lnTo>
                  <a:pt x="10" y="16"/>
                </a:lnTo>
                <a:lnTo>
                  <a:pt x="13" y="16"/>
                </a:lnTo>
                <a:lnTo>
                  <a:pt x="15" y="16"/>
                </a:lnTo>
                <a:lnTo>
                  <a:pt x="17" y="12"/>
                </a:lnTo>
                <a:lnTo>
                  <a:pt x="19" y="12"/>
                </a:lnTo>
                <a:lnTo>
                  <a:pt x="19" y="8"/>
                </a:lnTo>
                <a:lnTo>
                  <a:pt x="10" y="4"/>
                </a:lnTo>
              </a:path>
            </a:pathLst>
          </a:custGeom>
          <a:solidFill>
            <a:srgbClr val="000000"/>
          </a:solidFill>
          <a:ln w="9525" cap="rnd">
            <a:noFill/>
            <a:round/>
            <a:headEnd/>
            <a:tailEnd/>
          </a:ln>
          <a:effectLst/>
        </p:spPr>
        <p:txBody>
          <a:bodyPr/>
          <a:lstStyle/>
          <a:p>
            <a:endParaRPr lang="en-US"/>
          </a:p>
        </p:txBody>
      </p:sp>
      <p:sp>
        <p:nvSpPr>
          <p:cNvPr id="39362" name="Freeform 450"/>
          <p:cNvSpPr>
            <a:spLocks/>
          </p:cNvSpPr>
          <p:nvPr/>
        </p:nvSpPr>
        <p:spPr bwMode="auto">
          <a:xfrm>
            <a:off x="2954338" y="2505075"/>
            <a:ext cx="57150" cy="46038"/>
          </a:xfrm>
          <a:custGeom>
            <a:avLst/>
            <a:gdLst/>
            <a:ahLst/>
            <a:cxnLst>
              <a:cxn ang="0">
                <a:pos x="28" y="0"/>
              </a:cxn>
              <a:cxn ang="0">
                <a:pos x="26" y="0"/>
              </a:cxn>
              <a:cxn ang="0">
                <a:pos x="26" y="3"/>
              </a:cxn>
              <a:cxn ang="0">
                <a:pos x="24" y="3"/>
              </a:cxn>
              <a:cxn ang="0">
                <a:pos x="22" y="3"/>
              </a:cxn>
              <a:cxn ang="0">
                <a:pos x="20" y="5"/>
              </a:cxn>
              <a:cxn ang="0">
                <a:pos x="17" y="5"/>
              </a:cxn>
              <a:cxn ang="0">
                <a:pos x="15" y="7"/>
              </a:cxn>
              <a:cxn ang="0">
                <a:pos x="13" y="7"/>
              </a:cxn>
              <a:cxn ang="0">
                <a:pos x="11" y="9"/>
              </a:cxn>
              <a:cxn ang="0">
                <a:pos x="9" y="9"/>
              </a:cxn>
              <a:cxn ang="0">
                <a:pos x="9" y="11"/>
              </a:cxn>
              <a:cxn ang="0">
                <a:pos x="7" y="11"/>
              </a:cxn>
              <a:cxn ang="0">
                <a:pos x="7" y="13"/>
              </a:cxn>
              <a:cxn ang="0">
                <a:pos x="5" y="13"/>
              </a:cxn>
              <a:cxn ang="0">
                <a:pos x="5" y="15"/>
              </a:cxn>
              <a:cxn ang="0">
                <a:pos x="3" y="15"/>
              </a:cxn>
              <a:cxn ang="0">
                <a:pos x="3" y="17"/>
              </a:cxn>
              <a:cxn ang="0">
                <a:pos x="0" y="20"/>
              </a:cxn>
              <a:cxn ang="0">
                <a:pos x="0" y="22"/>
              </a:cxn>
              <a:cxn ang="0">
                <a:pos x="9" y="24"/>
              </a:cxn>
              <a:cxn ang="0">
                <a:pos x="9" y="22"/>
              </a:cxn>
              <a:cxn ang="0">
                <a:pos x="11" y="22"/>
              </a:cxn>
              <a:cxn ang="0">
                <a:pos x="11" y="20"/>
              </a:cxn>
              <a:cxn ang="0">
                <a:pos x="13" y="20"/>
              </a:cxn>
              <a:cxn ang="0">
                <a:pos x="13" y="17"/>
              </a:cxn>
              <a:cxn ang="0">
                <a:pos x="15" y="17"/>
              </a:cxn>
              <a:cxn ang="0">
                <a:pos x="15" y="15"/>
              </a:cxn>
              <a:cxn ang="0">
                <a:pos x="17" y="15"/>
              </a:cxn>
              <a:cxn ang="0">
                <a:pos x="20" y="13"/>
              </a:cxn>
              <a:cxn ang="0">
                <a:pos x="22" y="13"/>
              </a:cxn>
              <a:cxn ang="0">
                <a:pos x="24" y="13"/>
              </a:cxn>
              <a:cxn ang="0">
                <a:pos x="24" y="11"/>
              </a:cxn>
              <a:cxn ang="0">
                <a:pos x="26" y="11"/>
              </a:cxn>
              <a:cxn ang="0">
                <a:pos x="28" y="11"/>
              </a:cxn>
              <a:cxn ang="0">
                <a:pos x="28" y="9"/>
              </a:cxn>
              <a:cxn ang="0">
                <a:pos x="30" y="9"/>
              </a:cxn>
              <a:cxn ang="0">
                <a:pos x="28" y="0"/>
              </a:cxn>
            </a:cxnLst>
            <a:rect l="0" t="0" r="r" b="b"/>
            <a:pathLst>
              <a:path w="31" h="25">
                <a:moveTo>
                  <a:pt x="28" y="0"/>
                </a:moveTo>
                <a:lnTo>
                  <a:pt x="26" y="0"/>
                </a:lnTo>
                <a:lnTo>
                  <a:pt x="26" y="3"/>
                </a:lnTo>
                <a:lnTo>
                  <a:pt x="24" y="3"/>
                </a:lnTo>
                <a:lnTo>
                  <a:pt x="22" y="3"/>
                </a:lnTo>
                <a:lnTo>
                  <a:pt x="20" y="5"/>
                </a:lnTo>
                <a:lnTo>
                  <a:pt x="17" y="5"/>
                </a:lnTo>
                <a:lnTo>
                  <a:pt x="15" y="7"/>
                </a:lnTo>
                <a:lnTo>
                  <a:pt x="13" y="7"/>
                </a:lnTo>
                <a:lnTo>
                  <a:pt x="11" y="9"/>
                </a:lnTo>
                <a:lnTo>
                  <a:pt x="9" y="9"/>
                </a:lnTo>
                <a:lnTo>
                  <a:pt x="9" y="11"/>
                </a:lnTo>
                <a:lnTo>
                  <a:pt x="7" y="11"/>
                </a:lnTo>
                <a:lnTo>
                  <a:pt x="7" y="13"/>
                </a:lnTo>
                <a:lnTo>
                  <a:pt x="5" y="13"/>
                </a:lnTo>
                <a:lnTo>
                  <a:pt x="5" y="15"/>
                </a:lnTo>
                <a:lnTo>
                  <a:pt x="3" y="15"/>
                </a:lnTo>
                <a:lnTo>
                  <a:pt x="3" y="17"/>
                </a:lnTo>
                <a:lnTo>
                  <a:pt x="0" y="20"/>
                </a:lnTo>
                <a:lnTo>
                  <a:pt x="0" y="22"/>
                </a:lnTo>
                <a:lnTo>
                  <a:pt x="9" y="24"/>
                </a:lnTo>
                <a:lnTo>
                  <a:pt x="9" y="22"/>
                </a:lnTo>
                <a:lnTo>
                  <a:pt x="11" y="22"/>
                </a:lnTo>
                <a:lnTo>
                  <a:pt x="11" y="20"/>
                </a:lnTo>
                <a:lnTo>
                  <a:pt x="13" y="20"/>
                </a:lnTo>
                <a:lnTo>
                  <a:pt x="13" y="17"/>
                </a:lnTo>
                <a:lnTo>
                  <a:pt x="15" y="17"/>
                </a:lnTo>
                <a:lnTo>
                  <a:pt x="15" y="15"/>
                </a:lnTo>
                <a:lnTo>
                  <a:pt x="17" y="15"/>
                </a:lnTo>
                <a:lnTo>
                  <a:pt x="20" y="13"/>
                </a:lnTo>
                <a:lnTo>
                  <a:pt x="22" y="13"/>
                </a:lnTo>
                <a:lnTo>
                  <a:pt x="24" y="13"/>
                </a:lnTo>
                <a:lnTo>
                  <a:pt x="24" y="11"/>
                </a:lnTo>
                <a:lnTo>
                  <a:pt x="26" y="11"/>
                </a:lnTo>
                <a:lnTo>
                  <a:pt x="28" y="11"/>
                </a:lnTo>
                <a:lnTo>
                  <a:pt x="28" y="9"/>
                </a:lnTo>
                <a:lnTo>
                  <a:pt x="30" y="9"/>
                </a:lnTo>
                <a:lnTo>
                  <a:pt x="28" y="0"/>
                </a:lnTo>
              </a:path>
            </a:pathLst>
          </a:custGeom>
          <a:solidFill>
            <a:srgbClr val="000000"/>
          </a:solidFill>
          <a:ln w="9525" cap="rnd">
            <a:noFill/>
            <a:round/>
            <a:headEnd/>
            <a:tailEnd/>
          </a:ln>
          <a:effectLst/>
        </p:spPr>
        <p:txBody>
          <a:bodyPr/>
          <a:lstStyle/>
          <a:p>
            <a:endParaRPr lang="en-US"/>
          </a:p>
        </p:txBody>
      </p:sp>
      <p:sp>
        <p:nvSpPr>
          <p:cNvPr id="39363" name="Freeform 451"/>
          <p:cNvSpPr>
            <a:spLocks/>
          </p:cNvSpPr>
          <p:nvPr/>
        </p:nvSpPr>
        <p:spPr bwMode="auto">
          <a:xfrm>
            <a:off x="3006725" y="2498725"/>
            <a:ext cx="30163" cy="30163"/>
          </a:xfrm>
          <a:custGeom>
            <a:avLst/>
            <a:gdLst/>
            <a:ahLst/>
            <a:cxnLst>
              <a:cxn ang="0">
                <a:pos x="0" y="11"/>
              </a:cxn>
              <a:cxn ang="0">
                <a:pos x="0" y="8"/>
              </a:cxn>
              <a:cxn ang="0">
                <a:pos x="0" y="4"/>
              </a:cxn>
              <a:cxn ang="0">
                <a:pos x="3" y="16"/>
              </a:cxn>
              <a:cxn ang="0">
                <a:pos x="7" y="16"/>
              </a:cxn>
              <a:cxn ang="0">
                <a:pos x="7" y="13"/>
              </a:cxn>
              <a:cxn ang="0">
                <a:pos x="10" y="13"/>
              </a:cxn>
              <a:cxn ang="0">
                <a:pos x="16" y="11"/>
              </a:cxn>
              <a:cxn ang="0">
                <a:pos x="16" y="8"/>
              </a:cxn>
              <a:cxn ang="0">
                <a:pos x="16" y="4"/>
              </a:cxn>
              <a:cxn ang="0">
                <a:pos x="10" y="2"/>
              </a:cxn>
              <a:cxn ang="0">
                <a:pos x="10" y="0"/>
              </a:cxn>
              <a:cxn ang="0">
                <a:pos x="7" y="0"/>
              </a:cxn>
              <a:cxn ang="0">
                <a:pos x="3" y="0"/>
              </a:cxn>
              <a:cxn ang="0">
                <a:pos x="0" y="11"/>
              </a:cxn>
            </a:cxnLst>
            <a:rect l="0" t="0" r="r" b="b"/>
            <a:pathLst>
              <a:path w="17" h="17">
                <a:moveTo>
                  <a:pt x="0" y="11"/>
                </a:moveTo>
                <a:lnTo>
                  <a:pt x="0" y="8"/>
                </a:lnTo>
                <a:lnTo>
                  <a:pt x="0" y="4"/>
                </a:lnTo>
                <a:lnTo>
                  <a:pt x="3" y="16"/>
                </a:lnTo>
                <a:lnTo>
                  <a:pt x="7" y="16"/>
                </a:lnTo>
                <a:lnTo>
                  <a:pt x="7" y="13"/>
                </a:lnTo>
                <a:lnTo>
                  <a:pt x="10" y="13"/>
                </a:lnTo>
                <a:lnTo>
                  <a:pt x="16" y="11"/>
                </a:lnTo>
                <a:lnTo>
                  <a:pt x="16" y="8"/>
                </a:lnTo>
                <a:lnTo>
                  <a:pt x="16" y="4"/>
                </a:lnTo>
                <a:lnTo>
                  <a:pt x="10" y="2"/>
                </a:lnTo>
                <a:lnTo>
                  <a:pt x="10" y="0"/>
                </a:lnTo>
                <a:lnTo>
                  <a:pt x="7" y="0"/>
                </a:lnTo>
                <a:lnTo>
                  <a:pt x="3" y="0"/>
                </a:lnTo>
                <a:lnTo>
                  <a:pt x="0" y="11"/>
                </a:lnTo>
              </a:path>
            </a:pathLst>
          </a:custGeom>
          <a:solidFill>
            <a:srgbClr val="000000"/>
          </a:solidFill>
          <a:ln w="9525" cap="rnd">
            <a:noFill/>
            <a:round/>
            <a:headEnd/>
            <a:tailEnd/>
          </a:ln>
          <a:effectLst/>
        </p:spPr>
        <p:txBody>
          <a:bodyPr/>
          <a:lstStyle/>
          <a:p>
            <a:endParaRPr lang="en-US"/>
          </a:p>
        </p:txBody>
      </p:sp>
      <p:sp>
        <p:nvSpPr>
          <p:cNvPr id="39364" name="Freeform 452"/>
          <p:cNvSpPr>
            <a:spLocks/>
          </p:cNvSpPr>
          <p:nvPr/>
        </p:nvSpPr>
        <p:spPr bwMode="auto">
          <a:xfrm>
            <a:off x="2967038" y="2498725"/>
            <a:ext cx="44450" cy="30163"/>
          </a:xfrm>
          <a:custGeom>
            <a:avLst/>
            <a:gdLst/>
            <a:ahLst/>
            <a:cxnLst>
              <a:cxn ang="0">
                <a:pos x="10" y="0"/>
              </a:cxn>
              <a:cxn ang="0">
                <a:pos x="6" y="13"/>
              </a:cxn>
              <a:cxn ang="0">
                <a:pos x="8" y="16"/>
              </a:cxn>
              <a:cxn ang="0">
                <a:pos x="10" y="16"/>
              </a:cxn>
              <a:cxn ang="0">
                <a:pos x="13" y="16"/>
              </a:cxn>
              <a:cxn ang="0">
                <a:pos x="15" y="16"/>
              </a:cxn>
              <a:cxn ang="0">
                <a:pos x="17" y="16"/>
              </a:cxn>
              <a:cxn ang="0">
                <a:pos x="19" y="16"/>
              </a:cxn>
              <a:cxn ang="0">
                <a:pos x="19" y="13"/>
              </a:cxn>
              <a:cxn ang="0">
                <a:pos x="21" y="13"/>
              </a:cxn>
              <a:cxn ang="0">
                <a:pos x="23" y="13"/>
              </a:cxn>
              <a:cxn ang="0">
                <a:pos x="21" y="13"/>
              </a:cxn>
              <a:cxn ang="0">
                <a:pos x="23" y="0"/>
              </a:cxn>
              <a:cxn ang="0">
                <a:pos x="21" y="0"/>
              </a:cxn>
              <a:cxn ang="0">
                <a:pos x="19" y="0"/>
              </a:cxn>
              <a:cxn ang="0">
                <a:pos x="17" y="0"/>
              </a:cxn>
              <a:cxn ang="0">
                <a:pos x="17" y="2"/>
              </a:cxn>
              <a:cxn ang="0">
                <a:pos x="15" y="2"/>
              </a:cxn>
              <a:cxn ang="0">
                <a:pos x="13" y="2"/>
              </a:cxn>
              <a:cxn ang="0">
                <a:pos x="10" y="16"/>
              </a:cxn>
              <a:cxn ang="0">
                <a:pos x="10" y="0"/>
              </a:cxn>
              <a:cxn ang="0">
                <a:pos x="0" y="0"/>
              </a:cxn>
              <a:cxn ang="0">
                <a:pos x="6" y="13"/>
              </a:cxn>
              <a:cxn ang="0">
                <a:pos x="10" y="0"/>
              </a:cxn>
            </a:cxnLst>
            <a:rect l="0" t="0" r="r" b="b"/>
            <a:pathLst>
              <a:path w="24" h="17">
                <a:moveTo>
                  <a:pt x="10" y="0"/>
                </a:moveTo>
                <a:lnTo>
                  <a:pt x="6" y="13"/>
                </a:lnTo>
                <a:lnTo>
                  <a:pt x="8" y="16"/>
                </a:lnTo>
                <a:lnTo>
                  <a:pt x="10" y="16"/>
                </a:lnTo>
                <a:lnTo>
                  <a:pt x="13" y="16"/>
                </a:lnTo>
                <a:lnTo>
                  <a:pt x="15" y="16"/>
                </a:lnTo>
                <a:lnTo>
                  <a:pt x="17" y="16"/>
                </a:lnTo>
                <a:lnTo>
                  <a:pt x="19" y="16"/>
                </a:lnTo>
                <a:lnTo>
                  <a:pt x="19" y="13"/>
                </a:lnTo>
                <a:lnTo>
                  <a:pt x="21" y="13"/>
                </a:lnTo>
                <a:lnTo>
                  <a:pt x="23" y="13"/>
                </a:lnTo>
                <a:lnTo>
                  <a:pt x="21" y="13"/>
                </a:lnTo>
                <a:lnTo>
                  <a:pt x="23" y="0"/>
                </a:lnTo>
                <a:lnTo>
                  <a:pt x="21" y="0"/>
                </a:lnTo>
                <a:lnTo>
                  <a:pt x="19" y="0"/>
                </a:lnTo>
                <a:lnTo>
                  <a:pt x="17" y="0"/>
                </a:lnTo>
                <a:lnTo>
                  <a:pt x="17" y="2"/>
                </a:lnTo>
                <a:lnTo>
                  <a:pt x="15" y="2"/>
                </a:lnTo>
                <a:lnTo>
                  <a:pt x="13" y="2"/>
                </a:lnTo>
                <a:lnTo>
                  <a:pt x="10" y="16"/>
                </a:lnTo>
                <a:lnTo>
                  <a:pt x="10" y="0"/>
                </a:lnTo>
                <a:lnTo>
                  <a:pt x="0" y="0"/>
                </a:lnTo>
                <a:lnTo>
                  <a:pt x="6" y="13"/>
                </a:lnTo>
                <a:lnTo>
                  <a:pt x="10" y="0"/>
                </a:lnTo>
              </a:path>
            </a:pathLst>
          </a:custGeom>
          <a:solidFill>
            <a:srgbClr val="000000"/>
          </a:solidFill>
          <a:ln w="9525" cap="rnd">
            <a:noFill/>
            <a:round/>
            <a:headEnd/>
            <a:tailEnd/>
          </a:ln>
          <a:effectLst/>
        </p:spPr>
        <p:txBody>
          <a:bodyPr/>
          <a:lstStyle/>
          <a:p>
            <a:endParaRPr lang="en-US"/>
          </a:p>
        </p:txBody>
      </p:sp>
      <p:sp>
        <p:nvSpPr>
          <p:cNvPr id="39365" name="Freeform 453"/>
          <p:cNvSpPr>
            <a:spLocks/>
          </p:cNvSpPr>
          <p:nvPr/>
        </p:nvSpPr>
        <p:spPr bwMode="auto">
          <a:xfrm>
            <a:off x="2986088" y="2498725"/>
            <a:ext cx="31750" cy="30163"/>
          </a:xfrm>
          <a:custGeom>
            <a:avLst/>
            <a:gdLst/>
            <a:ahLst/>
            <a:cxnLst>
              <a:cxn ang="0">
                <a:pos x="0" y="2"/>
              </a:cxn>
              <a:cxn ang="0">
                <a:pos x="5" y="2"/>
              </a:cxn>
              <a:cxn ang="0">
                <a:pos x="5" y="0"/>
              </a:cxn>
              <a:cxn ang="0">
                <a:pos x="0" y="0"/>
              </a:cxn>
              <a:cxn ang="0">
                <a:pos x="0" y="16"/>
              </a:cxn>
              <a:cxn ang="0">
                <a:pos x="5" y="16"/>
              </a:cxn>
              <a:cxn ang="0">
                <a:pos x="8" y="16"/>
              </a:cxn>
              <a:cxn ang="0">
                <a:pos x="8" y="13"/>
              </a:cxn>
              <a:cxn ang="0">
                <a:pos x="12" y="13"/>
              </a:cxn>
              <a:cxn ang="0">
                <a:pos x="16" y="10"/>
              </a:cxn>
              <a:cxn ang="0">
                <a:pos x="0" y="2"/>
              </a:cxn>
            </a:cxnLst>
            <a:rect l="0" t="0" r="r" b="b"/>
            <a:pathLst>
              <a:path w="17" h="17">
                <a:moveTo>
                  <a:pt x="0" y="2"/>
                </a:moveTo>
                <a:lnTo>
                  <a:pt x="5" y="2"/>
                </a:lnTo>
                <a:lnTo>
                  <a:pt x="5" y="0"/>
                </a:lnTo>
                <a:lnTo>
                  <a:pt x="0" y="0"/>
                </a:lnTo>
                <a:lnTo>
                  <a:pt x="0" y="16"/>
                </a:lnTo>
                <a:lnTo>
                  <a:pt x="5" y="16"/>
                </a:lnTo>
                <a:lnTo>
                  <a:pt x="8" y="16"/>
                </a:lnTo>
                <a:lnTo>
                  <a:pt x="8" y="13"/>
                </a:lnTo>
                <a:lnTo>
                  <a:pt x="12" y="13"/>
                </a:lnTo>
                <a:lnTo>
                  <a:pt x="16" y="10"/>
                </a:lnTo>
                <a:lnTo>
                  <a:pt x="0" y="2"/>
                </a:lnTo>
              </a:path>
            </a:pathLst>
          </a:custGeom>
          <a:solidFill>
            <a:srgbClr val="000000"/>
          </a:solidFill>
          <a:ln w="9525" cap="rnd">
            <a:noFill/>
            <a:round/>
            <a:headEnd/>
            <a:tailEnd/>
          </a:ln>
          <a:effectLst/>
        </p:spPr>
        <p:txBody>
          <a:bodyPr/>
          <a:lstStyle/>
          <a:p>
            <a:endParaRPr lang="en-US"/>
          </a:p>
        </p:txBody>
      </p:sp>
      <p:sp>
        <p:nvSpPr>
          <p:cNvPr id="39366" name="Freeform 454"/>
          <p:cNvSpPr>
            <a:spLocks/>
          </p:cNvSpPr>
          <p:nvPr/>
        </p:nvSpPr>
        <p:spPr bwMode="auto">
          <a:xfrm>
            <a:off x="2981325" y="2490788"/>
            <a:ext cx="31750" cy="30162"/>
          </a:xfrm>
          <a:custGeom>
            <a:avLst/>
            <a:gdLst/>
            <a:ahLst/>
            <a:cxnLst>
              <a:cxn ang="0">
                <a:pos x="0" y="0"/>
              </a:cxn>
              <a:cxn ang="0">
                <a:pos x="0" y="2"/>
              </a:cxn>
              <a:cxn ang="0">
                <a:pos x="0" y="5"/>
              </a:cxn>
              <a:cxn ang="0">
                <a:pos x="2" y="5"/>
              </a:cxn>
              <a:cxn ang="0">
                <a:pos x="2" y="8"/>
              </a:cxn>
              <a:cxn ang="0">
                <a:pos x="16" y="16"/>
              </a:cxn>
              <a:cxn ang="0">
                <a:pos x="16" y="11"/>
              </a:cxn>
              <a:cxn ang="0">
                <a:pos x="16" y="8"/>
              </a:cxn>
              <a:cxn ang="0">
                <a:pos x="16" y="5"/>
              </a:cxn>
              <a:cxn ang="0">
                <a:pos x="16" y="2"/>
              </a:cxn>
              <a:cxn ang="0">
                <a:pos x="13" y="2"/>
              </a:cxn>
              <a:cxn ang="0">
                <a:pos x="13" y="0"/>
              </a:cxn>
              <a:cxn ang="0">
                <a:pos x="13" y="2"/>
              </a:cxn>
              <a:cxn ang="0">
                <a:pos x="0" y="0"/>
              </a:cxn>
            </a:cxnLst>
            <a:rect l="0" t="0" r="r" b="b"/>
            <a:pathLst>
              <a:path w="17" h="17">
                <a:moveTo>
                  <a:pt x="0" y="0"/>
                </a:moveTo>
                <a:lnTo>
                  <a:pt x="0" y="2"/>
                </a:lnTo>
                <a:lnTo>
                  <a:pt x="0" y="5"/>
                </a:lnTo>
                <a:lnTo>
                  <a:pt x="2" y="5"/>
                </a:lnTo>
                <a:lnTo>
                  <a:pt x="2" y="8"/>
                </a:lnTo>
                <a:lnTo>
                  <a:pt x="16" y="16"/>
                </a:lnTo>
                <a:lnTo>
                  <a:pt x="16" y="11"/>
                </a:lnTo>
                <a:lnTo>
                  <a:pt x="16" y="8"/>
                </a:lnTo>
                <a:lnTo>
                  <a:pt x="16" y="5"/>
                </a:lnTo>
                <a:lnTo>
                  <a:pt x="16" y="2"/>
                </a:lnTo>
                <a:lnTo>
                  <a:pt x="13" y="2"/>
                </a:lnTo>
                <a:lnTo>
                  <a:pt x="13" y="0"/>
                </a:lnTo>
                <a:lnTo>
                  <a:pt x="13" y="2"/>
                </a:lnTo>
                <a:lnTo>
                  <a:pt x="0" y="0"/>
                </a:lnTo>
              </a:path>
            </a:pathLst>
          </a:custGeom>
          <a:solidFill>
            <a:srgbClr val="000000"/>
          </a:solidFill>
          <a:ln w="9525" cap="rnd">
            <a:noFill/>
            <a:round/>
            <a:headEnd/>
            <a:tailEnd/>
          </a:ln>
          <a:effectLst/>
        </p:spPr>
        <p:txBody>
          <a:bodyPr/>
          <a:lstStyle/>
          <a:p>
            <a:endParaRPr lang="en-US"/>
          </a:p>
        </p:txBody>
      </p:sp>
      <p:sp>
        <p:nvSpPr>
          <p:cNvPr id="39367" name="Freeform 455"/>
          <p:cNvSpPr>
            <a:spLocks/>
          </p:cNvSpPr>
          <p:nvPr/>
        </p:nvSpPr>
        <p:spPr bwMode="auto">
          <a:xfrm>
            <a:off x="2981325" y="2479675"/>
            <a:ext cx="31750" cy="31750"/>
          </a:xfrm>
          <a:custGeom>
            <a:avLst/>
            <a:gdLst/>
            <a:ahLst/>
            <a:cxnLst>
              <a:cxn ang="0">
                <a:pos x="16" y="3"/>
              </a:cxn>
              <a:cxn ang="0">
                <a:pos x="13" y="3"/>
              </a:cxn>
              <a:cxn ang="0">
                <a:pos x="11" y="0"/>
              </a:cxn>
              <a:cxn ang="0">
                <a:pos x="8" y="0"/>
              </a:cxn>
              <a:cxn ang="0">
                <a:pos x="8" y="3"/>
              </a:cxn>
              <a:cxn ang="0">
                <a:pos x="6" y="3"/>
              </a:cxn>
              <a:cxn ang="0">
                <a:pos x="2" y="3"/>
              </a:cxn>
              <a:cxn ang="0">
                <a:pos x="2" y="6"/>
              </a:cxn>
              <a:cxn ang="0">
                <a:pos x="0" y="9"/>
              </a:cxn>
              <a:cxn ang="0">
                <a:pos x="11" y="12"/>
              </a:cxn>
              <a:cxn ang="0">
                <a:pos x="11" y="16"/>
              </a:cxn>
              <a:cxn ang="0">
                <a:pos x="11" y="12"/>
              </a:cxn>
              <a:cxn ang="0">
                <a:pos x="16" y="3"/>
              </a:cxn>
            </a:cxnLst>
            <a:rect l="0" t="0" r="r" b="b"/>
            <a:pathLst>
              <a:path w="17" h="17">
                <a:moveTo>
                  <a:pt x="16" y="3"/>
                </a:moveTo>
                <a:lnTo>
                  <a:pt x="13" y="3"/>
                </a:lnTo>
                <a:lnTo>
                  <a:pt x="11" y="0"/>
                </a:lnTo>
                <a:lnTo>
                  <a:pt x="8" y="0"/>
                </a:lnTo>
                <a:lnTo>
                  <a:pt x="8" y="3"/>
                </a:lnTo>
                <a:lnTo>
                  <a:pt x="6" y="3"/>
                </a:lnTo>
                <a:lnTo>
                  <a:pt x="2" y="3"/>
                </a:lnTo>
                <a:lnTo>
                  <a:pt x="2" y="6"/>
                </a:lnTo>
                <a:lnTo>
                  <a:pt x="0" y="9"/>
                </a:lnTo>
                <a:lnTo>
                  <a:pt x="11" y="12"/>
                </a:lnTo>
                <a:lnTo>
                  <a:pt x="11" y="16"/>
                </a:lnTo>
                <a:lnTo>
                  <a:pt x="11" y="12"/>
                </a:lnTo>
                <a:lnTo>
                  <a:pt x="16" y="3"/>
                </a:lnTo>
              </a:path>
            </a:pathLst>
          </a:custGeom>
          <a:solidFill>
            <a:srgbClr val="000000"/>
          </a:solidFill>
          <a:ln w="9525" cap="rnd">
            <a:noFill/>
            <a:round/>
            <a:headEnd/>
            <a:tailEnd/>
          </a:ln>
          <a:effectLst/>
        </p:spPr>
        <p:txBody>
          <a:bodyPr/>
          <a:lstStyle/>
          <a:p>
            <a:endParaRPr lang="en-US"/>
          </a:p>
        </p:txBody>
      </p:sp>
      <p:sp>
        <p:nvSpPr>
          <p:cNvPr id="39368" name="Freeform 456"/>
          <p:cNvSpPr>
            <a:spLocks/>
          </p:cNvSpPr>
          <p:nvPr/>
        </p:nvSpPr>
        <p:spPr bwMode="auto">
          <a:xfrm>
            <a:off x="2994025" y="2482850"/>
            <a:ext cx="31750" cy="31750"/>
          </a:xfrm>
          <a:custGeom>
            <a:avLst/>
            <a:gdLst/>
            <a:ahLst/>
            <a:cxnLst>
              <a:cxn ang="0">
                <a:pos x="8" y="3"/>
              </a:cxn>
              <a:cxn ang="0">
                <a:pos x="16" y="12"/>
              </a:cxn>
              <a:cxn ang="0">
                <a:pos x="16" y="9"/>
              </a:cxn>
              <a:cxn ang="0">
                <a:pos x="16" y="12"/>
              </a:cxn>
              <a:cxn ang="0">
                <a:pos x="16" y="9"/>
              </a:cxn>
              <a:cxn ang="0">
                <a:pos x="16" y="6"/>
              </a:cxn>
              <a:cxn ang="0">
                <a:pos x="16" y="3"/>
              </a:cxn>
              <a:cxn ang="0">
                <a:pos x="12" y="0"/>
              </a:cxn>
              <a:cxn ang="0">
                <a:pos x="4" y="9"/>
              </a:cxn>
              <a:cxn ang="0">
                <a:pos x="0" y="9"/>
              </a:cxn>
              <a:cxn ang="0">
                <a:pos x="0" y="6"/>
              </a:cxn>
              <a:cxn ang="0">
                <a:pos x="0" y="9"/>
              </a:cxn>
              <a:cxn ang="0">
                <a:pos x="8" y="16"/>
              </a:cxn>
              <a:cxn ang="0">
                <a:pos x="8" y="3"/>
              </a:cxn>
            </a:cxnLst>
            <a:rect l="0" t="0" r="r" b="b"/>
            <a:pathLst>
              <a:path w="17" h="17">
                <a:moveTo>
                  <a:pt x="8" y="3"/>
                </a:moveTo>
                <a:lnTo>
                  <a:pt x="16" y="12"/>
                </a:lnTo>
                <a:lnTo>
                  <a:pt x="16" y="9"/>
                </a:lnTo>
                <a:lnTo>
                  <a:pt x="16" y="12"/>
                </a:lnTo>
                <a:lnTo>
                  <a:pt x="16" y="9"/>
                </a:lnTo>
                <a:lnTo>
                  <a:pt x="16" y="6"/>
                </a:lnTo>
                <a:lnTo>
                  <a:pt x="16" y="3"/>
                </a:lnTo>
                <a:lnTo>
                  <a:pt x="12" y="0"/>
                </a:lnTo>
                <a:lnTo>
                  <a:pt x="4" y="9"/>
                </a:lnTo>
                <a:lnTo>
                  <a:pt x="0" y="9"/>
                </a:lnTo>
                <a:lnTo>
                  <a:pt x="0" y="6"/>
                </a:lnTo>
                <a:lnTo>
                  <a:pt x="0" y="9"/>
                </a:lnTo>
                <a:lnTo>
                  <a:pt x="8" y="16"/>
                </a:lnTo>
                <a:lnTo>
                  <a:pt x="8" y="3"/>
                </a:lnTo>
              </a:path>
            </a:pathLst>
          </a:custGeom>
          <a:solidFill>
            <a:srgbClr val="000000"/>
          </a:solidFill>
          <a:ln w="9525" cap="rnd">
            <a:noFill/>
            <a:round/>
            <a:headEnd/>
            <a:tailEnd/>
          </a:ln>
          <a:effectLst/>
        </p:spPr>
        <p:txBody>
          <a:bodyPr/>
          <a:lstStyle/>
          <a:p>
            <a:endParaRPr lang="en-US"/>
          </a:p>
        </p:txBody>
      </p:sp>
      <p:sp>
        <p:nvSpPr>
          <p:cNvPr id="39369" name="Freeform 457"/>
          <p:cNvSpPr>
            <a:spLocks/>
          </p:cNvSpPr>
          <p:nvPr/>
        </p:nvSpPr>
        <p:spPr bwMode="auto">
          <a:xfrm>
            <a:off x="3001963" y="2470150"/>
            <a:ext cx="31750" cy="33338"/>
          </a:xfrm>
          <a:custGeom>
            <a:avLst/>
            <a:gdLst/>
            <a:ahLst/>
            <a:cxnLst>
              <a:cxn ang="0">
                <a:pos x="6" y="5"/>
              </a:cxn>
              <a:cxn ang="0">
                <a:pos x="6" y="7"/>
              </a:cxn>
              <a:cxn ang="0">
                <a:pos x="4" y="7"/>
              </a:cxn>
              <a:cxn ang="0">
                <a:pos x="4" y="9"/>
              </a:cxn>
              <a:cxn ang="0">
                <a:pos x="2" y="9"/>
              </a:cxn>
              <a:cxn ang="0">
                <a:pos x="0" y="9"/>
              </a:cxn>
              <a:cxn ang="0">
                <a:pos x="0" y="17"/>
              </a:cxn>
              <a:cxn ang="0">
                <a:pos x="2" y="17"/>
              </a:cxn>
              <a:cxn ang="0">
                <a:pos x="4" y="17"/>
              </a:cxn>
              <a:cxn ang="0">
                <a:pos x="6" y="17"/>
              </a:cxn>
              <a:cxn ang="0">
                <a:pos x="8" y="17"/>
              </a:cxn>
              <a:cxn ang="0">
                <a:pos x="8" y="15"/>
              </a:cxn>
              <a:cxn ang="0">
                <a:pos x="11" y="15"/>
              </a:cxn>
              <a:cxn ang="0">
                <a:pos x="11" y="13"/>
              </a:cxn>
              <a:cxn ang="0">
                <a:pos x="13" y="13"/>
              </a:cxn>
              <a:cxn ang="0">
                <a:pos x="13" y="11"/>
              </a:cxn>
              <a:cxn ang="0">
                <a:pos x="16" y="9"/>
              </a:cxn>
              <a:cxn ang="0">
                <a:pos x="16" y="7"/>
              </a:cxn>
              <a:cxn ang="0">
                <a:pos x="16" y="5"/>
              </a:cxn>
              <a:cxn ang="0">
                <a:pos x="16" y="2"/>
              </a:cxn>
              <a:cxn ang="0">
                <a:pos x="13" y="2"/>
              </a:cxn>
              <a:cxn ang="0">
                <a:pos x="13" y="0"/>
              </a:cxn>
              <a:cxn ang="0">
                <a:pos x="6" y="5"/>
              </a:cxn>
            </a:cxnLst>
            <a:rect l="0" t="0" r="r" b="b"/>
            <a:pathLst>
              <a:path w="17" h="18">
                <a:moveTo>
                  <a:pt x="6" y="5"/>
                </a:moveTo>
                <a:lnTo>
                  <a:pt x="6" y="7"/>
                </a:lnTo>
                <a:lnTo>
                  <a:pt x="4" y="7"/>
                </a:lnTo>
                <a:lnTo>
                  <a:pt x="4" y="9"/>
                </a:lnTo>
                <a:lnTo>
                  <a:pt x="2" y="9"/>
                </a:lnTo>
                <a:lnTo>
                  <a:pt x="0" y="9"/>
                </a:lnTo>
                <a:lnTo>
                  <a:pt x="0" y="17"/>
                </a:lnTo>
                <a:lnTo>
                  <a:pt x="2" y="17"/>
                </a:lnTo>
                <a:lnTo>
                  <a:pt x="4" y="17"/>
                </a:lnTo>
                <a:lnTo>
                  <a:pt x="6" y="17"/>
                </a:lnTo>
                <a:lnTo>
                  <a:pt x="8" y="17"/>
                </a:lnTo>
                <a:lnTo>
                  <a:pt x="8" y="15"/>
                </a:lnTo>
                <a:lnTo>
                  <a:pt x="11" y="15"/>
                </a:lnTo>
                <a:lnTo>
                  <a:pt x="11" y="13"/>
                </a:lnTo>
                <a:lnTo>
                  <a:pt x="13" y="13"/>
                </a:lnTo>
                <a:lnTo>
                  <a:pt x="13" y="11"/>
                </a:lnTo>
                <a:lnTo>
                  <a:pt x="16" y="9"/>
                </a:lnTo>
                <a:lnTo>
                  <a:pt x="16" y="7"/>
                </a:lnTo>
                <a:lnTo>
                  <a:pt x="16" y="5"/>
                </a:lnTo>
                <a:lnTo>
                  <a:pt x="16" y="2"/>
                </a:lnTo>
                <a:lnTo>
                  <a:pt x="13" y="2"/>
                </a:lnTo>
                <a:lnTo>
                  <a:pt x="13" y="0"/>
                </a:lnTo>
                <a:lnTo>
                  <a:pt x="6" y="5"/>
                </a:lnTo>
              </a:path>
            </a:pathLst>
          </a:custGeom>
          <a:solidFill>
            <a:srgbClr val="000000"/>
          </a:solidFill>
          <a:ln w="9525" cap="rnd">
            <a:noFill/>
            <a:round/>
            <a:headEnd/>
            <a:tailEnd/>
          </a:ln>
          <a:effectLst/>
        </p:spPr>
        <p:txBody>
          <a:bodyPr/>
          <a:lstStyle/>
          <a:p>
            <a:endParaRPr lang="en-US"/>
          </a:p>
        </p:txBody>
      </p:sp>
      <p:sp>
        <p:nvSpPr>
          <p:cNvPr id="39370" name="Freeform 458"/>
          <p:cNvSpPr>
            <a:spLocks/>
          </p:cNvSpPr>
          <p:nvPr/>
        </p:nvSpPr>
        <p:spPr bwMode="auto">
          <a:xfrm>
            <a:off x="2986088" y="2463800"/>
            <a:ext cx="42862" cy="30163"/>
          </a:xfrm>
          <a:custGeom>
            <a:avLst/>
            <a:gdLst/>
            <a:ahLst/>
            <a:cxnLst>
              <a:cxn ang="0">
                <a:pos x="0" y="7"/>
              </a:cxn>
              <a:cxn ang="0">
                <a:pos x="0" y="11"/>
              </a:cxn>
              <a:cxn ang="0">
                <a:pos x="3" y="13"/>
              </a:cxn>
              <a:cxn ang="0">
                <a:pos x="5" y="16"/>
              </a:cxn>
              <a:cxn ang="0">
                <a:pos x="7" y="16"/>
              </a:cxn>
              <a:cxn ang="0">
                <a:pos x="9" y="16"/>
              </a:cxn>
              <a:cxn ang="0">
                <a:pos x="11" y="13"/>
              </a:cxn>
              <a:cxn ang="0">
                <a:pos x="13" y="13"/>
              </a:cxn>
              <a:cxn ang="0">
                <a:pos x="13" y="11"/>
              </a:cxn>
              <a:cxn ang="0">
                <a:pos x="15" y="11"/>
              </a:cxn>
              <a:cxn ang="0">
                <a:pos x="22" y="4"/>
              </a:cxn>
              <a:cxn ang="0">
                <a:pos x="20" y="2"/>
              </a:cxn>
              <a:cxn ang="0">
                <a:pos x="17" y="2"/>
              </a:cxn>
              <a:cxn ang="0">
                <a:pos x="17" y="0"/>
              </a:cxn>
              <a:cxn ang="0">
                <a:pos x="15" y="0"/>
              </a:cxn>
              <a:cxn ang="0">
                <a:pos x="13" y="0"/>
              </a:cxn>
              <a:cxn ang="0">
                <a:pos x="11" y="0"/>
              </a:cxn>
              <a:cxn ang="0">
                <a:pos x="9" y="2"/>
              </a:cxn>
              <a:cxn ang="0">
                <a:pos x="7" y="2"/>
              </a:cxn>
              <a:cxn ang="0">
                <a:pos x="7" y="4"/>
              </a:cxn>
              <a:cxn ang="0">
                <a:pos x="9" y="4"/>
              </a:cxn>
              <a:cxn ang="0">
                <a:pos x="0" y="7"/>
              </a:cxn>
            </a:cxnLst>
            <a:rect l="0" t="0" r="r" b="b"/>
            <a:pathLst>
              <a:path w="23" h="17">
                <a:moveTo>
                  <a:pt x="0" y="7"/>
                </a:moveTo>
                <a:lnTo>
                  <a:pt x="0" y="11"/>
                </a:lnTo>
                <a:lnTo>
                  <a:pt x="3" y="13"/>
                </a:lnTo>
                <a:lnTo>
                  <a:pt x="5" y="16"/>
                </a:lnTo>
                <a:lnTo>
                  <a:pt x="7" y="16"/>
                </a:lnTo>
                <a:lnTo>
                  <a:pt x="9" y="16"/>
                </a:lnTo>
                <a:lnTo>
                  <a:pt x="11" y="13"/>
                </a:lnTo>
                <a:lnTo>
                  <a:pt x="13" y="13"/>
                </a:lnTo>
                <a:lnTo>
                  <a:pt x="13" y="11"/>
                </a:lnTo>
                <a:lnTo>
                  <a:pt x="15" y="11"/>
                </a:lnTo>
                <a:lnTo>
                  <a:pt x="22" y="4"/>
                </a:lnTo>
                <a:lnTo>
                  <a:pt x="20" y="2"/>
                </a:lnTo>
                <a:lnTo>
                  <a:pt x="17" y="2"/>
                </a:lnTo>
                <a:lnTo>
                  <a:pt x="17" y="0"/>
                </a:lnTo>
                <a:lnTo>
                  <a:pt x="15" y="0"/>
                </a:lnTo>
                <a:lnTo>
                  <a:pt x="13" y="0"/>
                </a:lnTo>
                <a:lnTo>
                  <a:pt x="11" y="0"/>
                </a:lnTo>
                <a:lnTo>
                  <a:pt x="9" y="2"/>
                </a:lnTo>
                <a:lnTo>
                  <a:pt x="7" y="2"/>
                </a:lnTo>
                <a:lnTo>
                  <a:pt x="7" y="4"/>
                </a:lnTo>
                <a:lnTo>
                  <a:pt x="9" y="4"/>
                </a:lnTo>
                <a:lnTo>
                  <a:pt x="0" y="7"/>
                </a:lnTo>
              </a:path>
            </a:pathLst>
          </a:custGeom>
          <a:solidFill>
            <a:srgbClr val="000000"/>
          </a:solidFill>
          <a:ln w="9525" cap="rnd">
            <a:noFill/>
            <a:round/>
            <a:headEnd/>
            <a:tailEnd/>
          </a:ln>
          <a:effectLst/>
        </p:spPr>
        <p:txBody>
          <a:bodyPr/>
          <a:lstStyle/>
          <a:p>
            <a:endParaRPr lang="en-US"/>
          </a:p>
        </p:txBody>
      </p:sp>
      <p:sp>
        <p:nvSpPr>
          <p:cNvPr id="39371" name="Freeform 459"/>
          <p:cNvSpPr>
            <a:spLocks/>
          </p:cNvSpPr>
          <p:nvPr/>
        </p:nvSpPr>
        <p:spPr bwMode="auto">
          <a:xfrm>
            <a:off x="2986088" y="2459038"/>
            <a:ext cx="33337" cy="31750"/>
          </a:xfrm>
          <a:custGeom>
            <a:avLst/>
            <a:gdLst/>
            <a:ahLst/>
            <a:cxnLst>
              <a:cxn ang="0">
                <a:pos x="11" y="0"/>
              </a:cxn>
              <a:cxn ang="0">
                <a:pos x="9" y="2"/>
              </a:cxn>
              <a:cxn ang="0">
                <a:pos x="7" y="2"/>
              </a:cxn>
              <a:cxn ang="0">
                <a:pos x="5" y="2"/>
              </a:cxn>
              <a:cxn ang="0">
                <a:pos x="3" y="2"/>
              </a:cxn>
              <a:cxn ang="0">
                <a:pos x="3" y="5"/>
              </a:cxn>
              <a:cxn ang="0">
                <a:pos x="0" y="5"/>
              </a:cxn>
              <a:cxn ang="0">
                <a:pos x="0" y="8"/>
              </a:cxn>
              <a:cxn ang="0">
                <a:pos x="0" y="11"/>
              </a:cxn>
              <a:cxn ang="0">
                <a:pos x="9" y="8"/>
              </a:cxn>
              <a:cxn ang="0">
                <a:pos x="9" y="11"/>
              </a:cxn>
              <a:cxn ang="0">
                <a:pos x="9" y="16"/>
              </a:cxn>
              <a:cxn ang="0">
                <a:pos x="7" y="16"/>
              </a:cxn>
              <a:cxn ang="0">
                <a:pos x="9" y="16"/>
              </a:cxn>
              <a:cxn ang="0">
                <a:pos x="11" y="16"/>
              </a:cxn>
              <a:cxn ang="0">
                <a:pos x="13" y="16"/>
              </a:cxn>
              <a:cxn ang="0">
                <a:pos x="13" y="11"/>
              </a:cxn>
              <a:cxn ang="0">
                <a:pos x="15" y="11"/>
              </a:cxn>
              <a:cxn ang="0">
                <a:pos x="17" y="8"/>
              </a:cxn>
              <a:cxn ang="0">
                <a:pos x="17" y="5"/>
              </a:cxn>
              <a:cxn ang="0">
                <a:pos x="11" y="0"/>
              </a:cxn>
            </a:cxnLst>
            <a:rect l="0" t="0" r="r" b="b"/>
            <a:pathLst>
              <a:path w="18" h="17">
                <a:moveTo>
                  <a:pt x="11" y="0"/>
                </a:moveTo>
                <a:lnTo>
                  <a:pt x="9" y="2"/>
                </a:lnTo>
                <a:lnTo>
                  <a:pt x="7" y="2"/>
                </a:lnTo>
                <a:lnTo>
                  <a:pt x="5" y="2"/>
                </a:lnTo>
                <a:lnTo>
                  <a:pt x="3" y="2"/>
                </a:lnTo>
                <a:lnTo>
                  <a:pt x="3" y="5"/>
                </a:lnTo>
                <a:lnTo>
                  <a:pt x="0" y="5"/>
                </a:lnTo>
                <a:lnTo>
                  <a:pt x="0" y="8"/>
                </a:lnTo>
                <a:lnTo>
                  <a:pt x="0" y="11"/>
                </a:lnTo>
                <a:lnTo>
                  <a:pt x="9" y="8"/>
                </a:lnTo>
                <a:lnTo>
                  <a:pt x="9" y="11"/>
                </a:lnTo>
                <a:lnTo>
                  <a:pt x="9" y="16"/>
                </a:lnTo>
                <a:lnTo>
                  <a:pt x="7" y="16"/>
                </a:lnTo>
                <a:lnTo>
                  <a:pt x="9" y="16"/>
                </a:lnTo>
                <a:lnTo>
                  <a:pt x="11" y="16"/>
                </a:lnTo>
                <a:lnTo>
                  <a:pt x="13" y="16"/>
                </a:lnTo>
                <a:lnTo>
                  <a:pt x="13" y="11"/>
                </a:lnTo>
                <a:lnTo>
                  <a:pt x="15" y="11"/>
                </a:lnTo>
                <a:lnTo>
                  <a:pt x="17" y="8"/>
                </a:lnTo>
                <a:lnTo>
                  <a:pt x="17" y="5"/>
                </a:lnTo>
                <a:lnTo>
                  <a:pt x="11" y="0"/>
                </a:lnTo>
              </a:path>
            </a:pathLst>
          </a:custGeom>
          <a:solidFill>
            <a:srgbClr val="000000"/>
          </a:solidFill>
          <a:ln w="9525" cap="rnd">
            <a:noFill/>
            <a:round/>
            <a:headEnd/>
            <a:tailEnd/>
          </a:ln>
          <a:effectLst/>
        </p:spPr>
        <p:txBody>
          <a:bodyPr/>
          <a:lstStyle/>
          <a:p>
            <a:endParaRPr lang="en-US"/>
          </a:p>
        </p:txBody>
      </p:sp>
      <p:sp>
        <p:nvSpPr>
          <p:cNvPr id="39372" name="Freeform 460"/>
          <p:cNvSpPr>
            <a:spLocks/>
          </p:cNvSpPr>
          <p:nvPr/>
        </p:nvSpPr>
        <p:spPr bwMode="auto">
          <a:xfrm>
            <a:off x="2998788" y="2452688"/>
            <a:ext cx="31750" cy="30162"/>
          </a:xfrm>
          <a:custGeom>
            <a:avLst/>
            <a:gdLst/>
            <a:ahLst/>
            <a:cxnLst>
              <a:cxn ang="0">
                <a:pos x="9" y="0"/>
              </a:cxn>
              <a:cxn ang="0">
                <a:pos x="0" y="0"/>
              </a:cxn>
              <a:cxn ang="0">
                <a:pos x="0" y="4"/>
              </a:cxn>
              <a:cxn ang="0">
                <a:pos x="0" y="8"/>
              </a:cxn>
              <a:cxn ang="0">
                <a:pos x="2" y="8"/>
              </a:cxn>
              <a:cxn ang="0">
                <a:pos x="2" y="12"/>
              </a:cxn>
              <a:cxn ang="0">
                <a:pos x="4" y="12"/>
              </a:cxn>
              <a:cxn ang="0">
                <a:pos x="4" y="16"/>
              </a:cxn>
              <a:cxn ang="0">
                <a:pos x="4" y="12"/>
              </a:cxn>
              <a:cxn ang="0">
                <a:pos x="4" y="8"/>
              </a:cxn>
              <a:cxn ang="0">
                <a:pos x="12" y="16"/>
              </a:cxn>
              <a:cxn ang="0">
                <a:pos x="16" y="16"/>
              </a:cxn>
              <a:cxn ang="0">
                <a:pos x="16" y="12"/>
              </a:cxn>
              <a:cxn ang="0">
                <a:pos x="16" y="8"/>
              </a:cxn>
              <a:cxn ang="0">
                <a:pos x="12" y="8"/>
              </a:cxn>
              <a:cxn ang="0">
                <a:pos x="12" y="4"/>
              </a:cxn>
              <a:cxn ang="0">
                <a:pos x="12" y="0"/>
              </a:cxn>
              <a:cxn ang="0">
                <a:pos x="9" y="0"/>
              </a:cxn>
              <a:cxn ang="0">
                <a:pos x="0" y="0"/>
              </a:cxn>
              <a:cxn ang="0">
                <a:pos x="9" y="0"/>
              </a:cxn>
            </a:cxnLst>
            <a:rect l="0" t="0" r="r" b="b"/>
            <a:pathLst>
              <a:path w="17" h="17">
                <a:moveTo>
                  <a:pt x="9" y="0"/>
                </a:moveTo>
                <a:lnTo>
                  <a:pt x="0" y="0"/>
                </a:lnTo>
                <a:lnTo>
                  <a:pt x="0" y="4"/>
                </a:lnTo>
                <a:lnTo>
                  <a:pt x="0" y="8"/>
                </a:lnTo>
                <a:lnTo>
                  <a:pt x="2" y="8"/>
                </a:lnTo>
                <a:lnTo>
                  <a:pt x="2" y="12"/>
                </a:lnTo>
                <a:lnTo>
                  <a:pt x="4" y="12"/>
                </a:lnTo>
                <a:lnTo>
                  <a:pt x="4" y="16"/>
                </a:lnTo>
                <a:lnTo>
                  <a:pt x="4" y="12"/>
                </a:lnTo>
                <a:lnTo>
                  <a:pt x="4" y="8"/>
                </a:lnTo>
                <a:lnTo>
                  <a:pt x="12" y="16"/>
                </a:lnTo>
                <a:lnTo>
                  <a:pt x="16" y="16"/>
                </a:lnTo>
                <a:lnTo>
                  <a:pt x="16" y="12"/>
                </a:lnTo>
                <a:lnTo>
                  <a:pt x="16" y="8"/>
                </a:lnTo>
                <a:lnTo>
                  <a:pt x="12" y="8"/>
                </a:lnTo>
                <a:lnTo>
                  <a:pt x="12" y="4"/>
                </a:lnTo>
                <a:lnTo>
                  <a:pt x="12" y="0"/>
                </a:lnTo>
                <a:lnTo>
                  <a:pt x="9" y="0"/>
                </a:lnTo>
                <a:lnTo>
                  <a:pt x="0" y="0"/>
                </a:lnTo>
                <a:lnTo>
                  <a:pt x="9" y="0"/>
                </a:lnTo>
              </a:path>
            </a:pathLst>
          </a:custGeom>
          <a:solidFill>
            <a:srgbClr val="000000"/>
          </a:solidFill>
          <a:ln w="9525" cap="rnd">
            <a:noFill/>
            <a:round/>
            <a:headEnd/>
            <a:tailEnd/>
          </a:ln>
          <a:effectLst/>
        </p:spPr>
        <p:txBody>
          <a:bodyPr/>
          <a:lstStyle/>
          <a:p>
            <a:endParaRPr lang="en-US"/>
          </a:p>
        </p:txBody>
      </p:sp>
      <p:sp>
        <p:nvSpPr>
          <p:cNvPr id="39373" name="Freeform 461"/>
          <p:cNvSpPr>
            <a:spLocks/>
          </p:cNvSpPr>
          <p:nvPr/>
        </p:nvSpPr>
        <p:spPr bwMode="auto">
          <a:xfrm>
            <a:off x="2998788" y="2443163"/>
            <a:ext cx="31750" cy="31750"/>
          </a:xfrm>
          <a:custGeom>
            <a:avLst/>
            <a:gdLst/>
            <a:ahLst/>
            <a:cxnLst>
              <a:cxn ang="0">
                <a:pos x="8" y="0"/>
              </a:cxn>
              <a:cxn ang="0">
                <a:pos x="16" y="8"/>
              </a:cxn>
              <a:cxn ang="0">
                <a:pos x="0" y="8"/>
              </a:cxn>
              <a:cxn ang="0">
                <a:pos x="8" y="16"/>
              </a:cxn>
              <a:cxn ang="0">
                <a:pos x="0" y="8"/>
              </a:cxn>
              <a:cxn ang="0">
                <a:pos x="0" y="16"/>
              </a:cxn>
              <a:cxn ang="0">
                <a:pos x="8" y="16"/>
              </a:cxn>
              <a:cxn ang="0">
                <a:pos x="8" y="0"/>
              </a:cxn>
            </a:cxnLst>
            <a:rect l="0" t="0" r="r" b="b"/>
            <a:pathLst>
              <a:path w="17" h="17">
                <a:moveTo>
                  <a:pt x="8" y="0"/>
                </a:moveTo>
                <a:lnTo>
                  <a:pt x="16" y="8"/>
                </a:lnTo>
                <a:lnTo>
                  <a:pt x="0" y="8"/>
                </a:lnTo>
                <a:lnTo>
                  <a:pt x="8" y="16"/>
                </a:lnTo>
                <a:lnTo>
                  <a:pt x="0" y="8"/>
                </a:lnTo>
                <a:lnTo>
                  <a:pt x="0" y="16"/>
                </a:lnTo>
                <a:lnTo>
                  <a:pt x="8" y="16"/>
                </a:lnTo>
                <a:lnTo>
                  <a:pt x="8" y="0"/>
                </a:lnTo>
              </a:path>
            </a:pathLst>
          </a:custGeom>
          <a:solidFill>
            <a:srgbClr val="000000"/>
          </a:solidFill>
          <a:ln w="9525" cap="rnd">
            <a:noFill/>
            <a:round/>
            <a:headEnd/>
            <a:tailEnd/>
          </a:ln>
          <a:effectLst/>
        </p:spPr>
        <p:txBody>
          <a:bodyPr/>
          <a:lstStyle/>
          <a:p>
            <a:endParaRPr lang="en-US"/>
          </a:p>
        </p:txBody>
      </p:sp>
      <p:sp>
        <p:nvSpPr>
          <p:cNvPr id="39374" name="Freeform 462"/>
          <p:cNvSpPr>
            <a:spLocks/>
          </p:cNvSpPr>
          <p:nvPr/>
        </p:nvSpPr>
        <p:spPr bwMode="auto">
          <a:xfrm>
            <a:off x="3001963" y="2443163"/>
            <a:ext cx="31750" cy="31750"/>
          </a:xfrm>
          <a:custGeom>
            <a:avLst/>
            <a:gdLst/>
            <a:ahLst/>
            <a:cxnLst>
              <a:cxn ang="0">
                <a:pos x="0" y="5"/>
              </a:cxn>
              <a:cxn ang="0">
                <a:pos x="0" y="8"/>
              </a:cxn>
              <a:cxn ang="0">
                <a:pos x="0" y="5"/>
              </a:cxn>
              <a:cxn ang="0">
                <a:pos x="4" y="5"/>
              </a:cxn>
              <a:cxn ang="0">
                <a:pos x="4" y="0"/>
              </a:cxn>
              <a:cxn ang="0">
                <a:pos x="4" y="16"/>
              </a:cxn>
              <a:cxn ang="0">
                <a:pos x="8" y="16"/>
              </a:cxn>
              <a:cxn ang="0">
                <a:pos x="12" y="16"/>
              </a:cxn>
              <a:cxn ang="0">
                <a:pos x="16" y="16"/>
              </a:cxn>
              <a:cxn ang="0">
                <a:pos x="16" y="12"/>
              </a:cxn>
              <a:cxn ang="0">
                <a:pos x="16" y="8"/>
              </a:cxn>
              <a:cxn ang="0">
                <a:pos x="16" y="5"/>
              </a:cxn>
              <a:cxn ang="0">
                <a:pos x="16" y="0"/>
              </a:cxn>
              <a:cxn ang="0">
                <a:pos x="16" y="5"/>
              </a:cxn>
              <a:cxn ang="0">
                <a:pos x="0" y="5"/>
              </a:cxn>
            </a:cxnLst>
            <a:rect l="0" t="0" r="r" b="b"/>
            <a:pathLst>
              <a:path w="17" h="17">
                <a:moveTo>
                  <a:pt x="0" y="5"/>
                </a:moveTo>
                <a:lnTo>
                  <a:pt x="0" y="8"/>
                </a:lnTo>
                <a:lnTo>
                  <a:pt x="0" y="5"/>
                </a:lnTo>
                <a:lnTo>
                  <a:pt x="4" y="5"/>
                </a:lnTo>
                <a:lnTo>
                  <a:pt x="4" y="0"/>
                </a:lnTo>
                <a:lnTo>
                  <a:pt x="4" y="16"/>
                </a:lnTo>
                <a:lnTo>
                  <a:pt x="8" y="16"/>
                </a:lnTo>
                <a:lnTo>
                  <a:pt x="12" y="16"/>
                </a:lnTo>
                <a:lnTo>
                  <a:pt x="16" y="16"/>
                </a:lnTo>
                <a:lnTo>
                  <a:pt x="16" y="12"/>
                </a:lnTo>
                <a:lnTo>
                  <a:pt x="16" y="8"/>
                </a:lnTo>
                <a:lnTo>
                  <a:pt x="16" y="5"/>
                </a:lnTo>
                <a:lnTo>
                  <a:pt x="16" y="0"/>
                </a:lnTo>
                <a:lnTo>
                  <a:pt x="16" y="5"/>
                </a:lnTo>
                <a:lnTo>
                  <a:pt x="0" y="5"/>
                </a:lnTo>
              </a:path>
            </a:pathLst>
          </a:custGeom>
          <a:solidFill>
            <a:srgbClr val="000000"/>
          </a:solidFill>
          <a:ln w="9525" cap="rnd">
            <a:noFill/>
            <a:round/>
            <a:headEnd/>
            <a:tailEnd/>
          </a:ln>
          <a:effectLst/>
        </p:spPr>
        <p:txBody>
          <a:bodyPr/>
          <a:lstStyle/>
          <a:p>
            <a:endParaRPr lang="en-US"/>
          </a:p>
        </p:txBody>
      </p:sp>
      <p:sp>
        <p:nvSpPr>
          <p:cNvPr id="39375" name="Freeform 463"/>
          <p:cNvSpPr>
            <a:spLocks/>
          </p:cNvSpPr>
          <p:nvPr/>
        </p:nvSpPr>
        <p:spPr bwMode="auto">
          <a:xfrm>
            <a:off x="2998788" y="2432050"/>
            <a:ext cx="31750" cy="31750"/>
          </a:xfrm>
          <a:custGeom>
            <a:avLst/>
            <a:gdLst/>
            <a:ahLst/>
            <a:cxnLst>
              <a:cxn ang="0">
                <a:pos x="3" y="16"/>
              </a:cxn>
              <a:cxn ang="0">
                <a:pos x="16" y="16"/>
              </a:cxn>
              <a:cxn ang="0">
                <a:pos x="16" y="10"/>
              </a:cxn>
              <a:cxn ang="0">
                <a:pos x="12" y="7"/>
              </a:cxn>
              <a:cxn ang="0">
                <a:pos x="12" y="3"/>
              </a:cxn>
              <a:cxn ang="0">
                <a:pos x="9" y="3"/>
              </a:cxn>
              <a:cxn ang="0">
                <a:pos x="9" y="0"/>
              </a:cxn>
              <a:cxn ang="0">
                <a:pos x="6" y="0"/>
              </a:cxn>
              <a:cxn ang="0">
                <a:pos x="3" y="0"/>
              </a:cxn>
              <a:cxn ang="0">
                <a:pos x="0" y="0"/>
              </a:cxn>
              <a:cxn ang="0">
                <a:pos x="3" y="16"/>
              </a:cxn>
            </a:cxnLst>
            <a:rect l="0" t="0" r="r" b="b"/>
            <a:pathLst>
              <a:path w="17" h="17">
                <a:moveTo>
                  <a:pt x="3" y="16"/>
                </a:moveTo>
                <a:lnTo>
                  <a:pt x="16" y="16"/>
                </a:lnTo>
                <a:lnTo>
                  <a:pt x="16" y="10"/>
                </a:lnTo>
                <a:lnTo>
                  <a:pt x="12" y="7"/>
                </a:lnTo>
                <a:lnTo>
                  <a:pt x="12" y="3"/>
                </a:lnTo>
                <a:lnTo>
                  <a:pt x="9" y="3"/>
                </a:lnTo>
                <a:lnTo>
                  <a:pt x="9" y="0"/>
                </a:lnTo>
                <a:lnTo>
                  <a:pt x="6" y="0"/>
                </a:lnTo>
                <a:lnTo>
                  <a:pt x="3" y="0"/>
                </a:lnTo>
                <a:lnTo>
                  <a:pt x="0" y="0"/>
                </a:lnTo>
                <a:lnTo>
                  <a:pt x="3" y="16"/>
                </a:lnTo>
              </a:path>
            </a:pathLst>
          </a:custGeom>
          <a:solidFill>
            <a:srgbClr val="000000"/>
          </a:solidFill>
          <a:ln w="9525" cap="rnd">
            <a:noFill/>
            <a:round/>
            <a:headEnd/>
            <a:tailEnd/>
          </a:ln>
          <a:effectLst/>
        </p:spPr>
        <p:txBody>
          <a:bodyPr/>
          <a:lstStyle/>
          <a:p>
            <a:endParaRPr lang="en-US"/>
          </a:p>
        </p:txBody>
      </p:sp>
      <p:sp>
        <p:nvSpPr>
          <p:cNvPr id="39376" name="Freeform 464"/>
          <p:cNvSpPr>
            <a:spLocks/>
          </p:cNvSpPr>
          <p:nvPr/>
        </p:nvSpPr>
        <p:spPr bwMode="auto">
          <a:xfrm>
            <a:off x="2978150" y="2432050"/>
            <a:ext cx="31750" cy="31750"/>
          </a:xfrm>
          <a:custGeom>
            <a:avLst/>
            <a:gdLst/>
            <a:ahLst/>
            <a:cxnLst>
              <a:cxn ang="0">
                <a:pos x="0" y="8"/>
              </a:cxn>
              <a:cxn ang="0">
                <a:pos x="0" y="13"/>
              </a:cxn>
              <a:cxn ang="0">
                <a:pos x="2" y="16"/>
              </a:cxn>
              <a:cxn ang="0">
                <a:pos x="4" y="16"/>
              </a:cxn>
              <a:cxn ang="0">
                <a:pos x="8" y="16"/>
              </a:cxn>
              <a:cxn ang="0">
                <a:pos x="11" y="16"/>
              </a:cxn>
              <a:cxn ang="0">
                <a:pos x="13" y="16"/>
              </a:cxn>
              <a:cxn ang="0">
                <a:pos x="13" y="13"/>
              </a:cxn>
              <a:cxn ang="0">
                <a:pos x="16" y="13"/>
              </a:cxn>
              <a:cxn ang="0">
                <a:pos x="13" y="0"/>
              </a:cxn>
              <a:cxn ang="0">
                <a:pos x="11" y="0"/>
              </a:cxn>
              <a:cxn ang="0">
                <a:pos x="11" y="2"/>
              </a:cxn>
              <a:cxn ang="0">
                <a:pos x="8" y="2"/>
              </a:cxn>
              <a:cxn ang="0">
                <a:pos x="4" y="2"/>
              </a:cxn>
              <a:cxn ang="0">
                <a:pos x="8" y="2"/>
              </a:cxn>
              <a:cxn ang="0">
                <a:pos x="11" y="2"/>
              </a:cxn>
              <a:cxn ang="0">
                <a:pos x="11" y="5"/>
              </a:cxn>
              <a:cxn ang="0">
                <a:pos x="0" y="8"/>
              </a:cxn>
            </a:cxnLst>
            <a:rect l="0" t="0" r="r" b="b"/>
            <a:pathLst>
              <a:path w="17" h="17">
                <a:moveTo>
                  <a:pt x="0" y="8"/>
                </a:moveTo>
                <a:lnTo>
                  <a:pt x="0" y="13"/>
                </a:lnTo>
                <a:lnTo>
                  <a:pt x="2" y="16"/>
                </a:lnTo>
                <a:lnTo>
                  <a:pt x="4" y="16"/>
                </a:lnTo>
                <a:lnTo>
                  <a:pt x="8" y="16"/>
                </a:lnTo>
                <a:lnTo>
                  <a:pt x="11" y="16"/>
                </a:lnTo>
                <a:lnTo>
                  <a:pt x="13" y="16"/>
                </a:lnTo>
                <a:lnTo>
                  <a:pt x="13" y="13"/>
                </a:lnTo>
                <a:lnTo>
                  <a:pt x="16" y="13"/>
                </a:lnTo>
                <a:lnTo>
                  <a:pt x="13" y="0"/>
                </a:lnTo>
                <a:lnTo>
                  <a:pt x="11" y="0"/>
                </a:lnTo>
                <a:lnTo>
                  <a:pt x="11" y="2"/>
                </a:lnTo>
                <a:lnTo>
                  <a:pt x="8" y="2"/>
                </a:lnTo>
                <a:lnTo>
                  <a:pt x="4" y="2"/>
                </a:lnTo>
                <a:lnTo>
                  <a:pt x="8" y="2"/>
                </a:lnTo>
                <a:lnTo>
                  <a:pt x="11" y="2"/>
                </a:lnTo>
                <a:lnTo>
                  <a:pt x="11" y="5"/>
                </a:lnTo>
                <a:lnTo>
                  <a:pt x="0" y="8"/>
                </a:lnTo>
              </a:path>
            </a:pathLst>
          </a:custGeom>
          <a:solidFill>
            <a:srgbClr val="000000"/>
          </a:solidFill>
          <a:ln w="9525" cap="rnd">
            <a:noFill/>
            <a:round/>
            <a:headEnd/>
            <a:tailEnd/>
          </a:ln>
          <a:effectLst/>
        </p:spPr>
        <p:txBody>
          <a:bodyPr/>
          <a:lstStyle/>
          <a:p>
            <a:endParaRPr lang="en-US"/>
          </a:p>
        </p:txBody>
      </p:sp>
      <p:sp>
        <p:nvSpPr>
          <p:cNvPr id="39377" name="Freeform 465"/>
          <p:cNvSpPr>
            <a:spLocks/>
          </p:cNvSpPr>
          <p:nvPr/>
        </p:nvSpPr>
        <p:spPr bwMode="auto">
          <a:xfrm>
            <a:off x="2974975" y="2428875"/>
            <a:ext cx="36513" cy="30163"/>
          </a:xfrm>
          <a:custGeom>
            <a:avLst/>
            <a:gdLst/>
            <a:ahLst/>
            <a:cxnLst>
              <a:cxn ang="0">
                <a:pos x="9" y="12"/>
              </a:cxn>
              <a:cxn ang="0">
                <a:pos x="11" y="0"/>
              </a:cxn>
              <a:cxn ang="0">
                <a:pos x="9" y="0"/>
              </a:cxn>
              <a:cxn ang="0">
                <a:pos x="6" y="0"/>
              </a:cxn>
              <a:cxn ang="0">
                <a:pos x="4" y="0"/>
              </a:cxn>
              <a:cxn ang="0">
                <a:pos x="4" y="4"/>
              </a:cxn>
              <a:cxn ang="0">
                <a:pos x="2" y="4"/>
              </a:cxn>
              <a:cxn ang="0">
                <a:pos x="2" y="8"/>
              </a:cxn>
              <a:cxn ang="0">
                <a:pos x="0" y="12"/>
              </a:cxn>
              <a:cxn ang="0">
                <a:pos x="2" y="12"/>
              </a:cxn>
              <a:cxn ang="0">
                <a:pos x="2" y="16"/>
              </a:cxn>
              <a:cxn ang="0">
                <a:pos x="11" y="12"/>
              </a:cxn>
              <a:cxn ang="0">
                <a:pos x="11" y="16"/>
              </a:cxn>
              <a:cxn ang="0">
                <a:pos x="9" y="16"/>
              </a:cxn>
              <a:cxn ang="0">
                <a:pos x="11" y="16"/>
              </a:cxn>
              <a:cxn ang="0">
                <a:pos x="13" y="16"/>
              </a:cxn>
              <a:cxn ang="0">
                <a:pos x="15" y="0"/>
              </a:cxn>
              <a:cxn ang="0">
                <a:pos x="13" y="16"/>
              </a:cxn>
              <a:cxn ang="0">
                <a:pos x="19" y="12"/>
              </a:cxn>
              <a:cxn ang="0">
                <a:pos x="15" y="0"/>
              </a:cxn>
              <a:cxn ang="0">
                <a:pos x="9" y="12"/>
              </a:cxn>
            </a:cxnLst>
            <a:rect l="0" t="0" r="r" b="b"/>
            <a:pathLst>
              <a:path w="20" h="17">
                <a:moveTo>
                  <a:pt x="9" y="12"/>
                </a:moveTo>
                <a:lnTo>
                  <a:pt x="11" y="0"/>
                </a:lnTo>
                <a:lnTo>
                  <a:pt x="9" y="0"/>
                </a:lnTo>
                <a:lnTo>
                  <a:pt x="6" y="0"/>
                </a:lnTo>
                <a:lnTo>
                  <a:pt x="4" y="0"/>
                </a:lnTo>
                <a:lnTo>
                  <a:pt x="4" y="4"/>
                </a:lnTo>
                <a:lnTo>
                  <a:pt x="2" y="4"/>
                </a:lnTo>
                <a:lnTo>
                  <a:pt x="2" y="8"/>
                </a:lnTo>
                <a:lnTo>
                  <a:pt x="0" y="12"/>
                </a:lnTo>
                <a:lnTo>
                  <a:pt x="2" y="12"/>
                </a:lnTo>
                <a:lnTo>
                  <a:pt x="2" y="16"/>
                </a:lnTo>
                <a:lnTo>
                  <a:pt x="11" y="12"/>
                </a:lnTo>
                <a:lnTo>
                  <a:pt x="11" y="16"/>
                </a:lnTo>
                <a:lnTo>
                  <a:pt x="9" y="16"/>
                </a:lnTo>
                <a:lnTo>
                  <a:pt x="11" y="16"/>
                </a:lnTo>
                <a:lnTo>
                  <a:pt x="13" y="16"/>
                </a:lnTo>
                <a:lnTo>
                  <a:pt x="15" y="0"/>
                </a:lnTo>
                <a:lnTo>
                  <a:pt x="13" y="16"/>
                </a:lnTo>
                <a:lnTo>
                  <a:pt x="19" y="12"/>
                </a:lnTo>
                <a:lnTo>
                  <a:pt x="15" y="0"/>
                </a:lnTo>
                <a:lnTo>
                  <a:pt x="9" y="12"/>
                </a:lnTo>
              </a:path>
            </a:pathLst>
          </a:custGeom>
          <a:solidFill>
            <a:srgbClr val="000000"/>
          </a:solidFill>
          <a:ln w="9525" cap="rnd">
            <a:noFill/>
            <a:round/>
            <a:headEnd/>
            <a:tailEnd/>
          </a:ln>
          <a:effectLst/>
        </p:spPr>
        <p:txBody>
          <a:bodyPr/>
          <a:lstStyle/>
          <a:p>
            <a:endParaRPr lang="en-US"/>
          </a:p>
        </p:txBody>
      </p:sp>
      <p:sp>
        <p:nvSpPr>
          <p:cNvPr id="39378" name="Freeform 466"/>
          <p:cNvSpPr>
            <a:spLocks/>
          </p:cNvSpPr>
          <p:nvPr/>
        </p:nvSpPr>
        <p:spPr bwMode="auto">
          <a:xfrm>
            <a:off x="2978150" y="2401888"/>
            <a:ext cx="31750" cy="39687"/>
          </a:xfrm>
          <a:custGeom>
            <a:avLst/>
            <a:gdLst/>
            <a:ahLst/>
            <a:cxnLst>
              <a:cxn ang="0">
                <a:pos x="11" y="9"/>
              </a:cxn>
              <a:cxn ang="0">
                <a:pos x="4" y="2"/>
              </a:cxn>
              <a:cxn ang="0">
                <a:pos x="2" y="2"/>
              </a:cxn>
              <a:cxn ang="0">
                <a:pos x="2" y="4"/>
              </a:cxn>
              <a:cxn ang="0">
                <a:pos x="2" y="6"/>
              </a:cxn>
              <a:cxn ang="0">
                <a:pos x="0" y="6"/>
              </a:cxn>
              <a:cxn ang="0">
                <a:pos x="0" y="9"/>
              </a:cxn>
              <a:cxn ang="0">
                <a:pos x="0" y="11"/>
              </a:cxn>
              <a:cxn ang="0">
                <a:pos x="0" y="13"/>
              </a:cxn>
              <a:cxn ang="0">
                <a:pos x="2" y="13"/>
              </a:cxn>
              <a:cxn ang="0">
                <a:pos x="2" y="15"/>
              </a:cxn>
              <a:cxn ang="0">
                <a:pos x="2" y="17"/>
              </a:cxn>
              <a:cxn ang="0">
                <a:pos x="4" y="17"/>
              </a:cxn>
              <a:cxn ang="0">
                <a:pos x="4" y="19"/>
              </a:cxn>
              <a:cxn ang="0">
                <a:pos x="4" y="21"/>
              </a:cxn>
              <a:cxn ang="0">
                <a:pos x="8" y="21"/>
              </a:cxn>
              <a:cxn ang="0">
                <a:pos x="16" y="15"/>
              </a:cxn>
              <a:cxn ang="0">
                <a:pos x="13" y="15"/>
              </a:cxn>
              <a:cxn ang="0">
                <a:pos x="13" y="13"/>
              </a:cxn>
              <a:cxn ang="0">
                <a:pos x="13" y="11"/>
              </a:cxn>
              <a:cxn ang="0">
                <a:pos x="11" y="11"/>
              </a:cxn>
              <a:cxn ang="0">
                <a:pos x="11" y="9"/>
              </a:cxn>
              <a:cxn ang="0">
                <a:pos x="13" y="9"/>
              </a:cxn>
              <a:cxn ang="0">
                <a:pos x="8" y="0"/>
              </a:cxn>
              <a:cxn ang="0">
                <a:pos x="11" y="9"/>
              </a:cxn>
            </a:cxnLst>
            <a:rect l="0" t="0" r="r" b="b"/>
            <a:pathLst>
              <a:path w="17" h="22">
                <a:moveTo>
                  <a:pt x="11" y="9"/>
                </a:moveTo>
                <a:lnTo>
                  <a:pt x="4" y="2"/>
                </a:lnTo>
                <a:lnTo>
                  <a:pt x="2" y="2"/>
                </a:lnTo>
                <a:lnTo>
                  <a:pt x="2" y="4"/>
                </a:lnTo>
                <a:lnTo>
                  <a:pt x="2" y="6"/>
                </a:lnTo>
                <a:lnTo>
                  <a:pt x="0" y="6"/>
                </a:lnTo>
                <a:lnTo>
                  <a:pt x="0" y="9"/>
                </a:lnTo>
                <a:lnTo>
                  <a:pt x="0" y="11"/>
                </a:lnTo>
                <a:lnTo>
                  <a:pt x="0" y="13"/>
                </a:lnTo>
                <a:lnTo>
                  <a:pt x="2" y="13"/>
                </a:lnTo>
                <a:lnTo>
                  <a:pt x="2" y="15"/>
                </a:lnTo>
                <a:lnTo>
                  <a:pt x="2" y="17"/>
                </a:lnTo>
                <a:lnTo>
                  <a:pt x="4" y="17"/>
                </a:lnTo>
                <a:lnTo>
                  <a:pt x="4" y="19"/>
                </a:lnTo>
                <a:lnTo>
                  <a:pt x="4" y="21"/>
                </a:lnTo>
                <a:lnTo>
                  <a:pt x="8" y="21"/>
                </a:lnTo>
                <a:lnTo>
                  <a:pt x="16" y="15"/>
                </a:lnTo>
                <a:lnTo>
                  <a:pt x="13" y="15"/>
                </a:lnTo>
                <a:lnTo>
                  <a:pt x="13" y="13"/>
                </a:lnTo>
                <a:lnTo>
                  <a:pt x="13" y="11"/>
                </a:lnTo>
                <a:lnTo>
                  <a:pt x="11" y="11"/>
                </a:lnTo>
                <a:lnTo>
                  <a:pt x="11" y="9"/>
                </a:lnTo>
                <a:lnTo>
                  <a:pt x="13" y="9"/>
                </a:lnTo>
                <a:lnTo>
                  <a:pt x="8" y="0"/>
                </a:lnTo>
                <a:lnTo>
                  <a:pt x="11" y="9"/>
                </a:lnTo>
              </a:path>
            </a:pathLst>
          </a:custGeom>
          <a:solidFill>
            <a:srgbClr val="000000"/>
          </a:solidFill>
          <a:ln w="9525" cap="rnd">
            <a:noFill/>
            <a:round/>
            <a:headEnd/>
            <a:tailEnd/>
          </a:ln>
          <a:effectLst/>
        </p:spPr>
        <p:txBody>
          <a:bodyPr/>
          <a:lstStyle/>
          <a:p>
            <a:endParaRPr lang="en-US"/>
          </a:p>
        </p:txBody>
      </p:sp>
      <p:sp>
        <p:nvSpPr>
          <p:cNvPr id="39379" name="Freeform 467"/>
          <p:cNvSpPr>
            <a:spLocks/>
          </p:cNvSpPr>
          <p:nvPr/>
        </p:nvSpPr>
        <p:spPr bwMode="auto">
          <a:xfrm>
            <a:off x="2959100" y="2398713"/>
            <a:ext cx="38100" cy="30162"/>
          </a:xfrm>
          <a:custGeom>
            <a:avLst/>
            <a:gdLst/>
            <a:ahLst/>
            <a:cxnLst>
              <a:cxn ang="0">
                <a:pos x="10" y="0"/>
              </a:cxn>
              <a:cxn ang="0">
                <a:pos x="10" y="11"/>
              </a:cxn>
              <a:cxn ang="0">
                <a:pos x="12" y="16"/>
              </a:cxn>
              <a:cxn ang="0">
                <a:pos x="14" y="16"/>
              </a:cxn>
              <a:cxn ang="0">
                <a:pos x="17" y="16"/>
              </a:cxn>
              <a:cxn ang="0">
                <a:pos x="19" y="16"/>
              </a:cxn>
              <a:cxn ang="0">
                <a:pos x="17" y="2"/>
              </a:cxn>
              <a:cxn ang="0">
                <a:pos x="14" y="2"/>
              </a:cxn>
              <a:cxn ang="0">
                <a:pos x="14" y="0"/>
              </a:cxn>
              <a:cxn ang="0">
                <a:pos x="12" y="0"/>
              </a:cxn>
              <a:cxn ang="0">
                <a:pos x="12" y="11"/>
              </a:cxn>
              <a:cxn ang="0">
                <a:pos x="10" y="0"/>
              </a:cxn>
              <a:cxn ang="0">
                <a:pos x="0" y="5"/>
              </a:cxn>
              <a:cxn ang="0">
                <a:pos x="10" y="11"/>
              </a:cxn>
              <a:cxn ang="0">
                <a:pos x="10" y="0"/>
              </a:cxn>
            </a:cxnLst>
            <a:rect l="0" t="0" r="r" b="b"/>
            <a:pathLst>
              <a:path w="20" h="17">
                <a:moveTo>
                  <a:pt x="10" y="0"/>
                </a:moveTo>
                <a:lnTo>
                  <a:pt x="10" y="11"/>
                </a:lnTo>
                <a:lnTo>
                  <a:pt x="12" y="16"/>
                </a:lnTo>
                <a:lnTo>
                  <a:pt x="14" y="16"/>
                </a:lnTo>
                <a:lnTo>
                  <a:pt x="17" y="16"/>
                </a:lnTo>
                <a:lnTo>
                  <a:pt x="19" y="16"/>
                </a:lnTo>
                <a:lnTo>
                  <a:pt x="17" y="2"/>
                </a:lnTo>
                <a:lnTo>
                  <a:pt x="14" y="2"/>
                </a:lnTo>
                <a:lnTo>
                  <a:pt x="14" y="0"/>
                </a:lnTo>
                <a:lnTo>
                  <a:pt x="12" y="0"/>
                </a:lnTo>
                <a:lnTo>
                  <a:pt x="12" y="11"/>
                </a:lnTo>
                <a:lnTo>
                  <a:pt x="10" y="0"/>
                </a:lnTo>
                <a:lnTo>
                  <a:pt x="0" y="5"/>
                </a:lnTo>
                <a:lnTo>
                  <a:pt x="10" y="11"/>
                </a:lnTo>
                <a:lnTo>
                  <a:pt x="10" y="0"/>
                </a:lnTo>
              </a:path>
            </a:pathLst>
          </a:custGeom>
          <a:solidFill>
            <a:srgbClr val="000000"/>
          </a:solidFill>
          <a:ln w="9525" cap="rnd">
            <a:noFill/>
            <a:round/>
            <a:headEnd/>
            <a:tailEnd/>
          </a:ln>
          <a:effectLst/>
        </p:spPr>
        <p:txBody>
          <a:bodyPr/>
          <a:lstStyle/>
          <a:p>
            <a:endParaRPr lang="en-US"/>
          </a:p>
        </p:txBody>
      </p:sp>
      <p:sp>
        <p:nvSpPr>
          <p:cNvPr id="39380" name="Freeform 468"/>
          <p:cNvSpPr>
            <a:spLocks/>
          </p:cNvSpPr>
          <p:nvPr/>
        </p:nvSpPr>
        <p:spPr bwMode="auto">
          <a:xfrm>
            <a:off x="2959100" y="2398713"/>
            <a:ext cx="31750" cy="30162"/>
          </a:xfrm>
          <a:custGeom>
            <a:avLst/>
            <a:gdLst/>
            <a:ahLst/>
            <a:cxnLst>
              <a:cxn ang="0">
                <a:pos x="13" y="0"/>
              </a:cxn>
              <a:cxn ang="0">
                <a:pos x="16" y="8"/>
              </a:cxn>
              <a:cxn ang="0">
                <a:pos x="16" y="16"/>
              </a:cxn>
              <a:cxn ang="0">
                <a:pos x="13" y="0"/>
              </a:cxn>
              <a:cxn ang="0">
                <a:pos x="0" y="8"/>
              </a:cxn>
              <a:cxn ang="0">
                <a:pos x="13" y="16"/>
              </a:cxn>
              <a:cxn ang="0">
                <a:pos x="13" y="0"/>
              </a:cxn>
            </a:cxnLst>
            <a:rect l="0" t="0" r="r" b="b"/>
            <a:pathLst>
              <a:path w="17" h="17">
                <a:moveTo>
                  <a:pt x="13" y="0"/>
                </a:moveTo>
                <a:lnTo>
                  <a:pt x="16" y="8"/>
                </a:lnTo>
                <a:lnTo>
                  <a:pt x="16" y="16"/>
                </a:lnTo>
                <a:lnTo>
                  <a:pt x="13" y="0"/>
                </a:lnTo>
                <a:lnTo>
                  <a:pt x="0" y="8"/>
                </a:lnTo>
                <a:lnTo>
                  <a:pt x="13" y="16"/>
                </a:lnTo>
                <a:lnTo>
                  <a:pt x="13" y="0"/>
                </a:lnTo>
              </a:path>
            </a:pathLst>
          </a:custGeom>
          <a:solidFill>
            <a:srgbClr val="000000"/>
          </a:solidFill>
          <a:ln w="9525" cap="rnd">
            <a:noFill/>
            <a:round/>
            <a:headEnd/>
            <a:tailEnd/>
          </a:ln>
          <a:effectLst/>
        </p:spPr>
        <p:txBody>
          <a:bodyPr/>
          <a:lstStyle/>
          <a:p>
            <a:endParaRPr lang="en-US"/>
          </a:p>
        </p:txBody>
      </p:sp>
      <p:sp>
        <p:nvSpPr>
          <p:cNvPr id="39381" name="Freeform 469"/>
          <p:cNvSpPr>
            <a:spLocks/>
          </p:cNvSpPr>
          <p:nvPr/>
        </p:nvSpPr>
        <p:spPr bwMode="auto">
          <a:xfrm>
            <a:off x="2978150" y="2393950"/>
            <a:ext cx="31750" cy="31750"/>
          </a:xfrm>
          <a:custGeom>
            <a:avLst/>
            <a:gdLst/>
            <a:ahLst/>
            <a:cxnLst>
              <a:cxn ang="0">
                <a:pos x="0" y="6"/>
              </a:cxn>
              <a:cxn ang="0">
                <a:pos x="0" y="3"/>
              </a:cxn>
              <a:cxn ang="0">
                <a:pos x="3" y="3"/>
              </a:cxn>
              <a:cxn ang="0">
                <a:pos x="3" y="0"/>
              </a:cxn>
              <a:cxn ang="0">
                <a:pos x="3" y="3"/>
              </a:cxn>
              <a:cxn ang="0">
                <a:pos x="0" y="3"/>
              </a:cxn>
              <a:cxn ang="0">
                <a:pos x="3" y="16"/>
              </a:cxn>
              <a:cxn ang="0">
                <a:pos x="7" y="16"/>
              </a:cxn>
              <a:cxn ang="0">
                <a:pos x="7" y="12"/>
              </a:cxn>
              <a:cxn ang="0">
                <a:pos x="12" y="12"/>
              </a:cxn>
              <a:cxn ang="0">
                <a:pos x="16" y="12"/>
              </a:cxn>
              <a:cxn ang="0">
                <a:pos x="16" y="9"/>
              </a:cxn>
              <a:cxn ang="0">
                <a:pos x="16" y="6"/>
              </a:cxn>
              <a:cxn ang="0">
                <a:pos x="16" y="3"/>
              </a:cxn>
              <a:cxn ang="0">
                <a:pos x="16" y="0"/>
              </a:cxn>
              <a:cxn ang="0">
                <a:pos x="0" y="6"/>
              </a:cxn>
            </a:cxnLst>
            <a:rect l="0" t="0" r="r" b="b"/>
            <a:pathLst>
              <a:path w="17" h="17">
                <a:moveTo>
                  <a:pt x="0" y="6"/>
                </a:moveTo>
                <a:lnTo>
                  <a:pt x="0" y="3"/>
                </a:lnTo>
                <a:lnTo>
                  <a:pt x="3" y="3"/>
                </a:lnTo>
                <a:lnTo>
                  <a:pt x="3" y="0"/>
                </a:lnTo>
                <a:lnTo>
                  <a:pt x="3" y="3"/>
                </a:lnTo>
                <a:lnTo>
                  <a:pt x="0" y="3"/>
                </a:lnTo>
                <a:lnTo>
                  <a:pt x="3" y="16"/>
                </a:lnTo>
                <a:lnTo>
                  <a:pt x="7" y="16"/>
                </a:lnTo>
                <a:lnTo>
                  <a:pt x="7" y="12"/>
                </a:lnTo>
                <a:lnTo>
                  <a:pt x="12" y="12"/>
                </a:lnTo>
                <a:lnTo>
                  <a:pt x="16" y="12"/>
                </a:lnTo>
                <a:lnTo>
                  <a:pt x="16" y="9"/>
                </a:lnTo>
                <a:lnTo>
                  <a:pt x="16" y="6"/>
                </a:lnTo>
                <a:lnTo>
                  <a:pt x="16" y="3"/>
                </a:lnTo>
                <a:lnTo>
                  <a:pt x="16" y="0"/>
                </a:lnTo>
                <a:lnTo>
                  <a:pt x="0" y="6"/>
                </a:lnTo>
              </a:path>
            </a:pathLst>
          </a:custGeom>
          <a:solidFill>
            <a:srgbClr val="000000"/>
          </a:solidFill>
          <a:ln w="9525" cap="rnd">
            <a:noFill/>
            <a:round/>
            <a:headEnd/>
            <a:tailEnd/>
          </a:ln>
          <a:effectLst/>
        </p:spPr>
        <p:txBody>
          <a:bodyPr/>
          <a:lstStyle/>
          <a:p>
            <a:endParaRPr lang="en-US"/>
          </a:p>
        </p:txBody>
      </p:sp>
      <p:sp>
        <p:nvSpPr>
          <p:cNvPr id="39382" name="Freeform 470"/>
          <p:cNvSpPr>
            <a:spLocks/>
          </p:cNvSpPr>
          <p:nvPr/>
        </p:nvSpPr>
        <p:spPr bwMode="auto">
          <a:xfrm>
            <a:off x="2970213" y="2387600"/>
            <a:ext cx="31750" cy="30163"/>
          </a:xfrm>
          <a:custGeom>
            <a:avLst/>
            <a:gdLst/>
            <a:ahLst/>
            <a:cxnLst>
              <a:cxn ang="0">
                <a:pos x="0" y="4"/>
              </a:cxn>
              <a:cxn ang="0">
                <a:pos x="0" y="8"/>
              </a:cxn>
              <a:cxn ang="0">
                <a:pos x="2" y="12"/>
              </a:cxn>
              <a:cxn ang="0">
                <a:pos x="4" y="16"/>
              </a:cxn>
              <a:cxn ang="0">
                <a:pos x="16" y="8"/>
              </a:cxn>
              <a:cxn ang="0">
                <a:pos x="16" y="4"/>
              </a:cxn>
              <a:cxn ang="0">
                <a:pos x="13" y="4"/>
              </a:cxn>
              <a:cxn ang="0">
                <a:pos x="9" y="0"/>
              </a:cxn>
              <a:cxn ang="0">
                <a:pos x="0" y="4"/>
              </a:cxn>
            </a:cxnLst>
            <a:rect l="0" t="0" r="r" b="b"/>
            <a:pathLst>
              <a:path w="17" h="17">
                <a:moveTo>
                  <a:pt x="0" y="4"/>
                </a:moveTo>
                <a:lnTo>
                  <a:pt x="0" y="8"/>
                </a:lnTo>
                <a:lnTo>
                  <a:pt x="2" y="12"/>
                </a:lnTo>
                <a:lnTo>
                  <a:pt x="4" y="16"/>
                </a:lnTo>
                <a:lnTo>
                  <a:pt x="16" y="8"/>
                </a:lnTo>
                <a:lnTo>
                  <a:pt x="16" y="4"/>
                </a:lnTo>
                <a:lnTo>
                  <a:pt x="13" y="4"/>
                </a:lnTo>
                <a:lnTo>
                  <a:pt x="9" y="0"/>
                </a:lnTo>
                <a:lnTo>
                  <a:pt x="0" y="4"/>
                </a:lnTo>
              </a:path>
            </a:pathLst>
          </a:custGeom>
          <a:solidFill>
            <a:srgbClr val="000000"/>
          </a:solidFill>
          <a:ln w="9525" cap="rnd">
            <a:noFill/>
            <a:round/>
            <a:headEnd/>
            <a:tailEnd/>
          </a:ln>
          <a:effectLst/>
        </p:spPr>
        <p:txBody>
          <a:bodyPr/>
          <a:lstStyle/>
          <a:p>
            <a:endParaRPr lang="en-US"/>
          </a:p>
        </p:txBody>
      </p:sp>
      <p:sp>
        <p:nvSpPr>
          <p:cNvPr id="39383" name="Freeform 471"/>
          <p:cNvSpPr>
            <a:spLocks/>
          </p:cNvSpPr>
          <p:nvPr/>
        </p:nvSpPr>
        <p:spPr bwMode="auto">
          <a:xfrm>
            <a:off x="2967038" y="2355850"/>
            <a:ext cx="31750" cy="36513"/>
          </a:xfrm>
          <a:custGeom>
            <a:avLst/>
            <a:gdLst/>
            <a:ahLst/>
            <a:cxnLst>
              <a:cxn ang="0">
                <a:pos x="4" y="2"/>
              </a:cxn>
              <a:cxn ang="0">
                <a:pos x="4" y="0"/>
              </a:cxn>
              <a:cxn ang="0">
                <a:pos x="4" y="2"/>
              </a:cxn>
              <a:cxn ang="0">
                <a:pos x="2" y="2"/>
              </a:cxn>
              <a:cxn ang="0">
                <a:pos x="2" y="4"/>
              </a:cxn>
              <a:cxn ang="0">
                <a:pos x="2" y="6"/>
              </a:cxn>
              <a:cxn ang="0">
                <a:pos x="2" y="8"/>
              </a:cxn>
              <a:cxn ang="0">
                <a:pos x="0" y="10"/>
              </a:cxn>
              <a:cxn ang="0">
                <a:pos x="0" y="12"/>
              </a:cxn>
              <a:cxn ang="0">
                <a:pos x="0" y="14"/>
              </a:cxn>
              <a:cxn ang="0">
                <a:pos x="2" y="17"/>
              </a:cxn>
              <a:cxn ang="0">
                <a:pos x="2" y="19"/>
              </a:cxn>
              <a:cxn ang="0">
                <a:pos x="12" y="17"/>
              </a:cxn>
              <a:cxn ang="0">
                <a:pos x="12" y="14"/>
              </a:cxn>
              <a:cxn ang="0">
                <a:pos x="12" y="12"/>
              </a:cxn>
              <a:cxn ang="0">
                <a:pos x="12" y="10"/>
              </a:cxn>
              <a:cxn ang="0">
                <a:pos x="12" y="8"/>
              </a:cxn>
              <a:cxn ang="0">
                <a:pos x="12" y="6"/>
              </a:cxn>
              <a:cxn ang="0">
                <a:pos x="16" y="4"/>
              </a:cxn>
              <a:cxn ang="0">
                <a:pos x="4" y="2"/>
              </a:cxn>
            </a:cxnLst>
            <a:rect l="0" t="0" r="r" b="b"/>
            <a:pathLst>
              <a:path w="17" h="20">
                <a:moveTo>
                  <a:pt x="4" y="2"/>
                </a:moveTo>
                <a:lnTo>
                  <a:pt x="4" y="0"/>
                </a:lnTo>
                <a:lnTo>
                  <a:pt x="4" y="2"/>
                </a:lnTo>
                <a:lnTo>
                  <a:pt x="2" y="2"/>
                </a:lnTo>
                <a:lnTo>
                  <a:pt x="2" y="4"/>
                </a:lnTo>
                <a:lnTo>
                  <a:pt x="2" y="6"/>
                </a:lnTo>
                <a:lnTo>
                  <a:pt x="2" y="8"/>
                </a:lnTo>
                <a:lnTo>
                  <a:pt x="0" y="10"/>
                </a:lnTo>
                <a:lnTo>
                  <a:pt x="0" y="12"/>
                </a:lnTo>
                <a:lnTo>
                  <a:pt x="0" y="14"/>
                </a:lnTo>
                <a:lnTo>
                  <a:pt x="2" y="17"/>
                </a:lnTo>
                <a:lnTo>
                  <a:pt x="2" y="19"/>
                </a:lnTo>
                <a:lnTo>
                  <a:pt x="12" y="17"/>
                </a:lnTo>
                <a:lnTo>
                  <a:pt x="12" y="14"/>
                </a:lnTo>
                <a:lnTo>
                  <a:pt x="12" y="12"/>
                </a:lnTo>
                <a:lnTo>
                  <a:pt x="12" y="10"/>
                </a:lnTo>
                <a:lnTo>
                  <a:pt x="12" y="8"/>
                </a:lnTo>
                <a:lnTo>
                  <a:pt x="12" y="6"/>
                </a:lnTo>
                <a:lnTo>
                  <a:pt x="16" y="4"/>
                </a:lnTo>
                <a:lnTo>
                  <a:pt x="4" y="2"/>
                </a:lnTo>
              </a:path>
            </a:pathLst>
          </a:custGeom>
          <a:solidFill>
            <a:srgbClr val="000000"/>
          </a:solidFill>
          <a:ln w="9525" cap="rnd">
            <a:noFill/>
            <a:round/>
            <a:headEnd/>
            <a:tailEnd/>
          </a:ln>
          <a:effectLst/>
        </p:spPr>
        <p:txBody>
          <a:bodyPr/>
          <a:lstStyle/>
          <a:p>
            <a:endParaRPr lang="en-US"/>
          </a:p>
        </p:txBody>
      </p:sp>
      <p:sp>
        <p:nvSpPr>
          <p:cNvPr id="39384" name="Freeform 472"/>
          <p:cNvSpPr>
            <a:spLocks/>
          </p:cNvSpPr>
          <p:nvPr/>
        </p:nvSpPr>
        <p:spPr bwMode="auto">
          <a:xfrm>
            <a:off x="2974975" y="2347913"/>
            <a:ext cx="31750" cy="30162"/>
          </a:xfrm>
          <a:custGeom>
            <a:avLst/>
            <a:gdLst/>
            <a:ahLst/>
            <a:cxnLst>
              <a:cxn ang="0">
                <a:pos x="16" y="7"/>
              </a:cxn>
              <a:cxn ang="0">
                <a:pos x="7" y="0"/>
              </a:cxn>
              <a:cxn ang="0">
                <a:pos x="4" y="0"/>
              </a:cxn>
              <a:cxn ang="0">
                <a:pos x="4" y="2"/>
              </a:cxn>
              <a:cxn ang="0">
                <a:pos x="2" y="2"/>
              </a:cxn>
              <a:cxn ang="0">
                <a:pos x="2" y="7"/>
              </a:cxn>
              <a:cxn ang="0">
                <a:pos x="0" y="7"/>
              </a:cxn>
              <a:cxn ang="0">
                <a:pos x="0" y="10"/>
              </a:cxn>
              <a:cxn ang="0">
                <a:pos x="11" y="13"/>
              </a:cxn>
              <a:cxn ang="0">
                <a:pos x="11" y="16"/>
              </a:cxn>
              <a:cxn ang="0">
                <a:pos x="11" y="13"/>
              </a:cxn>
              <a:cxn ang="0">
                <a:pos x="13" y="13"/>
              </a:cxn>
              <a:cxn ang="0">
                <a:pos x="13" y="10"/>
              </a:cxn>
              <a:cxn ang="0">
                <a:pos x="16" y="10"/>
              </a:cxn>
              <a:cxn ang="0">
                <a:pos x="4" y="0"/>
              </a:cxn>
              <a:cxn ang="0">
                <a:pos x="16" y="7"/>
              </a:cxn>
            </a:cxnLst>
            <a:rect l="0" t="0" r="r" b="b"/>
            <a:pathLst>
              <a:path w="17" h="17">
                <a:moveTo>
                  <a:pt x="16" y="7"/>
                </a:moveTo>
                <a:lnTo>
                  <a:pt x="7" y="0"/>
                </a:lnTo>
                <a:lnTo>
                  <a:pt x="4" y="0"/>
                </a:lnTo>
                <a:lnTo>
                  <a:pt x="4" y="2"/>
                </a:lnTo>
                <a:lnTo>
                  <a:pt x="2" y="2"/>
                </a:lnTo>
                <a:lnTo>
                  <a:pt x="2" y="7"/>
                </a:lnTo>
                <a:lnTo>
                  <a:pt x="0" y="7"/>
                </a:lnTo>
                <a:lnTo>
                  <a:pt x="0" y="10"/>
                </a:lnTo>
                <a:lnTo>
                  <a:pt x="11" y="13"/>
                </a:lnTo>
                <a:lnTo>
                  <a:pt x="11" y="16"/>
                </a:lnTo>
                <a:lnTo>
                  <a:pt x="11" y="13"/>
                </a:lnTo>
                <a:lnTo>
                  <a:pt x="13" y="13"/>
                </a:lnTo>
                <a:lnTo>
                  <a:pt x="13" y="10"/>
                </a:lnTo>
                <a:lnTo>
                  <a:pt x="16" y="10"/>
                </a:lnTo>
                <a:lnTo>
                  <a:pt x="4" y="0"/>
                </a:lnTo>
                <a:lnTo>
                  <a:pt x="16" y="7"/>
                </a:lnTo>
              </a:path>
            </a:pathLst>
          </a:custGeom>
          <a:solidFill>
            <a:srgbClr val="000000"/>
          </a:solidFill>
          <a:ln w="9525" cap="rnd">
            <a:noFill/>
            <a:round/>
            <a:headEnd/>
            <a:tailEnd/>
          </a:ln>
          <a:effectLst/>
        </p:spPr>
        <p:txBody>
          <a:bodyPr/>
          <a:lstStyle/>
          <a:p>
            <a:endParaRPr lang="en-US"/>
          </a:p>
        </p:txBody>
      </p:sp>
      <p:sp>
        <p:nvSpPr>
          <p:cNvPr id="39385" name="Freeform 473"/>
          <p:cNvSpPr>
            <a:spLocks/>
          </p:cNvSpPr>
          <p:nvPr/>
        </p:nvSpPr>
        <p:spPr bwMode="auto">
          <a:xfrm>
            <a:off x="2981325" y="2347913"/>
            <a:ext cx="31750" cy="31750"/>
          </a:xfrm>
          <a:custGeom>
            <a:avLst/>
            <a:gdLst/>
            <a:ahLst/>
            <a:cxnLst>
              <a:cxn ang="0">
                <a:pos x="12" y="9"/>
              </a:cxn>
              <a:cxn ang="0">
                <a:pos x="16" y="13"/>
              </a:cxn>
              <a:cxn ang="0">
                <a:pos x="16" y="11"/>
              </a:cxn>
              <a:cxn ang="0">
                <a:pos x="16" y="9"/>
              </a:cxn>
              <a:cxn ang="0">
                <a:pos x="16" y="7"/>
              </a:cxn>
              <a:cxn ang="0">
                <a:pos x="16" y="5"/>
              </a:cxn>
              <a:cxn ang="0">
                <a:pos x="0" y="0"/>
              </a:cxn>
              <a:cxn ang="0">
                <a:pos x="0" y="2"/>
              </a:cxn>
              <a:cxn ang="0">
                <a:pos x="0" y="5"/>
              </a:cxn>
              <a:cxn ang="0">
                <a:pos x="0" y="7"/>
              </a:cxn>
              <a:cxn ang="0">
                <a:pos x="0" y="9"/>
              </a:cxn>
              <a:cxn ang="0">
                <a:pos x="0" y="11"/>
              </a:cxn>
              <a:cxn ang="0">
                <a:pos x="0" y="13"/>
              </a:cxn>
              <a:cxn ang="0">
                <a:pos x="3" y="17"/>
              </a:cxn>
              <a:cxn ang="0">
                <a:pos x="12" y="9"/>
              </a:cxn>
            </a:cxnLst>
            <a:rect l="0" t="0" r="r" b="b"/>
            <a:pathLst>
              <a:path w="17" h="18">
                <a:moveTo>
                  <a:pt x="12" y="9"/>
                </a:moveTo>
                <a:lnTo>
                  <a:pt x="16" y="13"/>
                </a:lnTo>
                <a:lnTo>
                  <a:pt x="16" y="11"/>
                </a:lnTo>
                <a:lnTo>
                  <a:pt x="16" y="9"/>
                </a:lnTo>
                <a:lnTo>
                  <a:pt x="16" y="7"/>
                </a:lnTo>
                <a:lnTo>
                  <a:pt x="16" y="5"/>
                </a:lnTo>
                <a:lnTo>
                  <a:pt x="0" y="0"/>
                </a:lnTo>
                <a:lnTo>
                  <a:pt x="0" y="2"/>
                </a:lnTo>
                <a:lnTo>
                  <a:pt x="0" y="5"/>
                </a:lnTo>
                <a:lnTo>
                  <a:pt x="0" y="7"/>
                </a:lnTo>
                <a:lnTo>
                  <a:pt x="0" y="9"/>
                </a:lnTo>
                <a:lnTo>
                  <a:pt x="0" y="11"/>
                </a:lnTo>
                <a:lnTo>
                  <a:pt x="0" y="13"/>
                </a:lnTo>
                <a:lnTo>
                  <a:pt x="3" y="17"/>
                </a:lnTo>
                <a:lnTo>
                  <a:pt x="12" y="9"/>
                </a:lnTo>
              </a:path>
            </a:pathLst>
          </a:custGeom>
          <a:solidFill>
            <a:srgbClr val="000000"/>
          </a:solidFill>
          <a:ln w="9525" cap="rnd">
            <a:noFill/>
            <a:round/>
            <a:headEnd/>
            <a:tailEnd/>
          </a:ln>
          <a:effectLst/>
        </p:spPr>
        <p:txBody>
          <a:bodyPr/>
          <a:lstStyle/>
          <a:p>
            <a:endParaRPr lang="en-US"/>
          </a:p>
        </p:txBody>
      </p:sp>
      <p:sp>
        <p:nvSpPr>
          <p:cNvPr id="39386" name="Freeform 474"/>
          <p:cNvSpPr>
            <a:spLocks/>
          </p:cNvSpPr>
          <p:nvPr/>
        </p:nvSpPr>
        <p:spPr bwMode="auto">
          <a:xfrm>
            <a:off x="2981325" y="2363788"/>
            <a:ext cx="31750" cy="30162"/>
          </a:xfrm>
          <a:custGeom>
            <a:avLst/>
            <a:gdLst/>
            <a:ahLst/>
            <a:cxnLst>
              <a:cxn ang="0">
                <a:pos x="13" y="12"/>
              </a:cxn>
              <a:cxn ang="0">
                <a:pos x="16" y="12"/>
              </a:cxn>
              <a:cxn ang="0">
                <a:pos x="16" y="8"/>
              </a:cxn>
              <a:cxn ang="0">
                <a:pos x="13" y="4"/>
              </a:cxn>
              <a:cxn ang="0">
                <a:pos x="13" y="0"/>
              </a:cxn>
              <a:cxn ang="0">
                <a:pos x="10" y="0"/>
              </a:cxn>
              <a:cxn ang="0">
                <a:pos x="2" y="16"/>
              </a:cxn>
              <a:cxn ang="0">
                <a:pos x="2" y="12"/>
              </a:cxn>
              <a:cxn ang="0">
                <a:pos x="0" y="8"/>
              </a:cxn>
              <a:cxn ang="0">
                <a:pos x="2" y="8"/>
              </a:cxn>
              <a:cxn ang="0">
                <a:pos x="2" y="4"/>
              </a:cxn>
              <a:cxn ang="0">
                <a:pos x="13" y="12"/>
              </a:cxn>
            </a:cxnLst>
            <a:rect l="0" t="0" r="r" b="b"/>
            <a:pathLst>
              <a:path w="17" h="17">
                <a:moveTo>
                  <a:pt x="13" y="12"/>
                </a:moveTo>
                <a:lnTo>
                  <a:pt x="16" y="12"/>
                </a:lnTo>
                <a:lnTo>
                  <a:pt x="16" y="8"/>
                </a:lnTo>
                <a:lnTo>
                  <a:pt x="13" y="4"/>
                </a:lnTo>
                <a:lnTo>
                  <a:pt x="13" y="0"/>
                </a:lnTo>
                <a:lnTo>
                  <a:pt x="10" y="0"/>
                </a:lnTo>
                <a:lnTo>
                  <a:pt x="2" y="16"/>
                </a:lnTo>
                <a:lnTo>
                  <a:pt x="2" y="12"/>
                </a:lnTo>
                <a:lnTo>
                  <a:pt x="0" y="8"/>
                </a:lnTo>
                <a:lnTo>
                  <a:pt x="2" y="8"/>
                </a:lnTo>
                <a:lnTo>
                  <a:pt x="2" y="4"/>
                </a:lnTo>
                <a:lnTo>
                  <a:pt x="13" y="12"/>
                </a:lnTo>
              </a:path>
            </a:pathLst>
          </a:custGeom>
          <a:solidFill>
            <a:srgbClr val="000000"/>
          </a:solidFill>
          <a:ln w="9525" cap="rnd">
            <a:noFill/>
            <a:round/>
            <a:headEnd/>
            <a:tailEnd/>
          </a:ln>
          <a:effectLst/>
        </p:spPr>
        <p:txBody>
          <a:bodyPr/>
          <a:lstStyle/>
          <a:p>
            <a:endParaRPr lang="en-US"/>
          </a:p>
        </p:txBody>
      </p:sp>
      <p:sp>
        <p:nvSpPr>
          <p:cNvPr id="39387" name="Freeform 475"/>
          <p:cNvSpPr>
            <a:spLocks/>
          </p:cNvSpPr>
          <p:nvPr/>
        </p:nvSpPr>
        <p:spPr bwMode="auto">
          <a:xfrm>
            <a:off x="2981325" y="2366963"/>
            <a:ext cx="31750" cy="31750"/>
          </a:xfrm>
          <a:custGeom>
            <a:avLst/>
            <a:gdLst/>
            <a:ahLst/>
            <a:cxnLst>
              <a:cxn ang="0">
                <a:pos x="16" y="16"/>
              </a:cxn>
              <a:cxn ang="0">
                <a:pos x="16" y="10"/>
              </a:cxn>
              <a:cxn ang="0">
                <a:pos x="16" y="16"/>
              </a:cxn>
              <a:cxn ang="0">
                <a:pos x="16" y="10"/>
              </a:cxn>
              <a:cxn ang="0">
                <a:pos x="3" y="0"/>
              </a:cxn>
              <a:cxn ang="0">
                <a:pos x="3" y="5"/>
              </a:cxn>
              <a:cxn ang="0">
                <a:pos x="0" y="5"/>
              </a:cxn>
              <a:cxn ang="0">
                <a:pos x="0" y="10"/>
              </a:cxn>
              <a:cxn ang="0">
                <a:pos x="0" y="16"/>
              </a:cxn>
              <a:cxn ang="0">
                <a:pos x="16" y="16"/>
              </a:cxn>
            </a:cxnLst>
            <a:rect l="0" t="0" r="r" b="b"/>
            <a:pathLst>
              <a:path w="17" h="17">
                <a:moveTo>
                  <a:pt x="16" y="16"/>
                </a:moveTo>
                <a:lnTo>
                  <a:pt x="16" y="10"/>
                </a:lnTo>
                <a:lnTo>
                  <a:pt x="16" y="16"/>
                </a:lnTo>
                <a:lnTo>
                  <a:pt x="16" y="10"/>
                </a:lnTo>
                <a:lnTo>
                  <a:pt x="3" y="0"/>
                </a:lnTo>
                <a:lnTo>
                  <a:pt x="3" y="5"/>
                </a:lnTo>
                <a:lnTo>
                  <a:pt x="0" y="5"/>
                </a:lnTo>
                <a:lnTo>
                  <a:pt x="0" y="10"/>
                </a:lnTo>
                <a:lnTo>
                  <a:pt x="0" y="16"/>
                </a:lnTo>
                <a:lnTo>
                  <a:pt x="16" y="16"/>
                </a:lnTo>
              </a:path>
            </a:pathLst>
          </a:custGeom>
          <a:solidFill>
            <a:srgbClr val="000000"/>
          </a:solidFill>
          <a:ln w="9525" cap="rnd">
            <a:noFill/>
            <a:round/>
            <a:headEnd/>
            <a:tailEnd/>
          </a:ln>
          <a:effectLst/>
        </p:spPr>
        <p:txBody>
          <a:bodyPr/>
          <a:lstStyle/>
          <a:p>
            <a:endParaRPr lang="en-US"/>
          </a:p>
        </p:txBody>
      </p:sp>
      <p:sp>
        <p:nvSpPr>
          <p:cNvPr id="39388" name="Freeform 476"/>
          <p:cNvSpPr>
            <a:spLocks/>
          </p:cNvSpPr>
          <p:nvPr/>
        </p:nvSpPr>
        <p:spPr bwMode="auto">
          <a:xfrm>
            <a:off x="2981325" y="2370138"/>
            <a:ext cx="31750" cy="31750"/>
          </a:xfrm>
          <a:custGeom>
            <a:avLst/>
            <a:gdLst/>
            <a:ahLst/>
            <a:cxnLst>
              <a:cxn ang="0">
                <a:pos x="16" y="3"/>
              </a:cxn>
              <a:cxn ang="0">
                <a:pos x="12" y="0"/>
              </a:cxn>
              <a:cxn ang="0">
                <a:pos x="16" y="0"/>
              </a:cxn>
              <a:cxn ang="0">
                <a:pos x="16" y="3"/>
              </a:cxn>
              <a:cxn ang="0">
                <a:pos x="16" y="7"/>
              </a:cxn>
              <a:cxn ang="0">
                <a:pos x="16" y="10"/>
              </a:cxn>
              <a:cxn ang="0">
                <a:pos x="16" y="7"/>
              </a:cxn>
              <a:cxn ang="0">
                <a:pos x="0" y="7"/>
              </a:cxn>
              <a:cxn ang="0">
                <a:pos x="0" y="3"/>
              </a:cxn>
              <a:cxn ang="0">
                <a:pos x="0" y="7"/>
              </a:cxn>
              <a:cxn ang="0">
                <a:pos x="0" y="10"/>
              </a:cxn>
              <a:cxn ang="0">
                <a:pos x="3" y="10"/>
              </a:cxn>
              <a:cxn ang="0">
                <a:pos x="3" y="16"/>
              </a:cxn>
              <a:cxn ang="0">
                <a:pos x="0" y="10"/>
              </a:cxn>
              <a:cxn ang="0">
                <a:pos x="16" y="3"/>
              </a:cxn>
            </a:cxnLst>
            <a:rect l="0" t="0" r="r" b="b"/>
            <a:pathLst>
              <a:path w="17" h="17">
                <a:moveTo>
                  <a:pt x="16" y="3"/>
                </a:moveTo>
                <a:lnTo>
                  <a:pt x="12" y="0"/>
                </a:lnTo>
                <a:lnTo>
                  <a:pt x="16" y="0"/>
                </a:lnTo>
                <a:lnTo>
                  <a:pt x="16" y="3"/>
                </a:lnTo>
                <a:lnTo>
                  <a:pt x="16" y="7"/>
                </a:lnTo>
                <a:lnTo>
                  <a:pt x="16" y="10"/>
                </a:lnTo>
                <a:lnTo>
                  <a:pt x="16" y="7"/>
                </a:lnTo>
                <a:lnTo>
                  <a:pt x="0" y="7"/>
                </a:lnTo>
                <a:lnTo>
                  <a:pt x="0" y="3"/>
                </a:lnTo>
                <a:lnTo>
                  <a:pt x="0" y="7"/>
                </a:lnTo>
                <a:lnTo>
                  <a:pt x="0" y="10"/>
                </a:lnTo>
                <a:lnTo>
                  <a:pt x="3" y="10"/>
                </a:lnTo>
                <a:lnTo>
                  <a:pt x="3" y="16"/>
                </a:lnTo>
                <a:lnTo>
                  <a:pt x="0" y="10"/>
                </a:lnTo>
                <a:lnTo>
                  <a:pt x="16" y="3"/>
                </a:lnTo>
              </a:path>
            </a:pathLst>
          </a:custGeom>
          <a:solidFill>
            <a:srgbClr val="000000"/>
          </a:solidFill>
          <a:ln w="9525" cap="rnd">
            <a:noFill/>
            <a:round/>
            <a:headEnd/>
            <a:tailEnd/>
          </a:ln>
          <a:effectLst/>
        </p:spPr>
        <p:txBody>
          <a:bodyPr/>
          <a:lstStyle/>
          <a:p>
            <a:endParaRPr lang="en-US"/>
          </a:p>
        </p:txBody>
      </p:sp>
      <p:sp>
        <p:nvSpPr>
          <p:cNvPr id="39389" name="Freeform 477"/>
          <p:cNvSpPr>
            <a:spLocks/>
          </p:cNvSpPr>
          <p:nvPr/>
        </p:nvSpPr>
        <p:spPr bwMode="auto">
          <a:xfrm>
            <a:off x="2981325" y="2374900"/>
            <a:ext cx="31750" cy="30163"/>
          </a:xfrm>
          <a:custGeom>
            <a:avLst/>
            <a:gdLst/>
            <a:ahLst/>
            <a:cxnLst>
              <a:cxn ang="0">
                <a:pos x="5" y="11"/>
              </a:cxn>
              <a:cxn ang="0">
                <a:pos x="11" y="4"/>
              </a:cxn>
              <a:cxn ang="0">
                <a:pos x="11" y="2"/>
              </a:cxn>
              <a:cxn ang="0">
                <a:pos x="9" y="2"/>
              </a:cxn>
              <a:cxn ang="0">
                <a:pos x="9" y="0"/>
              </a:cxn>
              <a:cxn ang="0">
                <a:pos x="0" y="4"/>
              </a:cxn>
              <a:cxn ang="0">
                <a:pos x="2" y="4"/>
              </a:cxn>
              <a:cxn ang="0">
                <a:pos x="2" y="8"/>
              </a:cxn>
              <a:cxn ang="0">
                <a:pos x="9" y="0"/>
              </a:cxn>
              <a:cxn ang="0">
                <a:pos x="5" y="11"/>
              </a:cxn>
              <a:cxn ang="0">
                <a:pos x="16" y="16"/>
              </a:cxn>
              <a:cxn ang="0">
                <a:pos x="11" y="4"/>
              </a:cxn>
              <a:cxn ang="0">
                <a:pos x="5" y="11"/>
              </a:cxn>
            </a:cxnLst>
            <a:rect l="0" t="0" r="r" b="b"/>
            <a:pathLst>
              <a:path w="17" h="17">
                <a:moveTo>
                  <a:pt x="5" y="11"/>
                </a:moveTo>
                <a:lnTo>
                  <a:pt x="11" y="4"/>
                </a:lnTo>
                <a:lnTo>
                  <a:pt x="11" y="2"/>
                </a:lnTo>
                <a:lnTo>
                  <a:pt x="9" y="2"/>
                </a:lnTo>
                <a:lnTo>
                  <a:pt x="9" y="0"/>
                </a:lnTo>
                <a:lnTo>
                  <a:pt x="0" y="4"/>
                </a:lnTo>
                <a:lnTo>
                  <a:pt x="2" y="4"/>
                </a:lnTo>
                <a:lnTo>
                  <a:pt x="2" y="8"/>
                </a:lnTo>
                <a:lnTo>
                  <a:pt x="9" y="0"/>
                </a:lnTo>
                <a:lnTo>
                  <a:pt x="5" y="11"/>
                </a:lnTo>
                <a:lnTo>
                  <a:pt x="16" y="16"/>
                </a:lnTo>
                <a:lnTo>
                  <a:pt x="11" y="4"/>
                </a:lnTo>
                <a:lnTo>
                  <a:pt x="5" y="11"/>
                </a:lnTo>
              </a:path>
            </a:pathLst>
          </a:custGeom>
          <a:solidFill>
            <a:srgbClr val="000000"/>
          </a:solidFill>
          <a:ln w="9525" cap="rnd">
            <a:noFill/>
            <a:round/>
            <a:headEnd/>
            <a:tailEnd/>
          </a:ln>
          <a:effectLst/>
        </p:spPr>
        <p:txBody>
          <a:bodyPr/>
          <a:lstStyle/>
          <a:p>
            <a:endParaRPr lang="en-US"/>
          </a:p>
        </p:txBody>
      </p:sp>
      <p:sp>
        <p:nvSpPr>
          <p:cNvPr id="39390" name="Freeform 478"/>
          <p:cNvSpPr>
            <a:spLocks/>
          </p:cNvSpPr>
          <p:nvPr/>
        </p:nvSpPr>
        <p:spPr bwMode="auto">
          <a:xfrm>
            <a:off x="2986088" y="2374900"/>
            <a:ext cx="31750" cy="30163"/>
          </a:xfrm>
          <a:custGeom>
            <a:avLst/>
            <a:gdLst/>
            <a:ahLst/>
            <a:cxnLst>
              <a:cxn ang="0">
                <a:pos x="16" y="10"/>
              </a:cxn>
              <a:cxn ang="0">
                <a:pos x="8" y="16"/>
              </a:cxn>
              <a:cxn ang="0">
                <a:pos x="12" y="13"/>
              </a:cxn>
              <a:cxn ang="0">
                <a:pos x="16" y="10"/>
              </a:cxn>
              <a:cxn ang="0">
                <a:pos x="16" y="5"/>
              </a:cxn>
              <a:cxn ang="0">
                <a:pos x="16" y="10"/>
              </a:cxn>
              <a:cxn ang="0">
                <a:pos x="12" y="13"/>
              </a:cxn>
              <a:cxn ang="0">
                <a:pos x="8" y="13"/>
              </a:cxn>
              <a:cxn ang="0">
                <a:pos x="5" y="13"/>
              </a:cxn>
              <a:cxn ang="0">
                <a:pos x="12" y="0"/>
              </a:cxn>
              <a:cxn ang="0">
                <a:pos x="8" y="0"/>
              </a:cxn>
              <a:cxn ang="0">
                <a:pos x="5" y="0"/>
              </a:cxn>
              <a:cxn ang="0">
                <a:pos x="0" y="2"/>
              </a:cxn>
              <a:cxn ang="0">
                <a:pos x="0" y="5"/>
              </a:cxn>
              <a:cxn ang="0">
                <a:pos x="0" y="2"/>
              </a:cxn>
              <a:cxn ang="0">
                <a:pos x="5" y="2"/>
              </a:cxn>
              <a:cxn ang="0">
                <a:pos x="5" y="0"/>
              </a:cxn>
              <a:cxn ang="0">
                <a:pos x="8" y="0"/>
              </a:cxn>
              <a:cxn ang="0">
                <a:pos x="0" y="10"/>
              </a:cxn>
              <a:cxn ang="0">
                <a:pos x="8" y="0"/>
              </a:cxn>
              <a:cxn ang="0">
                <a:pos x="0" y="0"/>
              </a:cxn>
              <a:cxn ang="0">
                <a:pos x="0" y="10"/>
              </a:cxn>
              <a:cxn ang="0">
                <a:pos x="16" y="10"/>
              </a:cxn>
            </a:cxnLst>
            <a:rect l="0" t="0" r="r" b="b"/>
            <a:pathLst>
              <a:path w="17" h="17">
                <a:moveTo>
                  <a:pt x="16" y="10"/>
                </a:moveTo>
                <a:lnTo>
                  <a:pt x="8" y="16"/>
                </a:lnTo>
                <a:lnTo>
                  <a:pt x="12" y="13"/>
                </a:lnTo>
                <a:lnTo>
                  <a:pt x="16" y="10"/>
                </a:lnTo>
                <a:lnTo>
                  <a:pt x="16" y="5"/>
                </a:lnTo>
                <a:lnTo>
                  <a:pt x="16" y="10"/>
                </a:lnTo>
                <a:lnTo>
                  <a:pt x="12" y="13"/>
                </a:lnTo>
                <a:lnTo>
                  <a:pt x="8" y="13"/>
                </a:lnTo>
                <a:lnTo>
                  <a:pt x="5" y="13"/>
                </a:lnTo>
                <a:lnTo>
                  <a:pt x="12" y="0"/>
                </a:lnTo>
                <a:lnTo>
                  <a:pt x="8" y="0"/>
                </a:lnTo>
                <a:lnTo>
                  <a:pt x="5" y="0"/>
                </a:lnTo>
                <a:lnTo>
                  <a:pt x="0" y="2"/>
                </a:lnTo>
                <a:lnTo>
                  <a:pt x="0" y="5"/>
                </a:lnTo>
                <a:lnTo>
                  <a:pt x="0" y="2"/>
                </a:lnTo>
                <a:lnTo>
                  <a:pt x="5" y="2"/>
                </a:lnTo>
                <a:lnTo>
                  <a:pt x="5" y="0"/>
                </a:lnTo>
                <a:lnTo>
                  <a:pt x="8" y="0"/>
                </a:lnTo>
                <a:lnTo>
                  <a:pt x="0" y="10"/>
                </a:lnTo>
                <a:lnTo>
                  <a:pt x="8" y="0"/>
                </a:lnTo>
                <a:lnTo>
                  <a:pt x="0" y="0"/>
                </a:lnTo>
                <a:lnTo>
                  <a:pt x="0" y="10"/>
                </a:lnTo>
                <a:lnTo>
                  <a:pt x="16" y="10"/>
                </a:lnTo>
              </a:path>
            </a:pathLst>
          </a:custGeom>
          <a:solidFill>
            <a:srgbClr val="000000"/>
          </a:solidFill>
          <a:ln w="9525" cap="rnd">
            <a:noFill/>
            <a:round/>
            <a:headEnd/>
            <a:tailEnd/>
          </a:ln>
          <a:effectLst/>
        </p:spPr>
        <p:txBody>
          <a:bodyPr/>
          <a:lstStyle/>
          <a:p>
            <a:endParaRPr lang="en-US"/>
          </a:p>
        </p:txBody>
      </p:sp>
      <p:sp>
        <p:nvSpPr>
          <p:cNvPr id="39391" name="Freeform 479"/>
          <p:cNvSpPr>
            <a:spLocks/>
          </p:cNvSpPr>
          <p:nvPr/>
        </p:nvSpPr>
        <p:spPr bwMode="auto">
          <a:xfrm>
            <a:off x="2981325" y="2378075"/>
            <a:ext cx="31750" cy="30163"/>
          </a:xfrm>
          <a:custGeom>
            <a:avLst/>
            <a:gdLst/>
            <a:ahLst/>
            <a:cxnLst>
              <a:cxn ang="0">
                <a:pos x="13" y="8"/>
              </a:cxn>
              <a:cxn ang="0">
                <a:pos x="13" y="16"/>
              </a:cxn>
              <a:cxn ang="0">
                <a:pos x="13" y="12"/>
              </a:cxn>
              <a:cxn ang="0">
                <a:pos x="16" y="12"/>
              </a:cxn>
              <a:cxn ang="0">
                <a:pos x="16" y="8"/>
              </a:cxn>
              <a:cxn ang="0">
                <a:pos x="2" y="8"/>
              </a:cxn>
              <a:cxn ang="0">
                <a:pos x="2" y="3"/>
              </a:cxn>
              <a:cxn ang="0">
                <a:pos x="2" y="0"/>
              </a:cxn>
              <a:cxn ang="0">
                <a:pos x="2" y="3"/>
              </a:cxn>
              <a:cxn ang="0">
                <a:pos x="0" y="8"/>
              </a:cxn>
              <a:cxn ang="0">
                <a:pos x="13" y="8"/>
              </a:cxn>
            </a:cxnLst>
            <a:rect l="0" t="0" r="r" b="b"/>
            <a:pathLst>
              <a:path w="17" h="17">
                <a:moveTo>
                  <a:pt x="13" y="8"/>
                </a:moveTo>
                <a:lnTo>
                  <a:pt x="13" y="16"/>
                </a:lnTo>
                <a:lnTo>
                  <a:pt x="13" y="12"/>
                </a:lnTo>
                <a:lnTo>
                  <a:pt x="16" y="12"/>
                </a:lnTo>
                <a:lnTo>
                  <a:pt x="16" y="8"/>
                </a:lnTo>
                <a:lnTo>
                  <a:pt x="2" y="8"/>
                </a:lnTo>
                <a:lnTo>
                  <a:pt x="2" y="3"/>
                </a:lnTo>
                <a:lnTo>
                  <a:pt x="2" y="0"/>
                </a:lnTo>
                <a:lnTo>
                  <a:pt x="2" y="3"/>
                </a:lnTo>
                <a:lnTo>
                  <a:pt x="0" y="8"/>
                </a:lnTo>
                <a:lnTo>
                  <a:pt x="13" y="8"/>
                </a:lnTo>
              </a:path>
            </a:pathLst>
          </a:custGeom>
          <a:solidFill>
            <a:srgbClr val="000000"/>
          </a:solidFill>
          <a:ln w="9525" cap="rnd">
            <a:noFill/>
            <a:round/>
            <a:headEnd/>
            <a:tailEnd/>
          </a:ln>
          <a:effectLst/>
        </p:spPr>
        <p:txBody>
          <a:bodyPr/>
          <a:lstStyle/>
          <a:p>
            <a:endParaRPr lang="en-US"/>
          </a:p>
        </p:txBody>
      </p:sp>
      <p:sp>
        <p:nvSpPr>
          <p:cNvPr id="39392" name="Freeform 480"/>
          <p:cNvSpPr>
            <a:spLocks/>
          </p:cNvSpPr>
          <p:nvPr/>
        </p:nvSpPr>
        <p:spPr bwMode="auto">
          <a:xfrm>
            <a:off x="2981325" y="2387600"/>
            <a:ext cx="31750" cy="30163"/>
          </a:xfrm>
          <a:custGeom>
            <a:avLst/>
            <a:gdLst/>
            <a:ahLst/>
            <a:cxnLst>
              <a:cxn ang="0">
                <a:pos x="16" y="0"/>
              </a:cxn>
              <a:cxn ang="0">
                <a:pos x="16" y="10"/>
              </a:cxn>
              <a:cxn ang="0">
                <a:pos x="16" y="5"/>
              </a:cxn>
              <a:cxn ang="0">
                <a:pos x="16" y="0"/>
              </a:cxn>
              <a:cxn ang="0">
                <a:pos x="0" y="0"/>
              </a:cxn>
              <a:cxn ang="0">
                <a:pos x="0" y="5"/>
              </a:cxn>
              <a:cxn ang="0">
                <a:pos x="0" y="10"/>
              </a:cxn>
              <a:cxn ang="0">
                <a:pos x="3" y="16"/>
              </a:cxn>
              <a:cxn ang="0">
                <a:pos x="16" y="0"/>
              </a:cxn>
            </a:cxnLst>
            <a:rect l="0" t="0" r="r" b="b"/>
            <a:pathLst>
              <a:path w="17" h="17">
                <a:moveTo>
                  <a:pt x="16" y="0"/>
                </a:moveTo>
                <a:lnTo>
                  <a:pt x="16" y="10"/>
                </a:lnTo>
                <a:lnTo>
                  <a:pt x="16" y="5"/>
                </a:lnTo>
                <a:lnTo>
                  <a:pt x="16" y="0"/>
                </a:lnTo>
                <a:lnTo>
                  <a:pt x="0" y="0"/>
                </a:lnTo>
                <a:lnTo>
                  <a:pt x="0" y="5"/>
                </a:lnTo>
                <a:lnTo>
                  <a:pt x="0" y="10"/>
                </a:lnTo>
                <a:lnTo>
                  <a:pt x="3" y="16"/>
                </a:lnTo>
                <a:lnTo>
                  <a:pt x="16" y="0"/>
                </a:lnTo>
              </a:path>
            </a:pathLst>
          </a:custGeom>
          <a:solidFill>
            <a:srgbClr val="000000"/>
          </a:solidFill>
          <a:ln w="9525" cap="rnd">
            <a:noFill/>
            <a:round/>
            <a:headEnd/>
            <a:tailEnd/>
          </a:ln>
          <a:effectLst/>
        </p:spPr>
        <p:txBody>
          <a:bodyPr/>
          <a:lstStyle/>
          <a:p>
            <a:endParaRPr lang="en-US"/>
          </a:p>
        </p:txBody>
      </p:sp>
      <p:sp>
        <p:nvSpPr>
          <p:cNvPr id="39393" name="Freeform 481"/>
          <p:cNvSpPr>
            <a:spLocks/>
          </p:cNvSpPr>
          <p:nvPr/>
        </p:nvSpPr>
        <p:spPr bwMode="auto">
          <a:xfrm>
            <a:off x="2986088" y="2387600"/>
            <a:ext cx="31750" cy="30163"/>
          </a:xfrm>
          <a:custGeom>
            <a:avLst/>
            <a:gdLst/>
            <a:ahLst/>
            <a:cxnLst>
              <a:cxn ang="0">
                <a:pos x="16" y="4"/>
              </a:cxn>
              <a:cxn ang="0">
                <a:pos x="16" y="8"/>
              </a:cxn>
              <a:cxn ang="0">
                <a:pos x="16" y="4"/>
              </a:cxn>
              <a:cxn ang="0">
                <a:pos x="12" y="4"/>
              </a:cxn>
              <a:cxn ang="0">
                <a:pos x="12" y="0"/>
              </a:cxn>
              <a:cxn ang="0">
                <a:pos x="0" y="12"/>
              </a:cxn>
              <a:cxn ang="0">
                <a:pos x="0" y="16"/>
              </a:cxn>
              <a:cxn ang="0">
                <a:pos x="5" y="16"/>
              </a:cxn>
              <a:cxn ang="0">
                <a:pos x="0" y="16"/>
              </a:cxn>
              <a:cxn ang="0">
                <a:pos x="0" y="12"/>
              </a:cxn>
              <a:cxn ang="0">
                <a:pos x="0" y="16"/>
              </a:cxn>
              <a:cxn ang="0">
                <a:pos x="16" y="4"/>
              </a:cxn>
            </a:cxnLst>
            <a:rect l="0" t="0" r="r" b="b"/>
            <a:pathLst>
              <a:path w="17" h="17">
                <a:moveTo>
                  <a:pt x="16" y="4"/>
                </a:moveTo>
                <a:lnTo>
                  <a:pt x="16" y="8"/>
                </a:lnTo>
                <a:lnTo>
                  <a:pt x="16" y="4"/>
                </a:lnTo>
                <a:lnTo>
                  <a:pt x="12" y="4"/>
                </a:lnTo>
                <a:lnTo>
                  <a:pt x="12" y="0"/>
                </a:lnTo>
                <a:lnTo>
                  <a:pt x="0" y="12"/>
                </a:lnTo>
                <a:lnTo>
                  <a:pt x="0" y="16"/>
                </a:lnTo>
                <a:lnTo>
                  <a:pt x="5" y="16"/>
                </a:lnTo>
                <a:lnTo>
                  <a:pt x="0" y="16"/>
                </a:lnTo>
                <a:lnTo>
                  <a:pt x="0" y="12"/>
                </a:lnTo>
                <a:lnTo>
                  <a:pt x="0" y="16"/>
                </a:lnTo>
                <a:lnTo>
                  <a:pt x="16" y="4"/>
                </a:lnTo>
              </a:path>
            </a:pathLst>
          </a:custGeom>
          <a:solidFill>
            <a:srgbClr val="000000"/>
          </a:solidFill>
          <a:ln w="9525" cap="rnd">
            <a:noFill/>
            <a:round/>
            <a:headEnd/>
            <a:tailEnd/>
          </a:ln>
          <a:effectLst/>
        </p:spPr>
        <p:txBody>
          <a:bodyPr/>
          <a:lstStyle/>
          <a:p>
            <a:endParaRPr lang="en-US"/>
          </a:p>
        </p:txBody>
      </p:sp>
      <p:sp>
        <p:nvSpPr>
          <p:cNvPr id="39394" name="Freeform 482"/>
          <p:cNvSpPr>
            <a:spLocks/>
          </p:cNvSpPr>
          <p:nvPr/>
        </p:nvSpPr>
        <p:spPr bwMode="auto">
          <a:xfrm>
            <a:off x="2986088" y="2390775"/>
            <a:ext cx="31750" cy="30163"/>
          </a:xfrm>
          <a:custGeom>
            <a:avLst/>
            <a:gdLst/>
            <a:ahLst/>
            <a:cxnLst>
              <a:cxn ang="0">
                <a:pos x="16" y="8"/>
              </a:cxn>
              <a:cxn ang="0">
                <a:pos x="16" y="4"/>
              </a:cxn>
              <a:cxn ang="0">
                <a:pos x="13" y="4"/>
              </a:cxn>
              <a:cxn ang="0">
                <a:pos x="13" y="0"/>
              </a:cxn>
              <a:cxn ang="0">
                <a:pos x="0" y="12"/>
              </a:cxn>
              <a:cxn ang="0">
                <a:pos x="4" y="12"/>
              </a:cxn>
              <a:cxn ang="0">
                <a:pos x="4" y="16"/>
              </a:cxn>
              <a:cxn ang="0">
                <a:pos x="7" y="16"/>
              </a:cxn>
              <a:cxn ang="0">
                <a:pos x="16" y="8"/>
              </a:cxn>
            </a:cxnLst>
            <a:rect l="0" t="0" r="r" b="b"/>
            <a:pathLst>
              <a:path w="17" h="17">
                <a:moveTo>
                  <a:pt x="16" y="8"/>
                </a:moveTo>
                <a:lnTo>
                  <a:pt x="16" y="4"/>
                </a:lnTo>
                <a:lnTo>
                  <a:pt x="13" y="4"/>
                </a:lnTo>
                <a:lnTo>
                  <a:pt x="13" y="0"/>
                </a:lnTo>
                <a:lnTo>
                  <a:pt x="0" y="12"/>
                </a:lnTo>
                <a:lnTo>
                  <a:pt x="4" y="12"/>
                </a:lnTo>
                <a:lnTo>
                  <a:pt x="4" y="16"/>
                </a:lnTo>
                <a:lnTo>
                  <a:pt x="7" y="16"/>
                </a:lnTo>
                <a:lnTo>
                  <a:pt x="16" y="8"/>
                </a:lnTo>
              </a:path>
            </a:pathLst>
          </a:custGeom>
          <a:solidFill>
            <a:srgbClr val="000000"/>
          </a:solidFill>
          <a:ln w="9525" cap="rnd">
            <a:noFill/>
            <a:round/>
            <a:headEnd/>
            <a:tailEnd/>
          </a:ln>
          <a:effectLst/>
        </p:spPr>
        <p:txBody>
          <a:bodyPr/>
          <a:lstStyle/>
          <a:p>
            <a:endParaRPr lang="en-US"/>
          </a:p>
        </p:txBody>
      </p:sp>
      <p:sp>
        <p:nvSpPr>
          <p:cNvPr id="39395" name="Freeform 483"/>
          <p:cNvSpPr>
            <a:spLocks/>
          </p:cNvSpPr>
          <p:nvPr/>
        </p:nvSpPr>
        <p:spPr bwMode="auto">
          <a:xfrm>
            <a:off x="2994025" y="2398713"/>
            <a:ext cx="31750" cy="30162"/>
          </a:xfrm>
          <a:custGeom>
            <a:avLst/>
            <a:gdLst/>
            <a:ahLst/>
            <a:cxnLst>
              <a:cxn ang="0">
                <a:pos x="16" y="8"/>
              </a:cxn>
              <a:cxn ang="0">
                <a:pos x="16" y="12"/>
              </a:cxn>
              <a:cxn ang="0">
                <a:pos x="16" y="8"/>
              </a:cxn>
              <a:cxn ang="0">
                <a:pos x="12" y="8"/>
              </a:cxn>
              <a:cxn ang="0">
                <a:pos x="12" y="4"/>
              </a:cxn>
              <a:cxn ang="0">
                <a:pos x="12" y="0"/>
              </a:cxn>
              <a:cxn ang="0">
                <a:pos x="9" y="0"/>
              </a:cxn>
              <a:cxn ang="0">
                <a:pos x="0" y="8"/>
              </a:cxn>
              <a:cxn ang="0">
                <a:pos x="0" y="12"/>
              </a:cxn>
              <a:cxn ang="0">
                <a:pos x="3" y="12"/>
              </a:cxn>
              <a:cxn ang="0">
                <a:pos x="3" y="16"/>
              </a:cxn>
              <a:cxn ang="0">
                <a:pos x="3" y="12"/>
              </a:cxn>
              <a:cxn ang="0">
                <a:pos x="3" y="16"/>
              </a:cxn>
              <a:cxn ang="0">
                <a:pos x="16" y="8"/>
              </a:cxn>
            </a:cxnLst>
            <a:rect l="0" t="0" r="r" b="b"/>
            <a:pathLst>
              <a:path w="17" h="17">
                <a:moveTo>
                  <a:pt x="16" y="8"/>
                </a:moveTo>
                <a:lnTo>
                  <a:pt x="16" y="12"/>
                </a:lnTo>
                <a:lnTo>
                  <a:pt x="16" y="8"/>
                </a:lnTo>
                <a:lnTo>
                  <a:pt x="12" y="8"/>
                </a:lnTo>
                <a:lnTo>
                  <a:pt x="12" y="4"/>
                </a:lnTo>
                <a:lnTo>
                  <a:pt x="12" y="0"/>
                </a:lnTo>
                <a:lnTo>
                  <a:pt x="9" y="0"/>
                </a:lnTo>
                <a:lnTo>
                  <a:pt x="0" y="8"/>
                </a:lnTo>
                <a:lnTo>
                  <a:pt x="0" y="12"/>
                </a:lnTo>
                <a:lnTo>
                  <a:pt x="3" y="12"/>
                </a:lnTo>
                <a:lnTo>
                  <a:pt x="3" y="16"/>
                </a:lnTo>
                <a:lnTo>
                  <a:pt x="3" y="12"/>
                </a:lnTo>
                <a:lnTo>
                  <a:pt x="3" y="16"/>
                </a:lnTo>
                <a:lnTo>
                  <a:pt x="16" y="8"/>
                </a:lnTo>
              </a:path>
            </a:pathLst>
          </a:custGeom>
          <a:solidFill>
            <a:srgbClr val="000000"/>
          </a:solidFill>
          <a:ln w="9525" cap="rnd">
            <a:noFill/>
            <a:round/>
            <a:headEnd/>
            <a:tailEnd/>
          </a:ln>
          <a:effectLst/>
        </p:spPr>
        <p:txBody>
          <a:bodyPr/>
          <a:lstStyle/>
          <a:p>
            <a:endParaRPr lang="en-US"/>
          </a:p>
        </p:txBody>
      </p:sp>
      <p:sp>
        <p:nvSpPr>
          <p:cNvPr id="39396" name="Freeform 484"/>
          <p:cNvSpPr>
            <a:spLocks/>
          </p:cNvSpPr>
          <p:nvPr/>
        </p:nvSpPr>
        <p:spPr bwMode="auto">
          <a:xfrm>
            <a:off x="2994025" y="2405063"/>
            <a:ext cx="31750" cy="31750"/>
          </a:xfrm>
          <a:custGeom>
            <a:avLst/>
            <a:gdLst/>
            <a:ahLst/>
            <a:cxnLst>
              <a:cxn ang="0">
                <a:pos x="12" y="16"/>
              </a:cxn>
              <a:cxn ang="0">
                <a:pos x="12" y="13"/>
              </a:cxn>
              <a:cxn ang="0">
                <a:pos x="12" y="11"/>
              </a:cxn>
              <a:cxn ang="0">
                <a:pos x="16" y="11"/>
              </a:cxn>
              <a:cxn ang="0">
                <a:pos x="16" y="8"/>
              </a:cxn>
              <a:cxn ang="0">
                <a:pos x="16" y="4"/>
              </a:cxn>
              <a:cxn ang="0">
                <a:pos x="16" y="2"/>
              </a:cxn>
              <a:cxn ang="0">
                <a:pos x="16" y="0"/>
              </a:cxn>
              <a:cxn ang="0">
                <a:pos x="3" y="4"/>
              </a:cxn>
              <a:cxn ang="0">
                <a:pos x="3" y="8"/>
              </a:cxn>
              <a:cxn ang="0">
                <a:pos x="0" y="8"/>
              </a:cxn>
              <a:cxn ang="0">
                <a:pos x="0" y="11"/>
              </a:cxn>
              <a:cxn ang="0">
                <a:pos x="0" y="13"/>
              </a:cxn>
              <a:cxn ang="0">
                <a:pos x="0" y="16"/>
              </a:cxn>
              <a:cxn ang="0">
                <a:pos x="12" y="16"/>
              </a:cxn>
            </a:cxnLst>
            <a:rect l="0" t="0" r="r" b="b"/>
            <a:pathLst>
              <a:path w="17" h="17">
                <a:moveTo>
                  <a:pt x="12" y="16"/>
                </a:moveTo>
                <a:lnTo>
                  <a:pt x="12" y="13"/>
                </a:lnTo>
                <a:lnTo>
                  <a:pt x="12" y="11"/>
                </a:lnTo>
                <a:lnTo>
                  <a:pt x="16" y="11"/>
                </a:lnTo>
                <a:lnTo>
                  <a:pt x="16" y="8"/>
                </a:lnTo>
                <a:lnTo>
                  <a:pt x="16" y="4"/>
                </a:lnTo>
                <a:lnTo>
                  <a:pt x="16" y="2"/>
                </a:lnTo>
                <a:lnTo>
                  <a:pt x="16" y="0"/>
                </a:lnTo>
                <a:lnTo>
                  <a:pt x="3" y="4"/>
                </a:lnTo>
                <a:lnTo>
                  <a:pt x="3" y="8"/>
                </a:lnTo>
                <a:lnTo>
                  <a:pt x="0" y="8"/>
                </a:lnTo>
                <a:lnTo>
                  <a:pt x="0" y="11"/>
                </a:lnTo>
                <a:lnTo>
                  <a:pt x="0" y="13"/>
                </a:lnTo>
                <a:lnTo>
                  <a:pt x="0" y="16"/>
                </a:lnTo>
                <a:lnTo>
                  <a:pt x="12" y="16"/>
                </a:lnTo>
              </a:path>
            </a:pathLst>
          </a:custGeom>
          <a:solidFill>
            <a:srgbClr val="000000"/>
          </a:solidFill>
          <a:ln w="9525" cap="rnd">
            <a:noFill/>
            <a:round/>
            <a:headEnd/>
            <a:tailEnd/>
          </a:ln>
          <a:effectLst/>
        </p:spPr>
        <p:txBody>
          <a:bodyPr/>
          <a:lstStyle/>
          <a:p>
            <a:endParaRPr lang="en-US"/>
          </a:p>
        </p:txBody>
      </p:sp>
      <p:sp>
        <p:nvSpPr>
          <p:cNvPr id="39397" name="Freeform 485"/>
          <p:cNvSpPr>
            <a:spLocks/>
          </p:cNvSpPr>
          <p:nvPr/>
        </p:nvSpPr>
        <p:spPr bwMode="auto">
          <a:xfrm>
            <a:off x="2994025" y="2425700"/>
            <a:ext cx="31750" cy="30163"/>
          </a:xfrm>
          <a:custGeom>
            <a:avLst/>
            <a:gdLst/>
            <a:ahLst/>
            <a:cxnLst>
              <a:cxn ang="0">
                <a:pos x="16" y="5"/>
              </a:cxn>
              <a:cxn ang="0">
                <a:pos x="16" y="0"/>
              </a:cxn>
              <a:cxn ang="0">
                <a:pos x="16" y="5"/>
              </a:cxn>
              <a:cxn ang="0">
                <a:pos x="0" y="5"/>
              </a:cxn>
              <a:cxn ang="0">
                <a:pos x="0" y="10"/>
              </a:cxn>
              <a:cxn ang="0">
                <a:pos x="0" y="16"/>
              </a:cxn>
              <a:cxn ang="0">
                <a:pos x="4" y="16"/>
              </a:cxn>
              <a:cxn ang="0">
                <a:pos x="0" y="10"/>
              </a:cxn>
              <a:cxn ang="0">
                <a:pos x="16" y="5"/>
              </a:cxn>
            </a:cxnLst>
            <a:rect l="0" t="0" r="r" b="b"/>
            <a:pathLst>
              <a:path w="17" h="17">
                <a:moveTo>
                  <a:pt x="16" y="5"/>
                </a:moveTo>
                <a:lnTo>
                  <a:pt x="16" y="0"/>
                </a:lnTo>
                <a:lnTo>
                  <a:pt x="16" y="5"/>
                </a:lnTo>
                <a:lnTo>
                  <a:pt x="0" y="5"/>
                </a:lnTo>
                <a:lnTo>
                  <a:pt x="0" y="10"/>
                </a:lnTo>
                <a:lnTo>
                  <a:pt x="0" y="16"/>
                </a:lnTo>
                <a:lnTo>
                  <a:pt x="4" y="16"/>
                </a:lnTo>
                <a:lnTo>
                  <a:pt x="0" y="10"/>
                </a:lnTo>
                <a:lnTo>
                  <a:pt x="16" y="5"/>
                </a:lnTo>
              </a:path>
            </a:pathLst>
          </a:custGeom>
          <a:solidFill>
            <a:srgbClr val="000000"/>
          </a:solidFill>
          <a:ln w="9525" cap="rnd">
            <a:noFill/>
            <a:round/>
            <a:headEnd/>
            <a:tailEnd/>
          </a:ln>
          <a:effectLst/>
        </p:spPr>
        <p:txBody>
          <a:bodyPr/>
          <a:lstStyle/>
          <a:p>
            <a:endParaRPr lang="en-US"/>
          </a:p>
        </p:txBody>
      </p:sp>
      <p:sp>
        <p:nvSpPr>
          <p:cNvPr id="39398" name="Freeform 486"/>
          <p:cNvSpPr>
            <a:spLocks/>
          </p:cNvSpPr>
          <p:nvPr/>
        </p:nvSpPr>
        <p:spPr bwMode="auto">
          <a:xfrm>
            <a:off x="2994025" y="2425700"/>
            <a:ext cx="31750" cy="30163"/>
          </a:xfrm>
          <a:custGeom>
            <a:avLst/>
            <a:gdLst/>
            <a:ahLst/>
            <a:cxnLst>
              <a:cxn ang="0">
                <a:pos x="3" y="0"/>
              </a:cxn>
              <a:cxn ang="0">
                <a:pos x="6" y="0"/>
              </a:cxn>
              <a:cxn ang="0">
                <a:pos x="9" y="0"/>
              </a:cxn>
              <a:cxn ang="0">
                <a:pos x="12" y="0"/>
              </a:cxn>
              <a:cxn ang="0">
                <a:pos x="12" y="4"/>
              </a:cxn>
              <a:cxn ang="0">
                <a:pos x="0" y="8"/>
              </a:cxn>
              <a:cxn ang="0">
                <a:pos x="0" y="12"/>
              </a:cxn>
              <a:cxn ang="0">
                <a:pos x="3" y="12"/>
              </a:cxn>
              <a:cxn ang="0">
                <a:pos x="3" y="16"/>
              </a:cxn>
              <a:cxn ang="0">
                <a:pos x="6" y="16"/>
              </a:cxn>
              <a:cxn ang="0">
                <a:pos x="9" y="16"/>
              </a:cxn>
              <a:cxn ang="0">
                <a:pos x="12" y="16"/>
              </a:cxn>
              <a:cxn ang="0">
                <a:pos x="12" y="12"/>
              </a:cxn>
              <a:cxn ang="0">
                <a:pos x="16" y="12"/>
              </a:cxn>
              <a:cxn ang="0">
                <a:pos x="12" y="12"/>
              </a:cxn>
              <a:cxn ang="0">
                <a:pos x="3" y="0"/>
              </a:cxn>
            </a:cxnLst>
            <a:rect l="0" t="0" r="r" b="b"/>
            <a:pathLst>
              <a:path w="17" h="17">
                <a:moveTo>
                  <a:pt x="3" y="0"/>
                </a:moveTo>
                <a:lnTo>
                  <a:pt x="6" y="0"/>
                </a:lnTo>
                <a:lnTo>
                  <a:pt x="9" y="0"/>
                </a:lnTo>
                <a:lnTo>
                  <a:pt x="12" y="0"/>
                </a:lnTo>
                <a:lnTo>
                  <a:pt x="12" y="4"/>
                </a:lnTo>
                <a:lnTo>
                  <a:pt x="0" y="8"/>
                </a:lnTo>
                <a:lnTo>
                  <a:pt x="0" y="12"/>
                </a:lnTo>
                <a:lnTo>
                  <a:pt x="3" y="12"/>
                </a:lnTo>
                <a:lnTo>
                  <a:pt x="3" y="16"/>
                </a:lnTo>
                <a:lnTo>
                  <a:pt x="6" y="16"/>
                </a:lnTo>
                <a:lnTo>
                  <a:pt x="9" y="16"/>
                </a:lnTo>
                <a:lnTo>
                  <a:pt x="12" y="16"/>
                </a:lnTo>
                <a:lnTo>
                  <a:pt x="12" y="12"/>
                </a:lnTo>
                <a:lnTo>
                  <a:pt x="16" y="12"/>
                </a:lnTo>
                <a:lnTo>
                  <a:pt x="12" y="12"/>
                </a:lnTo>
                <a:lnTo>
                  <a:pt x="3" y="0"/>
                </a:lnTo>
              </a:path>
            </a:pathLst>
          </a:custGeom>
          <a:solidFill>
            <a:srgbClr val="000000"/>
          </a:solidFill>
          <a:ln w="9525" cap="rnd">
            <a:noFill/>
            <a:round/>
            <a:headEnd/>
            <a:tailEnd/>
          </a:ln>
          <a:effectLst/>
        </p:spPr>
        <p:txBody>
          <a:bodyPr/>
          <a:lstStyle/>
          <a:p>
            <a:endParaRPr lang="en-US"/>
          </a:p>
        </p:txBody>
      </p:sp>
      <p:sp>
        <p:nvSpPr>
          <p:cNvPr id="39399" name="Freeform 487"/>
          <p:cNvSpPr>
            <a:spLocks/>
          </p:cNvSpPr>
          <p:nvPr/>
        </p:nvSpPr>
        <p:spPr bwMode="auto">
          <a:xfrm>
            <a:off x="2998788" y="2417763"/>
            <a:ext cx="31750" cy="31750"/>
          </a:xfrm>
          <a:custGeom>
            <a:avLst/>
            <a:gdLst/>
            <a:ahLst/>
            <a:cxnLst>
              <a:cxn ang="0">
                <a:pos x="6" y="0"/>
              </a:cxn>
              <a:cxn ang="0">
                <a:pos x="6" y="3"/>
              </a:cxn>
              <a:cxn ang="0">
                <a:pos x="3" y="3"/>
              </a:cxn>
              <a:cxn ang="0">
                <a:pos x="3" y="6"/>
              </a:cxn>
              <a:cxn ang="0">
                <a:pos x="0" y="6"/>
              </a:cxn>
              <a:cxn ang="0">
                <a:pos x="9" y="16"/>
              </a:cxn>
              <a:cxn ang="0">
                <a:pos x="12" y="16"/>
              </a:cxn>
              <a:cxn ang="0">
                <a:pos x="12" y="12"/>
              </a:cxn>
              <a:cxn ang="0">
                <a:pos x="16" y="12"/>
              </a:cxn>
              <a:cxn ang="0">
                <a:pos x="16" y="9"/>
              </a:cxn>
              <a:cxn ang="0">
                <a:pos x="6" y="0"/>
              </a:cxn>
            </a:cxnLst>
            <a:rect l="0" t="0" r="r" b="b"/>
            <a:pathLst>
              <a:path w="17" h="17">
                <a:moveTo>
                  <a:pt x="6" y="0"/>
                </a:moveTo>
                <a:lnTo>
                  <a:pt x="6" y="3"/>
                </a:lnTo>
                <a:lnTo>
                  <a:pt x="3" y="3"/>
                </a:lnTo>
                <a:lnTo>
                  <a:pt x="3" y="6"/>
                </a:lnTo>
                <a:lnTo>
                  <a:pt x="0" y="6"/>
                </a:lnTo>
                <a:lnTo>
                  <a:pt x="9" y="16"/>
                </a:lnTo>
                <a:lnTo>
                  <a:pt x="12" y="16"/>
                </a:lnTo>
                <a:lnTo>
                  <a:pt x="12" y="12"/>
                </a:lnTo>
                <a:lnTo>
                  <a:pt x="16" y="12"/>
                </a:lnTo>
                <a:lnTo>
                  <a:pt x="16" y="9"/>
                </a:lnTo>
                <a:lnTo>
                  <a:pt x="6" y="0"/>
                </a:lnTo>
              </a:path>
            </a:pathLst>
          </a:custGeom>
          <a:solidFill>
            <a:srgbClr val="000000"/>
          </a:solidFill>
          <a:ln w="9525" cap="rnd">
            <a:noFill/>
            <a:round/>
            <a:headEnd/>
            <a:tailEnd/>
          </a:ln>
          <a:effectLst/>
        </p:spPr>
        <p:txBody>
          <a:bodyPr/>
          <a:lstStyle/>
          <a:p>
            <a:endParaRPr lang="en-US"/>
          </a:p>
        </p:txBody>
      </p:sp>
      <p:sp>
        <p:nvSpPr>
          <p:cNvPr id="39400" name="Freeform 488"/>
          <p:cNvSpPr>
            <a:spLocks/>
          </p:cNvSpPr>
          <p:nvPr/>
        </p:nvSpPr>
        <p:spPr bwMode="auto">
          <a:xfrm>
            <a:off x="3006725" y="2417763"/>
            <a:ext cx="30163" cy="31750"/>
          </a:xfrm>
          <a:custGeom>
            <a:avLst/>
            <a:gdLst/>
            <a:ahLst/>
            <a:cxnLst>
              <a:cxn ang="0">
                <a:pos x="0" y="0"/>
              </a:cxn>
              <a:cxn ang="0">
                <a:pos x="0" y="5"/>
              </a:cxn>
              <a:cxn ang="0">
                <a:pos x="0" y="10"/>
              </a:cxn>
              <a:cxn ang="0">
                <a:pos x="0" y="5"/>
              </a:cxn>
              <a:cxn ang="0">
                <a:pos x="0" y="0"/>
              </a:cxn>
              <a:cxn ang="0">
                <a:pos x="10" y="16"/>
              </a:cxn>
              <a:cxn ang="0">
                <a:pos x="16" y="16"/>
              </a:cxn>
              <a:cxn ang="0">
                <a:pos x="16" y="10"/>
              </a:cxn>
              <a:cxn ang="0">
                <a:pos x="16" y="5"/>
              </a:cxn>
              <a:cxn ang="0">
                <a:pos x="16" y="0"/>
              </a:cxn>
              <a:cxn ang="0">
                <a:pos x="16" y="5"/>
              </a:cxn>
              <a:cxn ang="0">
                <a:pos x="16" y="10"/>
              </a:cxn>
              <a:cxn ang="0">
                <a:pos x="0" y="0"/>
              </a:cxn>
            </a:cxnLst>
            <a:rect l="0" t="0" r="r" b="b"/>
            <a:pathLst>
              <a:path w="17" h="17">
                <a:moveTo>
                  <a:pt x="0" y="0"/>
                </a:moveTo>
                <a:lnTo>
                  <a:pt x="0" y="5"/>
                </a:lnTo>
                <a:lnTo>
                  <a:pt x="0" y="10"/>
                </a:lnTo>
                <a:lnTo>
                  <a:pt x="0" y="5"/>
                </a:lnTo>
                <a:lnTo>
                  <a:pt x="0" y="0"/>
                </a:lnTo>
                <a:lnTo>
                  <a:pt x="10" y="16"/>
                </a:lnTo>
                <a:lnTo>
                  <a:pt x="16" y="16"/>
                </a:lnTo>
                <a:lnTo>
                  <a:pt x="16" y="10"/>
                </a:lnTo>
                <a:lnTo>
                  <a:pt x="16" y="5"/>
                </a:lnTo>
                <a:lnTo>
                  <a:pt x="16" y="0"/>
                </a:lnTo>
                <a:lnTo>
                  <a:pt x="16" y="5"/>
                </a:lnTo>
                <a:lnTo>
                  <a:pt x="16" y="10"/>
                </a:lnTo>
                <a:lnTo>
                  <a:pt x="0" y="0"/>
                </a:lnTo>
              </a:path>
            </a:pathLst>
          </a:custGeom>
          <a:solidFill>
            <a:srgbClr val="000000"/>
          </a:solidFill>
          <a:ln w="9525" cap="rnd">
            <a:noFill/>
            <a:round/>
            <a:headEnd/>
            <a:tailEnd/>
          </a:ln>
          <a:effectLst/>
        </p:spPr>
        <p:txBody>
          <a:bodyPr/>
          <a:lstStyle/>
          <a:p>
            <a:endParaRPr lang="en-US"/>
          </a:p>
        </p:txBody>
      </p:sp>
      <p:sp>
        <p:nvSpPr>
          <p:cNvPr id="39401" name="Freeform 489"/>
          <p:cNvSpPr>
            <a:spLocks/>
          </p:cNvSpPr>
          <p:nvPr/>
        </p:nvSpPr>
        <p:spPr bwMode="auto">
          <a:xfrm>
            <a:off x="3006725" y="2408238"/>
            <a:ext cx="30163" cy="31750"/>
          </a:xfrm>
          <a:custGeom>
            <a:avLst/>
            <a:gdLst/>
            <a:ahLst/>
            <a:cxnLst>
              <a:cxn ang="0">
                <a:pos x="2" y="0"/>
              </a:cxn>
              <a:cxn ang="0">
                <a:pos x="2" y="3"/>
              </a:cxn>
              <a:cxn ang="0">
                <a:pos x="0" y="3"/>
              </a:cxn>
              <a:cxn ang="0">
                <a:pos x="0" y="8"/>
              </a:cxn>
              <a:cxn ang="0">
                <a:pos x="13" y="16"/>
              </a:cxn>
              <a:cxn ang="0">
                <a:pos x="13" y="12"/>
              </a:cxn>
              <a:cxn ang="0">
                <a:pos x="16" y="12"/>
              </a:cxn>
              <a:cxn ang="0">
                <a:pos x="16" y="8"/>
              </a:cxn>
              <a:cxn ang="0">
                <a:pos x="16" y="3"/>
              </a:cxn>
              <a:cxn ang="0">
                <a:pos x="16" y="0"/>
              </a:cxn>
              <a:cxn ang="0">
                <a:pos x="2" y="0"/>
              </a:cxn>
            </a:cxnLst>
            <a:rect l="0" t="0" r="r" b="b"/>
            <a:pathLst>
              <a:path w="17" h="17">
                <a:moveTo>
                  <a:pt x="2" y="0"/>
                </a:moveTo>
                <a:lnTo>
                  <a:pt x="2" y="3"/>
                </a:lnTo>
                <a:lnTo>
                  <a:pt x="0" y="3"/>
                </a:lnTo>
                <a:lnTo>
                  <a:pt x="0" y="8"/>
                </a:lnTo>
                <a:lnTo>
                  <a:pt x="13" y="16"/>
                </a:lnTo>
                <a:lnTo>
                  <a:pt x="13" y="12"/>
                </a:lnTo>
                <a:lnTo>
                  <a:pt x="16" y="12"/>
                </a:lnTo>
                <a:lnTo>
                  <a:pt x="16" y="8"/>
                </a:lnTo>
                <a:lnTo>
                  <a:pt x="16" y="3"/>
                </a:lnTo>
                <a:lnTo>
                  <a:pt x="16" y="0"/>
                </a:lnTo>
                <a:lnTo>
                  <a:pt x="2" y="0"/>
                </a:lnTo>
              </a:path>
            </a:pathLst>
          </a:custGeom>
          <a:solidFill>
            <a:srgbClr val="000000"/>
          </a:solidFill>
          <a:ln w="9525" cap="rnd">
            <a:noFill/>
            <a:round/>
            <a:headEnd/>
            <a:tailEnd/>
          </a:ln>
          <a:effectLst/>
        </p:spPr>
        <p:txBody>
          <a:bodyPr/>
          <a:lstStyle/>
          <a:p>
            <a:endParaRPr lang="en-US"/>
          </a:p>
        </p:txBody>
      </p:sp>
      <p:sp>
        <p:nvSpPr>
          <p:cNvPr id="39402" name="Freeform 490"/>
          <p:cNvSpPr>
            <a:spLocks/>
          </p:cNvSpPr>
          <p:nvPr/>
        </p:nvSpPr>
        <p:spPr bwMode="auto">
          <a:xfrm>
            <a:off x="3009900" y="2401888"/>
            <a:ext cx="31750" cy="30162"/>
          </a:xfrm>
          <a:custGeom>
            <a:avLst/>
            <a:gdLst/>
            <a:ahLst/>
            <a:cxnLst>
              <a:cxn ang="0">
                <a:pos x="2" y="3"/>
              </a:cxn>
              <a:cxn ang="0">
                <a:pos x="10" y="0"/>
              </a:cxn>
              <a:cxn ang="0">
                <a:pos x="5" y="0"/>
              </a:cxn>
              <a:cxn ang="0">
                <a:pos x="2" y="0"/>
              </a:cxn>
              <a:cxn ang="0">
                <a:pos x="2" y="3"/>
              </a:cxn>
              <a:cxn ang="0">
                <a:pos x="0" y="7"/>
              </a:cxn>
              <a:cxn ang="0">
                <a:pos x="13" y="7"/>
              </a:cxn>
              <a:cxn ang="0">
                <a:pos x="13" y="10"/>
              </a:cxn>
              <a:cxn ang="0">
                <a:pos x="13" y="16"/>
              </a:cxn>
              <a:cxn ang="0">
                <a:pos x="10" y="16"/>
              </a:cxn>
              <a:cxn ang="0">
                <a:pos x="16" y="7"/>
              </a:cxn>
              <a:cxn ang="0">
                <a:pos x="10" y="16"/>
              </a:cxn>
              <a:cxn ang="0">
                <a:pos x="13" y="16"/>
              </a:cxn>
              <a:cxn ang="0">
                <a:pos x="16" y="7"/>
              </a:cxn>
              <a:cxn ang="0">
                <a:pos x="2" y="3"/>
              </a:cxn>
            </a:cxnLst>
            <a:rect l="0" t="0" r="r" b="b"/>
            <a:pathLst>
              <a:path w="17" h="17">
                <a:moveTo>
                  <a:pt x="2" y="3"/>
                </a:moveTo>
                <a:lnTo>
                  <a:pt x="10" y="0"/>
                </a:lnTo>
                <a:lnTo>
                  <a:pt x="5" y="0"/>
                </a:lnTo>
                <a:lnTo>
                  <a:pt x="2" y="0"/>
                </a:lnTo>
                <a:lnTo>
                  <a:pt x="2" y="3"/>
                </a:lnTo>
                <a:lnTo>
                  <a:pt x="0" y="7"/>
                </a:lnTo>
                <a:lnTo>
                  <a:pt x="13" y="7"/>
                </a:lnTo>
                <a:lnTo>
                  <a:pt x="13" y="10"/>
                </a:lnTo>
                <a:lnTo>
                  <a:pt x="13" y="16"/>
                </a:lnTo>
                <a:lnTo>
                  <a:pt x="10" y="16"/>
                </a:lnTo>
                <a:lnTo>
                  <a:pt x="16" y="7"/>
                </a:lnTo>
                <a:lnTo>
                  <a:pt x="10" y="16"/>
                </a:lnTo>
                <a:lnTo>
                  <a:pt x="13" y="16"/>
                </a:lnTo>
                <a:lnTo>
                  <a:pt x="16" y="7"/>
                </a:lnTo>
                <a:lnTo>
                  <a:pt x="2" y="3"/>
                </a:lnTo>
              </a:path>
            </a:pathLst>
          </a:custGeom>
          <a:solidFill>
            <a:srgbClr val="000000"/>
          </a:solidFill>
          <a:ln w="9525" cap="rnd">
            <a:noFill/>
            <a:round/>
            <a:headEnd/>
            <a:tailEnd/>
          </a:ln>
          <a:effectLst/>
        </p:spPr>
        <p:txBody>
          <a:bodyPr/>
          <a:lstStyle/>
          <a:p>
            <a:endParaRPr lang="en-US"/>
          </a:p>
        </p:txBody>
      </p:sp>
      <p:sp>
        <p:nvSpPr>
          <p:cNvPr id="39403" name="Freeform 491"/>
          <p:cNvSpPr>
            <a:spLocks/>
          </p:cNvSpPr>
          <p:nvPr/>
        </p:nvSpPr>
        <p:spPr bwMode="auto">
          <a:xfrm>
            <a:off x="3013075" y="2390775"/>
            <a:ext cx="31750" cy="30163"/>
          </a:xfrm>
          <a:custGeom>
            <a:avLst/>
            <a:gdLst/>
            <a:ahLst/>
            <a:cxnLst>
              <a:cxn ang="0">
                <a:pos x="10" y="0"/>
              </a:cxn>
              <a:cxn ang="0">
                <a:pos x="2" y="6"/>
              </a:cxn>
              <a:cxn ang="0">
                <a:pos x="0" y="12"/>
              </a:cxn>
              <a:cxn ang="0">
                <a:pos x="13" y="16"/>
              </a:cxn>
              <a:cxn ang="0">
                <a:pos x="16" y="9"/>
              </a:cxn>
              <a:cxn ang="0">
                <a:pos x="10" y="12"/>
              </a:cxn>
              <a:cxn ang="0">
                <a:pos x="10" y="0"/>
              </a:cxn>
              <a:cxn ang="0">
                <a:pos x="2" y="0"/>
              </a:cxn>
              <a:cxn ang="0">
                <a:pos x="2" y="6"/>
              </a:cxn>
              <a:cxn ang="0">
                <a:pos x="10" y="0"/>
              </a:cxn>
            </a:cxnLst>
            <a:rect l="0" t="0" r="r" b="b"/>
            <a:pathLst>
              <a:path w="17" h="17">
                <a:moveTo>
                  <a:pt x="10" y="0"/>
                </a:moveTo>
                <a:lnTo>
                  <a:pt x="2" y="6"/>
                </a:lnTo>
                <a:lnTo>
                  <a:pt x="0" y="12"/>
                </a:lnTo>
                <a:lnTo>
                  <a:pt x="13" y="16"/>
                </a:lnTo>
                <a:lnTo>
                  <a:pt x="16" y="9"/>
                </a:lnTo>
                <a:lnTo>
                  <a:pt x="10" y="12"/>
                </a:lnTo>
                <a:lnTo>
                  <a:pt x="10" y="0"/>
                </a:lnTo>
                <a:lnTo>
                  <a:pt x="2" y="0"/>
                </a:lnTo>
                <a:lnTo>
                  <a:pt x="2" y="6"/>
                </a:lnTo>
                <a:lnTo>
                  <a:pt x="10" y="0"/>
                </a:lnTo>
              </a:path>
            </a:pathLst>
          </a:custGeom>
          <a:solidFill>
            <a:srgbClr val="000000"/>
          </a:solidFill>
          <a:ln w="9525" cap="rnd">
            <a:noFill/>
            <a:round/>
            <a:headEnd/>
            <a:tailEnd/>
          </a:ln>
          <a:effectLst/>
        </p:spPr>
        <p:txBody>
          <a:bodyPr/>
          <a:lstStyle/>
          <a:p>
            <a:endParaRPr lang="en-US"/>
          </a:p>
        </p:txBody>
      </p:sp>
      <p:sp>
        <p:nvSpPr>
          <p:cNvPr id="39404" name="Freeform 492"/>
          <p:cNvSpPr>
            <a:spLocks/>
          </p:cNvSpPr>
          <p:nvPr/>
        </p:nvSpPr>
        <p:spPr bwMode="auto">
          <a:xfrm>
            <a:off x="3017838" y="2390775"/>
            <a:ext cx="30162" cy="30163"/>
          </a:xfrm>
          <a:custGeom>
            <a:avLst/>
            <a:gdLst/>
            <a:ahLst/>
            <a:cxnLst>
              <a:cxn ang="0">
                <a:pos x="0" y="4"/>
              </a:cxn>
              <a:cxn ang="0">
                <a:pos x="8" y="0"/>
              </a:cxn>
              <a:cxn ang="0">
                <a:pos x="8" y="16"/>
              </a:cxn>
              <a:cxn ang="0">
                <a:pos x="16" y="12"/>
              </a:cxn>
              <a:cxn ang="0">
                <a:pos x="8" y="16"/>
              </a:cxn>
              <a:cxn ang="0">
                <a:pos x="12" y="16"/>
              </a:cxn>
              <a:cxn ang="0">
                <a:pos x="16" y="12"/>
              </a:cxn>
              <a:cxn ang="0">
                <a:pos x="0" y="4"/>
              </a:cxn>
            </a:cxnLst>
            <a:rect l="0" t="0" r="r" b="b"/>
            <a:pathLst>
              <a:path w="17" h="17">
                <a:moveTo>
                  <a:pt x="0" y="4"/>
                </a:moveTo>
                <a:lnTo>
                  <a:pt x="8" y="0"/>
                </a:lnTo>
                <a:lnTo>
                  <a:pt x="8" y="16"/>
                </a:lnTo>
                <a:lnTo>
                  <a:pt x="16" y="12"/>
                </a:lnTo>
                <a:lnTo>
                  <a:pt x="8" y="16"/>
                </a:lnTo>
                <a:lnTo>
                  <a:pt x="12" y="16"/>
                </a:lnTo>
                <a:lnTo>
                  <a:pt x="16" y="12"/>
                </a:lnTo>
                <a:lnTo>
                  <a:pt x="0" y="4"/>
                </a:lnTo>
              </a:path>
            </a:pathLst>
          </a:custGeom>
          <a:solidFill>
            <a:srgbClr val="000000"/>
          </a:solidFill>
          <a:ln w="9525" cap="rnd">
            <a:noFill/>
            <a:round/>
            <a:headEnd/>
            <a:tailEnd/>
          </a:ln>
          <a:effectLst/>
        </p:spPr>
        <p:txBody>
          <a:bodyPr/>
          <a:lstStyle/>
          <a:p>
            <a:endParaRPr lang="en-US"/>
          </a:p>
        </p:txBody>
      </p:sp>
      <p:sp>
        <p:nvSpPr>
          <p:cNvPr id="39405" name="Freeform 493"/>
          <p:cNvSpPr>
            <a:spLocks/>
          </p:cNvSpPr>
          <p:nvPr/>
        </p:nvSpPr>
        <p:spPr bwMode="auto">
          <a:xfrm>
            <a:off x="3017838" y="2390775"/>
            <a:ext cx="30162" cy="30163"/>
          </a:xfrm>
          <a:custGeom>
            <a:avLst/>
            <a:gdLst/>
            <a:ahLst/>
            <a:cxnLst>
              <a:cxn ang="0">
                <a:pos x="0" y="0"/>
              </a:cxn>
              <a:cxn ang="0">
                <a:pos x="0" y="5"/>
              </a:cxn>
              <a:cxn ang="0">
                <a:pos x="16" y="16"/>
              </a:cxn>
              <a:cxn ang="0">
                <a:pos x="16" y="10"/>
              </a:cxn>
              <a:cxn ang="0">
                <a:pos x="16" y="16"/>
              </a:cxn>
              <a:cxn ang="0">
                <a:pos x="0" y="0"/>
              </a:cxn>
            </a:cxnLst>
            <a:rect l="0" t="0" r="r" b="b"/>
            <a:pathLst>
              <a:path w="17" h="17">
                <a:moveTo>
                  <a:pt x="0" y="0"/>
                </a:moveTo>
                <a:lnTo>
                  <a:pt x="0" y="5"/>
                </a:lnTo>
                <a:lnTo>
                  <a:pt x="16" y="16"/>
                </a:lnTo>
                <a:lnTo>
                  <a:pt x="16" y="10"/>
                </a:lnTo>
                <a:lnTo>
                  <a:pt x="16" y="16"/>
                </a:lnTo>
                <a:lnTo>
                  <a:pt x="0" y="0"/>
                </a:lnTo>
              </a:path>
            </a:pathLst>
          </a:custGeom>
          <a:solidFill>
            <a:srgbClr val="000000"/>
          </a:solidFill>
          <a:ln w="9525" cap="rnd">
            <a:noFill/>
            <a:round/>
            <a:headEnd/>
            <a:tailEnd/>
          </a:ln>
          <a:effectLst/>
        </p:spPr>
        <p:txBody>
          <a:bodyPr/>
          <a:lstStyle/>
          <a:p>
            <a:endParaRPr lang="en-US"/>
          </a:p>
        </p:txBody>
      </p:sp>
      <p:sp>
        <p:nvSpPr>
          <p:cNvPr id="39406" name="Freeform 494"/>
          <p:cNvSpPr>
            <a:spLocks/>
          </p:cNvSpPr>
          <p:nvPr/>
        </p:nvSpPr>
        <p:spPr bwMode="auto">
          <a:xfrm>
            <a:off x="3017838" y="2374900"/>
            <a:ext cx="30162" cy="30163"/>
          </a:xfrm>
          <a:custGeom>
            <a:avLst/>
            <a:gdLst/>
            <a:ahLst/>
            <a:cxnLst>
              <a:cxn ang="0">
                <a:pos x="0" y="7"/>
              </a:cxn>
              <a:cxn ang="0">
                <a:pos x="0" y="9"/>
              </a:cxn>
              <a:cxn ang="0">
                <a:pos x="16" y="16"/>
              </a:cxn>
              <a:cxn ang="0">
                <a:pos x="16" y="13"/>
              </a:cxn>
              <a:cxn ang="0">
                <a:pos x="16" y="11"/>
              </a:cxn>
              <a:cxn ang="0">
                <a:pos x="16" y="9"/>
              </a:cxn>
              <a:cxn ang="0">
                <a:pos x="16" y="7"/>
              </a:cxn>
              <a:cxn ang="0">
                <a:pos x="16" y="4"/>
              </a:cxn>
              <a:cxn ang="0">
                <a:pos x="16" y="2"/>
              </a:cxn>
              <a:cxn ang="0">
                <a:pos x="12" y="2"/>
              </a:cxn>
              <a:cxn ang="0">
                <a:pos x="12" y="0"/>
              </a:cxn>
              <a:cxn ang="0">
                <a:pos x="0" y="7"/>
              </a:cxn>
            </a:cxnLst>
            <a:rect l="0" t="0" r="r" b="b"/>
            <a:pathLst>
              <a:path w="17" h="17">
                <a:moveTo>
                  <a:pt x="0" y="7"/>
                </a:moveTo>
                <a:lnTo>
                  <a:pt x="0" y="9"/>
                </a:lnTo>
                <a:lnTo>
                  <a:pt x="16" y="16"/>
                </a:lnTo>
                <a:lnTo>
                  <a:pt x="16" y="13"/>
                </a:lnTo>
                <a:lnTo>
                  <a:pt x="16" y="11"/>
                </a:lnTo>
                <a:lnTo>
                  <a:pt x="16" y="9"/>
                </a:lnTo>
                <a:lnTo>
                  <a:pt x="16" y="7"/>
                </a:lnTo>
                <a:lnTo>
                  <a:pt x="16" y="4"/>
                </a:lnTo>
                <a:lnTo>
                  <a:pt x="16" y="2"/>
                </a:lnTo>
                <a:lnTo>
                  <a:pt x="12" y="2"/>
                </a:lnTo>
                <a:lnTo>
                  <a:pt x="12" y="0"/>
                </a:lnTo>
                <a:lnTo>
                  <a:pt x="0" y="7"/>
                </a:lnTo>
              </a:path>
            </a:pathLst>
          </a:custGeom>
          <a:solidFill>
            <a:srgbClr val="000000"/>
          </a:solidFill>
          <a:ln w="9525" cap="rnd">
            <a:noFill/>
            <a:round/>
            <a:headEnd/>
            <a:tailEnd/>
          </a:ln>
          <a:effectLst/>
        </p:spPr>
        <p:txBody>
          <a:bodyPr/>
          <a:lstStyle/>
          <a:p>
            <a:endParaRPr lang="en-US"/>
          </a:p>
        </p:txBody>
      </p:sp>
      <p:sp>
        <p:nvSpPr>
          <p:cNvPr id="39407" name="Freeform 495"/>
          <p:cNvSpPr>
            <a:spLocks/>
          </p:cNvSpPr>
          <p:nvPr/>
        </p:nvSpPr>
        <p:spPr bwMode="auto">
          <a:xfrm>
            <a:off x="3013075" y="2370138"/>
            <a:ext cx="31750" cy="31750"/>
          </a:xfrm>
          <a:custGeom>
            <a:avLst/>
            <a:gdLst/>
            <a:ahLst/>
            <a:cxnLst>
              <a:cxn ang="0">
                <a:pos x="0" y="10"/>
              </a:cxn>
              <a:cxn ang="0">
                <a:pos x="0" y="16"/>
              </a:cxn>
              <a:cxn ang="0">
                <a:pos x="3" y="16"/>
              </a:cxn>
              <a:cxn ang="0">
                <a:pos x="16" y="3"/>
              </a:cxn>
              <a:cxn ang="0">
                <a:pos x="12" y="3"/>
              </a:cxn>
              <a:cxn ang="0">
                <a:pos x="12" y="0"/>
              </a:cxn>
              <a:cxn ang="0">
                <a:pos x="0" y="10"/>
              </a:cxn>
            </a:cxnLst>
            <a:rect l="0" t="0" r="r" b="b"/>
            <a:pathLst>
              <a:path w="17" h="17">
                <a:moveTo>
                  <a:pt x="0" y="10"/>
                </a:moveTo>
                <a:lnTo>
                  <a:pt x="0" y="16"/>
                </a:lnTo>
                <a:lnTo>
                  <a:pt x="3" y="16"/>
                </a:lnTo>
                <a:lnTo>
                  <a:pt x="16" y="3"/>
                </a:lnTo>
                <a:lnTo>
                  <a:pt x="12" y="3"/>
                </a:lnTo>
                <a:lnTo>
                  <a:pt x="12" y="0"/>
                </a:lnTo>
                <a:lnTo>
                  <a:pt x="0" y="10"/>
                </a:lnTo>
              </a:path>
            </a:pathLst>
          </a:custGeom>
          <a:solidFill>
            <a:srgbClr val="000000"/>
          </a:solidFill>
          <a:ln w="9525" cap="rnd">
            <a:noFill/>
            <a:round/>
            <a:headEnd/>
            <a:tailEnd/>
          </a:ln>
          <a:effectLst/>
        </p:spPr>
        <p:txBody>
          <a:bodyPr/>
          <a:lstStyle/>
          <a:p>
            <a:endParaRPr lang="en-US"/>
          </a:p>
        </p:txBody>
      </p:sp>
      <p:sp>
        <p:nvSpPr>
          <p:cNvPr id="39408" name="Freeform 496"/>
          <p:cNvSpPr>
            <a:spLocks/>
          </p:cNvSpPr>
          <p:nvPr/>
        </p:nvSpPr>
        <p:spPr bwMode="auto">
          <a:xfrm>
            <a:off x="3009900" y="2366963"/>
            <a:ext cx="31750" cy="31750"/>
          </a:xfrm>
          <a:custGeom>
            <a:avLst/>
            <a:gdLst/>
            <a:ahLst/>
            <a:cxnLst>
              <a:cxn ang="0">
                <a:pos x="0" y="12"/>
              </a:cxn>
              <a:cxn ang="0">
                <a:pos x="3" y="16"/>
              </a:cxn>
              <a:cxn ang="0">
                <a:pos x="3" y="12"/>
              </a:cxn>
              <a:cxn ang="0">
                <a:pos x="0" y="12"/>
              </a:cxn>
              <a:cxn ang="0">
                <a:pos x="0" y="16"/>
              </a:cxn>
              <a:cxn ang="0">
                <a:pos x="3" y="16"/>
              </a:cxn>
              <a:cxn ang="0">
                <a:pos x="16" y="4"/>
              </a:cxn>
              <a:cxn ang="0">
                <a:pos x="16" y="0"/>
              </a:cxn>
              <a:cxn ang="0">
                <a:pos x="12" y="0"/>
              </a:cxn>
              <a:cxn ang="0">
                <a:pos x="0" y="12"/>
              </a:cxn>
            </a:cxnLst>
            <a:rect l="0" t="0" r="r" b="b"/>
            <a:pathLst>
              <a:path w="17" h="17">
                <a:moveTo>
                  <a:pt x="0" y="12"/>
                </a:moveTo>
                <a:lnTo>
                  <a:pt x="3" y="16"/>
                </a:lnTo>
                <a:lnTo>
                  <a:pt x="3" y="12"/>
                </a:lnTo>
                <a:lnTo>
                  <a:pt x="0" y="12"/>
                </a:lnTo>
                <a:lnTo>
                  <a:pt x="0" y="16"/>
                </a:lnTo>
                <a:lnTo>
                  <a:pt x="3" y="16"/>
                </a:lnTo>
                <a:lnTo>
                  <a:pt x="16" y="4"/>
                </a:lnTo>
                <a:lnTo>
                  <a:pt x="16" y="0"/>
                </a:lnTo>
                <a:lnTo>
                  <a:pt x="12" y="0"/>
                </a:lnTo>
                <a:lnTo>
                  <a:pt x="0" y="12"/>
                </a:lnTo>
              </a:path>
            </a:pathLst>
          </a:custGeom>
          <a:solidFill>
            <a:srgbClr val="000000"/>
          </a:solidFill>
          <a:ln w="9525" cap="rnd">
            <a:noFill/>
            <a:round/>
            <a:headEnd/>
            <a:tailEnd/>
          </a:ln>
          <a:effectLst/>
        </p:spPr>
        <p:txBody>
          <a:bodyPr/>
          <a:lstStyle/>
          <a:p>
            <a:endParaRPr lang="en-US"/>
          </a:p>
        </p:txBody>
      </p:sp>
      <p:sp>
        <p:nvSpPr>
          <p:cNvPr id="39409" name="Freeform 497"/>
          <p:cNvSpPr>
            <a:spLocks/>
          </p:cNvSpPr>
          <p:nvPr/>
        </p:nvSpPr>
        <p:spPr bwMode="auto">
          <a:xfrm>
            <a:off x="2998788" y="2347913"/>
            <a:ext cx="31750" cy="31750"/>
          </a:xfrm>
          <a:custGeom>
            <a:avLst/>
            <a:gdLst/>
            <a:ahLst/>
            <a:cxnLst>
              <a:cxn ang="0">
                <a:pos x="7" y="0"/>
              </a:cxn>
              <a:cxn ang="0">
                <a:pos x="0" y="7"/>
              </a:cxn>
              <a:cxn ang="0">
                <a:pos x="0" y="9"/>
              </a:cxn>
              <a:cxn ang="0">
                <a:pos x="2" y="9"/>
              </a:cxn>
              <a:cxn ang="0">
                <a:pos x="2" y="11"/>
              </a:cxn>
              <a:cxn ang="0">
                <a:pos x="2" y="13"/>
              </a:cxn>
              <a:cxn ang="0">
                <a:pos x="4" y="13"/>
              </a:cxn>
              <a:cxn ang="0">
                <a:pos x="4" y="15"/>
              </a:cxn>
              <a:cxn ang="0">
                <a:pos x="7" y="15"/>
              </a:cxn>
              <a:cxn ang="0">
                <a:pos x="7" y="17"/>
              </a:cxn>
              <a:cxn ang="0">
                <a:pos x="16" y="11"/>
              </a:cxn>
              <a:cxn ang="0">
                <a:pos x="16" y="9"/>
              </a:cxn>
              <a:cxn ang="0">
                <a:pos x="12" y="9"/>
              </a:cxn>
              <a:cxn ang="0">
                <a:pos x="12" y="7"/>
              </a:cxn>
              <a:cxn ang="0">
                <a:pos x="9" y="7"/>
              </a:cxn>
              <a:cxn ang="0">
                <a:pos x="9" y="5"/>
              </a:cxn>
              <a:cxn ang="0">
                <a:pos x="9" y="2"/>
              </a:cxn>
              <a:cxn ang="0">
                <a:pos x="0" y="7"/>
              </a:cxn>
              <a:cxn ang="0">
                <a:pos x="7" y="0"/>
              </a:cxn>
            </a:cxnLst>
            <a:rect l="0" t="0" r="r" b="b"/>
            <a:pathLst>
              <a:path w="17" h="18">
                <a:moveTo>
                  <a:pt x="7" y="0"/>
                </a:moveTo>
                <a:lnTo>
                  <a:pt x="0" y="7"/>
                </a:lnTo>
                <a:lnTo>
                  <a:pt x="0" y="9"/>
                </a:lnTo>
                <a:lnTo>
                  <a:pt x="2" y="9"/>
                </a:lnTo>
                <a:lnTo>
                  <a:pt x="2" y="11"/>
                </a:lnTo>
                <a:lnTo>
                  <a:pt x="2" y="13"/>
                </a:lnTo>
                <a:lnTo>
                  <a:pt x="4" y="13"/>
                </a:lnTo>
                <a:lnTo>
                  <a:pt x="4" y="15"/>
                </a:lnTo>
                <a:lnTo>
                  <a:pt x="7" y="15"/>
                </a:lnTo>
                <a:lnTo>
                  <a:pt x="7" y="17"/>
                </a:lnTo>
                <a:lnTo>
                  <a:pt x="16" y="11"/>
                </a:lnTo>
                <a:lnTo>
                  <a:pt x="16" y="9"/>
                </a:lnTo>
                <a:lnTo>
                  <a:pt x="12" y="9"/>
                </a:lnTo>
                <a:lnTo>
                  <a:pt x="12" y="7"/>
                </a:lnTo>
                <a:lnTo>
                  <a:pt x="9" y="7"/>
                </a:lnTo>
                <a:lnTo>
                  <a:pt x="9" y="5"/>
                </a:lnTo>
                <a:lnTo>
                  <a:pt x="9" y="2"/>
                </a:lnTo>
                <a:lnTo>
                  <a:pt x="0" y="7"/>
                </a:lnTo>
                <a:lnTo>
                  <a:pt x="7" y="0"/>
                </a:lnTo>
              </a:path>
            </a:pathLst>
          </a:custGeom>
          <a:solidFill>
            <a:srgbClr val="000000"/>
          </a:solidFill>
          <a:ln w="9525" cap="rnd">
            <a:noFill/>
            <a:round/>
            <a:headEnd/>
            <a:tailEnd/>
          </a:ln>
          <a:effectLst/>
        </p:spPr>
        <p:txBody>
          <a:bodyPr/>
          <a:lstStyle/>
          <a:p>
            <a:endParaRPr lang="en-US"/>
          </a:p>
        </p:txBody>
      </p:sp>
      <p:sp>
        <p:nvSpPr>
          <p:cNvPr id="39410" name="Freeform 498"/>
          <p:cNvSpPr>
            <a:spLocks/>
          </p:cNvSpPr>
          <p:nvPr/>
        </p:nvSpPr>
        <p:spPr bwMode="auto">
          <a:xfrm>
            <a:off x="2998788" y="2347913"/>
            <a:ext cx="31750" cy="31750"/>
          </a:xfrm>
          <a:custGeom>
            <a:avLst/>
            <a:gdLst/>
            <a:ahLst/>
            <a:cxnLst>
              <a:cxn ang="0">
                <a:pos x="4" y="9"/>
              </a:cxn>
              <a:cxn ang="0">
                <a:pos x="12" y="7"/>
              </a:cxn>
              <a:cxn ang="0">
                <a:pos x="12" y="5"/>
              </a:cxn>
              <a:cxn ang="0">
                <a:pos x="9" y="5"/>
              </a:cxn>
              <a:cxn ang="0">
                <a:pos x="9" y="2"/>
              </a:cxn>
              <a:cxn ang="0">
                <a:pos x="7" y="2"/>
              </a:cxn>
              <a:cxn ang="0">
                <a:pos x="7" y="0"/>
              </a:cxn>
              <a:cxn ang="0">
                <a:pos x="0" y="7"/>
              </a:cxn>
              <a:cxn ang="0">
                <a:pos x="2" y="9"/>
              </a:cxn>
              <a:cxn ang="0">
                <a:pos x="2" y="11"/>
              </a:cxn>
              <a:cxn ang="0">
                <a:pos x="4" y="11"/>
              </a:cxn>
              <a:cxn ang="0">
                <a:pos x="4" y="13"/>
              </a:cxn>
              <a:cxn ang="0">
                <a:pos x="7" y="13"/>
              </a:cxn>
              <a:cxn ang="0">
                <a:pos x="16" y="9"/>
              </a:cxn>
              <a:cxn ang="0">
                <a:pos x="7" y="13"/>
              </a:cxn>
              <a:cxn ang="0">
                <a:pos x="16" y="17"/>
              </a:cxn>
              <a:cxn ang="0">
                <a:pos x="16" y="9"/>
              </a:cxn>
              <a:cxn ang="0">
                <a:pos x="4" y="9"/>
              </a:cxn>
            </a:cxnLst>
            <a:rect l="0" t="0" r="r" b="b"/>
            <a:pathLst>
              <a:path w="17" h="18">
                <a:moveTo>
                  <a:pt x="4" y="9"/>
                </a:moveTo>
                <a:lnTo>
                  <a:pt x="12" y="7"/>
                </a:lnTo>
                <a:lnTo>
                  <a:pt x="12" y="5"/>
                </a:lnTo>
                <a:lnTo>
                  <a:pt x="9" y="5"/>
                </a:lnTo>
                <a:lnTo>
                  <a:pt x="9" y="2"/>
                </a:lnTo>
                <a:lnTo>
                  <a:pt x="7" y="2"/>
                </a:lnTo>
                <a:lnTo>
                  <a:pt x="7" y="0"/>
                </a:lnTo>
                <a:lnTo>
                  <a:pt x="0" y="7"/>
                </a:lnTo>
                <a:lnTo>
                  <a:pt x="2" y="9"/>
                </a:lnTo>
                <a:lnTo>
                  <a:pt x="2" y="11"/>
                </a:lnTo>
                <a:lnTo>
                  <a:pt x="4" y="11"/>
                </a:lnTo>
                <a:lnTo>
                  <a:pt x="4" y="13"/>
                </a:lnTo>
                <a:lnTo>
                  <a:pt x="7" y="13"/>
                </a:lnTo>
                <a:lnTo>
                  <a:pt x="16" y="9"/>
                </a:lnTo>
                <a:lnTo>
                  <a:pt x="7" y="13"/>
                </a:lnTo>
                <a:lnTo>
                  <a:pt x="16" y="17"/>
                </a:lnTo>
                <a:lnTo>
                  <a:pt x="16" y="9"/>
                </a:lnTo>
                <a:lnTo>
                  <a:pt x="4" y="9"/>
                </a:lnTo>
              </a:path>
            </a:pathLst>
          </a:custGeom>
          <a:solidFill>
            <a:srgbClr val="000000"/>
          </a:solidFill>
          <a:ln w="9525" cap="rnd">
            <a:noFill/>
            <a:round/>
            <a:headEnd/>
            <a:tailEnd/>
          </a:ln>
          <a:effectLst/>
        </p:spPr>
        <p:txBody>
          <a:bodyPr/>
          <a:lstStyle/>
          <a:p>
            <a:endParaRPr lang="en-US"/>
          </a:p>
        </p:txBody>
      </p:sp>
      <p:sp>
        <p:nvSpPr>
          <p:cNvPr id="39411" name="Freeform 499"/>
          <p:cNvSpPr>
            <a:spLocks/>
          </p:cNvSpPr>
          <p:nvPr/>
        </p:nvSpPr>
        <p:spPr bwMode="auto">
          <a:xfrm>
            <a:off x="3006725" y="2347913"/>
            <a:ext cx="30163" cy="30162"/>
          </a:xfrm>
          <a:custGeom>
            <a:avLst/>
            <a:gdLst/>
            <a:ahLst/>
            <a:cxnLst>
              <a:cxn ang="0">
                <a:pos x="10" y="6"/>
              </a:cxn>
              <a:cxn ang="0">
                <a:pos x="0" y="11"/>
              </a:cxn>
              <a:cxn ang="0">
                <a:pos x="16" y="11"/>
              </a:cxn>
              <a:cxn ang="0">
                <a:pos x="3" y="16"/>
              </a:cxn>
              <a:cxn ang="0">
                <a:pos x="10" y="6"/>
              </a:cxn>
              <a:cxn ang="0">
                <a:pos x="0" y="0"/>
              </a:cxn>
              <a:cxn ang="0">
                <a:pos x="0" y="11"/>
              </a:cxn>
              <a:cxn ang="0">
                <a:pos x="10" y="6"/>
              </a:cxn>
            </a:cxnLst>
            <a:rect l="0" t="0" r="r" b="b"/>
            <a:pathLst>
              <a:path w="17" h="17">
                <a:moveTo>
                  <a:pt x="10" y="6"/>
                </a:moveTo>
                <a:lnTo>
                  <a:pt x="0" y="11"/>
                </a:lnTo>
                <a:lnTo>
                  <a:pt x="16" y="11"/>
                </a:lnTo>
                <a:lnTo>
                  <a:pt x="3" y="16"/>
                </a:lnTo>
                <a:lnTo>
                  <a:pt x="10" y="6"/>
                </a:lnTo>
                <a:lnTo>
                  <a:pt x="0" y="0"/>
                </a:lnTo>
                <a:lnTo>
                  <a:pt x="0" y="11"/>
                </a:lnTo>
                <a:lnTo>
                  <a:pt x="10" y="6"/>
                </a:lnTo>
              </a:path>
            </a:pathLst>
          </a:custGeom>
          <a:solidFill>
            <a:srgbClr val="000000"/>
          </a:solidFill>
          <a:ln w="9525" cap="rnd">
            <a:noFill/>
            <a:round/>
            <a:headEnd/>
            <a:tailEnd/>
          </a:ln>
          <a:effectLst/>
        </p:spPr>
        <p:txBody>
          <a:bodyPr/>
          <a:lstStyle/>
          <a:p>
            <a:endParaRPr lang="en-US"/>
          </a:p>
        </p:txBody>
      </p:sp>
      <p:sp>
        <p:nvSpPr>
          <p:cNvPr id="39412" name="Freeform 500"/>
          <p:cNvSpPr>
            <a:spLocks/>
          </p:cNvSpPr>
          <p:nvPr/>
        </p:nvSpPr>
        <p:spPr bwMode="auto">
          <a:xfrm>
            <a:off x="3009900" y="2355850"/>
            <a:ext cx="36513" cy="31750"/>
          </a:xfrm>
          <a:custGeom>
            <a:avLst/>
            <a:gdLst/>
            <a:ahLst/>
            <a:cxnLst>
              <a:cxn ang="0">
                <a:pos x="15" y="12"/>
              </a:cxn>
              <a:cxn ang="0">
                <a:pos x="11" y="3"/>
              </a:cxn>
              <a:cxn ang="0">
                <a:pos x="9" y="3"/>
              </a:cxn>
              <a:cxn ang="0">
                <a:pos x="7" y="3"/>
              </a:cxn>
              <a:cxn ang="0">
                <a:pos x="4" y="0"/>
              </a:cxn>
              <a:cxn ang="0">
                <a:pos x="0" y="12"/>
              </a:cxn>
              <a:cxn ang="0">
                <a:pos x="2" y="12"/>
              </a:cxn>
              <a:cxn ang="0">
                <a:pos x="2" y="16"/>
              </a:cxn>
              <a:cxn ang="0">
                <a:pos x="4" y="16"/>
              </a:cxn>
              <a:cxn ang="0">
                <a:pos x="7" y="16"/>
              </a:cxn>
              <a:cxn ang="0">
                <a:pos x="9" y="16"/>
              </a:cxn>
              <a:cxn ang="0">
                <a:pos x="11" y="16"/>
              </a:cxn>
              <a:cxn ang="0">
                <a:pos x="7" y="6"/>
              </a:cxn>
              <a:cxn ang="0">
                <a:pos x="15" y="12"/>
              </a:cxn>
              <a:cxn ang="0">
                <a:pos x="19" y="3"/>
              </a:cxn>
              <a:cxn ang="0">
                <a:pos x="11" y="3"/>
              </a:cxn>
              <a:cxn ang="0">
                <a:pos x="15" y="12"/>
              </a:cxn>
            </a:cxnLst>
            <a:rect l="0" t="0" r="r" b="b"/>
            <a:pathLst>
              <a:path w="20" h="17">
                <a:moveTo>
                  <a:pt x="15" y="12"/>
                </a:moveTo>
                <a:lnTo>
                  <a:pt x="11" y="3"/>
                </a:lnTo>
                <a:lnTo>
                  <a:pt x="9" y="3"/>
                </a:lnTo>
                <a:lnTo>
                  <a:pt x="7" y="3"/>
                </a:lnTo>
                <a:lnTo>
                  <a:pt x="4" y="0"/>
                </a:lnTo>
                <a:lnTo>
                  <a:pt x="0" y="12"/>
                </a:lnTo>
                <a:lnTo>
                  <a:pt x="2" y="12"/>
                </a:lnTo>
                <a:lnTo>
                  <a:pt x="2" y="16"/>
                </a:lnTo>
                <a:lnTo>
                  <a:pt x="4" y="16"/>
                </a:lnTo>
                <a:lnTo>
                  <a:pt x="7" y="16"/>
                </a:lnTo>
                <a:lnTo>
                  <a:pt x="9" y="16"/>
                </a:lnTo>
                <a:lnTo>
                  <a:pt x="11" y="16"/>
                </a:lnTo>
                <a:lnTo>
                  <a:pt x="7" y="6"/>
                </a:lnTo>
                <a:lnTo>
                  <a:pt x="15" y="12"/>
                </a:lnTo>
                <a:lnTo>
                  <a:pt x="19" y="3"/>
                </a:lnTo>
                <a:lnTo>
                  <a:pt x="11" y="3"/>
                </a:lnTo>
                <a:lnTo>
                  <a:pt x="15" y="12"/>
                </a:lnTo>
              </a:path>
            </a:pathLst>
          </a:custGeom>
          <a:solidFill>
            <a:srgbClr val="000000"/>
          </a:solidFill>
          <a:ln w="9525" cap="rnd">
            <a:noFill/>
            <a:round/>
            <a:headEnd/>
            <a:tailEnd/>
          </a:ln>
          <a:effectLst/>
        </p:spPr>
        <p:txBody>
          <a:bodyPr/>
          <a:lstStyle/>
          <a:p>
            <a:endParaRPr lang="en-US"/>
          </a:p>
        </p:txBody>
      </p:sp>
      <p:sp>
        <p:nvSpPr>
          <p:cNvPr id="39413" name="Freeform 501"/>
          <p:cNvSpPr>
            <a:spLocks/>
          </p:cNvSpPr>
          <p:nvPr/>
        </p:nvSpPr>
        <p:spPr bwMode="auto">
          <a:xfrm>
            <a:off x="3022600" y="2363788"/>
            <a:ext cx="31750" cy="30162"/>
          </a:xfrm>
          <a:custGeom>
            <a:avLst/>
            <a:gdLst/>
            <a:ahLst/>
            <a:cxnLst>
              <a:cxn ang="0">
                <a:pos x="12" y="0"/>
              </a:cxn>
              <a:cxn ang="0">
                <a:pos x="8" y="0"/>
              </a:cxn>
              <a:cxn ang="0">
                <a:pos x="12" y="0"/>
              </a:cxn>
              <a:cxn ang="0">
                <a:pos x="16" y="0"/>
              </a:cxn>
              <a:cxn ang="0">
                <a:pos x="16" y="4"/>
              </a:cxn>
              <a:cxn ang="0">
                <a:pos x="16" y="8"/>
              </a:cxn>
              <a:cxn ang="0">
                <a:pos x="0" y="0"/>
              </a:cxn>
              <a:cxn ang="0">
                <a:pos x="0" y="4"/>
              </a:cxn>
              <a:cxn ang="0">
                <a:pos x="0" y="8"/>
              </a:cxn>
              <a:cxn ang="0">
                <a:pos x="0" y="12"/>
              </a:cxn>
              <a:cxn ang="0">
                <a:pos x="4" y="16"/>
              </a:cxn>
              <a:cxn ang="0">
                <a:pos x="8" y="16"/>
              </a:cxn>
              <a:cxn ang="0">
                <a:pos x="12" y="16"/>
              </a:cxn>
              <a:cxn ang="0">
                <a:pos x="16" y="16"/>
              </a:cxn>
              <a:cxn ang="0">
                <a:pos x="12" y="16"/>
              </a:cxn>
              <a:cxn ang="0">
                <a:pos x="12" y="0"/>
              </a:cxn>
            </a:cxnLst>
            <a:rect l="0" t="0" r="r" b="b"/>
            <a:pathLst>
              <a:path w="17" h="17">
                <a:moveTo>
                  <a:pt x="12" y="0"/>
                </a:moveTo>
                <a:lnTo>
                  <a:pt x="8" y="0"/>
                </a:lnTo>
                <a:lnTo>
                  <a:pt x="12" y="0"/>
                </a:lnTo>
                <a:lnTo>
                  <a:pt x="16" y="0"/>
                </a:lnTo>
                <a:lnTo>
                  <a:pt x="16" y="4"/>
                </a:lnTo>
                <a:lnTo>
                  <a:pt x="16" y="8"/>
                </a:lnTo>
                <a:lnTo>
                  <a:pt x="0" y="0"/>
                </a:lnTo>
                <a:lnTo>
                  <a:pt x="0" y="4"/>
                </a:lnTo>
                <a:lnTo>
                  <a:pt x="0" y="8"/>
                </a:lnTo>
                <a:lnTo>
                  <a:pt x="0" y="12"/>
                </a:lnTo>
                <a:lnTo>
                  <a:pt x="4" y="16"/>
                </a:lnTo>
                <a:lnTo>
                  <a:pt x="8" y="16"/>
                </a:lnTo>
                <a:lnTo>
                  <a:pt x="12" y="16"/>
                </a:lnTo>
                <a:lnTo>
                  <a:pt x="16" y="16"/>
                </a:lnTo>
                <a:lnTo>
                  <a:pt x="12" y="16"/>
                </a:lnTo>
                <a:lnTo>
                  <a:pt x="12" y="0"/>
                </a:lnTo>
              </a:path>
            </a:pathLst>
          </a:custGeom>
          <a:solidFill>
            <a:srgbClr val="000000"/>
          </a:solidFill>
          <a:ln w="9525" cap="rnd">
            <a:noFill/>
            <a:round/>
            <a:headEnd/>
            <a:tailEnd/>
          </a:ln>
          <a:effectLst/>
        </p:spPr>
        <p:txBody>
          <a:bodyPr/>
          <a:lstStyle/>
          <a:p>
            <a:endParaRPr lang="en-US"/>
          </a:p>
        </p:txBody>
      </p:sp>
      <p:sp>
        <p:nvSpPr>
          <p:cNvPr id="39414" name="Freeform 502"/>
          <p:cNvSpPr>
            <a:spLocks/>
          </p:cNvSpPr>
          <p:nvPr/>
        </p:nvSpPr>
        <p:spPr bwMode="auto">
          <a:xfrm>
            <a:off x="3025775" y="2363788"/>
            <a:ext cx="31750" cy="30162"/>
          </a:xfrm>
          <a:custGeom>
            <a:avLst/>
            <a:gdLst/>
            <a:ahLst/>
            <a:cxnLst>
              <a:cxn ang="0">
                <a:pos x="0" y="0"/>
              </a:cxn>
              <a:cxn ang="0">
                <a:pos x="0" y="4"/>
              </a:cxn>
              <a:cxn ang="0">
                <a:pos x="0" y="8"/>
              </a:cxn>
              <a:cxn ang="0">
                <a:pos x="0" y="4"/>
              </a:cxn>
              <a:cxn ang="0">
                <a:pos x="4" y="0"/>
              </a:cxn>
              <a:cxn ang="0">
                <a:pos x="8" y="0"/>
              </a:cxn>
              <a:cxn ang="0">
                <a:pos x="8" y="16"/>
              </a:cxn>
              <a:cxn ang="0">
                <a:pos x="12" y="16"/>
              </a:cxn>
              <a:cxn ang="0">
                <a:pos x="16" y="12"/>
              </a:cxn>
              <a:cxn ang="0">
                <a:pos x="16" y="8"/>
              </a:cxn>
              <a:cxn ang="0">
                <a:pos x="16" y="4"/>
              </a:cxn>
              <a:cxn ang="0">
                <a:pos x="16" y="8"/>
              </a:cxn>
              <a:cxn ang="0">
                <a:pos x="12" y="12"/>
              </a:cxn>
              <a:cxn ang="0">
                <a:pos x="0" y="0"/>
              </a:cxn>
            </a:cxnLst>
            <a:rect l="0" t="0" r="r" b="b"/>
            <a:pathLst>
              <a:path w="17" h="17">
                <a:moveTo>
                  <a:pt x="0" y="0"/>
                </a:moveTo>
                <a:lnTo>
                  <a:pt x="0" y="4"/>
                </a:lnTo>
                <a:lnTo>
                  <a:pt x="0" y="8"/>
                </a:lnTo>
                <a:lnTo>
                  <a:pt x="0" y="4"/>
                </a:lnTo>
                <a:lnTo>
                  <a:pt x="4" y="0"/>
                </a:lnTo>
                <a:lnTo>
                  <a:pt x="8" y="0"/>
                </a:lnTo>
                <a:lnTo>
                  <a:pt x="8" y="16"/>
                </a:lnTo>
                <a:lnTo>
                  <a:pt x="12" y="16"/>
                </a:lnTo>
                <a:lnTo>
                  <a:pt x="16" y="12"/>
                </a:lnTo>
                <a:lnTo>
                  <a:pt x="16" y="8"/>
                </a:lnTo>
                <a:lnTo>
                  <a:pt x="16" y="4"/>
                </a:lnTo>
                <a:lnTo>
                  <a:pt x="16" y="8"/>
                </a:lnTo>
                <a:lnTo>
                  <a:pt x="12" y="12"/>
                </a:lnTo>
                <a:lnTo>
                  <a:pt x="0" y="0"/>
                </a:lnTo>
              </a:path>
            </a:pathLst>
          </a:custGeom>
          <a:solidFill>
            <a:srgbClr val="000000"/>
          </a:solidFill>
          <a:ln w="9525" cap="rnd">
            <a:noFill/>
            <a:round/>
            <a:headEnd/>
            <a:tailEnd/>
          </a:ln>
          <a:effectLst/>
        </p:spPr>
        <p:txBody>
          <a:bodyPr/>
          <a:lstStyle/>
          <a:p>
            <a:endParaRPr lang="en-US"/>
          </a:p>
        </p:txBody>
      </p:sp>
      <p:sp>
        <p:nvSpPr>
          <p:cNvPr id="39415" name="Freeform 503"/>
          <p:cNvSpPr>
            <a:spLocks/>
          </p:cNvSpPr>
          <p:nvPr/>
        </p:nvSpPr>
        <p:spPr bwMode="auto">
          <a:xfrm>
            <a:off x="3025775" y="2351088"/>
            <a:ext cx="31750" cy="30162"/>
          </a:xfrm>
          <a:custGeom>
            <a:avLst/>
            <a:gdLst/>
            <a:ahLst/>
            <a:cxnLst>
              <a:cxn ang="0">
                <a:pos x="3" y="0"/>
              </a:cxn>
              <a:cxn ang="0">
                <a:pos x="3" y="3"/>
              </a:cxn>
              <a:cxn ang="0">
                <a:pos x="0" y="3"/>
              </a:cxn>
              <a:cxn ang="0">
                <a:pos x="0" y="6"/>
              </a:cxn>
              <a:cxn ang="0">
                <a:pos x="0" y="8"/>
              </a:cxn>
              <a:cxn ang="0">
                <a:pos x="9" y="16"/>
              </a:cxn>
              <a:cxn ang="0">
                <a:pos x="9" y="13"/>
              </a:cxn>
              <a:cxn ang="0">
                <a:pos x="12" y="13"/>
              </a:cxn>
              <a:cxn ang="0">
                <a:pos x="12" y="11"/>
              </a:cxn>
              <a:cxn ang="0">
                <a:pos x="12" y="8"/>
              </a:cxn>
              <a:cxn ang="0">
                <a:pos x="16" y="8"/>
              </a:cxn>
              <a:cxn ang="0">
                <a:pos x="16" y="6"/>
              </a:cxn>
              <a:cxn ang="0">
                <a:pos x="16" y="3"/>
              </a:cxn>
              <a:cxn ang="0">
                <a:pos x="16" y="0"/>
              </a:cxn>
              <a:cxn ang="0">
                <a:pos x="3" y="0"/>
              </a:cxn>
            </a:cxnLst>
            <a:rect l="0" t="0" r="r" b="b"/>
            <a:pathLst>
              <a:path w="17" h="17">
                <a:moveTo>
                  <a:pt x="3" y="0"/>
                </a:moveTo>
                <a:lnTo>
                  <a:pt x="3" y="3"/>
                </a:lnTo>
                <a:lnTo>
                  <a:pt x="0" y="3"/>
                </a:lnTo>
                <a:lnTo>
                  <a:pt x="0" y="6"/>
                </a:lnTo>
                <a:lnTo>
                  <a:pt x="0" y="8"/>
                </a:lnTo>
                <a:lnTo>
                  <a:pt x="9" y="16"/>
                </a:lnTo>
                <a:lnTo>
                  <a:pt x="9" y="13"/>
                </a:lnTo>
                <a:lnTo>
                  <a:pt x="12" y="13"/>
                </a:lnTo>
                <a:lnTo>
                  <a:pt x="12" y="11"/>
                </a:lnTo>
                <a:lnTo>
                  <a:pt x="12" y="8"/>
                </a:lnTo>
                <a:lnTo>
                  <a:pt x="16" y="8"/>
                </a:lnTo>
                <a:lnTo>
                  <a:pt x="16" y="6"/>
                </a:lnTo>
                <a:lnTo>
                  <a:pt x="16" y="3"/>
                </a:lnTo>
                <a:lnTo>
                  <a:pt x="16" y="0"/>
                </a:lnTo>
                <a:lnTo>
                  <a:pt x="3" y="0"/>
                </a:lnTo>
              </a:path>
            </a:pathLst>
          </a:custGeom>
          <a:solidFill>
            <a:srgbClr val="000000"/>
          </a:solidFill>
          <a:ln w="9525" cap="rnd">
            <a:noFill/>
            <a:round/>
            <a:headEnd/>
            <a:tailEnd/>
          </a:ln>
          <a:effectLst/>
        </p:spPr>
        <p:txBody>
          <a:bodyPr/>
          <a:lstStyle/>
          <a:p>
            <a:endParaRPr lang="en-US"/>
          </a:p>
        </p:txBody>
      </p:sp>
      <p:sp>
        <p:nvSpPr>
          <p:cNvPr id="39416" name="Freeform 504"/>
          <p:cNvSpPr>
            <a:spLocks/>
          </p:cNvSpPr>
          <p:nvPr/>
        </p:nvSpPr>
        <p:spPr bwMode="auto">
          <a:xfrm>
            <a:off x="3030538" y="2347913"/>
            <a:ext cx="31750" cy="30162"/>
          </a:xfrm>
          <a:custGeom>
            <a:avLst/>
            <a:gdLst/>
            <a:ahLst/>
            <a:cxnLst>
              <a:cxn ang="0">
                <a:pos x="0" y="0"/>
              </a:cxn>
              <a:cxn ang="0">
                <a:pos x="0" y="6"/>
              </a:cxn>
              <a:cxn ang="0">
                <a:pos x="0" y="0"/>
              </a:cxn>
              <a:cxn ang="0">
                <a:pos x="0" y="6"/>
              </a:cxn>
              <a:cxn ang="0">
                <a:pos x="16" y="6"/>
              </a:cxn>
              <a:cxn ang="0">
                <a:pos x="16" y="16"/>
              </a:cxn>
              <a:cxn ang="0">
                <a:pos x="16" y="6"/>
              </a:cxn>
              <a:cxn ang="0">
                <a:pos x="16" y="16"/>
              </a:cxn>
              <a:cxn ang="0">
                <a:pos x="0" y="0"/>
              </a:cxn>
            </a:cxnLst>
            <a:rect l="0" t="0" r="r" b="b"/>
            <a:pathLst>
              <a:path w="17" h="17">
                <a:moveTo>
                  <a:pt x="0" y="0"/>
                </a:moveTo>
                <a:lnTo>
                  <a:pt x="0" y="6"/>
                </a:lnTo>
                <a:lnTo>
                  <a:pt x="0" y="0"/>
                </a:lnTo>
                <a:lnTo>
                  <a:pt x="0" y="6"/>
                </a:lnTo>
                <a:lnTo>
                  <a:pt x="16" y="6"/>
                </a:lnTo>
                <a:lnTo>
                  <a:pt x="16" y="16"/>
                </a:lnTo>
                <a:lnTo>
                  <a:pt x="16" y="6"/>
                </a:lnTo>
                <a:lnTo>
                  <a:pt x="16" y="16"/>
                </a:lnTo>
                <a:lnTo>
                  <a:pt x="0" y="0"/>
                </a:lnTo>
              </a:path>
            </a:pathLst>
          </a:custGeom>
          <a:solidFill>
            <a:srgbClr val="000000"/>
          </a:solidFill>
          <a:ln w="9525" cap="rnd">
            <a:noFill/>
            <a:round/>
            <a:headEnd/>
            <a:tailEnd/>
          </a:ln>
          <a:effectLst/>
        </p:spPr>
        <p:txBody>
          <a:bodyPr/>
          <a:lstStyle/>
          <a:p>
            <a:endParaRPr lang="en-US"/>
          </a:p>
        </p:txBody>
      </p:sp>
      <p:sp>
        <p:nvSpPr>
          <p:cNvPr id="39417" name="Freeform 505"/>
          <p:cNvSpPr>
            <a:spLocks/>
          </p:cNvSpPr>
          <p:nvPr/>
        </p:nvSpPr>
        <p:spPr bwMode="auto">
          <a:xfrm>
            <a:off x="3030538" y="2343150"/>
            <a:ext cx="31750" cy="31750"/>
          </a:xfrm>
          <a:custGeom>
            <a:avLst/>
            <a:gdLst/>
            <a:ahLst/>
            <a:cxnLst>
              <a:cxn ang="0">
                <a:pos x="0" y="0"/>
              </a:cxn>
              <a:cxn ang="0">
                <a:pos x="0" y="4"/>
              </a:cxn>
              <a:cxn ang="0">
                <a:pos x="0" y="9"/>
              </a:cxn>
              <a:cxn ang="0">
                <a:pos x="0" y="4"/>
              </a:cxn>
              <a:cxn ang="0">
                <a:pos x="16" y="16"/>
              </a:cxn>
              <a:cxn ang="0">
                <a:pos x="16" y="9"/>
              </a:cxn>
              <a:cxn ang="0">
                <a:pos x="16" y="4"/>
              </a:cxn>
              <a:cxn ang="0">
                <a:pos x="16" y="9"/>
              </a:cxn>
              <a:cxn ang="0">
                <a:pos x="0" y="0"/>
              </a:cxn>
            </a:cxnLst>
            <a:rect l="0" t="0" r="r" b="b"/>
            <a:pathLst>
              <a:path w="17" h="17">
                <a:moveTo>
                  <a:pt x="0" y="0"/>
                </a:moveTo>
                <a:lnTo>
                  <a:pt x="0" y="4"/>
                </a:lnTo>
                <a:lnTo>
                  <a:pt x="0" y="9"/>
                </a:lnTo>
                <a:lnTo>
                  <a:pt x="0" y="4"/>
                </a:lnTo>
                <a:lnTo>
                  <a:pt x="16" y="16"/>
                </a:lnTo>
                <a:lnTo>
                  <a:pt x="16" y="9"/>
                </a:lnTo>
                <a:lnTo>
                  <a:pt x="16" y="4"/>
                </a:lnTo>
                <a:lnTo>
                  <a:pt x="16" y="9"/>
                </a:lnTo>
                <a:lnTo>
                  <a:pt x="0" y="0"/>
                </a:lnTo>
              </a:path>
            </a:pathLst>
          </a:custGeom>
          <a:solidFill>
            <a:srgbClr val="000000"/>
          </a:solidFill>
          <a:ln w="9525" cap="rnd">
            <a:noFill/>
            <a:round/>
            <a:headEnd/>
            <a:tailEnd/>
          </a:ln>
          <a:effectLst/>
        </p:spPr>
        <p:txBody>
          <a:bodyPr/>
          <a:lstStyle/>
          <a:p>
            <a:endParaRPr lang="en-US"/>
          </a:p>
        </p:txBody>
      </p:sp>
      <p:sp>
        <p:nvSpPr>
          <p:cNvPr id="39418" name="Freeform 506"/>
          <p:cNvSpPr>
            <a:spLocks/>
          </p:cNvSpPr>
          <p:nvPr/>
        </p:nvSpPr>
        <p:spPr bwMode="auto">
          <a:xfrm>
            <a:off x="3030538" y="2336800"/>
            <a:ext cx="31750" cy="30163"/>
          </a:xfrm>
          <a:custGeom>
            <a:avLst/>
            <a:gdLst/>
            <a:ahLst/>
            <a:cxnLst>
              <a:cxn ang="0">
                <a:pos x="2" y="0"/>
              </a:cxn>
              <a:cxn ang="0">
                <a:pos x="2" y="4"/>
              </a:cxn>
              <a:cxn ang="0">
                <a:pos x="0" y="4"/>
              </a:cxn>
              <a:cxn ang="0">
                <a:pos x="0" y="8"/>
              </a:cxn>
              <a:cxn ang="0">
                <a:pos x="11" y="16"/>
              </a:cxn>
              <a:cxn ang="0">
                <a:pos x="11" y="12"/>
              </a:cxn>
              <a:cxn ang="0">
                <a:pos x="16" y="12"/>
              </a:cxn>
              <a:cxn ang="0">
                <a:pos x="16" y="8"/>
              </a:cxn>
              <a:cxn ang="0">
                <a:pos x="16" y="4"/>
              </a:cxn>
              <a:cxn ang="0">
                <a:pos x="16" y="8"/>
              </a:cxn>
              <a:cxn ang="0">
                <a:pos x="2" y="0"/>
              </a:cxn>
            </a:cxnLst>
            <a:rect l="0" t="0" r="r" b="b"/>
            <a:pathLst>
              <a:path w="17" h="17">
                <a:moveTo>
                  <a:pt x="2" y="0"/>
                </a:moveTo>
                <a:lnTo>
                  <a:pt x="2" y="4"/>
                </a:lnTo>
                <a:lnTo>
                  <a:pt x="0" y="4"/>
                </a:lnTo>
                <a:lnTo>
                  <a:pt x="0" y="8"/>
                </a:lnTo>
                <a:lnTo>
                  <a:pt x="11" y="16"/>
                </a:lnTo>
                <a:lnTo>
                  <a:pt x="11" y="12"/>
                </a:lnTo>
                <a:lnTo>
                  <a:pt x="16" y="12"/>
                </a:lnTo>
                <a:lnTo>
                  <a:pt x="16" y="8"/>
                </a:lnTo>
                <a:lnTo>
                  <a:pt x="16" y="4"/>
                </a:lnTo>
                <a:lnTo>
                  <a:pt x="16" y="8"/>
                </a:lnTo>
                <a:lnTo>
                  <a:pt x="2" y="0"/>
                </a:lnTo>
              </a:path>
            </a:pathLst>
          </a:custGeom>
          <a:solidFill>
            <a:srgbClr val="000000"/>
          </a:solidFill>
          <a:ln w="9525" cap="rnd">
            <a:noFill/>
            <a:round/>
            <a:headEnd/>
            <a:tailEnd/>
          </a:ln>
          <a:effectLst/>
        </p:spPr>
        <p:txBody>
          <a:bodyPr/>
          <a:lstStyle/>
          <a:p>
            <a:endParaRPr lang="en-US"/>
          </a:p>
        </p:txBody>
      </p:sp>
      <p:sp>
        <p:nvSpPr>
          <p:cNvPr id="39419" name="Freeform 507"/>
          <p:cNvSpPr>
            <a:spLocks/>
          </p:cNvSpPr>
          <p:nvPr/>
        </p:nvSpPr>
        <p:spPr bwMode="auto">
          <a:xfrm>
            <a:off x="3033713" y="2332038"/>
            <a:ext cx="31750" cy="31750"/>
          </a:xfrm>
          <a:custGeom>
            <a:avLst/>
            <a:gdLst/>
            <a:ahLst/>
            <a:cxnLst>
              <a:cxn ang="0">
                <a:pos x="0" y="0"/>
              </a:cxn>
              <a:cxn ang="0">
                <a:pos x="0" y="5"/>
              </a:cxn>
              <a:cxn ang="0">
                <a:pos x="16" y="16"/>
              </a:cxn>
              <a:cxn ang="0">
                <a:pos x="16" y="10"/>
              </a:cxn>
              <a:cxn ang="0">
                <a:pos x="16" y="5"/>
              </a:cxn>
              <a:cxn ang="0">
                <a:pos x="0" y="0"/>
              </a:cxn>
            </a:cxnLst>
            <a:rect l="0" t="0" r="r" b="b"/>
            <a:pathLst>
              <a:path w="17" h="17">
                <a:moveTo>
                  <a:pt x="0" y="0"/>
                </a:moveTo>
                <a:lnTo>
                  <a:pt x="0" y="5"/>
                </a:lnTo>
                <a:lnTo>
                  <a:pt x="16" y="16"/>
                </a:lnTo>
                <a:lnTo>
                  <a:pt x="16" y="10"/>
                </a:lnTo>
                <a:lnTo>
                  <a:pt x="16" y="5"/>
                </a:lnTo>
                <a:lnTo>
                  <a:pt x="0" y="0"/>
                </a:lnTo>
              </a:path>
            </a:pathLst>
          </a:custGeom>
          <a:solidFill>
            <a:srgbClr val="000000"/>
          </a:solidFill>
          <a:ln w="9525" cap="rnd">
            <a:noFill/>
            <a:round/>
            <a:headEnd/>
            <a:tailEnd/>
          </a:ln>
          <a:effectLst/>
        </p:spPr>
        <p:txBody>
          <a:bodyPr/>
          <a:lstStyle/>
          <a:p>
            <a:endParaRPr lang="en-US"/>
          </a:p>
        </p:txBody>
      </p:sp>
      <p:sp>
        <p:nvSpPr>
          <p:cNvPr id="39420" name="Freeform 508"/>
          <p:cNvSpPr>
            <a:spLocks/>
          </p:cNvSpPr>
          <p:nvPr/>
        </p:nvSpPr>
        <p:spPr bwMode="auto">
          <a:xfrm>
            <a:off x="3033713" y="2312988"/>
            <a:ext cx="31750" cy="30162"/>
          </a:xfrm>
          <a:custGeom>
            <a:avLst/>
            <a:gdLst/>
            <a:ahLst/>
            <a:cxnLst>
              <a:cxn ang="0">
                <a:pos x="7" y="13"/>
              </a:cxn>
              <a:cxn ang="0">
                <a:pos x="0" y="4"/>
              </a:cxn>
              <a:cxn ang="0">
                <a:pos x="0" y="8"/>
              </a:cxn>
              <a:cxn ang="0">
                <a:pos x="0" y="11"/>
              </a:cxn>
              <a:cxn ang="0">
                <a:pos x="0" y="13"/>
              </a:cxn>
              <a:cxn ang="0">
                <a:pos x="11" y="16"/>
              </a:cxn>
              <a:cxn ang="0">
                <a:pos x="13" y="13"/>
              </a:cxn>
              <a:cxn ang="0">
                <a:pos x="13" y="11"/>
              </a:cxn>
              <a:cxn ang="0">
                <a:pos x="11" y="11"/>
              </a:cxn>
              <a:cxn ang="0">
                <a:pos x="4" y="2"/>
              </a:cxn>
              <a:cxn ang="0">
                <a:pos x="11" y="11"/>
              </a:cxn>
              <a:cxn ang="0">
                <a:pos x="16" y="0"/>
              </a:cxn>
              <a:cxn ang="0">
                <a:pos x="4" y="2"/>
              </a:cxn>
              <a:cxn ang="0">
                <a:pos x="7" y="13"/>
              </a:cxn>
            </a:cxnLst>
            <a:rect l="0" t="0" r="r" b="b"/>
            <a:pathLst>
              <a:path w="17" h="17">
                <a:moveTo>
                  <a:pt x="7" y="13"/>
                </a:moveTo>
                <a:lnTo>
                  <a:pt x="0" y="4"/>
                </a:lnTo>
                <a:lnTo>
                  <a:pt x="0" y="8"/>
                </a:lnTo>
                <a:lnTo>
                  <a:pt x="0" y="11"/>
                </a:lnTo>
                <a:lnTo>
                  <a:pt x="0" y="13"/>
                </a:lnTo>
                <a:lnTo>
                  <a:pt x="11" y="16"/>
                </a:lnTo>
                <a:lnTo>
                  <a:pt x="13" y="13"/>
                </a:lnTo>
                <a:lnTo>
                  <a:pt x="13" y="11"/>
                </a:lnTo>
                <a:lnTo>
                  <a:pt x="11" y="11"/>
                </a:lnTo>
                <a:lnTo>
                  <a:pt x="4" y="2"/>
                </a:lnTo>
                <a:lnTo>
                  <a:pt x="11" y="11"/>
                </a:lnTo>
                <a:lnTo>
                  <a:pt x="16" y="0"/>
                </a:lnTo>
                <a:lnTo>
                  <a:pt x="4" y="2"/>
                </a:lnTo>
                <a:lnTo>
                  <a:pt x="7" y="13"/>
                </a:lnTo>
              </a:path>
            </a:pathLst>
          </a:custGeom>
          <a:solidFill>
            <a:srgbClr val="000000"/>
          </a:solidFill>
          <a:ln w="9525" cap="rnd">
            <a:noFill/>
            <a:round/>
            <a:headEnd/>
            <a:tailEnd/>
          </a:ln>
          <a:effectLst/>
        </p:spPr>
        <p:txBody>
          <a:bodyPr/>
          <a:lstStyle/>
          <a:p>
            <a:endParaRPr lang="en-US"/>
          </a:p>
        </p:txBody>
      </p:sp>
      <p:sp>
        <p:nvSpPr>
          <p:cNvPr id="39421" name="Freeform 509"/>
          <p:cNvSpPr>
            <a:spLocks/>
          </p:cNvSpPr>
          <p:nvPr/>
        </p:nvSpPr>
        <p:spPr bwMode="auto">
          <a:xfrm>
            <a:off x="3030538" y="2316163"/>
            <a:ext cx="31750" cy="31750"/>
          </a:xfrm>
          <a:custGeom>
            <a:avLst/>
            <a:gdLst/>
            <a:ahLst/>
            <a:cxnLst>
              <a:cxn ang="0">
                <a:pos x="0" y="0"/>
              </a:cxn>
              <a:cxn ang="0">
                <a:pos x="4" y="16"/>
              </a:cxn>
              <a:cxn ang="0">
                <a:pos x="8" y="16"/>
              </a:cxn>
              <a:cxn ang="0">
                <a:pos x="12" y="16"/>
              </a:cxn>
              <a:cxn ang="0">
                <a:pos x="16" y="16"/>
              </a:cxn>
              <a:cxn ang="0">
                <a:pos x="12" y="0"/>
              </a:cxn>
              <a:cxn ang="0">
                <a:pos x="8" y="0"/>
              </a:cxn>
              <a:cxn ang="0">
                <a:pos x="4" y="0"/>
              </a:cxn>
              <a:cxn ang="0">
                <a:pos x="4" y="16"/>
              </a:cxn>
              <a:cxn ang="0">
                <a:pos x="0" y="0"/>
              </a:cxn>
            </a:cxnLst>
            <a:rect l="0" t="0" r="r" b="b"/>
            <a:pathLst>
              <a:path w="17" h="17">
                <a:moveTo>
                  <a:pt x="0" y="0"/>
                </a:moveTo>
                <a:lnTo>
                  <a:pt x="4" y="16"/>
                </a:lnTo>
                <a:lnTo>
                  <a:pt x="8" y="16"/>
                </a:lnTo>
                <a:lnTo>
                  <a:pt x="12" y="16"/>
                </a:lnTo>
                <a:lnTo>
                  <a:pt x="16" y="16"/>
                </a:lnTo>
                <a:lnTo>
                  <a:pt x="12" y="0"/>
                </a:lnTo>
                <a:lnTo>
                  <a:pt x="8" y="0"/>
                </a:lnTo>
                <a:lnTo>
                  <a:pt x="4" y="0"/>
                </a:lnTo>
                <a:lnTo>
                  <a:pt x="4" y="16"/>
                </a:lnTo>
                <a:lnTo>
                  <a:pt x="0" y="0"/>
                </a:lnTo>
              </a:path>
            </a:pathLst>
          </a:custGeom>
          <a:solidFill>
            <a:srgbClr val="000000"/>
          </a:solidFill>
          <a:ln w="9525" cap="rnd">
            <a:noFill/>
            <a:round/>
            <a:headEnd/>
            <a:tailEnd/>
          </a:ln>
          <a:effectLst/>
        </p:spPr>
        <p:txBody>
          <a:bodyPr/>
          <a:lstStyle/>
          <a:p>
            <a:endParaRPr lang="en-US"/>
          </a:p>
        </p:txBody>
      </p:sp>
      <p:sp>
        <p:nvSpPr>
          <p:cNvPr id="39422" name="Freeform 510"/>
          <p:cNvSpPr>
            <a:spLocks/>
          </p:cNvSpPr>
          <p:nvPr/>
        </p:nvSpPr>
        <p:spPr bwMode="auto">
          <a:xfrm>
            <a:off x="3030538" y="2316163"/>
            <a:ext cx="31750" cy="31750"/>
          </a:xfrm>
          <a:custGeom>
            <a:avLst/>
            <a:gdLst/>
            <a:ahLst/>
            <a:cxnLst>
              <a:cxn ang="0">
                <a:pos x="8" y="0"/>
              </a:cxn>
              <a:cxn ang="0">
                <a:pos x="0" y="0"/>
              </a:cxn>
              <a:cxn ang="0">
                <a:pos x="8" y="16"/>
              </a:cxn>
              <a:cxn ang="0">
                <a:pos x="16" y="16"/>
              </a:cxn>
              <a:cxn ang="0">
                <a:pos x="16" y="12"/>
              </a:cxn>
              <a:cxn ang="0">
                <a:pos x="16" y="16"/>
              </a:cxn>
              <a:cxn ang="0">
                <a:pos x="8" y="0"/>
              </a:cxn>
            </a:cxnLst>
            <a:rect l="0" t="0" r="r" b="b"/>
            <a:pathLst>
              <a:path w="17" h="17">
                <a:moveTo>
                  <a:pt x="8" y="0"/>
                </a:moveTo>
                <a:lnTo>
                  <a:pt x="0" y="0"/>
                </a:lnTo>
                <a:lnTo>
                  <a:pt x="8" y="16"/>
                </a:lnTo>
                <a:lnTo>
                  <a:pt x="16" y="16"/>
                </a:lnTo>
                <a:lnTo>
                  <a:pt x="16" y="12"/>
                </a:lnTo>
                <a:lnTo>
                  <a:pt x="16" y="16"/>
                </a:lnTo>
                <a:lnTo>
                  <a:pt x="8" y="0"/>
                </a:lnTo>
              </a:path>
            </a:pathLst>
          </a:custGeom>
          <a:solidFill>
            <a:srgbClr val="000000"/>
          </a:solidFill>
          <a:ln w="9525" cap="rnd">
            <a:noFill/>
            <a:round/>
            <a:headEnd/>
            <a:tailEnd/>
          </a:ln>
          <a:effectLst/>
        </p:spPr>
        <p:txBody>
          <a:bodyPr/>
          <a:lstStyle/>
          <a:p>
            <a:endParaRPr lang="en-US"/>
          </a:p>
        </p:txBody>
      </p:sp>
      <p:sp>
        <p:nvSpPr>
          <p:cNvPr id="39423" name="Freeform 511"/>
          <p:cNvSpPr>
            <a:spLocks/>
          </p:cNvSpPr>
          <p:nvPr/>
        </p:nvSpPr>
        <p:spPr bwMode="auto">
          <a:xfrm>
            <a:off x="3033713" y="2316163"/>
            <a:ext cx="31750" cy="31750"/>
          </a:xfrm>
          <a:custGeom>
            <a:avLst/>
            <a:gdLst/>
            <a:ahLst/>
            <a:cxnLst>
              <a:cxn ang="0">
                <a:pos x="0" y="0"/>
              </a:cxn>
              <a:cxn ang="0">
                <a:pos x="0" y="8"/>
              </a:cxn>
              <a:cxn ang="0">
                <a:pos x="16" y="16"/>
              </a:cxn>
              <a:cxn ang="0">
                <a:pos x="0" y="0"/>
              </a:cxn>
            </a:cxnLst>
            <a:rect l="0" t="0" r="r" b="b"/>
            <a:pathLst>
              <a:path w="17" h="17">
                <a:moveTo>
                  <a:pt x="0" y="0"/>
                </a:moveTo>
                <a:lnTo>
                  <a:pt x="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39424" name="Freeform 512"/>
          <p:cNvSpPr>
            <a:spLocks/>
          </p:cNvSpPr>
          <p:nvPr/>
        </p:nvSpPr>
        <p:spPr bwMode="auto">
          <a:xfrm>
            <a:off x="3033713" y="2316163"/>
            <a:ext cx="31750" cy="31750"/>
          </a:xfrm>
          <a:custGeom>
            <a:avLst/>
            <a:gdLst/>
            <a:ahLst/>
            <a:cxnLst>
              <a:cxn ang="0">
                <a:pos x="0" y="0"/>
              </a:cxn>
              <a:cxn ang="0">
                <a:pos x="0" y="8"/>
              </a:cxn>
              <a:cxn ang="0">
                <a:pos x="16" y="16"/>
              </a:cxn>
              <a:cxn ang="0">
                <a:pos x="0" y="0"/>
              </a:cxn>
            </a:cxnLst>
            <a:rect l="0" t="0" r="r" b="b"/>
            <a:pathLst>
              <a:path w="17" h="17">
                <a:moveTo>
                  <a:pt x="0" y="0"/>
                </a:moveTo>
                <a:lnTo>
                  <a:pt x="0" y="8"/>
                </a:lnTo>
                <a:lnTo>
                  <a:pt x="16" y="16"/>
                </a:lnTo>
                <a:lnTo>
                  <a:pt x="0" y="0"/>
                </a:lnTo>
              </a:path>
            </a:pathLst>
          </a:custGeom>
          <a:solidFill>
            <a:srgbClr val="000000"/>
          </a:solidFill>
          <a:ln w="9525" cap="rnd">
            <a:noFill/>
            <a:round/>
            <a:headEnd/>
            <a:tailEnd/>
          </a:ln>
          <a:effectLst/>
        </p:spPr>
        <p:txBody>
          <a:bodyPr/>
          <a:lstStyle/>
          <a:p>
            <a:endParaRPr lang="en-US"/>
          </a:p>
        </p:txBody>
      </p:sp>
      <p:sp>
        <p:nvSpPr>
          <p:cNvPr id="39425" name="Freeform 513"/>
          <p:cNvSpPr>
            <a:spLocks/>
          </p:cNvSpPr>
          <p:nvPr/>
        </p:nvSpPr>
        <p:spPr bwMode="auto">
          <a:xfrm>
            <a:off x="3030538" y="2316163"/>
            <a:ext cx="31750" cy="31750"/>
          </a:xfrm>
          <a:custGeom>
            <a:avLst/>
            <a:gdLst/>
            <a:ahLst/>
            <a:cxnLst>
              <a:cxn ang="0">
                <a:pos x="0" y="0"/>
              </a:cxn>
              <a:cxn ang="0">
                <a:pos x="4" y="0"/>
              </a:cxn>
              <a:cxn ang="0">
                <a:pos x="8" y="0"/>
              </a:cxn>
              <a:cxn ang="0">
                <a:pos x="4" y="0"/>
              </a:cxn>
              <a:cxn ang="0">
                <a:pos x="8" y="16"/>
              </a:cxn>
              <a:cxn ang="0">
                <a:pos x="12" y="16"/>
              </a:cxn>
              <a:cxn ang="0">
                <a:pos x="12" y="12"/>
              </a:cxn>
              <a:cxn ang="0">
                <a:pos x="16" y="12"/>
              </a:cxn>
              <a:cxn ang="0">
                <a:pos x="16" y="8"/>
              </a:cxn>
              <a:cxn ang="0">
                <a:pos x="0" y="0"/>
              </a:cxn>
            </a:cxnLst>
            <a:rect l="0" t="0" r="r" b="b"/>
            <a:pathLst>
              <a:path w="17" h="17">
                <a:moveTo>
                  <a:pt x="0" y="0"/>
                </a:moveTo>
                <a:lnTo>
                  <a:pt x="4" y="0"/>
                </a:lnTo>
                <a:lnTo>
                  <a:pt x="8" y="0"/>
                </a:lnTo>
                <a:lnTo>
                  <a:pt x="4" y="0"/>
                </a:lnTo>
                <a:lnTo>
                  <a:pt x="8" y="16"/>
                </a:lnTo>
                <a:lnTo>
                  <a:pt x="12" y="16"/>
                </a:lnTo>
                <a:lnTo>
                  <a:pt x="12" y="12"/>
                </a:lnTo>
                <a:lnTo>
                  <a:pt x="16" y="12"/>
                </a:lnTo>
                <a:lnTo>
                  <a:pt x="16" y="8"/>
                </a:lnTo>
                <a:lnTo>
                  <a:pt x="0" y="0"/>
                </a:lnTo>
              </a:path>
            </a:pathLst>
          </a:custGeom>
          <a:solidFill>
            <a:srgbClr val="000000"/>
          </a:solidFill>
          <a:ln w="9525" cap="rnd">
            <a:noFill/>
            <a:round/>
            <a:headEnd/>
            <a:tailEnd/>
          </a:ln>
          <a:effectLst/>
        </p:spPr>
        <p:txBody>
          <a:bodyPr/>
          <a:lstStyle/>
          <a:p>
            <a:endParaRPr lang="en-US"/>
          </a:p>
        </p:txBody>
      </p:sp>
      <p:sp>
        <p:nvSpPr>
          <p:cNvPr id="39426" name="Freeform 514"/>
          <p:cNvSpPr>
            <a:spLocks/>
          </p:cNvSpPr>
          <p:nvPr/>
        </p:nvSpPr>
        <p:spPr bwMode="auto">
          <a:xfrm>
            <a:off x="3022600" y="2309813"/>
            <a:ext cx="31750" cy="30162"/>
          </a:xfrm>
          <a:custGeom>
            <a:avLst/>
            <a:gdLst/>
            <a:ahLst/>
            <a:cxnLst>
              <a:cxn ang="0">
                <a:pos x="8" y="0"/>
              </a:cxn>
              <a:cxn ang="0">
                <a:pos x="6" y="13"/>
              </a:cxn>
              <a:cxn ang="0">
                <a:pos x="6" y="8"/>
              </a:cxn>
              <a:cxn ang="0">
                <a:pos x="4" y="8"/>
              </a:cxn>
              <a:cxn ang="0">
                <a:pos x="4" y="5"/>
              </a:cxn>
              <a:cxn ang="0">
                <a:pos x="6" y="5"/>
              </a:cxn>
              <a:cxn ang="0">
                <a:pos x="4" y="5"/>
              </a:cxn>
              <a:cxn ang="0">
                <a:pos x="12" y="13"/>
              </a:cxn>
              <a:cxn ang="0">
                <a:pos x="16" y="13"/>
              </a:cxn>
              <a:cxn ang="0">
                <a:pos x="16" y="8"/>
              </a:cxn>
              <a:cxn ang="0">
                <a:pos x="16" y="5"/>
              </a:cxn>
              <a:cxn ang="0">
                <a:pos x="12" y="5"/>
              </a:cxn>
              <a:cxn ang="0">
                <a:pos x="12" y="2"/>
              </a:cxn>
              <a:cxn ang="0">
                <a:pos x="8" y="16"/>
              </a:cxn>
              <a:cxn ang="0">
                <a:pos x="8" y="0"/>
              </a:cxn>
              <a:cxn ang="0">
                <a:pos x="0" y="0"/>
              </a:cxn>
              <a:cxn ang="0">
                <a:pos x="6" y="13"/>
              </a:cxn>
              <a:cxn ang="0">
                <a:pos x="8" y="0"/>
              </a:cxn>
            </a:cxnLst>
            <a:rect l="0" t="0" r="r" b="b"/>
            <a:pathLst>
              <a:path w="17" h="17">
                <a:moveTo>
                  <a:pt x="8" y="0"/>
                </a:moveTo>
                <a:lnTo>
                  <a:pt x="6" y="13"/>
                </a:lnTo>
                <a:lnTo>
                  <a:pt x="6" y="8"/>
                </a:lnTo>
                <a:lnTo>
                  <a:pt x="4" y="8"/>
                </a:lnTo>
                <a:lnTo>
                  <a:pt x="4" y="5"/>
                </a:lnTo>
                <a:lnTo>
                  <a:pt x="6" y="5"/>
                </a:lnTo>
                <a:lnTo>
                  <a:pt x="4" y="5"/>
                </a:lnTo>
                <a:lnTo>
                  <a:pt x="12" y="13"/>
                </a:lnTo>
                <a:lnTo>
                  <a:pt x="16" y="13"/>
                </a:lnTo>
                <a:lnTo>
                  <a:pt x="16" y="8"/>
                </a:lnTo>
                <a:lnTo>
                  <a:pt x="16" y="5"/>
                </a:lnTo>
                <a:lnTo>
                  <a:pt x="12" y="5"/>
                </a:lnTo>
                <a:lnTo>
                  <a:pt x="12" y="2"/>
                </a:lnTo>
                <a:lnTo>
                  <a:pt x="8" y="16"/>
                </a:lnTo>
                <a:lnTo>
                  <a:pt x="8" y="0"/>
                </a:lnTo>
                <a:lnTo>
                  <a:pt x="0" y="0"/>
                </a:lnTo>
                <a:lnTo>
                  <a:pt x="6" y="13"/>
                </a:lnTo>
                <a:lnTo>
                  <a:pt x="8" y="0"/>
                </a:lnTo>
              </a:path>
            </a:pathLst>
          </a:custGeom>
          <a:solidFill>
            <a:srgbClr val="000000"/>
          </a:solidFill>
          <a:ln w="9525" cap="rnd">
            <a:noFill/>
            <a:round/>
            <a:headEnd/>
            <a:tailEnd/>
          </a:ln>
          <a:effectLst/>
        </p:spPr>
        <p:txBody>
          <a:bodyPr/>
          <a:lstStyle/>
          <a:p>
            <a:endParaRPr lang="en-US"/>
          </a:p>
        </p:txBody>
      </p:sp>
      <p:sp>
        <p:nvSpPr>
          <p:cNvPr id="39427" name="Freeform 515"/>
          <p:cNvSpPr>
            <a:spLocks/>
          </p:cNvSpPr>
          <p:nvPr/>
        </p:nvSpPr>
        <p:spPr bwMode="auto">
          <a:xfrm>
            <a:off x="3030538" y="2309813"/>
            <a:ext cx="31750" cy="30162"/>
          </a:xfrm>
          <a:custGeom>
            <a:avLst/>
            <a:gdLst/>
            <a:ahLst/>
            <a:cxnLst>
              <a:cxn ang="0">
                <a:pos x="11" y="2"/>
              </a:cxn>
              <a:cxn ang="0">
                <a:pos x="16" y="13"/>
              </a:cxn>
              <a:cxn ang="0">
                <a:pos x="16" y="8"/>
              </a:cxn>
              <a:cxn ang="0">
                <a:pos x="16" y="5"/>
              </a:cxn>
              <a:cxn ang="0">
                <a:pos x="11" y="2"/>
              </a:cxn>
              <a:cxn ang="0">
                <a:pos x="8" y="0"/>
              </a:cxn>
              <a:cxn ang="0">
                <a:pos x="5" y="0"/>
              </a:cxn>
              <a:cxn ang="0">
                <a:pos x="5" y="16"/>
              </a:cxn>
              <a:cxn ang="0">
                <a:pos x="8" y="16"/>
              </a:cxn>
              <a:cxn ang="0">
                <a:pos x="5" y="16"/>
              </a:cxn>
              <a:cxn ang="0">
                <a:pos x="5" y="13"/>
              </a:cxn>
              <a:cxn ang="0">
                <a:pos x="2" y="13"/>
              </a:cxn>
              <a:cxn ang="0">
                <a:pos x="2" y="8"/>
              </a:cxn>
              <a:cxn ang="0">
                <a:pos x="2" y="5"/>
              </a:cxn>
              <a:cxn ang="0">
                <a:pos x="5" y="16"/>
              </a:cxn>
              <a:cxn ang="0">
                <a:pos x="2" y="5"/>
              </a:cxn>
              <a:cxn ang="0">
                <a:pos x="0" y="13"/>
              </a:cxn>
              <a:cxn ang="0">
                <a:pos x="5" y="16"/>
              </a:cxn>
              <a:cxn ang="0">
                <a:pos x="11" y="2"/>
              </a:cxn>
            </a:cxnLst>
            <a:rect l="0" t="0" r="r" b="b"/>
            <a:pathLst>
              <a:path w="17" h="17">
                <a:moveTo>
                  <a:pt x="11" y="2"/>
                </a:moveTo>
                <a:lnTo>
                  <a:pt x="16" y="13"/>
                </a:lnTo>
                <a:lnTo>
                  <a:pt x="16" y="8"/>
                </a:lnTo>
                <a:lnTo>
                  <a:pt x="16" y="5"/>
                </a:lnTo>
                <a:lnTo>
                  <a:pt x="11" y="2"/>
                </a:lnTo>
                <a:lnTo>
                  <a:pt x="8" y="0"/>
                </a:lnTo>
                <a:lnTo>
                  <a:pt x="5" y="0"/>
                </a:lnTo>
                <a:lnTo>
                  <a:pt x="5" y="16"/>
                </a:lnTo>
                <a:lnTo>
                  <a:pt x="8" y="16"/>
                </a:lnTo>
                <a:lnTo>
                  <a:pt x="5" y="16"/>
                </a:lnTo>
                <a:lnTo>
                  <a:pt x="5" y="13"/>
                </a:lnTo>
                <a:lnTo>
                  <a:pt x="2" y="13"/>
                </a:lnTo>
                <a:lnTo>
                  <a:pt x="2" y="8"/>
                </a:lnTo>
                <a:lnTo>
                  <a:pt x="2" y="5"/>
                </a:lnTo>
                <a:lnTo>
                  <a:pt x="5" y="16"/>
                </a:lnTo>
                <a:lnTo>
                  <a:pt x="2" y="5"/>
                </a:lnTo>
                <a:lnTo>
                  <a:pt x="0" y="13"/>
                </a:lnTo>
                <a:lnTo>
                  <a:pt x="5" y="16"/>
                </a:lnTo>
                <a:lnTo>
                  <a:pt x="11" y="2"/>
                </a:lnTo>
              </a:path>
            </a:pathLst>
          </a:custGeom>
          <a:solidFill>
            <a:srgbClr val="000000"/>
          </a:solidFill>
          <a:ln w="9525" cap="rnd">
            <a:noFill/>
            <a:round/>
            <a:headEnd/>
            <a:tailEnd/>
          </a:ln>
          <a:effectLst/>
        </p:spPr>
        <p:txBody>
          <a:bodyPr/>
          <a:lstStyle/>
          <a:p>
            <a:endParaRPr lang="en-US"/>
          </a:p>
        </p:txBody>
      </p:sp>
      <p:sp>
        <p:nvSpPr>
          <p:cNvPr id="39428" name="Freeform 516"/>
          <p:cNvSpPr>
            <a:spLocks/>
          </p:cNvSpPr>
          <p:nvPr/>
        </p:nvSpPr>
        <p:spPr bwMode="auto">
          <a:xfrm>
            <a:off x="3036888" y="2312988"/>
            <a:ext cx="31750" cy="30162"/>
          </a:xfrm>
          <a:custGeom>
            <a:avLst/>
            <a:gdLst/>
            <a:ahLst/>
            <a:cxnLst>
              <a:cxn ang="0">
                <a:pos x="13" y="0"/>
              </a:cxn>
              <a:cxn ang="0">
                <a:pos x="11" y="0"/>
              </a:cxn>
              <a:cxn ang="0">
                <a:pos x="8" y="0"/>
              </a:cxn>
              <a:cxn ang="0">
                <a:pos x="4" y="0"/>
              </a:cxn>
              <a:cxn ang="0">
                <a:pos x="0" y="16"/>
              </a:cxn>
              <a:cxn ang="0">
                <a:pos x="2" y="16"/>
              </a:cxn>
              <a:cxn ang="0">
                <a:pos x="4" y="16"/>
              </a:cxn>
              <a:cxn ang="0">
                <a:pos x="8" y="16"/>
              </a:cxn>
              <a:cxn ang="0">
                <a:pos x="11" y="16"/>
              </a:cxn>
              <a:cxn ang="0">
                <a:pos x="13" y="16"/>
              </a:cxn>
              <a:cxn ang="0">
                <a:pos x="16" y="16"/>
              </a:cxn>
              <a:cxn ang="0">
                <a:pos x="13" y="0"/>
              </a:cxn>
            </a:cxnLst>
            <a:rect l="0" t="0" r="r" b="b"/>
            <a:pathLst>
              <a:path w="17" h="17">
                <a:moveTo>
                  <a:pt x="13" y="0"/>
                </a:moveTo>
                <a:lnTo>
                  <a:pt x="11" y="0"/>
                </a:lnTo>
                <a:lnTo>
                  <a:pt x="8" y="0"/>
                </a:lnTo>
                <a:lnTo>
                  <a:pt x="4" y="0"/>
                </a:lnTo>
                <a:lnTo>
                  <a:pt x="0" y="16"/>
                </a:lnTo>
                <a:lnTo>
                  <a:pt x="2" y="16"/>
                </a:lnTo>
                <a:lnTo>
                  <a:pt x="4" y="16"/>
                </a:lnTo>
                <a:lnTo>
                  <a:pt x="8" y="16"/>
                </a:lnTo>
                <a:lnTo>
                  <a:pt x="11" y="16"/>
                </a:lnTo>
                <a:lnTo>
                  <a:pt x="13" y="16"/>
                </a:lnTo>
                <a:lnTo>
                  <a:pt x="16" y="16"/>
                </a:lnTo>
                <a:lnTo>
                  <a:pt x="13" y="0"/>
                </a:lnTo>
              </a:path>
            </a:pathLst>
          </a:custGeom>
          <a:solidFill>
            <a:srgbClr val="000000"/>
          </a:solidFill>
          <a:ln w="9525" cap="rnd">
            <a:noFill/>
            <a:round/>
            <a:headEnd/>
            <a:tailEnd/>
          </a:ln>
          <a:effectLst/>
        </p:spPr>
        <p:txBody>
          <a:bodyPr/>
          <a:lstStyle/>
          <a:p>
            <a:endParaRPr lang="en-US"/>
          </a:p>
        </p:txBody>
      </p:sp>
      <p:sp>
        <p:nvSpPr>
          <p:cNvPr id="39429" name="Freeform 517"/>
          <p:cNvSpPr>
            <a:spLocks/>
          </p:cNvSpPr>
          <p:nvPr/>
        </p:nvSpPr>
        <p:spPr bwMode="auto">
          <a:xfrm>
            <a:off x="3057525" y="2309813"/>
            <a:ext cx="31750" cy="30162"/>
          </a:xfrm>
          <a:custGeom>
            <a:avLst/>
            <a:gdLst/>
            <a:ahLst/>
            <a:cxnLst>
              <a:cxn ang="0">
                <a:pos x="4" y="0"/>
              </a:cxn>
              <a:cxn ang="0">
                <a:pos x="16" y="2"/>
              </a:cxn>
              <a:cxn ang="0">
                <a:pos x="12" y="2"/>
              </a:cxn>
              <a:cxn ang="0">
                <a:pos x="12" y="0"/>
              </a:cxn>
              <a:cxn ang="0">
                <a:pos x="8" y="0"/>
              </a:cxn>
              <a:cxn ang="0">
                <a:pos x="4" y="0"/>
              </a:cxn>
              <a:cxn ang="0">
                <a:pos x="4" y="2"/>
              </a:cxn>
              <a:cxn ang="0">
                <a:pos x="0" y="2"/>
              </a:cxn>
              <a:cxn ang="0">
                <a:pos x="4" y="16"/>
              </a:cxn>
              <a:cxn ang="0">
                <a:pos x="8" y="16"/>
              </a:cxn>
              <a:cxn ang="0">
                <a:pos x="12" y="13"/>
              </a:cxn>
              <a:cxn ang="0">
                <a:pos x="8" y="13"/>
              </a:cxn>
              <a:cxn ang="0">
                <a:pos x="4" y="13"/>
              </a:cxn>
              <a:cxn ang="0">
                <a:pos x="0" y="8"/>
              </a:cxn>
              <a:cxn ang="0">
                <a:pos x="12" y="13"/>
              </a:cxn>
              <a:cxn ang="0">
                <a:pos x="0" y="8"/>
              </a:cxn>
              <a:cxn ang="0">
                <a:pos x="4" y="16"/>
              </a:cxn>
              <a:cxn ang="0">
                <a:pos x="12" y="13"/>
              </a:cxn>
              <a:cxn ang="0">
                <a:pos x="4" y="0"/>
              </a:cxn>
            </a:cxnLst>
            <a:rect l="0" t="0" r="r" b="b"/>
            <a:pathLst>
              <a:path w="17" h="17">
                <a:moveTo>
                  <a:pt x="4" y="0"/>
                </a:moveTo>
                <a:lnTo>
                  <a:pt x="16" y="2"/>
                </a:lnTo>
                <a:lnTo>
                  <a:pt x="12" y="2"/>
                </a:lnTo>
                <a:lnTo>
                  <a:pt x="12" y="0"/>
                </a:lnTo>
                <a:lnTo>
                  <a:pt x="8" y="0"/>
                </a:lnTo>
                <a:lnTo>
                  <a:pt x="4" y="0"/>
                </a:lnTo>
                <a:lnTo>
                  <a:pt x="4" y="2"/>
                </a:lnTo>
                <a:lnTo>
                  <a:pt x="0" y="2"/>
                </a:lnTo>
                <a:lnTo>
                  <a:pt x="4" y="16"/>
                </a:lnTo>
                <a:lnTo>
                  <a:pt x="8" y="16"/>
                </a:lnTo>
                <a:lnTo>
                  <a:pt x="12" y="13"/>
                </a:lnTo>
                <a:lnTo>
                  <a:pt x="8" y="13"/>
                </a:lnTo>
                <a:lnTo>
                  <a:pt x="4" y="13"/>
                </a:lnTo>
                <a:lnTo>
                  <a:pt x="0" y="8"/>
                </a:lnTo>
                <a:lnTo>
                  <a:pt x="12" y="13"/>
                </a:lnTo>
                <a:lnTo>
                  <a:pt x="0" y="8"/>
                </a:lnTo>
                <a:lnTo>
                  <a:pt x="4" y="16"/>
                </a:lnTo>
                <a:lnTo>
                  <a:pt x="12" y="13"/>
                </a:lnTo>
                <a:lnTo>
                  <a:pt x="4" y="0"/>
                </a:lnTo>
              </a:path>
            </a:pathLst>
          </a:custGeom>
          <a:solidFill>
            <a:srgbClr val="000000"/>
          </a:solidFill>
          <a:ln w="9525" cap="rnd">
            <a:noFill/>
            <a:round/>
            <a:headEnd/>
            <a:tailEnd/>
          </a:ln>
          <a:effectLst/>
        </p:spPr>
        <p:txBody>
          <a:bodyPr/>
          <a:lstStyle/>
          <a:p>
            <a:endParaRPr lang="en-US"/>
          </a:p>
        </p:txBody>
      </p:sp>
      <p:sp>
        <p:nvSpPr>
          <p:cNvPr id="39430" name="Freeform 518"/>
          <p:cNvSpPr>
            <a:spLocks/>
          </p:cNvSpPr>
          <p:nvPr/>
        </p:nvSpPr>
        <p:spPr bwMode="auto">
          <a:xfrm>
            <a:off x="3062288" y="2305050"/>
            <a:ext cx="31750" cy="31750"/>
          </a:xfrm>
          <a:custGeom>
            <a:avLst/>
            <a:gdLst/>
            <a:ahLst/>
            <a:cxnLst>
              <a:cxn ang="0">
                <a:pos x="11" y="0"/>
              </a:cxn>
              <a:cxn ang="0">
                <a:pos x="8" y="0"/>
              </a:cxn>
              <a:cxn ang="0">
                <a:pos x="5" y="0"/>
              </a:cxn>
              <a:cxn ang="0">
                <a:pos x="5" y="2"/>
              </a:cxn>
              <a:cxn ang="0">
                <a:pos x="2" y="2"/>
              </a:cxn>
              <a:cxn ang="0">
                <a:pos x="0" y="2"/>
              </a:cxn>
              <a:cxn ang="0">
                <a:pos x="5" y="16"/>
              </a:cxn>
              <a:cxn ang="0">
                <a:pos x="8" y="16"/>
              </a:cxn>
              <a:cxn ang="0">
                <a:pos x="11" y="16"/>
              </a:cxn>
              <a:cxn ang="0">
                <a:pos x="11" y="11"/>
              </a:cxn>
              <a:cxn ang="0">
                <a:pos x="16" y="11"/>
              </a:cxn>
              <a:cxn ang="0">
                <a:pos x="11" y="0"/>
              </a:cxn>
            </a:cxnLst>
            <a:rect l="0" t="0" r="r" b="b"/>
            <a:pathLst>
              <a:path w="17" h="17">
                <a:moveTo>
                  <a:pt x="11" y="0"/>
                </a:moveTo>
                <a:lnTo>
                  <a:pt x="8" y="0"/>
                </a:lnTo>
                <a:lnTo>
                  <a:pt x="5" y="0"/>
                </a:lnTo>
                <a:lnTo>
                  <a:pt x="5" y="2"/>
                </a:lnTo>
                <a:lnTo>
                  <a:pt x="2" y="2"/>
                </a:lnTo>
                <a:lnTo>
                  <a:pt x="0" y="2"/>
                </a:lnTo>
                <a:lnTo>
                  <a:pt x="5" y="16"/>
                </a:lnTo>
                <a:lnTo>
                  <a:pt x="8" y="16"/>
                </a:lnTo>
                <a:lnTo>
                  <a:pt x="11" y="16"/>
                </a:lnTo>
                <a:lnTo>
                  <a:pt x="11" y="11"/>
                </a:lnTo>
                <a:lnTo>
                  <a:pt x="16" y="11"/>
                </a:lnTo>
                <a:lnTo>
                  <a:pt x="11" y="0"/>
                </a:lnTo>
              </a:path>
            </a:pathLst>
          </a:custGeom>
          <a:solidFill>
            <a:srgbClr val="000000"/>
          </a:solidFill>
          <a:ln w="9525" cap="rnd">
            <a:noFill/>
            <a:round/>
            <a:headEnd/>
            <a:tailEnd/>
          </a:ln>
          <a:effectLst/>
        </p:spPr>
        <p:txBody>
          <a:bodyPr/>
          <a:lstStyle/>
          <a:p>
            <a:endParaRPr lang="en-US"/>
          </a:p>
        </p:txBody>
      </p:sp>
      <p:sp>
        <p:nvSpPr>
          <p:cNvPr id="39431" name="Freeform 519"/>
          <p:cNvSpPr>
            <a:spLocks/>
          </p:cNvSpPr>
          <p:nvPr/>
        </p:nvSpPr>
        <p:spPr bwMode="auto">
          <a:xfrm>
            <a:off x="3076575" y="2298700"/>
            <a:ext cx="31750" cy="30163"/>
          </a:xfrm>
          <a:custGeom>
            <a:avLst/>
            <a:gdLst/>
            <a:ahLst/>
            <a:cxnLst>
              <a:cxn ang="0">
                <a:pos x="7" y="2"/>
              </a:cxn>
              <a:cxn ang="0">
                <a:pos x="9" y="0"/>
              </a:cxn>
              <a:cxn ang="0">
                <a:pos x="7" y="0"/>
              </a:cxn>
              <a:cxn ang="0">
                <a:pos x="7" y="2"/>
              </a:cxn>
              <a:cxn ang="0">
                <a:pos x="5" y="2"/>
              </a:cxn>
              <a:cxn ang="0">
                <a:pos x="3" y="2"/>
              </a:cxn>
              <a:cxn ang="0">
                <a:pos x="3" y="5"/>
              </a:cxn>
              <a:cxn ang="0">
                <a:pos x="0" y="5"/>
              </a:cxn>
              <a:cxn ang="0">
                <a:pos x="3" y="16"/>
              </a:cxn>
              <a:cxn ang="0">
                <a:pos x="5" y="16"/>
              </a:cxn>
              <a:cxn ang="0">
                <a:pos x="7" y="13"/>
              </a:cxn>
              <a:cxn ang="0">
                <a:pos x="9" y="13"/>
              </a:cxn>
              <a:cxn ang="0">
                <a:pos x="11" y="13"/>
              </a:cxn>
              <a:cxn ang="0">
                <a:pos x="11" y="10"/>
              </a:cxn>
              <a:cxn ang="0">
                <a:pos x="13" y="10"/>
              </a:cxn>
              <a:cxn ang="0">
                <a:pos x="13" y="8"/>
              </a:cxn>
              <a:cxn ang="0">
                <a:pos x="16" y="8"/>
              </a:cxn>
              <a:cxn ang="0">
                <a:pos x="7" y="2"/>
              </a:cxn>
            </a:cxnLst>
            <a:rect l="0" t="0" r="r" b="b"/>
            <a:pathLst>
              <a:path w="17" h="17">
                <a:moveTo>
                  <a:pt x="7" y="2"/>
                </a:moveTo>
                <a:lnTo>
                  <a:pt x="9" y="0"/>
                </a:lnTo>
                <a:lnTo>
                  <a:pt x="7" y="0"/>
                </a:lnTo>
                <a:lnTo>
                  <a:pt x="7" y="2"/>
                </a:lnTo>
                <a:lnTo>
                  <a:pt x="5" y="2"/>
                </a:lnTo>
                <a:lnTo>
                  <a:pt x="3" y="2"/>
                </a:lnTo>
                <a:lnTo>
                  <a:pt x="3" y="5"/>
                </a:lnTo>
                <a:lnTo>
                  <a:pt x="0" y="5"/>
                </a:lnTo>
                <a:lnTo>
                  <a:pt x="3" y="16"/>
                </a:lnTo>
                <a:lnTo>
                  <a:pt x="5" y="16"/>
                </a:lnTo>
                <a:lnTo>
                  <a:pt x="7" y="13"/>
                </a:lnTo>
                <a:lnTo>
                  <a:pt x="9" y="13"/>
                </a:lnTo>
                <a:lnTo>
                  <a:pt x="11" y="13"/>
                </a:lnTo>
                <a:lnTo>
                  <a:pt x="11" y="10"/>
                </a:lnTo>
                <a:lnTo>
                  <a:pt x="13" y="10"/>
                </a:lnTo>
                <a:lnTo>
                  <a:pt x="13" y="8"/>
                </a:lnTo>
                <a:lnTo>
                  <a:pt x="16" y="8"/>
                </a:lnTo>
                <a:lnTo>
                  <a:pt x="7" y="2"/>
                </a:lnTo>
              </a:path>
            </a:pathLst>
          </a:custGeom>
          <a:solidFill>
            <a:srgbClr val="000000"/>
          </a:solidFill>
          <a:ln w="9525" cap="rnd">
            <a:noFill/>
            <a:round/>
            <a:headEnd/>
            <a:tailEnd/>
          </a:ln>
          <a:effectLst/>
        </p:spPr>
        <p:txBody>
          <a:bodyPr/>
          <a:lstStyle/>
          <a:p>
            <a:endParaRPr lang="en-US"/>
          </a:p>
        </p:txBody>
      </p:sp>
      <p:sp>
        <p:nvSpPr>
          <p:cNvPr id="39432" name="Freeform 520"/>
          <p:cNvSpPr>
            <a:spLocks/>
          </p:cNvSpPr>
          <p:nvPr/>
        </p:nvSpPr>
        <p:spPr bwMode="auto">
          <a:xfrm>
            <a:off x="3089275" y="2298700"/>
            <a:ext cx="31750" cy="30163"/>
          </a:xfrm>
          <a:custGeom>
            <a:avLst/>
            <a:gdLst/>
            <a:ahLst/>
            <a:cxnLst>
              <a:cxn ang="0">
                <a:pos x="4" y="0"/>
              </a:cxn>
              <a:cxn ang="0">
                <a:pos x="0" y="0"/>
              </a:cxn>
              <a:cxn ang="0">
                <a:pos x="4" y="0"/>
              </a:cxn>
              <a:cxn ang="0">
                <a:pos x="0" y="0"/>
              </a:cxn>
              <a:cxn ang="0">
                <a:pos x="0" y="5"/>
              </a:cxn>
              <a:cxn ang="0">
                <a:pos x="16" y="16"/>
              </a:cxn>
              <a:cxn ang="0">
                <a:pos x="16" y="10"/>
              </a:cxn>
              <a:cxn ang="0">
                <a:pos x="16" y="16"/>
              </a:cxn>
              <a:cxn ang="0">
                <a:pos x="4" y="0"/>
              </a:cxn>
            </a:cxnLst>
            <a:rect l="0" t="0" r="r" b="b"/>
            <a:pathLst>
              <a:path w="17" h="17">
                <a:moveTo>
                  <a:pt x="4" y="0"/>
                </a:moveTo>
                <a:lnTo>
                  <a:pt x="0" y="0"/>
                </a:lnTo>
                <a:lnTo>
                  <a:pt x="4" y="0"/>
                </a:lnTo>
                <a:lnTo>
                  <a:pt x="0" y="0"/>
                </a:lnTo>
                <a:lnTo>
                  <a:pt x="0" y="5"/>
                </a:lnTo>
                <a:lnTo>
                  <a:pt x="16" y="16"/>
                </a:lnTo>
                <a:lnTo>
                  <a:pt x="16" y="10"/>
                </a:lnTo>
                <a:lnTo>
                  <a:pt x="16" y="16"/>
                </a:lnTo>
                <a:lnTo>
                  <a:pt x="4" y="0"/>
                </a:lnTo>
              </a:path>
            </a:pathLst>
          </a:custGeom>
          <a:solidFill>
            <a:srgbClr val="000000"/>
          </a:solidFill>
          <a:ln w="9525" cap="rnd">
            <a:noFill/>
            <a:round/>
            <a:headEnd/>
            <a:tailEnd/>
          </a:ln>
          <a:effectLst/>
        </p:spPr>
        <p:txBody>
          <a:bodyPr/>
          <a:lstStyle/>
          <a:p>
            <a:endParaRPr lang="en-US"/>
          </a:p>
        </p:txBody>
      </p:sp>
      <p:sp>
        <p:nvSpPr>
          <p:cNvPr id="39433" name="Freeform 521"/>
          <p:cNvSpPr>
            <a:spLocks/>
          </p:cNvSpPr>
          <p:nvPr/>
        </p:nvSpPr>
        <p:spPr bwMode="auto">
          <a:xfrm>
            <a:off x="3094038" y="2292350"/>
            <a:ext cx="30162" cy="31750"/>
          </a:xfrm>
          <a:custGeom>
            <a:avLst/>
            <a:gdLst/>
            <a:ahLst/>
            <a:cxnLst>
              <a:cxn ang="0">
                <a:pos x="4" y="0"/>
              </a:cxn>
              <a:cxn ang="0">
                <a:pos x="0" y="0"/>
              </a:cxn>
              <a:cxn ang="0">
                <a:pos x="0" y="5"/>
              </a:cxn>
              <a:cxn ang="0">
                <a:pos x="12" y="16"/>
              </a:cxn>
              <a:cxn ang="0">
                <a:pos x="12" y="12"/>
              </a:cxn>
              <a:cxn ang="0">
                <a:pos x="16" y="12"/>
              </a:cxn>
              <a:cxn ang="0">
                <a:pos x="4" y="0"/>
              </a:cxn>
            </a:cxnLst>
            <a:rect l="0" t="0" r="r" b="b"/>
            <a:pathLst>
              <a:path w="17" h="17">
                <a:moveTo>
                  <a:pt x="4" y="0"/>
                </a:moveTo>
                <a:lnTo>
                  <a:pt x="0" y="0"/>
                </a:lnTo>
                <a:lnTo>
                  <a:pt x="0" y="5"/>
                </a:lnTo>
                <a:lnTo>
                  <a:pt x="12" y="16"/>
                </a:lnTo>
                <a:lnTo>
                  <a:pt x="12" y="12"/>
                </a:lnTo>
                <a:lnTo>
                  <a:pt x="16" y="12"/>
                </a:lnTo>
                <a:lnTo>
                  <a:pt x="4" y="0"/>
                </a:lnTo>
              </a:path>
            </a:pathLst>
          </a:custGeom>
          <a:solidFill>
            <a:srgbClr val="000000"/>
          </a:solidFill>
          <a:ln w="9525" cap="rnd">
            <a:noFill/>
            <a:round/>
            <a:headEnd/>
            <a:tailEnd/>
          </a:ln>
          <a:effectLst/>
        </p:spPr>
        <p:txBody>
          <a:bodyPr/>
          <a:lstStyle/>
          <a:p>
            <a:endParaRPr lang="en-US"/>
          </a:p>
        </p:txBody>
      </p:sp>
      <p:sp>
        <p:nvSpPr>
          <p:cNvPr id="39434" name="Freeform 522"/>
          <p:cNvSpPr>
            <a:spLocks/>
          </p:cNvSpPr>
          <p:nvPr/>
        </p:nvSpPr>
        <p:spPr bwMode="auto">
          <a:xfrm>
            <a:off x="3097213" y="2286000"/>
            <a:ext cx="31750" cy="30163"/>
          </a:xfrm>
          <a:custGeom>
            <a:avLst/>
            <a:gdLst/>
            <a:ahLst/>
            <a:cxnLst>
              <a:cxn ang="0">
                <a:pos x="2" y="2"/>
              </a:cxn>
              <a:cxn ang="0">
                <a:pos x="2" y="0"/>
              </a:cxn>
              <a:cxn ang="0">
                <a:pos x="2" y="2"/>
              </a:cxn>
              <a:cxn ang="0">
                <a:pos x="0" y="2"/>
              </a:cxn>
              <a:cxn ang="0">
                <a:pos x="0" y="5"/>
              </a:cxn>
              <a:cxn ang="0">
                <a:pos x="8" y="16"/>
              </a:cxn>
              <a:cxn ang="0">
                <a:pos x="8" y="13"/>
              </a:cxn>
              <a:cxn ang="0">
                <a:pos x="13" y="13"/>
              </a:cxn>
              <a:cxn ang="0">
                <a:pos x="13" y="10"/>
              </a:cxn>
              <a:cxn ang="0">
                <a:pos x="16" y="10"/>
              </a:cxn>
              <a:cxn ang="0">
                <a:pos x="16" y="5"/>
              </a:cxn>
              <a:cxn ang="0">
                <a:pos x="2" y="2"/>
              </a:cxn>
            </a:cxnLst>
            <a:rect l="0" t="0" r="r" b="b"/>
            <a:pathLst>
              <a:path w="17" h="17">
                <a:moveTo>
                  <a:pt x="2" y="2"/>
                </a:moveTo>
                <a:lnTo>
                  <a:pt x="2" y="0"/>
                </a:lnTo>
                <a:lnTo>
                  <a:pt x="2" y="2"/>
                </a:lnTo>
                <a:lnTo>
                  <a:pt x="0" y="2"/>
                </a:lnTo>
                <a:lnTo>
                  <a:pt x="0" y="5"/>
                </a:lnTo>
                <a:lnTo>
                  <a:pt x="8" y="16"/>
                </a:lnTo>
                <a:lnTo>
                  <a:pt x="8" y="13"/>
                </a:lnTo>
                <a:lnTo>
                  <a:pt x="13" y="13"/>
                </a:lnTo>
                <a:lnTo>
                  <a:pt x="13" y="10"/>
                </a:lnTo>
                <a:lnTo>
                  <a:pt x="16" y="10"/>
                </a:lnTo>
                <a:lnTo>
                  <a:pt x="16" y="5"/>
                </a:lnTo>
                <a:lnTo>
                  <a:pt x="2" y="2"/>
                </a:lnTo>
              </a:path>
            </a:pathLst>
          </a:custGeom>
          <a:solidFill>
            <a:srgbClr val="000000"/>
          </a:solidFill>
          <a:ln w="9525" cap="rnd">
            <a:noFill/>
            <a:round/>
            <a:headEnd/>
            <a:tailEnd/>
          </a:ln>
          <a:effectLst/>
        </p:spPr>
        <p:txBody>
          <a:bodyPr/>
          <a:lstStyle/>
          <a:p>
            <a:endParaRPr lang="en-US"/>
          </a:p>
        </p:txBody>
      </p:sp>
      <p:sp>
        <p:nvSpPr>
          <p:cNvPr id="39435" name="Freeform 523"/>
          <p:cNvSpPr>
            <a:spLocks/>
          </p:cNvSpPr>
          <p:nvPr/>
        </p:nvSpPr>
        <p:spPr bwMode="auto">
          <a:xfrm>
            <a:off x="3100388" y="2278063"/>
            <a:ext cx="31750" cy="31750"/>
          </a:xfrm>
          <a:custGeom>
            <a:avLst/>
            <a:gdLst/>
            <a:ahLst/>
            <a:cxnLst>
              <a:cxn ang="0">
                <a:pos x="12" y="16"/>
              </a:cxn>
              <a:cxn ang="0">
                <a:pos x="3" y="4"/>
              </a:cxn>
              <a:cxn ang="0">
                <a:pos x="0" y="4"/>
              </a:cxn>
              <a:cxn ang="0">
                <a:pos x="0" y="8"/>
              </a:cxn>
              <a:cxn ang="0">
                <a:pos x="0" y="12"/>
              </a:cxn>
              <a:cxn ang="0">
                <a:pos x="16" y="16"/>
              </a:cxn>
              <a:cxn ang="0">
                <a:pos x="16" y="12"/>
              </a:cxn>
              <a:cxn ang="0">
                <a:pos x="7" y="0"/>
              </a:cxn>
              <a:cxn ang="0">
                <a:pos x="12" y="16"/>
              </a:cxn>
            </a:cxnLst>
            <a:rect l="0" t="0" r="r" b="b"/>
            <a:pathLst>
              <a:path w="17" h="17">
                <a:moveTo>
                  <a:pt x="12" y="16"/>
                </a:moveTo>
                <a:lnTo>
                  <a:pt x="3" y="4"/>
                </a:lnTo>
                <a:lnTo>
                  <a:pt x="0" y="4"/>
                </a:lnTo>
                <a:lnTo>
                  <a:pt x="0" y="8"/>
                </a:lnTo>
                <a:lnTo>
                  <a:pt x="0" y="12"/>
                </a:lnTo>
                <a:lnTo>
                  <a:pt x="16" y="16"/>
                </a:lnTo>
                <a:lnTo>
                  <a:pt x="16" y="12"/>
                </a:lnTo>
                <a:lnTo>
                  <a:pt x="7" y="0"/>
                </a:lnTo>
                <a:lnTo>
                  <a:pt x="12" y="16"/>
                </a:lnTo>
              </a:path>
            </a:pathLst>
          </a:custGeom>
          <a:solidFill>
            <a:srgbClr val="000000"/>
          </a:solidFill>
          <a:ln w="9525" cap="rnd">
            <a:noFill/>
            <a:round/>
            <a:headEnd/>
            <a:tailEnd/>
          </a:ln>
          <a:effectLst/>
        </p:spPr>
        <p:txBody>
          <a:bodyPr/>
          <a:lstStyle/>
          <a:p>
            <a:endParaRPr lang="en-US"/>
          </a:p>
        </p:txBody>
      </p:sp>
      <p:sp>
        <p:nvSpPr>
          <p:cNvPr id="39436" name="Freeform 524"/>
          <p:cNvSpPr>
            <a:spLocks/>
          </p:cNvSpPr>
          <p:nvPr/>
        </p:nvSpPr>
        <p:spPr bwMode="auto">
          <a:xfrm>
            <a:off x="3094038" y="2278063"/>
            <a:ext cx="30162" cy="33337"/>
          </a:xfrm>
          <a:custGeom>
            <a:avLst/>
            <a:gdLst/>
            <a:ahLst/>
            <a:cxnLst>
              <a:cxn ang="0">
                <a:pos x="0" y="11"/>
              </a:cxn>
              <a:cxn ang="0">
                <a:pos x="11" y="11"/>
              </a:cxn>
              <a:cxn ang="0">
                <a:pos x="11" y="8"/>
              </a:cxn>
              <a:cxn ang="0">
                <a:pos x="16" y="8"/>
              </a:cxn>
              <a:cxn ang="0">
                <a:pos x="11" y="0"/>
              </a:cxn>
              <a:cxn ang="0">
                <a:pos x="8" y="0"/>
              </a:cxn>
              <a:cxn ang="0">
                <a:pos x="8" y="2"/>
              </a:cxn>
              <a:cxn ang="0">
                <a:pos x="5" y="2"/>
              </a:cxn>
              <a:cxn ang="0">
                <a:pos x="2" y="2"/>
              </a:cxn>
              <a:cxn ang="0">
                <a:pos x="2" y="4"/>
              </a:cxn>
              <a:cxn ang="0">
                <a:pos x="0" y="6"/>
              </a:cxn>
              <a:cxn ang="0">
                <a:pos x="11" y="6"/>
              </a:cxn>
              <a:cxn ang="0">
                <a:pos x="0" y="11"/>
              </a:cxn>
              <a:cxn ang="0">
                <a:pos x="8" y="17"/>
              </a:cxn>
              <a:cxn ang="0">
                <a:pos x="11" y="11"/>
              </a:cxn>
              <a:cxn ang="0">
                <a:pos x="0" y="11"/>
              </a:cxn>
            </a:cxnLst>
            <a:rect l="0" t="0" r="r" b="b"/>
            <a:pathLst>
              <a:path w="17" h="18">
                <a:moveTo>
                  <a:pt x="0" y="11"/>
                </a:moveTo>
                <a:lnTo>
                  <a:pt x="11" y="11"/>
                </a:lnTo>
                <a:lnTo>
                  <a:pt x="11" y="8"/>
                </a:lnTo>
                <a:lnTo>
                  <a:pt x="16" y="8"/>
                </a:lnTo>
                <a:lnTo>
                  <a:pt x="11" y="0"/>
                </a:lnTo>
                <a:lnTo>
                  <a:pt x="8" y="0"/>
                </a:lnTo>
                <a:lnTo>
                  <a:pt x="8" y="2"/>
                </a:lnTo>
                <a:lnTo>
                  <a:pt x="5" y="2"/>
                </a:lnTo>
                <a:lnTo>
                  <a:pt x="2" y="2"/>
                </a:lnTo>
                <a:lnTo>
                  <a:pt x="2" y="4"/>
                </a:lnTo>
                <a:lnTo>
                  <a:pt x="0" y="6"/>
                </a:lnTo>
                <a:lnTo>
                  <a:pt x="11" y="6"/>
                </a:lnTo>
                <a:lnTo>
                  <a:pt x="0" y="11"/>
                </a:lnTo>
                <a:lnTo>
                  <a:pt x="8" y="17"/>
                </a:lnTo>
                <a:lnTo>
                  <a:pt x="11" y="11"/>
                </a:lnTo>
                <a:lnTo>
                  <a:pt x="0" y="11"/>
                </a:lnTo>
              </a:path>
            </a:pathLst>
          </a:custGeom>
          <a:solidFill>
            <a:srgbClr val="000000"/>
          </a:solidFill>
          <a:ln w="9525" cap="rnd">
            <a:noFill/>
            <a:round/>
            <a:headEnd/>
            <a:tailEnd/>
          </a:ln>
          <a:effectLst/>
        </p:spPr>
        <p:txBody>
          <a:bodyPr/>
          <a:lstStyle/>
          <a:p>
            <a:endParaRPr lang="en-US"/>
          </a:p>
        </p:txBody>
      </p:sp>
      <p:sp>
        <p:nvSpPr>
          <p:cNvPr id="39437" name="Freeform 525"/>
          <p:cNvSpPr>
            <a:spLocks/>
          </p:cNvSpPr>
          <p:nvPr/>
        </p:nvSpPr>
        <p:spPr bwMode="auto">
          <a:xfrm>
            <a:off x="3089275" y="2281238"/>
            <a:ext cx="31750" cy="31750"/>
          </a:xfrm>
          <a:custGeom>
            <a:avLst/>
            <a:gdLst/>
            <a:ahLst/>
            <a:cxnLst>
              <a:cxn ang="0">
                <a:pos x="0" y="8"/>
              </a:cxn>
              <a:cxn ang="0">
                <a:pos x="6" y="16"/>
              </a:cxn>
              <a:cxn ang="0">
                <a:pos x="6" y="13"/>
              </a:cxn>
              <a:cxn ang="0">
                <a:pos x="3" y="13"/>
              </a:cxn>
              <a:cxn ang="0">
                <a:pos x="16" y="5"/>
              </a:cxn>
              <a:cxn ang="0">
                <a:pos x="16" y="2"/>
              </a:cxn>
              <a:cxn ang="0">
                <a:pos x="12" y="2"/>
              </a:cxn>
              <a:cxn ang="0">
                <a:pos x="9" y="2"/>
              </a:cxn>
              <a:cxn ang="0">
                <a:pos x="9" y="0"/>
              </a:cxn>
              <a:cxn ang="0">
                <a:pos x="6" y="0"/>
              </a:cxn>
              <a:cxn ang="0">
                <a:pos x="12" y="8"/>
              </a:cxn>
              <a:cxn ang="0">
                <a:pos x="0" y="8"/>
              </a:cxn>
              <a:cxn ang="0">
                <a:pos x="0" y="16"/>
              </a:cxn>
              <a:cxn ang="0">
                <a:pos x="6" y="16"/>
              </a:cxn>
              <a:cxn ang="0">
                <a:pos x="0" y="8"/>
              </a:cxn>
            </a:cxnLst>
            <a:rect l="0" t="0" r="r" b="b"/>
            <a:pathLst>
              <a:path w="17" h="17">
                <a:moveTo>
                  <a:pt x="0" y="8"/>
                </a:moveTo>
                <a:lnTo>
                  <a:pt x="6" y="16"/>
                </a:lnTo>
                <a:lnTo>
                  <a:pt x="6" y="13"/>
                </a:lnTo>
                <a:lnTo>
                  <a:pt x="3" y="13"/>
                </a:lnTo>
                <a:lnTo>
                  <a:pt x="16" y="5"/>
                </a:lnTo>
                <a:lnTo>
                  <a:pt x="16" y="2"/>
                </a:lnTo>
                <a:lnTo>
                  <a:pt x="12" y="2"/>
                </a:lnTo>
                <a:lnTo>
                  <a:pt x="9" y="2"/>
                </a:lnTo>
                <a:lnTo>
                  <a:pt x="9" y="0"/>
                </a:lnTo>
                <a:lnTo>
                  <a:pt x="6" y="0"/>
                </a:lnTo>
                <a:lnTo>
                  <a:pt x="12" y="8"/>
                </a:lnTo>
                <a:lnTo>
                  <a:pt x="0" y="8"/>
                </a:lnTo>
                <a:lnTo>
                  <a:pt x="0" y="16"/>
                </a:lnTo>
                <a:lnTo>
                  <a:pt x="6" y="16"/>
                </a:lnTo>
                <a:lnTo>
                  <a:pt x="0" y="8"/>
                </a:lnTo>
              </a:path>
            </a:pathLst>
          </a:custGeom>
          <a:solidFill>
            <a:srgbClr val="000000"/>
          </a:solidFill>
          <a:ln w="9525" cap="rnd">
            <a:noFill/>
            <a:round/>
            <a:headEnd/>
            <a:tailEnd/>
          </a:ln>
          <a:effectLst/>
        </p:spPr>
        <p:txBody>
          <a:bodyPr/>
          <a:lstStyle/>
          <a:p>
            <a:endParaRPr lang="en-US"/>
          </a:p>
        </p:txBody>
      </p:sp>
      <p:sp>
        <p:nvSpPr>
          <p:cNvPr id="39438" name="Freeform 526"/>
          <p:cNvSpPr>
            <a:spLocks/>
          </p:cNvSpPr>
          <p:nvPr/>
        </p:nvSpPr>
        <p:spPr bwMode="auto">
          <a:xfrm>
            <a:off x="3089275" y="2281238"/>
            <a:ext cx="31750" cy="31750"/>
          </a:xfrm>
          <a:custGeom>
            <a:avLst/>
            <a:gdLst/>
            <a:ahLst/>
            <a:cxnLst>
              <a:cxn ang="0">
                <a:pos x="0" y="16"/>
              </a:cxn>
              <a:cxn ang="0">
                <a:pos x="0" y="10"/>
              </a:cxn>
              <a:cxn ang="0">
                <a:pos x="0" y="7"/>
              </a:cxn>
              <a:cxn ang="0">
                <a:pos x="0" y="10"/>
              </a:cxn>
              <a:cxn ang="0">
                <a:pos x="16" y="10"/>
              </a:cxn>
              <a:cxn ang="0">
                <a:pos x="16" y="7"/>
              </a:cxn>
              <a:cxn ang="0">
                <a:pos x="16" y="3"/>
              </a:cxn>
              <a:cxn ang="0">
                <a:pos x="12" y="3"/>
              </a:cxn>
              <a:cxn ang="0">
                <a:pos x="12" y="0"/>
              </a:cxn>
              <a:cxn ang="0">
                <a:pos x="0" y="16"/>
              </a:cxn>
            </a:cxnLst>
            <a:rect l="0" t="0" r="r" b="b"/>
            <a:pathLst>
              <a:path w="17" h="17">
                <a:moveTo>
                  <a:pt x="0" y="16"/>
                </a:moveTo>
                <a:lnTo>
                  <a:pt x="0" y="10"/>
                </a:lnTo>
                <a:lnTo>
                  <a:pt x="0" y="7"/>
                </a:lnTo>
                <a:lnTo>
                  <a:pt x="0" y="10"/>
                </a:lnTo>
                <a:lnTo>
                  <a:pt x="16" y="10"/>
                </a:lnTo>
                <a:lnTo>
                  <a:pt x="16" y="7"/>
                </a:lnTo>
                <a:lnTo>
                  <a:pt x="16" y="3"/>
                </a:lnTo>
                <a:lnTo>
                  <a:pt x="12" y="3"/>
                </a:lnTo>
                <a:lnTo>
                  <a:pt x="12" y="0"/>
                </a:lnTo>
                <a:lnTo>
                  <a:pt x="0" y="16"/>
                </a:lnTo>
              </a:path>
            </a:pathLst>
          </a:custGeom>
          <a:solidFill>
            <a:srgbClr val="000000"/>
          </a:solidFill>
          <a:ln w="9525" cap="rnd">
            <a:noFill/>
            <a:round/>
            <a:headEnd/>
            <a:tailEnd/>
          </a:ln>
          <a:effectLst/>
        </p:spPr>
        <p:txBody>
          <a:bodyPr/>
          <a:lstStyle/>
          <a:p>
            <a:endParaRPr lang="en-US"/>
          </a:p>
        </p:txBody>
      </p:sp>
      <p:sp>
        <p:nvSpPr>
          <p:cNvPr id="39439" name="Freeform 527"/>
          <p:cNvSpPr>
            <a:spLocks/>
          </p:cNvSpPr>
          <p:nvPr/>
        </p:nvSpPr>
        <p:spPr bwMode="auto">
          <a:xfrm>
            <a:off x="3086100" y="2278063"/>
            <a:ext cx="31750" cy="31750"/>
          </a:xfrm>
          <a:custGeom>
            <a:avLst/>
            <a:gdLst/>
            <a:ahLst/>
            <a:cxnLst>
              <a:cxn ang="0">
                <a:pos x="12" y="11"/>
              </a:cxn>
              <a:cxn ang="0">
                <a:pos x="8" y="11"/>
              </a:cxn>
              <a:cxn ang="0">
                <a:pos x="4" y="11"/>
              </a:cxn>
              <a:cxn ang="0">
                <a:pos x="4" y="16"/>
              </a:cxn>
              <a:cxn ang="0">
                <a:pos x="16" y="2"/>
              </a:cxn>
              <a:cxn ang="0">
                <a:pos x="12" y="2"/>
              </a:cxn>
              <a:cxn ang="0">
                <a:pos x="12" y="0"/>
              </a:cxn>
              <a:cxn ang="0">
                <a:pos x="8" y="0"/>
              </a:cxn>
              <a:cxn ang="0">
                <a:pos x="4" y="0"/>
              </a:cxn>
              <a:cxn ang="0">
                <a:pos x="4" y="2"/>
              </a:cxn>
              <a:cxn ang="0">
                <a:pos x="0" y="2"/>
              </a:cxn>
              <a:cxn ang="0">
                <a:pos x="12" y="11"/>
              </a:cxn>
            </a:cxnLst>
            <a:rect l="0" t="0" r="r" b="b"/>
            <a:pathLst>
              <a:path w="17" h="17">
                <a:moveTo>
                  <a:pt x="12" y="11"/>
                </a:moveTo>
                <a:lnTo>
                  <a:pt x="8" y="11"/>
                </a:lnTo>
                <a:lnTo>
                  <a:pt x="4" y="11"/>
                </a:lnTo>
                <a:lnTo>
                  <a:pt x="4" y="16"/>
                </a:lnTo>
                <a:lnTo>
                  <a:pt x="16" y="2"/>
                </a:lnTo>
                <a:lnTo>
                  <a:pt x="12" y="2"/>
                </a:lnTo>
                <a:lnTo>
                  <a:pt x="12" y="0"/>
                </a:lnTo>
                <a:lnTo>
                  <a:pt x="8" y="0"/>
                </a:lnTo>
                <a:lnTo>
                  <a:pt x="4" y="0"/>
                </a:lnTo>
                <a:lnTo>
                  <a:pt x="4" y="2"/>
                </a:lnTo>
                <a:lnTo>
                  <a:pt x="0" y="2"/>
                </a:lnTo>
                <a:lnTo>
                  <a:pt x="12" y="11"/>
                </a:lnTo>
              </a:path>
            </a:pathLst>
          </a:custGeom>
          <a:solidFill>
            <a:srgbClr val="000000"/>
          </a:solidFill>
          <a:ln w="9525" cap="rnd">
            <a:noFill/>
            <a:round/>
            <a:headEnd/>
            <a:tailEnd/>
          </a:ln>
          <a:effectLst/>
        </p:spPr>
        <p:txBody>
          <a:bodyPr/>
          <a:lstStyle/>
          <a:p>
            <a:endParaRPr lang="en-US"/>
          </a:p>
        </p:txBody>
      </p:sp>
      <p:sp>
        <p:nvSpPr>
          <p:cNvPr id="39440" name="Freeform 528"/>
          <p:cNvSpPr>
            <a:spLocks/>
          </p:cNvSpPr>
          <p:nvPr/>
        </p:nvSpPr>
        <p:spPr bwMode="auto">
          <a:xfrm>
            <a:off x="3082925" y="2281238"/>
            <a:ext cx="30163" cy="31750"/>
          </a:xfrm>
          <a:custGeom>
            <a:avLst/>
            <a:gdLst/>
            <a:ahLst/>
            <a:cxnLst>
              <a:cxn ang="0">
                <a:pos x="16" y="16"/>
              </a:cxn>
              <a:cxn ang="0">
                <a:pos x="16" y="10"/>
              </a:cxn>
              <a:cxn ang="0">
                <a:pos x="4" y="0"/>
              </a:cxn>
              <a:cxn ang="0">
                <a:pos x="4" y="3"/>
              </a:cxn>
              <a:cxn ang="0">
                <a:pos x="0" y="3"/>
              </a:cxn>
              <a:cxn ang="0">
                <a:pos x="0" y="7"/>
              </a:cxn>
              <a:cxn ang="0">
                <a:pos x="0" y="10"/>
              </a:cxn>
              <a:cxn ang="0">
                <a:pos x="16" y="16"/>
              </a:cxn>
            </a:cxnLst>
            <a:rect l="0" t="0" r="r" b="b"/>
            <a:pathLst>
              <a:path w="17" h="17">
                <a:moveTo>
                  <a:pt x="16" y="16"/>
                </a:moveTo>
                <a:lnTo>
                  <a:pt x="16" y="10"/>
                </a:lnTo>
                <a:lnTo>
                  <a:pt x="4" y="0"/>
                </a:lnTo>
                <a:lnTo>
                  <a:pt x="4" y="3"/>
                </a:lnTo>
                <a:lnTo>
                  <a:pt x="0" y="3"/>
                </a:lnTo>
                <a:lnTo>
                  <a:pt x="0" y="7"/>
                </a:lnTo>
                <a:lnTo>
                  <a:pt x="0" y="10"/>
                </a:lnTo>
                <a:lnTo>
                  <a:pt x="16" y="16"/>
                </a:lnTo>
              </a:path>
            </a:pathLst>
          </a:custGeom>
          <a:solidFill>
            <a:srgbClr val="000000"/>
          </a:solidFill>
          <a:ln w="9525" cap="rnd">
            <a:noFill/>
            <a:round/>
            <a:headEnd/>
            <a:tailEnd/>
          </a:ln>
          <a:effectLst/>
        </p:spPr>
        <p:txBody>
          <a:bodyPr/>
          <a:lstStyle/>
          <a:p>
            <a:endParaRPr lang="en-US"/>
          </a:p>
        </p:txBody>
      </p:sp>
      <p:sp>
        <p:nvSpPr>
          <p:cNvPr id="39441" name="Freeform 529"/>
          <p:cNvSpPr>
            <a:spLocks/>
          </p:cNvSpPr>
          <p:nvPr/>
        </p:nvSpPr>
        <p:spPr bwMode="auto">
          <a:xfrm>
            <a:off x="3082925" y="2289175"/>
            <a:ext cx="30163" cy="30163"/>
          </a:xfrm>
          <a:custGeom>
            <a:avLst/>
            <a:gdLst/>
            <a:ahLst/>
            <a:cxnLst>
              <a:cxn ang="0">
                <a:pos x="8" y="16"/>
              </a:cxn>
              <a:cxn ang="0">
                <a:pos x="12" y="16"/>
              </a:cxn>
              <a:cxn ang="0">
                <a:pos x="12" y="12"/>
              </a:cxn>
              <a:cxn ang="0">
                <a:pos x="12" y="8"/>
              </a:cxn>
              <a:cxn ang="0">
                <a:pos x="16" y="8"/>
              </a:cxn>
              <a:cxn ang="0">
                <a:pos x="0" y="3"/>
              </a:cxn>
              <a:cxn ang="0">
                <a:pos x="0" y="0"/>
              </a:cxn>
              <a:cxn ang="0">
                <a:pos x="8" y="16"/>
              </a:cxn>
            </a:cxnLst>
            <a:rect l="0" t="0" r="r" b="b"/>
            <a:pathLst>
              <a:path w="17" h="17">
                <a:moveTo>
                  <a:pt x="8" y="16"/>
                </a:moveTo>
                <a:lnTo>
                  <a:pt x="12" y="16"/>
                </a:lnTo>
                <a:lnTo>
                  <a:pt x="12" y="12"/>
                </a:lnTo>
                <a:lnTo>
                  <a:pt x="12" y="8"/>
                </a:lnTo>
                <a:lnTo>
                  <a:pt x="16" y="8"/>
                </a:lnTo>
                <a:lnTo>
                  <a:pt x="0" y="3"/>
                </a:lnTo>
                <a:lnTo>
                  <a:pt x="0" y="0"/>
                </a:lnTo>
                <a:lnTo>
                  <a:pt x="8" y="16"/>
                </a:lnTo>
              </a:path>
            </a:pathLst>
          </a:custGeom>
          <a:solidFill>
            <a:srgbClr val="000000"/>
          </a:solidFill>
          <a:ln w="9525" cap="rnd">
            <a:noFill/>
            <a:round/>
            <a:headEnd/>
            <a:tailEnd/>
          </a:ln>
          <a:effectLst/>
        </p:spPr>
        <p:txBody>
          <a:bodyPr/>
          <a:lstStyle/>
          <a:p>
            <a:endParaRPr lang="en-US"/>
          </a:p>
        </p:txBody>
      </p:sp>
      <p:sp>
        <p:nvSpPr>
          <p:cNvPr id="39442" name="Freeform 530"/>
          <p:cNvSpPr>
            <a:spLocks/>
          </p:cNvSpPr>
          <p:nvPr/>
        </p:nvSpPr>
        <p:spPr bwMode="auto">
          <a:xfrm>
            <a:off x="3065463" y="2289175"/>
            <a:ext cx="31750" cy="30163"/>
          </a:xfrm>
          <a:custGeom>
            <a:avLst/>
            <a:gdLst/>
            <a:ahLst/>
            <a:cxnLst>
              <a:cxn ang="0">
                <a:pos x="2" y="16"/>
              </a:cxn>
              <a:cxn ang="0">
                <a:pos x="0" y="16"/>
              </a:cxn>
              <a:cxn ang="0">
                <a:pos x="2" y="16"/>
              </a:cxn>
              <a:cxn ang="0">
                <a:pos x="4" y="16"/>
              </a:cxn>
              <a:cxn ang="0">
                <a:pos x="7" y="16"/>
              </a:cxn>
              <a:cxn ang="0">
                <a:pos x="11" y="16"/>
              </a:cxn>
              <a:cxn ang="0">
                <a:pos x="13" y="16"/>
              </a:cxn>
              <a:cxn ang="0">
                <a:pos x="13" y="13"/>
              </a:cxn>
              <a:cxn ang="0">
                <a:pos x="16" y="13"/>
              </a:cxn>
              <a:cxn ang="0">
                <a:pos x="11" y="0"/>
              </a:cxn>
              <a:cxn ang="0">
                <a:pos x="7" y="0"/>
              </a:cxn>
              <a:cxn ang="0">
                <a:pos x="7" y="2"/>
              </a:cxn>
              <a:cxn ang="0">
                <a:pos x="4" y="2"/>
              </a:cxn>
              <a:cxn ang="0">
                <a:pos x="2" y="2"/>
              </a:cxn>
              <a:cxn ang="0">
                <a:pos x="0" y="2"/>
              </a:cxn>
              <a:cxn ang="0">
                <a:pos x="2" y="16"/>
              </a:cxn>
            </a:cxnLst>
            <a:rect l="0" t="0" r="r" b="b"/>
            <a:pathLst>
              <a:path w="17" h="17">
                <a:moveTo>
                  <a:pt x="2" y="16"/>
                </a:moveTo>
                <a:lnTo>
                  <a:pt x="0" y="16"/>
                </a:lnTo>
                <a:lnTo>
                  <a:pt x="2" y="16"/>
                </a:lnTo>
                <a:lnTo>
                  <a:pt x="4" y="16"/>
                </a:lnTo>
                <a:lnTo>
                  <a:pt x="7" y="16"/>
                </a:lnTo>
                <a:lnTo>
                  <a:pt x="11" y="16"/>
                </a:lnTo>
                <a:lnTo>
                  <a:pt x="13" y="16"/>
                </a:lnTo>
                <a:lnTo>
                  <a:pt x="13" y="13"/>
                </a:lnTo>
                <a:lnTo>
                  <a:pt x="16" y="13"/>
                </a:lnTo>
                <a:lnTo>
                  <a:pt x="11" y="0"/>
                </a:lnTo>
                <a:lnTo>
                  <a:pt x="7" y="0"/>
                </a:lnTo>
                <a:lnTo>
                  <a:pt x="7" y="2"/>
                </a:lnTo>
                <a:lnTo>
                  <a:pt x="4" y="2"/>
                </a:lnTo>
                <a:lnTo>
                  <a:pt x="2" y="2"/>
                </a:lnTo>
                <a:lnTo>
                  <a:pt x="0" y="2"/>
                </a:lnTo>
                <a:lnTo>
                  <a:pt x="2" y="16"/>
                </a:lnTo>
              </a:path>
            </a:pathLst>
          </a:custGeom>
          <a:solidFill>
            <a:srgbClr val="000000"/>
          </a:solidFill>
          <a:ln w="9525" cap="rnd">
            <a:noFill/>
            <a:round/>
            <a:headEnd/>
            <a:tailEnd/>
          </a:ln>
          <a:effectLst/>
        </p:spPr>
        <p:txBody>
          <a:bodyPr/>
          <a:lstStyle/>
          <a:p>
            <a:endParaRPr lang="en-US"/>
          </a:p>
        </p:txBody>
      </p:sp>
      <p:sp>
        <p:nvSpPr>
          <p:cNvPr id="39443" name="Freeform 531"/>
          <p:cNvSpPr>
            <a:spLocks/>
          </p:cNvSpPr>
          <p:nvPr/>
        </p:nvSpPr>
        <p:spPr bwMode="auto">
          <a:xfrm>
            <a:off x="3044825" y="2292350"/>
            <a:ext cx="31750" cy="31750"/>
          </a:xfrm>
          <a:custGeom>
            <a:avLst/>
            <a:gdLst/>
            <a:ahLst/>
            <a:cxnLst>
              <a:cxn ang="0">
                <a:pos x="3" y="16"/>
              </a:cxn>
              <a:cxn ang="0">
                <a:pos x="6" y="16"/>
              </a:cxn>
              <a:cxn ang="0">
                <a:pos x="8" y="16"/>
              </a:cxn>
              <a:cxn ang="0">
                <a:pos x="8" y="13"/>
              </a:cxn>
              <a:cxn ang="0">
                <a:pos x="11" y="13"/>
              </a:cxn>
              <a:cxn ang="0">
                <a:pos x="13" y="13"/>
              </a:cxn>
              <a:cxn ang="0">
                <a:pos x="13" y="11"/>
              </a:cxn>
              <a:cxn ang="0">
                <a:pos x="16" y="11"/>
              </a:cxn>
              <a:cxn ang="0">
                <a:pos x="13" y="0"/>
              </a:cxn>
              <a:cxn ang="0">
                <a:pos x="11" y="0"/>
              </a:cxn>
              <a:cxn ang="0">
                <a:pos x="11" y="3"/>
              </a:cxn>
              <a:cxn ang="0">
                <a:pos x="8" y="3"/>
              </a:cxn>
              <a:cxn ang="0">
                <a:pos x="6" y="3"/>
              </a:cxn>
              <a:cxn ang="0">
                <a:pos x="3" y="3"/>
              </a:cxn>
              <a:cxn ang="0">
                <a:pos x="3" y="6"/>
              </a:cxn>
              <a:cxn ang="0">
                <a:pos x="0" y="6"/>
              </a:cxn>
              <a:cxn ang="0">
                <a:pos x="3" y="16"/>
              </a:cxn>
            </a:cxnLst>
            <a:rect l="0" t="0" r="r" b="b"/>
            <a:pathLst>
              <a:path w="17" h="17">
                <a:moveTo>
                  <a:pt x="3" y="16"/>
                </a:moveTo>
                <a:lnTo>
                  <a:pt x="6" y="16"/>
                </a:lnTo>
                <a:lnTo>
                  <a:pt x="8" y="16"/>
                </a:lnTo>
                <a:lnTo>
                  <a:pt x="8" y="13"/>
                </a:lnTo>
                <a:lnTo>
                  <a:pt x="11" y="13"/>
                </a:lnTo>
                <a:lnTo>
                  <a:pt x="13" y="13"/>
                </a:lnTo>
                <a:lnTo>
                  <a:pt x="13" y="11"/>
                </a:lnTo>
                <a:lnTo>
                  <a:pt x="16" y="11"/>
                </a:lnTo>
                <a:lnTo>
                  <a:pt x="13" y="0"/>
                </a:lnTo>
                <a:lnTo>
                  <a:pt x="11" y="0"/>
                </a:lnTo>
                <a:lnTo>
                  <a:pt x="11" y="3"/>
                </a:lnTo>
                <a:lnTo>
                  <a:pt x="8" y="3"/>
                </a:lnTo>
                <a:lnTo>
                  <a:pt x="6" y="3"/>
                </a:lnTo>
                <a:lnTo>
                  <a:pt x="3" y="3"/>
                </a:lnTo>
                <a:lnTo>
                  <a:pt x="3" y="6"/>
                </a:lnTo>
                <a:lnTo>
                  <a:pt x="0" y="6"/>
                </a:lnTo>
                <a:lnTo>
                  <a:pt x="3" y="16"/>
                </a:lnTo>
              </a:path>
            </a:pathLst>
          </a:custGeom>
          <a:solidFill>
            <a:srgbClr val="000000"/>
          </a:solidFill>
          <a:ln w="9525" cap="rnd">
            <a:noFill/>
            <a:round/>
            <a:headEnd/>
            <a:tailEnd/>
          </a:ln>
          <a:effectLst/>
        </p:spPr>
        <p:txBody>
          <a:bodyPr/>
          <a:lstStyle/>
          <a:p>
            <a:endParaRPr lang="en-US"/>
          </a:p>
        </p:txBody>
      </p:sp>
      <p:sp>
        <p:nvSpPr>
          <p:cNvPr id="39444" name="Freeform 532"/>
          <p:cNvSpPr>
            <a:spLocks/>
          </p:cNvSpPr>
          <p:nvPr/>
        </p:nvSpPr>
        <p:spPr bwMode="auto">
          <a:xfrm>
            <a:off x="3033713" y="2301875"/>
            <a:ext cx="31750" cy="30163"/>
          </a:xfrm>
          <a:custGeom>
            <a:avLst/>
            <a:gdLst/>
            <a:ahLst/>
            <a:cxnLst>
              <a:cxn ang="0">
                <a:pos x="0" y="8"/>
              </a:cxn>
              <a:cxn ang="0">
                <a:pos x="10" y="10"/>
              </a:cxn>
              <a:cxn ang="0">
                <a:pos x="10" y="8"/>
              </a:cxn>
              <a:cxn ang="0">
                <a:pos x="16" y="8"/>
              </a:cxn>
              <a:cxn ang="0">
                <a:pos x="10" y="0"/>
              </a:cxn>
              <a:cxn ang="0">
                <a:pos x="7" y="0"/>
              </a:cxn>
              <a:cxn ang="0">
                <a:pos x="7" y="2"/>
              </a:cxn>
              <a:cxn ang="0">
                <a:pos x="3" y="2"/>
              </a:cxn>
              <a:cxn ang="0">
                <a:pos x="16" y="4"/>
              </a:cxn>
              <a:cxn ang="0">
                <a:pos x="0" y="8"/>
              </a:cxn>
              <a:cxn ang="0">
                <a:pos x="3" y="16"/>
              </a:cxn>
              <a:cxn ang="0">
                <a:pos x="10" y="10"/>
              </a:cxn>
              <a:cxn ang="0">
                <a:pos x="0" y="8"/>
              </a:cxn>
            </a:cxnLst>
            <a:rect l="0" t="0" r="r" b="b"/>
            <a:pathLst>
              <a:path w="17" h="17">
                <a:moveTo>
                  <a:pt x="0" y="8"/>
                </a:moveTo>
                <a:lnTo>
                  <a:pt x="10" y="10"/>
                </a:lnTo>
                <a:lnTo>
                  <a:pt x="10" y="8"/>
                </a:lnTo>
                <a:lnTo>
                  <a:pt x="16" y="8"/>
                </a:lnTo>
                <a:lnTo>
                  <a:pt x="10" y="0"/>
                </a:lnTo>
                <a:lnTo>
                  <a:pt x="7" y="0"/>
                </a:lnTo>
                <a:lnTo>
                  <a:pt x="7" y="2"/>
                </a:lnTo>
                <a:lnTo>
                  <a:pt x="3" y="2"/>
                </a:lnTo>
                <a:lnTo>
                  <a:pt x="16" y="4"/>
                </a:lnTo>
                <a:lnTo>
                  <a:pt x="0" y="8"/>
                </a:lnTo>
                <a:lnTo>
                  <a:pt x="3" y="16"/>
                </a:lnTo>
                <a:lnTo>
                  <a:pt x="10" y="10"/>
                </a:lnTo>
                <a:lnTo>
                  <a:pt x="0" y="8"/>
                </a:lnTo>
              </a:path>
            </a:pathLst>
          </a:custGeom>
          <a:solidFill>
            <a:srgbClr val="000000"/>
          </a:solidFill>
          <a:ln w="9525" cap="rnd">
            <a:noFill/>
            <a:round/>
            <a:headEnd/>
            <a:tailEnd/>
          </a:ln>
          <a:effectLst/>
        </p:spPr>
        <p:txBody>
          <a:bodyPr/>
          <a:lstStyle/>
          <a:p>
            <a:endParaRPr lang="en-US"/>
          </a:p>
        </p:txBody>
      </p:sp>
      <p:sp>
        <p:nvSpPr>
          <p:cNvPr id="39445" name="Freeform 533"/>
          <p:cNvSpPr>
            <a:spLocks/>
          </p:cNvSpPr>
          <p:nvPr/>
        </p:nvSpPr>
        <p:spPr bwMode="auto">
          <a:xfrm>
            <a:off x="3033713" y="2298700"/>
            <a:ext cx="31750" cy="30163"/>
          </a:xfrm>
          <a:custGeom>
            <a:avLst/>
            <a:gdLst/>
            <a:ahLst/>
            <a:cxnLst>
              <a:cxn ang="0">
                <a:pos x="5" y="0"/>
              </a:cxn>
              <a:cxn ang="0">
                <a:pos x="2" y="0"/>
              </a:cxn>
              <a:cxn ang="0">
                <a:pos x="2" y="3"/>
              </a:cxn>
              <a:cxn ang="0">
                <a:pos x="0" y="6"/>
              </a:cxn>
              <a:cxn ang="0">
                <a:pos x="0" y="9"/>
              </a:cxn>
              <a:cxn ang="0">
                <a:pos x="0" y="12"/>
              </a:cxn>
              <a:cxn ang="0">
                <a:pos x="0" y="16"/>
              </a:cxn>
              <a:cxn ang="0">
                <a:pos x="13" y="9"/>
              </a:cxn>
              <a:cxn ang="0">
                <a:pos x="13" y="12"/>
              </a:cxn>
              <a:cxn ang="0">
                <a:pos x="13" y="9"/>
              </a:cxn>
              <a:cxn ang="0">
                <a:pos x="16" y="9"/>
              </a:cxn>
              <a:cxn ang="0">
                <a:pos x="13" y="9"/>
              </a:cxn>
              <a:cxn ang="0">
                <a:pos x="5" y="0"/>
              </a:cxn>
            </a:cxnLst>
            <a:rect l="0" t="0" r="r" b="b"/>
            <a:pathLst>
              <a:path w="17" h="17">
                <a:moveTo>
                  <a:pt x="5" y="0"/>
                </a:moveTo>
                <a:lnTo>
                  <a:pt x="2" y="0"/>
                </a:lnTo>
                <a:lnTo>
                  <a:pt x="2" y="3"/>
                </a:lnTo>
                <a:lnTo>
                  <a:pt x="0" y="6"/>
                </a:lnTo>
                <a:lnTo>
                  <a:pt x="0" y="9"/>
                </a:lnTo>
                <a:lnTo>
                  <a:pt x="0" y="12"/>
                </a:lnTo>
                <a:lnTo>
                  <a:pt x="0" y="16"/>
                </a:lnTo>
                <a:lnTo>
                  <a:pt x="13" y="9"/>
                </a:lnTo>
                <a:lnTo>
                  <a:pt x="13" y="12"/>
                </a:lnTo>
                <a:lnTo>
                  <a:pt x="13" y="9"/>
                </a:lnTo>
                <a:lnTo>
                  <a:pt x="16" y="9"/>
                </a:lnTo>
                <a:lnTo>
                  <a:pt x="13" y="9"/>
                </a:lnTo>
                <a:lnTo>
                  <a:pt x="5" y="0"/>
                </a:lnTo>
              </a:path>
            </a:pathLst>
          </a:custGeom>
          <a:solidFill>
            <a:srgbClr val="000000"/>
          </a:solidFill>
          <a:ln w="9525" cap="rnd">
            <a:noFill/>
            <a:round/>
            <a:headEnd/>
            <a:tailEnd/>
          </a:ln>
          <a:effectLst/>
        </p:spPr>
        <p:txBody>
          <a:bodyPr/>
          <a:lstStyle/>
          <a:p>
            <a:endParaRPr lang="en-US"/>
          </a:p>
        </p:txBody>
      </p:sp>
      <p:sp>
        <p:nvSpPr>
          <p:cNvPr id="39446" name="Freeform 534"/>
          <p:cNvSpPr>
            <a:spLocks/>
          </p:cNvSpPr>
          <p:nvPr/>
        </p:nvSpPr>
        <p:spPr bwMode="auto">
          <a:xfrm>
            <a:off x="3036888" y="2292350"/>
            <a:ext cx="31750" cy="31750"/>
          </a:xfrm>
          <a:custGeom>
            <a:avLst/>
            <a:gdLst/>
            <a:ahLst/>
            <a:cxnLst>
              <a:cxn ang="0">
                <a:pos x="7" y="16"/>
              </a:cxn>
              <a:cxn ang="0">
                <a:pos x="0" y="8"/>
              </a:cxn>
              <a:cxn ang="0">
                <a:pos x="0" y="12"/>
              </a:cxn>
              <a:cxn ang="0">
                <a:pos x="0" y="8"/>
              </a:cxn>
              <a:cxn ang="0">
                <a:pos x="0" y="5"/>
              </a:cxn>
              <a:cxn ang="0">
                <a:pos x="3" y="5"/>
              </a:cxn>
              <a:cxn ang="0">
                <a:pos x="12" y="16"/>
              </a:cxn>
              <a:cxn ang="0">
                <a:pos x="16" y="16"/>
              </a:cxn>
              <a:cxn ang="0">
                <a:pos x="16" y="12"/>
              </a:cxn>
              <a:cxn ang="0">
                <a:pos x="16" y="8"/>
              </a:cxn>
              <a:cxn ang="0">
                <a:pos x="7" y="0"/>
              </a:cxn>
              <a:cxn ang="0">
                <a:pos x="16" y="8"/>
              </a:cxn>
              <a:cxn ang="0">
                <a:pos x="16" y="0"/>
              </a:cxn>
              <a:cxn ang="0">
                <a:pos x="7" y="0"/>
              </a:cxn>
              <a:cxn ang="0">
                <a:pos x="7" y="16"/>
              </a:cxn>
            </a:cxnLst>
            <a:rect l="0" t="0" r="r" b="b"/>
            <a:pathLst>
              <a:path w="17" h="17">
                <a:moveTo>
                  <a:pt x="7" y="16"/>
                </a:moveTo>
                <a:lnTo>
                  <a:pt x="0" y="8"/>
                </a:lnTo>
                <a:lnTo>
                  <a:pt x="0" y="12"/>
                </a:lnTo>
                <a:lnTo>
                  <a:pt x="0" y="8"/>
                </a:lnTo>
                <a:lnTo>
                  <a:pt x="0" y="5"/>
                </a:lnTo>
                <a:lnTo>
                  <a:pt x="3" y="5"/>
                </a:lnTo>
                <a:lnTo>
                  <a:pt x="12" y="16"/>
                </a:lnTo>
                <a:lnTo>
                  <a:pt x="16" y="16"/>
                </a:lnTo>
                <a:lnTo>
                  <a:pt x="16" y="12"/>
                </a:lnTo>
                <a:lnTo>
                  <a:pt x="16" y="8"/>
                </a:lnTo>
                <a:lnTo>
                  <a:pt x="7" y="0"/>
                </a:lnTo>
                <a:lnTo>
                  <a:pt x="16" y="8"/>
                </a:lnTo>
                <a:lnTo>
                  <a:pt x="16" y="0"/>
                </a:lnTo>
                <a:lnTo>
                  <a:pt x="7" y="0"/>
                </a:lnTo>
                <a:lnTo>
                  <a:pt x="7" y="16"/>
                </a:lnTo>
              </a:path>
            </a:pathLst>
          </a:custGeom>
          <a:solidFill>
            <a:srgbClr val="000000"/>
          </a:solidFill>
          <a:ln w="9525" cap="rnd">
            <a:noFill/>
            <a:round/>
            <a:headEnd/>
            <a:tailEnd/>
          </a:ln>
          <a:effectLst/>
        </p:spPr>
        <p:txBody>
          <a:bodyPr/>
          <a:lstStyle/>
          <a:p>
            <a:endParaRPr lang="en-US"/>
          </a:p>
        </p:txBody>
      </p:sp>
      <p:sp>
        <p:nvSpPr>
          <p:cNvPr id="39447" name="Freeform 535"/>
          <p:cNvSpPr>
            <a:spLocks/>
          </p:cNvSpPr>
          <p:nvPr/>
        </p:nvSpPr>
        <p:spPr bwMode="auto">
          <a:xfrm>
            <a:off x="3036888" y="2292350"/>
            <a:ext cx="31750" cy="31750"/>
          </a:xfrm>
          <a:custGeom>
            <a:avLst/>
            <a:gdLst/>
            <a:ahLst/>
            <a:cxnLst>
              <a:cxn ang="0">
                <a:pos x="16" y="8"/>
              </a:cxn>
              <a:cxn ang="0">
                <a:pos x="7" y="16"/>
              </a:cxn>
              <a:cxn ang="0">
                <a:pos x="7" y="0"/>
              </a:cxn>
              <a:cxn ang="0">
                <a:pos x="0" y="8"/>
              </a:cxn>
              <a:cxn ang="0">
                <a:pos x="7" y="0"/>
              </a:cxn>
              <a:cxn ang="0">
                <a:pos x="0" y="0"/>
              </a:cxn>
              <a:cxn ang="0">
                <a:pos x="0" y="8"/>
              </a:cxn>
              <a:cxn ang="0">
                <a:pos x="16" y="8"/>
              </a:cxn>
            </a:cxnLst>
            <a:rect l="0" t="0" r="r" b="b"/>
            <a:pathLst>
              <a:path w="17" h="17">
                <a:moveTo>
                  <a:pt x="16" y="8"/>
                </a:moveTo>
                <a:lnTo>
                  <a:pt x="7" y="16"/>
                </a:lnTo>
                <a:lnTo>
                  <a:pt x="7" y="0"/>
                </a:lnTo>
                <a:lnTo>
                  <a:pt x="0" y="8"/>
                </a:lnTo>
                <a:lnTo>
                  <a:pt x="7"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39448" name="Freeform 536"/>
          <p:cNvSpPr>
            <a:spLocks/>
          </p:cNvSpPr>
          <p:nvPr/>
        </p:nvSpPr>
        <p:spPr bwMode="auto">
          <a:xfrm>
            <a:off x="3036888" y="2292350"/>
            <a:ext cx="31750" cy="31750"/>
          </a:xfrm>
          <a:custGeom>
            <a:avLst/>
            <a:gdLst/>
            <a:ahLst/>
            <a:cxnLst>
              <a:cxn ang="0">
                <a:pos x="3" y="0"/>
              </a:cxn>
              <a:cxn ang="0">
                <a:pos x="16" y="7"/>
              </a:cxn>
              <a:cxn ang="0">
                <a:pos x="0" y="7"/>
              </a:cxn>
              <a:cxn ang="0">
                <a:pos x="7" y="13"/>
              </a:cxn>
              <a:cxn ang="0">
                <a:pos x="0" y="7"/>
              </a:cxn>
              <a:cxn ang="0">
                <a:pos x="0" y="16"/>
              </a:cxn>
              <a:cxn ang="0">
                <a:pos x="7" y="13"/>
              </a:cxn>
              <a:cxn ang="0">
                <a:pos x="3" y="0"/>
              </a:cxn>
            </a:cxnLst>
            <a:rect l="0" t="0" r="r" b="b"/>
            <a:pathLst>
              <a:path w="17" h="17">
                <a:moveTo>
                  <a:pt x="3" y="0"/>
                </a:moveTo>
                <a:lnTo>
                  <a:pt x="16" y="7"/>
                </a:lnTo>
                <a:lnTo>
                  <a:pt x="0" y="7"/>
                </a:lnTo>
                <a:lnTo>
                  <a:pt x="7" y="13"/>
                </a:lnTo>
                <a:lnTo>
                  <a:pt x="0" y="7"/>
                </a:lnTo>
                <a:lnTo>
                  <a:pt x="0" y="16"/>
                </a:lnTo>
                <a:lnTo>
                  <a:pt x="7" y="13"/>
                </a:lnTo>
                <a:lnTo>
                  <a:pt x="3" y="0"/>
                </a:lnTo>
              </a:path>
            </a:pathLst>
          </a:custGeom>
          <a:solidFill>
            <a:srgbClr val="000000"/>
          </a:solidFill>
          <a:ln w="9525" cap="rnd">
            <a:noFill/>
            <a:round/>
            <a:headEnd/>
            <a:tailEnd/>
          </a:ln>
          <a:effectLst/>
        </p:spPr>
        <p:txBody>
          <a:bodyPr/>
          <a:lstStyle/>
          <a:p>
            <a:endParaRPr lang="en-US"/>
          </a:p>
        </p:txBody>
      </p:sp>
      <p:sp>
        <p:nvSpPr>
          <p:cNvPr id="39449" name="Freeform 537"/>
          <p:cNvSpPr>
            <a:spLocks/>
          </p:cNvSpPr>
          <p:nvPr/>
        </p:nvSpPr>
        <p:spPr bwMode="auto">
          <a:xfrm>
            <a:off x="3041650" y="2292350"/>
            <a:ext cx="31750" cy="31750"/>
          </a:xfrm>
          <a:custGeom>
            <a:avLst/>
            <a:gdLst/>
            <a:ahLst/>
            <a:cxnLst>
              <a:cxn ang="0">
                <a:pos x="4" y="0"/>
              </a:cxn>
              <a:cxn ang="0">
                <a:pos x="0" y="0"/>
              </a:cxn>
              <a:cxn ang="0">
                <a:pos x="0" y="5"/>
              </a:cxn>
              <a:cxn ang="0">
                <a:pos x="0" y="0"/>
              </a:cxn>
              <a:cxn ang="0">
                <a:pos x="4" y="16"/>
              </a:cxn>
              <a:cxn ang="0">
                <a:pos x="11" y="16"/>
              </a:cxn>
              <a:cxn ang="0">
                <a:pos x="16" y="16"/>
              </a:cxn>
              <a:cxn ang="0">
                <a:pos x="16" y="12"/>
              </a:cxn>
              <a:cxn ang="0">
                <a:pos x="16" y="16"/>
              </a:cxn>
              <a:cxn ang="0">
                <a:pos x="11" y="16"/>
              </a:cxn>
              <a:cxn ang="0">
                <a:pos x="16" y="12"/>
              </a:cxn>
              <a:cxn ang="0">
                <a:pos x="4" y="0"/>
              </a:cxn>
            </a:cxnLst>
            <a:rect l="0" t="0" r="r" b="b"/>
            <a:pathLst>
              <a:path w="17" h="17">
                <a:moveTo>
                  <a:pt x="4" y="0"/>
                </a:moveTo>
                <a:lnTo>
                  <a:pt x="0" y="0"/>
                </a:lnTo>
                <a:lnTo>
                  <a:pt x="0" y="5"/>
                </a:lnTo>
                <a:lnTo>
                  <a:pt x="0" y="0"/>
                </a:lnTo>
                <a:lnTo>
                  <a:pt x="4" y="16"/>
                </a:lnTo>
                <a:lnTo>
                  <a:pt x="11" y="16"/>
                </a:lnTo>
                <a:lnTo>
                  <a:pt x="16" y="16"/>
                </a:lnTo>
                <a:lnTo>
                  <a:pt x="16" y="12"/>
                </a:lnTo>
                <a:lnTo>
                  <a:pt x="16" y="16"/>
                </a:lnTo>
                <a:lnTo>
                  <a:pt x="11"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39450" name="Freeform 538"/>
          <p:cNvSpPr>
            <a:spLocks/>
          </p:cNvSpPr>
          <p:nvPr/>
        </p:nvSpPr>
        <p:spPr bwMode="auto">
          <a:xfrm>
            <a:off x="3044825" y="2281238"/>
            <a:ext cx="31750" cy="31750"/>
          </a:xfrm>
          <a:custGeom>
            <a:avLst/>
            <a:gdLst/>
            <a:ahLst/>
            <a:cxnLst>
              <a:cxn ang="0">
                <a:pos x="11" y="0"/>
              </a:cxn>
              <a:cxn ang="0">
                <a:pos x="9" y="0"/>
              </a:cxn>
              <a:cxn ang="0">
                <a:pos x="9" y="2"/>
              </a:cxn>
              <a:cxn ang="0">
                <a:pos x="7" y="2"/>
              </a:cxn>
              <a:cxn ang="0">
                <a:pos x="5" y="2"/>
              </a:cxn>
              <a:cxn ang="0">
                <a:pos x="5" y="4"/>
              </a:cxn>
              <a:cxn ang="0">
                <a:pos x="3" y="4"/>
              </a:cxn>
              <a:cxn ang="0">
                <a:pos x="0" y="4"/>
              </a:cxn>
              <a:cxn ang="0">
                <a:pos x="0" y="7"/>
              </a:cxn>
              <a:cxn ang="0">
                <a:pos x="5" y="16"/>
              </a:cxn>
              <a:cxn ang="0">
                <a:pos x="7" y="16"/>
              </a:cxn>
              <a:cxn ang="0">
                <a:pos x="9" y="13"/>
              </a:cxn>
              <a:cxn ang="0">
                <a:pos x="11" y="13"/>
              </a:cxn>
              <a:cxn ang="0">
                <a:pos x="11" y="11"/>
              </a:cxn>
              <a:cxn ang="0">
                <a:pos x="13" y="11"/>
              </a:cxn>
              <a:cxn ang="0">
                <a:pos x="16" y="7"/>
              </a:cxn>
              <a:cxn ang="0">
                <a:pos x="11" y="0"/>
              </a:cxn>
            </a:cxnLst>
            <a:rect l="0" t="0" r="r" b="b"/>
            <a:pathLst>
              <a:path w="17" h="17">
                <a:moveTo>
                  <a:pt x="11" y="0"/>
                </a:moveTo>
                <a:lnTo>
                  <a:pt x="9" y="0"/>
                </a:lnTo>
                <a:lnTo>
                  <a:pt x="9" y="2"/>
                </a:lnTo>
                <a:lnTo>
                  <a:pt x="7" y="2"/>
                </a:lnTo>
                <a:lnTo>
                  <a:pt x="5" y="2"/>
                </a:lnTo>
                <a:lnTo>
                  <a:pt x="5" y="4"/>
                </a:lnTo>
                <a:lnTo>
                  <a:pt x="3" y="4"/>
                </a:lnTo>
                <a:lnTo>
                  <a:pt x="0" y="4"/>
                </a:lnTo>
                <a:lnTo>
                  <a:pt x="0" y="7"/>
                </a:lnTo>
                <a:lnTo>
                  <a:pt x="5" y="16"/>
                </a:lnTo>
                <a:lnTo>
                  <a:pt x="7" y="16"/>
                </a:lnTo>
                <a:lnTo>
                  <a:pt x="9" y="13"/>
                </a:lnTo>
                <a:lnTo>
                  <a:pt x="11" y="13"/>
                </a:lnTo>
                <a:lnTo>
                  <a:pt x="11" y="11"/>
                </a:lnTo>
                <a:lnTo>
                  <a:pt x="13" y="11"/>
                </a:lnTo>
                <a:lnTo>
                  <a:pt x="16" y="7"/>
                </a:lnTo>
                <a:lnTo>
                  <a:pt x="11" y="0"/>
                </a:lnTo>
              </a:path>
            </a:pathLst>
          </a:custGeom>
          <a:solidFill>
            <a:srgbClr val="000000"/>
          </a:solidFill>
          <a:ln w="9525" cap="rnd">
            <a:noFill/>
            <a:round/>
            <a:headEnd/>
            <a:tailEnd/>
          </a:ln>
          <a:effectLst/>
        </p:spPr>
        <p:txBody>
          <a:bodyPr/>
          <a:lstStyle/>
          <a:p>
            <a:endParaRPr lang="en-US"/>
          </a:p>
        </p:txBody>
      </p:sp>
      <p:sp>
        <p:nvSpPr>
          <p:cNvPr id="39451" name="Freeform 539"/>
          <p:cNvSpPr>
            <a:spLocks/>
          </p:cNvSpPr>
          <p:nvPr/>
        </p:nvSpPr>
        <p:spPr bwMode="auto">
          <a:xfrm>
            <a:off x="3054350" y="2278063"/>
            <a:ext cx="31750" cy="31750"/>
          </a:xfrm>
          <a:custGeom>
            <a:avLst/>
            <a:gdLst/>
            <a:ahLst/>
            <a:cxnLst>
              <a:cxn ang="0">
                <a:pos x="5" y="0"/>
              </a:cxn>
              <a:cxn ang="0">
                <a:pos x="5" y="12"/>
              </a:cxn>
              <a:cxn ang="0">
                <a:pos x="8" y="12"/>
              </a:cxn>
              <a:cxn ang="0">
                <a:pos x="8" y="16"/>
              </a:cxn>
              <a:cxn ang="0">
                <a:pos x="8" y="12"/>
              </a:cxn>
              <a:cxn ang="0">
                <a:pos x="8" y="16"/>
              </a:cxn>
              <a:cxn ang="0">
                <a:pos x="8" y="12"/>
              </a:cxn>
              <a:cxn ang="0">
                <a:pos x="5" y="12"/>
              </a:cxn>
              <a:cxn ang="0">
                <a:pos x="5" y="8"/>
              </a:cxn>
              <a:cxn ang="0">
                <a:pos x="5" y="4"/>
              </a:cxn>
              <a:cxn ang="0">
                <a:pos x="8" y="4"/>
              </a:cxn>
              <a:cxn ang="0">
                <a:pos x="13" y="16"/>
              </a:cxn>
              <a:cxn ang="0">
                <a:pos x="16" y="16"/>
              </a:cxn>
              <a:cxn ang="0">
                <a:pos x="16" y="12"/>
              </a:cxn>
              <a:cxn ang="0">
                <a:pos x="16" y="8"/>
              </a:cxn>
              <a:cxn ang="0">
                <a:pos x="16" y="4"/>
              </a:cxn>
              <a:cxn ang="0">
                <a:pos x="13" y="0"/>
              </a:cxn>
              <a:cxn ang="0">
                <a:pos x="13" y="12"/>
              </a:cxn>
              <a:cxn ang="0">
                <a:pos x="5" y="0"/>
              </a:cxn>
              <a:cxn ang="0">
                <a:pos x="0" y="4"/>
              </a:cxn>
              <a:cxn ang="0">
                <a:pos x="5" y="12"/>
              </a:cxn>
              <a:cxn ang="0">
                <a:pos x="5" y="0"/>
              </a:cxn>
            </a:cxnLst>
            <a:rect l="0" t="0" r="r" b="b"/>
            <a:pathLst>
              <a:path w="17" h="17">
                <a:moveTo>
                  <a:pt x="5" y="0"/>
                </a:moveTo>
                <a:lnTo>
                  <a:pt x="5" y="12"/>
                </a:lnTo>
                <a:lnTo>
                  <a:pt x="8" y="12"/>
                </a:lnTo>
                <a:lnTo>
                  <a:pt x="8" y="16"/>
                </a:lnTo>
                <a:lnTo>
                  <a:pt x="8" y="12"/>
                </a:lnTo>
                <a:lnTo>
                  <a:pt x="8" y="16"/>
                </a:lnTo>
                <a:lnTo>
                  <a:pt x="8" y="12"/>
                </a:lnTo>
                <a:lnTo>
                  <a:pt x="5" y="12"/>
                </a:lnTo>
                <a:lnTo>
                  <a:pt x="5" y="8"/>
                </a:lnTo>
                <a:lnTo>
                  <a:pt x="5" y="4"/>
                </a:lnTo>
                <a:lnTo>
                  <a:pt x="8" y="4"/>
                </a:lnTo>
                <a:lnTo>
                  <a:pt x="13" y="16"/>
                </a:lnTo>
                <a:lnTo>
                  <a:pt x="16" y="16"/>
                </a:lnTo>
                <a:lnTo>
                  <a:pt x="16" y="12"/>
                </a:lnTo>
                <a:lnTo>
                  <a:pt x="16" y="8"/>
                </a:lnTo>
                <a:lnTo>
                  <a:pt x="16" y="4"/>
                </a:lnTo>
                <a:lnTo>
                  <a:pt x="13" y="0"/>
                </a:lnTo>
                <a:lnTo>
                  <a:pt x="13" y="12"/>
                </a:lnTo>
                <a:lnTo>
                  <a:pt x="5" y="0"/>
                </a:lnTo>
                <a:lnTo>
                  <a:pt x="0" y="4"/>
                </a:lnTo>
                <a:lnTo>
                  <a:pt x="5" y="12"/>
                </a:lnTo>
                <a:lnTo>
                  <a:pt x="5" y="0"/>
                </a:lnTo>
              </a:path>
            </a:pathLst>
          </a:custGeom>
          <a:solidFill>
            <a:srgbClr val="000000"/>
          </a:solidFill>
          <a:ln w="9525" cap="rnd">
            <a:noFill/>
            <a:round/>
            <a:headEnd/>
            <a:tailEnd/>
          </a:ln>
          <a:effectLst/>
        </p:spPr>
        <p:txBody>
          <a:bodyPr/>
          <a:lstStyle/>
          <a:p>
            <a:endParaRPr lang="en-US"/>
          </a:p>
        </p:txBody>
      </p:sp>
      <p:sp>
        <p:nvSpPr>
          <p:cNvPr id="39452" name="Freeform 540"/>
          <p:cNvSpPr>
            <a:spLocks/>
          </p:cNvSpPr>
          <p:nvPr/>
        </p:nvSpPr>
        <p:spPr bwMode="auto">
          <a:xfrm>
            <a:off x="3062288" y="2274888"/>
            <a:ext cx="31750" cy="30162"/>
          </a:xfrm>
          <a:custGeom>
            <a:avLst/>
            <a:gdLst/>
            <a:ahLst/>
            <a:cxnLst>
              <a:cxn ang="0">
                <a:pos x="16" y="4"/>
              </a:cxn>
              <a:cxn ang="0">
                <a:pos x="16" y="8"/>
              </a:cxn>
              <a:cxn ang="0">
                <a:pos x="16" y="4"/>
              </a:cxn>
              <a:cxn ang="0">
                <a:pos x="12" y="4"/>
              </a:cxn>
              <a:cxn ang="0">
                <a:pos x="12" y="0"/>
              </a:cxn>
              <a:cxn ang="0">
                <a:pos x="8" y="0"/>
              </a:cxn>
              <a:cxn ang="0">
                <a:pos x="4" y="0"/>
              </a:cxn>
              <a:cxn ang="0">
                <a:pos x="0" y="0"/>
              </a:cxn>
              <a:cxn ang="0">
                <a:pos x="0" y="4"/>
              </a:cxn>
              <a:cxn ang="0">
                <a:pos x="12" y="16"/>
              </a:cxn>
              <a:cxn ang="0">
                <a:pos x="8" y="16"/>
              </a:cxn>
              <a:cxn ang="0">
                <a:pos x="4" y="16"/>
              </a:cxn>
              <a:cxn ang="0">
                <a:pos x="0" y="12"/>
              </a:cxn>
              <a:cxn ang="0">
                <a:pos x="0" y="16"/>
              </a:cxn>
              <a:cxn ang="0">
                <a:pos x="16" y="4"/>
              </a:cxn>
            </a:cxnLst>
            <a:rect l="0" t="0" r="r" b="b"/>
            <a:pathLst>
              <a:path w="17" h="17">
                <a:moveTo>
                  <a:pt x="16" y="4"/>
                </a:moveTo>
                <a:lnTo>
                  <a:pt x="16" y="8"/>
                </a:lnTo>
                <a:lnTo>
                  <a:pt x="16" y="4"/>
                </a:lnTo>
                <a:lnTo>
                  <a:pt x="12" y="4"/>
                </a:lnTo>
                <a:lnTo>
                  <a:pt x="12" y="0"/>
                </a:lnTo>
                <a:lnTo>
                  <a:pt x="8" y="0"/>
                </a:lnTo>
                <a:lnTo>
                  <a:pt x="4" y="0"/>
                </a:lnTo>
                <a:lnTo>
                  <a:pt x="0" y="0"/>
                </a:lnTo>
                <a:lnTo>
                  <a:pt x="0" y="4"/>
                </a:lnTo>
                <a:lnTo>
                  <a:pt x="12" y="16"/>
                </a:lnTo>
                <a:lnTo>
                  <a:pt x="8" y="16"/>
                </a:lnTo>
                <a:lnTo>
                  <a:pt x="4" y="16"/>
                </a:lnTo>
                <a:lnTo>
                  <a:pt x="0" y="12"/>
                </a:lnTo>
                <a:lnTo>
                  <a:pt x="0" y="16"/>
                </a:lnTo>
                <a:lnTo>
                  <a:pt x="16" y="4"/>
                </a:lnTo>
              </a:path>
            </a:pathLst>
          </a:custGeom>
          <a:solidFill>
            <a:srgbClr val="000000"/>
          </a:solidFill>
          <a:ln w="9525" cap="rnd">
            <a:noFill/>
            <a:round/>
            <a:headEnd/>
            <a:tailEnd/>
          </a:ln>
          <a:effectLst/>
        </p:spPr>
        <p:txBody>
          <a:bodyPr/>
          <a:lstStyle/>
          <a:p>
            <a:endParaRPr lang="en-US"/>
          </a:p>
        </p:txBody>
      </p:sp>
      <p:sp>
        <p:nvSpPr>
          <p:cNvPr id="39453" name="Freeform 541"/>
          <p:cNvSpPr>
            <a:spLocks/>
          </p:cNvSpPr>
          <p:nvPr/>
        </p:nvSpPr>
        <p:spPr bwMode="auto">
          <a:xfrm>
            <a:off x="3062288" y="2278063"/>
            <a:ext cx="31750" cy="31750"/>
          </a:xfrm>
          <a:custGeom>
            <a:avLst/>
            <a:gdLst/>
            <a:ahLst/>
            <a:cxnLst>
              <a:cxn ang="0">
                <a:pos x="12" y="0"/>
              </a:cxn>
              <a:cxn ang="0">
                <a:pos x="16" y="0"/>
              </a:cxn>
              <a:cxn ang="0">
                <a:pos x="16" y="4"/>
              </a:cxn>
              <a:cxn ang="0">
                <a:pos x="16" y="0"/>
              </a:cxn>
              <a:cxn ang="0">
                <a:pos x="0" y="12"/>
              </a:cxn>
              <a:cxn ang="0">
                <a:pos x="0" y="8"/>
              </a:cxn>
              <a:cxn ang="0">
                <a:pos x="0" y="12"/>
              </a:cxn>
              <a:cxn ang="0">
                <a:pos x="4" y="12"/>
              </a:cxn>
              <a:cxn ang="0">
                <a:pos x="4" y="16"/>
              </a:cxn>
              <a:cxn ang="0">
                <a:pos x="8" y="16"/>
              </a:cxn>
              <a:cxn ang="0">
                <a:pos x="12" y="16"/>
              </a:cxn>
              <a:cxn ang="0">
                <a:pos x="8" y="16"/>
              </a:cxn>
              <a:cxn ang="0">
                <a:pos x="12" y="0"/>
              </a:cxn>
            </a:cxnLst>
            <a:rect l="0" t="0" r="r" b="b"/>
            <a:pathLst>
              <a:path w="17" h="17">
                <a:moveTo>
                  <a:pt x="12" y="0"/>
                </a:moveTo>
                <a:lnTo>
                  <a:pt x="16" y="0"/>
                </a:lnTo>
                <a:lnTo>
                  <a:pt x="16" y="4"/>
                </a:lnTo>
                <a:lnTo>
                  <a:pt x="16" y="0"/>
                </a:lnTo>
                <a:lnTo>
                  <a:pt x="0" y="12"/>
                </a:lnTo>
                <a:lnTo>
                  <a:pt x="0" y="8"/>
                </a:lnTo>
                <a:lnTo>
                  <a:pt x="0" y="12"/>
                </a:lnTo>
                <a:lnTo>
                  <a:pt x="4" y="12"/>
                </a:lnTo>
                <a:lnTo>
                  <a:pt x="4" y="16"/>
                </a:lnTo>
                <a:lnTo>
                  <a:pt x="8" y="16"/>
                </a:lnTo>
                <a:lnTo>
                  <a:pt x="12" y="16"/>
                </a:lnTo>
                <a:lnTo>
                  <a:pt x="8" y="16"/>
                </a:lnTo>
                <a:lnTo>
                  <a:pt x="12" y="0"/>
                </a:lnTo>
              </a:path>
            </a:pathLst>
          </a:custGeom>
          <a:solidFill>
            <a:srgbClr val="000000"/>
          </a:solidFill>
          <a:ln w="9525" cap="rnd">
            <a:noFill/>
            <a:round/>
            <a:headEnd/>
            <a:tailEnd/>
          </a:ln>
          <a:effectLst/>
        </p:spPr>
        <p:txBody>
          <a:bodyPr/>
          <a:lstStyle/>
          <a:p>
            <a:endParaRPr lang="en-US"/>
          </a:p>
        </p:txBody>
      </p:sp>
      <p:sp>
        <p:nvSpPr>
          <p:cNvPr id="39454" name="Freeform 542"/>
          <p:cNvSpPr>
            <a:spLocks/>
          </p:cNvSpPr>
          <p:nvPr/>
        </p:nvSpPr>
        <p:spPr bwMode="auto">
          <a:xfrm>
            <a:off x="3068638" y="2274888"/>
            <a:ext cx="31750" cy="30162"/>
          </a:xfrm>
          <a:custGeom>
            <a:avLst/>
            <a:gdLst/>
            <a:ahLst/>
            <a:cxnLst>
              <a:cxn ang="0">
                <a:pos x="13" y="0"/>
              </a:cxn>
              <a:cxn ang="0">
                <a:pos x="10" y="0"/>
              </a:cxn>
              <a:cxn ang="0">
                <a:pos x="5" y="0"/>
              </a:cxn>
              <a:cxn ang="0">
                <a:pos x="5" y="3"/>
              </a:cxn>
              <a:cxn ang="0">
                <a:pos x="2" y="3"/>
              </a:cxn>
              <a:cxn ang="0">
                <a:pos x="0" y="16"/>
              </a:cxn>
              <a:cxn ang="0">
                <a:pos x="2" y="16"/>
              </a:cxn>
              <a:cxn ang="0">
                <a:pos x="5" y="16"/>
              </a:cxn>
              <a:cxn ang="0">
                <a:pos x="10" y="16"/>
              </a:cxn>
              <a:cxn ang="0">
                <a:pos x="13" y="16"/>
              </a:cxn>
              <a:cxn ang="0">
                <a:pos x="13" y="12"/>
              </a:cxn>
              <a:cxn ang="0">
                <a:pos x="16" y="12"/>
              </a:cxn>
              <a:cxn ang="0">
                <a:pos x="13" y="0"/>
              </a:cxn>
            </a:cxnLst>
            <a:rect l="0" t="0" r="r" b="b"/>
            <a:pathLst>
              <a:path w="17" h="17">
                <a:moveTo>
                  <a:pt x="13" y="0"/>
                </a:moveTo>
                <a:lnTo>
                  <a:pt x="10" y="0"/>
                </a:lnTo>
                <a:lnTo>
                  <a:pt x="5" y="0"/>
                </a:lnTo>
                <a:lnTo>
                  <a:pt x="5" y="3"/>
                </a:lnTo>
                <a:lnTo>
                  <a:pt x="2" y="3"/>
                </a:lnTo>
                <a:lnTo>
                  <a:pt x="0" y="16"/>
                </a:lnTo>
                <a:lnTo>
                  <a:pt x="2" y="16"/>
                </a:lnTo>
                <a:lnTo>
                  <a:pt x="5" y="16"/>
                </a:lnTo>
                <a:lnTo>
                  <a:pt x="10" y="16"/>
                </a:lnTo>
                <a:lnTo>
                  <a:pt x="13" y="16"/>
                </a:lnTo>
                <a:lnTo>
                  <a:pt x="13" y="12"/>
                </a:lnTo>
                <a:lnTo>
                  <a:pt x="16" y="12"/>
                </a:lnTo>
                <a:lnTo>
                  <a:pt x="13" y="0"/>
                </a:lnTo>
              </a:path>
            </a:pathLst>
          </a:custGeom>
          <a:solidFill>
            <a:srgbClr val="000000"/>
          </a:solidFill>
          <a:ln w="9525" cap="rnd">
            <a:noFill/>
            <a:round/>
            <a:headEnd/>
            <a:tailEnd/>
          </a:ln>
          <a:effectLst/>
        </p:spPr>
        <p:txBody>
          <a:bodyPr/>
          <a:lstStyle/>
          <a:p>
            <a:endParaRPr lang="en-US"/>
          </a:p>
        </p:txBody>
      </p:sp>
      <p:sp>
        <p:nvSpPr>
          <p:cNvPr id="39455" name="Freeform 543"/>
          <p:cNvSpPr>
            <a:spLocks/>
          </p:cNvSpPr>
          <p:nvPr/>
        </p:nvSpPr>
        <p:spPr bwMode="auto">
          <a:xfrm>
            <a:off x="3086100" y="2270125"/>
            <a:ext cx="31750" cy="31750"/>
          </a:xfrm>
          <a:custGeom>
            <a:avLst/>
            <a:gdLst/>
            <a:ahLst/>
            <a:cxnLst>
              <a:cxn ang="0">
                <a:pos x="0" y="9"/>
              </a:cxn>
              <a:cxn ang="0">
                <a:pos x="3" y="0"/>
              </a:cxn>
              <a:cxn ang="0">
                <a:pos x="0" y="0"/>
              </a:cxn>
              <a:cxn ang="0">
                <a:pos x="0" y="3"/>
              </a:cxn>
              <a:cxn ang="0">
                <a:pos x="3" y="16"/>
              </a:cxn>
              <a:cxn ang="0">
                <a:pos x="6" y="16"/>
              </a:cxn>
              <a:cxn ang="0">
                <a:pos x="6" y="12"/>
              </a:cxn>
              <a:cxn ang="0">
                <a:pos x="9" y="12"/>
              </a:cxn>
              <a:cxn ang="0">
                <a:pos x="6" y="12"/>
              </a:cxn>
              <a:cxn ang="0">
                <a:pos x="12" y="3"/>
              </a:cxn>
              <a:cxn ang="0">
                <a:pos x="6" y="12"/>
              </a:cxn>
              <a:cxn ang="0">
                <a:pos x="16" y="9"/>
              </a:cxn>
              <a:cxn ang="0">
                <a:pos x="12" y="3"/>
              </a:cxn>
              <a:cxn ang="0">
                <a:pos x="0" y="9"/>
              </a:cxn>
            </a:cxnLst>
            <a:rect l="0" t="0" r="r" b="b"/>
            <a:pathLst>
              <a:path w="17" h="17">
                <a:moveTo>
                  <a:pt x="0" y="9"/>
                </a:moveTo>
                <a:lnTo>
                  <a:pt x="3" y="0"/>
                </a:lnTo>
                <a:lnTo>
                  <a:pt x="0" y="0"/>
                </a:lnTo>
                <a:lnTo>
                  <a:pt x="0" y="3"/>
                </a:lnTo>
                <a:lnTo>
                  <a:pt x="3" y="16"/>
                </a:lnTo>
                <a:lnTo>
                  <a:pt x="6" y="16"/>
                </a:lnTo>
                <a:lnTo>
                  <a:pt x="6" y="12"/>
                </a:lnTo>
                <a:lnTo>
                  <a:pt x="9" y="12"/>
                </a:lnTo>
                <a:lnTo>
                  <a:pt x="6" y="12"/>
                </a:lnTo>
                <a:lnTo>
                  <a:pt x="12" y="3"/>
                </a:lnTo>
                <a:lnTo>
                  <a:pt x="6" y="12"/>
                </a:lnTo>
                <a:lnTo>
                  <a:pt x="16" y="9"/>
                </a:lnTo>
                <a:lnTo>
                  <a:pt x="12" y="3"/>
                </a:lnTo>
                <a:lnTo>
                  <a:pt x="0" y="9"/>
                </a:lnTo>
              </a:path>
            </a:pathLst>
          </a:custGeom>
          <a:solidFill>
            <a:srgbClr val="000000"/>
          </a:solidFill>
          <a:ln w="9525" cap="rnd">
            <a:noFill/>
            <a:round/>
            <a:headEnd/>
            <a:tailEnd/>
          </a:ln>
          <a:effectLst/>
        </p:spPr>
        <p:txBody>
          <a:bodyPr/>
          <a:lstStyle/>
          <a:p>
            <a:endParaRPr lang="en-US"/>
          </a:p>
        </p:txBody>
      </p:sp>
      <p:sp>
        <p:nvSpPr>
          <p:cNvPr id="39456" name="Freeform 544"/>
          <p:cNvSpPr>
            <a:spLocks/>
          </p:cNvSpPr>
          <p:nvPr/>
        </p:nvSpPr>
        <p:spPr bwMode="auto">
          <a:xfrm>
            <a:off x="3086100" y="2266950"/>
            <a:ext cx="31750" cy="31750"/>
          </a:xfrm>
          <a:custGeom>
            <a:avLst/>
            <a:gdLst/>
            <a:ahLst/>
            <a:cxnLst>
              <a:cxn ang="0">
                <a:pos x="0" y="12"/>
              </a:cxn>
              <a:cxn ang="0">
                <a:pos x="4" y="16"/>
              </a:cxn>
              <a:cxn ang="0">
                <a:pos x="0" y="16"/>
              </a:cxn>
              <a:cxn ang="0">
                <a:pos x="0" y="12"/>
              </a:cxn>
              <a:cxn ang="0">
                <a:pos x="0" y="16"/>
              </a:cxn>
              <a:cxn ang="0">
                <a:pos x="16" y="8"/>
              </a:cxn>
              <a:cxn ang="0">
                <a:pos x="16" y="12"/>
              </a:cxn>
              <a:cxn ang="0">
                <a:pos x="16" y="8"/>
              </a:cxn>
              <a:cxn ang="0">
                <a:pos x="16" y="4"/>
              </a:cxn>
              <a:cxn ang="0">
                <a:pos x="12" y="4"/>
              </a:cxn>
              <a:cxn ang="0">
                <a:pos x="12" y="0"/>
              </a:cxn>
              <a:cxn ang="0">
                <a:pos x="8" y="0"/>
              </a:cxn>
              <a:cxn ang="0">
                <a:pos x="12" y="4"/>
              </a:cxn>
              <a:cxn ang="0">
                <a:pos x="0" y="12"/>
              </a:cxn>
            </a:cxnLst>
            <a:rect l="0" t="0" r="r" b="b"/>
            <a:pathLst>
              <a:path w="17" h="17">
                <a:moveTo>
                  <a:pt x="0" y="12"/>
                </a:moveTo>
                <a:lnTo>
                  <a:pt x="4" y="16"/>
                </a:lnTo>
                <a:lnTo>
                  <a:pt x="0" y="16"/>
                </a:lnTo>
                <a:lnTo>
                  <a:pt x="0" y="12"/>
                </a:lnTo>
                <a:lnTo>
                  <a:pt x="0" y="16"/>
                </a:lnTo>
                <a:lnTo>
                  <a:pt x="16" y="8"/>
                </a:lnTo>
                <a:lnTo>
                  <a:pt x="16" y="12"/>
                </a:lnTo>
                <a:lnTo>
                  <a:pt x="16" y="8"/>
                </a:lnTo>
                <a:lnTo>
                  <a:pt x="16" y="4"/>
                </a:lnTo>
                <a:lnTo>
                  <a:pt x="12" y="4"/>
                </a:lnTo>
                <a:lnTo>
                  <a:pt x="12" y="0"/>
                </a:lnTo>
                <a:lnTo>
                  <a:pt x="8" y="0"/>
                </a:lnTo>
                <a:lnTo>
                  <a:pt x="12" y="4"/>
                </a:lnTo>
                <a:lnTo>
                  <a:pt x="0" y="12"/>
                </a:lnTo>
              </a:path>
            </a:pathLst>
          </a:custGeom>
          <a:solidFill>
            <a:srgbClr val="000000"/>
          </a:solidFill>
          <a:ln w="9525" cap="rnd">
            <a:noFill/>
            <a:round/>
            <a:headEnd/>
            <a:tailEnd/>
          </a:ln>
          <a:effectLst/>
        </p:spPr>
        <p:txBody>
          <a:bodyPr/>
          <a:lstStyle/>
          <a:p>
            <a:endParaRPr lang="en-US"/>
          </a:p>
        </p:txBody>
      </p:sp>
      <p:sp>
        <p:nvSpPr>
          <p:cNvPr id="39457" name="Freeform 545"/>
          <p:cNvSpPr>
            <a:spLocks/>
          </p:cNvSpPr>
          <p:nvPr/>
        </p:nvSpPr>
        <p:spPr bwMode="auto">
          <a:xfrm>
            <a:off x="3082925" y="2266950"/>
            <a:ext cx="30163" cy="31750"/>
          </a:xfrm>
          <a:custGeom>
            <a:avLst/>
            <a:gdLst/>
            <a:ahLst/>
            <a:cxnLst>
              <a:cxn ang="0">
                <a:pos x="4" y="4"/>
              </a:cxn>
              <a:cxn ang="0">
                <a:pos x="8" y="0"/>
              </a:cxn>
              <a:cxn ang="0">
                <a:pos x="4" y="0"/>
              </a:cxn>
              <a:cxn ang="0">
                <a:pos x="0" y="4"/>
              </a:cxn>
              <a:cxn ang="0">
                <a:pos x="0" y="8"/>
              </a:cxn>
              <a:cxn ang="0">
                <a:pos x="0" y="12"/>
              </a:cxn>
              <a:cxn ang="0">
                <a:pos x="4" y="12"/>
              </a:cxn>
              <a:cxn ang="0">
                <a:pos x="16" y="4"/>
              </a:cxn>
              <a:cxn ang="0">
                <a:pos x="16" y="8"/>
              </a:cxn>
              <a:cxn ang="0">
                <a:pos x="16" y="12"/>
              </a:cxn>
              <a:cxn ang="0">
                <a:pos x="12" y="16"/>
              </a:cxn>
              <a:cxn ang="0">
                <a:pos x="8" y="16"/>
              </a:cxn>
              <a:cxn ang="0">
                <a:pos x="16" y="12"/>
              </a:cxn>
              <a:cxn ang="0">
                <a:pos x="4" y="4"/>
              </a:cxn>
            </a:cxnLst>
            <a:rect l="0" t="0" r="r" b="b"/>
            <a:pathLst>
              <a:path w="17" h="17">
                <a:moveTo>
                  <a:pt x="4" y="4"/>
                </a:moveTo>
                <a:lnTo>
                  <a:pt x="8" y="0"/>
                </a:lnTo>
                <a:lnTo>
                  <a:pt x="4" y="0"/>
                </a:lnTo>
                <a:lnTo>
                  <a:pt x="0" y="4"/>
                </a:lnTo>
                <a:lnTo>
                  <a:pt x="0" y="8"/>
                </a:lnTo>
                <a:lnTo>
                  <a:pt x="0" y="12"/>
                </a:lnTo>
                <a:lnTo>
                  <a:pt x="4" y="12"/>
                </a:lnTo>
                <a:lnTo>
                  <a:pt x="16" y="4"/>
                </a:lnTo>
                <a:lnTo>
                  <a:pt x="16" y="8"/>
                </a:lnTo>
                <a:lnTo>
                  <a:pt x="16" y="12"/>
                </a:lnTo>
                <a:lnTo>
                  <a:pt x="12" y="16"/>
                </a:lnTo>
                <a:lnTo>
                  <a:pt x="8" y="16"/>
                </a:lnTo>
                <a:lnTo>
                  <a:pt x="16" y="12"/>
                </a:lnTo>
                <a:lnTo>
                  <a:pt x="4" y="4"/>
                </a:lnTo>
              </a:path>
            </a:pathLst>
          </a:custGeom>
          <a:solidFill>
            <a:srgbClr val="000000"/>
          </a:solidFill>
          <a:ln w="9525" cap="rnd">
            <a:noFill/>
            <a:round/>
            <a:headEnd/>
            <a:tailEnd/>
          </a:ln>
          <a:effectLst/>
        </p:spPr>
        <p:txBody>
          <a:bodyPr/>
          <a:lstStyle/>
          <a:p>
            <a:endParaRPr lang="en-US"/>
          </a:p>
        </p:txBody>
      </p:sp>
      <p:sp>
        <p:nvSpPr>
          <p:cNvPr id="39458" name="Freeform 546"/>
          <p:cNvSpPr>
            <a:spLocks/>
          </p:cNvSpPr>
          <p:nvPr/>
        </p:nvSpPr>
        <p:spPr bwMode="auto">
          <a:xfrm>
            <a:off x="3086100" y="2266950"/>
            <a:ext cx="31750" cy="31750"/>
          </a:xfrm>
          <a:custGeom>
            <a:avLst/>
            <a:gdLst/>
            <a:ahLst/>
            <a:cxnLst>
              <a:cxn ang="0">
                <a:pos x="8" y="0"/>
              </a:cxn>
              <a:cxn ang="0">
                <a:pos x="16" y="8"/>
              </a:cxn>
              <a:cxn ang="0">
                <a:pos x="16" y="4"/>
              </a:cxn>
              <a:cxn ang="0">
                <a:pos x="12" y="0"/>
              </a:cxn>
              <a:cxn ang="0">
                <a:pos x="8" y="0"/>
              </a:cxn>
              <a:cxn ang="0">
                <a:pos x="4" y="0"/>
              </a:cxn>
              <a:cxn ang="0">
                <a:pos x="0" y="0"/>
              </a:cxn>
              <a:cxn ang="0">
                <a:pos x="0" y="4"/>
              </a:cxn>
              <a:cxn ang="0">
                <a:pos x="12" y="12"/>
              </a:cxn>
              <a:cxn ang="0">
                <a:pos x="8" y="16"/>
              </a:cxn>
              <a:cxn ang="0">
                <a:pos x="4" y="16"/>
              </a:cxn>
              <a:cxn ang="0">
                <a:pos x="0" y="12"/>
              </a:cxn>
              <a:cxn ang="0">
                <a:pos x="0" y="8"/>
              </a:cxn>
              <a:cxn ang="0">
                <a:pos x="4" y="16"/>
              </a:cxn>
              <a:cxn ang="0">
                <a:pos x="8" y="0"/>
              </a:cxn>
            </a:cxnLst>
            <a:rect l="0" t="0" r="r" b="b"/>
            <a:pathLst>
              <a:path w="17" h="17">
                <a:moveTo>
                  <a:pt x="8" y="0"/>
                </a:moveTo>
                <a:lnTo>
                  <a:pt x="16" y="8"/>
                </a:lnTo>
                <a:lnTo>
                  <a:pt x="16" y="4"/>
                </a:lnTo>
                <a:lnTo>
                  <a:pt x="12" y="0"/>
                </a:lnTo>
                <a:lnTo>
                  <a:pt x="8" y="0"/>
                </a:lnTo>
                <a:lnTo>
                  <a:pt x="4" y="0"/>
                </a:lnTo>
                <a:lnTo>
                  <a:pt x="0" y="0"/>
                </a:lnTo>
                <a:lnTo>
                  <a:pt x="0" y="4"/>
                </a:lnTo>
                <a:lnTo>
                  <a:pt x="12" y="12"/>
                </a:lnTo>
                <a:lnTo>
                  <a:pt x="8" y="16"/>
                </a:lnTo>
                <a:lnTo>
                  <a:pt x="4" y="16"/>
                </a:lnTo>
                <a:lnTo>
                  <a:pt x="0" y="12"/>
                </a:lnTo>
                <a:lnTo>
                  <a:pt x="0" y="8"/>
                </a:lnTo>
                <a:lnTo>
                  <a:pt x="4" y="16"/>
                </a:lnTo>
                <a:lnTo>
                  <a:pt x="8" y="0"/>
                </a:lnTo>
              </a:path>
            </a:pathLst>
          </a:custGeom>
          <a:solidFill>
            <a:srgbClr val="000000"/>
          </a:solidFill>
          <a:ln w="9525" cap="rnd">
            <a:noFill/>
            <a:round/>
            <a:headEnd/>
            <a:tailEnd/>
          </a:ln>
          <a:effectLst/>
        </p:spPr>
        <p:txBody>
          <a:bodyPr/>
          <a:lstStyle/>
          <a:p>
            <a:endParaRPr lang="en-US"/>
          </a:p>
        </p:txBody>
      </p:sp>
      <p:sp>
        <p:nvSpPr>
          <p:cNvPr id="39459" name="Freeform 547"/>
          <p:cNvSpPr>
            <a:spLocks/>
          </p:cNvSpPr>
          <p:nvPr/>
        </p:nvSpPr>
        <p:spPr bwMode="auto">
          <a:xfrm>
            <a:off x="3086100" y="2266950"/>
            <a:ext cx="31750" cy="31750"/>
          </a:xfrm>
          <a:custGeom>
            <a:avLst/>
            <a:gdLst/>
            <a:ahLst/>
            <a:cxnLst>
              <a:cxn ang="0">
                <a:pos x="8" y="3"/>
              </a:cxn>
              <a:cxn ang="0">
                <a:pos x="16" y="9"/>
              </a:cxn>
              <a:cxn ang="0">
                <a:pos x="16" y="6"/>
              </a:cxn>
              <a:cxn ang="0">
                <a:pos x="16" y="3"/>
              </a:cxn>
              <a:cxn ang="0">
                <a:pos x="16" y="0"/>
              </a:cxn>
              <a:cxn ang="0">
                <a:pos x="12" y="0"/>
              </a:cxn>
              <a:cxn ang="0">
                <a:pos x="8" y="0"/>
              </a:cxn>
              <a:cxn ang="0">
                <a:pos x="4" y="12"/>
              </a:cxn>
              <a:cxn ang="0">
                <a:pos x="4" y="9"/>
              </a:cxn>
              <a:cxn ang="0">
                <a:pos x="0" y="9"/>
              </a:cxn>
              <a:cxn ang="0">
                <a:pos x="12" y="16"/>
              </a:cxn>
              <a:cxn ang="0">
                <a:pos x="0" y="9"/>
              </a:cxn>
              <a:cxn ang="0">
                <a:pos x="0" y="16"/>
              </a:cxn>
              <a:cxn ang="0">
                <a:pos x="12" y="16"/>
              </a:cxn>
              <a:cxn ang="0">
                <a:pos x="8" y="3"/>
              </a:cxn>
            </a:cxnLst>
            <a:rect l="0" t="0" r="r" b="b"/>
            <a:pathLst>
              <a:path w="17" h="17">
                <a:moveTo>
                  <a:pt x="8" y="3"/>
                </a:moveTo>
                <a:lnTo>
                  <a:pt x="16" y="9"/>
                </a:lnTo>
                <a:lnTo>
                  <a:pt x="16" y="6"/>
                </a:lnTo>
                <a:lnTo>
                  <a:pt x="16" y="3"/>
                </a:lnTo>
                <a:lnTo>
                  <a:pt x="16" y="0"/>
                </a:lnTo>
                <a:lnTo>
                  <a:pt x="12" y="0"/>
                </a:lnTo>
                <a:lnTo>
                  <a:pt x="8" y="0"/>
                </a:lnTo>
                <a:lnTo>
                  <a:pt x="4" y="12"/>
                </a:lnTo>
                <a:lnTo>
                  <a:pt x="4" y="9"/>
                </a:lnTo>
                <a:lnTo>
                  <a:pt x="0" y="9"/>
                </a:lnTo>
                <a:lnTo>
                  <a:pt x="12" y="16"/>
                </a:lnTo>
                <a:lnTo>
                  <a:pt x="0" y="9"/>
                </a:lnTo>
                <a:lnTo>
                  <a:pt x="0" y="16"/>
                </a:lnTo>
                <a:lnTo>
                  <a:pt x="12" y="16"/>
                </a:lnTo>
                <a:lnTo>
                  <a:pt x="8" y="3"/>
                </a:lnTo>
              </a:path>
            </a:pathLst>
          </a:custGeom>
          <a:solidFill>
            <a:srgbClr val="000000"/>
          </a:solidFill>
          <a:ln w="9525" cap="rnd">
            <a:noFill/>
            <a:round/>
            <a:headEnd/>
            <a:tailEnd/>
          </a:ln>
          <a:effectLst/>
        </p:spPr>
        <p:txBody>
          <a:bodyPr/>
          <a:lstStyle/>
          <a:p>
            <a:endParaRPr lang="en-US"/>
          </a:p>
        </p:txBody>
      </p:sp>
      <p:sp>
        <p:nvSpPr>
          <p:cNvPr id="39460" name="Freeform 548"/>
          <p:cNvSpPr>
            <a:spLocks/>
          </p:cNvSpPr>
          <p:nvPr/>
        </p:nvSpPr>
        <p:spPr bwMode="auto">
          <a:xfrm>
            <a:off x="3094038" y="2266950"/>
            <a:ext cx="30162" cy="31750"/>
          </a:xfrm>
          <a:custGeom>
            <a:avLst/>
            <a:gdLst/>
            <a:ahLst/>
            <a:cxnLst>
              <a:cxn ang="0">
                <a:pos x="2" y="0"/>
              </a:cxn>
              <a:cxn ang="0">
                <a:pos x="5" y="0"/>
              </a:cxn>
              <a:cxn ang="0">
                <a:pos x="2" y="0"/>
              </a:cxn>
              <a:cxn ang="0">
                <a:pos x="0" y="3"/>
              </a:cxn>
              <a:cxn ang="0">
                <a:pos x="2" y="16"/>
              </a:cxn>
              <a:cxn ang="0">
                <a:pos x="5" y="16"/>
              </a:cxn>
              <a:cxn ang="0">
                <a:pos x="5" y="12"/>
              </a:cxn>
              <a:cxn ang="0">
                <a:pos x="8" y="12"/>
              </a:cxn>
              <a:cxn ang="0">
                <a:pos x="11" y="12"/>
              </a:cxn>
              <a:cxn ang="0">
                <a:pos x="11" y="9"/>
              </a:cxn>
              <a:cxn ang="0">
                <a:pos x="16" y="6"/>
              </a:cxn>
              <a:cxn ang="0">
                <a:pos x="2" y="0"/>
              </a:cxn>
            </a:cxnLst>
            <a:rect l="0" t="0" r="r" b="b"/>
            <a:pathLst>
              <a:path w="17" h="17">
                <a:moveTo>
                  <a:pt x="2" y="0"/>
                </a:moveTo>
                <a:lnTo>
                  <a:pt x="5" y="0"/>
                </a:lnTo>
                <a:lnTo>
                  <a:pt x="2" y="0"/>
                </a:lnTo>
                <a:lnTo>
                  <a:pt x="0" y="3"/>
                </a:lnTo>
                <a:lnTo>
                  <a:pt x="2" y="16"/>
                </a:lnTo>
                <a:lnTo>
                  <a:pt x="5" y="16"/>
                </a:lnTo>
                <a:lnTo>
                  <a:pt x="5" y="12"/>
                </a:lnTo>
                <a:lnTo>
                  <a:pt x="8" y="12"/>
                </a:lnTo>
                <a:lnTo>
                  <a:pt x="11" y="12"/>
                </a:lnTo>
                <a:lnTo>
                  <a:pt x="11" y="9"/>
                </a:lnTo>
                <a:lnTo>
                  <a:pt x="16" y="6"/>
                </a:lnTo>
                <a:lnTo>
                  <a:pt x="2" y="0"/>
                </a:lnTo>
              </a:path>
            </a:pathLst>
          </a:custGeom>
          <a:solidFill>
            <a:srgbClr val="000000"/>
          </a:solidFill>
          <a:ln w="9525" cap="rnd">
            <a:noFill/>
            <a:round/>
            <a:headEnd/>
            <a:tailEnd/>
          </a:ln>
          <a:effectLst/>
        </p:spPr>
        <p:txBody>
          <a:bodyPr/>
          <a:lstStyle/>
          <a:p>
            <a:endParaRPr lang="en-US"/>
          </a:p>
        </p:txBody>
      </p:sp>
      <p:sp>
        <p:nvSpPr>
          <p:cNvPr id="39461" name="Freeform 549"/>
          <p:cNvSpPr>
            <a:spLocks/>
          </p:cNvSpPr>
          <p:nvPr/>
        </p:nvSpPr>
        <p:spPr bwMode="auto">
          <a:xfrm>
            <a:off x="3097213" y="2262188"/>
            <a:ext cx="31750" cy="30162"/>
          </a:xfrm>
          <a:custGeom>
            <a:avLst/>
            <a:gdLst/>
            <a:ahLst/>
            <a:cxnLst>
              <a:cxn ang="0">
                <a:pos x="16" y="0"/>
              </a:cxn>
              <a:cxn ang="0">
                <a:pos x="0" y="6"/>
              </a:cxn>
              <a:cxn ang="0">
                <a:pos x="0" y="11"/>
              </a:cxn>
              <a:cxn ang="0">
                <a:pos x="0" y="16"/>
              </a:cxn>
              <a:cxn ang="0">
                <a:pos x="0" y="11"/>
              </a:cxn>
              <a:cxn ang="0">
                <a:pos x="0" y="6"/>
              </a:cxn>
              <a:cxn ang="0">
                <a:pos x="16" y="16"/>
              </a:cxn>
              <a:cxn ang="0">
                <a:pos x="16" y="11"/>
              </a:cxn>
              <a:cxn ang="0">
                <a:pos x="16" y="6"/>
              </a:cxn>
              <a:cxn ang="0">
                <a:pos x="0" y="16"/>
              </a:cxn>
              <a:cxn ang="0">
                <a:pos x="16" y="0"/>
              </a:cxn>
            </a:cxnLst>
            <a:rect l="0" t="0" r="r" b="b"/>
            <a:pathLst>
              <a:path w="17" h="17">
                <a:moveTo>
                  <a:pt x="16" y="0"/>
                </a:moveTo>
                <a:lnTo>
                  <a:pt x="0" y="6"/>
                </a:lnTo>
                <a:lnTo>
                  <a:pt x="0" y="11"/>
                </a:lnTo>
                <a:lnTo>
                  <a:pt x="0" y="16"/>
                </a:lnTo>
                <a:lnTo>
                  <a:pt x="0" y="11"/>
                </a:lnTo>
                <a:lnTo>
                  <a:pt x="0" y="6"/>
                </a:lnTo>
                <a:lnTo>
                  <a:pt x="16" y="16"/>
                </a:lnTo>
                <a:lnTo>
                  <a:pt x="16" y="11"/>
                </a:lnTo>
                <a:lnTo>
                  <a:pt x="16" y="6"/>
                </a:lnTo>
                <a:lnTo>
                  <a:pt x="0" y="16"/>
                </a:lnTo>
                <a:lnTo>
                  <a:pt x="16" y="0"/>
                </a:lnTo>
              </a:path>
            </a:pathLst>
          </a:custGeom>
          <a:solidFill>
            <a:srgbClr val="000000"/>
          </a:solidFill>
          <a:ln w="9525" cap="rnd">
            <a:noFill/>
            <a:round/>
            <a:headEnd/>
            <a:tailEnd/>
          </a:ln>
          <a:effectLst/>
        </p:spPr>
        <p:txBody>
          <a:bodyPr/>
          <a:lstStyle/>
          <a:p>
            <a:endParaRPr lang="en-US"/>
          </a:p>
        </p:txBody>
      </p:sp>
      <p:sp>
        <p:nvSpPr>
          <p:cNvPr id="39462" name="Freeform 550"/>
          <p:cNvSpPr>
            <a:spLocks/>
          </p:cNvSpPr>
          <p:nvPr/>
        </p:nvSpPr>
        <p:spPr bwMode="auto">
          <a:xfrm>
            <a:off x="3097213" y="2262188"/>
            <a:ext cx="31750" cy="30162"/>
          </a:xfrm>
          <a:custGeom>
            <a:avLst/>
            <a:gdLst/>
            <a:ahLst/>
            <a:cxnLst>
              <a:cxn ang="0">
                <a:pos x="11" y="0"/>
              </a:cxn>
              <a:cxn ang="0">
                <a:pos x="7" y="0"/>
              </a:cxn>
              <a:cxn ang="0">
                <a:pos x="11" y="0"/>
              </a:cxn>
              <a:cxn ang="0">
                <a:pos x="0" y="10"/>
              </a:cxn>
              <a:cxn ang="0">
                <a:pos x="2" y="10"/>
              </a:cxn>
              <a:cxn ang="0">
                <a:pos x="2" y="13"/>
              </a:cxn>
              <a:cxn ang="0">
                <a:pos x="4" y="13"/>
              </a:cxn>
              <a:cxn ang="0">
                <a:pos x="7" y="13"/>
              </a:cxn>
              <a:cxn ang="0">
                <a:pos x="7" y="16"/>
              </a:cxn>
              <a:cxn ang="0">
                <a:pos x="11" y="16"/>
              </a:cxn>
              <a:cxn ang="0">
                <a:pos x="13" y="13"/>
              </a:cxn>
              <a:cxn ang="0">
                <a:pos x="16" y="13"/>
              </a:cxn>
              <a:cxn ang="0">
                <a:pos x="13" y="13"/>
              </a:cxn>
              <a:cxn ang="0">
                <a:pos x="11" y="0"/>
              </a:cxn>
            </a:cxnLst>
            <a:rect l="0" t="0" r="r" b="b"/>
            <a:pathLst>
              <a:path w="17" h="17">
                <a:moveTo>
                  <a:pt x="11" y="0"/>
                </a:moveTo>
                <a:lnTo>
                  <a:pt x="7" y="0"/>
                </a:lnTo>
                <a:lnTo>
                  <a:pt x="11" y="0"/>
                </a:lnTo>
                <a:lnTo>
                  <a:pt x="0" y="10"/>
                </a:lnTo>
                <a:lnTo>
                  <a:pt x="2" y="10"/>
                </a:lnTo>
                <a:lnTo>
                  <a:pt x="2" y="13"/>
                </a:lnTo>
                <a:lnTo>
                  <a:pt x="4" y="13"/>
                </a:lnTo>
                <a:lnTo>
                  <a:pt x="7" y="13"/>
                </a:lnTo>
                <a:lnTo>
                  <a:pt x="7" y="16"/>
                </a:lnTo>
                <a:lnTo>
                  <a:pt x="11" y="16"/>
                </a:lnTo>
                <a:lnTo>
                  <a:pt x="13" y="13"/>
                </a:lnTo>
                <a:lnTo>
                  <a:pt x="16" y="13"/>
                </a:lnTo>
                <a:lnTo>
                  <a:pt x="13" y="13"/>
                </a:lnTo>
                <a:lnTo>
                  <a:pt x="11" y="0"/>
                </a:lnTo>
              </a:path>
            </a:pathLst>
          </a:custGeom>
          <a:solidFill>
            <a:srgbClr val="000000"/>
          </a:solidFill>
          <a:ln w="9525" cap="rnd">
            <a:noFill/>
            <a:round/>
            <a:headEnd/>
            <a:tailEnd/>
          </a:ln>
          <a:effectLst/>
        </p:spPr>
        <p:txBody>
          <a:bodyPr/>
          <a:lstStyle/>
          <a:p>
            <a:endParaRPr lang="en-US"/>
          </a:p>
        </p:txBody>
      </p:sp>
      <p:sp>
        <p:nvSpPr>
          <p:cNvPr id="39463" name="Freeform 551"/>
          <p:cNvSpPr>
            <a:spLocks/>
          </p:cNvSpPr>
          <p:nvPr/>
        </p:nvSpPr>
        <p:spPr bwMode="auto">
          <a:xfrm>
            <a:off x="3108325" y="2257425"/>
            <a:ext cx="31750" cy="31750"/>
          </a:xfrm>
          <a:custGeom>
            <a:avLst/>
            <a:gdLst/>
            <a:ahLst/>
            <a:cxnLst>
              <a:cxn ang="0">
                <a:pos x="0" y="2"/>
              </a:cxn>
              <a:cxn ang="0">
                <a:pos x="5" y="16"/>
              </a:cxn>
              <a:cxn ang="0">
                <a:pos x="5" y="13"/>
              </a:cxn>
              <a:cxn ang="0">
                <a:pos x="0" y="13"/>
              </a:cxn>
              <a:cxn ang="0">
                <a:pos x="0" y="10"/>
              </a:cxn>
              <a:cxn ang="0">
                <a:pos x="0" y="7"/>
              </a:cxn>
              <a:cxn ang="0">
                <a:pos x="5" y="2"/>
              </a:cxn>
              <a:cxn ang="0">
                <a:pos x="8" y="16"/>
              </a:cxn>
              <a:cxn ang="0">
                <a:pos x="12" y="16"/>
              </a:cxn>
              <a:cxn ang="0">
                <a:pos x="12" y="13"/>
              </a:cxn>
              <a:cxn ang="0">
                <a:pos x="16" y="13"/>
              </a:cxn>
              <a:cxn ang="0">
                <a:pos x="16" y="10"/>
              </a:cxn>
              <a:cxn ang="0">
                <a:pos x="16" y="7"/>
              </a:cxn>
              <a:cxn ang="0">
                <a:pos x="12" y="2"/>
              </a:cxn>
              <a:cxn ang="0">
                <a:pos x="8" y="2"/>
              </a:cxn>
              <a:cxn ang="0">
                <a:pos x="8" y="0"/>
              </a:cxn>
              <a:cxn ang="0">
                <a:pos x="5" y="0"/>
              </a:cxn>
              <a:cxn ang="0">
                <a:pos x="8" y="13"/>
              </a:cxn>
              <a:cxn ang="0">
                <a:pos x="0" y="2"/>
              </a:cxn>
            </a:cxnLst>
            <a:rect l="0" t="0" r="r" b="b"/>
            <a:pathLst>
              <a:path w="17" h="17">
                <a:moveTo>
                  <a:pt x="0" y="2"/>
                </a:moveTo>
                <a:lnTo>
                  <a:pt x="5" y="16"/>
                </a:lnTo>
                <a:lnTo>
                  <a:pt x="5" y="13"/>
                </a:lnTo>
                <a:lnTo>
                  <a:pt x="0" y="13"/>
                </a:lnTo>
                <a:lnTo>
                  <a:pt x="0" y="10"/>
                </a:lnTo>
                <a:lnTo>
                  <a:pt x="0" y="7"/>
                </a:lnTo>
                <a:lnTo>
                  <a:pt x="5" y="2"/>
                </a:lnTo>
                <a:lnTo>
                  <a:pt x="8" y="16"/>
                </a:lnTo>
                <a:lnTo>
                  <a:pt x="12" y="16"/>
                </a:lnTo>
                <a:lnTo>
                  <a:pt x="12" y="13"/>
                </a:lnTo>
                <a:lnTo>
                  <a:pt x="16" y="13"/>
                </a:lnTo>
                <a:lnTo>
                  <a:pt x="16" y="10"/>
                </a:lnTo>
                <a:lnTo>
                  <a:pt x="16" y="7"/>
                </a:lnTo>
                <a:lnTo>
                  <a:pt x="12" y="2"/>
                </a:lnTo>
                <a:lnTo>
                  <a:pt x="8" y="2"/>
                </a:lnTo>
                <a:lnTo>
                  <a:pt x="8" y="0"/>
                </a:lnTo>
                <a:lnTo>
                  <a:pt x="5" y="0"/>
                </a:lnTo>
                <a:lnTo>
                  <a:pt x="8" y="13"/>
                </a:lnTo>
                <a:lnTo>
                  <a:pt x="0" y="2"/>
                </a:lnTo>
              </a:path>
            </a:pathLst>
          </a:custGeom>
          <a:solidFill>
            <a:srgbClr val="000000"/>
          </a:solidFill>
          <a:ln w="9525" cap="rnd">
            <a:noFill/>
            <a:round/>
            <a:headEnd/>
            <a:tailEnd/>
          </a:ln>
          <a:effectLst/>
        </p:spPr>
        <p:txBody>
          <a:bodyPr/>
          <a:lstStyle/>
          <a:p>
            <a:endParaRPr lang="en-US"/>
          </a:p>
        </p:txBody>
      </p:sp>
      <p:sp>
        <p:nvSpPr>
          <p:cNvPr id="39464" name="Freeform 552"/>
          <p:cNvSpPr>
            <a:spLocks/>
          </p:cNvSpPr>
          <p:nvPr/>
        </p:nvSpPr>
        <p:spPr bwMode="auto">
          <a:xfrm>
            <a:off x="3108325" y="2257425"/>
            <a:ext cx="31750" cy="31750"/>
          </a:xfrm>
          <a:custGeom>
            <a:avLst/>
            <a:gdLst/>
            <a:ahLst/>
            <a:cxnLst>
              <a:cxn ang="0">
                <a:pos x="11" y="16"/>
              </a:cxn>
              <a:cxn ang="0">
                <a:pos x="6" y="0"/>
              </a:cxn>
              <a:cxn ang="0">
                <a:pos x="0" y="0"/>
              </a:cxn>
              <a:cxn ang="0">
                <a:pos x="0" y="3"/>
              </a:cxn>
              <a:cxn ang="0">
                <a:pos x="11" y="16"/>
              </a:cxn>
              <a:cxn ang="0">
                <a:pos x="16" y="16"/>
              </a:cxn>
              <a:cxn ang="0">
                <a:pos x="11" y="0"/>
              </a:cxn>
              <a:cxn ang="0">
                <a:pos x="11" y="16"/>
              </a:cxn>
            </a:cxnLst>
            <a:rect l="0" t="0" r="r" b="b"/>
            <a:pathLst>
              <a:path w="17" h="17">
                <a:moveTo>
                  <a:pt x="11" y="16"/>
                </a:moveTo>
                <a:lnTo>
                  <a:pt x="6" y="0"/>
                </a:lnTo>
                <a:lnTo>
                  <a:pt x="0" y="0"/>
                </a:lnTo>
                <a:lnTo>
                  <a:pt x="0" y="3"/>
                </a:lnTo>
                <a:lnTo>
                  <a:pt x="11" y="16"/>
                </a:lnTo>
                <a:lnTo>
                  <a:pt x="16" y="16"/>
                </a:lnTo>
                <a:lnTo>
                  <a:pt x="11" y="0"/>
                </a:lnTo>
                <a:lnTo>
                  <a:pt x="11" y="16"/>
                </a:lnTo>
              </a:path>
            </a:pathLst>
          </a:custGeom>
          <a:solidFill>
            <a:srgbClr val="000000"/>
          </a:solidFill>
          <a:ln w="9525" cap="rnd">
            <a:noFill/>
            <a:round/>
            <a:headEnd/>
            <a:tailEnd/>
          </a:ln>
          <a:effectLst/>
        </p:spPr>
        <p:txBody>
          <a:bodyPr/>
          <a:lstStyle/>
          <a:p>
            <a:endParaRPr lang="en-US"/>
          </a:p>
        </p:txBody>
      </p:sp>
      <p:sp>
        <p:nvSpPr>
          <p:cNvPr id="39465" name="Freeform 553"/>
          <p:cNvSpPr>
            <a:spLocks/>
          </p:cNvSpPr>
          <p:nvPr/>
        </p:nvSpPr>
        <p:spPr bwMode="auto">
          <a:xfrm>
            <a:off x="3113088" y="2257425"/>
            <a:ext cx="31750" cy="31750"/>
          </a:xfrm>
          <a:custGeom>
            <a:avLst/>
            <a:gdLst/>
            <a:ahLst/>
            <a:cxnLst>
              <a:cxn ang="0">
                <a:pos x="0" y="0"/>
              </a:cxn>
              <a:cxn ang="0">
                <a:pos x="0" y="16"/>
              </a:cxn>
              <a:cxn ang="0">
                <a:pos x="16" y="16"/>
              </a:cxn>
              <a:cxn ang="0">
                <a:pos x="16" y="0"/>
              </a:cxn>
              <a:cxn ang="0">
                <a:pos x="0" y="0"/>
              </a:cxn>
              <a:cxn ang="0">
                <a:pos x="16" y="16"/>
              </a:cxn>
              <a:cxn ang="0">
                <a:pos x="0" y="0"/>
              </a:cxn>
            </a:cxnLst>
            <a:rect l="0" t="0" r="r" b="b"/>
            <a:pathLst>
              <a:path w="17" h="17">
                <a:moveTo>
                  <a:pt x="0" y="0"/>
                </a:moveTo>
                <a:lnTo>
                  <a:pt x="0" y="16"/>
                </a:lnTo>
                <a:lnTo>
                  <a:pt x="16" y="16"/>
                </a:lnTo>
                <a:lnTo>
                  <a:pt x="16" y="0"/>
                </a:lnTo>
                <a:lnTo>
                  <a:pt x="0" y="0"/>
                </a:lnTo>
                <a:lnTo>
                  <a:pt x="16" y="16"/>
                </a:lnTo>
                <a:lnTo>
                  <a:pt x="0" y="0"/>
                </a:lnTo>
              </a:path>
            </a:pathLst>
          </a:custGeom>
          <a:solidFill>
            <a:srgbClr val="000000"/>
          </a:solidFill>
          <a:ln w="9525" cap="rnd">
            <a:noFill/>
            <a:round/>
            <a:headEnd/>
            <a:tailEnd/>
          </a:ln>
          <a:effectLst/>
        </p:spPr>
        <p:txBody>
          <a:bodyPr/>
          <a:lstStyle/>
          <a:p>
            <a:endParaRPr lang="en-US"/>
          </a:p>
        </p:txBody>
      </p:sp>
      <p:sp>
        <p:nvSpPr>
          <p:cNvPr id="39466" name="Freeform 554"/>
          <p:cNvSpPr>
            <a:spLocks/>
          </p:cNvSpPr>
          <p:nvPr/>
        </p:nvSpPr>
        <p:spPr bwMode="auto">
          <a:xfrm>
            <a:off x="3113088" y="2254250"/>
            <a:ext cx="31750" cy="31750"/>
          </a:xfrm>
          <a:custGeom>
            <a:avLst/>
            <a:gdLst/>
            <a:ahLst/>
            <a:cxnLst>
              <a:cxn ang="0">
                <a:pos x="3" y="2"/>
              </a:cxn>
              <a:cxn ang="0">
                <a:pos x="3" y="0"/>
              </a:cxn>
              <a:cxn ang="0">
                <a:pos x="3" y="2"/>
              </a:cxn>
              <a:cxn ang="0">
                <a:pos x="0" y="2"/>
              </a:cxn>
              <a:cxn ang="0">
                <a:pos x="3" y="16"/>
              </a:cxn>
              <a:cxn ang="0">
                <a:pos x="6" y="16"/>
              </a:cxn>
              <a:cxn ang="0">
                <a:pos x="9" y="16"/>
              </a:cxn>
              <a:cxn ang="0">
                <a:pos x="9" y="13"/>
              </a:cxn>
              <a:cxn ang="0">
                <a:pos x="12" y="13"/>
              </a:cxn>
              <a:cxn ang="0">
                <a:pos x="12" y="10"/>
              </a:cxn>
              <a:cxn ang="0">
                <a:pos x="16" y="10"/>
              </a:cxn>
              <a:cxn ang="0">
                <a:pos x="3" y="2"/>
              </a:cxn>
            </a:cxnLst>
            <a:rect l="0" t="0" r="r" b="b"/>
            <a:pathLst>
              <a:path w="17" h="17">
                <a:moveTo>
                  <a:pt x="3" y="2"/>
                </a:moveTo>
                <a:lnTo>
                  <a:pt x="3" y="0"/>
                </a:lnTo>
                <a:lnTo>
                  <a:pt x="3" y="2"/>
                </a:lnTo>
                <a:lnTo>
                  <a:pt x="0" y="2"/>
                </a:lnTo>
                <a:lnTo>
                  <a:pt x="3" y="16"/>
                </a:lnTo>
                <a:lnTo>
                  <a:pt x="6" y="16"/>
                </a:lnTo>
                <a:lnTo>
                  <a:pt x="9" y="16"/>
                </a:lnTo>
                <a:lnTo>
                  <a:pt x="9" y="13"/>
                </a:lnTo>
                <a:lnTo>
                  <a:pt x="12" y="13"/>
                </a:lnTo>
                <a:lnTo>
                  <a:pt x="12" y="10"/>
                </a:lnTo>
                <a:lnTo>
                  <a:pt x="16" y="10"/>
                </a:lnTo>
                <a:lnTo>
                  <a:pt x="3" y="2"/>
                </a:lnTo>
              </a:path>
            </a:pathLst>
          </a:custGeom>
          <a:solidFill>
            <a:srgbClr val="000000"/>
          </a:solidFill>
          <a:ln w="9525" cap="rnd">
            <a:noFill/>
            <a:round/>
            <a:headEnd/>
            <a:tailEnd/>
          </a:ln>
          <a:effectLst/>
        </p:spPr>
        <p:txBody>
          <a:bodyPr/>
          <a:lstStyle/>
          <a:p>
            <a:endParaRPr lang="en-US"/>
          </a:p>
        </p:txBody>
      </p:sp>
      <p:sp>
        <p:nvSpPr>
          <p:cNvPr id="39467" name="Freeform 555"/>
          <p:cNvSpPr>
            <a:spLocks/>
          </p:cNvSpPr>
          <p:nvPr/>
        </p:nvSpPr>
        <p:spPr bwMode="auto">
          <a:xfrm>
            <a:off x="3117850" y="2254250"/>
            <a:ext cx="31750" cy="31750"/>
          </a:xfrm>
          <a:custGeom>
            <a:avLst/>
            <a:gdLst/>
            <a:ahLst/>
            <a:cxnLst>
              <a:cxn ang="0">
                <a:pos x="0" y="4"/>
              </a:cxn>
              <a:cxn ang="0">
                <a:pos x="0" y="0"/>
              </a:cxn>
              <a:cxn ang="0">
                <a:pos x="0" y="4"/>
              </a:cxn>
              <a:cxn ang="0">
                <a:pos x="16" y="16"/>
              </a:cxn>
              <a:cxn ang="0">
                <a:pos x="12" y="16"/>
              </a:cxn>
              <a:cxn ang="0">
                <a:pos x="16" y="16"/>
              </a:cxn>
              <a:cxn ang="0">
                <a:pos x="16" y="9"/>
              </a:cxn>
              <a:cxn ang="0">
                <a:pos x="16" y="4"/>
              </a:cxn>
              <a:cxn ang="0">
                <a:pos x="0" y="4"/>
              </a:cxn>
            </a:cxnLst>
            <a:rect l="0" t="0" r="r" b="b"/>
            <a:pathLst>
              <a:path w="17" h="17">
                <a:moveTo>
                  <a:pt x="0" y="4"/>
                </a:moveTo>
                <a:lnTo>
                  <a:pt x="0" y="0"/>
                </a:lnTo>
                <a:lnTo>
                  <a:pt x="0" y="4"/>
                </a:lnTo>
                <a:lnTo>
                  <a:pt x="16" y="16"/>
                </a:lnTo>
                <a:lnTo>
                  <a:pt x="12" y="16"/>
                </a:lnTo>
                <a:lnTo>
                  <a:pt x="16" y="16"/>
                </a:lnTo>
                <a:lnTo>
                  <a:pt x="16" y="9"/>
                </a:lnTo>
                <a:lnTo>
                  <a:pt x="16" y="4"/>
                </a:lnTo>
                <a:lnTo>
                  <a:pt x="0" y="4"/>
                </a:lnTo>
              </a:path>
            </a:pathLst>
          </a:custGeom>
          <a:solidFill>
            <a:srgbClr val="000000"/>
          </a:solidFill>
          <a:ln w="9525" cap="rnd">
            <a:noFill/>
            <a:round/>
            <a:headEnd/>
            <a:tailEnd/>
          </a:ln>
          <a:effectLst/>
        </p:spPr>
        <p:txBody>
          <a:bodyPr/>
          <a:lstStyle/>
          <a:p>
            <a:endParaRPr lang="en-US"/>
          </a:p>
        </p:txBody>
      </p:sp>
      <p:sp>
        <p:nvSpPr>
          <p:cNvPr id="39468" name="Freeform 556"/>
          <p:cNvSpPr>
            <a:spLocks/>
          </p:cNvSpPr>
          <p:nvPr/>
        </p:nvSpPr>
        <p:spPr bwMode="auto">
          <a:xfrm>
            <a:off x="3117850" y="2251075"/>
            <a:ext cx="31750" cy="30163"/>
          </a:xfrm>
          <a:custGeom>
            <a:avLst/>
            <a:gdLst/>
            <a:ahLst/>
            <a:cxnLst>
              <a:cxn ang="0">
                <a:pos x="12" y="0"/>
              </a:cxn>
              <a:cxn ang="0">
                <a:pos x="8" y="0"/>
              </a:cxn>
              <a:cxn ang="0">
                <a:pos x="4" y="0"/>
              </a:cxn>
              <a:cxn ang="0">
                <a:pos x="4" y="3"/>
              </a:cxn>
              <a:cxn ang="0">
                <a:pos x="0" y="3"/>
              </a:cxn>
              <a:cxn ang="0">
                <a:pos x="0" y="7"/>
              </a:cxn>
              <a:cxn ang="0">
                <a:pos x="16" y="7"/>
              </a:cxn>
              <a:cxn ang="0">
                <a:pos x="16" y="10"/>
              </a:cxn>
              <a:cxn ang="0">
                <a:pos x="16" y="16"/>
              </a:cxn>
              <a:cxn ang="0">
                <a:pos x="12" y="16"/>
              </a:cxn>
              <a:cxn ang="0">
                <a:pos x="12" y="0"/>
              </a:cxn>
            </a:cxnLst>
            <a:rect l="0" t="0" r="r" b="b"/>
            <a:pathLst>
              <a:path w="17" h="17">
                <a:moveTo>
                  <a:pt x="12" y="0"/>
                </a:moveTo>
                <a:lnTo>
                  <a:pt x="8" y="0"/>
                </a:lnTo>
                <a:lnTo>
                  <a:pt x="4" y="0"/>
                </a:lnTo>
                <a:lnTo>
                  <a:pt x="4" y="3"/>
                </a:lnTo>
                <a:lnTo>
                  <a:pt x="0" y="3"/>
                </a:lnTo>
                <a:lnTo>
                  <a:pt x="0" y="7"/>
                </a:lnTo>
                <a:lnTo>
                  <a:pt x="16" y="7"/>
                </a:lnTo>
                <a:lnTo>
                  <a:pt x="16" y="10"/>
                </a:lnTo>
                <a:lnTo>
                  <a:pt x="16" y="16"/>
                </a:lnTo>
                <a:lnTo>
                  <a:pt x="12" y="16"/>
                </a:lnTo>
                <a:lnTo>
                  <a:pt x="12" y="0"/>
                </a:lnTo>
              </a:path>
            </a:pathLst>
          </a:custGeom>
          <a:solidFill>
            <a:srgbClr val="000000"/>
          </a:solidFill>
          <a:ln w="9525" cap="rnd">
            <a:noFill/>
            <a:round/>
            <a:headEnd/>
            <a:tailEnd/>
          </a:ln>
          <a:effectLst/>
        </p:spPr>
        <p:txBody>
          <a:bodyPr/>
          <a:lstStyle/>
          <a:p>
            <a:endParaRPr lang="en-US"/>
          </a:p>
        </p:txBody>
      </p:sp>
      <p:sp>
        <p:nvSpPr>
          <p:cNvPr id="39469" name="Freeform 557"/>
          <p:cNvSpPr>
            <a:spLocks/>
          </p:cNvSpPr>
          <p:nvPr/>
        </p:nvSpPr>
        <p:spPr bwMode="auto">
          <a:xfrm>
            <a:off x="3124200" y="2251075"/>
            <a:ext cx="31750" cy="30163"/>
          </a:xfrm>
          <a:custGeom>
            <a:avLst/>
            <a:gdLst/>
            <a:ahLst/>
            <a:cxnLst>
              <a:cxn ang="0">
                <a:pos x="16" y="0"/>
              </a:cxn>
              <a:cxn ang="0">
                <a:pos x="8" y="0"/>
              </a:cxn>
              <a:cxn ang="0">
                <a:pos x="8" y="16"/>
              </a:cxn>
              <a:cxn ang="0">
                <a:pos x="0" y="16"/>
              </a:cxn>
              <a:cxn ang="0">
                <a:pos x="16" y="0"/>
              </a:cxn>
            </a:cxnLst>
            <a:rect l="0" t="0" r="r" b="b"/>
            <a:pathLst>
              <a:path w="17" h="17">
                <a:moveTo>
                  <a:pt x="16" y="0"/>
                </a:moveTo>
                <a:lnTo>
                  <a:pt x="8" y="0"/>
                </a:ln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39470" name="Freeform 558"/>
          <p:cNvSpPr>
            <a:spLocks/>
          </p:cNvSpPr>
          <p:nvPr/>
        </p:nvSpPr>
        <p:spPr bwMode="auto">
          <a:xfrm>
            <a:off x="3121025" y="2251075"/>
            <a:ext cx="31750" cy="30163"/>
          </a:xfrm>
          <a:custGeom>
            <a:avLst/>
            <a:gdLst/>
            <a:ahLst/>
            <a:cxnLst>
              <a:cxn ang="0">
                <a:pos x="16" y="3"/>
              </a:cxn>
              <a:cxn ang="0">
                <a:pos x="16" y="7"/>
              </a:cxn>
              <a:cxn ang="0">
                <a:pos x="16" y="3"/>
              </a:cxn>
              <a:cxn ang="0">
                <a:pos x="16" y="0"/>
              </a:cxn>
              <a:cxn ang="0">
                <a:pos x="12" y="0"/>
              </a:cxn>
              <a:cxn ang="0">
                <a:pos x="4" y="16"/>
              </a:cxn>
              <a:cxn ang="0">
                <a:pos x="4" y="10"/>
              </a:cxn>
              <a:cxn ang="0">
                <a:pos x="0" y="10"/>
              </a:cxn>
              <a:cxn ang="0">
                <a:pos x="0" y="7"/>
              </a:cxn>
              <a:cxn ang="0">
                <a:pos x="4" y="16"/>
              </a:cxn>
              <a:cxn ang="0">
                <a:pos x="16" y="3"/>
              </a:cxn>
            </a:cxnLst>
            <a:rect l="0" t="0" r="r" b="b"/>
            <a:pathLst>
              <a:path w="17" h="17">
                <a:moveTo>
                  <a:pt x="16" y="3"/>
                </a:moveTo>
                <a:lnTo>
                  <a:pt x="16" y="7"/>
                </a:lnTo>
                <a:lnTo>
                  <a:pt x="16" y="3"/>
                </a:lnTo>
                <a:lnTo>
                  <a:pt x="16" y="0"/>
                </a:lnTo>
                <a:lnTo>
                  <a:pt x="12" y="0"/>
                </a:lnTo>
                <a:lnTo>
                  <a:pt x="4" y="16"/>
                </a:lnTo>
                <a:lnTo>
                  <a:pt x="4" y="10"/>
                </a:lnTo>
                <a:lnTo>
                  <a:pt x="0" y="10"/>
                </a:lnTo>
                <a:lnTo>
                  <a:pt x="0" y="7"/>
                </a:lnTo>
                <a:lnTo>
                  <a:pt x="4" y="16"/>
                </a:lnTo>
                <a:lnTo>
                  <a:pt x="16" y="3"/>
                </a:lnTo>
              </a:path>
            </a:pathLst>
          </a:custGeom>
          <a:solidFill>
            <a:srgbClr val="000000"/>
          </a:solidFill>
          <a:ln w="9525" cap="rnd">
            <a:noFill/>
            <a:round/>
            <a:headEnd/>
            <a:tailEnd/>
          </a:ln>
          <a:effectLst/>
        </p:spPr>
        <p:txBody>
          <a:bodyPr/>
          <a:lstStyle/>
          <a:p>
            <a:endParaRPr lang="en-US"/>
          </a:p>
        </p:txBody>
      </p:sp>
      <p:sp>
        <p:nvSpPr>
          <p:cNvPr id="39471" name="Freeform 559"/>
          <p:cNvSpPr>
            <a:spLocks/>
          </p:cNvSpPr>
          <p:nvPr/>
        </p:nvSpPr>
        <p:spPr bwMode="auto">
          <a:xfrm>
            <a:off x="3117850" y="2254250"/>
            <a:ext cx="31750" cy="31750"/>
          </a:xfrm>
          <a:custGeom>
            <a:avLst/>
            <a:gdLst/>
            <a:ahLst/>
            <a:cxnLst>
              <a:cxn ang="0">
                <a:pos x="8" y="0"/>
              </a:cxn>
              <a:cxn ang="0">
                <a:pos x="13" y="13"/>
              </a:cxn>
              <a:cxn ang="0">
                <a:pos x="13" y="10"/>
              </a:cxn>
              <a:cxn ang="0">
                <a:pos x="16" y="5"/>
              </a:cxn>
              <a:cxn ang="0">
                <a:pos x="16" y="2"/>
              </a:cxn>
              <a:cxn ang="0">
                <a:pos x="13" y="2"/>
              </a:cxn>
              <a:cxn ang="0">
                <a:pos x="13" y="0"/>
              </a:cxn>
              <a:cxn ang="0">
                <a:pos x="5" y="10"/>
              </a:cxn>
              <a:cxn ang="0">
                <a:pos x="2" y="10"/>
              </a:cxn>
              <a:cxn ang="0">
                <a:pos x="2" y="5"/>
              </a:cxn>
              <a:cxn ang="0">
                <a:pos x="8" y="16"/>
              </a:cxn>
              <a:cxn ang="0">
                <a:pos x="2" y="5"/>
              </a:cxn>
              <a:cxn ang="0">
                <a:pos x="0" y="16"/>
              </a:cxn>
              <a:cxn ang="0">
                <a:pos x="8" y="16"/>
              </a:cxn>
              <a:cxn ang="0">
                <a:pos x="8" y="0"/>
              </a:cxn>
            </a:cxnLst>
            <a:rect l="0" t="0" r="r" b="b"/>
            <a:pathLst>
              <a:path w="17" h="17">
                <a:moveTo>
                  <a:pt x="8" y="0"/>
                </a:moveTo>
                <a:lnTo>
                  <a:pt x="13" y="13"/>
                </a:lnTo>
                <a:lnTo>
                  <a:pt x="13" y="10"/>
                </a:lnTo>
                <a:lnTo>
                  <a:pt x="16" y="5"/>
                </a:lnTo>
                <a:lnTo>
                  <a:pt x="16" y="2"/>
                </a:lnTo>
                <a:lnTo>
                  <a:pt x="13" y="2"/>
                </a:lnTo>
                <a:lnTo>
                  <a:pt x="13" y="0"/>
                </a:lnTo>
                <a:lnTo>
                  <a:pt x="5" y="10"/>
                </a:lnTo>
                <a:lnTo>
                  <a:pt x="2" y="10"/>
                </a:lnTo>
                <a:lnTo>
                  <a:pt x="2" y="5"/>
                </a:lnTo>
                <a:lnTo>
                  <a:pt x="8" y="16"/>
                </a:lnTo>
                <a:lnTo>
                  <a:pt x="2" y="5"/>
                </a:lnTo>
                <a:lnTo>
                  <a:pt x="0" y="16"/>
                </a:lnTo>
                <a:lnTo>
                  <a:pt x="8" y="16"/>
                </a:lnTo>
                <a:lnTo>
                  <a:pt x="8" y="0"/>
                </a:lnTo>
              </a:path>
            </a:pathLst>
          </a:custGeom>
          <a:solidFill>
            <a:srgbClr val="000000"/>
          </a:solidFill>
          <a:ln w="9525" cap="rnd">
            <a:noFill/>
            <a:round/>
            <a:headEnd/>
            <a:tailEnd/>
          </a:ln>
          <a:effectLst/>
        </p:spPr>
        <p:txBody>
          <a:bodyPr/>
          <a:lstStyle/>
          <a:p>
            <a:endParaRPr lang="en-US"/>
          </a:p>
        </p:txBody>
      </p:sp>
      <p:sp>
        <p:nvSpPr>
          <p:cNvPr id="39472" name="Freeform 560"/>
          <p:cNvSpPr>
            <a:spLocks/>
          </p:cNvSpPr>
          <p:nvPr/>
        </p:nvSpPr>
        <p:spPr bwMode="auto">
          <a:xfrm>
            <a:off x="3128963" y="2254250"/>
            <a:ext cx="31750" cy="31750"/>
          </a:xfrm>
          <a:custGeom>
            <a:avLst/>
            <a:gdLst/>
            <a:ahLst/>
            <a:cxnLst>
              <a:cxn ang="0">
                <a:pos x="10" y="0"/>
              </a:cxn>
              <a:cxn ang="0">
                <a:pos x="5" y="0"/>
              </a:cxn>
              <a:cxn ang="0">
                <a:pos x="0" y="0"/>
              </a:cxn>
              <a:cxn ang="0">
                <a:pos x="0" y="16"/>
              </a:cxn>
              <a:cxn ang="0">
                <a:pos x="5" y="16"/>
              </a:cxn>
              <a:cxn ang="0">
                <a:pos x="10" y="16"/>
              </a:cxn>
              <a:cxn ang="0">
                <a:pos x="10" y="13"/>
              </a:cxn>
              <a:cxn ang="0">
                <a:pos x="16" y="13"/>
              </a:cxn>
              <a:cxn ang="0">
                <a:pos x="10" y="0"/>
              </a:cxn>
            </a:cxnLst>
            <a:rect l="0" t="0" r="r" b="b"/>
            <a:pathLst>
              <a:path w="17" h="17">
                <a:moveTo>
                  <a:pt x="10" y="0"/>
                </a:moveTo>
                <a:lnTo>
                  <a:pt x="5" y="0"/>
                </a:lnTo>
                <a:lnTo>
                  <a:pt x="0" y="0"/>
                </a:lnTo>
                <a:lnTo>
                  <a:pt x="0" y="16"/>
                </a:lnTo>
                <a:lnTo>
                  <a:pt x="5" y="16"/>
                </a:lnTo>
                <a:lnTo>
                  <a:pt x="10" y="16"/>
                </a:lnTo>
                <a:lnTo>
                  <a:pt x="10" y="13"/>
                </a:lnTo>
                <a:lnTo>
                  <a:pt x="16" y="13"/>
                </a:lnTo>
                <a:lnTo>
                  <a:pt x="10" y="0"/>
                </a:lnTo>
              </a:path>
            </a:pathLst>
          </a:custGeom>
          <a:solidFill>
            <a:srgbClr val="000000"/>
          </a:solidFill>
          <a:ln w="9525" cap="rnd">
            <a:noFill/>
            <a:round/>
            <a:headEnd/>
            <a:tailEnd/>
          </a:ln>
          <a:effectLst/>
        </p:spPr>
        <p:txBody>
          <a:bodyPr/>
          <a:lstStyle/>
          <a:p>
            <a:endParaRPr lang="en-US"/>
          </a:p>
        </p:txBody>
      </p:sp>
      <p:sp>
        <p:nvSpPr>
          <p:cNvPr id="39473" name="Freeform 561"/>
          <p:cNvSpPr>
            <a:spLocks/>
          </p:cNvSpPr>
          <p:nvPr/>
        </p:nvSpPr>
        <p:spPr bwMode="auto">
          <a:xfrm>
            <a:off x="3135313" y="2254250"/>
            <a:ext cx="31750" cy="31750"/>
          </a:xfrm>
          <a:custGeom>
            <a:avLst/>
            <a:gdLst/>
            <a:ahLst/>
            <a:cxnLst>
              <a:cxn ang="0">
                <a:pos x="4" y="0"/>
              </a:cxn>
              <a:cxn ang="0">
                <a:pos x="0" y="0"/>
              </a:cxn>
              <a:cxn ang="0">
                <a:pos x="4" y="16"/>
              </a:cxn>
              <a:cxn ang="0">
                <a:pos x="11" y="16"/>
              </a:cxn>
              <a:cxn ang="0">
                <a:pos x="16" y="16"/>
              </a:cxn>
              <a:cxn ang="0">
                <a:pos x="16" y="12"/>
              </a:cxn>
              <a:cxn ang="0">
                <a:pos x="4" y="0"/>
              </a:cxn>
            </a:cxnLst>
            <a:rect l="0" t="0" r="r" b="b"/>
            <a:pathLst>
              <a:path w="17" h="17">
                <a:moveTo>
                  <a:pt x="4" y="0"/>
                </a:moveTo>
                <a:lnTo>
                  <a:pt x="0" y="0"/>
                </a:lnTo>
                <a:lnTo>
                  <a:pt x="4" y="16"/>
                </a:lnTo>
                <a:lnTo>
                  <a:pt x="11" y="16"/>
                </a:lnTo>
                <a:lnTo>
                  <a:pt x="16" y="16"/>
                </a:lnTo>
                <a:lnTo>
                  <a:pt x="16" y="12"/>
                </a:lnTo>
                <a:lnTo>
                  <a:pt x="4" y="0"/>
                </a:lnTo>
              </a:path>
            </a:pathLst>
          </a:custGeom>
          <a:solidFill>
            <a:srgbClr val="000000"/>
          </a:solidFill>
          <a:ln w="9525" cap="rnd">
            <a:noFill/>
            <a:round/>
            <a:headEnd/>
            <a:tailEnd/>
          </a:ln>
          <a:effectLst/>
        </p:spPr>
        <p:txBody>
          <a:bodyPr/>
          <a:lstStyle/>
          <a:p>
            <a:endParaRPr lang="en-US"/>
          </a:p>
        </p:txBody>
      </p:sp>
      <p:sp>
        <p:nvSpPr>
          <p:cNvPr id="39474" name="Freeform 562"/>
          <p:cNvSpPr>
            <a:spLocks/>
          </p:cNvSpPr>
          <p:nvPr/>
        </p:nvSpPr>
        <p:spPr bwMode="auto">
          <a:xfrm>
            <a:off x="3140075" y="2247900"/>
            <a:ext cx="34925" cy="30163"/>
          </a:xfrm>
          <a:custGeom>
            <a:avLst/>
            <a:gdLst/>
            <a:ahLst/>
            <a:cxnLst>
              <a:cxn ang="0">
                <a:pos x="5" y="11"/>
              </a:cxn>
              <a:cxn ang="0">
                <a:pos x="9" y="0"/>
              </a:cxn>
              <a:cxn ang="0">
                <a:pos x="7" y="0"/>
              </a:cxn>
              <a:cxn ang="0">
                <a:pos x="7" y="2"/>
              </a:cxn>
              <a:cxn ang="0">
                <a:pos x="5" y="2"/>
              </a:cxn>
              <a:cxn ang="0">
                <a:pos x="3" y="2"/>
              </a:cxn>
              <a:cxn ang="0">
                <a:pos x="3" y="5"/>
              </a:cxn>
              <a:cxn ang="0">
                <a:pos x="0" y="5"/>
              </a:cxn>
              <a:cxn ang="0">
                <a:pos x="5" y="16"/>
              </a:cxn>
              <a:cxn ang="0">
                <a:pos x="7" y="16"/>
              </a:cxn>
              <a:cxn ang="0">
                <a:pos x="9" y="16"/>
              </a:cxn>
              <a:cxn ang="0">
                <a:pos x="11" y="16"/>
              </a:cxn>
              <a:cxn ang="0">
                <a:pos x="11" y="11"/>
              </a:cxn>
              <a:cxn ang="0">
                <a:pos x="13" y="2"/>
              </a:cxn>
              <a:cxn ang="0">
                <a:pos x="11" y="11"/>
              </a:cxn>
              <a:cxn ang="0">
                <a:pos x="18" y="11"/>
              </a:cxn>
              <a:cxn ang="0">
                <a:pos x="13" y="2"/>
              </a:cxn>
              <a:cxn ang="0">
                <a:pos x="5" y="11"/>
              </a:cxn>
            </a:cxnLst>
            <a:rect l="0" t="0" r="r" b="b"/>
            <a:pathLst>
              <a:path w="19" h="17">
                <a:moveTo>
                  <a:pt x="5" y="11"/>
                </a:moveTo>
                <a:lnTo>
                  <a:pt x="9" y="0"/>
                </a:lnTo>
                <a:lnTo>
                  <a:pt x="7" y="0"/>
                </a:lnTo>
                <a:lnTo>
                  <a:pt x="7" y="2"/>
                </a:lnTo>
                <a:lnTo>
                  <a:pt x="5" y="2"/>
                </a:lnTo>
                <a:lnTo>
                  <a:pt x="3" y="2"/>
                </a:lnTo>
                <a:lnTo>
                  <a:pt x="3" y="5"/>
                </a:lnTo>
                <a:lnTo>
                  <a:pt x="0" y="5"/>
                </a:lnTo>
                <a:lnTo>
                  <a:pt x="5" y="16"/>
                </a:lnTo>
                <a:lnTo>
                  <a:pt x="7" y="16"/>
                </a:lnTo>
                <a:lnTo>
                  <a:pt x="9" y="16"/>
                </a:lnTo>
                <a:lnTo>
                  <a:pt x="11" y="16"/>
                </a:lnTo>
                <a:lnTo>
                  <a:pt x="11" y="11"/>
                </a:lnTo>
                <a:lnTo>
                  <a:pt x="13" y="2"/>
                </a:lnTo>
                <a:lnTo>
                  <a:pt x="11" y="11"/>
                </a:lnTo>
                <a:lnTo>
                  <a:pt x="18" y="11"/>
                </a:lnTo>
                <a:lnTo>
                  <a:pt x="13" y="2"/>
                </a:lnTo>
                <a:lnTo>
                  <a:pt x="5" y="11"/>
                </a:lnTo>
              </a:path>
            </a:pathLst>
          </a:custGeom>
          <a:solidFill>
            <a:srgbClr val="000000"/>
          </a:solidFill>
          <a:ln w="9525" cap="rnd">
            <a:noFill/>
            <a:round/>
            <a:headEnd/>
            <a:tailEnd/>
          </a:ln>
          <a:effectLst/>
        </p:spPr>
        <p:txBody>
          <a:bodyPr/>
          <a:lstStyle/>
          <a:p>
            <a:endParaRPr lang="en-US"/>
          </a:p>
        </p:txBody>
      </p:sp>
      <p:sp>
        <p:nvSpPr>
          <p:cNvPr id="39475" name="Freeform 563"/>
          <p:cNvSpPr>
            <a:spLocks/>
          </p:cNvSpPr>
          <p:nvPr/>
        </p:nvSpPr>
        <p:spPr bwMode="auto">
          <a:xfrm>
            <a:off x="3140075" y="2243138"/>
            <a:ext cx="31750" cy="31750"/>
          </a:xfrm>
          <a:custGeom>
            <a:avLst/>
            <a:gdLst/>
            <a:ahLst/>
            <a:cxnLst>
              <a:cxn ang="0">
                <a:pos x="0" y="6"/>
              </a:cxn>
              <a:cxn ang="0">
                <a:pos x="3" y="6"/>
              </a:cxn>
              <a:cxn ang="0">
                <a:pos x="3" y="9"/>
              </a:cxn>
              <a:cxn ang="0">
                <a:pos x="6" y="9"/>
              </a:cxn>
              <a:cxn ang="0">
                <a:pos x="6" y="12"/>
              </a:cxn>
              <a:cxn ang="0">
                <a:pos x="6" y="16"/>
              </a:cxn>
              <a:cxn ang="0">
                <a:pos x="16" y="6"/>
              </a:cxn>
              <a:cxn ang="0">
                <a:pos x="13" y="6"/>
              </a:cxn>
              <a:cxn ang="0">
                <a:pos x="13" y="3"/>
              </a:cxn>
              <a:cxn ang="0">
                <a:pos x="11" y="0"/>
              </a:cxn>
              <a:cxn ang="0">
                <a:pos x="0" y="6"/>
              </a:cxn>
            </a:cxnLst>
            <a:rect l="0" t="0" r="r" b="b"/>
            <a:pathLst>
              <a:path w="17" h="17">
                <a:moveTo>
                  <a:pt x="0" y="6"/>
                </a:moveTo>
                <a:lnTo>
                  <a:pt x="3" y="6"/>
                </a:lnTo>
                <a:lnTo>
                  <a:pt x="3" y="9"/>
                </a:lnTo>
                <a:lnTo>
                  <a:pt x="6" y="9"/>
                </a:lnTo>
                <a:lnTo>
                  <a:pt x="6" y="12"/>
                </a:lnTo>
                <a:lnTo>
                  <a:pt x="6" y="16"/>
                </a:lnTo>
                <a:lnTo>
                  <a:pt x="16" y="6"/>
                </a:lnTo>
                <a:lnTo>
                  <a:pt x="13" y="6"/>
                </a:lnTo>
                <a:lnTo>
                  <a:pt x="13" y="3"/>
                </a:lnTo>
                <a:lnTo>
                  <a:pt x="11" y="0"/>
                </a:lnTo>
                <a:lnTo>
                  <a:pt x="0" y="6"/>
                </a:lnTo>
              </a:path>
            </a:pathLst>
          </a:custGeom>
          <a:solidFill>
            <a:srgbClr val="000000"/>
          </a:solidFill>
          <a:ln w="9525" cap="rnd">
            <a:noFill/>
            <a:round/>
            <a:headEnd/>
            <a:tailEnd/>
          </a:ln>
          <a:effectLst/>
        </p:spPr>
        <p:txBody>
          <a:bodyPr/>
          <a:lstStyle/>
          <a:p>
            <a:endParaRPr lang="en-US"/>
          </a:p>
        </p:txBody>
      </p:sp>
      <p:sp>
        <p:nvSpPr>
          <p:cNvPr id="39476" name="Freeform 564"/>
          <p:cNvSpPr>
            <a:spLocks/>
          </p:cNvSpPr>
          <p:nvPr/>
        </p:nvSpPr>
        <p:spPr bwMode="auto">
          <a:xfrm>
            <a:off x="3140075" y="2236788"/>
            <a:ext cx="31750" cy="30162"/>
          </a:xfrm>
          <a:custGeom>
            <a:avLst/>
            <a:gdLst/>
            <a:ahLst/>
            <a:cxnLst>
              <a:cxn ang="0">
                <a:pos x="12" y="4"/>
              </a:cxn>
              <a:cxn ang="0">
                <a:pos x="5" y="16"/>
              </a:cxn>
              <a:cxn ang="0">
                <a:pos x="0" y="16"/>
              </a:cxn>
              <a:cxn ang="0">
                <a:pos x="16" y="8"/>
              </a:cxn>
              <a:cxn ang="0">
                <a:pos x="16" y="4"/>
              </a:cxn>
              <a:cxn ang="0">
                <a:pos x="12" y="4"/>
              </a:cxn>
              <a:cxn ang="0">
                <a:pos x="8" y="4"/>
              </a:cxn>
              <a:cxn ang="0">
                <a:pos x="8" y="0"/>
              </a:cxn>
              <a:cxn ang="0">
                <a:pos x="0" y="16"/>
              </a:cxn>
              <a:cxn ang="0">
                <a:pos x="12" y="4"/>
              </a:cxn>
            </a:cxnLst>
            <a:rect l="0" t="0" r="r" b="b"/>
            <a:pathLst>
              <a:path w="17" h="17">
                <a:moveTo>
                  <a:pt x="12" y="4"/>
                </a:moveTo>
                <a:lnTo>
                  <a:pt x="5" y="16"/>
                </a:lnTo>
                <a:lnTo>
                  <a:pt x="0" y="16"/>
                </a:lnTo>
                <a:lnTo>
                  <a:pt x="16" y="8"/>
                </a:lnTo>
                <a:lnTo>
                  <a:pt x="16" y="4"/>
                </a:lnTo>
                <a:lnTo>
                  <a:pt x="12" y="4"/>
                </a:lnTo>
                <a:lnTo>
                  <a:pt x="8" y="4"/>
                </a:lnTo>
                <a:lnTo>
                  <a:pt x="8" y="0"/>
                </a:lnTo>
                <a:lnTo>
                  <a:pt x="0" y="16"/>
                </a:lnTo>
                <a:lnTo>
                  <a:pt x="12" y="4"/>
                </a:lnTo>
              </a:path>
            </a:pathLst>
          </a:custGeom>
          <a:solidFill>
            <a:srgbClr val="000000"/>
          </a:solidFill>
          <a:ln w="9525" cap="rnd">
            <a:noFill/>
            <a:round/>
            <a:headEnd/>
            <a:tailEnd/>
          </a:ln>
          <a:effectLst/>
        </p:spPr>
        <p:txBody>
          <a:bodyPr/>
          <a:lstStyle/>
          <a:p>
            <a:endParaRPr lang="en-US"/>
          </a:p>
        </p:txBody>
      </p:sp>
      <p:sp>
        <p:nvSpPr>
          <p:cNvPr id="39477" name="Freeform 565"/>
          <p:cNvSpPr>
            <a:spLocks/>
          </p:cNvSpPr>
          <p:nvPr/>
        </p:nvSpPr>
        <p:spPr bwMode="auto">
          <a:xfrm>
            <a:off x="3140075" y="2239963"/>
            <a:ext cx="31750" cy="30162"/>
          </a:xfrm>
          <a:custGeom>
            <a:avLst/>
            <a:gdLst/>
            <a:ahLst/>
            <a:cxnLst>
              <a:cxn ang="0">
                <a:pos x="7" y="16"/>
              </a:cxn>
              <a:cxn ang="0">
                <a:pos x="11" y="8"/>
              </a:cxn>
              <a:cxn ang="0">
                <a:pos x="9" y="8"/>
              </a:cxn>
              <a:cxn ang="0">
                <a:pos x="9" y="5"/>
              </a:cxn>
              <a:cxn ang="0">
                <a:pos x="9" y="2"/>
              </a:cxn>
              <a:cxn ang="0">
                <a:pos x="7" y="0"/>
              </a:cxn>
              <a:cxn ang="0">
                <a:pos x="0" y="8"/>
              </a:cxn>
              <a:cxn ang="0">
                <a:pos x="0" y="10"/>
              </a:cxn>
              <a:cxn ang="0">
                <a:pos x="3" y="10"/>
              </a:cxn>
              <a:cxn ang="0">
                <a:pos x="3" y="13"/>
              </a:cxn>
              <a:cxn ang="0">
                <a:pos x="7" y="5"/>
              </a:cxn>
              <a:cxn ang="0">
                <a:pos x="7" y="16"/>
              </a:cxn>
              <a:cxn ang="0">
                <a:pos x="16" y="16"/>
              </a:cxn>
              <a:cxn ang="0">
                <a:pos x="11" y="8"/>
              </a:cxn>
              <a:cxn ang="0">
                <a:pos x="7" y="16"/>
              </a:cxn>
            </a:cxnLst>
            <a:rect l="0" t="0" r="r" b="b"/>
            <a:pathLst>
              <a:path w="17" h="17">
                <a:moveTo>
                  <a:pt x="7" y="16"/>
                </a:moveTo>
                <a:lnTo>
                  <a:pt x="11" y="8"/>
                </a:lnTo>
                <a:lnTo>
                  <a:pt x="9" y="8"/>
                </a:lnTo>
                <a:lnTo>
                  <a:pt x="9" y="5"/>
                </a:lnTo>
                <a:lnTo>
                  <a:pt x="9" y="2"/>
                </a:lnTo>
                <a:lnTo>
                  <a:pt x="7" y="0"/>
                </a:lnTo>
                <a:lnTo>
                  <a:pt x="0" y="8"/>
                </a:lnTo>
                <a:lnTo>
                  <a:pt x="0" y="10"/>
                </a:lnTo>
                <a:lnTo>
                  <a:pt x="3" y="10"/>
                </a:lnTo>
                <a:lnTo>
                  <a:pt x="3" y="13"/>
                </a:lnTo>
                <a:lnTo>
                  <a:pt x="7" y="5"/>
                </a:lnTo>
                <a:lnTo>
                  <a:pt x="7" y="16"/>
                </a:lnTo>
                <a:lnTo>
                  <a:pt x="16" y="16"/>
                </a:lnTo>
                <a:lnTo>
                  <a:pt x="11" y="8"/>
                </a:lnTo>
                <a:lnTo>
                  <a:pt x="7" y="16"/>
                </a:lnTo>
              </a:path>
            </a:pathLst>
          </a:custGeom>
          <a:solidFill>
            <a:srgbClr val="000000"/>
          </a:solidFill>
          <a:ln w="9525" cap="rnd">
            <a:noFill/>
            <a:round/>
            <a:headEnd/>
            <a:tailEnd/>
          </a:ln>
          <a:effectLst/>
        </p:spPr>
        <p:txBody>
          <a:bodyPr/>
          <a:lstStyle/>
          <a:p>
            <a:endParaRPr lang="en-US"/>
          </a:p>
        </p:txBody>
      </p:sp>
      <p:sp>
        <p:nvSpPr>
          <p:cNvPr id="39478" name="Freeform 566"/>
          <p:cNvSpPr>
            <a:spLocks/>
          </p:cNvSpPr>
          <p:nvPr/>
        </p:nvSpPr>
        <p:spPr bwMode="auto">
          <a:xfrm>
            <a:off x="3140075" y="2247900"/>
            <a:ext cx="31750" cy="30163"/>
          </a:xfrm>
          <a:custGeom>
            <a:avLst/>
            <a:gdLst/>
            <a:ahLst/>
            <a:cxnLst>
              <a:cxn ang="0">
                <a:pos x="0" y="16"/>
              </a:cxn>
              <a:cxn ang="0">
                <a:pos x="6" y="16"/>
              </a:cxn>
              <a:cxn ang="0">
                <a:pos x="6" y="11"/>
              </a:cxn>
              <a:cxn ang="0">
                <a:pos x="11" y="11"/>
              </a:cxn>
              <a:cxn ang="0">
                <a:pos x="16" y="11"/>
              </a:cxn>
              <a:cxn ang="0">
                <a:pos x="16" y="0"/>
              </a:cxn>
              <a:cxn ang="0">
                <a:pos x="11" y="0"/>
              </a:cxn>
              <a:cxn ang="0">
                <a:pos x="6" y="0"/>
              </a:cxn>
              <a:cxn ang="0">
                <a:pos x="0" y="0"/>
              </a:cxn>
              <a:cxn ang="0">
                <a:pos x="0" y="16"/>
              </a:cxn>
            </a:cxnLst>
            <a:rect l="0" t="0" r="r" b="b"/>
            <a:pathLst>
              <a:path w="17" h="17">
                <a:moveTo>
                  <a:pt x="0" y="16"/>
                </a:moveTo>
                <a:lnTo>
                  <a:pt x="6" y="16"/>
                </a:lnTo>
                <a:lnTo>
                  <a:pt x="6" y="11"/>
                </a:lnTo>
                <a:lnTo>
                  <a:pt x="11" y="11"/>
                </a:lnTo>
                <a:lnTo>
                  <a:pt x="16" y="11"/>
                </a:lnTo>
                <a:lnTo>
                  <a:pt x="16" y="0"/>
                </a:lnTo>
                <a:lnTo>
                  <a:pt x="11" y="0"/>
                </a:lnTo>
                <a:lnTo>
                  <a:pt x="6" y="0"/>
                </a:lnTo>
                <a:lnTo>
                  <a:pt x="0" y="0"/>
                </a:lnTo>
                <a:lnTo>
                  <a:pt x="0" y="16"/>
                </a:lnTo>
              </a:path>
            </a:pathLst>
          </a:custGeom>
          <a:solidFill>
            <a:srgbClr val="000000"/>
          </a:solidFill>
          <a:ln w="9525" cap="rnd">
            <a:noFill/>
            <a:round/>
            <a:headEnd/>
            <a:tailEnd/>
          </a:ln>
          <a:effectLst/>
        </p:spPr>
        <p:txBody>
          <a:bodyPr/>
          <a:lstStyle/>
          <a:p>
            <a:endParaRPr lang="en-US"/>
          </a:p>
        </p:txBody>
      </p:sp>
      <p:sp>
        <p:nvSpPr>
          <p:cNvPr id="39479" name="Freeform 567"/>
          <p:cNvSpPr>
            <a:spLocks/>
          </p:cNvSpPr>
          <p:nvPr/>
        </p:nvSpPr>
        <p:spPr bwMode="auto">
          <a:xfrm>
            <a:off x="3128963" y="2247900"/>
            <a:ext cx="31750" cy="30163"/>
          </a:xfrm>
          <a:custGeom>
            <a:avLst/>
            <a:gdLst/>
            <a:ahLst/>
            <a:cxnLst>
              <a:cxn ang="0">
                <a:pos x="0" y="11"/>
              </a:cxn>
              <a:cxn ang="0">
                <a:pos x="0" y="8"/>
              </a:cxn>
              <a:cxn ang="0">
                <a:pos x="0" y="11"/>
              </a:cxn>
              <a:cxn ang="0">
                <a:pos x="3" y="11"/>
              </a:cxn>
              <a:cxn ang="0">
                <a:pos x="7" y="11"/>
              </a:cxn>
              <a:cxn ang="0">
                <a:pos x="7" y="16"/>
              </a:cxn>
              <a:cxn ang="0">
                <a:pos x="10" y="16"/>
              </a:cxn>
              <a:cxn ang="0">
                <a:pos x="10" y="0"/>
              </a:cxn>
              <a:cxn ang="0">
                <a:pos x="10" y="2"/>
              </a:cxn>
              <a:cxn ang="0">
                <a:pos x="10" y="0"/>
              </a:cxn>
              <a:cxn ang="0">
                <a:pos x="10" y="2"/>
              </a:cxn>
              <a:cxn ang="0">
                <a:pos x="16" y="2"/>
              </a:cxn>
              <a:cxn ang="0">
                <a:pos x="10" y="2"/>
              </a:cxn>
              <a:cxn ang="0">
                <a:pos x="0" y="11"/>
              </a:cxn>
            </a:cxnLst>
            <a:rect l="0" t="0" r="r" b="b"/>
            <a:pathLst>
              <a:path w="17" h="17">
                <a:moveTo>
                  <a:pt x="0" y="11"/>
                </a:moveTo>
                <a:lnTo>
                  <a:pt x="0" y="8"/>
                </a:lnTo>
                <a:lnTo>
                  <a:pt x="0" y="11"/>
                </a:lnTo>
                <a:lnTo>
                  <a:pt x="3" y="11"/>
                </a:lnTo>
                <a:lnTo>
                  <a:pt x="7" y="11"/>
                </a:lnTo>
                <a:lnTo>
                  <a:pt x="7" y="16"/>
                </a:lnTo>
                <a:lnTo>
                  <a:pt x="10" y="16"/>
                </a:lnTo>
                <a:lnTo>
                  <a:pt x="10" y="0"/>
                </a:lnTo>
                <a:lnTo>
                  <a:pt x="10" y="2"/>
                </a:lnTo>
                <a:lnTo>
                  <a:pt x="10" y="0"/>
                </a:lnTo>
                <a:lnTo>
                  <a:pt x="10" y="2"/>
                </a:lnTo>
                <a:lnTo>
                  <a:pt x="16" y="2"/>
                </a:lnTo>
                <a:lnTo>
                  <a:pt x="10" y="2"/>
                </a:lnTo>
                <a:lnTo>
                  <a:pt x="0" y="11"/>
                </a:lnTo>
              </a:path>
            </a:pathLst>
          </a:custGeom>
          <a:solidFill>
            <a:srgbClr val="000000"/>
          </a:solidFill>
          <a:ln w="9525" cap="rnd">
            <a:noFill/>
            <a:round/>
            <a:headEnd/>
            <a:tailEnd/>
          </a:ln>
          <a:effectLst/>
        </p:spPr>
        <p:txBody>
          <a:bodyPr/>
          <a:lstStyle/>
          <a:p>
            <a:endParaRPr lang="en-US"/>
          </a:p>
        </p:txBody>
      </p:sp>
      <p:sp>
        <p:nvSpPr>
          <p:cNvPr id="39480" name="Freeform 568"/>
          <p:cNvSpPr>
            <a:spLocks/>
          </p:cNvSpPr>
          <p:nvPr/>
        </p:nvSpPr>
        <p:spPr bwMode="auto">
          <a:xfrm>
            <a:off x="3124200" y="2243138"/>
            <a:ext cx="31750" cy="31750"/>
          </a:xfrm>
          <a:custGeom>
            <a:avLst/>
            <a:gdLst/>
            <a:ahLst/>
            <a:cxnLst>
              <a:cxn ang="0">
                <a:pos x="5" y="12"/>
              </a:cxn>
              <a:cxn ang="0">
                <a:pos x="0" y="6"/>
              </a:cxn>
              <a:cxn ang="0">
                <a:pos x="0" y="9"/>
              </a:cxn>
              <a:cxn ang="0">
                <a:pos x="2" y="9"/>
              </a:cxn>
              <a:cxn ang="0">
                <a:pos x="2" y="12"/>
              </a:cxn>
              <a:cxn ang="0">
                <a:pos x="2" y="16"/>
              </a:cxn>
              <a:cxn ang="0">
                <a:pos x="11" y="6"/>
              </a:cxn>
              <a:cxn ang="0">
                <a:pos x="16" y="6"/>
              </a:cxn>
              <a:cxn ang="0">
                <a:pos x="8" y="0"/>
              </a:cxn>
              <a:cxn ang="0">
                <a:pos x="5" y="12"/>
              </a:cxn>
            </a:cxnLst>
            <a:rect l="0" t="0" r="r" b="b"/>
            <a:pathLst>
              <a:path w="17" h="17">
                <a:moveTo>
                  <a:pt x="5" y="12"/>
                </a:moveTo>
                <a:lnTo>
                  <a:pt x="0" y="6"/>
                </a:lnTo>
                <a:lnTo>
                  <a:pt x="0" y="9"/>
                </a:lnTo>
                <a:lnTo>
                  <a:pt x="2" y="9"/>
                </a:lnTo>
                <a:lnTo>
                  <a:pt x="2" y="12"/>
                </a:lnTo>
                <a:lnTo>
                  <a:pt x="2" y="16"/>
                </a:lnTo>
                <a:lnTo>
                  <a:pt x="11" y="6"/>
                </a:lnTo>
                <a:lnTo>
                  <a:pt x="16" y="6"/>
                </a:lnTo>
                <a:lnTo>
                  <a:pt x="8" y="0"/>
                </a:lnTo>
                <a:lnTo>
                  <a:pt x="5" y="12"/>
                </a:lnTo>
              </a:path>
            </a:pathLst>
          </a:custGeom>
          <a:solidFill>
            <a:srgbClr val="000000"/>
          </a:solidFill>
          <a:ln w="9525" cap="rnd">
            <a:noFill/>
            <a:round/>
            <a:headEnd/>
            <a:tailEnd/>
          </a:ln>
          <a:effectLst/>
        </p:spPr>
        <p:txBody>
          <a:bodyPr/>
          <a:lstStyle/>
          <a:p>
            <a:endParaRPr lang="en-US"/>
          </a:p>
        </p:txBody>
      </p:sp>
      <p:sp>
        <p:nvSpPr>
          <p:cNvPr id="39481" name="Freeform 569"/>
          <p:cNvSpPr>
            <a:spLocks/>
          </p:cNvSpPr>
          <p:nvPr/>
        </p:nvSpPr>
        <p:spPr bwMode="auto">
          <a:xfrm>
            <a:off x="3124200" y="2243138"/>
            <a:ext cx="31750" cy="31750"/>
          </a:xfrm>
          <a:custGeom>
            <a:avLst/>
            <a:gdLst/>
            <a:ahLst/>
            <a:cxnLst>
              <a:cxn ang="0">
                <a:pos x="0" y="12"/>
              </a:cxn>
              <a:cxn ang="0">
                <a:pos x="8" y="16"/>
              </a:cxn>
              <a:cxn ang="0">
                <a:pos x="4" y="16"/>
              </a:cxn>
              <a:cxn ang="0">
                <a:pos x="8" y="16"/>
              </a:cxn>
              <a:cxn ang="0">
                <a:pos x="12" y="0"/>
              </a:cxn>
              <a:cxn ang="0">
                <a:pos x="16" y="4"/>
              </a:cxn>
              <a:cxn ang="0">
                <a:pos x="16" y="0"/>
              </a:cxn>
              <a:cxn ang="0">
                <a:pos x="12" y="0"/>
              </a:cxn>
              <a:cxn ang="0">
                <a:pos x="8" y="0"/>
              </a:cxn>
              <a:cxn ang="0">
                <a:pos x="16" y="4"/>
              </a:cxn>
              <a:cxn ang="0">
                <a:pos x="0" y="12"/>
              </a:cxn>
            </a:cxnLst>
            <a:rect l="0" t="0" r="r" b="b"/>
            <a:pathLst>
              <a:path w="17" h="17">
                <a:moveTo>
                  <a:pt x="0" y="12"/>
                </a:moveTo>
                <a:lnTo>
                  <a:pt x="8" y="16"/>
                </a:lnTo>
                <a:lnTo>
                  <a:pt x="4" y="16"/>
                </a:lnTo>
                <a:lnTo>
                  <a:pt x="8" y="16"/>
                </a:lnTo>
                <a:lnTo>
                  <a:pt x="12" y="0"/>
                </a:lnTo>
                <a:lnTo>
                  <a:pt x="16" y="4"/>
                </a:lnTo>
                <a:lnTo>
                  <a:pt x="16" y="0"/>
                </a:lnTo>
                <a:lnTo>
                  <a:pt x="12" y="0"/>
                </a:lnTo>
                <a:lnTo>
                  <a:pt x="8" y="0"/>
                </a:lnTo>
                <a:lnTo>
                  <a:pt x="16" y="4"/>
                </a:lnTo>
                <a:lnTo>
                  <a:pt x="0" y="12"/>
                </a:lnTo>
              </a:path>
            </a:pathLst>
          </a:custGeom>
          <a:solidFill>
            <a:srgbClr val="000000"/>
          </a:solidFill>
          <a:ln w="9525" cap="rnd">
            <a:noFill/>
            <a:round/>
            <a:headEnd/>
            <a:tailEnd/>
          </a:ln>
          <a:effectLst/>
        </p:spPr>
        <p:txBody>
          <a:bodyPr/>
          <a:lstStyle/>
          <a:p>
            <a:endParaRPr lang="en-US"/>
          </a:p>
        </p:txBody>
      </p:sp>
      <p:sp>
        <p:nvSpPr>
          <p:cNvPr id="39482" name="Freeform 570"/>
          <p:cNvSpPr>
            <a:spLocks/>
          </p:cNvSpPr>
          <p:nvPr/>
        </p:nvSpPr>
        <p:spPr bwMode="auto">
          <a:xfrm>
            <a:off x="3124200" y="2243138"/>
            <a:ext cx="31750" cy="31750"/>
          </a:xfrm>
          <a:custGeom>
            <a:avLst/>
            <a:gdLst/>
            <a:ahLst/>
            <a:cxnLst>
              <a:cxn ang="0">
                <a:pos x="0" y="0"/>
              </a:cxn>
              <a:cxn ang="0">
                <a:pos x="4" y="16"/>
              </a:cxn>
              <a:cxn ang="0">
                <a:pos x="4" y="12"/>
              </a:cxn>
              <a:cxn ang="0">
                <a:pos x="0" y="12"/>
              </a:cxn>
              <a:cxn ang="0">
                <a:pos x="16" y="4"/>
              </a:cxn>
              <a:cxn ang="0">
                <a:pos x="12" y="0"/>
              </a:cxn>
              <a:cxn ang="0">
                <a:pos x="8" y="0"/>
              </a:cxn>
              <a:cxn ang="0">
                <a:pos x="4" y="0"/>
              </a:cxn>
              <a:cxn ang="0">
                <a:pos x="8" y="16"/>
              </a:cxn>
              <a:cxn ang="0">
                <a:pos x="0" y="0"/>
              </a:cxn>
            </a:cxnLst>
            <a:rect l="0" t="0" r="r" b="b"/>
            <a:pathLst>
              <a:path w="17" h="17">
                <a:moveTo>
                  <a:pt x="0" y="0"/>
                </a:moveTo>
                <a:lnTo>
                  <a:pt x="4" y="16"/>
                </a:lnTo>
                <a:lnTo>
                  <a:pt x="4" y="12"/>
                </a:lnTo>
                <a:lnTo>
                  <a:pt x="0" y="12"/>
                </a:lnTo>
                <a:lnTo>
                  <a:pt x="16" y="4"/>
                </a:lnTo>
                <a:lnTo>
                  <a:pt x="12" y="0"/>
                </a:lnTo>
                <a:lnTo>
                  <a:pt x="8" y="0"/>
                </a:lnTo>
                <a:lnTo>
                  <a:pt x="4" y="0"/>
                </a:lnTo>
                <a:lnTo>
                  <a:pt x="8" y="16"/>
                </a:lnTo>
                <a:lnTo>
                  <a:pt x="0" y="0"/>
                </a:lnTo>
              </a:path>
            </a:pathLst>
          </a:custGeom>
          <a:solidFill>
            <a:srgbClr val="000000"/>
          </a:solidFill>
          <a:ln w="9525" cap="rnd">
            <a:noFill/>
            <a:round/>
            <a:headEnd/>
            <a:tailEnd/>
          </a:ln>
          <a:effectLst/>
        </p:spPr>
        <p:txBody>
          <a:bodyPr/>
          <a:lstStyle/>
          <a:p>
            <a:endParaRPr lang="en-US"/>
          </a:p>
        </p:txBody>
      </p:sp>
      <p:sp>
        <p:nvSpPr>
          <p:cNvPr id="39483" name="Freeform 571"/>
          <p:cNvSpPr>
            <a:spLocks/>
          </p:cNvSpPr>
          <p:nvPr/>
        </p:nvSpPr>
        <p:spPr bwMode="auto">
          <a:xfrm>
            <a:off x="3121025" y="2243138"/>
            <a:ext cx="31750" cy="31750"/>
          </a:xfrm>
          <a:custGeom>
            <a:avLst/>
            <a:gdLst/>
            <a:ahLst/>
            <a:cxnLst>
              <a:cxn ang="0">
                <a:pos x="0" y="8"/>
              </a:cxn>
              <a:cxn ang="0">
                <a:pos x="0" y="12"/>
              </a:cxn>
              <a:cxn ang="0">
                <a:pos x="4" y="12"/>
              </a:cxn>
              <a:cxn ang="0">
                <a:pos x="4" y="16"/>
              </a:cxn>
              <a:cxn ang="0">
                <a:pos x="8" y="16"/>
              </a:cxn>
              <a:cxn ang="0">
                <a:pos x="0" y="4"/>
              </a:cxn>
              <a:cxn ang="0">
                <a:pos x="4" y="0"/>
              </a:cxn>
              <a:cxn ang="0">
                <a:pos x="12" y="16"/>
              </a:cxn>
              <a:cxn ang="0">
                <a:pos x="16" y="12"/>
              </a:cxn>
              <a:cxn ang="0">
                <a:pos x="16" y="8"/>
              </a:cxn>
              <a:cxn ang="0">
                <a:pos x="12" y="0"/>
              </a:cxn>
              <a:cxn ang="0">
                <a:pos x="8" y="0"/>
              </a:cxn>
              <a:cxn ang="0">
                <a:pos x="12" y="0"/>
              </a:cxn>
              <a:cxn ang="0">
                <a:pos x="16" y="4"/>
              </a:cxn>
              <a:cxn ang="0">
                <a:pos x="16" y="8"/>
              </a:cxn>
              <a:cxn ang="0">
                <a:pos x="0" y="8"/>
              </a:cxn>
            </a:cxnLst>
            <a:rect l="0" t="0" r="r" b="b"/>
            <a:pathLst>
              <a:path w="17" h="17">
                <a:moveTo>
                  <a:pt x="0" y="8"/>
                </a:moveTo>
                <a:lnTo>
                  <a:pt x="0" y="12"/>
                </a:lnTo>
                <a:lnTo>
                  <a:pt x="4" y="12"/>
                </a:lnTo>
                <a:lnTo>
                  <a:pt x="4" y="16"/>
                </a:lnTo>
                <a:lnTo>
                  <a:pt x="8" y="16"/>
                </a:lnTo>
                <a:lnTo>
                  <a:pt x="0" y="4"/>
                </a:lnTo>
                <a:lnTo>
                  <a:pt x="4" y="0"/>
                </a:lnTo>
                <a:lnTo>
                  <a:pt x="12" y="16"/>
                </a:lnTo>
                <a:lnTo>
                  <a:pt x="16" y="12"/>
                </a:lnTo>
                <a:lnTo>
                  <a:pt x="16" y="8"/>
                </a:lnTo>
                <a:lnTo>
                  <a:pt x="12" y="0"/>
                </a:lnTo>
                <a:lnTo>
                  <a:pt x="8" y="0"/>
                </a:lnTo>
                <a:lnTo>
                  <a:pt x="12" y="0"/>
                </a:lnTo>
                <a:lnTo>
                  <a:pt x="16" y="4"/>
                </a:lnTo>
                <a:lnTo>
                  <a:pt x="16" y="8"/>
                </a:lnTo>
                <a:lnTo>
                  <a:pt x="0" y="8"/>
                </a:lnTo>
              </a:path>
            </a:pathLst>
          </a:custGeom>
          <a:solidFill>
            <a:srgbClr val="000000"/>
          </a:solidFill>
          <a:ln w="9525" cap="rnd">
            <a:noFill/>
            <a:round/>
            <a:headEnd/>
            <a:tailEnd/>
          </a:ln>
          <a:effectLst/>
        </p:spPr>
        <p:txBody>
          <a:bodyPr/>
          <a:lstStyle/>
          <a:p>
            <a:endParaRPr lang="en-US"/>
          </a:p>
        </p:txBody>
      </p:sp>
      <p:sp>
        <p:nvSpPr>
          <p:cNvPr id="39484" name="Freeform 572"/>
          <p:cNvSpPr>
            <a:spLocks/>
          </p:cNvSpPr>
          <p:nvPr/>
        </p:nvSpPr>
        <p:spPr bwMode="auto">
          <a:xfrm>
            <a:off x="3121025" y="2239963"/>
            <a:ext cx="31750" cy="30162"/>
          </a:xfrm>
          <a:custGeom>
            <a:avLst/>
            <a:gdLst/>
            <a:ahLst/>
            <a:cxnLst>
              <a:cxn ang="0">
                <a:pos x="4" y="16"/>
              </a:cxn>
              <a:cxn ang="0">
                <a:pos x="0" y="12"/>
              </a:cxn>
              <a:cxn ang="0">
                <a:pos x="0" y="8"/>
              </a:cxn>
              <a:cxn ang="0">
                <a:pos x="0" y="12"/>
              </a:cxn>
              <a:cxn ang="0">
                <a:pos x="16" y="12"/>
              </a:cxn>
              <a:cxn ang="0">
                <a:pos x="16" y="8"/>
              </a:cxn>
              <a:cxn ang="0">
                <a:pos x="16" y="4"/>
              </a:cxn>
              <a:cxn ang="0">
                <a:pos x="12" y="0"/>
              </a:cxn>
              <a:cxn ang="0">
                <a:pos x="4" y="16"/>
              </a:cxn>
            </a:cxnLst>
            <a:rect l="0" t="0" r="r" b="b"/>
            <a:pathLst>
              <a:path w="17" h="17">
                <a:moveTo>
                  <a:pt x="4" y="16"/>
                </a:moveTo>
                <a:lnTo>
                  <a:pt x="0" y="12"/>
                </a:lnTo>
                <a:lnTo>
                  <a:pt x="0" y="8"/>
                </a:lnTo>
                <a:lnTo>
                  <a:pt x="0" y="12"/>
                </a:lnTo>
                <a:lnTo>
                  <a:pt x="16" y="12"/>
                </a:lnTo>
                <a:lnTo>
                  <a:pt x="16" y="8"/>
                </a:lnTo>
                <a:lnTo>
                  <a:pt x="16" y="4"/>
                </a:lnTo>
                <a:lnTo>
                  <a:pt x="12" y="0"/>
                </a:lnTo>
                <a:lnTo>
                  <a:pt x="4" y="16"/>
                </a:lnTo>
              </a:path>
            </a:pathLst>
          </a:custGeom>
          <a:solidFill>
            <a:srgbClr val="000000"/>
          </a:solidFill>
          <a:ln w="9525" cap="rnd">
            <a:noFill/>
            <a:round/>
            <a:headEnd/>
            <a:tailEnd/>
          </a:ln>
          <a:effectLst/>
        </p:spPr>
        <p:txBody>
          <a:bodyPr/>
          <a:lstStyle/>
          <a:p>
            <a:endParaRPr lang="en-US"/>
          </a:p>
        </p:txBody>
      </p:sp>
      <p:sp>
        <p:nvSpPr>
          <p:cNvPr id="39485" name="Freeform 573"/>
          <p:cNvSpPr>
            <a:spLocks/>
          </p:cNvSpPr>
          <p:nvPr/>
        </p:nvSpPr>
        <p:spPr bwMode="auto">
          <a:xfrm>
            <a:off x="3121025" y="2239963"/>
            <a:ext cx="31750" cy="30162"/>
          </a:xfrm>
          <a:custGeom>
            <a:avLst/>
            <a:gdLst/>
            <a:ahLst/>
            <a:cxnLst>
              <a:cxn ang="0">
                <a:pos x="5" y="12"/>
              </a:cxn>
              <a:cxn ang="0">
                <a:pos x="0" y="12"/>
              </a:cxn>
              <a:cxn ang="0">
                <a:pos x="5" y="16"/>
              </a:cxn>
              <a:cxn ang="0">
                <a:pos x="16" y="0"/>
              </a:cxn>
              <a:cxn ang="0">
                <a:pos x="16" y="4"/>
              </a:cxn>
              <a:cxn ang="0">
                <a:pos x="16" y="0"/>
              </a:cxn>
              <a:cxn ang="0">
                <a:pos x="10" y="0"/>
              </a:cxn>
              <a:cxn ang="0">
                <a:pos x="5" y="12"/>
              </a:cxn>
            </a:cxnLst>
            <a:rect l="0" t="0" r="r" b="b"/>
            <a:pathLst>
              <a:path w="17" h="17">
                <a:moveTo>
                  <a:pt x="5" y="12"/>
                </a:moveTo>
                <a:lnTo>
                  <a:pt x="0" y="12"/>
                </a:lnTo>
                <a:lnTo>
                  <a:pt x="5" y="16"/>
                </a:lnTo>
                <a:lnTo>
                  <a:pt x="16" y="0"/>
                </a:lnTo>
                <a:lnTo>
                  <a:pt x="16" y="4"/>
                </a:lnTo>
                <a:lnTo>
                  <a:pt x="16" y="0"/>
                </a:lnTo>
                <a:lnTo>
                  <a:pt x="10" y="0"/>
                </a:lnTo>
                <a:lnTo>
                  <a:pt x="5" y="12"/>
                </a:lnTo>
              </a:path>
            </a:pathLst>
          </a:custGeom>
          <a:solidFill>
            <a:srgbClr val="000000"/>
          </a:solidFill>
          <a:ln w="9525" cap="rnd">
            <a:noFill/>
            <a:round/>
            <a:headEnd/>
            <a:tailEnd/>
          </a:ln>
          <a:effectLst/>
        </p:spPr>
        <p:txBody>
          <a:bodyPr/>
          <a:lstStyle/>
          <a:p>
            <a:endParaRPr lang="en-US"/>
          </a:p>
        </p:txBody>
      </p:sp>
      <p:sp>
        <p:nvSpPr>
          <p:cNvPr id="39486" name="Freeform 574"/>
          <p:cNvSpPr>
            <a:spLocks/>
          </p:cNvSpPr>
          <p:nvPr/>
        </p:nvSpPr>
        <p:spPr bwMode="auto">
          <a:xfrm>
            <a:off x="3117850" y="2236788"/>
            <a:ext cx="31750" cy="30162"/>
          </a:xfrm>
          <a:custGeom>
            <a:avLst/>
            <a:gdLst/>
            <a:ahLst/>
            <a:cxnLst>
              <a:cxn ang="0">
                <a:pos x="0" y="16"/>
              </a:cxn>
              <a:cxn ang="0">
                <a:pos x="4" y="16"/>
              </a:cxn>
              <a:cxn ang="0">
                <a:pos x="0" y="12"/>
              </a:cxn>
              <a:cxn ang="0">
                <a:pos x="4" y="16"/>
              </a:cxn>
              <a:cxn ang="0">
                <a:pos x="8" y="16"/>
              </a:cxn>
              <a:cxn ang="0">
                <a:pos x="12" y="4"/>
              </a:cxn>
              <a:cxn ang="0">
                <a:pos x="16" y="4"/>
              </a:cxn>
              <a:cxn ang="0">
                <a:pos x="12" y="0"/>
              </a:cxn>
              <a:cxn ang="0">
                <a:pos x="0" y="16"/>
              </a:cxn>
            </a:cxnLst>
            <a:rect l="0" t="0" r="r" b="b"/>
            <a:pathLst>
              <a:path w="17" h="17">
                <a:moveTo>
                  <a:pt x="0" y="16"/>
                </a:moveTo>
                <a:lnTo>
                  <a:pt x="4" y="16"/>
                </a:lnTo>
                <a:lnTo>
                  <a:pt x="0" y="12"/>
                </a:lnTo>
                <a:lnTo>
                  <a:pt x="4" y="16"/>
                </a:lnTo>
                <a:lnTo>
                  <a:pt x="8" y="16"/>
                </a:lnTo>
                <a:lnTo>
                  <a:pt x="12" y="4"/>
                </a:lnTo>
                <a:lnTo>
                  <a:pt x="16" y="4"/>
                </a:lnTo>
                <a:lnTo>
                  <a:pt x="12" y="0"/>
                </a:lnTo>
                <a:lnTo>
                  <a:pt x="0" y="16"/>
                </a:lnTo>
              </a:path>
            </a:pathLst>
          </a:custGeom>
          <a:solidFill>
            <a:srgbClr val="000000"/>
          </a:solidFill>
          <a:ln w="9525" cap="rnd">
            <a:noFill/>
            <a:round/>
            <a:headEnd/>
            <a:tailEnd/>
          </a:ln>
          <a:effectLst/>
        </p:spPr>
        <p:txBody>
          <a:bodyPr/>
          <a:lstStyle/>
          <a:p>
            <a:endParaRPr lang="en-US"/>
          </a:p>
        </p:txBody>
      </p:sp>
      <p:sp>
        <p:nvSpPr>
          <p:cNvPr id="39487" name="Freeform 575"/>
          <p:cNvSpPr>
            <a:spLocks/>
          </p:cNvSpPr>
          <p:nvPr/>
        </p:nvSpPr>
        <p:spPr bwMode="auto">
          <a:xfrm>
            <a:off x="3108325" y="2224088"/>
            <a:ext cx="31750" cy="30162"/>
          </a:xfrm>
          <a:custGeom>
            <a:avLst/>
            <a:gdLst/>
            <a:ahLst/>
            <a:cxnLst>
              <a:cxn ang="0">
                <a:pos x="4" y="7"/>
              </a:cxn>
              <a:cxn ang="0">
                <a:pos x="0" y="7"/>
              </a:cxn>
              <a:cxn ang="0">
                <a:pos x="4" y="7"/>
              </a:cxn>
              <a:cxn ang="0">
                <a:pos x="4" y="9"/>
              </a:cxn>
              <a:cxn ang="0">
                <a:pos x="4" y="11"/>
              </a:cxn>
              <a:cxn ang="0">
                <a:pos x="7" y="11"/>
              </a:cxn>
              <a:cxn ang="0">
                <a:pos x="7" y="13"/>
              </a:cxn>
              <a:cxn ang="0">
                <a:pos x="7" y="16"/>
              </a:cxn>
              <a:cxn ang="0">
                <a:pos x="16" y="7"/>
              </a:cxn>
              <a:cxn ang="0">
                <a:pos x="16" y="9"/>
              </a:cxn>
              <a:cxn ang="0">
                <a:pos x="16" y="7"/>
              </a:cxn>
              <a:cxn ang="0">
                <a:pos x="16" y="4"/>
              </a:cxn>
              <a:cxn ang="0">
                <a:pos x="13" y="2"/>
              </a:cxn>
              <a:cxn ang="0">
                <a:pos x="13" y="0"/>
              </a:cxn>
              <a:cxn ang="0">
                <a:pos x="10" y="0"/>
              </a:cxn>
              <a:cxn ang="0">
                <a:pos x="4" y="7"/>
              </a:cxn>
            </a:cxnLst>
            <a:rect l="0" t="0" r="r" b="b"/>
            <a:pathLst>
              <a:path w="17" h="17">
                <a:moveTo>
                  <a:pt x="4" y="7"/>
                </a:moveTo>
                <a:lnTo>
                  <a:pt x="0" y="7"/>
                </a:lnTo>
                <a:lnTo>
                  <a:pt x="4" y="7"/>
                </a:lnTo>
                <a:lnTo>
                  <a:pt x="4" y="9"/>
                </a:lnTo>
                <a:lnTo>
                  <a:pt x="4" y="11"/>
                </a:lnTo>
                <a:lnTo>
                  <a:pt x="7" y="11"/>
                </a:lnTo>
                <a:lnTo>
                  <a:pt x="7" y="13"/>
                </a:lnTo>
                <a:lnTo>
                  <a:pt x="7" y="16"/>
                </a:lnTo>
                <a:lnTo>
                  <a:pt x="16" y="7"/>
                </a:lnTo>
                <a:lnTo>
                  <a:pt x="16" y="9"/>
                </a:lnTo>
                <a:lnTo>
                  <a:pt x="16" y="7"/>
                </a:lnTo>
                <a:lnTo>
                  <a:pt x="16" y="4"/>
                </a:lnTo>
                <a:lnTo>
                  <a:pt x="13" y="2"/>
                </a:lnTo>
                <a:lnTo>
                  <a:pt x="13" y="0"/>
                </a:lnTo>
                <a:lnTo>
                  <a:pt x="10" y="0"/>
                </a:lnTo>
                <a:lnTo>
                  <a:pt x="4" y="7"/>
                </a:lnTo>
              </a:path>
            </a:pathLst>
          </a:custGeom>
          <a:solidFill>
            <a:srgbClr val="000000"/>
          </a:solidFill>
          <a:ln w="9525" cap="rnd">
            <a:noFill/>
            <a:round/>
            <a:headEnd/>
            <a:tailEnd/>
          </a:ln>
          <a:effectLst/>
        </p:spPr>
        <p:txBody>
          <a:bodyPr/>
          <a:lstStyle/>
          <a:p>
            <a:endParaRPr lang="en-US"/>
          </a:p>
        </p:txBody>
      </p:sp>
      <p:sp>
        <p:nvSpPr>
          <p:cNvPr id="39488" name="Freeform 576"/>
          <p:cNvSpPr>
            <a:spLocks/>
          </p:cNvSpPr>
          <p:nvPr/>
        </p:nvSpPr>
        <p:spPr bwMode="auto">
          <a:xfrm>
            <a:off x="3108325" y="2224088"/>
            <a:ext cx="31750" cy="30162"/>
          </a:xfrm>
          <a:custGeom>
            <a:avLst/>
            <a:gdLst/>
            <a:ahLst/>
            <a:cxnLst>
              <a:cxn ang="0">
                <a:pos x="0" y="0"/>
              </a:cxn>
              <a:cxn ang="0">
                <a:pos x="0" y="4"/>
              </a:cxn>
              <a:cxn ang="0">
                <a:pos x="0" y="9"/>
              </a:cxn>
              <a:cxn ang="0">
                <a:pos x="0" y="16"/>
              </a:cxn>
              <a:cxn ang="0">
                <a:pos x="5" y="16"/>
              </a:cxn>
              <a:cxn ang="0">
                <a:pos x="12" y="0"/>
              </a:cxn>
              <a:cxn ang="0">
                <a:pos x="16" y="0"/>
              </a:cxn>
              <a:cxn ang="0">
                <a:pos x="16" y="4"/>
              </a:cxn>
              <a:cxn ang="0">
                <a:pos x="16" y="9"/>
              </a:cxn>
              <a:cxn ang="0">
                <a:pos x="0" y="0"/>
              </a:cxn>
            </a:cxnLst>
            <a:rect l="0" t="0" r="r" b="b"/>
            <a:pathLst>
              <a:path w="17" h="17">
                <a:moveTo>
                  <a:pt x="0" y="0"/>
                </a:moveTo>
                <a:lnTo>
                  <a:pt x="0" y="4"/>
                </a:lnTo>
                <a:lnTo>
                  <a:pt x="0" y="9"/>
                </a:lnTo>
                <a:lnTo>
                  <a:pt x="0" y="16"/>
                </a:lnTo>
                <a:lnTo>
                  <a:pt x="5" y="16"/>
                </a:lnTo>
                <a:lnTo>
                  <a:pt x="12" y="0"/>
                </a:lnTo>
                <a:lnTo>
                  <a:pt x="16" y="0"/>
                </a:lnTo>
                <a:lnTo>
                  <a:pt x="16" y="4"/>
                </a:lnTo>
                <a:lnTo>
                  <a:pt x="16" y="9"/>
                </a:lnTo>
                <a:lnTo>
                  <a:pt x="0" y="0"/>
                </a:lnTo>
              </a:path>
            </a:pathLst>
          </a:custGeom>
          <a:solidFill>
            <a:srgbClr val="000000"/>
          </a:solidFill>
          <a:ln w="9525" cap="rnd">
            <a:noFill/>
            <a:round/>
            <a:headEnd/>
            <a:tailEnd/>
          </a:ln>
          <a:effectLst/>
        </p:spPr>
        <p:txBody>
          <a:bodyPr/>
          <a:lstStyle/>
          <a:p>
            <a:endParaRPr lang="en-US"/>
          </a:p>
        </p:txBody>
      </p:sp>
      <p:sp>
        <p:nvSpPr>
          <p:cNvPr id="39489" name="Freeform 577"/>
          <p:cNvSpPr>
            <a:spLocks/>
          </p:cNvSpPr>
          <p:nvPr/>
        </p:nvSpPr>
        <p:spPr bwMode="auto">
          <a:xfrm>
            <a:off x="3108325" y="2216150"/>
            <a:ext cx="31750" cy="31750"/>
          </a:xfrm>
          <a:custGeom>
            <a:avLst/>
            <a:gdLst/>
            <a:ahLst/>
            <a:cxnLst>
              <a:cxn ang="0">
                <a:pos x="5" y="0"/>
              </a:cxn>
              <a:cxn ang="0">
                <a:pos x="5" y="4"/>
              </a:cxn>
              <a:cxn ang="0">
                <a:pos x="0" y="4"/>
              </a:cxn>
              <a:cxn ang="0">
                <a:pos x="0" y="8"/>
              </a:cxn>
              <a:cxn ang="0">
                <a:pos x="16" y="16"/>
              </a:cxn>
              <a:cxn ang="0">
                <a:pos x="16" y="12"/>
              </a:cxn>
              <a:cxn ang="0">
                <a:pos x="5" y="0"/>
              </a:cxn>
            </a:cxnLst>
            <a:rect l="0" t="0" r="r" b="b"/>
            <a:pathLst>
              <a:path w="17" h="17">
                <a:moveTo>
                  <a:pt x="5" y="0"/>
                </a:moveTo>
                <a:lnTo>
                  <a:pt x="5" y="4"/>
                </a:lnTo>
                <a:lnTo>
                  <a:pt x="0" y="4"/>
                </a:lnTo>
                <a:lnTo>
                  <a:pt x="0" y="8"/>
                </a:lnTo>
                <a:lnTo>
                  <a:pt x="16" y="16"/>
                </a:lnTo>
                <a:lnTo>
                  <a:pt x="16" y="12"/>
                </a:lnTo>
                <a:lnTo>
                  <a:pt x="5" y="0"/>
                </a:lnTo>
              </a:path>
            </a:pathLst>
          </a:custGeom>
          <a:solidFill>
            <a:srgbClr val="000000"/>
          </a:solidFill>
          <a:ln w="9525" cap="rnd">
            <a:noFill/>
            <a:round/>
            <a:headEnd/>
            <a:tailEnd/>
          </a:ln>
          <a:effectLst/>
        </p:spPr>
        <p:txBody>
          <a:bodyPr/>
          <a:lstStyle/>
          <a:p>
            <a:endParaRPr lang="en-US"/>
          </a:p>
        </p:txBody>
      </p:sp>
      <p:sp>
        <p:nvSpPr>
          <p:cNvPr id="39490" name="Freeform 578"/>
          <p:cNvSpPr>
            <a:spLocks/>
          </p:cNvSpPr>
          <p:nvPr/>
        </p:nvSpPr>
        <p:spPr bwMode="auto">
          <a:xfrm>
            <a:off x="3113088" y="2209800"/>
            <a:ext cx="31750" cy="30163"/>
          </a:xfrm>
          <a:custGeom>
            <a:avLst/>
            <a:gdLst/>
            <a:ahLst/>
            <a:cxnLst>
              <a:cxn ang="0">
                <a:pos x="8" y="0"/>
              </a:cxn>
              <a:cxn ang="0">
                <a:pos x="8" y="3"/>
              </a:cxn>
              <a:cxn ang="0">
                <a:pos x="4" y="3"/>
              </a:cxn>
              <a:cxn ang="0">
                <a:pos x="0" y="3"/>
              </a:cxn>
              <a:cxn ang="0">
                <a:pos x="0" y="6"/>
              </a:cxn>
              <a:cxn ang="0">
                <a:pos x="12" y="16"/>
              </a:cxn>
              <a:cxn ang="0">
                <a:pos x="12" y="12"/>
              </a:cxn>
              <a:cxn ang="0">
                <a:pos x="16" y="12"/>
              </a:cxn>
              <a:cxn ang="0">
                <a:pos x="12" y="12"/>
              </a:cxn>
              <a:cxn ang="0">
                <a:pos x="12" y="16"/>
              </a:cxn>
              <a:cxn ang="0">
                <a:pos x="8" y="0"/>
              </a:cxn>
            </a:cxnLst>
            <a:rect l="0" t="0" r="r" b="b"/>
            <a:pathLst>
              <a:path w="17" h="17">
                <a:moveTo>
                  <a:pt x="8" y="0"/>
                </a:moveTo>
                <a:lnTo>
                  <a:pt x="8" y="3"/>
                </a:lnTo>
                <a:lnTo>
                  <a:pt x="4" y="3"/>
                </a:lnTo>
                <a:lnTo>
                  <a:pt x="0" y="3"/>
                </a:lnTo>
                <a:lnTo>
                  <a:pt x="0" y="6"/>
                </a:lnTo>
                <a:lnTo>
                  <a:pt x="12" y="16"/>
                </a:lnTo>
                <a:lnTo>
                  <a:pt x="12" y="12"/>
                </a:lnTo>
                <a:lnTo>
                  <a:pt x="16" y="12"/>
                </a:lnTo>
                <a:lnTo>
                  <a:pt x="12" y="12"/>
                </a:lnTo>
                <a:lnTo>
                  <a:pt x="12" y="16"/>
                </a:lnTo>
                <a:lnTo>
                  <a:pt x="8" y="0"/>
                </a:lnTo>
              </a:path>
            </a:pathLst>
          </a:custGeom>
          <a:solidFill>
            <a:srgbClr val="000000"/>
          </a:solidFill>
          <a:ln w="9525" cap="rnd">
            <a:noFill/>
            <a:round/>
            <a:headEnd/>
            <a:tailEnd/>
          </a:ln>
          <a:effectLst/>
        </p:spPr>
        <p:txBody>
          <a:bodyPr/>
          <a:lstStyle/>
          <a:p>
            <a:endParaRPr lang="en-US"/>
          </a:p>
        </p:txBody>
      </p:sp>
      <p:sp>
        <p:nvSpPr>
          <p:cNvPr id="39491" name="Freeform 579"/>
          <p:cNvSpPr>
            <a:spLocks/>
          </p:cNvSpPr>
          <p:nvPr/>
        </p:nvSpPr>
        <p:spPr bwMode="auto">
          <a:xfrm>
            <a:off x="3121025" y="2209800"/>
            <a:ext cx="31750" cy="30163"/>
          </a:xfrm>
          <a:custGeom>
            <a:avLst/>
            <a:gdLst/>
            <a:ahLst/>
            <a:cxnLst>
              <a:cxn ang="0">
                <a:pos x="0" y="6"/>
              </a:cxn>
              <a:cxn ang="0">
                <a:pos x="9" y="0"/>
              </a:cxn>
              <a:cxn ang="0">
                <a:pos x="6" y="0"/>
              </a:cxn>
              <a:cxn ang="0">
                <a:pos x="3" y="0"/>
              </a:cxn>
              <a:cxn ang="0">
                <a:pos x="0" y="0"/>
              </a:cxn>
              <a:cxn ang="0">
                <a:pos x="3" y="16"/>
              </a:cxn>
              <a:cxn ang="0">
                <a:pos x="3" y="12"/>
              </a:cxn>
              <a:cxn ang="0">
                <a:pos x="6" y="12"/>
              </a:cxn>
              <a:cxn ang="0">
                <a:pos x="9" y="12"/>
              </a:cxn>
              <a:cxn ang="0">
                <a:pos x="16" y="6"/>
              </a:cxn>
              <a:cxn ang="0">
                <a:pos x="9" y="12"/>
              </a:cxn>
              <a:cxn ang="0">
                <a:pos x="16" y="12"/>
              </a:cxn>
              <a:cxn ang="0">
                <a:pos x="16" y="6"/>
              </a:cxn>
              <a:cxn ang="0">
                <a:pos x="0" y="6"/>
              </a:cxn>
            </a:cxnLst>
            <a:rect l="0" t="0" r="r" b="b"/>
            <a:pathLst>
              <a:path w="17" h="17">
                <a:moveTo>
                  <a:pt x="0" y="6"/>
                </a:moveTo>
                <a:lnTo>
                  <a:pt x="9" y="0"/>
                </a:lnTo>
                <a:lnTo>
                  <a:pt x="6" y="0"/>
                </a:lnTo>
                <a:lnTo>
                  <a:pt x="3" y="0"/>
                </a:lnTo>
                <a:lnTo>
                  <a:pt x="0" y="0"/>
                </a:lnTo>
                <a:lnTo>
                  <a:pt x="3" y="16"/>
                </a:lnTo>
                <a:lnTo>
                  <a:pt x="3" y="12"/>
                </a:lnTo>
                <a:lnTo>
                  <a:pt x="6" y="12"/>
                </a:lnTo>
                <a:lnTo>
                  <a:pt x="9" y="12"/>
                </a:lnTo>
                <a:lnTo>
                  <a:pt x="16" y="6"/>
                </a:lnTo>
                <a:lnTo>
                  <a:pt x="9" y="12"/>
                </a:lnTo>
                <a:lnTo>
                  <a:pt x="16" y="12"/>
                </a:lnTo>
                <a:lnTo>
                  <a:pt x="16" y="6"/>
                </a:lnTo>
                <a:lnTo>
                  <a:pt x="0" y="6"/>
                </a:lnTo>
              </a:path>
            </a:pathLst>
          </a:custGeom>
          <a:solidFill>
            <a:srgbClr val="000000"/>
          </a:solidFill>
          <a:ln w="9525" cap="rnd">
            <a:noFill/>
            <a:round/>
            <a:headEnd/>
            <a:tailEnd/>
          </a:ln>
          <a:effectLst/>
        </p:spPr>
        <p:txBody>
          <a:bodyPr/>
          <a:lstStyle/>
          <a:p>
            <a:endParaRPr lang="en-US"/>
          </a:p>
        </p:txBody>
      </p:sp>
      <p:sp>
        <p:nvSpPr>
          <p:cNvPr id="39492" name="Freeform 580"/>
          <p:cNvSpPr>
            <a:spLocks/>
          </p:cNvSpPr>
          <p:nvPr/>
        </p:nvSpPr>
        <p:spPr bwMode="auto">
          <a:xfrm>
            <a:off x="3121025" y="2205038"/>
            <a:ext cx="31750" cy="31750"/>
          </a:xfrm>
          <a:custGeom>
            <a:avLst/>
            <a:gdLst/>
            <a:ahLst/>
            <a:cxnLst>
              <a:cxn ang="0">
                <a:pos x="9" y="16"/>
              </a:cxn>
              <a:cxn ang="0">
                <a:pos x="6" y="16"/>
              </a:cxn>
              <a:cxn ang="0">
                <a:pos x="3" y="16"/>
              </a:cxn>
              <a:cxn ang="0">
                <a:pos x="3" y="12"/>
              </a:cxn>
              <a:cxn ang="0">
                <a:pos x="3" y="8"/>
              </a:cxn>
              <a:cxn ang="0">
                <a:pos x="0" y="8"/>
              </a:cxn>
              <a:cxn ang="0">
                <a:pos x="0" y="12"/>
              </a:cxn>
              <a:cxn ang="0">
                <a:pos x="16" y="12"/>
              </a:cxn>
              <a:cxn ang="0">
                <a:pos x="16" y="8"/>
              </a:cxn>
              <a:cxn ang="0">
                <a:pos x="12" y="4"/>
              </a:cxn>
              <a:cxn ang="0">
                <a:pos x="9" y="0"/>
              </a:cxn>
              <a:cxn ang="0">
                <a:pos x="9" y="16"/>
              </a:cxn>
            </a:cxnLst>
            <a:rect l="0" t="0" r="r" b="b"/>
            <a:pathLst>
              <a:path w="17" h="17">
                <a:moveTo>
                  <a:pt x="9" y="16"/>
                </a:moveTo>
                <a:lnTo>
                  <a:pt x="6" y="16"/>
                </a:lnTo>
                <a:lnTo>
                  <a:pt x="3" y="16"/>
                </a:lnTo>
                <a:lnTo>
                  <a:pt x="3" y="12"/>
                </a:lnTo>
                <a:lnTo>
                  <a:pt x="3" y="8"/>
                </a:lnTo>
                <a:lnTo>
                  <a:pt x="0" y="8"/>
                </a:lnTo>
                <a:lnTo>
                  <a:pt x="0" y="12"/>
                </a:lnTo>
                <a:lnTo>
                  <a:pt x="16" y="12"/>
                </a:lnTo>
                <a:lnTo>
                  <a:pt x="16" y="8"/>
                </a:lnTo>
                <a:lnTo>
                  <a:pt x="12" y="4"/>
                </a:lnTo>
                <a:lnTo>
                  <a:pt x="9" y="0"/>
                </a:lnTo>
                <a:lnTo>
                  <a:pt x="9" y="16"/>
                </a:lnTo>
              </a:path>
            </a:pathLst>
          </a:custGeom>
          <a:solidFill>
            <a:srgbClr val="000000"/>
          </a:solidFill>
          <a:ln w="9525" cap="rnd">
            <a:noFill/>
            <a:round/>
            <a:headEnd/>
            <a:tailEnd/>
          </a:ln>
          <a:effectLst/>
        </p:spPr>
        <p:txBody>
          <a:bodyPr/>
          <a:lstStyle/>
          <a:p>
            <a:endParaRPr lang="en-US"/>
          </a:p>
        </p:txBody>
      </p:sp>
      <p:sp>
        <p:nvSpPr>
          <p:cNvPr id="39493" name="Freeform 581"/>
          <p:cNvSpPr>
            <a:spLocks/>
          </p:cNvSpPr>
          <p:nvPr/>
        </p:nvSpPr>
        <p:spPr bwMode="auto">
          <a:xfrm>
            <a:off x="3124200" y="2205038"/>
            <a:ext cx="31750" cy="31750"/>
          </a:xfrm>
          <a:custGeom>
            <a:avLst/>
            <a:gdLst/>
            <a:ahLst/>
            <a:cxnLst>
              <a:cxn ang="0">
                <a:pos x="8" y="16"/>
              </a:cxn>
              <a:cxn ang="0">
                <a:pos x="0" y="16"/>
              </a:cxn>
              <a:cxn ang="0">
                <a:pos x="8" y="16"/>
              </a:cxn>
              <a:cxn ang="0">
                <a:pos x="16" y="16"/>
              </a:cxn>
              <a:cxn ang="0">
                <a:pos x="16" y="0"/>
              </a:cxn>
              <a:cxn ang="0">
                <a:pos x="8" y="0"/>
              </a:cxn>
              <a:cxn ang="0">
                <a:pos x="8" y="16"/>
              </a:cxn>
            </a:cxnLst>
            <a:rect l="0" t="0" r="r" b="b"/>
            <a:pathLst>
              <a:path w="17" h="17">
                <a:moveTo>
                  <a:pt x="8" y="16"/>
                </a:moveTo>
                <a:lnTo>
                  <a:pt x="0" y="16"/>
                </a:lnTo>
                <a:lnTo>
                  <a:pt x="8" y="16"/>
                </a:lnTo>
                <a:lnTo>
                  <a:pt x="16" y="16"/>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39494" name="Freeform 582"/>
          <p:cNvSpPr>
            <a:spLocks/>
          </p:cNvSpPr>
          <p:nvPr/>
        </p:nvSpPr>
        <p:spPr bwMode="auto">
          <a:xfrm>
            <a:off x="3117850" y="2205038"/>
            <a:ext cx="31750" cy="31750"/>
          </a:xfrm>
          <a:custGeom>
            <a:avLst/>
            <a:gdLst/>
            <a:ahLst/>
            <a:cxnLst>
              <a:cxn ang="0">
                <a:pos x="6" y="16"/>
              </a:cxn>
              <a:cxn ang="0">
                <a:pos x="0" y="8"/>
              </a:cxn>
              <a:cxn ang="0">
                <a:pos x="0" y="12"/>
              </a:cxn>
              <a:cxn ang="0">
                <a:pos x="3" y="12"/>
              </a:cxn>
              <a:cxn ang="0">
                <a:pos x="3" y="16"/>
              </a:cxn>
              <a:cxn ang="0">
                <a:pos x="6" y="16"/>
              </a:cxn>
              <a:cxn ang="0">
                <a:pos x="9" y="16"/>
              </a:cxn>
              <a:cxn ang="0">
                <a:pos x="9" y="0"/>
              </a:cxn>
              <a:cxn ang="0">
                <a:pos x="12" y="0"/>
              </a:cxn>
              <a:cxn ang="0">
                <a:pos x="12" y="4"/>
              </a:cxn>
              <a:cxn ang="0">
                <a:pos x="16" y="4"/>
              </a:cxn>
              <a:cxn ang="0">
                <a:pos x="16" y="8"/>
              </a:cxn>
              <a:cxn ang="0">
                <a:pos x="9" y="0"/>
              </a:cxn>
              <a:cxn ang="0">
                <a:pos x="6" y="16"/>
              </a:cxn>
            </a:cxnLst>
            <a:rect l="0" t="0" r="r" b="b"/>
            <a:pathLst>
              <a:path w="17" h="17">
                <a:moveTo>
                  <a:pt x="6" y="16"/>
                </a:moveTo>
                <a:lnTo>
                  <a:pt x="0" y="8"/>
                </a:lnTo>
                <a:lnTo>
                  <a:pt x="0" y="12"/>
                </a:lnTo>
                <a:lnTo>
                  <a:pt x="3" y="12"/>
                </a:lnTo>
                <a:lnTo>
                  <a:pt x="3" y="16"/>
                </a:lnTo>
                <a:lnTo>
                  <a:pt x="6" y="16"/>
                </a:lnTo>
                <a:lnTo>
                  <a:pt x="9" y="16"/>
                </a:lnTo>
                <a:lnTo>
                  <a:pt x="9" y="0"/>
                </a:lnTo>
                <a:lnTo>
                  <a:pt x="12" y="0"/>
                </a:lnTo>
                <a:lnTo>
                  <a:pt x="12" y="4"/>
                </a:lnTo>
                <a:lnTo>
                  <a:pt x="16" y="4"/>
                </a:lnTo>
                <a:lnTo>
                  <a:pt x="16" y="8"/>
                </a:lnTo>
                <a:lnTo>
                  <a:pt x="9" y="0"/>
                </a:lnTo>
                <a:lnTo>
                  <a:pt x="6" y="16"/>
                </a:lnTo>
              </a:path>
            </a:pathLst>
          </a:custGeom>
          <a:solidFill>
            <a:srgbClr val="000000"/>
          </a:solidFill>
          <a:ln w="9525" cap="rnd">
            <a:noFill/>
            <a:round/>
            <a:headEnd/>
            <a:tailEnd/>
          </a:ln>
          <a:effectLst/>
        </p:spPr>
        <p:txBody>
          <a:bodyPr/>
          <a:lstStyle/>
          <a:p>
            <a:endParaRPr lang="en-US"/>
          </a:p>
        </p:txBody>
      </p:sp>
      <p:sp>
        <p:nvSpPr>
          <p:cNvPr id="39495" name="Freeform 583"/>
          <p:cNvSpPr>
            <a:spLocks/>
          </p:cNvSpPr>
          <p:nvPr/>
        </p:nvSpPr>
        <p:spPr bwMode="auto">
          <a:xfrm>
            <a:off x="3113088" y="2205038"/>
            <a:ext cx="31750" cy="31750"/>
          </a:xfrm>
          <a:custGeom>
            <a:avLst/>
            <a:gdLst/>
            <a:ahLst/>
            <a:cxnLst>
              <a:cxn ang="0">
                <a:pos x="4" y="16"/>
              </a:cxn>
              <a:cxn ang="0">
                <a:pos x="8" y="16"/>
              </a:cxn>
              <a:cxn ang="0">
                <a:pos x="12" y="16"/>
              </a:cxn>
              <a:cxn ang="0">
                <a:pos x="16" y="0"/>
              </a:cxn>
              <a:cxn ang="0">
                <a:pos x="12" y="0"/>
              </a:cxn>
              <a:cxn ang="0">
                <a:pos x="8" y="0"/>
              </a:cxn>
              <a:cxn ang="0">
                <a:pos x="4" y="0"/>
              </a:cxn>
              <a:cxn ang="0">
                <a:pos x="0" y="0"/>
              </a:cxn>
              <a:cxn ang="0">
                <a:pos x="4" y="0"/>
              </a:cxn>
              <a:cxn ang="0">
                <a:pos x="4" y="16"/>
              </a:cxn>
            </a:cxnLst>
            <a:rect l="0" t="0" r="r" b="b"/>
            <a:pathLst>
              <a:path w="17" h="17">
                <a:moveTo>
                  <a:pt x="4" y="16"/>
                </a:moveTo>
                <a:lnTo>
                  <a:pt x="8" y="16"/>
                </a:lnTo>
                <a:lnTo>
                  <a:pt x="12" y="16"/>
                </a:lnTo>
                <a:lnTo>
                  <a:pt x="16" y="0"/>
                </a:lnTo>
                <a:lnTo>
                  <a:pt x="12" y="0"/>
                </a:lnTo>
                <a:lnTo>
                  <a:pt x="8" y="0"/>
                </a:lnTo>
                <a:lnTo>
                  <a:pt x="4" y="0"/>
                </a:lnTo>
                <a:lnTo>
                  <a:pt x="0" y="0"/>
                </a:lnTo>
                <a:lnTo>
                  <a:pt x="4" y="0"/>
                </a:lnTo>
                <a:lnTo>
                  <a:pt x="4" y="16"/>
                </a:lnTo>
              </a:path>
            </a:pathLst>
          </a:custGeom>
          <a:solidFill>
            <a:srgbClr val="000000"/>
          </a:solidFill>
          <a:ln w="9525" cap="rnd">
            <a:noFill/>
            <a:round/>
            <a:headEnd/>
            <a:tailEnd/>
          </a:ln>
          <a:effectLst/>
        </p:spPr>
        <p:txBody>
          <a:bodyPr/>
          <a:lstStyle/>
          <a:p>
            <a:endParaRPr lang="en-US"/>
          </a:p>
        </p:txBody>
      </p:sp>
      <p:sp>
        <p:nvSpPr>
          <p:cNvPr id="39496" name="Freeform 584"/>
          <p:cNvSpPr>
            <a:spLocks/>
          </p:cNvSpPr>
          <p:nvPr/>
        </p:nvSpPr>
        <p:spPr bwMode="auto">
          <a:xfrm>
            <a:off x="3108325" y="2205038"/>
            <a:ext cx="31750" cy="31750"/>
          </a:xfrm>
          <a:custGeom>
            <a:avLst/>
            <a:gdLst/>
            <a:ahLst/>
            <a:cxnLst>
              <a:cxn ang="0">
                <a:pos x="9" y="16"/>
              </a:cxn>
              <a:cxn ang="0">
                <a:pos x="16" y="12"/>
              </a:cxn>
              <a:cxn ang="0">
                <a:pos x="16" y="0"/>
              </a:cxn>
              <a:cxn ang="0">
                <a:pos x="9" y="0"/>
              </a:cxn>
              <a:cxn ang="0">
                <a:pos x="0" y="0"/>
              </a:cxn>
              <a:cxn ang="0">
                <a:pos x="0" y="3"/>
              </a:cxn>
              <a:cxn ang="0">
                <a:pos x="9" y="0"/>
              </a:cxn>
              <a:cxn ang="0">
                <a:pos x="9" y="16"/>
              </a:cxn>
            </a:cxnLst>
            <a:rect l="0" t="0" r="r" b="b"/>
            <a:pathLst>
              <a:path w="17" h="17">
                <a:moveTo>
                  <a:pt x="9" y="16"/>
                </a:moveTo>
                <a:lnTo>
                  <a:pt x="16" y="12"/>
                </a:lnTo>
                <a:lnTo>
                  <a:pt x="16" y="0"/>
                </a:lnTo>
                <a:lnTo>
                  <a:pt x="9" y="0"/>
                </a:lnTo>
                <a:lnTo>
                  <a:pt x="0" y="0"/>
                </a:lnTo>
                <a:lnTo>
                  <a:pt x="0" y="3"/>
                </a:lnTo>
                <a:lnTo>
                  <a:pt x="9" y="0"/>
                </a:lnTo>
                <a:lnTo>
                  <a:pt x="9" y="16"/>
                </a:lnTo>
              </a:path>
            </a:pathLst>
          </a:custGeom>
          <a:solidFill>
            <a:srgbClr val="000000"/>
          </a:solidFill>
          <a:ln w="9525" cap="rnd">
            <a:noFill/>
            <a:round/>
            <a:headEnd/>
            <a:tailEnd/>
          </a:ln>
          <a:effectLst/>
        </p:spPr>
        <p:txBody>
          <a:bodyPr/>
          <a:lstStyle/>
          <a:p>
            <a:endParaRPr lang="en-US"/>
          </a:p>
        </p:txBody>
      </p:sp>
      <p:sp>
        <p:nvSpPr>
          <p:cNvPr id="39497" name="Freeform 585"/>
          <p:cNvSpPr>
            <a:spLocks/>
          </p:cNvSpPr>
          <p:nvPr/>
        </p:nvSpPr>
        <p:spPr bwMode="auto">
          <a:xfrm>
            <a:off x="3105150" y="2205038"/>
            <a:ext cx="30163" cy="31750"/>
          </a:xfrm>
          <a:custGeom>
            <a:avLst/>
            <a:gdLst/>
            <a:ahLst/>
            <a:cxnLst>
              <a:cxn ang="0">
                <a:pos x="8" y="16"/>
              </a:cxn>
              <a:cxn ang="0">
                <a:pos x="12" y="16"/>
              </a:cxn>
              <a:cxn ang="0">
                <a:pos x="12" y="12"/>
              </a:cxn>
              <a:cxn ang="0">
                <a:pos x="16" y="12"/>
              </a:cxn>
              <a:cxn ang="0">
                <a:pos x="16" y="9"/>
              </a:cxn>
              <a:cxn ang="0">
                <a:pos x="16" y="12"/>
              </a:cxn>
              <a:cxn ang="0">
                <a:pos x="12" y="12"/>
              </a:cxn>
              <a:cxn ang="0">
                <a:pos x="8" y="16"/>
              </a:cxn>
              <a:cxn ang="0">
                <a:pos x="8" y="0"/>
              </a:cxn>
              <a:cxn ang="0">
                <a:pos x="3" y="3"/>
              </a:cxn>
              <a:cxn ang="0">
                <a:pos x="0" y="3"/>
              </a:cxn>
              <a:cxn ang="0">
                <a:pos x="0" y="6"/>
              </a:cxn>
              <a:cxn ang="0">
                <a:pos x="0" y="9"/>
              </a:cxn>
              <a:cxn ang="0">
                <a:pos x="0" y="6"/>
              </a:cxn>
              <a:cxn ang="0">
                <a:pos x="0" y="3"/>
              </a:cxn>
              <a:cxn ang="0">
                <a:pos x="3" y="3"/>
              </a:cxn>
              <a:cxn ang="0">
                <a:pos x="8" y="3"/>
              </a:cxn>
              <a:cxn ang="0">
                <a:pos x="8" y="16"/>
              </a:cxn>
            </a:cxnLst>
            <a:rect l="0" t="0" r="r" b="b"/>
            <a:pathLst>
              <a:path w="17" h="17">
                <a:moveTo>
                  <a:pt x="8" y="16"/>
                </a:moveTo>
                <a:lnTo>
                  <a:pt x="12" y="16"/>
                </a:lnTo>
                <a:lnTo>
                  <a:pt x="12" y="12"/>
                </a:lnTo>
                <a:lnTo>
                  <a:pt x="16" y="12"/>
                </a:lnTo>
                <a:lnTo>
                  <a:pt x="16" y="9"/>
                </a:lnTo>
                <a:lnTo>
                  <a:pt x="16" y="12"/>
                </a:lnTo>
                <a:lnTo>
                  <a:pt x="12" y="12"/>
                </a:lnTo>
                <a:lnTo>
                  <a:pt x="8" y="16"/>
                </a:lnTo>
                <a:lnTo>
                  <a:pt x="8" y="0"/>
                </a:lnTo>
                <a:lnTo>
                  <a:pt x="3" y="3"/>
                </a:lnTo>
                <a:lnTo>
                  <a:pt x="0" y="3"/>
                </a:lnTo>
                <a:lnTo>
                  <a:pt x="0" y="6"/>
                </a:lnTo>
                <a:lnTo>
                  <a:pt x="0" y="9"/>
                </a:lnTo>
                <a:lnTo>
                  <a:pt x="0" y="6"/>
                </a:lnTo>
                <a:lnTo>
                  <a:pt x="0" y="3"/>
                </a:lnTo>
                <a:lnTo>
                  <a:pt x="3" y="3"/>
                </a:lnTo>
                <a:lnTo>
                  <a:pt x="8" y="3"/>
                </a:lnTo>
                <a:lnTo>
                  <a:pt x="8" y="16"/>
                </a:lnTo>
              </a:path>
            </a:pathLst>
          </a:custGeom>
          <a:solidFill>
            <a:srgbClr val="000000"/>
          </a:solidFill>
          <a:ln w="9525" cap="rnd">
            <a:noFill/>
            <a:round/>
            <a:headEnd/>
            <a:tailEnd/>
          </a:ln>
          <a:effectLst/>
        </p:spPr>
        <p:txBody>
          <a:bodyPr/>
          <a:lstStyle/>
          <a:p>
            <a:endParaRPr lang="en-US"/>
          </a:p>
        </p:txBody>
      </p:sp>
      <p:sp>
        <p:nvSpPr>
          <p:cNvPr id="39498" name="Freeform 586"/>
          <p:cNvSpPr>
            <a:spLocks/>
          </p:cNvSpPr>
          <p:nvPr/>
        </p:nvSpPr>
        <p:spPr bwMode="auto">
          <a:xfrm>
            <a:off x="3105150" y="2209800"/>
            <a:ext cx="30163" cy="30163"/>
          </a:xfrm>
          <a:custGeom>
            <a:avLst/>
            <a:gdLst/>
            <a:ahLst/>
            <a:cxnLst>
              <a:cxn ang="0">
                <a:pos x="16" y="12"/>
              </a:cxn>
              <a:cxn ang="0">
                <a:pos x="11" y="16"/>
              </a:cxn>
              <a:cxn ang="0">
                <a:pos x="11" y="0"/>
              </a:cxn>
              <a:cxn ang="0">
                <a:pos x="4" y="0"/>
              </a:cxn>
              <a:cxn ang="0">
                <a:pos x="0" y="0"/>
              </a:cxn>
              <a:cxn ang="0">
                <a:pos x="16" y="12"/>
              </a:cxn>
            </a:cxnLst>
            <a:rect l="0" t="0" r="r" b="b"/>
            <a:pathLst>
              <a:path w="17" h="17">
                <a:moveTo>
                  <a:pt x="16" y="12"/>
                </a:moveTo>
                <a:lnTo>
                  <a:pt x="11" y="16"/>
                </a:lnTo>
                <a:lnTo>
                  <a:pt x="11" y="0"/>
                </a:lnTo>
                <a:lnTo>
                  <a:pt x="4" y="0"/>
                </a:lnTo>
                <a:lnTo>
                  <a:pt x="0" y="0"/>
                </a:lnTo>
                <a:lnTo>
                  <a:pt x="16" y="12"/>
                </a:lnTo>
              </a:path>
            </a:pathLst>
          </a:custGeom>
          <a:solidFill>
            <a:srgbClr val="000000"/>
          </a:solidFill>
          <a:ln w="9525" cap="rnd">
            <a:noFill/>
            <a:round/>
            <a:headEnd/>
            <a:tailEnd/>
          </a:ln>
          <a:effectLst/>
        </p:spPr>
        <p:txBody>
          <a:bodyPr/>
          <a:lstStyle/>
          <a:p>
            <a:endParaRPr lang="en-US"/>
          </a:p>
        </p:txBody>
      </p:sp>
      <p:sp>
        <p:nvSpPr>
          <p:cNvPr id="39499" name="Freeform 587"/>
          <p:cNvSpPr>
            <a:spLocks/>
          </p:cNvSpPr>
          <p:nvPr/>
        </p:nvSpPr>
        <p:spPr bwMode="auto">
          <a:xfrm>
            <a:off x="3097213" y="2209800"/>
            <a:ext cx="31750" cy="30163"/>
          </a:xfrm>
          <a:custGeom>
            <a:avLst/>
            <a:gdLst/>
            <a:ahLst/>
            <a:cxnLst>
              <a:cxn ang="0">
                <a:pos x="0" y="6"/>
              </a:cxn>
              <a:cxn ang="0">
                <a:pos x="5" y="16"/>
              </a:cxn>
              <a:cxn ang="0">
                <a:pos x="8" y="16"/>
              </a:cxn>
              <a:cxn ang="0">
                <a:pos x="13" y="16"/>
              </a:cxn>
              <a:cxn ang="0">
                <a:pos x="13" y="12"/>
              </a:cxn>
              <a:cxn ang="0">
                <a:pos x="16" y="9"/>
              </a:cxn>
              <a:cxn ang="0">
                <a:pos x="5" y="0"/>
              </a:cxn>
              <a:cxn ang="0">
                <a:pos x="2" y="3"/>
              </a:cxn>
              <a:cxn ang="0">
                <a:pos x="8" y="16"/>
              </a:cxn>
              <a:cxn ang="0">
                <a:pos x="0" y="6"/>
              </a:cxn>
            </a:cxnLst>
            <a:rect l="0" t="0" r="r" b="b"/>
            <a:pathLst>
              <a:path w="17" h="17">
                <a:moveTo>
                  <a:pt x="0" y="6"/>
                </a:moveTo>
                <a:lnTo>
                  <a:pt x="5" y="16"/>
                </a:lnTo>
                <a:lnTo>
                  <a:pt x="8" y="16"/>
                </a:lnTo>
                <a:lnTo>
                  <a:pt x="13" y="16"/>
                </a:lnTo>
                <a:lnTo>
                  <a:pt x="13" y="12"/>
                </a:lnTo>
                <a:lnTo>
                  <a:pt x="16" y="9"/>
                </a:lnTo>
                <a:lnTo>
                  <a:pt x="5" y="0"/>
                </a:lnTo>
                <a:lnTo>
                  <a:pt x="2" y="3"/>
                </a:lnTo>
                <a:lnTo>
                  <a:pt x="8" y="16"/>
                </a:lnTo>
                <a:lnTo>
                  <a:pt x="0" y="6"/>
                </a:lnTo>
              </a:path>
            </a:pathLst>
          </a:custGeom>
          <a:solidFill>
            <a:srgbClr val="000000"/>
          </a:solidFill>
          <a:ln w="9525" cap="rnd">
            <a:noFill/>
            <a:round/>
            <a:headEnd/>
            <a:tailEnd/>
          </a:ln>
          <a:effectLst/>
        </p:spPr>
        <p:txBody>
          <a:bodyPr/>
          <a:lstStyle/>
          <a:p>
            <a:endParaRPr lang="en-US"/>
          </a:p>
        </p:txBody>
      </p:sp>
      <p:sp>
        <p:nvSpPr>
          <p:cNvPr id="39500" name="Freeform 588"/>
          <p:cNvSpPr>
            <a:spLocks/>
          </p:cNvSpPr>
          <p:nvPr/>
        </p:nvSpPr>
        <p:spPr bwMode="auto">
          <a:xfrm>
            <a:off x="3097213" y="2197100"/>
            <a:ext cx="31750" cy="31750"/>
          </a:xfrm>
          <a:custGeom>
            <a:avLst/>
            <a:gdLst/>
            <a:ahLst/>
            <a:cxnLst>
              <a:cxn ang="0">
                <a:pos x="11" y="0"/>
              </a:cxn>
              <a:cxn ang="0">
                <a:pos x="6" y="2"/>
              </a:cxn>
              <a:cxn ang="0">
                <a:pos x="0" y="11"/>
              </a:cxn>
              <a:cxn ang="0">
                <a:pos x="6" y="17"/>
              </a:cxn>
              <a:cxn ang="0">
                <a:pos x="16" y="7"/>
              </a:cxn>
              <a:cxn ang="0">
                <a:pos x="11" y="9"/>
              </a:cxn>
              <a:cxn ang="0">
                <a:pos x="11" y="0"/>
              </a:cxn>
              <a:cxn ang="0">
                <a:pos x="9" y="0"/>
              </a:cxn>
              <a:cxn ang="0">
                <a:pos x="6" y="2"/>
              </a:cxn>
              <a:cxn ang="0">
                <a:pos x="11" y="0"/>
              </a:cxn>
            </a:cxnLst>
            <a:rect l="0" t="0" r="r" b="b"/>
            <a:pathLst>
              <a:path w="17" h="18">
                <a:moveTo>
                  <a:pt x="11" y="0"/>
                </a:moveTo>
                <a:lnTo>
                  <a:pt x="6" y="2"/>
                </a:lnTo>
                <a:lnTo>
                  <a:pt x="0" y="11"/>
                </a:lnTo>
                <a:lnTo>
                  <a:pt x="6" y="17"/>
                </a:lnTo>
                <a:lnTo>
                  <a:pt x="16" y="7"/>
                </a:lnTo>
                <a:lnTo>
                  <a:pt x="11" y="9"/>
                </a:lnTo>
                <a:lnTo>
                  <a:pt x="11" y="0"/>
                </a:lnTo>
                <a:lnTo>
                  <a:pt x="9" y="0"/>
                </a:lnTo>
                <a:lnTo>
                  <a:pt x="6" y="2"/>
                </a:lnTo>
                <a:lnTo>
                  <a:pt x="11" y="0"/>
                </a:lnTo>
              </a:path>
            </a:pathLst>
          </a:custGeom>
          <a:solidFill>
            <a:srgbClr val="000000"/>
          </a:solidFill>
          <a:ln w="9525" cap="rnd">
            <a:noFill/>
            <a:round/>
            <a:headEnd/>
            <a:tailEnd/>
          </a:ln>
          <a:effectLst/>
        </p:spPr>
        <p:txBody>
          <a:bodyPr/>
          <a:lstStyle/>
          <a:p>
            <a:endParaRPr lang="en-US"/>
          </a:p>
        </p:txBody>
      </p:sp>
      <p:sp>
        <p:nvSpPr>
          <p:cNvPr id="39501" name="Freeform 589"/>
          <p:cNvSpPr>
            <a:spLocks/>
          </p:cNvSpPr>
          <p:nvPr/>
        </p:nvSpPr>
        <p:spPr bwMode="auto">
          <a:xfrm>
            <a:off x="3117850" y="2197100"/>
            <a:ext cx="31750" cy="30163"/>
          </a:xfrm>
          <a:custGeom>
            <a:avLst/>
            <a:gdLst/>
            <a:ahLst/>
            <a:cxnLst>
              <a:cxn ang="0">
                <a:pos x="16" y="3"/>
              </a:cxn>
              <a:cxn ang="0">
                <a:pos x="12" y="0"/>
              </a:cxn>
              <a:cxn ang="0">
                <a:pos x="0" y="0"/>
              </a:cxn>
              <a:cxn ang="0">
                <a:pos x="0" y="16"/>
              </a:cxn>
              <a:cxn ang="0">
                <a:pos x="8" y="16"/>
              </a:cxn>
              <a:cxn ang="0">
                <a:pos x="4" y="12"/>
              </a:cxn>
              <a:cxn ang="0">
                <a:pos x="16" y="3"/>
              </a:cxn>
              <a:cxn ang="0">
                <a:pos x="16" y="0"/>
              </a:cxn>
              <a:cxn ang="0">
                <a:pos x="12" y="0"/>
              </a:cxn>
              <a:cxn ang="0">
                <a:pos x="16" y="3"/>
              </a:cxn>
            </a:cxnLst>
            <a:rect l="0" t="0" r="r" b="b"/>
            <a:pathLst>
              <a:path w="17" h="17">
                <a:moveTo>
                  <a:pt x="16" y="3"/>
                </a:moveTo>
                <a:lnTo>
                  <a:pt x="12" y="0"/>
                </a:lnTo>
                <a:lnTo>
                  <a:pt x="0" y="0"/>
                </a:lnTo>
                <a:lnTo>
                  <a:pt x="0" y="16"/>
                </a:lnTo>
                <a:lnTo>
                  <a:pt x="8" y="16"/>
                </a:lnTo>
                <a:lnTo>
                  <a:pt x="4" y="12"/>
                </a:lnTo>
                <a:lnTo>
                  <a:pt x="16" y="3"/>
                </a:lnTo>
                <a:lnTo>
                  <a:pt x="16" y="0"/>
                </a:lnTo>
                <a:lnTo>
                  <a:pt x="12" y="0"/>
                </a:lnTo>
                <a:lnTo>
                  <a:pt x="16" y="3"/>
                </a:lnTo>
              </a:path>
            </a:pathLst>
          </a:custGeom>
          <a:solidFill>
            <a:srgbClr val="000000"/>
          </a:solidFill>
          <a:ln w="9525" cap="rnd">
            <a:noFill/>
            <a:round/>
            <a:headEnd/>
            <a:tailEnd/>
          </a:ln>
          <a:effectLst/>
        </p:spPr>
        <p:txBody>
          <a:bodyPr/>
          <a:lstStyle/>
          <a:p>
            <a:endParaRPr lang="en-US"/>
          </a:p>
        </p:txBody>
      </p:sp>
      <p:sp>
        <p:nvSpPr>
          <p:cNvPr id="39502" name="Freeform 590"/>
          <p:cNvSpPr>
            <a:spLocks/>
          </p:cNvSpPr>
          <p:nvPr/>
        </p:nvSpPr>
        <p:spPr bwMode="auto">
          <a:xfrm>
            <a:off x="3117850" y="2189163"/>
            <a:ext cx="31750" cy="30162"/>
          </a:xfrm>
          <a:custGeom>
            <a:avLst/>
            <a:gdLst/>
            <a:ahLst/>
            <a:cxnLst>
              <a:cxn ang="0">
                <a:pos x="2" y="7"/>
              </a:cxn>
              <a:cxn ang="0">
                <a:pos x="6" y="0"/>
              </a:cxn>
              <a:cxn ang="0">
                <a:pos x="4" y="0"/>
              </a:cxn>
              <a:cxn ang="0">
                <a:pos x="2" y="0"/>
              </a:cxn>
              <a:cxn ang="0">
                <a:pos x="0" y="2"/>
              </a:cxn>
              <a:cxn ang="0">
                <a:pos x="0" y="4"/>
              </a:cxn>
              <a:cxn ang="0">
                <a:pos x="0" y="7"/>
              </a:cxn>
              <a:cxn ang="0">
                <a:pos x="0" y="11"/>
              </a:cxn>
              <a:cxn ang="0">
                <a:pos x="0" y="13"/>
              </a:cxn>
              <a:cxn ang="0">
                <a:pos x="2" y="13"/>
              </a:cxn>
              <a:cxn ang="0">
                <a:pos x="2" y="16"/>
              </a:cxn>
              <a:cxn ang="0">
                <a:pos x="10" y="7"/>
              </a:cxn>
              <a:cxn ang="0">
                <a:pos x="8" y="7"/>
              </a:cxn>
              <a:cxn ang="0">
                <a:pos x="2" y="13"/>
              </a:cxn>
              <a:cxn ang="0">
                <a:pos x="2" y="16"/>
              </a:cxn>
              <a:cxn ang="0">
                <a:pos x="2" y="13"/>
              </a:cxn>
              <a:cxn ang="0">
                <a:pos x="8" y="7"/>
              </a:cxn>
              <a:cxn ang="0">
                <a:pos x="8" y="4"/>
              </a:cxn>
              <a:cxn ang="0">
                <a:pos x="8" y="7"/>
              </a:cxn>
              <a:cxn ang="0">
                <a:pos x="8" y="11"/>
              </a:cxn>
              <a:cxn ang="0">
                <a:pos x="6" y="11"/>
              </a:cxn>
              <a:cxn ang="0">
                <a:pos x="10" y="2"/>
              </a:cxn>
              <a:cxn ang="0">
                <a:pos x="6" y="11"/>
              </a:cxn>
              <a:cxn ang="0">
                <a:pos x="16" y="11"/>
              </a:cxn>
              <a:cxn ang="0">
                <a:pos x="10" y="2"/>
              </a:cxn>
              <a:cxn ang="0">
                <a:pos x="2" y="7"/>
              </a:cxn>
            </a:cxnLst>
            <a:rect l="0" t="0" r="r" b="b"/>
            <a:pathLst>
              <a:path w="17" h="17">
                <a:moveTo>
                  <a:pt x="2" y="7"/>
                </a:moveTo>
                <a:lnTo>
                  <a:pt x="6" y="0"/>
                </a:lnTo>
                <a:lnTo>
                  <a:pt x="4" y="0"/>
                </a:lnTo>
                <a:lnTo>
                  <a:pt x="2" y="0"/>
                </a:lnTo>
                <a:lnTo>
                  <a:pt x="0" y="2"/>
                </a:lnTo>
                <a:lnTo>
                  <a:pt x="0" y="4"/>
                </a:lnTo>
                <a:lnTo>
                  <a:pt x="0" y="7"/>
                </a:lnTo>
                <a:lnTo>
                  <a:pt x="0" y="11"/>
                </a:lnTo>
                <a:lnTo>
                  <a:pt x="0" y="13"/>
                </a:lnTo>
                <a:lnTo>
                  <a:pt x="2" y="13"/>
                </a:lnTo>
                <a:lnTo>
                  <a:pt x="2" y="16"/>
                </a:lnTo>
                <a:lnTo>
                  <a:pt x="10" y="7"/>
                </a:lnTo>
                <a:lnTo>
                  <a:pt x="8" y="7"/>
                </a:lnTo>
                <a:lnTo>
                  <a:pt x="2" y="13"/>
                </a:lnTo>
                <a:lnTo>
                  <a:pt x="2" y="16"/>
                </a:lnTo>
                <a:lnTo>
                  <a:pt x="2" y="13"/>
                </a:lnTo>
                <a:lnTo>
                  <a:pt x="8" y="7"/>
                </a:lnTo>
                <a:lnTo>
                  <a:pt x="8" y="4"/>
                </a:lnTo>
                <a:lnTo>
                  <a:pt x="8" y="7"/>
                </a:lnTo>
                <a:lnTo>
                  <a:pt x="8" y="11"/>
                </a:lnTo>
                <a:lnTo>
                  <a:pt x="6" y="11"/>
                </a:lnTo>
                <a:lnTo>
                  <a:pt x="10" y="2"/>
                </a:lnTo>
                <a:lnTo>
                  <a:pt x="6" y="11"/>
                </a:lnTo>
                <a:lnTo>
                  <a:pt x="16" y="11"/>
                </a:lnTo>
                <a:lnTo>
                  <a:pt x="10" y="2"/>
                </a:lnTo>
                <a:lnTo>
                  <a:pt x="2" y="7"/>
                </a:lnTo>
              </a:path>
            </a:pathLst>
          </a:custGeom>
          <a:solidFill>
            <a:srgbClr val="000000"/>
          </a:solidFill>
          <a:ln w="9525" cap="rnd">
            <a:noFill/>
            <a:round/>
            <a:headEnd/>
            <a:tailEnd/>
          </a:ln>
          <a:effectLst/>
        </p:spPr>
        <p:txBody>
          <a:bodyPr/>
          <a:lstStyle/>
          <a:p>
            <a:endParaRPr lang="en-US"/>
          </a:p>
        </p:txBody>
      </p:sp>
      <p:sp>
        <p:nvSpPr>
          <p:cNvPr id="39503" name="Freeform 591"/>
          <p:cNvSpPr>
            <a:spLocks/>
          </p:cNvSpPr>
          <p:nvPr/>
        </p:nvSpPr>
        <p:spPr bwMode="auto">
          <a:xfrm>
            <a:off x="3121025" y="2165350"/>
            <a:ext cx="31750" cy="36513"/>
          </a:xfrm>
          <a:custGeom>
            <a:avLst/>
            <a:gdLst/>
            <a:ahLst/>
            <a:cxnLst>
              <a:cxn ang="0">
                <a:pos x="12" y="0"/>
              </a:cxn>
              <a:cxn ang="0">
                <a:pos x="4" y="7"/>
              </a:cxn>
              <a:cxn ang="0">
                <a:pos x="4" y="9"/>
              </a:cxn>
              <a:cxn ang="0">
                <a:pos x="4" y="7"/>
              </a:cxn>
              <a:cxn ang="0">
                <a:pos x="4" y="9"/>
              </a:cxn>
              <a:cxn ang="0">
                <a:pos x="2" y="9"/>
              </a:cxn>
              <a:cxn ang="0">
                <a:pos x="0" y="11"/>
              </a:cxn>
              <a:cxn ang="0">
                <a:pos x="0" y="13"/>
              </a:cxn>
              <a:cxn ang="0">
                <a:pos x="0" y="15"/>
              </a:cxn>
              <a:cxn ang="0">
                <a:pos x="0" y="17"/>
              </a:cxn>
              <a:cxn ang="0">
                <a:pos x="0" y="19"/>
              </a:cxn>
              <a:cxn ang="0">
                <a:pos x="9" y="15"/>
              </a:cxn>
              <a:cxn ang="0">
                <a:pos x="9" y="13"/>
              </a:cxn>
              <a:cxn ang="0">
                <a:pos x="9" y="15"/>
              </a:cxn>
              <a:cxn ang="0">
                <a:pos x="12" y="15"/>
              </a:cxn>
              <a:cxn ang="0">
                <a:pos x="12" y="13"/>
              </a:cxn>
              <a:cxn ang="0">
                <a:pos x="16" y="13"/>
              </a:cxn>
              <a:cxn ang="0">
                <a:pos x="16" y="11"/>
              </a:cxn>
              <a:cxn ang="0">
                <a:pos x="16" y="9"/>
              </a:cxn>
              <a:cxn ang="0">
                <a:pos x="16" y="7"/>
              </a:cxn>
              <a:cxn ang="0">
                <a:pos x="16" y="5"/>
              </a:cxn>
              <a:cxn ang="0">
                <a:pos x="9" y="11"/>
              </a:cxn>
              <a:cxn ang="0">
                <a:pos x="12" y="0"/>
              </a:cxn>
              <a:cxn ang="0">
                <a:pos x="2" y="0"/>
              </a:cxn>
              <a:cxn ang="0">
                <a:pos x="4" y="7"/>
              </a:cxn>
              <a:cxn ang="0">
                <a:pos x="12" y="0"/>
              </a:cxn>
            </a:cxnLst>
            <a:rect l="0" t="0" r="r" b="b"/>
            <a:pathLst>
              <a:path w="17" h="20">
                <a:moveTo>
                  <a:pt x="12" y="0"/>
                </a:moveTo>
                <a:lnTo>
                  <a:pt x="4" y="7"/>
                </a:lnTo>
                <a:lnTo>
                  <a:pt x="4" y="9"/>
                </a:lnTo>
                <a:lnTo>
                  <a:pt x="4" y="7"/>
                </a:lnTo>
                <a:lnTo>
                  <a:pt x="4" y="9"/>
                </a:lnTo>
                <a:lnTo>
                  <a:pt x="2" y="9"/>
                </a:lnTo>
                <a:lnTo>
                  <a:pt x="0" y="11"/>
                </a:lnTo>
                <a:lnTo>
                  <a:pt x="0" y="13"/>
                </a:lnTo>
                <a:lnTo>
                  <a:pt x="0" y="15"/>
                </a:lnTo>
                <a:lnTo>
                  <a:pt x="0" y="17"/>
                </a:lnTo>
                <a:lnTo>
                  <a:pt x="0" y="19"/>
                </a:lnTo>
                <a:lnTo>
                  <a:pt x="9" y="15"/>
                </a:lnTo>
                <a:lnTo>
                  <a:pt x="9" y="13"/>
                </a:lnTo>
                <a:lnTo>
                  <a:pt x="9" y="15"/>
                </a:lnTo>
                <a:lnTo>
                  <a:pt x="12" y="15"/>
                </a:lnTo>
                <a:lnTo>
                  <a:pt x="12" y="13"/>
                </a:lnTo>
                <a:lnTo>
                  <a:pt x="16" y="13"/>
                </a:lnTo>
                <a:lnTo>
                  <a:pt x="16" y="11"/>
                </a:lnTo>
                <a:lnTo>
                  <a:pt x="16" y="9"/>
                </a:lnTo>
                <a:lnTo>
                  <a:pt x="16" y="7"/>
                </a:lnTo>
                <a:lnTo>
                  <a:pt x="16" y="5"/>
                </a:lnTo>
                <a:lnTo>
                  <a:pt x="9" y="11"/>
                </a:lnTo>
                <a:lnTo>
                  <a:pt x="12" y="0"/>
                </a:lnTo>
                <a:lnTo>
                  <a:pt x="2" y="0"/>
                </a:lnTo>
                <a:lnTo>
                  <a:pt x="4" y="7"/>
                </a:lnTo>
                <a:lnTo>
                  <a:pt x="12" y="0"/>
                </a:lnTo>
              </a:path>
            </a:pathLst>
          </a:custGeom>
          <a:solidFill>
            <a:srgbClr val="000000"/>
          </a:solidFill>
          <a:ln w="9525" cap="rnd">
            <a:noFill/>
            <a:round/>
            <a:headEnd/>
            <a:tailEnd/>
          </a:ln>
          <a:effectLst/>
        </p:spPr>
        <p:txBody>
          <a:bodyPr/>
          <a:lstStyle/>
          <a:p>
            <a:endParaRPr lang="en-US"/>
          </a:p>
        </p:txBody>
      </p:sp>
      <p:sp>
        <p:nvSpPr>
          <p:cNvPr id="39504" name="Freeform 592"/>
          <p:cNvSpPr>
            <a:spLocks/>
          </p:cNvSpPr>
          <p:nvPr/>
        </p:nvSpPr>
        <p:spPr bwMode="auto">
          <a:xfrm>
            <a:off x="3135313" y="2165350"/>
            <a:ext cx="31750" cy="31750"/>
          </a:xfrm>
          <a:custGeom>
            <a:avLst/>
            <a:gdLst/>
            <a:ahLst/>
            <a:cxnLst>
              <a:cxn ang="0">
                <a:pos x="2" y="10"/>
              </a:cxn>
              <a:cxn ang="0">
                <a:pos x="13" y="2"/>
              </a:cxn>
              <a:cxn ang="0">
                <a:pos x="10" y="0"/>
              </a:cxn>
              <a:cxn ang="0">
                <a:pos x="7" y="0"/>
              </a:cxn>
              <a:cxn ang="0">
                <a:pos x="2" y="0"/>
              </a:cxn>
              <a:cxn ang="0">
                <a:pos x="0" y="0"/>
              </a:cxn>
              <a:cxn ang="0">
                <a:pos x="2" y="0"/>
              </a:cxn>
              <a:cxn ang="0">
                <a:pos x="0" y="16"/>
              </a:cxn>
              <a:cxn ang="0">
                <a:pos x="2" y="16"/>
              </a:cxn>
              <a:cxn ang="0">
                <a:pos x="2" y="13"/>
              </a:cxn>
              <a:cxn ang="0">
                <a:pos x="7" y="13"/>
              </a:cxn>
              <a:cxn ang="0">
                <a:pos x="16" y="7"/>
              </a:cxn>
              <a:cxn ang="0">
                <a:pos x="2" y="10"/>
              </a:cxn>
            </a:cxnLst>
            <a:rect l="0" t="0" r="r" b="b"/>
            <a:pathLst>
              <a:path w="17" h="17">
                <a:moveTo>
                  <a:pt x="2" y="10"/>
                </a:moveTo>
                <a:lnTo>
                  <a:pt x="13" y="2"/>
                </a:lnTo>
                <a:lnTo>
                  <a:pt x="10" y="0"/>
                </a:lnTo>
                <a:lnTo>
                  <a:pt x="7" y="0"/>
                </a:lnTo>
                <a:lnTo>
                  <a:pt x="2" y="0"/>
                </a:lnTo>
                <a:lnTo>
                  <a:pt x="0" y="0"/>
                </a:lnTo>
                <a:lnTo>
                  <a:pt x="2" y="0"/>
                </a:lnTo>
                <a:lnTo>
                  <a:pt x="0" y="16"/>
                </a:lnTo>
                <a:lnTo>
                  <a:pt x="2" y="16"/>
                </a:lnTo>
                <a:lnTo>
                  <a:pt x="2" y="13"/>
                </a:lnTo>
                <a:lnTo>
                  <a:pt x="7" y="13"/>
                </a:lnTo>
                <a:lnTo>
                  <a:pt x="16" y="7"/>
                </a:lnTo>
                <a:lnTo>
                  <a:pt x="2" y="10"/>
                </a:lnTo>
              </a:path>
            </a:pathLst>
          </a:custGeom>
          <a:solidFill>
            <a:srgbClr val="000000"/>
          </a:solidFill>
          <a:ln w="9525" cap="rnd">
            <a:noFill/>
            <a:round/>
            <a:headEnd/>
            <a:tailEnd/>
          </a:ln>
          <a:effectLst/>
        </p:spPr>
        <p:txBody>
          <a:bodyPr/>
          <a:lstStyle/>
          <a:p>
            <a:endParaRPr lang="en-US"/>
          </a:p>
        </p:txBody>
      </p:sp>
      <p:sp>
        <p:nvSpPr>
          <p:cNvPr id="39505" name="Freeform 593"/>
          <p:cNvSpPr>
            <a:spLocks/>
          </p:cNvSpPr>
          <p:nvPr/>
        </p:nvSpPr>
        <p:spPr bwMode="auto">
          <a:xfrm>
            <a:off x="3135313" y="2154238"/>
            <a:ext cx="31750" cy="31750"/>
          </a:xfrm>
          <a:custGeom>
            <a:avLst/>
            <a:gdLst/>
            <a:ahLst/>
            <a:cxnLst>
              <a:cxn ang="0">
                <a:pos x="8" y="0"/>
              </a:cxn>
              <a:cxn ang="0">
                <a:pos x="6" y="7"/>
              </a:cxn>
              <a:cxn ang="0">
                <a:pos x="6" y="4"/>
              </a:cxn>
              <a:cxn ang="0">
                <a:pos x="6" y="7"/>
              </a:cxn>
              <a:cxn ang="0">
                <a:pos x="2" y="7"/>
              </a:cxn>
              <a:cxn ang="0">
                <a:pos x="2" y="9"/>
              </a:cxn>
              <a:cxn ang="0">
                <a:pos x="2" y="13"/>
              </a:cxn>
              <a:cxn ang="0">
                <a:pos x="2" y="16"/>
              </a:cxn>
              <a:cxn ang="0">
                <a:pos x="13" y="13"/>
              </a:cxn>
              <a:cxn ang="0">
                <a:pos x="13" y="9"/>
              </a:cxn>
              <a:cxn ang="0">
                <a:pos x="16" y="9"/>
              </a:cxn>
              <a:cxn ang="0">
                <a:pos x="16" y="7"/>
              </a:cxn>
              <a:cxn ang="0">
                <a:pos x="16" y="4"/>
              </a:cxn>
              <a:cxn ang="0">
                <a:pos x="16" y="2"/>
              </a:cxn>
              <a:cxn ang="0">
                <a:pos x="13" y="0"/>
              </a:cxn>
              <a:cxn ang="0">
                <a:pos x="11" y="9"/>
              </a:cxn>
              <a:cxn ang="0">
                <a:pos x="8" y="0"/>
              </a:cxn>
              <a:cxn ang="0">
                <a:pos x="0" y="2"/>
              </a:cxn>
              <a:cxn ang="0">
                <a:pos x="6" y="7"/>
              </a:cxn>
              <a:cxn ang="0">
                <a:pos x="8" y="0"/>
              </a:cxn>
            </a:cxnLst>
            <a:rect l="0" t="0" r="r" b="b"/>
            <a:pathLst>
              <a:path w="17" h="17">
                <a:moveTo>
                  <a:pt x="8" y="0"/>
                </a:moveTo>
                <a:lnTo>
                  <a:pt x="6" y="7"/>
                </a:lnTo>
                <a:lnTo>
                  <a:pt x="6" y="4"/>
                </a:lnTo>
                <a:lnTo>
                  <a:pt x="6" y="7"/>
                </a:lnTo>
                <a:lnTo>
                  <a:pt x="2" y="7"/>
                </a:lnTo>
                <a:lnTo>
                  <a:pt x="2" y="9"/>
                </a:lnTo>
                <a:lnTo>
                  <a:pt x="2" y="13"/>
                </a:lnTo>
                <a:lnTo>
                  <a:pt x="2" y="16"/>
                </a:lnTo>
                <a:lnTo>
                  <a:pt x="13" y="13"/>
                </a:lnTo>
                <a:lnTo>
                  <a:pt x="13" y="9"/>
                </a:lnTo>
                <a:lnTo>
                  <a:pt x="16" y="9"/>
                </a:lnTo>
                <a:lnTo>
                  <a:pt x="16" y="7"/>
                </a:lnTo>
                <a:lnTo>
                  <a:pt x="16" y="4"/>
                </a:lnTo>
                <a:lnTo>
                  <a:pt x="16" y="2"/>
                </a:lnTo>
                <a:lnTo>
                  <a:pt x="13" y="0"/>
                </a:lnTo>
                <a:lnTo>
                  <a:pt x="11" y="9"/>
                </a:lnTo>
                <a:lnTo>
                  <a:pt x="8" y="0"/>
                </a:lnTo>
                <a:lnTo>
                  <a:pt x="0" y="2"/>
                </a:lnTo>
                <a:lnTo>
                  <a:pt x="6" y="7"/>
                </a:lnTo>
                <a:lnTo>
                  <a:pt x="8" y="0"/>
                </a:lnTo>
              </a:path>
            </a:pathLst>
          </a:custGeom>
          <a:solidFill>
            <a:srgbClr val="000000"/>
          </a:solidFill>
          <a:ln w="9525" cap="rnd">
            <a:noFill/>
            <a:round/>
            <a:headEnd/>
            <a:tailEnd/>
          </a:ln>
          <a:effectLst/>
        </p:spPr>
        <p:txBody>
          <a:bodyPr/>
          <a:lstStyle/>
          <a:p>
            <a:endParaRPr lang="en-US"/>
          </a:p>
        </p:txBody>
      </p:sp>
      <p:sp>
        <p:nvSpPr>
          <p:cNvPr id="39506" name="Freeform 594"/>
          <p:cNvSpPr>
            <a:spLocks/>
          </p:cNvSpPr>
          <p:nvPr/>
        </p:nvSpPr>
        <p:spPr bwMode="auto">
          <a:xfrm>
            <a:off x="3149600" y="2151063"/>
            <a:ext cx="31750" cy="30162"/>
          </a:xfrm>
          <a:custGeom>
            <a:avLst/>
            <a:gdLst/>
            <a:ahLst/>
            <a:cxnLst>
              <a:cxn ang="0">
                <a:pos x="10" y="3"/>
              </a:cxn>
              <a:cxn ang="0">
                <a:pos x="8" y="3"/>
              </a:cxn>
              <a:cxn ang="0">
                <a:pos x="6" y="3"/>
              </a:cxn>
              <a:cxn ang="0">
                <a:pos x="6" y="0"/>
              </a:cxn>
              <a:cxn ang="0">
                <a:pos x="4" y="0"/>
              </a:cxn>
              <a:cxn ang="0">
                <a:pos x="2" y="0"/>
              </a:cxn>
              <a:cxn ang="0">
                <a:pos x="0" y="0"/>
              </a:cxn>
              <a:cxn ang="0">
                <a:pos x="0" y="3"/>
              </a:cxn>
              <a:cxn ang="0">
                <a:pos x="2" y="16"/>
              </a:cxn>
              <a:cxn ang="0">
                <a:pos x="4" y="16"/>
              </a:cxn>
              <a:cxn ang="0">
                <a:pos x="6" y="16"/>
              </a:cxn>
              <a:cxn ang="0">
                <a:pos x="8" y="16"/>
              </a:cxn>
              <a:cxn ang="0">
                <a:pos x="10" y="16"/>
              </a:cxn>
              <a:cxn ang="0">
                <a:pos x="13" y="16"/>
              </a:cxn>
              <a:cxn ang="0">
                <a:pos x="16" y="12"/>
              </a:cxn>
              <a:cxn ang="0">
                <a:pos x="10" y="3"/>
              </a:cxn>
            </a:cxnLst>
            <a:rect l="0" t="0" r="r" b="b"/>
            <a:pathLst>
              <a:path w="17" h="17">
                <a:moveTo>
                  <a:pt x="10" y="3"/>
                </a:moveTo>
                <a:lnTo>
                  <a:pt x="8" y="3"/>
                </a:lnTo>
                <a:lnTo>
                  <a:pt x="6" y="3"/>
                </a:lnTo>
                <a:lnTo>
                  <a:pt x="6" y="0"/>
                </a:lnTo>
                <a:lnTo>
                  <a:pt x="4" y="0"/>
                </a:lnTo>
                <a:lnTo>
                  <a:pt x="2" y="0"/>
                </a:lnTo>
                <a:lnTo>
                  <a:pt x="0" y="0"/>
                </a:lnTo>
                <a:lnTo>
                  <a:pt x="0" y="3"/>
                </a:lnTo>
                <a:lnTo>
                  <a:pt x="2" y="16"/>
                </a:lnTo>
                <a:lnTo>
                  <a:pt x="4" y="16"/>
                </a:lnTo>
                <a:lnTo>
                  <a:pt x="6" y="16"/>
                </a:lnTo>
                <a:lnTo>
                  <a:pt x="8" y="16"/>
                </a:lnTo>
                <a:lnTo>
                  <a:pt x="10" y="16"/>
                </a:lnTo>
                <a:lnTo>
                  <a:pt x="13" y="16"/>
                </a:lnTo>
                <a:lnTo>
                  <a:pt x="16" y="12"/>
                </a:lnTo>
                <a:lnTo>
                  <a:pt x="10" y="3"/>
                </a:lnTo>
              </a:path>
            </a:pathLst>
          </a:custGeom>
          <a:solidFill>
            <a:srgbClr val="000000"/>
          </a:solidFill>
          <a:ln w="9525" cap="rnd">
            <a:noFill/>
            <a:round/>
            <a:headEnd/>
            <a:tailEnd/>
          </a:ln>
          <a:effectLst/>
        </p:spPr>
        <p:txBody>
          <a:bodyPr/>
          <a:lstStyle/>
          <a:p>
            <a:endParaRPr lang="en-US"/>
          </a:p>
        </p:txBody>
      </p:sp>
      <p:sp>
        <p:nvSpPr>
          <p:cNvPr id="39507" name="Freeform 595"/>
          <p:cNvSpPr>
            <a:spLocks/>
          </p:cNvSpPr>
          <p:nvPr/>
        </p:nvSpPr>
        <p:spPr bwMode="auto">
          <a:xfrm>
            <a:off x="3167063" y="2130425"/>
            <a:ext cx="39687" cy="36513"/>
          </a:xfrm>
          <a:custGeom>
            <a:avLst/>
            <a:gdLst/>
            <a:ahLst/>
            <a:cxnLst>
              <a:cxn ang="0">
                <a:pos x="15" y="0"/>
              </a:cxn>
              <a:cxn ang="0">
                <a:pos x="13" y="2"/>
              </a:cxn>
              <a:cxn ang="0">
                <a:pos x="11" y="4"/>
              </a:cxn>
              <a:cxn ang="0">
                <a:pos x="9" y="4"/>
              </a:cxn>
              <a:cxn ang="0">
                <a:pos x="9" y="7"/>
              </a:cxn>
              <a:cxn ang="0">
                <a:pos x="7" y="7"/>
              </a:cxn>
              <a:cxn ang="0">
                <a:pos x="7" y="9"/>
              </a:cxn>
              <a:cxn ang="0">
                <a:pos x="5" y="9"/>
              </a:cxn>
              <a:cxn ang="0">
                <a:pos x="3" y="11"/>
              </a:cxn>
              <a:cxn ang="0">
                <a:pos x="0" y="11"/>
              </a:cxn>
              <a:cxn ang="0">
                <a:pos x="0" y="13"/>
              </a:cxn>
              <a:cxn ang="0">
                <a:pos x="5" y="19"/>
              </a:cxn>
              <a:cxn ang="0">
                <a:pos x="7" y="19"/>
              </a:cxn>
              <a:cxn ang="0">
                <a:pos x="7" y="17"/>
              </a:cxn>
              <a:cxn ang="0">
                <a:pos x="9" y="17"/>
              </a:cxn>
              <a:cxn ang="0">
                <a:pos x="11" y="15"/>
              </a:cxn>
              <a:cxn ang="0">
                <a:pos x="13" y="15"/>
              </a:cxn>
              <a:cxn ang="0">
                <a:pos x="13" y="13"/>
              </a:cxn>
              <a:cxn ang="0">
                <a:pos x="15" y="13"/>
              </a:cxn>
              <a:cxn ang="0">
                <a:pos x="15" y="11"/>
              </a:cxn>
              <a:cxn ang="0">
                <a:pos x="17" y="11"/>
              </a:cxn>
              <a:cxn ang="0">
                <a:pos x="20" y="9"/>
              </a:cxn>
              <a:cxn ang="0">
                <a:pos x="15" y="0"/>
              </a:cxn>
            </a:cxnLst>
            <a:rect l="0" t="0" r="r" b="b"/>
            <a:pathLst>
              <a:path w="21" h="20">
                <a:moveTo>
                  <a:pt x="15" y="0"/>
                </a:moveTo>
                <a:lnTo>
                  <a:pt x="13" y="2"/>
                </a:lnTo>
                <a:lnTo>
                  <a:pt x="11" y="4"/>
                </a:lnTo>
                <a:lnTo>
                  <a:pt x="9" y="4"/>
                </a:lnTo>
                <a:lnTo>
                  <a:pt x="9" y="7"/>
                </a:lnTo>
                <a:lnTo>
                  <a:pt x="7" y="7"/>
                </a:lnTo>
                <a:lnTo>
                  <a:pt x="7" y="9"/>
                </a:lnTo>
                <a:lnTo>
                  <a:pt x="5" y="9"/>
                </a:lnTo>
                <a:lnTo>
                  <a:pt x="3" y="11"/>
                </a:lnTo>
                <a:lnTo>
                  <a:pt x="0" y="11"/>
                </a:lnTo>
                <a:lnTo>
                  <a:pt x="0" y="13"/>
                </a:lnTo>
                <a:lnTo>
                  <a:pt x="5" y="19"/>
                </a:lnTo>
                <a:lnTo>
                  <a:pt x="7" y="19"/>
                </a:lnTo>
                <a:lnTo>
                  <a:pt x="7" y="17"/>
                </a:lnTo>
                <a:lnTo>
                  <a:pt x="9" y="17"/>
                </a:lnTo>
                <a:lnTo>
                  <a:pt x="11" y="15"/>
                </a:lnTo>
                <a:lnTo>
                  <a:pt x="13" y="15"/>
                </a:lnTo>
                <a:lnTo>
                  <a:pt x="13" y="13"/>
                </a:lnTo>
                <a:lnTo>
                  <a:pt x="15" y="13"/>
                </a:lnTo>
                <a:lnTo>
                  <a:pt x="15" y="11"/>
                </a:lnTo>
                <a:lnTo>
                  <a:pt x="17" y="11"/>
                </a:lnTo>
                <a:lnTo>
                  <a:pt x="20" y="9"/>
                </a:lnTo>
                <a:lnTo>
                  <a:pt x="15" y="0"/>
                </a:lnTo>
              </a:path>
            </a:pathLst>
          </a:custGeom>
          <a:solidFill>
            <a:srgbClr val="000000"/>
          </a:solidFill>
          <a:ln w="9525" cap="rnd">
            <a:noFill/>
            <a:round/>
            <a:headEnd/>
            <a:tailEnd/>
          </a:ln>
          <a:effectLst/>
        </p:spPr>
        <p:txBody>
          <a:bodyPr/>
          <a:lstStyle/>
          <a:p>
            <a:endParaRPr lang="en-US"/>
          </a:p>
        </p:txBody>
      </p:sp>
      <p:sp>
        <p:nvSpPr>
          <p:cNvPr id="39508" name="Freeform 596"/>
          <p:cNvSpPr>
            <a:spLocks/>
          </p:cNvSpPr>
          <p:nvPr/>
        </p:nvSpPr>
        <p:spPr bwMode="auto">
          <a:xfrm>
            <a:off x="3192463" y="2124075"/>
            <a:ext cx="31750" cy="30163"/>
          </a:xfrm>
          <a:custGeom>
            <a:avLst/>
            <a:gdLst/>
            <a:ahLst/>
            <a:cxnLst>
              <a:cxn ang="0">
                <a:pos x="2" y="7"/>
              </a:cxn>
              <a:cxn ang="0">
                <a:pos x="4" y="0"/>
              </a:cxn>
              <a:cxn ang="0">
                <a:pos x="2" y="0"/>
              </a:cxn>
              <a:cxn ang="0">
                <a:pos x="2" y="2"/>
              </a:cxn>
              <a:cxn ang="0">
                <a:pos x="0" y="4"/>
              </a:cxn>
              <a:cxn ang="0">
                <a:pos x="0" y="7"/>
              </a:cxn>
              <a:cxn ang="0">
                <a:pos x="2" y="4"/>
              </a:cxn>
              <a:cxn ang="0">
                <a:pos x="8" y="16"/>
              </a:cxn>
              <a:cxn ang="0">
                <a:pos x="11" y="13"/>
              </a:cxn>
              <a:cxn ang="0">
                <a:pos x="11" y="9"/>
              </a:cxn>
              <a:cxn ang="0">
                <a:pos x="11" y="7"/>
              </a:cxn>
              <a:cxn ang="0">
                <a:pos x="11" y="9"/>
              </a:cxn>
              <a:cxn ang="0">
                <a:pos x="13" y="0"/>
              </a:cxn>
              <a:cxn ang="0">
                <a:pos x="11" y="9"/>
              </a:cxn>
              <a:cxn ang="0">
                <a:pos x="16" y="7"/>
              </a:cxn>
              <a:cxn ang="0">
                <a:pos x="13" y="0"/>
              </a:cxn>
              <a:cxn ang="0">
                <a:pos x="2" y="7"/>
              </a:cxn>
            </a:cxnLst>
            <a:rect l="0" t="0" r="r" b="b"/>
            <a:pathLst>
              <a:path w="17" h="17">
                <a:moveTo>
                  <a:pt x="2" y="7"/>
                </a:moveTo>
                <a:lnTo>
                  <a:pt x="4" y="0"/>
                </a:lnTo>
                <a:lnTo>
                  <a:pt x="2" y="0"/>
                </a:lnTo>
                <a:lnTo>
                  <a:pt x="2" y="2"/>
                </a:lnTo>
                <a:lnTo>
                  <a:pt x="0" y="4"/>
                </a:lnTo>
                <a:lnTo>
                  <a:pt x="0" y="7"/>
                </a:lnTo>
                <a:lnTo>
                  <a:pt x="2" y="4"/>
                </a:lnTo>
                <a:lnTo>
                  <a:pt x="8" y="16"/>
                </a:lnTo>
                <a:lnTo>
                  <a:pt x="11" y="13"/>
                </a:lnTo>
                <a:lnTo>
                  <a:pt x="11" y="9"/>
                </a:lnTo>
                <a:lnTo>
                  <a:pt x="11" y="7"/>
                </a:lnTo>
                <a:lnTo>
                  <a:pt x="11" y="9"/>
                </a:lnTo>
                <a:lnTo>
                  <a:pt x="13" y="0"/>
                </a:lnTo>
                <a:lnTo>
                  <a:pt x="11" y="9"/>
                </a:lnTo>
                <a:lnTo>
                  <a:pt x="16" y="7"/>
                </a:lnTo>
                <a:lnTo>
                  <a:pt x="13" y="0"/>
                </a:lnTo>
                <a:lnTo>
                  <a:pt x="2" y="7"/>
                </a:lnTo>
              </a:path>
            </a:pathLst>
          </a:custGeom>
          <a:solidFill>
            <a:srgbClr val="000000"/>
          </a:solidFill>
          <a:ln w="9525" cap="rnd">
            <a:noFill/>
            <a:round/>
            <a:headEnd/>
            <a:tailEnd/>
          </a:ln>
          <a:effectLst/>
        </p:spPr>
        <p:txBody>
          <a:bodyPr/>
          <a:lstStyle/>
          <a:p>
            <a:endParaRPr lang="en-US"/>
          </a:p>
        </p:txBody>
      </p:sp>
      <p:sp>
        <p:nvSpPr>
          <p:cNvPr id="39509" name="Freeform 597"/>
          <p:cNvSpPr>
            <a:spLocks/>
          </p:cNvSpPr>
          <p:nvPr/>
        </p:nvSpPr>
        <p:spPr bwMode="auto">
          <a:xfrm>
            <a:off x="3176588" y="2108200"/>
            <a:ext cx="38100" cy="30163"/>
          </a:xfrm>
          <a:custGeom>
            <a:avLst/>
            <a:gdLst/>
            <a:ahLst/>
            <a:cxnLst>
              <a:cxn ang="0">
                <a:pos x="0" y="7"/>
              </a:cxn>
              <a:cxn ang="0">
                <a:pos x="4" y="11"/>
              </a:cxn>
              <a:cxn ang="0">
                <a:pos x="6" y="11"/>
              </a:cxn>
              <a:cxn ang="0">
                <a:pos x="8" y="11"/>
              </a:cxn>
              <a:cxn ang="0">
                <a:pos x="8" y="13"/>
              </a:cxn>
              <a:cxn ang="0">
                <a:pos x="10" y="13"/>
              </a:cxn>
              <a:cxn ang="0">
                <a:pos x="10" y="16"/>
              </a:cxn>
              <a:cxn ang="0">
                <a:pos x="19" y="9"/>
              </a:cxn>
              <a:cxn ang="0">
                <a:pos x="17" y="9"/>
              </a:cxn>
              <a:cxn ang="0">
                <a:pos x="17" y="7"/>
              </a:cxn>
              <a:cxn ang="0">
                <a:pos x="15" y="7"/>
              </a:cxn>
              <a:cxn ang="0">
                <a:pos x="15" y="5"/>
              </a:cxn>
              <a:cxn ang="0">
                <a:pos x="12" y="5"/>
              </a:cxn>
              <a:cxn ang="0">
                <a:pos x="12" y="3"/>
              </a:cxn>
              <a:cxn ang="0">
                <a:pos x="10" y="3"/>
              </a:cxn>
              <a:cxn ang="0">
                <a:pos x="8" y="3"/>
              </a:cxn>
              <a:cxn ang="0">
                <a:pos x="6" y="0"/>
              </a:cxn>
              <a:cxn ang="0">
                <a:pos x="4" y="0"/>
              </a:cxn>
              <a:cxn ang="0">
                <a:pos x="2" y="3"/>
              </a:cxn>
              <a:cxn ang="0">
                <a:pos x="8" y="7"/>
              </a:cxn>
              <a:cxn ang="0">
                <a:pos x="0" y="7"/>
              </a:cxn>
              <a:cxn ang="0">
                <a:pos x="0" y="11"/>
              </a:cxn>
              <a:cxn ang="0">
                <a:pos x="4" y="11"/>
              </a:cxn>
              <a:cxn ang="0">
                <a:pos x="0" y="7"/>
              </a:cxn>
            </a:cxnLst>
            <a:rect l="0" t="0" r="r" b="b"/>
            <a:pathLst>
              <a:path w="20" h="17">
                <a:moveTo>
                  <a:pt x="0" y="7"/>
                </a:moveTo>
                <a:lnTo>
                  <a:pt x="4" y="11"/>
                </a:lnTo>
                <a:lnTo>
                  <a:pt x="6" y="11"/>
                </a:lnTo>
                <a:lnTo>
                  <a:pt x="8" y="11"/>
                </a:lnTo>
                <a:lnTo>
                  <a:pt x="8" y="13"/>
                </a:lnTo>
                <a:lnTo>
                  <a:pt x="10" y="13"/>
                </a:lnTo>
                <a:lnTo>
                  <a:pt x="10" y="16"/>
                </a:lnTo>
                <a:lnTo>
                  <a:pt x="19" y="9"/>
                </a:lnTo>
                <a:lnTo>
                  <a:pt x="17" y="9"/>
                </a:lnTo>
                <a:lnTo>
                  <a:pt x="17" y="7"/>
                </a:lnTo>
                <a:lnTo>
                  <a:pt x="15" y="7"/>
                </a:lnTo>
                <a:lnTo>
                  <a:pt x="15" y="5"/>
                </a:lnTo>
                <a:lnTo>
                  <a:pt x="12" y="5"/>
                </a:lnTo>
                <a:lnTo>
                  <a:pt x="12" y="3"/>
                </a:lnTo>
                <a:lnTo>
                  <a:pt x="10" y="3"/>
                </a:lnTo>
                <a:lnTo>
                  <a:pt x="8" y="3"/>
                </a:lnTo>
                <a:lnTo>
                  <a:pt x="6" y="0"/>
                </a:lnTo>
                <a:lnTo>
                  <a:pt x="4" y="0"/>
                </a:lnTo>
                <a:lnTo>
                  <a:pt x="2" y="3"/>
                </a:lnTo>
                <a:lnTo>
                  <a:pt x="8" y="7"/>
                </a:lnTo>
                <a:lnTo>
                  <a:pt x="0" y="7"/>
                </a:lnTo>
                <a:lnTo>
                  <a:pt x="0" y="11"/>
                </a:lnTo>
                <a:lnTo>
                  <a:pt x="4" y="11"/>
                </a:lnTo>
                <a:lnTo>
                  <a:pt x="0" y="7"/>
                </a:lnTo>
              </a:path>
            </a:pathLst>
          </a:custGeom>
          <a:solidFill>
            <a:srgbClr val="000000"/>
          </a:solidFill>
          <a:ln w="9525" cap="rnd">
            <a:noFill/>
            <a:round/>
            <a:headEnd/>
            <a:tailEnd/>
          </a:ln>
          <a:effectLst/>
        </p:spPr>
        <p:txBody>
          <a:bodyPr/>
          <a:lstStyle/>
          <a:p>
            <a:endParaRPr lang="en-US"/>
          </a:p>
        </p:txBody>
      </p:sp>
      <p:sp>
        <p:nvSpPr>
          <p:cNvPr id="39510" name="Freeform 598"/>
          <p:cNvSpPr>
            <a:spLocks/>
          </p:cNvSpPr>
          <p:nvPr/>
        </p:nvSpPr>
        <p:spPr bwMode="auto">
          <a:xfrm>
            <a:off x="3176588" y="2103438"/>
            <a:ext cx="31750" cy="31750"/>
          </a:xfrm>
          <a:custGeom>
            <a:avLst/>
            <a:gdLst/>
            <a:ahLst/>
            <a:cxnLst>
              <a:cxn ang="0">
                <a:pos x="0" y="12"/>
              </a:cxn>
              <a:cxn ang="0">
                <a:pos x="0" y="8"/>
              </a:cxn>
              <a:cxn ang="0">
                <a:pos x="0" y="12"/>
              </a:cxn>
              <a:cxn ang="0">
                <a:pos x="0" y="16"/>
              </a:cxn>
              <a:cxn ang="0">
                <a:pos x="16" y="16"/>
              </a:cxn>
              <a:cxn ang="0">
                <a:pos x="16" y="12"/>
              </a:cxn>
              <a:cxn ang="0">
                <a:pos x="16" y="8"/>
              </a:cxn>
              <a:cxn ang="0">
                <a:pos x="16" y="3"/>
              </a:cxn>
              <a:cxn ang="0">
                <a:pos x="12" y="0"/>
              </a:cxn>
              <a:cxn ang="0">
                <a:pos x="0" y="12"/>
              </a:cxn>
            </a:cxnLst>
            <a:rect l="0" t="0" r="r" b="b"/>
            <a:pathLst>
              <a:path w="17" h="17">
                <a:moveTo>
                  <a:pt x="0" y="12"/>
                </a:moveTo>
                <a:lnTo>
                  <a:pt x="0" y="8"/>
                </a:lnTo>
                <a:lnTo>
                  <a:pt x="0" y="12"/>
                </a:lnTo>
                <a:lnTo>
                  <a:pt x="0" y="16"/>
                </a:lnTo>
                <a:lnTo>
                  <a:pt x="16" y="16"/>
                </a:lnTo>
                <a:lnTo>
                  <a:pt x="16" y="12"/>
                </a:lnTo>
                <a:lnTo>
                  <a:pt x="16" y="8"/>
                </a:lnTo>
                <a:lnTo>
                  <a:pt x="16" y="3"/>
                </a:lnTo>
                <a:lnTo>
                  <a:pt x="12" y="0"/>
                </a:lnTo>
                <a:lnTo>
                  <a:pt x="0" y="12"/>
                </a:lnTo>
              </a:path>
            </a:pathLst>
          </a:custGeom>
          <a:solidFill>
            <a:srgbClr val="000000"/>
          </a:solidFill>
          <a:ln w="9525" cap="rnd">
            <a:noFill/>
            <a:round/>
            <a:headEnd/>
            <a:tailEnd/>
          </a:ln>
          <a:effectLst/>
        </p:spPr>
        <p:txBody>
          <a:bodyPr/>
          <a:lstStyle/>
          <a:p>
            <a:endParaRPr lang="en-US"/>
          </a:p>
        </p:txBody>
      </p:sp>
      <p:sp>
        <p:nvSpPr>
          <p:cNvPr id="39511" name="Freeform 599"/>
          <p:cNvSpPr>
            <a:spLocks/>
          </p:cNvSpPr>
          <p:nvPr/>
        </p:nvSpPr>
        <p:spPr bwMode="auto">
          <a:xfrm>
            <a:off x="3163888" y="2100263"/>
            <a:ext cx="31750" cy="30162"/>
          </a:xfrm>
          <a:custGeom>
            <a:avLst/>
            <a:gdLst/>
            <a:ahLst/>
            <a:cxnLst>
              <a:cxn ang="0">
                <a:pos x="0" y="12"/>
              </a:cxn>
              <a:cxn ang="0">
                <a:pos x="2" y="12"/>
              </a:cxn>
              <a:cxn ang="0">
                <a:pos x="2" y="16"/>
              </a:cxn>
              <a:cxn ang="0">
                <a:pos x="6" y="16"/>
              </a:cxn>
              <a:cxn ang="0">
                <a:pos x="8" y="16"/>
              </a:cxn>
              <a:cxn ang="0">
                <a:pos x="11" y="16"/>
              </a:cxn>
              <a:cxn ang="0">
                <a:pos x="8" y="16"/>
              </a:cxn>
              <a:cxn ang="0">
                <a:pos x="16" y="3"/>
              </a:cxn>
              <a:cxn ang="0">
                <a:pos x="13" y="0"/>
              </a:cxn>
              <a:cxn ang="0">
                <a:pos x="11" y="0"/>
              </a:cxn>
              <a:cxn ang="0">
                <a:pos x="8" y="0"/>
              </a:cxn>
              <a:cxn ang="0">
                <a:pos x="11" y="3"/>
              </a:cxn>
              <a:cxn ang="0">
                <a:pos x="0" y="12"/>
              </a:cxn>
            </a:cxnLst>
            <a:rect l="0" t="0" r="r" b="b"/>
            <a:pathLst>
              <a:path w="17" h="17">
                <a:moveTo>
                  <a:pt x="0" y="12"/>
                </a:moveTo>
                <a:lnTo>
                  <a:pt x="2" y="12"/>
                </a:lnTo>
                <a:lnTo>
                  <a:pt x="2" y="16"/>
                </a:lnTo>
                <a:lnTo>
                  <a:pt x="6" y="16"/>
                </a:lnTo>
                <a:lnTo>
                  <a:pt x="8" y="16"/>
                </a:lnTo>
                <a:lnTo>
                  <a:pt x="11" y="16"/>
                </a:lnTo>
                <a:lnTo>
                  <a:pt x="8" y="16"/>
                </a:lnTo>
                <a:lnTo>
                  <a:pt x="16" y="3"/>
                </a:lnTo>
                <a:lnTo>
                  <a:pt x="13" y="0"/>
                </a:lnTo>
                <a:lnTo>
                  <a:pt x="11" y="0"/>
                </a:lnTo>
                <a:lnTo>
                  <a:pt x="8" y="0"/>
                </a:lnTo>
                <a:lnTo>
                  <a:pt x="11" y="3"/>
                </a:lnTo>
                <a:lnTo>
                  <a:pt x="0" y="12"/>
                </a:lnTo>
              </a:path>
            </a:pathLst>
          </a:custGeom>
          <a:solidFill>
            <a:srgbClr val="000000"/>
          </a:solidFill>
          <a:ln w="9525" cap="rnd">
            <a:noFill/>
            <a:round/>
            <a:headEnd/>
            <a:tailEnd/>
          </a:ln>
          <a:effectLst/>
        </p:spPr>
        <p:txBody>
          <a:bodyPr/>
          <a:lstStyle/>
          <a:p>
            <a:endParaRPr lang="en-US"/>
          </a:p>
        </p:txBody>
      </p:sp>
      <p:sp>
        <p:nvSpPr>
          <p:cNvPr id="39512" name="Freeform 600"/>
          <p:cNvSpPr>
            <a:spLocks/>
          </p:cNvSpPr>
          <p:nvPr/>
        </p:nvSpPr>
        <p:spPr bwMode="auto">
          <a:xfrm>
            <a:off x="3128963" y="2049463"/>
            <a:ext cx="53975" cy="65087"/>
          </a:xfrm>
          <a:custGeom>
            <a:avLst/>
            <a:gdLst/>
            <a:ahLst/>
            <a:cxnLst>
              <a:cxn ang="0">
                <a:pos x="9" y="5"/>
              </a:cxn>
              <a:cxn ang="0">
                <a:pos x="4" y="11"/>
              </a:cxn>
              <a:cxn ang="0">
                <a:pos x="6" y="11"/>
              </a:cxn>
              <a:cxn ang="0">
                <a:pos x="9" y="11"/>
              </a:cxn>
              <a:cxn ang="0">
                <a:pos x="9" y="13"/>
              </a:cxn>
              <a:cxn ang="0">
                <a:pos x="11" y="13"/>
              </a:cxn>
              <a:cxn ang="0">
                <a:pos x="13" y="15"/>
              </a:cxn>
              <a:cxn ang="0">
                <a:pos x="13" y="18"/>
              </a:cxn>
              <a:cxn ang="0">
                <a:pos x="13" y="20"/>
              </a:cxn>
              <a:cxn ang="0">
                <a:pos x="15" y="20"/>
              </a:cxn>
              <a:cxn ang="0">
                <a:pos x="15" y="22"/>
              </a:cxn>
              <a:cxn ang="0">
                <a:pos x="15" y="24"/>
              </a:cxn>
              <a:cxn ang="0">
                <a:pos x="17" y="26"/>
              </a:cxn>
              <a:cxn ang="0">
                <a:pos x="17" y="28"/>
              </a:cxn>
              <a:cxn ang="0">
                <a:pos x="17" y="30"/>
              </a:cxn>
              <a:cxn ang="0">
                <a:pos x="19" y="32"/>
              </a:cxn>
              <a:cxn ang="0">
                <a:pos x="19" y="35"/>
              </a:cxn>
              <a:cxn ang="0">
                <a:pos x="28" y="30"/>
              </a:cxn>
              <a:cxn ang="0">
                <a:pos x="28" y="28"/>
              </a:cxn>
              <a:cxn ang="0">
                <a:pos x="26" y="28"/>
              </a:cxn>
              <a:cxn ang="0">
                <a:pos x="26" y="26"/>
              </a:cxn>
              <a:cxn ang="0">
                <a:pos x="26" y="24"/>
              </a:cxn>
              <a:cxn ang="0">
                <a:pos x="24" y="22"/>
              </a:cxn>
              <a:cxn ang="0">
                <a:pos x="24" y="20"/>
              </a:cxn>
              <a:cxn ang="0">
                <a:pos x="24" y="18"/>
              </a:cxn>
              <a:cxn ang="0">
                <a:pos x="21" y="15"/>
              </a:cxn>
              <a:cxn ang="0">
                <a:pos x="21" y="13"/>
              </a:cxn>
              <a:cxn ang="0">
                <a:pos x="21" y="11"/>
              </a:cxn>
              <a:cxn ang="0">
                <a:pos x="19" y="11"/>
              </a:cxn>
              <a:cxn ang="0">
                <a:pos x="19" y="9"/>
              </a:cxn>
              <a:cxn ang="0">
                <a:pos x="17" y="7"/>
              </a:cxn>
              <a:cxn ang="0">
                <a:pos x="15" y="7"/>
              </a:cxn>
              <a:cxn ang="0">
                <a:pos x="15" y="5"/>
              </a:cxn>
              <a:cxn ang="0">
                <a:pos x="13" y="5"/>
              </a:cxn>
              <a:cxn ang="0">
                <a:pos x="13" y="3"/>
              </a:cxn>
              <a:cxn ang="0">
                <a:pos x="11" y="3"/>
              </a:cxn>
              <a:cxn ang="0">
                <a:pos x="9" y="3"/>
              </a:cxn>
              <a:cxn ang="0">
                <a:pos x="6" y="3"/>
              </a:cxn>
              <a:cxn ang="0">
                <a:pos x="4" y="3"/>
              </a:cxn>
              <a:cxn ang="0">
                <a:pos x="0" y="7"/>
              </a:cxn>
              <a:cxn ang="0">
                <a:pos x="4" y="3"/>
              </a:cxn>
              <a:cxn ang="0">
                <a:pos x="0" y="0"/>
              </a:cxn>
              <a:cxn ang="0">
                <a:pos x="0" y="7"/>
              </a:cxn>
              <a:cxn ang="0">
                <a:pos x="9" y="5"/>
              </a:cxn>
            </a:cxnLst>
            <a:rect l="0" t="0" r="r" b="b"/>
            <a:pathLst>
              <a:path w="29" h="36">
                <a:moveTo>
                  <a:pt x="9" y="5"/>
                </a:moveTo>
                <a:lnTo>
                  <a:pt x="4" y="11"/>
                </a:lnTo>
                <a:lnTo>
                  <a:pt x="6" y="11"/>
                </a:lnTo>
                <a:lnTo>
                  <a:pt x="9" y="11"/>
                </a:lnTo>
                <a:lnTo>
                  <a:pt x="9" y="13"/>
                </a:lnTo>
                <a:lnTo>
                  <a:pt x="11" y="13"/>
                </a:lnTo>
                <a:lnTo>
                  <a:pt x="13" y="15"/>
                </a:lnTo>
                <a:lnTo>
                  <a:pt x="13" y="18"/>
                </a:lnTo>
                <a:lnTo>
                  <a:pt x="13" y="20"/>
                </a:lnTo>
                <a:lnTo>
                  <a:pt x="15" y="20"/>
                </a:lnTo>
                <a:lnTo>
                  <a:pt x="15" y="22"/>
                </a:lnTo>
                <a:lnTo>
                  <a:pt x="15" y="24"/>
                </a:lnTo>
                <a:lnTo>
                  <a:pt x="17" y="26"/>
                </a:lnTo>
                <a:lnTo>
                  <a:pt x="17" y="28"/>
                </a:lnTo>
                <a:lnTo>
                  <a:pt x="17" y="30"/>
                </a:lnTo>
                <a:lnTo>
                  <a:pt x="19" y="32"/>
                </a:lnTo>
                <a:lnTo>
                  <a:pt x="19" y="35"/>
                </a:lnTo>
                <a:lnTo>
                  <a:pt x="28" y="30"/>
                </a:lnTo>
                <a:lnTo>
                  <a:pt x="28" y="28"/>
                </a:lnTo>
                <a:lnTo>
                  <a:pt x="26" y="28"/>
                </a:lnTo>
                <a:lnTo>
                  <a:pt x="26" y="26"/>
                </a:lnTo>
                <a:lnTo>
                  <a:pt x="26" y="24"/>
                </a:lnTo>
                <a:lnTo>
                  <a:pt x="24" y="22"/>
                </a:lnTo>
                <a:lnTo>
                  <a:pt x="24" y="20"/>
                </a:lnTo>
                <a:lnTo>
                  <a:pt x="24" y="18"/>
                </a:lnTo>
                <a:lnTo>
                  <a:pt x="21" y="15"/>
                </a:lnTo>
                <a:lnTo>
                  <a:pt x="21" y="13"/>
                </a:lnTo>
                <a:lnTo>
                  <a:pt x="21" y="11"/>
                </a:lnTo>
                <a:lnTo>
                  <a:pt x="19" y="11"/>
                </a:lnTo>
                <a:lnTo>
                  <a:pt x="19" y="9"/>
                </a:lnTo>
                <a:lnTo>
                  <a:pt x="17" y="7"/>
                </a:lnTo>
                <a:lnTo>
                  <a:pt x="15" y="7"/>
                </a:lnTo>
                <a:lnTo>
                  <a:pt x="15" y="5"/>
                </a:lnTo>
                <a:lnTo>
                  <a:pt x="13" y="5"/>
                </a:lnTo>
                <a:lnTo>
                  <a:pt x="13" y="3"/>
                </a:lnTo>
                <a:lnTo>
                  <a:pt x="11" y="3"/>
                </a:lnTo>
                <a:lnTo>
                  <a:pt x="9" y="3"/>
                </a:lnTo>
                <a:lnTo>
                  <a:pt x="6" y="3"/>
                </a:lnTo>
                <a:lnTo>
                  <a:pt x="4" y="3"/>
                </a:lnTo>
                <a:lnTo>
                  <a:pt x="0" y="7"/>
                </a:lnTo>
                <a:lnTo>
                  <a:pt x="4" y="3"/>
                </a:lnTo>
                <a:lnTo>
                  <a:pt x="0" y="0"/>
                </a:lnTo>
                <a:lnTo>
                  <a:pt x="0" y="7"/>
                </a:lnTo>
                <a:lnTo>
                  <a:pt x="9" y="5"/>
                </a:lnTo>
              </a:path>
            </a:pathLst>
          </a:custGeom>
          <a:solidFill>
            <a:srgbClr val="000000"/>
          </a:solidFill>
          <a:ln w="9525" cap="rnd">
            <a:noFill/>
            <a:round/>
            <a:headEnd/>
            <a:tailEnd/>
          </a:ln>
          <a:effectLst/>
        </p:spPr>
        <p:txBody>
          <a:bodyPr/>
          <a:lstStyle/>
          <a:p>
            <a:endParaRPr lang="en-US"/>
          </a:p>
        </p:txBody>
      </p:sp>
      <p:sp>
        <p:nvSpPr>
          <p:cNvPr id="39513" name="Freeform 601"/>
          <p:cNvSpPr>
            <a:spLocks/>
          </p:cNvSpPr>
          <p:nvPr/>
        </p:nvSpPr>
        <p:spPr bwMode="auto">
          <a:xfrm>
            <a:off x="3128963" y="2058988"/>
            <a:ext cx="31750" cy="30162"/>
          </a:xfrm>
          <a:custGeom>
            <a:avLst/>
            <a:gdLst/>
            <a:ahLst/>
            <a:cxnLst>
              <a:cxn ang="0">
                <a:pos x="7" y="16"/>
              </a:cxn>
              <a:cxn ang="0">
                <a:pos x="10" y="16"/>
              </a:cxn>
              <a:cxn ang="0">
                <a:pos x="10" y="12"/>
              </a:cxn>
              <a:cxn ang="0">
                <a:pos x="16" y="12"/>
              </a:cxn>
              <a:cxn ang="0">
                <a:pos x="16" y="8"/>
              </a:cxn>
              <a:cxn ang="0">
                <a:pos x="16" y="4"/>
              </a:cxn>
              <a:cxn ang="0">
                <a:pos x="16" y="0"/>
              </a:cxn>
              <a:cxn ang="0">
                <a:pos x="0" y="4"/>
              </a:cxn>
              <a:cxn ang="0">
                <a:pos x="0" y="0"/>
              </a:cxn>
              <a:cxn ang="0">
                <a:pos x="3" y="0"/>
              </a:cxn>
              <a:cxn ang="0">
                <a:pos x="7" y="16"/>
              </a:cxn>
            </a:cxnLst>
            <a:rect l="0" t="0" r="r" b="b"/>
            <a:pathLst>
              <a:path w="17" h="17">
                <a:moveTo>
                  <a:pt x="7" y="16"/>
                </a:moveTo>
                <a:lnTo>
                  <a:pt x="10" y="16"/>
                </a:lnTo>
                <a:lnTo>
                  <a:pt x="10" y="12"/>
                </a:lnTo>
                <a:lnTo>
                  <a:pt x="16" y="12"/>
                </a:lnTo>
                <a:lnTo>
                  <a:pt x="16" y="8"/>
                </a:lnTo>
                <a:lnTo>
                  <a:pt x="16" y="4"/>
                </a:lnTo>
                <a:lnTo>
                  <a:pt x="16" y="0"/>
                </a:lnTo>
                <a:lnTo>
                  <a:pt x="0" y="4"/>
                </a:lnTo>
                <a:lnTo>
                  <a:pt x="0" y="0"/>
                </a:lnTo>
                <a:lnTo>
                  <a:pt x="3" y="0"/>
                </a:lnTo>
                <a:lnTo>
                  <a:pt x="7" y="16"/>
                </a:lnTo>
              </a:path>
            </a:pathLst>
          </a:custGeom>
          <a:solidFill>
            <a:srgbClr val="000000"/>
          </a:solidFill>
          <a:ln w="9525" cap="rnd">
            <a:noFill/>
            <a:round/>
            <a:headEnd/>
            <a:tailEnd/>
          </a:ln>
          <a:effectLst/>
        </p:spPr>
        <p:txBody>
          <a:bodyPr/>
          <a:lstStyle/>
          <a:p>
            <a:endParaRPr lang="en-US"/>
          </a:p>
        </p:txBody>
      </p:sp>
      <p:sp>
        <p:nvSpPr>
          <p:cNvPr id="39514" name="Freeform 602"/>
          <p:cNvSpPr>
            <a:spLocks/>
          </p:cNvSpPr>
          <p:nvPr/>
        </p:nvSpPr>
        <p:spPr bwMode="auto">
          <a:xfrm>
            <a:off x="3108325" y="2049463"/>
            <a:ext cx="31750" cy="30162"/>
          </a:xfrm>
          <a:custGeom>
            <a:avLst/>
            <a:gdLst/>
            <a:ahLst/>
            <a:cxnLst>
              <a:cxn ang="0">
                <a:pos x="9" y="8"/>
              </a:cxn>
              <a:cxn ang="0">
                <a:pos x="9" y="11"/>
              </a:cxn>
              <a:cxn ang="0">
                <a:pos x="7" y="11"/>
              </a:cxn>
              <a:cxn ang="0">
                <a:pos x="5" y="13"/>
              </a:cxn>
              <a:cxn ang="0">
                <a:pos x="5" y="11"/>
              </a:cxn>
              <a:cxn ang="0">
                <a:pos x="3" y="11"/>
              </a:cxn>
              <a:cxn ang="0">
                <a:pos x="5" y="11"/>
              </a:cxn>
              <a:cxn ang="0">
                <a:pos x="5" y="13"/>
              </a:cxn>
              <a:cxn ang="0">
                <a:pos x="7" y="13"/>
              </a:cxn>
              <a:cxn ang="0">
                <a:pos x="7" y="16"/>
              </a:cxn>
              <a:cxn ang="0">
                <a:pos x="9" y="16"/>
              </a:cxn>
              <a:cxn ang="0">
                <a:pos x="11" y="16"/>
              </a:cxn>
              <a:cxn ang="0">
                <a:pos x="13" y="16"/>
              </a:cxn>
              <a:cxn ang="0">
                <a:pos x="16" y="16"/>
              </a:cxn>
              <a:cxn ang="0">
                <a:pos x="13" y="6"/>
              </a:cxn>
              <a:cxn ang="0">
                <a:pos x="11" y="6"/>
              </a:cxn>
              <a:cxn ang="0">
                <a:pos x="11" y="3"/>
              </a:cxn>
              <a:cxn ang="0">
                <a:pos x="9" y="3"/>
              </a:cxn>
              <a:cxn ang="0">
                <a:pos x="7" y="3"/>
              </a:cxn>
              <a:cxn ang="0">
                <a:pos x="7" y="0"/>
              </a:cxn>
              <a:cxn ang="0">
                <a:pos x="5" y="0"/>
              </a:cxn>
              <a:cxn ang="0">
                <a:pos x="3" y="3"/>
              </a:cxn>
              <a:cxn ang="0">
                <a:pos x="0" y="6"/>
              </a:cxn>
              <a:cxn ang="0">
                <a:pos x="9" y="8"/>
              </a:cxn>
            </a:cxnLst>
            <a:rect l="0" t="0" r="r" b="b"/>
            <a:pathLst>
              <a:path w="17" h="17">
                <a:moveTo>
                  <a:pt x="9" y="8"/>
                </a:moveTo>
                <a:lnTo>
                  <a:pt x="9" y="11"/>
                </a:lnTo>
                <a:lnTo>
                  <a:pt x="7" y="11"/>
                </a:lnTo>
                <a:lnTo>
                  <a:pt x="5" y="13"/>
                </a:lnTo>
                <a:lnTo>
                  <a:pt x="5" y="11"/>
                </a:lnTo>
                <a:lnTo>
                  <a:pt x="3" y="11"/>
                </a:lnTo>
                <a:lnTo>
                  <a:pt x="5" y="11"/>
                </a:lnTo>
                <a:lnTo>
                  <a:pt x="5" y="13"/>
                </a:lnTo>
                <a:lnTo>
                  <a:pt x="7" y="13"/>
                </a:lnTo>
                <a:lnTo>
                  <a:pt x="7" y="16"/>
                </a:lnTo>
                <a:lnTo>
                  <a:pt x="9" y="16"/>
                </a:lnTo>
                <a:lnTo>
                  <a:pt x="11" y="16"/>
                </a:lnTo>
                <a:lnTo>
                  <a:pt x="13" y="16"/>
                </a:lnTo>
                <a:lnTo>
                  <a:pt x="16" y="16"/>
                </a:lnTo>
                <a:lnTo>
                  <a:pt x="13" y="6"/>
                </a:lnTo>
                <a:lnTo>
                  <a:pt x="11" y="6"/>
                </a:lnTo>
                <a:lnTo>
                  <a:pt x="11" y="3"/>
                </a:lnTo>
                <a:lnTo>
                  <a:pt x="9" y="3"/>
                </a:lnTo>
                <a:lnTo>
                  <a:pt x="7" y="3"/>
                </a:lnTo>
                <a:lnTo>
                  <a:pt x="7" y="0"/>
                </a:lnTo>
                <a:lnTo>
                  <a:pt x="5" y="0"/>
                </a:lnTo>
                <a:lnTo>
                  <a:pt x="3" y="3"/>
                </a:lnTo>
                <a:lnTo>
                  <a:pt x="0" y="6"/>
                </a:lnTo>
                <a:lnTo>
                  <a:pt x="9" y="8"/>
                </a:lnTo>
              </a:path>
            </a:pathLst>
          </a:custGeom>
          <a:solidFill>
            <a:srgbClr val="000000"/>
          </a:solidFill>
          <a:ln w="9525" cap="rnd">
            <a:noFill/>
            <a:round/>
            <a:headEnd/>
            <a:tailEnd/>
          </a:ln>
          <a:effectLst/>
        </p:spPr>
        <p:txBody>
          <a:bodyPr/>
          <a:lstStyle/>
          <a:p>
            <a:endParaRPr lang="en-US"/>
          </a:p>
        </p:txBody>
      </p:sp>
      <p:sp>
        <p:nvSpPr>
          <p:cNvPr id="39515" name="Freeform 603"/>
          <p:cNvSpPr>
            <a:spLocks/>
          </p:cNvSpPr>
          <p:nvPr/>
        </p:nvSpPr>
        <p:spPr bwMode="auto">
          <a:xfrm>
            <a:off x="3097213" y="2058988"/>
            <a:ext cx="31750" cy="69850"/>
          </a:xfrm>
          <a:custGeom>
            <a:avLst/>
            <a:gdLst/>
            <a:ahLst/>
            <a:cxnLst>
              <a:cxn ang="0">
                <a:pos x="9" y="36"/>
              </a:cxn>
              <a:cxn ang="0">
                <a:pos x="9" y="34"/>
              </a:cxn>
              <a:cxn ang="0">
                <a:pos x="9" y="32"/>
              </a:cxn>
              <a:cxn ang="0">
                <a:pos x="9" y="30"/>
              </a:cxn>
              <a:cxn ang="0">
                <a:pos x="9" y="27"/>
              </a:cxn>
              <a:cxn ang="0">
                <a:pos x="9" y="25"/>
              </a:cxn>
              <a:cxn ang="0">
                <a:pos x="9" y="23"/>
              </a:cxn>
              <a:cxn ang="0">
                <a:pos x="11" y="23"/>
              </a:cxn>
              <a:cxn ang="0">
                <a:pos x="11" y="21"/>
              </a:cxn>
              <a:cxn ang="0">
                <a:pos x="11" y="19"/>
              </a:cxn>
              <a:cxn ang="0">
                <a:pos x="11" y="17"/>
              </a:cxn>
              <a:cxn ang="0">
                <a:pos x="13" y="17"/>
              </a:cxn>
              <a:cxn ang="0">
                <a:pos x="13" y="15"/>
              </a:cxn>
              <a:cxn ang="0">
                <a:pos x="13" y="13"/>
              </a:cxn>
              <a:cxn ang="0">
                <a:pos x="13" y="10"/>
              </a:cxn>
              <a:cxn ang="0">
                <a:pos x="16" y="10"/>
              </a:cxn>
              <a:cxn ang="0">
                <a:pos x="16" y="8"/>
              </a:cxn>
              <a:cxn ang="0">
                <a:pos x="16" y="6"/>
              </a:cxn>
              <a:cxn ang="0">
                <a:pos x="16" y="4"/>
              </a:cxn>
              <a:cxn ang="0">
                <a:pos x="16" y="2"/>
              </a:cxn>
              <a:cxn ang="0">
                <a:pos x="6" y="0"/>
              </a:cxn>
              <a:cxn ang="0">
                <a:pos x="6" y="2"/>
              </a:cxn>
              <a:cxn ang="0">
                <a:pos x="6" y="4"/>
              </a:cxn>
              <a:cxn ang="0">
                <a:pos x="6" y="6"/>
              </a:cxn>
              <a:cxn ang="0">
                <a:pos x="4" y="6"/>
              </a:cxn>
              <a:cxn ang="0">
                <a:pos x="4" y="8"/>
              </a:cxn>
              <a:cxn ang="0">
                <a:pos x="4" y="10"/>
              </a:cxn>
              <a:cxn ang="0">
                <a:pos x="4" y="13"/>
              </a:cxn>
              <a:cxn ang="0">
                <a:pos x="2" y="15"/>
              </a:cxn>
              <a:cxn ang="0">
                <a:pos x="2" y="17"/>
              </a:cxn>
              <a:cxn ang="0">
                <a:pos x="2" y="19"/>
              </a:cxn>
              <a:cxn ang="0">
                <a:pos x="0" y="21"/>
              </a:cxn>
              <a:cxn ang="0">
                <a:pos x="0" y="23"/>
              </a:cxn>
              <a:cxn ang="0">
                <a:pos x="0" y="25"/>
              </a:cxn>
              <a:cxn ang="0">
                <a:pos x="0" y="27"/>
              </a:cxn>
              <a:cxn ang="0">
                <a:pos x="0" y="30"/>
              </a:cxn>
              <a:cxn ang="0">
                <a:pos x="0" y="32"/>
              </a:cxn>
              <a:cxn ang="0">
                <a:pos x="0" y="34"/>
              </a:cxn>
              <a:cxn ang="0">
                <a:pos x="0" y="36"/>
              </a:cxn>
              <a:cxn ang="0">
                <a:pos x="0" y="38"/>
              </a:cxn>
              <a:cxn ang="0">
                <a:pos x="9" y="36"/>
              </a:cxn>
            </a:cxnLst>
            <a:rect l="0" t="0" r="r" b="b"/>
            <a:pathLst>
              <a:path w="17" h="39">
                <a:moveTo>
                  <a:pt x="9" y="36"/>
                </a:moveTo>
                <a:lnTo>
                  <a:pt x="9" y="34"/>
                </a:lnTo>
                <a:lnTo>
                  <a:pt x="9" y="32"/>
                </a:lnTo>
                <a:lnTo>
                  <a:pt x="9" y="30"/>
                </a:lnTo>
                <a:lnTo>
                  <a:pt x="9" y="27"/>
                </a:lnTo>
                <a:lnTo>
                  <a:pt x="9" y="25"/>
                </a:lnTo>
                <a:lnTo>
                  <a:pt x="9" y="23"/>
                </a:lnTo>
                <a:lnTo>
                  <a:pt x="11" y="23"/>
                </a:lnTo>
                <a:lnTo>
                  <a:pt x="11" y="21"/>
                </a:lnTo>
                <a:lnTo>
                  <a:pt x="11" y="19"/>
                </a:lnTo>
                <a:lnTo>
                  <a:pt x="11" y="17"/>
                </a:lnTo>
                <a:lnTo>
                  <a:pt x="13" y="17"/>
                </a:lnTo>
                <a:lnTo>
                  <a:pt x="13" y="15"/>
                </a:lnTo>
                <a:lnTo>
                  <a:pt x="13" y="13"/>
                </a:lnTo>
                <a:lnTo>
                  <a:pt x="13" y="10"/>
                </a:lnTo>
                <a:lnTo>
                  <a:pt x="16" y="10"/>
                </a:lnTo>
                <a:lnTo>
                  <a:pt x="16" y="8"/>
                </a:lnTo>
                <a:lnTo>
                  <a:pt x="16" y="6"/>
                </a:lnTo>
                <a:lnTo>
                  <a:pt x="16" y="4"/>
                </a:lnTo>
                <a:lnTo>
                  <a:pt x="16" y="2"/>
                </a:lnTo>
                <a:lnTo>
                  <a:pt x="6" y="0"/>
                </a:lnTo>
                <a:lnTo>
                  <a:pt x="6" y="2"/>
                </a:lnTo>
                <a:lnTo>
                  <a:pt x="6" y="4"/>
                </a:lnTo>
                <a:lnTo>
                  <a:pt x="6" y="6"/>
                </a:lnTo>
                <a:lnTo>
                  <a:pt x="4" y="6"/>
                </a:lnTo>
                <a:lnTo>
                  <a:pt x="4" y="8"/>
                </a:lnTo>
                <a:lnTo>
                  <a:pt x="4" y="10"/>
                </a:lnTo>
                <a:lnTo>
                  <a:pt x="4" y="13"/>
                </a:lnTo>
                <a:lnTo>
                  <a:pt x="2" y="15"/>
                </a:lnTo>
                <a:lnTo>
                  <a:pt x="2" y="17"/>
                </a:lnTo>
                <a:lnTo>
                  <a:pt x="2" y="19"/>
                </a:lnTo>
                <a:lnTo>
                  <a:pt x="0" y="21"/>
                </a:lnTo>
                <a:lnTo>
                  <a:pt x="0" y="23"/>
                </a:lnTo>
                <a:lnTo>
                  <a:pt x="0" y="25"/>
                </a:lnTo>
                <a:lnTo>
                  <a:pt x="0" y="27"/>
                </a:lnTo>
                <a:lnTo>
                  <a:pt x="0" y="30"/>
                </a:lnTo>
                <a:lnTo>
                  <a:pt x="0" y="32"/>
                </a:lnTo>
                <a:lnTo>
                  <a:pt x="0" y="34"/>
                </a:lnTo>
                <a:lnTo>
                  <a:pt x="0" y="36"/>
                </a:lnTo>
                <a:lnTo>
                  <a:pt x="0" y="38"/>
                </a:lnTo>
                <a:lnTo>
                  <a:pt x="9" y="36"/>
                </a:lnTo>
              </a:path>
            </a:pathLst>
          </a:custGeom>
          <a:solidFill>
            <a:srgbClr val="000000"/>
          </a:solidFill>
          <a:ln w="9525" cap="rnd">
            <a:noFill/>
            <a:round/>
            <a:headEnd/>
            <a:tailEnd/>
          </a:ln>
          <a:effectLst/>
        </p:spPr>
        <p:txBody>
          <a:bodyPr/>
          <a:lstStyle/>
          <a:p>
            <a:endParaRPr lang="en-US"/>
          </a:p>
        </p:txBody>
      </p:sp>
      <p:sp>
        <p:nvSpPr>
          <p:cNvPr id="39516" name="Freeform 604"/>
          <p:cNvSpPr>
            <a:spLocks/>
          </p:cNvSpPr>
          <p:nvPr/>
        </p:nvSpPr>
        <p:spPr bwMode="auto">
          <a:xfrm>
            <a:off x="3086100" y="2124075"/>
            <a:ext cx="31750" cy="30163"/>
          </a:xfrm>
          <a:custGeom>
            <a:avLst/>
            <a:gdLst/>
            <a:ahLst/>
            <a:cxnLst>
              <a:cxn ang="0">
                <a:pos x="0" y="11"/>
              </a:cxn>
              <a:cxn ang="0">
                <a:pos x="6" y="16"/>
              </a:cxn>
              <a:cxn ang="0">
                <a:pos x="8" y="16"/>
              </a:cxn>
              <a:cxn ang="0">
                <a:pos x="8" y="11"/>
              </a:cxn>
              <a:cxn ang="0">
                <a:pos x="10" y="11"/>
              </a:cxn>
              <a:cxn ang="0">
                <a:pos x="10" y="8"/>
              </a:cxn>
              <a:cxn ang="0">
                <a:pos x="12" y="8"/>
              </a:cxn>
              <a:cxn ang="0">
                <a:pos x="12" y="5"/>
              </a:cxn>
              <a:cxn ang="0">
                <a:pos x="16" y="5"/>
              </a:cxn>
              <a:cxn ang="0">
                <a:pos x="16" y="2"/>
              </a:cxn>
              <a:cxn ang="0">
                <a:pos x="16" y="0"/>
              </a:cxn>
              <a:cxn ang="0">
                <a:pos x="6" y="2"/>
              </a:cxn>
              <a:cxn ang="0">
                <a:pos x="6" y="0"/>
              </a:cxn>
              <a:cxn ang="0">
                <a:pos x="4" y="0"/>
              </a:cxn>
              <a:cxn ang="0">
                <a:pos x="4" y="2"/>
              </a:cxn>
              <a:cxn ang="0">
                <a:pos x="2" y="2"/>
              </a:cxn>
              <a:cxn ang="0">
                <a:pos x="2" y="5"/>
              </a:cxn>
              <a:cxn ang="0">
                <a:pos x="0" y="5"/>
              </a:cxn>
              <a:cxn ang="0">
                <a:pos x="0" y="8"/>
              </a:cxn>
              <a:cxn ang="0">
                <a:pos x="8" y="11"/>
              </a:cxn>
              <a:cxn ang="0">
                <a:pos x="0" y="11"/>
              </a:cxn>
            </a:cxnLst>
            <a:rect l="0" t="0" r="r" b="b"/>
            <a:pathLst>
              <a:path w="17" h="17">
                <a:moveTo>
                  <a:pt x="0" y="11"/>
                </a:moveTo>
                <a:lnTo>
                  <a:pt x="6" y="16"/>
                </a:lnTo>
                <a:lnTo>
                  <a:pt x="8" y="16"/>
                </a:lnTo>
                <a:lnTo>
                  <a:pt x="8" y="11"/>
                </a:lnTo>
                <a:lnTo>
                  <a:pt x="10" y="11"/>
                </a:lnTo>
                <a:lnTo>
                  <a:pt x="10" y="8"/>
                </a:lnTo>
                <a:lnTo>
                  <a:pt x="12" y="8"/>
                </a:lnTo>
                <a:lnTo>
                  <a:pt x="12" y="5"/>
                </a:lnTo>
                <a:lnTo>
                  <a:pt x="16" y="5"/>
                </a:lnTo>
                <a:lnTo>
                  <a:pt x="16" y="2"/>
                </a:lnTo>
                <a:lnTo>
                  <a:pt x="16" y="0"/>
                </a:lnTo>
                <a:lnTo>
                  <a:pt x="6" y="2"/>
                </a:lnTo>
                <a:lnTo>
                  <a:pt x="6" y="0"/>
                </a:lnTo>
                <a:lnTo>
                  <a:pt x="4" y="0"/>
                </a:lnTo>
                <a:lnTo>
                  <a:pt x="4" y="2"/>
                </a:lnTo>
                <a:lnTo>
                  <a:pt x="2" y="2"/>
                </a:lnTo>
                <a:lnTo>
                  <a:pt x="2" y="5"/>
                </a:lnTo>
                <a:lnTo>
                  <a:pt x="0" y="5"/>
                </a:lnTo>
                <a:lnTo>
                  <a:pt x="0" y="8"/>
                </a:lnTo>
                <a:lnTo>
                  <a:pt x="8" y="11"/>
                </a:lnTo>
                <a:lnTo>
                  <a:pt x="0" y="11"/>
                </a:lnTo>
              </a:path>
            </a:pathLst>
          </a:custGeom>
          <a:solidFill>
            <a:srgbClr val="000000"/>
          </a:solidFill>
          <a:ln w="9525" cap="rnd">
            <a:noFill/>
            <a:round/>
            <a:headEnd/>
            <a:tailEnd/>
          </a:ln>
          <a:effectLst/>
        </p:spPr>
        <p:txBody>
          <a:bodyPr/>
          <a:lstStyle/>
          <a:p>
            <a:endParaRPr lang="en-US"/>
          </a:p>
        </p:txBody>
      </p:sp>
      <p:sp>
        <p:nvSpPr>
          <p:cNvPr id="39517" name="Freeform 605"/>
          <p:cNvSpPr>
            <a:spLocks/>
          </p:cNvSpPr>
          <p:nvPr/>
        </p:nvSpPr>
        <p:spPr bwMode="auto">
          <a:xfrm>
            <a:off x="3076575" y="2127250"/>
            <a:ext cx="31750" cy="31750"/>
          </a:xfrm>
          <a:custGeom>
            <a:avLst/>
            <a:gdLst/>
            <a:ahLst/>
            <a:cxnLst>
              <a:cxn ang="0">
                <a:pos x="8" y="16"/>
              </a:cxn>
              <a:cxn ang="0">
                <a:pos x="0" y="11"/>
              </a:cxn>
              <a:cxn ang="0">
                <a:pos x="0" y="13"/>
              </a:cxn>
              <a:cxn ang="0">
                <a:pos x="3" y="16"/>
              </a:cxn>
              <a:cxn ang="0">
                <a:pos x="6" y="16"/>
              </a:cxn>
              <a:cxn ang="0">
                <a:pos x="8" y="16"/>
              </a:cxn>
              <a:cxn ang="0">
                <a:pos x="11" y="16"/>
              </a:cxn>
              <a:cxn ang="0">
                <a:pos x="11" y="13"/>
              </a:cxn>
              <a:cxn ang="0">
                <a:pos x="13" y="13"/>
              </a:cxn>
              <a:cxn ang="0">
                <a:pos x="13" y="11"/>
              </a:cxn>
              <a:cxn ang="0">
                <a:pos x="13" y="13"/>
              </a:cxn>
              <a:cxn ang="0">
                <a:pos x="11" y="13"/>
              </a:cxn>
              <a:cxn ang="0">
                <a:pos x="6" y="7"/>
              </a:cxn>
              <a:cxn ang="0">
                <a:pos x="16" y="7"/>
              </a:cxn>
              <a:cxn ang="0">
                <a:pos x="8" y="2"/>
              </a:cxn>
              <a:cxn ang="0">
                <a:pos x="6" y="2"/>
              </a:cxn>
              <a:cxn ang="0">
                <a:pos x="6" y="4"/>
              </a:cxn>
              <a:cxn ang="0">
                <a:pos x="3" y="4"/>
              </a:cxn>
              <a:cxn ang="0">
                <a:pos x="6" y="4"/>
              </a:cxn>
              <a:cxn ang="0">
                <a:pos x="11" y="7"/>
              </a:cxn>
              <a:cxn ang="0">
                <a:pos x="11" y="11"/>
              </a:cxn>
              <a:cxn ang="0">
                <a:pos x="3" y="4"/>
              </a:cxn>
              <a:cxn ang="0">
                <a:pos x="11" y="11"/>
              </a:cxn>
              <a:cxn ang="0">
                <a:pos x="11" y="0"/>
              </a:cxn>
              <a:cxn ang="0">
                <a:pos x="3" y="4"/>
              </a:cxn>
              <a:cxn ang="0">
                <a:pos x="8" y="16"/>
              </a:cxn>
            </a:cxnLst>
            <a:rect l="0" t="0" r="r" b="b"/>
            <a:pathLst>
              <a:path w="17" h="17">
                <a:moveTo>
                  <a:pt x="8" y="16"/>
                </a:moveTo>
                <a:lnTo>
                  <a:pt x="0" y="11"/>
                </a:lnTo>
                <a:lnTo>
                  <a:pt x="0" y="13"/>
                </a:lnTo>
                <a:lnTo>
                  <a:pt x="3" y="16"/>
                </a:lnTo>
                <a:lnTo>
                  <a:pt x="6" y="16"/>
                </a:lnTo>
                <a:lnTo>
                  <a:pt x="8" y="16"/>
                </a:lnTo>
                <a:lnTo>
                  <a:pt x="11" y="16"/>
                </a:lnTo>
                <a:lnTo>
                  <a:pt x="11" y="13"/>
                </a:lnTo>
                <a:lnTo>
                  <a:pt x="13" y="13"/>
                </a:lnTo>
                <a:lnTo>
                  <a:pt x="13" y="11"/>
                </a:lnTo>
                <a:lnTo>
                  <a:pt x="13" y="13"/>
                </a:lnTo>
                <a:lnTo>
                  <a:pt x="11" y="13"/>
                </a:lnTo>
                <a:lnTo>
                  <a:pt x="6" y="7"/>
                </a:lnTo>
                <a:lnTo>
                  <a:pt x="16" y="7"/>
                </a:lnTo>
                <a:lnTo>
                  <a:pt x="8" y="2"/>
                </a:lnTo>
                <a:lnTo>
                  <a:pt x="6" y="2"/>
                </a:lnTo>
                <a:lnTo>
                  <a:pt x="6" y="4"/>
                </a:lnTo>
                <a:lnTo>
                  <a:pt x="3" y="4"/>
                </a:lnTo>
                <a:lnTo>
                  <a:pt x="6" y="4"/>
                </a:lnTo>
                <a:lnTo>
                  <a:pt x="11" y="7"/>
                </a:lnTo>
                <a:lnTo>
                  <a:pt x="11" y="11"/>
                </a:lnTo>
                <a:lnTo>
                  <a:pt x="3" y="4"/>
                </a:lnTo>
                <a:lnTo>
                  <a:pt x="11" y="11"/>
                </a:lnTo>
                <a:lnTo>
                  <a:pt x="11" y="0"/>
                </a:lnTo>
                <a:lnTo>
                  <a:pt x="3" y="4"/>
                </a:lnTo>
                <a:lnTo>
                  <a:pt x="8" y="16"/>
                </a:lnTo>
              </a:path>
            </a:pathLst>
          </a:custGeom>
          <a:solidFill>
            <a:srgbClr val="000000"/>
          </a:solidFill>
          <a:ln w="9525" cap="rnd">
            <a:noFill/>
            <a:round/>
            <a:headEnd/>
            <a:tailEnd/>
          </a:ln>
          <a:effectLst/>
        </p:spPr>
        <p:txBody>
          <a:bodyPr/>
          <a:lstStyle/>
          <a:p>
            <a:endParaRPr lang="en-US"/>
          </a:p>
        </p:txBody>
      </p:sp>
      <p:sp>
        <p:nvSpPr>
          <p:cNvPr id="39518" name="Freeform 606"/>
          <p:cNvSpPr>
            <a:spLocks/>
          </p:cNvSpPr>
          <p:nvPr/>
        </p:nvSpPr>
        <p:spPr bwMode="auto">
          <a:xfrm>
            <a:off x="3076575" y="2135188"/>
            <a:ext cx="31750" cy="30162"/>
          </a:xfrm>
          <a:custGeom>
            <a:avLst/>
            <a:gdLst/>
            <a:ahLst/>
            <a:cxnLst>
              <a:cxn ang="0">
                <a:pos x="6" y="16"/>
              </a:cxn>
              <a:cxn ang="0">
                <a:pos x="11" y="16"/>
              </a:cxn>
              <a:cxn ang="0">
                <a:pos x="16" y="13"/>
              </a:cxn>
              <a:cxn ang="0">
                <a:pos x="6" y="0"/>
              </a:cxn>
              <a:cxn ang="0">
                <a:pos x="0" y="2"/>
              </a:cxn>
              <a:cxn ang="0">
                <a:pos x="6" y="16"/>
              </a:cxn>
            </a:cxnLst>
            <a:rect l="0" t="0" r="r" b="b"/>
            <a:pathLst>
              <a:path w="17" h="17">
                <a:moveTo>
                  <a:pt x="6" y="16"/>
                </a:moveTo>
                <a:lnTo>
                  <a:pt x="11" y="16"/>
                </a:lnTo>
                <a:lnTo>
                  <a:pt x="16" y="13"/>
                </a:lnTo>
                <a:lnTo>
                  <a:pt x="6" y="0"/>
                </a:lnTo>
                <a:lnTo>
                  <a:pt x="0" y="2"/>
                </a:lnTo>
                <a:lnTo>
                  <a:pt x="6" y="16"/>
                </a:lnTo>
              </a:path>
            </a:pathLst>
          </a:custGeom>
          <a:solidFill>
            <a:srgbClr val="000000"/>
          </a:solidFill>
          <a:ln w="9525" cap="rnd">
            <a:noFill/>
            <a:round/>
            <a:headEnd/>
            <a:tailEnd/>
          </a:ln>
          <a:effectLst/>
        </p:spPr>
        <p:txBody>
          <a:bodyPr/>
          <a:lstStyle/>
          <a:p>
            <a:endParaRPr lang="en-US"/>
          </a:p>
        </p:txBody>
      </p:sp>
      <p:sp>
        <p:nvSpPr>
          <p:cNvPr id="39519" name="Freeform 607"/>
          <p:cNvSpPr>
            <a:spLocks/>
          </p:cNvSpPr>
          <p:nvPr/>
        </p:nvSpPr>
        <p:spPr bwMode="auto">
          <a:xfrm>
            <a:off x="3025775" y="2138363"/>
            <a:ext cx="58738" cy="30162"/>
          </a:xfrm>
          <a:custGeom>
            <a:avLst/>
            <a:gdLst/>
            <a:ahLst/>
            <a:cxnLst>
              <a:cxn ang="0">
                <a:pos x="2" y="16"/>
              </a:cxn>
              <a:cxn ang="0">
                <a:pos x="30" y="9"/>
              </a:cxn>
              <a:cxn ang="0">
                <a:pos x="27" y="0"/>
              </a:cxn>
              <a:cxn ang="0">
                <a:pos x="0" y="7"/>
              </a:cxn>
              <a:cxn ang="0">
                <a:pos x="2" y="16"/>
              </a:cxn>
            </a:cxnLst>
            <a:rect l="0" t="0" r="r" b="b"/>
            <a:pathLst>
              <a:path w="31" h="17">
                <a:moveTo>
                  <a:pt x="2" y="16"/>
                </a:moveTo>
                <a:lnTo>
                  <a:pt x="30" y="9"/>
                </a:lnTo>
                <a:lnTo>
                  <a:pt x="27" y="0"/>
                </a:lnTo>
                <a:lnTo>
                  <a:pt x="0" y="7"/>
                </a:lnTo>
                <a:lnTo>
                  <a:pt x="2" y="16"/>
                </a:lnTo>
              </a:path>
            </a:pathLst>
          </a:custGeom>
          <a:solidFill>
            <a:srgbClr val="000000"/>
          </a:solidFill>
          <a:ln w="9525" cap="rnd">
            <a:noFill/>
            <a:round/>
            <a:headEnd/>
            <a:tailEnd/>
          </a:ln>
          <a:effectLst/>
        </p:spPr>
        <p:txBody>
          <a:bodyPr/>
          <a:lstStyle/>
          <a:p>
            <a:endParaRPr lang="en-US"/>
          </a:p>
        </p:txBody>
      </p:sp>
      <p:sp>
        <p:nvSpPr>
          <p:cNvPr id="39520" name="Freeform 608"/>
          <p:cNvSpPr>
            <a:spLocks/>
          </p:cNvSpPr>
          <p:nvPr/>
        </p:nvSpPr>
        <p:spPr bwMode="auto">
          <a:xfrm>
            <a:off x="3025775" y="2151063"/>
            <a:ext cx="31750" cy="30162"/>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521" name="Freeform 609"/>
          <p:cNvSpPr>
            <a:spLocks/>
          </p:cNvSpPr>
          <p:nvPr/>
        </p:nvSpPr>
        <p:spPr bwMode="auto">
          <a:xfrm>
            <a:off x="2986088" y="2151063"/>
            <a:ext cx="46037" cy="30162"/>
          </a:xfrm>
          <a:custGeom>
            <a:avLst/>
            <a:gdLst/>
            <a:ahLst/>
            <a:cxnLst>
              <a:cxn ang="0">
                <a:pos x="9" y="9"/>
              </a:cxn>
              <a:cxn ang="0">
                <a:pos x="5" y="16"/>
              </a:cxn>
              <a:cxn ang="0">
                <a:pos x="24" y="9"/>
              </a:cxn>
              <a:cxn ang="0">
                <a:pos x="22" y="0"/>
              </a:cxn>
              <a:cxn ang="0">
                <a:pos x="3" y="4"/>
              </a:cxn>
              <a:cxn ang="0">
                <a:pos x="0" y="9"/>
              </a:cxn>
              <a:cxn ang="0">
                <a:pos x="3" y="4"/>
              </a:cxn>
              <a:cxn ang="0">
                <a:pos x="0" y="4"/>
              </a:cxn>
              <a:cxn ang="0">
                <a:pos x="0" y="9"/>
              </a:cxn>
              <a:cxn ang="0">
                <a:pos x="9" y="9"/>
              </a:cxn>
            </a:cxnLst>
            <a:rect l="0" t="0" r="r" b="b"/>
            <a:pathLst>
              <a:path w="25" h="17">
                <a:moveTo>
                  <a:pt x="9" y="9"/>
                </a:moveTo>
                <a:lnTo>
                  <a:pt x="5" y="16"/>
                </a:lnTo>
                <a:lnTo>
                  <a:pt x="24" y="9"/>
                </a:lnTo>
                <a:lnTo>
                  <a:pt x="22" y="0"/>
                </a:lnTo>
                <a:lnTo>
                  <a:pt x="3" y="4"/>
                </a:lnTo>
                <a:lnTo>
                  <a:pt x="0" y="9"/>
                </a:lnTo>
                <a:lnTo>
                  <a:pt x="3" y="4"/>
                </a:lnTo>
                <a:lnTo>
                  <a:pt x="0" y="4"/>
                </a:lnTo>
                <a:lnTo>
                  <a:pt x="0" y="9"/>
                </a:lnTo>
                <a:lnTo>
                  <a:pt x="9" y="9"/>
                </a:lnTo>
              </a:path>
            </a:pathLst>
          </a:custGeom>
          <a:solidFill>
            <a:srgbClr val="000000"/>
          </a:solidFill>
          <a:ln w="9525" cap="rnd">
            <a:noFill/>
            <a:round/>
            <a:headEnd/>
            <a:tailEnd/>
          </a:ln>
          <a:effectLst/>
        </p:spPr>
        <p:txBody>
          <a:bodyPr/>
          <a:lstStyle/>
          <a:p>
            <a:endParaRPr lang="en-US"/>
          </a:p>
        </p:txBody>
      </p:sp>
      <p:sp>
        <p:nvSpPr>
          <p:cNvPr id="39522" name="Freeform 610"/>
          <p:cNvSpPr>
            <a:spLocks/>
          </p:cNvSpPr>
          <p:nvPr/>
        </p:nvSpPr>
        <p:spPr bwMode="auto">
          <a:xfrm>
            <a:off x="2974975" y="2162175"/>
            <a:ext cx="31750" cy="30163"/>
          </a:xfrm>
          <a:custGeom>
            <a:avLst/>
            <a:gdLst/>
            <a:ahLst/>
            <a:cxnLst>
              <a:cxn ang="0">
                <a:pos x="9" y="16"/>
              </a:cxn>
              <a:cxn ang="0">
                <a:pos x="6" y="16"/>
              </a:cxn>
              <a:cxn ang="0">
                <a:pos x="9" y="16"/>
              </a:cxn>
              <a:cxn ang="0">
                <a:pos x="11" y="16"/>
              </a:cxn>
              <a:cxn ang="0">
                <a:pos x="13" y="12"/>
              </a:cxn>
              <a:cxn ang="0">
                <a:pos x="13" y="7"/>
              </a:cxn>
              <a:cxn ang="0">
                <a:pos x="16" y="7"/>
              </a:cxn>
              <a:cxn ang="0">
                <a:pos x="16" y="3"/>
              </a:cxn>
              <a:cxn ang="0">
                <a:pos x="6" y="3"/>
              </a:cxn>
              <a:cxn ang="0">
                <a:pos x="6" y="0"/>
              </a:cxn>
              <a:cxn ang="0">
                <a:pos x="4" y="0"/>
              </a:cxn>
              <a:cxn ang="0">
                <a:pos x="4" y="3"/>
              </a:cxn>
              <a:cxn ang="0">
                <a:pos x="2" y="3"/>
              </a:cxn>
              <a:cxn ang="0">
                <a:pos x="0" y="3"/>
              </a:cxn>
              <a:cxn ang="0">
                <a:pos x="0" y="7"/>
              </a:cxn>
              <a:cxn ang="0">
                <a:pos x="0" y="12"/>
              </a:cxn>
              <a:cxn ang="0">
                <a:pos x="9" y="16"/>
              </a:cxn>
            </a:cxnLst>
            <a:rect l="0" t="0" r="r" b="b"/>
            <a:pathLst>
              <a:path w="17" h="17">
                <a:moveTo>
                  <a:pt x="9" y="16"/>
                </a:moveTo>
                <a:lnTo>
                  <a:pt x="6" y="16"/>
                </a:lnTo>
                <a:lnTo>
                  <a:pt x="9" y="16"/>
                </a:lnTo>
                <a:lnTo>
                  <a:pt x="11" y="16"/>
                </a:lnTo>
                <a:lnTo>
                  <a:pt x="13" y="12"/>
                </a:lnTo>
                <a:lnTo>
                  <a:pt x="13" y="7"/>
                </a:lnTo>
                <a:lnTo>
                  <a:pt x="16" y="7"/>
                </a:lnTo>
                <a:lnTo>
                  <a:pt x="16" y="3"/>
                </a:lnTo>
                <a:lnTo>
                  <a:pt x="6" y="3"/>
                </a:lnTo>
                <a:lnTo>
                  <a:pt x="6" y="0"/>
                </a:lnTo>
                <a:lnTo>
                  <a:pt x="4" y="0"/>
                </a:lnTo>
                <a:lnTo>
                  <a:pt x="4" y="3"/>
                </a:lnTo>
                <a:lnTo>
                  <a:pt x="2" y="3"/>
                </a:lnTo>
                <a:lnTo>
                  <a:pt x="0" y="3"/>
                </a:lnTo>
                <a:lnTo>
                  <a:pt x="0" y="7"/>
                </a:lnTo>
                <a:lnTo>
                  <a:pt x="0" y="12"/>
                </a:lnTo>
                <a:lnTo>
                  <a:pt x="9" y="16"/>
                </a:lnTo>
              </a:path>
            </a:pathLst>
          </a:custGeom>
          <a:solidFill>
            <a:srgbClr val="000000"/>
          </a:solidFill>
          <a:ln w="9525" cap="rnd">
            <a:noFill/>
            <a:round/>
            <a:headEnd/>
            <a:tailEnd/>
          </a:ln>
          <a:effectLst/>
        </p:spPr>
        <p:txBody>
          <a:bodyPr/>
          <a:lstStyle/>
          <a:p>
            <a:endParaRPr lang="en-US"/>
          </a:p>
        </p:txBody>
      </p:sp>
      <p:sp>
        <p:nvSpPr>
          <p:cNvPr id="39523" name="Freeform 611"/>
          <p:cNvSpPr>
            <a:spLocks/>
          </p:cNvSpPr>
          <p:nvPr/>
        </p:nvSpPr>
        <p:spPr bwMode="auto">
          <a:xfrm>
            <a:off x="2970213" y="2174875"/>
            <a:ext cx="31750" cy="30163"/>
          </a:xfrm>
          <a:custGeom>
            <a:avLst/>
            <a:gdLst/>
            <a:ahLst/>
            <a:cxnLst>
              <a:cxn ang="0">
                <a:pos x="11" y="16"/>
              </a:cxn>
              <a:cxn ang="0">
                <a:pos x="11" y="13"/>
              </a:cxn>
              <a:cxn ang="0">
                <a:pos x="16" y="13"/>
              </a:cxn>
              <a:cxn ang="0">
                <a:pos x="16" y="10"/>
              </a:cxn>
              <a:cxn ang="0">
                <a:pos x="16" y="8"/>
              </a:cxn>
              <a:cxn ang="0">
                <a:pos x="16" y="5"/>
              </a:cxn>
              <a:cxn ang="0">
                <a:pos x="16" y="2"/>
              </a:cxn>
              <a:cxn ang="0">
                <a:pos x="2" y="0"/>
              </a:cxn>
              <a:cxn ang="0">
                <a:pos x="0" y="2"/>
              </a:cxn>
              <a:cxn ang="0">
                <a:pos x="2" y="2"/>
              </a:cxn>
              <a:cxn ang="0">
                <a:pos x="2" y="5"/>
              </a:cxn>
              <a:cxn ang="0">
                <a:pos x="2" y="8"/>
              </a:cxn>
              <a:cxn ang="0">
                <a:pos x="2" y="5"/>
              </a:cxn>
              <a:cxn ang="0">
                <a:pos x="11" y="16"/>
              </a:cxn>
            </a:cxnLst>
            <a:rect l="0" t="0" r="r" b="b"/>
            <a:pathLst>
              <a:path w="17" h="17">
                <a:moveTo>
                  <a:pt x="11" y="16"/>
                </a:moveTo>
                <a:lnTo>
                  <a:pt x="11" y="13"/>
                </a:lnTo>
                <a:lnTo>
                  <a:pt x="16" y="13"/>
                </a:lnTo>
                <a:lnTo>
                  <a:pt x="16" y="10"/>
                </a:lnTo>
                <a:lnTo>
                  <a:pt x="16" y="8"/>
                </a:lnTo>
                <a:lnTo>
                  <a:pt x="16" y="5"/>
                </a:lnTo>
                <a:lnTo>
                  <a:pt x="16" y="2"/>
                </a:lnTo>
                <a:lnTo>
                  <a:pt x="2" y="0"/>
                </a:lnTo>
                <a:lnTo>
                  <a:pt x="0" y="2"/>
                </a:lnTo>
                <a:lnTo>
                  <a:pt x="2" y="2"/>
                </a:lnTo>
                <a:lnTo>
                  <a:pt x="2" y="5"/>
                </a:lnTo>
                <a:lnTo>
                  <a:pt x="2" y="8"/>
                </a:lnTo>
                <a:lnTo>
                  <a:pt x="2" y="5"/>
                </a:lnTo>
                <a:lnTo>
                  <a:pt x="11" y="16"/>
                </a:lnTo>
              </a:path>
            </a:pathLst>
          </a:custGeom>
          <a:solidFill>
            <a:srgbClr val="000000"/>
          </a:solidFill>
          <a:ln w="9525" cap="rnd">
            <a:noFill/>
            <a:round/>
            <a:headEnd/>
            <a:tailEnd/>
          </a:ln>
          <a:effectLst/>
        </p:spPr>
        <p:txBody>
          <a:bodyPr/>
          <a:lstStyle/>
          <a:p>
            <a:endParaRPr lang="en-US"/>
          </a:p>
        </p:txBody>
      </p:sp>
      <p:sp>
        <p:nvSpPr>
          <p:cNvPr id="39524" name="Freeform 612"/>
          <p:cNvSpPr>
            <a:spLocks/>
          </p:cNvSpPr>
          <p:nvPr/>
        </p:nvSpPr>
        <p:spPr bwMode="auto">
          <a:xfrm>
            <a:off x="2946400" y="2181225"/>
            <a:ext cx="41275" cy="41275"/>
          </a:xfrm>
          <a:custGeom>
            <a:avLst/>
            <a:gdLst/>
            <a:ahLst/>
            <a:cxnLst>
              <a:cxn ang="0">
                <a:pos x="2" y="21"/>
              </a:cxn>
              <a:cxn ang="0">
                <a:pos x="4" y="21"/>
              </a:cxn>
              <a:cxn ang="0">
                <a:pos x="7" y="21"/>
              </a:cxn>
              <a:cxn ang="0">
                <a:pos x="7" y="19"/>
              </a:cxn>
              <a:cxn ang="0">
                <a:pos x="9" y="19"/>
              </a:cxn>
              <a:cxn ang="0">
                <a:pos x="11" y="19"/>
              </a:cxn>
              <a:cxn ang="0">
                <a:pos x="11" y="17"/>
              </a:cxn>
              <a:cxn ang="0">
                <a:pos x="13" y="17"/>
              </a:cxn>
              <a:cxn ang="0">
                <a:pos x="13" y="15"/>
              </a:cxn>
              <a:cxn ang="0">
                <a:pos x="15" y="15"/>
              </a:cxn>
              <a:cxn ang="0">
                <a:pos x="15" y="13"/>
              </a:cxn>
              <a:cxn ang="0">
                <a:pos x="17" y="13"/>
              </a:cxn>
              <a:cxn ang="0">
                <a:pos x="17" y="10"/>
              </a:cxn>
              <a:cxn ang="0">
                <a:pos x="19" y="10"/>
              </a:cxn>
              <a:cxn ang="0">
                <a:pos x="19" y="8"/>
              </a:cxn>
              <a:cxn ang="0">
                <a:pos x="21" y="8"/>
              </a:cxn>
              <a:cxn ang="0">
                <a:pos x="15" y="0"/>
              </a:cxn>
              <a:cxn ang="0">
                <a:pos x="15" y="2"/>
              </a:cxn>
              <a:cxn ang="0">
                <a:pos x="13" y="2"/>
              </a:cxn>
              <a:cxn ang="0">
                <a:pos x="13" y="4"/>
              </a:cxn>
              <a:cxn ang="0">
                <a:pos x="11" y="4"/>
              </a:cxn>
              <a:cxn ang="0">
                <a:pos x="11" y="6"/>
              </a:cxn>
              <a:cxn ang="0">
                <a:pos x="9" y="6"/>
              </a:cxn>
              <a:cxn ang="0">
                <a:pos x="9" y="8"/>
              </a:cxn>
              <a:cxn ang="0">
                <a:pos x="7" y="8"/>
              </a:cxn>
              <a:cxn ang="0">
                <a:pos x="7" y="10"/>
              </a:cxn>
              <a:cxn ang="0">
                <a:pos x="4" y="10"/>
              </a:cxn>
              <a:cxn ang="0">
                <a:pos x="2" y="13"/>
              </a:cxn>
              <a:cxn ang="0">
                <a:pos x="0" y="13"/>
              </a:cxn>
              <a:cxn ang="0">
                <a:pos x="2" y="21"/>
              </a:cxn>
            </a:cxnLst>
            <a:rect l="0" t="0" r="r" b="b"/>
            <a:pathLst>
              <a:path w="22" h="22">
                <a:moveTo>
                  <a:pt x="2" y="21"/>
                </a:moveTo>
                <a:lnTo>
                  <a:pt x="4" y="21"/>
                </a:lnTo>
                <a:lnTo>
                  <a:pt x="7" y="21"/>
                </a:lnTo>
                <a:lnTo>
                  <a:pt x="7" y="19"/>
                </a:lnTo>
                <a:lnTo>
                  <a:pt x="9" y="19"/>
                </a:lnTo>
                <a:lnTo>
                  <a:pt x="11" y="19"/>
                </a:lnTo>
                <a:lnTo>
                  <a:pt x="11" y="17"/>
                </a:lnTo>
                <a:lnTo>
                  <a:pt x="13" y="17"/>
                </a:lnTo>
                <a:lnTo>
                  <a:pt x="13" y="15"/>
                </a:lnTo>
                <a:lnTo>
                  <a:pt x="15" y="15"/>
                </a:lnTo>
                <a:lnTo>
                  <a:pt x="15" y="13"/>
                </a:lnTo>
                <a:lnTo>
                  <a:pt x="17" y="13"/>
                </a:lnTo>
                <a:lnTo>
                  <a:pt x="17" y="10"/>
                </a:lnTo>
                <a:lnTo>
                  <a:pt x="19" y="10"/>
                </a:lnTo>
                <a:lnTo>
                  <a:pt x="19" y="8"/>
                </a:lnTo>
                <a:lnTo>
                  <a:pt x="21" y="8"/>
                </a:lnTo>
                <a:lnTo>
                  <a:pt x="15" y="0"/>
                </a:lnTo>
                <a:lnTo>
                  <a:pt x="15" y="2"/>
                </a:lnTo>
                <a:lnTo>
                  <a:pt x="13" y="2"/>
                </a:lnTo>
                <a:lnTo>
                  <a:pt x="13" y="4"/>
                </a:lnTo>
                <a:lnTo>
                  <a:pt x="11" y="4"/>
                </a:lnTo>
                <a:lnTo>
                  <a:pt x="11" y="6"/>
                </a:lnTo>
                <a:lnTo>
                  <a:pt x="9" y="6"/>
                </a:lnTo>
                <a:lnTo>
                  <a:pt x="9" y="8"/>
                </a:lnTo>
                <a:lnTo>
                  <a:pt x="7" y="8"/>
                </a:lnTo>
                <a:lnTo>
                  <a:pt x="7" y="10"/>
                </a:lnTo>
                <a:lnTo>
                  <a:pt x="4" y="10"/>
                </a:lnTo>
                <a:lnTo>
                  <a:pt x="2" y="13"/>
                </a:lnTo>
                <a:lnTo>
                  <a:pt x="0" y="13"/>
                </a:lnTo>
                <a:lnTo>
                  <a:pt x="2" y="21"/>
                </a:lnTo>
              </a:path>
            </a:pathLst>
          </a:custGeom>
          <a:solidFill>
            <a:srgbClr val="000000"/>
          </a:solidFill>
          <a:ln w="9525" cap="rnd">
            <a:noFill/>
            <a:round/>
            <a:headEnd/>
            <a:tailEnd/>
          </a:ln>
          <a:effectLst/>
        </p:spPr>
        <p:txBody>
          <a:bodyPr/>
          <a:lstStyle/>
          <a:p>
            <a:endParaRPr lang="en-US"/>
          </a:p>
        </p:txBody>
      </p:sp>
      <p:sp>
        <p:nvSpPr>
          <p:cNvPr id="39525" name="Freeform 613"/>
          <p:cNvSpPr>
            <a:spLocks/>
          </p:cNvSpPr>
          <p:nvPr/>
        </p:nvSpPr>
        <p:spPr bwMode="auto">
          <a:xfrm>
            <a:off x="2943225" y="2205038"/>
            <a:ext cx="31750" cy="31750"/>
          </a:xfrm>
          <a:custGeom>
            <a:avLst/>
            <a:gdLst/>
            <a:ahLst/>
            <a:cxnLst>
              <a:cxn ang="0">
                <a:pos x="16" y="16"/>
              </a:cxn>
              <a:cxn ang="0">
                <a:pos x="16" y="13"/>
              </a:cxn>
              <a:cxn ang="0">
                <a:pos x="16" y="10"/>
              </a:cxn>
              <a:cxn ang="0">
                <a:pos x="16" y="8"/>
              </a:cxn>
              <a:cxn ang="0">
                <a:pos x="16" y="5"/>
              </a:cxn>
              <a:cxn ang="0">
                <a:pos x="16" y="8"/>
              </a:cxn>
              <a:cxn ang="0">
                <a:pos x="10" y="8"/>
              </a:cxn>
              <a:cxn ang="0">
                <a:pos x="10" y="10"/>
              </a:cxn>
              <a:cxn ang="0">
                <a:pos x="7" y="10"/>
              </a:cxn>
              <a:cxn ang="0">
                <a:pos x="3" y="0"/>
              </a:cxn>
              <a:cxn ang="0">
                <a:pos x="0" y="2"/>
              </a:cxn>
              <a:cxn ang="0">
                <a:pos x="0" y="5"/>
              </a:cxn>
              <a:cxn ang="0">
                <a:pos x="0" y="8"/>
              </a:cxn>
              <a:cxn ang="0">
                <a:pos x="0" y="10"/>
              </a:cxn>
              <a:cxn ang="0">
                <a:pos x="0" y="13"/>
              </a:cxn>
              <a:cxn ang="0">
                <a:pos x="0" y="10"/>
              </a:cxn>
              <a:cxn ang="0">
                <a:pos x="0" y="8"/>
              </a:cxn>
              <a:cxn ang="0">
                <a:pos x="3" y="8"/>
              </a:cxn>
              <a:cxn ang="0">
                <a:pos x="16" y="16"/>
              </a:cxn>
            </a:cxnLst>
            <a:rect l="0" t="0" r="r" b="b"/>
            <a:pathLst>
              <a:path w="17" h="17">
                <a:moveTo>
                  <a:pt x="16" y="16"/>
                </a:moveTo>
                <a:lnTo>
                  <a:pt x="16" y="13"/>
                </a:lnTo>
                <a:lnTo>
                  <a:pt x="16" y="10"/>
                </a:lnTo>
                <a:lnTo>
                  <a:pt x="16" y="8"/>
                </a:lnTo>
                <a:lnTo>
                  <a:pt x="16" y="5"/>
                </a:lnTo>
                <a:lnTo>
                  <a:pt x="16" y="8"/>
                </a:lnTo>
                <a:lnTo>
                  <a:pt x="10" y="8"/>
                </a:lnTo>
                <a:lnTo>
                  <a:pt x="10" y="10"/>
                </a:lnTo>
                <a:lnTo>
                  <a:pt x="7" y="10"/>
                </a:lnTo>
                <a:lnTo>
                  <a:pt x="3" y="0"/>
                </a:lnTo>
                <a:lnTo>
                  <a:pt x="0" y="2"/>
                </a:lnTo>
                <a:lnTo>
                  <a:pt x="0" y="5"/>
                </a:lnTo>
                <a:lnTo>
                  <a:pt x="0" y="8"/>
                </a:lnTo>
                <a:lnTo>
                  <a:pt x="0" y="10"/>
                </a:lnTo>
                <a:lnTo>
                  <a:pt x="0" y="13"/>
                </a:lnTo>
                <a:lnTo>
                  <a:pt x="0" y="10"/>
                </a:lnTo>
                <a:lnTo>
                  <a:pt x="0" y="8"/>
                </a:lnTo>
                <a:lnTo>
                  <a:pt x="3" y="8"/>
                </a:lnTo>
                <a:lnTo>
                  <a:pt x="16" y="16"/>
                </a:lnTo>
              </a:path>
            </a:pathLst>
          </a:custGeom>
          <a:solidFill>
            <a:srgbClr val="000000"/>
          </a:solidFill>
          <a:ln w="9525" cap="rnd">
            <a:noFill/>
            <a:round/>
            <a:headEnd/>
            <a:tailEnd/>
          </a:ln>
          <a:effectLst/>
        </p:spPr>
        <p:txBody>
          <a:bodyPr/>
          <a:lstStyle/>
          <a:p>
            <a:endParaRPr lang="en-US"/>
          </a:p>
        </p:txBody>
      </p:sp>
      <p:sp>
        <p:nvSpPr>
          <p:cNvPr id="39526" name="Freeform 614"/>
          <p:cNvSpPr>
            <a:spLocks/>
          </p:cNvSpPr>
          <p:nvPr/>
        </p:nvSpPr>
        <p:spPr bwMode="auto">
          <a:xfrm>
            <a:off x="2887663" y="2216150"/>
            <a:ext cx="73025" cy="33338"/>
          </a:xfrm>
          <a:custGeom>
            <a:avLst/>
            <a:gdLst/>
            <a:ahLst/>
            <a:cxnLst>
              <a:cxn ang="0">
                <a:pos x="7" y="15"/>
              </a:cxn>
              <a:cxn ang="0">
                <a:pos x="7" y="17"/>
              </a:cxn>
              <a:cxn ang="0">
                <a:pos x="7" y="15"/>
              </a:cxn>
              <a:cxn ang="0">
                <a:pos x="9" y="15"/>
              </a:cxn>
              <a:cxn ang="0">
                <a:pos x="11" y="15"/>
              </a:cxn>
              <a:cxn ang="0">
                <a:pos x="13" y="15"/>
              </a:cxn>
              <a:cxn ang="0">
                <a:pos x="13" y="13"/>
              </a:cxn>
              <a:cxn ang="0">
                <a:pos x="15" y="13"/>
              </a:cxn>
              <a:cxn ang="0">
                <a:pos x="17" y="13"/>
              </a:cxn>
              <a:cxn ang="0">
                <a:pos x="19" y="13"/>
              </a:cxn>
              <a:cxn ang="0">
                <a:pos x="21" y="13"/>
              </a:cxn>
              <a:cxn ang="0">
                <a:pos x="24" y="13"/>
              </a:cxn>
              <a:cxn ang="0">
                <a:pos x="26" y="13"/>
              </a:cxn>
              <a:cxn ang="0">
                <a:pos x="26" y="11"/>
              </a:cxn>
              <a:cxn ang="0">
                <a:pos x="28" y="11"/>
              </a:cxn>
              <a:cxn ang="0">
                <a:pos x="30" y="11"/>
              </a:cxn>
              <a:cxn ang="0">
                <a:pos x="32" y="11"/>
              </a:cxn>
              <a:cxn ang="0">
                <a:pos x="32" y="8"/>
              </a:cxn>
              <a:cxn ang="0">
                <a:pos x="34" y="8"/>
              </a:cxn>
              <a:cxn ang="0">
                <a:pos x="36" y="8"/>
              </a:cxn>
              <a:cxn ang="0">
                <a:pos x="36" y="6"/>
              </a:cxn>
              <a:cxn ang="0">
                <a:pos x="39" y="6"/>
              </a:cxn>
              <a:cxn ang="0">
                <a:pos x="32" y="0"/>
              </a:cxn>
              <a:cxn ang="0">
                <a:pos x="30" y="0"/>
              </a:cxn>
              <a:cxn ang="0">
                <a:pos x="28" y="2"/>
              </a:cxn>
              <a:cxn ang="0">
                <a:pos x="26" y="2"/>
              </a:cxn>
              <a:cxn ang="0">
                <a:pos x="24" y="2"/>
              </a:cxn>
              <a:cxn ang="0">
                <a:pos x="21" y="4"/>
              </a:cxn>
              <a:cxn ang="0">
                <a:pos x="19" y="4"/>
              </a:cxn>
              <a:cxn ang="0">
                <a:pos x="17" y="4"/>
              </a:cxn>
              <a:cxn ang="0">
                <a:pos x="15" y="4"/>
              </a:cxn>
              <a:cxn ang="0">
                <a:pos x="13" y="4"/>
              </a:cxn>
              <a:cxn ang="0">
                <a:pos x="11" y="4"/>
              </a:cxn>
              <a:cxn ang="0">
                <a:pos x="9" y="6"/>
              </a:cxn>
              <a:cxn ang="0">
                <a:pos x="7" y="6"/>
              </a:cxn>
              <a:cxn ang="0">
                <a:pos x="4" y="6"/>
              </a:cxn>
              <a:cxn ang="0">
                <a:pos x="4" y="8"/>
              </a:cxn>
              <a:cxn ang="0">
                <a:pos x="2" y="8"/>
              </a:cxn>
              <a:cxn ang="0">
                <a:pos x="0" y="11"/>
              </a:cxn>
              <a:cxn ang="0">
                <a:pos x="7" y="15"/>
              </a:cxn>
            </a:cxnLst>
            <a:rect l="0" t="0" r="r" b="b"/>
            <a:pathLst>
              <a:path w="40" h="18">
                <a:moveTo>
                  <a:pt x="7" y="15"/>
                </a:moveTo>
                <a:lnTo>
                  <a:pt x="7" y="17"/>
                </a:lnTo>
                <a:lnTo>
                  <a:pt x="7" y="15"/>
                </a:lnTo>
                <a:lnTo>
                  <a:pt x="9" y="15"/>
                </a:lnTo>
                <a:lnTo>
                  <a:pt x="11" y="15"/>
                </a:lnTo>
                <a:lnTo>
                  <a:pt x="13" y="15"/>
                </a:lnTo>
                <a:lnTo>
                  <a:pt x="13" y="13"/>
                </a:lnTo>
                <a:lnTo>
                  <a:pt x="15" y="13"/>
                </a:lnTo>
                <a:lnTo>
                  <a:pt x="17" y="13"/>
                </a:lnTo>
                <a:lnTo>
                  <a:pt x="19" y="13"/>
                </a:lnTo>
                <a:lnTo>
                  <a:pt x="21" y="13"/>
                </a:lnTo>
                <a:lnTo>
                  <a:pt x="24" y="13"/>
                </a:lnTo>
                <a:lnTo>
                  <a:pt x="26" y="13"/>
                </a:lnTo>
                <a:lnTo>
                  <a:pt x="26" y="11"/>
                </a:lnTo>
                <a:lnTo>
                  <a:pt x="28" y="11"/>
                </a:lnTo>
                <a:lnTo>
                  <a:pt x="30" y="11"/>
                </a:lnTo>
                <a:lnTo>
                  <a:pt x="32" y="11"/>
                </a:lnTo>
                <a:lnTo>
                  <a:pt x="32" y="8"/>
                </a:lnTo>
                <a:lnTo>
                  <a:pt x="34" y="8"/>
                </a:lnTo>
                <a:lnTo>
                  <a:pt x="36" y="8"/>
                </a:lnTo>
                <a:lnTo>
                  <a:pt x="36" y="6"/>
                </a:lnTo>
                <a:lnTo>
                  <a:pt x="39" y="6"/>
                </a:lnTo>
                <a:lnTo>
                  <a:pt x="32" y="0"/>
                </a:lnTo>
                <a:lnTo>
                  <a:pt x="30" y="0"/>
                </a:lnTo>
                <a:lnTo>
                  <a:pt x="28" y="2"/>
                </a:lnTo>
                <a:lnTo>
                  <a:pt x="26" y="2"/>
                </a:lnTo>
                <a:lnTo>
                  <a:pt x="24" y="2"/>
                </a:lnTo>
                <a:lnTo>
                  <a:pt x="21" y="4"/>
                </a:lnTo>
                <a:lnTo>
                  <a:pt x="19" y="4"/>
                </a:lnTo>
                <a:lnTo>
                  <a:pt x="17" y="4"/>
                </a:lnTo>
                <a:lnTo>
                  <a:pt x="15" y="4"/>
                </a:lnTo>
                <a:lnTo>
                  <a:pt x="13" y="4"/>
                </a:lnTo>
                <a:lnTo>
                  <a:pt x="11" y="4"/>
                </a:lnTo>
                <a:lnTo>
                  <a:pt x="9" y="6"/>
                </a:lnTo>
                <a:lnTo>
                  <a:pt x="7" y="6"/>
                </a:lnTo>
                <a:lnTo>
                  <a:pt x="4" y="6"/>
                </a:lnTo>
                <a:lnTo>
                  <a:pt x="4" y="8"/>
                </a:lnTo>
                <a:lnTo>
                  <a:pt x="2" y="8"/>
                </a:lnTo>
                <a:lnTo>
                  <a:pt x="0" y="11"/>
                </a:lnTo>
                <a:lnTo>
                  <a:pt x="7" y="15"/>
                </a:lnTo>
              </a:path>
            </a:pathLst>
          </a:custGeom>
          <a:solidFill>
            <a:srgbClr val="000000"/>
          </a:solidFill>
          <a:ln w="9525" cap="rnd">
            <a:noFill/>
            <a:round/>
            <a:headEnd/>
            <a:tailEnd/>
          </a:ln>
          <a:effectLst/>
        </p:spPr>
        <p:txBody>
          <a:bodyPr/>
          <a:lstStyle/>
          <a:p>
            <a:endParaRPr lang="en-US"/>
          </a:p>
        </p:txBody>
      </p:sp>
      <p:sp>
        <p:nvSpPr>
          <p:cNvPr id="39527" name="Freeform 615"/>
          <p:cNvSpPr>
            <a:spLocks/>
          </p:cNvSpPr>
          <p:nvPr/>
        </p:nvSpPr>
        <p:spPr bwMode="auto">
          <a:xfrm>
            <a:off x="2871788" y="2236788"/>
            <a:ext cx="31750" cy="36512"/>
          </a:xfrm>
          <a:custGeom>
            <a:avLst/>
            <a:gdLst/>
            <a:ahLst/>
            <a:cxnLst>
              <a:cxn ang="0">
                <a:pos x="8" y="14"/>
              </a:cxn>
              <a:cxn ang="0">
                <a:pos x="6" y="19"/>
              </a:cxn>
              <a:cxn ang="0">
                <a:pos x="8" y="19"/>
              </a:cxn>
              <a:cxn ang="0">
                <a:pos x="8" y="17"/>
              </a:cxn>
              <a:cxn ang="0">
                <a:pos x="8" y="14"/>
              </a:cxn>
              <a:cxn ang="0">
                <a:pos x="10" y="14"/>
              </a:cxn>
              <a:cxn ang="0">
                <a:pos x="10" y="12"/>
              </a:cxn>
              <a:cxn ang="0">
                <a:pos x="12" y="12"/>
              </a:cxn>
              <a:cxn ang="0">
                <a:pos x="12" y="10"/>
              </a:cxn>
              <a:cxn ang="0">
                <a:pos x="12" y="8"/>
              </a:cxn>
              <a:cxn ang="0">
                <a:pos x="16" y="8"/>
              </a:cxn>
              <a:cxn ang="0">
                <a:pos x="16" y="6"/>
              </a:cxn>
              <a:cxn ang="0">
                <a:pos x="16" y="4"/>
              </a:cxn>
              <a:cxn ang="0">
                <a:pos x="8" y="0"/>
              </a:cxn>
              <a:cxn ang="0">
                <a:pos x="6" y="2"/>
              </a:cxn>
              <a:cxn ang="0">
                <a:pos x="6" y="4"/>
              </a:cxn>
              <a:cxn ang="0">
                <a:pos x="4" y="6"/>
              </a:cxn>
              <a:cxn ang="0">
                <a:pos x="4" y="8"/>
              </a:cxn>
              <a:cxn ang="0">
                <a:pos x="2" y="8"/>
              </a:cxn>
              <a:cxn ang="0">
                <a:pos x="2" y="10"/>
              </a:cxn>
              <a:cxn ang="0">
                <a:pos x="2" y="12"/>
              </a:cxn>
              <a:cxn ang="0">
                <a:pos x="0" y="12"/>
              </a:cxn>
              <a:cxn ang="0">
                <a:pos x="0" y="14"/>
              </a:cxn>
              <a:cxn ang="0">
                <a:pos x="8" y="14"/>
              </a:cxn>
            </a:cxnLst>
            <a:rect l="0" t="0" r="r" b="b"/>
            <a:pathLst>
              <a:path w="17" h="20">
                <a:moveTo>
                  <a:pt x="8" y="14"/>
                </a:moveTo>
                <a:lnTo>
                  <a:pt x="6" y="19"/>
                </a:lnTo>
                <a:lnTo>
                  <a:pt x="8" y="19"/>
                </a:lnTo>
                <a:lnTo>
                  <a:pt x="8" y="17"/>
                </a:lnTo>
                <a:lnTo>
                  <a:pt x="8" y="14"/>
                </a:lnTo>
                <a:lnTo>
                  <a:pt x="10" y="14"/>
                </a:lnTo>
                <a:lnTo>
                  <a:pt x="10" y="12"/>
                </a:lnTo>
                <a:lnTo>
                  <a:pt x="12" y="12"/>
                </a:lnTo>
                <a:lnTo>
                  <a:pt x="12" y="10"/>
                </a:lnTo>
                <a:lnTo>
                  <a:pt x="12" y="8"/>
                </a:lnTo>
                <a:lnTo>
                  <a:pt x="16" y="8"/>
                </a:lnTo>
                <a:lnTo>
                  <a:pt x="16" y="6"/>
                </a:lnTo>
                <a:lnTo>
                  <a:pt x="16" y="4"/>
                </a:lnTo>
                <a:lnTo>
                  <a:pt x="8" y="0"/>
                </a:lnTo>
                <a:lnTo>
                  <a:pt x="6" y="2"/>
                </a:lnTo>
                <a:lnTo>
                  <a:pt x="6" y="4"/>
                </a:lnTo>
                <a:lnTo>
                  <a:pt x="4" y="6"/>
                </a:lnTo>
                <a:lnTo>
                  <a:pt x="4" y="8"/>
                </a:lnTo>
                <a:lnTo>
                  <a:pt x="2" y="8"/>
                </a:lnTo>
                <a:lnTo>
                  <a:pt x="2" y="10"/>
                </a:lnTo>
                <a:lnTo>
                  <a:pt x="2" y="12"/>
                </a:lnTo>
                <a:lnTo>
                  <a:pt x="0" y="12"/>
                </a:lnTo>
                <a:lnTo>
                  <a:pt x="0" y="14"/>
                </a:lnTo>
                <a:lnTo>
                  <a:pt x="8" y="14"/>
                </a:lnTo>
              </a:path>
            </a:pathLst>
          </a:custGeom>
          <a:solidFill>
            <a:srgbClr val="000000"/>
          </a:solidFill>
          <a:ln w="9525" cap="rnd">
            <a:noFill/>
            <a:round/>
            <a:headEnd/>
            <a:tailEnd/>
          </a:ln>
          <a:effectLst/>
        </p:spPr>
        <p:txBody>
          <a:bodyPr/>
          <a:lstStyle/>
          <a:p>
            <a:endParaRPr lang="en-US"/>
          </a:p>
        </p:txBody>
      </p:sp>
      <p:sp>
        <p:nvSpPr>
          <p:cNvPr id="39528" name="Freeform 616"/>
          <p:cNvSpPr>
            <a:spLocks/>
          </p:cNvSpPr>
          <p:nvPr/>
        </p:nvSpPr>
        <p:spPr bwMode="auto">
          <a:xfrm>
            <a:off x="2871788" y="2257425"/>
            <a:ext cx="31750" cy="31750"/>
          </a:xfrm>
          <a:custGeom>
            <a:avLst/>
            <a:gdLst/>
            <a:ahLst/>
            <a:cxnLst>
              <a:cxn ang="0">
                <a:pos x="0" y="0"/>
              </a:cxn>
              <a:cxn ang="0">
                <a:pos x="16" y="6"/>
              </a:cxn>
              <a:cxn ang="0">
                <a:pos x="16" y="2"/>
              </a:cxn>
              <a:cxn ang="0">
                <a:pos x="0" y="2"/>
              </a:cxn>
              <a:cxn ang="0">
                <a:pos x="0" y="6"/>
              </a:cxn>
              <a:cxn ang="0">
                <a:pos x="12" y="8"/>
              </a:cxn>
              <a:cxn ang="0">
                <a:pos x="0" y="6"/>
              </a:cxn>
              <a:cxn ang="0">
                <a:pos x="0" y="16"/>
              </a:cxn>
              <a:cxn ang="0">
                <a:pos x="12" y="8"/>
              </a:cxn>
              <a:cxn ang="0">
                <a:pos x="0" y="0"/>
              </a:cxn>
            </a:cxnLst>
            <a:rect l="0" t="0" r="r" b="b"/>
            <a:pathLst>
              <a:path w="17" h="17">
                <a:moveTo>
                  <a:pt x="0" y="0"/>
                </a:moveTo>
                <a:lnTo>
                  <a:pt x="16" y="6"/>
                </a:lnTo>
                <a:lnTo>
                  <a:pt x="16" y="2"/>
                </a:lnTo>
                <a:lnTo>
                  <a:pt x="0" y="2"/>
                </a:lnTo>
                <a:lnTo>
                  <a:pt x="0" y="6"/>
                </a:lnTo>
                <a:lnTo>
                  <a:pt x="12" y="8"/>
                </a:lnTo>
                <a:lnTo>
                  <a:pt x="0" y="6"/>
                </a:lnTo>
                <a:lnTo>
                  <a:pt x="0" y="16"/>
                </a:lnTo>
                <a:lnTo>
                  <a:pt x="12" y="8"/>
                </a:lnTo>
                <a:lnTo>
                  <a:pt x="0" y="0"/>
                </a:lnTo>
              </a:path>
            </a:pathLst>
          </a:custGeom>
          <a:solidFill>
            <a:srgbClr val="000000"/>
          </a:solidFill>
          <a:ln w="9525" cap="rnd">
            <a:noFill/>
            <a:round/>
            <a:headEnd/>
            <a:tailEnd/>
          </a:ln>
          <a:effectLst/>
        </p:spPr>
        <p:txBody>
          <a:bodyPr/>
          <a:lstStyle/>
          <a:p>
            <a:endParaRPr lang="en-US"/>
          </a:p>
        </p:txBody>
      </p:sp>
      <p:sp>
        <p:nvSpPr>
          <p:cNvPr id="39529" name="Freeform 617"/>
          <p:cNvSpPr>
            <a:spLocks/>
          </p:cNvSpPr>
          <p:nvPr/>
        </p:nvSpPr>
        <p:spPr bwMode="auto">
          <a:xfrm>
            <a:off x="2871788" y="2257425"/>
            <a:ext cx="31750" cy="31750"/>
          </a:xfrm>
          <a:custGeom>
            <a:avLst/>
            <a:gdLst/>
            <a:ahLst/>
            <a:cxnLst>
              <a:cxn ang="0">
                <a:pos x="16" y="16"/>
              </a:cxn>
              <a:cxn ang="0">
                <a:pos x="0" y="0"/>
              </a:cxn>
              <a:cxn ang="0">
                <a:pos x="16" y="16"/>
              </a:cxn>
              <a:cxn ang="0">
                <a:pos x="0" y="0"/>
              </a:cxn>
              <a:cxn ang="0">
                <a:pos x="16" y="16"/>
              </a:cxn>
            </a:cxnLst>
            <a:rect l="0" t="0" r="r" b="b"/>
            <a:pathLst>
              <a:path w="17" h="17">
                <a:moveTo>
                  <a:pt x="16" y="16"/>
                </a:moveTo>
                <a:lnTo>
                  <a:pt x="0" y="0"/>
                </a:lnTo>
                <a:lnTo>
                  <a:pt x="16" y="16"/>
                </a:lnTo>
                <a:lnTo>
                  <a:pt x="0" y="0"/>
                </a:lnTo>
                <a:lnTo>
                  <a:pt x="16" y="16"/>
                </a:lnTo>
              </a:path>
            </a:pathLst>
          </a:custGeom>
          <a:solidFill>
            <a:srgbClr val="000000"/>
          </a:solidFill>
          <a:ln w="9525" cap="rnd">
            <a:noFill/>
            <a:round/>
            <a:headEnd/>
            <a:tailEnd/>
          </a:ln>
          <a:effectLst/>
        </p:spPr>
        <p:txBody>
          <a:bodyPr/>
          <a:lstStyle/>
          <a:p>
            <a:endParaRPr lang="en-US"/>
          </a:p>
        </p:txBody>
      </p:sp>
      <p:sp>
        <p:nvSpPr>
          <p:cNvPr id="39530" name="Freeform 618"/>
          <p:cNvSpPr>
            <a:spLocks/>
          </p:cNvSpPr>
          <p:nvPr/>
        </p:nvSpPr>
        <p:spPr bwMode="auto">
          <a:xfrm>
            <a:off x="2851150" y="2257425"/>
            <a:ext cx="33338" cy="33338"/>
          </a:xfrm>
          <a:custGeom>
            <a:avLst/>
            <a:gdLst/>
            <a:ahLst/>
            <a:cxnLst>
              <a:cxn ang="0">
                <a:pos x="2" y="17"/>
              </a:cxn>
              <a:cxn ang="0">
                <a:pos x="4" y="17"/>
              </a:cxn>
              <a:cxn ang="0">
                <a:pos x="4" y="15"/>
              </a:cxn>
              <a:cxn ang="0">
                <a:pos x="6" y="15"/>
              </a:cxn>
              <a:cxn ang="0">
                <a:pos x="9" y="15"/>
              </a:cxn>
              <a:cxn ang="0">
                <a:pos x="9" y="13"/>
              </a:cxn>
              <a:cxn ang="0">
                <a:pos x="11" y="13"/>
              </a:cxn>
              <a:cxn ang="0">
                <a:pos x="13" y="13"/>
              </a:cxn>
              <a:cxn ang="0">
                <a:pos x="13" y="11"/>
              </a:cxn>
              <a:cxn ang="0">
                <a:pos x="15" y="11"/>
              </a:cxn>
              <a:cxn ang="0">
                <a:pos x="15" y="9"/>
              </a:cxn>
              <a:cxn ang="0">
                <a:pos x="17" y="9"/>
              </a:cxn>
              <a:cxn ang="0">
                <a:pos x="17" y="7"/>
              </a:cxn>
              <a:cxn ang="0">
                <a:pos x="11" y="0"/>
              </a:cxn>
              <a:cxn ang="0">
                <a:pos x="11" y="2"/>
              </a:cxn>
              <a:cxn ang="0">
                <a:pos x="9" y="2"/>
              </a:cxn>
              <a:cxn ang="0">
                <a:pos x="9" y="5"/>
              </a:cxn>
              <a:cxn ang="0">
                <a:pos x="6" y="5"/>
              </a:cxn>
              <a:cxn ang="0">
                <a:pos x="4" y="7"/>
              </a:cxn>
              <a:cxn ang="0">
                <a:pos x="2" y="7"/>
              </a:cxn>
              <a:cxn ang="0">
                <a:pos x="2" y="9"/>
              </a:cxn>
              <a:cxn ang="0">
                <a:pos x="0" y="9"/>
              </a:cxn>
              <a:cxn ang="0">
                <a:pos x="2" y="17"/>
              </a:cxn>
            </a:cxnLst>
            <a:rect l="0" t="0" r="r" b="b"/>
            <a:pathLst>
              <a:path w="18" h="18">
                <a:moveTo>
                  <a:pt x="2" y="17"/>
                </a:moveTo>
                <a:lnTo>
                  <a:pt x="4" y="17"/>
                </a:lnTo>
                <a:lnTo>
                  <a:pt x="4" y="15"/>
                </a:lnTo>
                <a:lnTo>
                  <a:pt x="6" y="15"/>
                </a:lnTo>
                <a:lnTo>
                  <a:pt x="9" y="15"/>
                </a:lnTo>
                <a:lnTo>
                  <a:pt x="9" y="13"/>
                </a:lnTo>
                <a:lnTo>
                  <a:pt x="11" y="13"/>
                </a:lnTo>
                <a:lnTo>
                  <a:pt x="13" y="13"/>
                </a:lnTo>
                <a:lnTo>
                  <a:pt x="13" y="11"/>
                </a:lnTo>
                <a:lnTo>
                  <a:pt x="15" y="11"/>
                </a:lnTo>
                <a:lnTo>
                  <a:pt x="15" y="9"/>
                </a:lnTo>
                <a:lnTo>
                  <a:pt x="17" y="9"/>
                </a:lnTo>
                <a:lnTo>
                  <a:pt x="17" y="7"/>
                </a:lnTo>
                <a:lnTo>
                  <a:pt x="11" y="0"/>
                </a:lnTo>
                <a:lnTo>
                  <a:pt x="11" y="2"/>
                </a:lnTo>
                <a:lnTo>
                  <a:pt x="9" y="2"/>
                </a:lnTo>
                <a:lnTo>
                  <a:pt x="9" y="5"/>
                </a:lnTo>
                <a:lnTo>
                  <a:pt x="6" y="5"/>
                </a:lnTo>
                <a:lnTo>
                  <a:pt x="4" y="7"/>
                </a:lnTo>
                <a:lnTo>
                  <a:pt x="2" y="7"/>
                </a:lnTo>
                <a:lnTo>
                  <a:pt x="2" y="9"/>
                </a:lnTo>
                <a:lnTo>
                  <a:pt x="0" y="9"/>
                </a:lnTo>
                <a:lnTo>
                  <a:pt x="2" y="17"/>
                </a:lnTo>
              </a:path>
            </a:pathLst>
          </a:custGeom>
          <a:solidFill>
            <a:srgbClr val="000000"/>
          </a:solidFill>
          <a:ln w="9525" cap="rnd">
            <a:noFill/>
            <a:round/>
            <a:headEnd/>
            <a:tailEnd/>
          </a:ln>
          <a:effectLst/>
        </p:spPr>
        <p:txBody>
          <a:bodyPr/>
          <a:lstStyle/>
          <a:p>
            <a:endParaRPr lang="en-US"/>
          </a:p>
        </p:txBody>
      </p:sp>
      <p:sp>
        <p:nvSpPr>
          <p:cNvPr id="39531" name="Freeform 619"/>
          <p:cNvSpPr>
            <a:spLocks/>
          </p:cNvSpPr>
          <p:nvPr/>
        </p:nvSpPr>
        <p:spPr bwMode="auto">
          <a:xfrm>
            <a:off x="2851150" y="2274888"/>
            <a:ext cx="31750" cy="30162"/>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532" name="Freeform 620"/>
          <p:cNvSpPr>
            <a:spLocks/>
          </p:cNvSpPr>
          <p:nvPr/>
        </p:nvSpPr>
        <p:spPr bwMode="auto">
          <a:xfrm>
            <a:off x="2851150" y="2274888"/>
            <a:ext cx="31750" cy="30162"/>
          </a:xfrm>
          <a:custGeom>
            <a:avLst/>
            <a:gdLst/>
            <a:ahLst/>
            <a:cxnLst>
              <a:cxn ang="0">
                <a:pos x="16" y="16"/>
              </a:cxn>
              <a:cxn ang="0">
                <a:pos x="16" y="8"/>
              </a:cxn>
              <a:cxn ang="0">
                <a:pos x="0" y="0"/>
              </a:cxn>
              <a:cxn ang="0">
                <a:pos x="16" y="16"/>
              </a:cxn>
            </a:cxnLst>
            <a:rect l="0" t="0" r="r" b="b"/>
            <a:pathLst>
              <a:path w="17" h="17">
                <a:moveTo>
                  <a:pt x="16" y="16"/>
                </a:move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533" name="Freeform 621"/>
          <p:cNvSpPr>
            <a:spLocks/>
          </p:cNvSpPr>
          <p:nvPr/>
        </p:nvSpPr>
        <p:spPr bwMode="auto">
          <a:xfrm>
            <a:off x="2844800" y="2274888"/>
            <a:ext cx="31750" cy="30162"/>
          </a:xfrm>
          <a:custGeom>
            <a:avLst/>
            <a:gdLst/>
            <a:ahLst/>
            <a:cxnLst>
              <a:cxn ang="0">
                <a:pos x="10" y="16"/>
              </a:cxn>
              <a:cxn ang="0">
                <a:pos x="16" y="16"/>
              </a:cxn>
              <a:cxn ang="0">
                <a:pos x="10" y="0"/>
              </a:cxn>
              <a:cxn ang="0">
                <a:pos x="5" y="0"/>
              </a:cxn>
              <a:cxn ang="0">
                <a:pos x="5" y="4"/>
              </a:cxn>
              <a:cxn ang="0">
                <a:pos x="0" y="4"/>
              </a:cxn>
              <a:cxn ang="0">
                <a:pos x="5" y="4"/>
              </a:cxn>
              <a:cxn ang="0">
                <a:pos x="10" y="16"/>
              </a:cxn>
            </a:cxnLst>
            <a:rect l="0" t="0" r="r" b="b"/>
            <a:pathLst>
              <a:path w="17" h="17">
                <a:moveTo>
                  <a:pt x="10" y="16"/>
                </a:moveTo>
                <a:lnTo>
                  <a:pt x="16" y="16"/>
                </a:lnTo>
                <a:lnTo>
                  <a:pt x="10" y="0"/>
                </a:lnTo>
                <a:lnTo>
                  <a:pt x="5" y="0"/>
                </a:lnTo>
                <a:lnTo>
                  <a:pt x="5" y="4"/>
                </a:lnTo>
                <a:lnTo>
                  <a:pt x="0" y="4"/>
                </a:lnTo>
                <a:lnTo>
                  <a:pt x="5" y="4"/>
                </a:lnTo>
                <a:lnTo>
                  <a:pt x="10" y="16"/>
                </a:lnTo>
              </a:path>
            </a:pathLst>
          </a:custGeom>
          <a:solidFill>
            <a:srgbClr val="000000"/>
          </a:solidFill>
          <a:ln w="9525" cap="rnd">
            <a:noFill/>
            <a:round/>
            <a:headEnd/>
            <a:tailEnd/>
          </a:ln>
          <a:effectLst/>
        </p:spPr>
        <p:txBody>
          <a:bodyPr/>
          <a:lstStyle/>
          <a:p>
            <a:endParaRPr lang="en-US"/>
          </a:p>
        </p:txBody>
      </p:sp>
      <p:sp>
        <p:nvSpPr>
          <p:cNvPr id="39534" name="Freeform 622"/>
          <p:cNvSpPr>
            <a:spLocks/>
          </p:cNvSpPr>
          <p:nvPr/>
        </p:nvSpPr>
        <p:spPr bwMode="auto">
          <a:xfrm>
            <a:off x="2795588" y="2278063"/>
            <a:ext cx="57150" cy="36512"/>
          </a:xfrm>
          <a:custGeom>
            <a:avLst/>
            <a:gdLst/>
            <a:ahLst/>
            <a:cxnLst>
              <a:cxn ang="0">
                <a:pos x="9" y="19"/>
              </a:cxn>
              <a:cxn ang="0">
                <a:pos x="9" y="17"/>
              </a:cxn>
              <a:cxn ang="0">
                <a:pos x="11" y="17"/>
              </a:cxn>
              <a:cxn ang="0">
                <a:pos x="11" y="15"/>
              </a:cxn>
              <a:cxn ang="0">
                <a:pos x="13" y="15"/>
              </a:cxn>
              <a:cxn ang="0">
                <a:pos x="13" y="13"/>
              </a:cxn>
              <a:cxn ang="0">
                <a:pos x="15" y="13"/>
              </a:cxn>
              <a:cxn ang="0">
                <a:pos x="17" y="13"/>
              </a:cxn>
              <a:cxn ang="0">
                <a:pos x="17" y="11"/>
              </a:cxn>
              <a:cxn ang="0">
                <a:pos x="19" y="11"/>
              </a:cxn>
              <a:cxn ang="0">
                <a:pos x="22" y="11"/>
              </a:cxn>
              <a:cxn ang="0">
                <a:pos x="24" y="11"/>
              </a:cxn>
              <a:cxn ang="0">
                <a:pos x="24" y="8"/>
              </a:cxn>
              <a:cxn ang="0">
                <a:pos x="26" y="8"/>
              </a:cxn>
              <a:cxn ang="0">
                <a:pos x="28" y="8"/>
              </a:cxn>
              <a:cxn ang="0">
                <a:pos x="30" y="8"/>
              </a:cxn>
              <a:cxn ang="0">
                <a:pos x="30" y="6"/>
              </a:cxn>
              <a:cxn ang="0">
                <a:pos x="28" y="0"/>
              </a:cxn>
              <a:cxn ang="0">
                <a:pos x="26" y="0"/>
              </a:cxn>
              <a:cxn ang="0">
                <a:pos x="24" y="0"/>
              </a:cxn>
              <a:cxn ang="0">
                <a:pos x="22" y="0"/>
              </a:cxn>
              <a:cxn ang="0">
                <a:pos x="22" y="2"/>
              </a:cxn>
              <a:cxn ang="0">
                <a:pos x="19" y="2"/>
              </a:cxn>
              <a:cxn ang="0">
                <a:pos x="17" y="2"/>
              </a:cxn>
              <a:cxn ang="0">
                <a:pos x="15" y="2"/>
              </a:cxn>
              <a:cxn ang="0">
                <a:pos x="15" y="4"/>
              </a:cxn>
              <a:cxn ang="0">
                <a:pos x="13" y="4"/>
              </a:cxn>
              <a:cxn ang="0">
                <a:pos x="11" y="4"/>
              </a:cxn>
              <a:cxn ang="0">
                <a:pos x="11" y="6"/>
              </a:cxn>
              <a:cxn ang="0">
                <a:pos x="9" y="6"/>
              </a:cxn>
              <a:cxn ang="0">
                <a:pos x="7" y="8"/>
              </a:cxn>
              <a:cxn ang="0">
                <a:pos x="4" y="8"/>
              </a:cxn>
              <a:cxn ang="0">
                <a:pos x="4" y="11"/>
              </a:cxn>
              <a:cxn ang="0">
                <a:pos x="2" y="11"/>
              </a:cxn>
              <a:cxn ang="0">
                <a:pos x="2" y="13"/>
              </a:cxn>
              <a:cxn ang="0">
                <a:pos x="0" y="13"/>
              </a:cxn>
              <a:cxn ang="0">
                <a:pos x="9" y="19"/>
              </a:cxn>
            </a:cxnLst>
            <a:rect l="0" t="0" r="r" b="b"/>
            <a:pathLst>
              <a:path w="31" h="20">
                <a:moveTo>
                  <a:pt x="9" y="19"/>
                </a:moveTo>
                <a:lnTo>
                  <a:pt x="9" y="17"/>
                </a:lnTo>
                <a:lnTo>
                  <a:pt x="11" y="17"/>
                </a:lnTo>
                <a:lnTo>
                  <a:pt x="11" y="15"/>
                </a:lnTo>
                <a:lnTo>
                  <a:pt x="13" y="15"/>
                </a:lnTo>
                <a:lnTo>
                  <a:pt x="13" y="13"/>
                </a:lnTo>
                <a:lnTo>
                  <a:pt x="15" y="13"/>
                </a:lnTo>
                <a:lnTo>
                  <a:pt x="17" y="13"/>
                </a:lnTo>
                <a:lnTo>
                  <a:pt x="17" y="11"/>
                </a:lnTo>
                <a:lnTo>
                  <a:pt x="19" y="11"/>
                </a:lnTo>
                <a:lnTo>
                  <a:pt x="22" y="11"/>
                </a:lnTo>
                <a:lnTo>
                  <a:pt x="24" y="11"/>
                </a:lnTo>
                <a:lnTo>
                  <a:pt x="24" y="8"/>
                </a:lnTo>
                <a:lnTo>
                  <a:pt x="26" y="8"/>
                </a:lnTo>
                <a:lnTo>
                  <a:pt x="28" y="8"/>
                </a:lnTo>
                <a:lnTo>
                  <a:pt x="30" y="8"/>
                </a:lnTo>
                <a:lnTo>
                  <a:pt x="30" y="6"/>
                </a:lnTo>
                <a:lnTo>
                  <a:pt x="28" y="0"/>
                </a:lnTo>
                <a:lnTo>
                  <a:pt x="26" y="0"/>
                </a:lnTo>
                <a:lnTo>
                  <a:pt x="24" y="0"/>
                </a:lnTo>
                <a:lnTo>
                  <a:pt x="22" y="0"/>
                </a:lnTo>
                <a:lnTo>
                  <a:pt x="22" y="2"/>
                </a:lnTo>
                <a:lnTo>
                  <a:pt x="19" y="2"/>
                </a:lnTo>
                <a:lnTo>
                  <a:pt x="17" y="2"/>
                </a:lnTo>
                <a:lnTo>
                  <a:pt x="15" y="2"/>
                </a:lnTo>
                <a:lnTo>
                  <a:pt x="15" y="4"/>
                </a:lnTo>
                <a:lnTo>
                  <a:pt x="13" y="4"/>
                </a:lnTo>
                <a:lnTo>
                  <a:pt x="11" y="4"/>
                </a:lnTo>
                <a:lnTo>
                  <a:pt x="11" y="6"/>
                </a:lnTo>
                <a:lnTo>
                  <a:pt x="9" y="6"/>
                </a:lnTo>
                <a:lnTo>
                  <a:pt x="7" y="8"/>
                </a:lnTo>
                <a:lnTo>
                  <a:pt x="4" y="8"/>
                </a:lnTo>
                <a:lnTo>
                  <a:pt x="4" y="11"/>
                </a:lnTo>
                <a:lnTo>
                  <a:pt x="2" y="11"/>
                </a:lnTo>
                <a:lnTo>
                  <a:pt x="2" y="13"/>
                </a:lnTo>
                <a:lnTo>
                  <a:pt x="0" y="13"/>
                </a:lnTo>
                <a:lnTo>
                  <a:pt x="9" y="19"/>
                </a:lnTo>
              </a:path>
            </a:pathLst>
          </a:custGeom>
          <a:solidFill>
            <a:srgbClr val="000000"/>
          </a:solidFill>
          <a:ln w="9525" cap="rnd">
            <a:noFill/>
            <a:round/>
            <a:headEnd/>
            <a:tailEnd/>
          </a:ln>
          <a:effectLst/>
        </p:spPr>
        <p:txBody>
          <a:bodyPr/>
          <a:lstStyle/>
          <a:p>
            <a:endParaRPr lang="en-US"/>
          </a:p>
        </p:txBody>
      </p:sp>
      <p:sp>
        <p:nvSpPr>
          <p:cNvPr id="39535" name="Freeform 623"/>
          <p:cNvSpPr>
            <a:spLocks/>
          </p:cNvSpPr>
          <p:nvPr/>
        </p:nvSpPr>
        <p:spPr bwMode="auto">
          <a:xfrm>
            <a:off x="2776538" y="2301875"/>
            <a:ext cx="38100" cy="30163"/>
          </a:xfrm>
          <a:custGeom>
            <a:avLst/>
            <a:gdLst/>
            <a:ahLst/>
            <a:cxnLst>
              <a:cxn ang="0">
                <a:pos x="0" y="6"/>
              </a:cxn>
              <a:cxn ang="0">
                <a:pos x="0" y="9"/>
              </a:cxn>
              <a:cxn ang="0">
                <a:pos x="2" y="9"/>
              </a:cxn>
              <a:cxn ang="0">
                <a:pos x="2" y="12"/>
              </a:cxn>
              <a:cxn ang="0">
                <a:pos x="4" y="12"/>
              </a:cxn>
              <a:cxn ang="0">
                <a:pos x="6" y="12"/>
              </a:cxn>
              <a:cxn ang="0">
                <a:pos x="8" y="16"/>
              </a:cxn>
              <a:cxn ang="0">
                <a:pos x="10" y="16"/>
              </a:cxn>
              <a:cxn ang="0">
                <a:pos x="12" y="16"/>
              </a:cxn>
              <a:cxn ang="0">
                <a:pos x="12" y="12"/>
              </a:cxn>
              <a:cxn ang="0">
                <a:pos x="14" y="12"/>
              </a:cxn>
              <a:cxn ang="0">
                <a:pos x="17" y="12"/>
              </a:cxn>
              <a:cxn ang="0">
                <a:pos x="17" y="9"/>
              </a:cxn>
              <a:cxn ang="0">
                <a:pos x="19" y="9"/>
              </a:cxn>
              <a:cxn ang="0">
                <a:pos x="10" y="0"/>
              </a:cxn>
              <a:cxn ang="0">
                <a:pos x="8" y="0"/>
              </a:cxn>
              <a:cxn ang="0">
                <a:pos x="0" y="6"/>
              </a:cxn>
            </a:cxnLst>
            <a:rect l="0" t="0" r="r" b="b"/>
            <a:pathLst>
              <a:path w="20" h="17">
                <a:moveTo>
                  <a:pt x="0" y="6"/>
                </a:moveTo>
                <a:lnTo>
                  <a:pt x="0" y="9"/>
                </a:lnTo>
                <a:lnTo>
                  <a:pt x="2" y="9"/>
                </a:lnTo>
                <a:lnTo>
                  <a:pt x="2" y="12"/>
                </a:lnTo>
                <a:lnTo>
                  <a:pt x="4" y="12"/>
                </a:lnTo>
                <a:lnTo>
                  <a:pt x="6" y="12"/>
                </a:lnTo>
                <a:lnTo>
                  <a:pt x="8" y="16"/>
                </a:lnTo>
                <a:lnTo>
                  <a:pt x="10" y="16"/>
                </a:lnTo>
                <a:lnTo>
                  <a:pt x="12" y="16"/>
                </a:lnTo>
                <a:lnTo>
                  <a:pt x="12" y="12"/>
                </a:lnTo>
                <a:lnTo>
                  <a:pt x="14" y="12"/>
                </a:lnTo>
                <a:lnTo>
                  <a:pt x="17" y="12"/>
                </a:lnTo>
                <a:lnTo>
                  <a:pt x="17" y="9"/>
                </a:lnTo>
                <a:lnTo>
                  <a:pt x="19" y="9"/>
                </a:lnTo>
                <a:lnTo>
                  <a:pt x="10" y="0"/>
                </a:lnTo>
                <a:lnTo>
                  <a:pt x="8" y="0"/>
                </a:lnTo>
                <a:lnTo>
                  <a:pt x="0" y="6"/>
                </a:lnTo>
              </a:path>
            </a:pathLst>
          </a:custGeom>
          <a:solidFill>
            <a:srgbClr val="000000"/>
          </a:solidFill>
          <a:ln w="9525" cap="rnd">
            <a:noFill/>
            <a:round/>
            <a:headEnd/>
            <a:tailEnd/>
          </a:ln>
          <a:effectLst/>
        </p:spPr>
        <p:txBody>
          <a:bodyPr/>
          <a:lstStyle/>
          <a:p>
            <a:endParaRPr lang="en-US"/>
          </a:p>
        </p:txBody>
      </p:sp>
      <p:sp>
        <p:nvSpPr>
          <p:cNvPr id="39536" name="Freeform 624"/>
          <p:cNvSpPr>
            <a:spLocks/>
          </p:cNvSpPr>
          <p:nvPr/>
        </p:nvSpPr>
        <p:spPr bwMode="auto">
          <a:xfrm>
            <a:off x="2776538" y="2301875"/>
            <a:ext cx="31750" cy="30163"/>
          </a:xfrm>
          <a:custGeom>
            <a:avLst/>
            <a:gdLst/>
            <a:ahLst/>
            <a:cxnLst>
              <a:cxn ang="0">
                <a:pos x="0" y="16"/>
              </a:cxn>
              <a:cxn ang="0">
                <a:pos x="8" y="8"/>
              </a:cxn>
              <a:cxn ang="0">
                <a:pos x="16" y="0"/>
              </a:cxn>
              <a:cxn ang="0">
                <a:pos x="0" y="16"/>
              </a:cxn>
            </a:cxnLst>
            <a:rect l="0" t="0" r="r" b="b"/>
            <a:pathLst>
              <a:path w="17" h="17">
                <a:moveTo>
                  <a:pt x="0" y="16"/>
                </a:moveTo>
                <a:lnTo>
                  <a:pt x="8" y="8"/>
                </a:lnTo>
                <a:lnTo>
                  <a:pt x="16" y="0"/>
                </a:lnTo>
                <a:lnTo>
                  <a:pt x="0" y="16"/>
                </a:lnTo>
              </a:path>
            </a:pathLst>
          </a:custGeom>
          <a:solidFill>
            <a:srgbClr val="000000"/>
          </a:solidFill>
          <a:ln w="9525" cap="rnd">
            <a:noFill/>
            <a:round/>
            <a:headEnd/>
            <a:tailEnd/>
          </a:ln>
          <a:effectLst/>
        </p:spPr>
        <p:txBody>
          <a:bodyPr/>
          <a:lstStyle/>
          <a:p>
            <a:endParaRPr lang="en-US"/>
          </a:p>
        </p:txBody>
      </p:sp>
      <p:sp>
        <p:nvSpPr>
          <p:cNvPr id="39537" name="Freeform 625"/>
          <p:cNvSpPr>
            <a:spLocks/>
          </p:cNvSpPr>
          <p:nvPr/>
        </p:nvSpPr>
        <p:spPr bwMode="auto">
          <a:xfrm>
            <a:off x="2771775" y="2292350"/>
            <a:ext cx="31750" cy="31750"/>
          </a:xfrm>
          <a:custGeom>
            <a:avLst/>
            <a:gdLst/>
            <a:ahLst/>
            <a:cxnLst>
              <a:cxn ang="0">
                <a:pos x="4" y="0"/>
              </a:cxn>
              <a:cxn ang="0">
                <a:pos x="4" y="5"/>
              </a:cxn>
              <a:cxn ang="0">
                <a:pos x="4" y="8"/>
              </a:cxn>
              <a:cxn ang="0">
                <a:pos x="0" y="8"/>
              </a:cxn>
              <a:cxn ang="0">
                <a:pos x="4" y="8"/>
              </a:cxn>
              <a:cxn ang="0">
                <a:pos x="4" y="12"/>
              </a:cxn>
              <a:cxn ang="0">
                <a:pos x="4" y="16"/>
              </a:cxn>
              <a:cxn ang="0">
                <a:pos x="16" y="8"/>
              </a:cxn>
              <a:cxn ang="0">
                <a:pos x="4" y="0"/>
              </a:cxn>
            </a:cxnLst>
            <a:rect l="0" t="0" r="r" b="b"/>
            <a:pathLst>
              <a:path w="17" h="17">
                <a:moveTo>
                  <a:pt x="4" y="0"/>
                </a:moveTo>
                <a:lnTo>
                  <a:pt x="4" y="5"/>
                </a:lnTo>
                <a:lnTo>
                  <a:pt x="4" y="8"/>
                </a:lnTo>
                <a:lnTo>
                  <a:pt x="0" y="8"/>
                </a:lnTo>
                <a:lnTo>
                  <a:pt x="4" y="8"/>
                </a:lnTo>
                <a:lnTo>
                  <a:pt x="4" y="12"/>
                </a:lnTo>
                <a:lnTo>
                  <a:pt x="4" y="16"/>
                </a:lnTo>
                <a:lnTo>
                  <a:pt x="16" y="8"/>
                </a:lnTo>
                <a:lnTo>
                  <a:pt x="4" y="0"/>
                </a:lnTo>
              </a:path>
            </a:pathLst>
          </a:custGeom>
          <a:solidFill>
            <a:srgbClr val="000000"/>
          </a:solidFill>
          <a:ln w="9525" cap="rnd">
            <a:noFill/>
            <a:round/>
            <a:headEnd/>
            <a:tailEnd/>
          </a:ln>
          <a:effectLst/>
        </p:spPr>
        <p:txBody>
          <a:bodyPr/>
          <a:lstStyle/>
          <a:p>
            <a:endParaRPr lang="en-US"/>
          </a:p>
        </p:txBody>
      </p:sp>
      <p:sp>
        <p:nvSpPr>
          <p:cNvPr id="39538" name="Freeform 626"/>
          <p:cNvSpPr>
            <a:spLocks/>
          </p:cNvSpPr>
          <p:nvPr/>
        </p:nvSpPr>
        <p:spPr bwMode="auto">
          <a:xfrm>
            <a:off x="2776538" y="2251075"/>
            <a:ext cx="34925" cy="52388"/>
          </a:xfrm>
          <a:custGeom>
            <a:avLst/>
            <a:gdLst/>
            <a:ahLst/>
            <a:cxnLst>
              <a:cxn ang="0">
                <a:pos x="12" y="2"/>
              </a:cxn>
              <a:cxn ang="0">
                <a:pos x="6" y="6"/>
              </a:cxn>
              <a:cxn ang="0">
                <a:pos x="6" y="9"/>
              </a:cxn>
              <a:cxn ang="0">
                <a:pos x="6" y="11"/>
              </a:cxn>
              <a:cxn ang="0">
                <a:pos x="6" y="13"/>
              </a:cxn>
              <a:cxn ang="0">
                <a:pos x="6" y="15"/>
              </a:cxn>
              <a:cxn ang="0">
                <a:pos x="4" y="15"/>
              </a:cxn>
              <a:cxn ang="0">
                <a:pos x="4" y="17"/>
              </a:cxn>
              <a:cxn ang="0">
                <a:pos x="2" y="17"/>
              </a:cxn>
              <a:cxn ang="0">
                <a:pos x="2" y="19"/>
              </a:cxn>
              <a:cxn ang="0">
                <a:pos x="2" y="21"/>
              </a:cxn>
              <a:cxn ang="0">
                <a:pos x="0" y="21"/>
              </a:cxn>
              <a:cxn ang="0">
                <a:pos x="0" y="23"/>
              </a:cxn>
              <a:cxn ang="0">
                <a:pos x="8" y="28"/>
              </a:cxn>
              <a:cxn ang="0">
                <a:pos x="8" y="26"/>
              </a:cxn>
              <a:cxn ang="0">
                <a:pos x="10" y="23"/>
              </a:cxn>
              <a:cxn ang="0">
                <a:pos x="10" y="21"/>
              </a:cxn>
              <a:cxn ang="0">
                <a:pos x="12" y="21"/>
              </a:cxn>
              <a:cxn ang="0">
                <a:pos x="12" y="19"/>
              </a:cxn>
              <a:cxn ang="0">
                <a:pos x="12" y="17"/>
              </a:cxn>
              <a:cxn ang="0">
                <a:pos x="14" y="17"/>
              </a:cxn>
              <a:cxn ang="0">
                <a:pos x="14" y="15"/>
              </a:cxn>
              <a:cxn ang="0">
                <a:pos x="14" y="13"/>
              </a:cxn>
              <a:cxn ang="0">
                <a:pos x="14" y="11"/>
              </a:cxn>
              <a:cxn ang="0">
                <a:pos x="17" y="9"/>
              </a:cxn>
              <a:cxn ang="0">
                <a:pos x="14" y="9"/>
              </a:cxn>
              <a:cxn ang="0">
                <a:pos x="14" y="6"/>
              </a:cxn>
              <a:cxn ang="0">
                <a:pos x="14" y="4"/>
              </a:cxn>
              <a:cxn ang="0">
                <a:pos x="10" y="11"/>
              </a:cxn>
              <a:cxn ang="0">
                <a:pos x="12" y="2"/>
              </a:cxn>
              <a:cxn ang="0">
                <a:pos x="4" y="0"/>
              </a:cxn>
              <a:cxn ang="0">
                <a:pos x="6" y="6"/>
              </a:cxn>
              <a:cxn ang="0">
                <a:pos x="12" y="2"/>
              </a:cxn>
            </a:cxnLst>
            <a:rect l="0" t="0" r="r" b="b"/>
            <a:pathLst>
              <a:path w="18" h="29">
                <a:moveTo>
                  <a:pt x="12" y="2"/>
                </a:moveTo>
                <a:lnTo>
                  <a:pt x="6" y="6"/>
                </a:lnTo>
                <a:lnTo>
                  <a:pt x="6" y="9"/>
                </a:lnTo>
                <a:lnTo>
                  <a:pt x="6" y="11"/>
                </a:lnTo>
                <a:lnTo>
                  <a:pt x="6" y="13"/>
                </a:lnTo>
                <a:lnTo>
                  <a:pt x="6" y="15"/>
                </a:lnTo>
                <a:lnTo>
                  <a:pt x="4" y="15"/>
                </a:lnTo>
                <a:lnTo>
                  <a:pt x="4" y="17"/>
                </a:lnTo>
                <a:lnTo>
                  <a:pt x="2" y="17"/>
                </a:lnTo>
                <a:lnTo>
                  <a:pt x="2" y="19"/>
                </a:lnTo>
                <a:lnTo>
                  <a:pt x="2" y="21"/>
                </a:lnTo>
                <a:lnTo>
                  <a:pt x="0" y="21"/>
                </a:lnTo>
                <a:lnTo>
                  <a:pt x="0" y="23"/>
                </a:lnTo>
                <a:lnTo>
                  <a:pt x="8" y="28"/>
                </a:lnTo>
                <a:lnTo>
                  <a:pt x="8" y="26"/>
                </a:lnTo>
                <a:lnTo>
                  <a:pt x="10" y="23"/>
                </a:lnTo>
                <a:lnTo>
                  <a:pt x="10" y="21"/>
                </a:lnTo>
                <a:lnTo>
                  <a:pt x="12" y="21"/>
                </a:lnTo>
                <a:lnTo>
                  <a:pt x="12" y="19"/>
                </a:lnTo>
                <a:lnTo>
                  <a:pt x="12" y="17"/>
                </a:lnTo>
                <a:lnTo>
                  <a:pt x="14" y="17"/>
                </a:lnTo>
                <a:lnTo>
                  <a:pt x="14" y="15"/>
                </a:lnTo>
                <a:lnTo>
                  <a:pt x="14" y="13"/>
                </a:lnTo>
                <a:lnTo>
                  <a:pt x="14" y="11"/>
                </a:lnTo>
                <a:lnTo>
                  <a:pt x="17" y="9"/>
                </a:lnTo>
                <a:lnTo>
                  <a:pt x="14" y="9"/>
                </a:lnTo>
                <a:lnTo>
                  <a:pt x="14" y="6"/>
                </a:lnTo>
                <a:lnTo>
                  <a:pt x="14" y="4"/>
                </a:lnTo>
                <a:lnTo>
                  <a:pt x="10" y="11"/>
                </a:lnTo>
                <a:lnTo>
                  <a:pt x="12" y="2"/>
                </a:lnTo>
                <a:lnTo>
                  <a:pt x="4" y="0"/>
                </a:lnTo>
                <a:lnTo>
                  <a:pt x="6" y="6"/>
                </a:lnTo>
                <a:lnTo>
                  <a:pt x="12" y="2"/>
                </a:lnTo>
              </a:path>
            </a:pathLst>
          </a:custGeom>
          <a:solidFill>
            <a:srgbClr val="000000"/>
          </a:solidFill>
          <a:ln w="9525" cap="rnd">
            <a:noFill/>
            <a:round/>
            <a:headEnd/>
            <a:tailEnd/>
          </a:ln>
          <a:effectLst/>
        </p:spPr>
        <p:txBody>
          <a:bodyPr/>
          <a:lstStyle/>
          <a:p>
            <a:endParaRPr lang="en-US"/>
          </a:p>
        </p:txBody>
      </p:sp>
      <p:sp>
        <p:nvSpPr>
          <p:cNvPr id="39539" name="Freeform 627"/>
          <p:cNvSpPr>
            <a:spLocks/>
          </p:cNvSpPr>
          <p:nvPr/>
        </p:nvSpPr>
        <p:spPr bwMode="auto">
          <a:xfrm>
            <a:off x="2792413" y="2247900"/>
            <a:ext cx="31750" cy="30163"/>
          </a:xfrm>
          <a:custGeom>
            <a:avLst/>
            <a:gdLst/>
            <a:ahLst/>
            <a:cxnLst>
              <a:cxn ang="0">
                <a:pos x="2" y="7"/>
              </a:cxn>
              <a:cxn ang="0">
                <a:pos x="11" y="0"/>
              </a:cxn>
              <a:cxn ang="0">
                <a:pos x="7" y="0"/>
              </a:cxn>
              <a:cxn ang="0">
                <a:pos x="4" y="0"/>
              </a:cxn>
              <a:cxn ang="0">
                <a:pos x="2" y="0"/>
              </a:cxn>
              <a:cxn ang="0">
                <a:pos x="0" y="2"/>
              </a:cxn>
              <a:cxn ang="0">
                <a:pos x="0" y="4"/>
              </a:cxn>
              <a:cxn ang="0">
                <a:pos x="0" y="7"/>
              </a:cxn>
              <a:cxn ang="0">
                <a:pos x="0" y="4"/>
              </a:cxn>
              <a:cxn ang="0">
                <a:pos x="2" y="4"/>
              </a:cxn>
              <a:cxn ang="0">
                <a:pos x="4" y="4"/>
              </a:cxn>
              <a:cxn ang="0">
                <a:pos x="2" y="16"/>
              </a:cxn>
              <a:cxn ang="0">
                <a:pos x="4" y="16"/>
              </a:cxn>
              <a:cxn ang="0">
                <a:pos x="7" y="16"/>
              </a:cxn>
              <a:cxn ang="0">
                <a:pos x="7" y="13"/>
              </a:cxn>
              <a:cxn ang="0">
                <a:pos x="11" y="13"/>
              </a:cxn>
              <a:cxn ang="0">
                <a:pos x="11" y="9"/>
              </a:cxn>
              <a:cxn ang="0">
                <a:pos x="11" y="7"/>
              </a:cxn>
              <a:cxn ang="0">
                <a:pos x="11" y="4"/>
              </a:cxn>
              <a:cxn ang="0">
                <a:pos x="11" y="7"/>
              </a:cxn>
              <a:cxn ang="0">
                <a:pos x="7" y="9"/>
              </a:cxn>
              <a:cxn ang="0">
                <a:pos x="4" y="9"/>
              </a:cxn>
              <a:cxn ang="0">
                <a:pos x="13" y="2"/>
              </a:cxn>
              <a:cxn ang="0">
                <a:pos x="4" y="9"/>
              </a:cxn>
              <a:cxn ang="0">
                <a:pos x="16" y="13"/>
              </a:cxn>
              <a:cxn ang="0">
                <a:pos x="13" y="2"/>
              </a:cxn>
              <a:cxn ang="0">
                <a:pos x="2" y="7"/>
              </a:cxn>
            </a:cxnLst>
            <a:rect l="0" t="0" r="r" b="b"/>
            <a:pathLst>
              <a:path w="17" h="17">
                <a:moveTo>
                  <a:pt x="2" y="7"/>
                </a:moveTo>
                <a:lnTo>
                  <a:pt x="11" y="0"/>
                </a:lnTo>
                <a:lnTo>
                  <a:pt x="7" y="0"/>
                </a:lnTo>
                <a:lnTo>
                  <a:pt x="4" y="0"/>
                </a:lnTo>
                <a:lnTo>
                  <a:pt x="2" y="0"/>
                </a:lnTo>
                <a:lnTo>
                  <a:pt x="0" y="2"/>
                </a:lnTo>
                <a:lnTo>
                  <a:pt x="0" y="4"/>
                </a:lnTo>
                <a:lnTo>
                  <a:pt x="0" y="7"/>
                </a:lnTo>
                <a:lnTo>
                  <a:pt x="0" y="4"/>
                </a:lnTo>
                <a:lnTo>
                  <a:pt x="2" y="4"/>
                </a:lnTo>
                <a:lnTo>
                  <a:pt x="4" y="4"/>
                </a:lnTo>
                <a:lnTo>
                  <a:pt x="2" y="16"/>
                </a:lnTo>
                <a:lnTo>
                  <a:pt x="4" y="16"/>
                </a:lnTo>
                <a:lnTo>
                  <a:pt x="7" y="16"/>
                </a:lnTo>
                <a:lnTo>
                  <a:pt x="7" y="13"/>
                </a:lnTo>
                <a:lnTo>
                  <a:pt x="11" y="13"/>
                </a:lnTo>
                <a:lnTo>
                  <a:pt x="11" y="9"/>
                </a:lnTo>
                <a:lnTo>
                  <a:pt x="11" y="7"/>
                </a:lnTo>
                <a:lnTo>
                  <a:pt x="11" y="4"/>
                </a:lnTo>
                <a:lnTo>
                  <a:pt x="11" y="7"/>
                </a:lnTo>
                <a:lnTo>
                  <a:pt x="7" y="9"/>
                </a:lnTo>
                <a:lnTo>
                  <a:pt x="4" y="9"/>
                </a:lnTo>
                <a:lnTo>
                  <a:pt x="13" y="2"/>
                </a:lnTo>
                <a:lnTo>
                  <a:pt x="4" y="9"/>
                </a:lnTo>
                <a:lnTo>
                  <a:pt x="16" y="13"/>
                </a:lnTo>
                <a:lnTo>
                  <a:pt x="13" y="2"/>
                </a:lnTo>
                <a:lnTo>
                  <a:pt x="2" y="7"/>
                </a:lnTo>
              </a:path>
            </a:pathLst>
          </a:custGeom>
          <a:solidFill>
            <a:srgbClr val="000000"/>
          </a:solidFill>
          <a:ln w="9525" cap="rnd">
            <a:noFill/>
            <a:round/>
            <a:headEnd/>
            <a:tailEnd/>
          </a:ln>
          <a:effectLst/>
        </p:spPr>
        <p:txBody>
          <a:bodyPr/>
          <a:lstStyle/>
          <a:p>
            <a:endParaRPr lang="en-US"/>
          </a:p>
        </p:txBody>
      </p:sp>
      <p:sp>
        <p:nvSpPr>
          <p:cNvPr id="39540" name="Freeform 628"/>
          <p:cNvSpPr>
            <a:spLocks/>
          </p:cNvSpPr>
          <p:nvPr/>
        </p:nvSpPr>
        <p:spPr bwMode="auto">
          <a:xfrm>
            <a:off x="2740025" y="2165350"/>
            <a:ext cx="74613" cy="95250"/>
          </a:xfrm>
          <a:custGeom>
            <a:avLst/>
            <a:gdLst/>
            <a:ahLst/>
            <a:cxnLst>
              <a:cxn ang="0">
                <a:pos x="0" y="9"/>
              </a:cxn>
              <a:cxn ang="0">
                <a:pos x="3" y="9"/>
              </a:cxn>
              <a:cxn ang="0">
                <a:pos x="5" y="9"/>
              </a:cxn>
              <a:cxn ang="0">
                <a:pos x="7" y="11"/>
              </a:cxn>
              <a:cxn ang="0">
                <a:pos x="9" y="11"/>
              </a:cxn>
              <a:cxn ang="0">
                <a:pos x="11" y="11"/>
              </a:cxn>
              <a:cxn ang="0">
                <a:pos x="11" y="13"/>
              </a:cxn>
              <a:cxn ang="0">
                <a:pos x="13" y="13"/>
              </a:cxn>
              <a:cxn ang="0">
                <a:pos x="15" y="15"/>
              </a:cxn>
              <a:cxn ang="0">
                <a:pos x="17" y="17"/>
              </a:cxn>
              <a:cxn ang="0">
                <a:pos x="20" y="19"/>
              </a:cxn>
              <a:cxn ang="0">
                <a:pos x="20" y="22"/>
              </a:cxn>
              <a:cxn ang="0">
                <a:pos x="22" y="22"/>
              </a:cxn>
              <a:cxn ang="0">
                <a:pos x="22" y="24"/>
              </a:cxn>
              <a:cxn ang="0">
                <a:pos x="22" y="26"/>
              </a:cxn>
              <a:cxn ang="0">
                <a:pos x="22" y="28"/>
              </a:cxn>
              <a:cxn ang="0">
                <a:pos x="24" y="30"/>
              </a:cxn>
              <a:cxn ang="0">
                <a:pos x="24" y="32"/>
              </a:cxn>
              <a:cxn ang="0">
                <a:pos x="26" y="34"/>
              </a:cxn>
              <a:cxn ang="0">
                <a:pos x="26" y="36"/>
              </a:cxn>
              <a:cxn ang="0">
                <a:pos x="26" y="39"/>
              </a:cxn>
              <a:cxn ang="0">
                <a:pos x="26" y="41"/>
              </a:cxn>
              <a:cxn ang="0">
                <a:pos x="28" y="43"/>
              </a:cxn>
              <a:cxn ang="0">
                <a:pos x="28" y="45"/>
              </a:cxn>
              <a:cxn ang="0">
                <a:pos x="28" y="47"/>
              </a:cxn>
              <a:cxn ang="0">
                <a:pos x="30" y="49"/>
              </a:cxn>
              <a:cxn ang="0">
                <a:pos x="30" y="51"/>
              </a:cxn>
              <a:cxn ang="0">
                <a:pos x="39" y="47"/>
              </a:cxn>
              <a:cxn ang="0">
                <a:pos x="39" y="45"/>
              </a:cxn>
              <a:cxn ang="0">
                <a:pos x="37" y="45"/>
              </a:cxn>
              <a:cxn ang="0">
                <a:pos x="37" y="43"/>
              </a:cxn>
              <a:cxn ang="0">
                <a:pos x="37" y="41"/>
              </a:cxn>
              <a:cxn ang="0">
                <a:pos x="37" y="39"/>
              </a:cxn>
              <a:cxn ang="0">
                <a:pos x="34" y="39"/>
              </a:cxn>
              <a:cxn ang="0">
                <a:pos x="34" y="36"/>
              </a:cxn>
              <a:cxn ang="0">
                <a:pos x="34" y="34"/>
              </a:cxn>
              <a:cxn ang="0">
                <a:pos x="34" y="32"/>
              </a:cxn>
              <a:cxn ang="0">
                <a:pos x="32" y="30"/>
              </a:cxn>
              <a:cxn ang="0">
                <a:pos x="32" y="28"/>
              </a:cxn>
              <a:cxn ang="0">
                <a:pos x="32" y="26"/>
              </a:cxn>
              <a:cxn ang="0">
                <a:pos x="30" y="24"/>
              </a:cxn>
              <a:cxn ang="0">
                <a:pos x="30" y="22"/>
              </a:cxn>
              <a:cxn ang="0">
                <a:pos x="28" y="19"/>
              </a:cxn>
              <a:cxn ang="0">
                <a:pos x="28" y="17"/>
              </a:cxn>
              <a:cxn ang="0">
                <a:pos x="26" y="15"/>
              </a:cxn>
              <a:cxn ang="0">
                <a:pos x="26" y="13"/>
              </a:cxn>
              <a:cxn ang="0">
                <a:pos x="24" y="11"/>
              </a:cxn>
              <a:cxn ang="0">
                <a:pos x="22" y="9"/>
              </a:cxn>
              <a:cxn ang="0">
                <a:pos x="20" y="7"/>
              </a:cxn>
              <a:cxn ang="0">
                <a:pos x="17" y="7"/>
              </a:cxn>
              <a:cxn ang="0">
                <a:pos x="15" y="5"/>
              </a:cxn>
              <a:cxn ang="0">
                <a:pos x="15" y="2"/>
              </a:cxn>
              <a:cxn ang="0">
                <a:pos x="13" y="2"/>
              </a:cxn>
              <a:cxn ang="0">
                <a:pos x="9" y="2"/>
              </a:cxn>
              <a:cxn ang="0">
                <a:pos x="7" y="0"/>
              </a:cxn>
              <a:cxn ang="0">
                <a:pos x="5" y="0"/>
              </a:cxn>
              <a:cxn ang="0">
                <a:pos x="3" y="0"/>
              </a:cxn>
              <a:cxn ang="0">
                <a:pos x="0" y="0"/>
              </a:cxn>
              <a:cxn ang="0">
                <a:pos x="0" y="9"/>
              </a:cxn>
            </a:cxnLst>
            <a:rect l="0" t="0" r="r" b="b"/>
            <a:pathLst>
              <a:path w="40" h="52">
                <a:moveTo>
                  <a:pt x="0" y="9"/>
                </a:moveTo>
                <a:lnTo>
                  <a:pt x="3" y="9"/>
                </a:lnTo>
                <a:lnTo>
                  <a:pt x="5" y="9"/>
                </a:lnTo>
                <a:lnTo>
                  <a:pt x="7" y="11"/>
                </a:lnTo>
                <a:lnTo>
                  <a:pt x="9" y="11"/>
                </a:lnTo>
                <a:lnTo>
                  <a:pt x="11" y="11"/>
                </a:lnTo>
                <a:lnTo>
                  <a:pt x="11" y="13"/>
                </a:lnTo>
                <a:lnTo>
                  <a:pt x="13" y="13"/>
                </a:lnTo>
                <a:lnTo>
                  <a:pt x="15" y="15"/>
                </a:lnTo>
                <a:lnTo>
                  <a:pt x="17" y="17"/>
                </a:lnTo>
                <a:lnTo>
                  <a:pt x="20" y="19"/>
                </a:lnTo>
                <a:lnTo>
                  <a:pt x="20" y="22"/>
                </a:lnTo>
                <a:lnTo>
                  <a:pt x="22" y="22"/>
                </a:lnTo>
                <a:lnTo>
                  <a:pt x="22" y="24"/>
                </a:lnTo>
                <a:lnTo>
                  <a:pt x="22" y="26"/>
                </a:lnTo>
                <a:lnTo>
                  <a:pt x="22" y="28"/>
                </a:lnTo>
                <a:lnTo>
                  <a:pt x="24" y="30"/>
                </a:lnTo>
                <a:lnTo>
                  <a:pt x="24" y="32"/>
                </a:lnTo>
                <a:lnTo>
                  <a:pt x="26" y="34"/>
                </a:lnTo>
                <a:lnTo>
                  <a:pt x="26" y="36"/>
                </a:lnTo>
                <a:lnTo>
                  <a:pt x="26" y="39"/>
                </a:lnTo>
                <a:lnTo>
                  <a:pt x="26" y="41"/>
                </a:lnTo>
                <a:lnTo>
                  <a:pt x="28" y="43"/>
                </a:lnTo>
                <a:lnTo>
                  <a:pt x="28" y="45"/>
                </a:lnTo>
                <a:lnTo>
                  <a:pt x="28" y="47"/>
                </a:lnTo>
                <a:lnTo>
                  <a:pt x="30" y="49"/>
                </a:lnTo>
                <a:lnTo>
                  <a:pt x="30" y="51"/>
                </a:lnTo>
                <a:lnTo>
                  <a:pt x="39" y="47"/>
                </a:lnTo>
                <a:lnTo>
                  <a:pt x="39" y="45"/>
                </a:lnTo>
                <a:lnTo>
                  <a:pt x="37" y="45"/>
                </a:lnTo>
                <a:lnTo>
                  <a:pt x="37" y="43"/>
                </a:lnTo>
                <a:lnTo>
                  <a:pt x="37" y="41"/>
                </a:lnTo>
                <a:lnTo>
                  <a:pt x="37" y="39"/>
                </a:lnTo>
                <a:lnTo>
                  <a:pt x="34" y="39"/>
                </a:lnTo>
                <a:lnTo>
                  <a:pt x="34" y="36"/>
                </a:lnTo>
                <a:lnTo>
                  <a:pt x="34" y="34"/>
                </a:lnTo>
                <a:lnTo>
                  <a:pt x="34" y="32"/>
                </a:lnTo>
                <a:lnTo>
                  <a:pt x="32" y="30"/>
                </a:lnTo>
                <a:lnTo>
                  <a:pt x="32" y="28"/>
                </a:lnTo>
                <a:lnTo>
                  <a:pt x="32" y="26"/>
                </a:lnTo>
                <a:lnTo>
                  <a:pt x="30" y="24"/>
                </a:lnTo>
                <a:lnTo>
                  <a:pt x="30" y="22"/>
                </a:lnTo>
                <a:lnTo>
                  <a:pt x="28" y="19"/>
                </a:lnTo>
                <a:lnTo>
                  <a:pt x="28" y="17"/>
                </a:lnTo>
                <a:lnTo>
                  <a:pt x="26" y="15"/>
                </a:lnTo>
                <a:lnTo>
                  <a:pt x="26" y="13"/>
                </a:lnTo>
                <a:lnTo>
                  <a:pt x="24" y="11"/>
                </a:lnTo>
                <a:lnTo>
                  <a:pt x="22" y="9"/>
                </a:lnTo>
                <a:lnTo>
                  <a:pt x="20" y="7"/>
                </a:lnTo>
                <a:lnTo>
                  <a:pt x="17" y="7"/>
                </a:lnTo>
                <a:lnTo>
                  <a:pt x="15" y="5"/>
                </a:lnTo>
                <a:lnTo>
                  <a:pt x="15" y="2"/>
                </a:lnTo>
                <a:lnTo>
                  <a:pt x="13" y="2"/>
                </a:lnTo>
                <a:lnTo>
                  <a:pt x="9" y="2"/>
                </a:lnTo>
                <a:lnTo>
                  <a:pt x="7" y="0"/>
                </a:lnTo>
                <a:lnTo>
                  <a:pt x="5" y="0"/>
                </a:lnTo>
                <a:lnTo>
                  <a:pt x="3" y="0"/>
                </a:lnTo>
                <a:lnTo>
                  <a:pt x="0" y="0"/>
                </a:lnTo>
                <a:lnTo>
                  <a:pt x="0" y="9"/>
                </a:lnTo>
              </a:path>
            </a:pathLst>
          </a:custGeom>
          <a:solidFill>
            <a:srgbClr val="000000"/>
          </a:solidFill>
          <a:ln w="9525" cap="rnd">
            <a:noFill/>
            <a:round/>
            <a:headEnd/>
            <a:tailEnd/>
          </a:ln>
          <a:effectLst/>
        </p:spPr>
        <p:txBody>
          <a:bodyPr/>
          <a:lstStyle/>
          <a:p>
            <a:endParaRPr lang="en-US"/>
          </a:p>
        </p:txBody>
      </p:sp>
      <p:sp>
        <p:nvSpPr>
          <p:cNvPr id="39541" name="Freeform 629"/>
          <p:cNvSpPr>
            <a:spLocks/>
          </p:cNvSpPr>
          <p:nvPr/>
        </p:nvSpPr>
        <p:spPr bwMode="auto">
          <a:xfrm>
            <a:off x="3181350" y="2247900"/>
            <a:ext cx="31750" cy="30163"/>
          </a:xfrm>
          <a:custGeom>
            <a:avLst/>
            <a:gdLst/>
            <a:ahLst/>
            <a:cxnLst>
              <a:cxn ang="0">
                <a:pos x="16" y="0"/>
              </a:cxn>
              <a:cxn ang="0">
                <a:pos x="16" y="16"/>
              </a:cxn>
              <a:cxn ang="0">
                <a:pos x="0" y="16"/>
              </a:cxn>
              <a:cxn ang="0">
                <a:pos x="16" y="16"/>
              </a:cxn>
              <a:cxn ang="0">
                <a:pos x="16" y="0"/>
              </a:cxn>
            </a:cxnLst>
            <a:rect l="0" t="0" r="r" b="b"/>
            <a:pathLst>
              <a:path w="17" h="17">
                <a:moveTo>
                  <a:pt x="16" y="0"/>
                </a:moveTo>
                <a:lnTo>
                  <a:pt x="16" y="16"/>
                </a:lnTo>
                <a:lnTo>
                  <a:pt x="0" y="16"/>
                </a:lnTo>
                <a:lnTo>
                  <a:pt x="16" y="16"/>
                </a:lnTo>
                <a:lnTo>
                  <a:pt x="16" y="0"/>
                </a:lnTo>
              </a:path>
            </a:pathLst>
          </a:custGeom>
          <a:solidFill>
            <a:srgbClr val="FFFF4C"/>
          </a:solidFill>
          <a:ln w="9525" cap="rnd">
            <a:noFill/>
            <a:round/>
            <a:headEnd/>
            <a:tailEnd/>
          </a:ln>
          <a:effectLst/>
        </p:spPr>
        <p:txBody>
          <a:bodyPr/>
          <a:lstStyle/>
          <a:p>
            <a:endParaRPr lang="en-US"/>
          </a:p>
        </p:txBody>
      </p:sp>
      <p:sp>
        <p:nvSpPr>
          <p:cNvPr id="39542" name="Freeform 630"/>
          <p:cNvSpPr>
            <a:spLocks/>
          </p:cNvSpPr>
          <p:nvPr/>
        </p:nvSpPr>
        <p:spPr bwMode="auto">
          <a:xfrm>
            <a:off x="3176588" y="2243138"/>
            <a:ext cx="31750" cy="31750"/>
          </a:xfrm>
          <a:custGeom>
            <a:avLst/>
            <a:gdLst/>
            <a:ahLst/>
            <a:cxnLst>
              <a:cxn ang="0">
                <a:pos x="12" y="16"/>
              </a:cxn>
              <a:cxn ang="0">
                <a:pos x="16" y="12"/>
              </a:cxn>
              <a:cxn ang="0">
                <a:pos x="16" y="8"/>
              </a:cxn>
              <a:cxn ang="0">
                <a:pos x="16" y="4"/>
              </a:cxn>
              <a:cxn ang="0">
                <a:pos x="0" y="4"/>
              </a:cxn>
              <a:cxn ang="0">
                <a:pos x="0" y="8"/>
              </a:cxn>
              <a:cxn ang="0">
                <a:pos x="0" y="4"/>
              </a:cxn>
              <a:cxn ang="0">
                <a:pos x="4" y="0"/>
              </a:cxn>
              <a:cxn ang="0">
                <a:pos x="12" y="16"/>
              </a:cxn>
            </a:cxnLst>
            <a:rect l="0" t="0" r="r" b="b"/>
            <a:pathLst>
              <a:path w="17" h="17">
                <a:moveTo>
                  <a:pt x="12" y="16"/>
                </a:moveTo>
                <a:lnTo>
                  <a:pt x="16" y="12"/>
                </a:lnTo>
                <a:lnTo>
                  <a:pt x="16" y="8"/>
                </a:lnTo>
                <a:lnTo>
                  <a:pt x="16" y="4"/>
                </a:lnTo>
                <a:lnTo>
                  <a:pt x="0" y="4"/>
                </a:lnTo>
                <a:lnTo>
                  <a:pt x="0" y="8"/>
                </a:lnTo>
                <a:lnTo>
                  <a:pt x="0" y="4"/>
                </a:lnTo>
                <a:lnTo>
                  <a:pt x="4" y="0"/>
                </a:lnTo>
                <a:lnTo>
                  <a:pt x="12" y="16"/>
                </a:lnTo>
              </a:path>
            </a:pathLst>
          </a:custGeom>
          <a:solidFill>
            <a:srgbClr val="000000"/>
          </a:solidFill>
          <a:ln w="9525" cap="rnd">
            <a:noFill/>
            <a:round/>
            <a:headEnd/>
            <a:tailEnd/>
          </a:ln>
          <a:effectLst/>
        </p:spPr>
        <p:txBody>
          <a:bodyPr/>
          <a:lstStyle/>
          <a:p>
            <a:endParaRPr lang="en-US"/>
          </a:p>
        </p:txBody>
      </p:sp>
      <p:sp>
        <p:nvSpPr>
          <p:cNvPr id="39543" name="Freeform 631"/>
          <p:cNvSpPr>
            <a:spLocks/>
          </p:cNvSpPr>
          <p:nvPr/>
        </p:nvSpPr>
        <p:spPr bwMode="auto">
          <a:xfrm>
            <a:off x="3173413" y="2243138"/>
            <a:ext cx="31750" cy="31750"/>
          </a:xfrm>
          <a:custGeom>
            <a:avLst/>
            <a:gdLst/>
            <a:ahLst/>
            <a:cxnLst>
              <a:cxn ang="0">
                <a:pos x="0" y="4"/>
              </a:cxn>
              <a:cxn ang="0">
                <a:pos x="8" y="16"/>
              </a:cxn>
              <a:cxn ang="0">
                <a:pos x="12" y="16"/>
              </a:cxn>
              <a:cxn ang="0">
                <a:pos x="16" y="16"/>
              </a:cxn>
              <a:cxn ang="0">
                <a:pos x="8" y="0"/>
              </a:cxn>
              <a:cxn ang="0">
                <a:pos x="12" y="16"/>
              </a:cxn>
              <a:cxn ang="0">
                <a:pos x="0" y="4"/>
              </a:cxn>
            </a:cxnLst>
            <a:rect l="0" t="0" r="r" b="b"/>
            <a:pathLst>
              <a:path w="17" h="17">
                <a:moveTo>
                  <a:pt x="0" y="4"/>
                </a:moveTo>
                <a:lnTo>
                  <a:pt x="8" y="16"/>
                </a:lnTo>
                <a:lnTo>
                  <a:pt x="12" y="16"/>
                </a:lnTo>
                <a:lnTo>
                  <a:pt x="16" y="16"/>
                </a:lnTo>
                <a:lnTo>
                  <a:pt x="8" y="0"/>
                </a:lnTo>
                <a:lnTo>
                  <a:pt x="12" y="16"/>
                </a:lnTo>
                <a:lnTo>
                  <a:pt x="0" y="4"/>
                </a:lnTo>
              </a:path>
            </a:pathLst>
          </a:custGeom>
          <a:solidFill>
            <a:srgbClr val="000000"/>
          </a:solidFill>
          <a:ln w="9525" cap="rnd">
            <a:noFill/>
            <a:round/>
            <a:headEnd/>
            <a:tailEnd/>
          </a:ln>
          <a:effectLst/>
        </p:spPr>
        <p:txBody>
          <a:bodyPr/>
          <a:lstStyle/>
          <a:p>
            <a:endParaRPr lang="en-US"/>
          </a:p>
        </p:txBody>
      </p:sp>
      <p:sp>
        <p:nvSpPr>
          <p:cNvPr id="39544" name="Freeform 632"/>
          <p:cNvSpPr>
            <a:spLocks/>
          </p:cNvSpPr>
          <p:nvPr/>
        </p:nvSpPr>
        <p:spPr bwMode="auto">
          <a:xfrm>
            <a:off x="3173413" y="2230438"/>
            <a:ext cx="31750" cy="31750"/>
          </a:xfrm>
          <a:custGeom>
            <a:avLst/>
            <a:gdLst/>
            <a:ahLst/>
            <a:cxnLst>
              <a:cxn ang="0">
                <a:pos x="16" y="9"/>
              </a:cxn>
              <a:cxn ang="0">
                <a:pos x="6" y="7"/>
              </a:cxn>
              <a:cxn ang="0">
                <a:pos x="3" y="7"/>
              </a:cxn>
              <a:cxn ang="0">
                <a:pos x="0" y="9"/>
              </a:cxn>
              <a:cxn ang="0">
                <a:pos x="9" y="16"/>
              </a:cxn>
              <a:cxn ang="0">
                <a:pos x="12" y="16"/>
              </a:cxn>
              <a:cxn ang="0">
                <a:pos x="12" y="13"/>
              </a:cxn>
              <a:cxn ang="0">
                <a:pos x="3" y="9"/>
              </a:cxn>
              <a:cxn ang="0">
                <a:pos x="16" y="9"/>
              </a:cxn>
              <a:cxn ang="0">
                <a:pos x="16" y="0"/>
              </a:cxn>
              <a:cxn ang="0">
                <a:pos x="6" y="7"/>
              </a:cxn>
              <a:cxn ang="0">
                <a:pos x="16" y="9"/>
              </a:cxn>
            </a:cxnLst>
            <a:rect l="0" t="0" r="r" b="b"/>
            <a:pathLst>
              <a:path w="17" h="17">
                <a:moveTo>
                  <a:pt x="16" y="9"/>
                </a:moveTo>
                <a:lnTo>
                  <a:pt x="6" y="7"/>
                </a:lnTo>
                <a:lnTo>
                  <a:pt x="3" y="7"/>
                </a:lnTo>
                <a:lnTo>
                  <a:pt x="0" y="9"/>
                </a:lnTo>
                <a:lnTo>
                  <a:pt x="9" y="16"/>
                </a:lnTo>
                <a:lnTo>
                  <a:pt x="12" y="16"/>
                </a:lnTo>
                <a:lnTo>
                  <a:pt x="12" y="13"/>
                </a:lnTo>
                <a:lnTo>
                  <a:pt x="3" y="9"/>
                </a:lnTo>
                <a:lnTo>
                  <a:pt x="16" y="9"/>
                </a:lnTo>
                <a:lnTo>
                  <a:pt x="16" y="0"/>
                </a:lnTo>
                <a:lnTo>
                  <a:pt x="6" y="7"/>
                </a:lnTo>
                <a:lnTo>
                  <a:pt x="16" y="9"/>
                </a:lnTo>
              </a:path>
            </a:pathLst>
          </a:custGeom>
          <a:solidFill>
            <a:srgbClr val="000000"/>
          </a:solidFill>
          <a:ln w="9525" cap="rnd">
            <a:noFill/>
            <a:round/>
            <a:headEnd/>
            <a:tailEnd/>
          </a:ln>
          <a:effectLst/>
        </p:spPr>
        <p:txBody>
          <a:bodyPr/>
          <a:lstStyle/>
          <a:p>
            <a:endParaRPr lang="en-US"/>
          </a:p>
        </p:txBody>
      </p:sp>
      <p:sp>
        <p:nvSpPr>
          <p:cNvPr id="39545" name="Freeform 633"/>
          <p:cNvSpPr>
            <a:spLocks/>
          </p:cNvSpPr>
          <p:nvPr/>
        </p:nvSpPr>
        <p:spPr bwMode="auto">
          <a:xfrm>
            <a:off x="3181350" y="2251075"/>
            <a:ext cx="31750" cy="30163"/>
          </a:xfrm>
          <a:custGeom>
            <a:avLst/>
            <a:gdLst/>
            <a:ahLst/>
            <a:cxnLst>
              <a:cxn ang="0">
                <a:pos x="16" y="0"/>
              </a:cxn>
              <a:cxn ang="0">
                <a:pos x="8" y="0"/>
              </a:cxn>
              <a:cxn ang="0">
                <a:pos x="8" y="16"/>
              </a:cxn>
              <a:cxn ang="0">
                <a:pos x="0" y="16"/>
              </a:cxn>
              <a:cxn ang="0">
                <a:pos x="8" y="16"/>
              </a:cxn>
              <a:cxn ang="0">
                <a:pos x="16" y="16"/>
              </a:cxn>
              <a:cxn ang="0">
                <a:pos x="16" y="0"/>
              </a:cxn>
            </a:cxnLst>
            <a:rect l="0" t="0" r="r" b="b"/>
            <a:pathLst>
              <a:path w="17" h="17">
                <a:moveTo>
                  <a:pt x="16" y="0"/>
                </a:moveTo>
                <a:lnTo>
                  <a:pt x="8" y="0"/>
                </a:lnTo>
                <a:lnTo>
                  <a:pt x="8" y="16"/>
                </a:lnTo>
                <a:lnTo>
                  <a:pt x="0" y="16"/>
                </a:lnTo>
                <a:lnTo>
                  <a:pt x="8" y="16"/>
                </a:lnTo>
                <a:lnTo>
                  <a:pt x="16" y="16"/>
                </a:lnTo>
                <a:lnTo>
                  <a:pt x="16" y="0"/>
                </a:lnTo>
              </a:path>
            </a:pathLst>
          </a:custGeom>
          <a:solidFill>
            <a:srgbClr val="FFFF4C"/>
          </a:solidFill>
          <a:ln w="9525" cap="rnd">
            <a:noFill/>
            <a:round/>
            <a:headEnd/>
            <a:tailEnd/>
          </a:ln>
          <a:effectLst/>
        </p:spPr>
        <p:txBody>
          <a:bodyPr/>
          <a:lstStyle/>
          <a:p>
            <a:endParaRPr lang="en-US"/>
          </a:p>
        </p:txBody>
      </p:sp>
      <p:sp>
        <p:nvSpPr>
          <p:cNvPr id="39546" name="Freeform 634"/>
          <p:cNvSpPr>
            <a:spLocks/>
          </p:cNvSpPr>
          <p:nvPr/>
        </p:nvSpPr>
        <p:spPr bwMode="auto">
          <a:xfrm>
            <a:off x="3176588" y="2243138"/>
            <a:ext cx="31750" cy="31750"/>
          </a:xfrm>
          <a:custGeom>
            <a:avLst/>
            <a:gdLst/>
            <a:ahLst/>
            <a:cxnLst>
              <a:cxn ang="0">
                <a:pos x="9" y="16"/>
              </a:cxn>
              <a:cxn ang="0">
                <a:pos x="6" y="16"/>
              </a:cxn>
              <a:cxn ang="0">
                <a:pos x="9" y="16"/>
              </a:cxn>
              <a:cxn ang="0">
                <a:pos x="12" y="16"/>
              </a:cxn>
              <a:cxn ang="0">
                <a:pos x="12" y="12"/>
              </a:cxn>
              <a:cxn ang="0">
                <a:pos x="16" y="12"/>
              </a:cxn>
              <a:cxn ang="0">
                <a:pos x="16" y="8"/>
              </a:cxn>
              <a:cxn ang="0">
                <a:pos x="0" y="8"/>
              </a:cxn>
              <a:cxn ang="0">
                <a:pos x="3" y="8"/>
              </a:cxn>
              <a:cxn ang="0">
                <a:pos x="3" y="4"/>
              </a:cxn>
              <a:cxn ang="0">
                <a:pos x="3" y="0"/>
              </a:cxn>
              <a:cxn ang="0">
                <a:pos x="6" y="0"/>
              </a:cxn>
              <a:cxn ang="0">
                <a:pos x="3" y="4"/>
              </a:cxn>
              <a:cxn ang="0">
                <a:pos x="9" y="16"/>
              </a:cxn>
            </a:cxnLst>
            <a:rect l="0" t="0" r="r" b="b"/>
            <a:pathLst>
              <a:path w="17" h="17">
                <a:moveTo>
                  <a:pt x="9" y="16"/>
                </a:moveTo>
                <a:lnTo>
                  <a:pt x="6" y="16"/>
                </a:lnTo>
                <a:lnTo>
                  <a:pt x="9" y="16"/>
                </a:lnTo>
                <a:lnTo>
                  <a:pt x="12" y="16"/>
                </a:lnTo>
                <a:lnTo>
                  <a:pt x="12" y="12"/>
                </a:lnTo>
                <a:lnTo>
                  <a:pt x="16" y="12"/>
                </a:lnTo>
                <a:lnTo>
                  <a:pt x="16" y="8"/>
                </a:lnTo>
                <a:lnTo>
                  <a:pt x="0" y="8"/>
                </a:lnTo>
                <a:lnTo>
                  <a:pt x="3" y="8"/>
                </a:lnTo>
                <a:lnTo>
                  <a:pt x="3" y="4"/>
                </a:lnTo>
                <a:lnTo>
                  <a:pt x="3" y="0"/>
                </a:lnTo>
                <a:lnTo>
                  <a:pt x="6" y="0"/>
                </a:lnTo>
                <a:lnTo>
                  <a:pt x="3" y="4"/>
                </a:lnTo>
                <a:lnTo>
                  <a:pt x="9" y="16"/>
                </a:lnTo>
              </a:path>
            </a:pathLst>
          </a:custGeom>
          <a:solidFill>
            <a:srgbClr val="000000"/>
          </a:solidFill>
          <a:ln w="9525" cap="rnd">
            <a:noFill/>
            <a:round/>
            <a:headEnd/>
            <a:tailEnd/>
          </a:ln>
          <a:effectLst/>
        </p:spPr>
        <p:txBody>
          <a:bodyPr/>
          <a:lstStyle/>
          <a:p>
            <a:endParaRPr lang="en-US"/>
          </a:p>
        </p:txBody>
      </p:sp>
      <p:sp>
        <p:nvSpPr>
          <p:cNvPr id="39547" name="Freeform 635"/>
          <p:cNvSpPr>
            <a:spLocks/>
          </p:cNvSpPr>
          <p:nvPr/>
        </p:nvSpPr>
        <p:spPr bwMode="auto">
          <a:xfrm>
            <a:off x="3181350" y="2247900"/>
            <a:ext cx="31750" cy="30163"/>
          </a:xfrm>
          <a:custGeom>
            <a:avLst/>
            <a:gdLst/>
            <a:ahLst/>
            <a:cxnLst>
              <a:cxn ang="0">
                <a:pos x="0" y="16"/>
              </a:cxn>
              <a:cxn ang="0">
                <a:pos x="8" y="16"/>
              </a:cxn>
              <a:cxn ang="0">
                <a:pos x="16" y="16"/>
              </a:cxn>
              <a:cxn ang="0">
                <a:pos x="16" y="12"/>
              </a:cxn>
              <a:cxn ang="0">
                <a:pos x="0" y="0"/>
              </a:cxn>
              <a:cxn ang="0">
                <a:pos x="0" y="16"/>
              </a:cxn>
            </a:cxnLst>
            <a:rect l="0" t="0" r="r" b="b"/>
            <a:pathLst>
              <a:path w="17" h="17">
                <a:moveTo>
                  <a:pt x="0" y="16"/>
                </a:moveTo>
                <a:lnTo>
                  <a:pt x="8" y="16"/>
                </a:lnTo>
                <a:lnTo>
                  <a:pt x="16" y="16"/>
                </a:lnTo>
                <a:lnTo>
                  <a:pt x="16" y="12"/>
                </a:lnTo>
                <a:lnTo>
                  <a:pt x="0" y="0"/>
                </a:lnTo>
                <a:lnTo>
                  <a:pt x="0" y="16"/>
                </a:lnTo>
              </a:path>
            </a:pathLst>
          </a:custGeom>
          <a:solidFill>
            <a:srgbClr val="000000"/>
          </a:solidFill>
          <a:ln w="9525" cap="rnd">
            <a:noFill/>
            <a:round/>
            <a:headEnd/>
            <a:tailEnd/>
          </a:ln>
          <a:effectLst/>
        </p:spPr>
        <p:txBody>
          <a:bodyPr/>
          <a:lstStyle/>
          <a:p>
            <a:endParaRPr lang="en-US"/>
          </a:p>
        </p:txBody>
      </p:sp>
      <p:sp>
        <p:nvSpPr>
          <p:cNvPr id="39548" name="Freeform 636"/>
          <p:cNvSpPr>
            <a:spLocks/>
          </p:cNvSpPr>
          <p:nvPr/>
        </p:nvSpPr>
        <p:spPr bwMode="auto">
          <a:xfrm>
            <a:off x="3176588" y="2247900"/>
            <a:ext cx="31750" cy="30163"/>
          </a:xfrm>
          <a:custGeom>
            <a:avLst/>
            <a:gdLst/>
            <a:ahLst/>
            <a:cxnLst>
              <a:cxn ang="0">
                <a:pos x="16" y="0"/>
              </a:cxn>
              <a:cxn ang="0">
                <a:pos x="8" y="16"/>
              </a:cxn>
              <a:cxn ang="0">
                <a:pos x="8" y="0"/>
              </a:cxn>
              <a:cxn ang="0">
                <a:pos x="0" y="16"/>
              </a:cxn>
              <a:cxn ang="0">
                <a:pos x="16" y="0"/>
              </a:cxn>
            </a:cxnLst>
            <a:rect l="0" t="0" r="r" b="b"/>
            <a:pathLst>
              <a:path w="17" h="17">
                <a:moveTo>
                  <a:pt x="16" y="0"/>
                </a:moveTo>
                <a:lnTo>
                  <a:pt x="8" y="16"/>
                </a:lnTo>
                <a:lnTo>
                  <a:pt x="8" y="0"/>
                </a:lnTo>
                <a:lnTo>
                  <a:pt x="0" y="16"/>
                </a:lnTo>
                <a:lnTo>
                  <a:pt x="16" y="0"/>
                </a:lnTo>
              </a:path>
            </a:pathLst>
          </a:custGeom>
          <a:solidFill>
            <a:srgbClr val="000000"/>
          </a:solidFill>
          <a:ln w="9525" cap="rnd">
            <a:noFill/>
            <a:round/>
            <a:headEnd/>
            <a:tailEnd/>
          </a:ln>
          <a:effectLst/>
        </p:spPr>
        <p:txBody>
          <a:bodyPr/>
          <a:lstStyle/>
          <a:p>
            <a:endParaRPr lang="en-US"/>
          </a:p>
        </p:txBody>
      </p:sp>
      <p:sp>
        <p:nvSpPr>
          <p:cNvPr id="39549" name="Freeform 637"/>
          <p:cNvSpPr>
            <a:spLocks/>
          </p:cNvSpPr>
          <p:nvPr/>
        </p:nvSpPr>
        <p:spPr bwMode="auto">
          <a:xfrm>
            <a:off x="3173413" y="2247900"/>
            <a:ext cx="31750" cy="30163"/>
          </a:xfrm>
          <a:custGeom>
            <a:avLst/>
            <a:gdLst/>
            <a:ahLst/>
            <a:cxnLst>
              <a:cxn ang="0">
                <a:pos x="4" y="2"/>
              </a:cxn>
              <a:cxn ang="0">
                <a:pos x="16" y="2"/>
              </a:cxn>
              <a:cxn ang="0">
                <a:pos x="16" y="0"/>
              </a:cxn>
              <a:cxn ang="0">
                <a:pos x="12" y="0"/>
              </a:cxn>
              <a:cxn ang="0">
                <a:pos x="4" y="11"/>
              </a:cxn>
              <a:cxn ang="0">
                <a:pos x="4" y="8"/>
              </a:cxn>
              <a:cxn ang="0">
                <a:pos x="0" y="8"/>
              </a:cxn>
              <a:cxn ang="0">
                <a:pos x="4" y="8"/>
              </a:cxn>
              <a:cxn ang="0">
                <a:pos x="4" y="11"/>
              </a:cxn>
              <a:cxn ang="0">
                <a:pos x="16" y="11"/>
              </a:cxn>
              <a:cxn ang="0">
                <a:pos x="4" y="11"/>
              </a:cxn>
              <a:cxn ang="0">
                <a:pos x="8" y="16"/>
              </a:cxn>
              <a:cxn ang="0">
                <a:pos x="16" y="11"/>
              </a:cxn>
              <a:cxn ang="0">
                <a:pos x="4" y="2"/>
              </a:cxn>
            </a:cxnLst>
            <a:rect l="0" t="0" r="r" b="b"/>
            <a:pathLst>
              <a:path w="17" h="17">
                <a:moveTo>
                  <a:pt x="4" y="2"/>
                </a:moveTo>
                <a:lnTo>
                  <a:pt x="16" y="2"/>
                </a:lnTo>
                <a:lnTo>
                  <a:pt x="16" y="0"/>
                </a:lnTo>
                <a:lnTo>
                  <a:pt x="12" y="0"/>
                </a:lnTo>
                <a:lnTo>
                  <a:pt x="4" y="11"/>
                </a:lnTo>
                <a:lnTo>
                  <a:pt x="4" y="8"/>
                </a:lnTo>
                <a:lnTo>
                  <a:pt x="0" y="8"/>
                </a:lnTo>
                <a:lnTo>
                  <a:pt x="4" y="8"/>
                </a:lnTo>
                <a:lnTo>
                  <a:pt x="4" y="11"/>
                </a:lnTo>
                <a:lnTo>
                  <a:pt x="16" y="11"/>
                </a:lnTo>
                <a:lnTo>
                  <a:pt x="4" y="11"/>
                </a:lnTo>
                <a:lnTo>
                  <a:pt x="8" y="16"/>
                </a:lnTo>
                <a:lnTo>
                  <a:pt x="16" y="11"/>
                </a:lnTo>
                <a:lnTo>
                  <a:pt x="4" y="2"/>
                </a:lnTo>
              </a:path>
            </a:pathLst>
          </a:custGeom>
          <a:solidFill>
            <a:srgbClr val="000000"/>
          </a:solidFill>
          <a:ln w="9525" cap="rnd">
            <a:noFill/>
            <a:round/>
            <a:headEnd/>
            <a:tailEnd/>
          </a:ln>
          <a:effectLst/>
        </p:spPr>
        <p:txBody>
          <a:bodyPr/>
          <a:lstStyle/>
          <a:p>
            <a:endParaRPr lang="en-US"/>
          </a:p>
        </p:txBody>
      </p:sp>
      <p:sp>
        <p:nvSpPr>
          <p:cNvPr id="39550" name="Freeform 638"/>
          <p:cNvSpPr>
            <a:spLocks/>
          </p:cNvSpPr>
          <p:nvPr/>
        </p:nvSpPr>
        <p:spPr bwMode="auto">
          <a:xfrm>
            <a:off x="3176588" y="2247900"/>
            <a:ext cx="31750" cy="30163"/>
          </a:xfrm>
          <a:custGeom>
            <a:avLst/>
            <a:gdLst/>
            <a:ahLst/>
            <a:cxnLst>
              <a:cxn ang="0">
                <a:pos x="8" y="0"/>
              </a:cxn>
              <a:cxn ang="0">
                <a:pos x="12" y="0"/>
              </a:cxn>
              <a:cxn ang="0">
                <a:pos x="8" y="0"/>
              </a:cxn>
              <a:cxn ang="0">
                <a:pos x="4" y="0"/>
              </a:cxn>
              <a:cxn ang="0">
                <a:pos x="0" y="0"/>
              </a:cxn>
              <a:cxn ang="0">
                <a:pos x="0" y="4"/>
              </a:cxn>
              <a:cxn ang="0">
                <a:pos x="12" y="16"/>
              </a:cxn>
              <a:cxn ang="0">
                <a:pos x="8" y="16"/>
              </a:cxn>
              <a:cxn ang="0">
                <a:pos x="12" y="16"/>
              </a:cxn>
              <a:cxn ang="0">
                <a:pos x="16" y="16"/>
              </a:cxn>
              <a:cxn ang="0">
                <a:pos x="8" y="0"/>
              </a:cxn>
            </a:cxnLst>
            <a:rect l="0" t="0" r="r" b="b"/>
            <a:pathLst>
              <a:path w="17" h="17">
                <a:moveTo>
                  <a:pt x="8" y="0"/>
                </a:moveTo>
                <a:lnTo>
                  <a:pt x="12" y="0"/>
                </a:lnTo>
                <a:lnTo>
                  <a:pt x="8" y="0"/>
                </a:lnTo>
                <a:lnTo>
                  <a:pt x="4" y="0"/>
                </a:lnTo>
                <a:lnTo>
                  <a:pt x="0" y="0"/>
                </a:lnTo>
                <a:lnTo>
                  <a:pt x="0" y="4"/>
                </a:lnTo>
                <a:lnTo>
                  <a:pt x="12" y="16"/>
                </a:lnTo>
                <a:lnTo>
                  <a:pt x="8" y="16"/>
                </a:lnTo>
                <a:lnTo>
                  <a:pt x="12" y="16"/>
                </a:lnTo>
                <a:lnTo>
                  <a:pt x="16" y="16"/>
                </a:lnTo>
                <a:lnTo>
                  <a:pt x="8" y="0"/>
                </a:lnTo>
              </a:path>
            </a:pathLst>
          </a:custGeom>
          <a:solidFill>
            <a:srgbClr val="000000"/>
          </a:solidFill>
          <a:ln w="9525" cap="rnd">
            <a:noFill/>
            <a:round/>
            <a:headEnd/>
            <a:tailEnd/>
          </a:ln>
          <a:effectLst/>
        </p:spPr>
        <p:txBody>
          <a:bodyPr/>
          <a:lstStyle/>
          <a:p>
            <a:endParaRPr lang="en-US"/>
          </a:p>
        </p:txBody>
      </p:sp>
      <p:sp>
        <p:nvSpPr>
          <p:cNvPr id="39551" name="Freeform 639"/>
          <p:cNvSpPr>
            <a:spLocks/>
          </p:cNvSpPr>
          <p:nvPr/>
        </p:nvSpPr>
        <p:spPr bwMode="auto">
          <a:xfrm>
            <a:off x="3184525" y="2247900"/>
            <a:ext cx="31750" cy="30163"/>
          </a:xfrm>
          <a:custGeom>
            <a:avLst/>
            <a:gdLst/>
            <a:ahLst/>
            <a:cxnLst>
              <a:cxn ang="0">
                <a:pos x="0" y="4"/>
              </a:cxn>
              <a:cxn ang="0">
                <a:pos x="0" y="0"/>
              </a:cxn>
              <a:cxn ang="0">
                <a:pos x="10" y="16"/>
              </a:cxn>
              <a:cxn ang="0">
                <a:pos x="16" y="12"/>
              </a:cxn>
              <a:cxn ang="0">
                <a:pos x="0" y="4"/>
              </a:cxn>
            </a:cxnLst>
            <a:rect l="0" t="0" r="r" b="b"/>
            <a:pathLst>
              <a:path w="17" h="17">
                <a:moveTo>
                  <a:pt x="0" y="4"/>
                </a:moveTo>
                <a:lnTo>
                  <a:pt x="0" y="0"/>
                </a:lnTo>
                <a:lnTo>
                  <a:pt x="10" y="16"/>
                </a:lnTo>
                <a:lnTo>
                  <a:pt x="16" y="12"/>
                </a:lnTo>
                <a:lnTo>
                  <a:pt x="0" y="4"/>
                </a:lnTo>
              </a:path>
            </a:pathLst>
          </a:custGeom>
          <a:solidFill>
            <a:srgbClr val="000000"/>
          </a:solidFill>
          <a:ln w="9525" cap="rnd">
            <a:noFill/>
            <a:round/>
            <a:headEnd/>
            <a:tailEnd/>
          </a:ln>
          <a:effectLst/>
        </p:spPr>
        <p:txBody>
          <a:bodyPr/>
          <a:lstStyle/>
          <a:p>
            <a:endParaRPr lang="en-US"/>
          </a:p>
        </p:txBody>
      </p:sp>
      <p:sp>
        <p:nvSpPr>
          <p:cNvPr id="39552" name="Freeform 640"/>
          <p:cNvSpPr>
            <a:spLocks/>
          </p:cNvSpPr>
          <p:nvPr/>
        </p:nvSpPr>
        <p:spPr bwMode="auto">
          <a:xfrm>
            <a:off x="3181350" y="2243138"/>
            <a:ext cx="31750" cy="31750"/>
          </a:xfrm>
          <a:custGeom>
            <a:avLst/>
            <a:gdLst/>
            <a:ahLst/>
            <a:cxnLst>
              <a:cxn ang="0">
                <a:pos x="12" y="8"/>
              </a:cxn>
              <a:cxn ang="0">
                <a:pos x="6" y="16"/>
              </a:cxn>
              <a:cxn ang="0">
                <a:pos x="3" y="16"/>
              </a:cxn>
              <a:cxn ang="0">
                <a:pos x="3" y="12"/>
              </a:cxn>
              <a:cxn ang="0">
                <a:pos x="0" y="12"/>
              </a:cxn>
              <a:cxn ang="0">
                <a:pos x="0" y="8"/>
              </a:cxn>
              <a:cxn ang="0">
                <a:pos x="3" y="8"/>
              </a:cxn>
              <a:cxn ang="0">
                <a:pos x="12" y="16"/>
              </a:cxn>
              <a:cxn ang="0">
                <a:pos x="12" y="12"/>
              </a:cxn>
              <a:cxn ang="0">
                <a:pos x="16" y="12"/>
              </a:cxn>
              <a:cxn ang="0">
                <a:pos x="16" y="8"/>
              </a:cxn>
              <a:cxn ang="0">
                <a:pos x="12" y="8"/>
              </a:cxn>
              <a:cxn ang="0">
                <a:pos x="12" y="4"/>
              </a:cxn>
              <a:cxn ang="0">
                <a:pos x="9" y="0"/>
              </a:cxn>
              <a:cxn ang="0">
                <a:pos x="6" y="0"/>
              </a:cxn>
              <a:cxn ang="0">
                <a:pos x="0" y="8"/>
              </a:cxn>
              <a:cxn ang="0">
                <a:pos x="6" y="0"/>
              </a:cxn>
              <a:cxn ang="0">
                <a:pos x="0" y="0"/>
              </a:cxn>
              <a:cxn ang="0">
                <a:pos x="0" y="8"/>
              </a:cxn>
              <a:cxn ang="0">
                <a:pos x="12" y="8"/>
              </a:cxn>
            </a:cxnLst>
            <a:rect l="0" t="0" r="r" b="b"/>
            <a:pathLst>
              <a:path w="17" h="17">
                <a:moveTo>
                  <a:pt x="12" y="8"/>
                </a:moveTo>
                <a:lnTo>
                  <a:pt x="6" y="16"/>
                </a:lnTo>
                <a:lnTo>
                  <a:pt x="3" y="16"/>
                </a:lnTo>
                <a:lnTo>
                  <a:pt x="3" y="12"/>
                </a:lnTo>
                <a:lnTo>
                  <a:pt x="0" y="12"/>
                </a:lnTo>
                <a:lnTo>
                  <a:pt x="0" y="8"/>
                </a:lnTo>
                <a:lnTo>
                  <a:pt x="3" y="8"/>
                </a:lnTo>
                <a:lnTo>
                  <a:pt x="12" y="16"/>
                </a:lnTo>
                <a:lnTo>
                  <a:pt x="12" y="12"/>
                </a:lnTo>
                <a:lnTo>
                  <a:pt x="16" y="12"/>
                </a:lnTo>
                <a:lnTo>
                  <a:pt x="16" y="8"/>
                </a:lnTo>
                <a:lnTo>
                  <a:pt x="12" y="8"/>
                </a:lnTo>
                <a:lnTo>
                  <a:pt x="12" y="4"/>
                </a:lnTo>
                <a:lnTo>
                  <a:pt x="9" y="0"/>
                </a:lnTo>
                <a:lnTo>
                  <a:pt x="6" y="0"/>
                </a:lnTo>
                <a:lnTo>
                  <a:pt x="0" y="8"/>
                </a:lnTo>
                <a:lnTo>
                  <a:pt x="6" y="0"/>
                </a:lnTo>
                <a:lnTo>
                  <a:pt x="0" y="0"/>
                </a:lnTo>
                <a:lnTo>
                  <a:pt x="0" y="8"/>
                </a:lnTo>
                <a:lnTo>
                  <a:pt x="12" y="8"/>
                </a:lnTo>
              </a:path>
            </a:pathLst>
          </a:custGeom>
          <a:solidFill>
            <a:srgbClr val="000000"/>
          </a:solidFill>
          <a:ln w="9525" cap="rnd">
            <a:noFill/>
            <a:round/>
            <a:headEnd/>
            <a:tailEnd/>
          </a:ln>
          <a:effectLst/>
        </p:spPr>
        <p:txBody>
          <a:bodyPr/>
          <a:lstStyle/>
          <a:p>
            <a:endParaRPr lang="en-US"/>
          </a:p>
        </p:txBody>
      </p:sp>
      <p:sp>
        <p:nvSpPr>
          <p:cNvPr id="39553" name="Freeform 641"/>
          <p:cNvSpPr>
            <a:spLocks/>
          </p:cNvSpPr>
          <p:nvPr/>
        </p:nvSpPr>
        <p:spPr bwMode="auto">
          <a:xfrm>
            <a:off x="3176588" y="2243138"/>
            <a:ext cx="31750" cy="31750"/>
          </a:xfrm>
          <a:custGeom>
            <a:avLst/>
            <a:gdLst/>
            <a:ahLst/>
            <a:cxnLst>
              <a:cxn ang="0">
                <a:pos x="16" y="8"/>
              </a:cxn>
              <a:cxn ang="0">
                <a:pos x="9" y="16"/>
              </a:cxn>
              <a:cxn ang="0">
                <a:pos x="12" y="16"/>
              </a:cxn>
              <a:cxn ang="0">
                <a:pos x="16" y="12"/>
              </a:cxn>
              <a:cxn ang="0">
                <a:pos x="16" y="8"/>
              </a:cxn>
              <a:cxn ang="0">
                <a:pos x="3" y="8"/>
              </a:cxn>
              <a:cxn ang="0">
                <a:pos x="3" y="4"/>
              </a:cxn>
              <a:cxn ang="0">
                <a:pos x="3" y="0"/>
              </a:cxn>
              <a:cxn ang="0">
                <a:pos x="6" y="0"/>
              </a:cxn>
              <a:cxn ang="0">
                <a:pos x="9" y="0"/>
              </a:cxn>
              <a:cxn ang="0">
                <a:pos x="0" y="8"/>
              </a:cxn>
              <a:cxn ang="0">
                <a:pos x="16" y="8"/>
              </a:cxn>
            </a:cxnLst>
            <a:rect l="0" t="0" r="r" b="b"/>
            <a:pathLst>
              <a:path w="17" h="17">
                <a:moveTo>
                  <a:pt x="16" y="8"/>
                </a:moveTo>
                <a:lnTo>
                  <a:pt x="9" y="16"/>
                </a:lnTo>
                <a:lnTo>
                  <a:pt x="12" y="16"/>
                </a:lnTo>
                <a:lnTo>
                  <a:pt x="16" y="12"/>
                </a:lnTo>
                <a:lnTo>
                  <a:pt x="16" y="8"/>
                </a:lnTo>
                <a:lnTo>
                  <a:pt x="3" y="8"/>
                </a:lnTo>
                <a:lnTo>
                  <a:pt x="3" y="4"/>
                </a:lnTo>
                <a:lnTo>
                  <a:pt x="3" y="0"/>
                </a:lnTo>
                <a:lnTo>
                  <a:pt x="6" y="0"/>
                </a:lnTo>
                <a:lnTo>
                  <a:pt x="9" y="0"/>
                </a:lnTo>
                <a:lnTo>
                  <a:pt x="0" y="8"/>
                </a:lnTo>
                <a:lnTo>
                  <a:pt x="16" y="8"/>
                </a:lnTo>
              </a:path>
            </a:pathLst>
          </a:custGeom>
          <a:solidFill>
            <a:srgbClr val="000000"/>
          </a:solidFill>
          <a:ln w="9525" cap="rnd">
            <a:noFill/>
            <a:round/>
            <a:headEnd/>
            <a:tailEnd/>
          </a:ln>
          <a:effectLst/>
        </p:spPr>
        <p:txBody>
          <a:bodyPr/>
          <a:lstStyle/>
          <a:p>
            <a:endParaRPr lang="en-US"/>
          </a:p>
        </p:txBody>
      </p:sp>
      <p:sp>
        <p:nvSpPr>
          <p:cNvPr id="39554" name="Freeform 642"/>
          <p:cNvSpPr>
            <a:spLocks/>
          </p:cNvSpPr>
          <p:nvPr/>
        </p:nvSpPr>
        <p:spPr bwMode="auto">
          <a:xfrm>
            <a:off x="3192463" y="2239963"/>
            <a:ext cx="31750" cy="30162"/>
          </a:xfrm>
          <a:custGeom>
            <a:avLst/>
            <a:gdLst/>
            <a:ahLst/>
            <a:cxnLst>
              <a:cxn ang="0">
                <a:pos x="16" y="10"/>
              </a:cxn>
              <a:cxn ang="0">
                <a:pos x="3" y="5"/>
              </a:cxn>
              <a:cxn ang="0">
                <a:pos x="0" y="5"/>
              </a:cxn>
              <a:cxn ang="0">
                <a:pos x="3" y="5"/>
              </a:cxn>
              <a:cxn ang="0">
                <a:pos x="3" y="16"/>
              </a:cxn>
              <a:cxn ang="0">
                <a:pos x="7" y="16"/>
              </a:cxn>
              <a:cxn ang="0">
                <a:pos x="12" y="16"/>
              </a:cxn>
              <a:cxn ang="0">
                <a:pos x="12" y="13"/>
              </a:cxn>
              <a:cxn ang="0">
                <a:pos x="0" y="10"/>
              </a:cxn>
              <a:cxn ang="0">
                <a:pos x="16" y="10"/>
              </a:cxn>
              <a:cxn ang="0">
                <a:pos x="16" y="0"/>
              </a:cxn>
              <a:cxn ang="0">
                <a:pos x="3" y="5"/>
              </a:cxn>
              <a:cxn ang="0">
                <a:pos x="16" y="10"/>
              </a:cxn>
            </a:cxnLst>
            <a:rect l="0" t="0" r="r" b="b"/>
            <a:pathLst>
              <a:path w="17" h="17">
                <a:moveTo>
                  <a:pt x="16" y="10"/>
                </a:moveTo>
                <a:lnTo>
                  <a:pt x="3" y="5"/>
                </a:lnTo>
                <a:lnTo>
                  <a:pt x="0" y="5"/>
                </a:lnTo>
                <a:lnTo>
                  <a:pt x="3" y="5"/>
                </a:lnTo>
                <a:lnTo>
                  <a:pt x="3" y="16"/>
                </a:lnTo>
                <a:lnTo>
                  <a:pt x="7" y="16"/>
                </a:lnTo>
                <a:lnTo>
                  <a:pt x="12" y="16"/>
                </a:lnTo>
                <a:lnTo>
                  <a:pt x="12" y="13"/>
                </a:lnTo>
                <a:lnTo>
                  <a:pt x="0" y="10"/>
                </a:lnTo>
                <a:lnTo>
                  <a:pt x="16" y="10"/>
                </a:lnTo>
                <a:lnTo>
                  <a:pt x="16" y="0"/>
                </a:lnTo>
                <a:lnTo>
                  <a:pt x="3" y="5"/>
                </a:lnTo>
                <a:lnTo>
                  <a:pt x="16" y="10"/>
                </a:lnTo>
              </a:path>
            </a:pathLst>
          </a:custGeom>
          <a:solidFill>
            <a:srgbClr val="000000"/>
          </a:solidFill>
          <a:ln w="9525" cap="rnd">
            <a:noFill/>
            <a:round/>
            <a:headEnd/>
            <a:tailEnd/>
          </a:ln>
          <a:effectLst/>
        </p:spPr>
        <p:txBody>
          <a:bodyPr/>
          <a:lstStyle/>
          <a:p>
            <a:endParaRPr lang="en-US"/>
          </a:p>
        </p:txBody>
      </p:sp>
      <p:sp>
        <p:nvSpPr>
          <p:cNvPr id="39555" name="Freeform 643"/>
          <p:cNvSpPr>
            <a:spLocks/>
          </p:cNvSpPr>
          <p:nvPr/>
        </p:nvSpPr>
        <p:spPr bwMode="auto">
          <a:xfrm>
            <a:off x="3192463" y="2247900"/>
            <a:ext cx="31750" cy="30163"/>
          </a:xfrm>
          <a:custGeom>
            <a:avLst/>
            <a:gdLst/>
            <a:ahLst/>
            <a:cxnLst>
              <a:cxn ang="0">
                <a:pos x="12" y="16"/>
              </a:cxn>
              <a:cxn ang="0">
                <a:pos x="7" y="16"/>
              </a:cxn>
              <a:cxn ang="0">
                <a:pos x="12" y="16"/>
              </a:cxn>
              <a:cxn ang="0">
                <a:pos x="12" y="12"/>
              </a:cxn>
              <a:cxn ang="0">
                <a:pos x="16" y="12"/>
              </a:cxn>
              <a:cxn ang="0">
                <a:pos x="16" y="8"/>
              </a:cxn>
              <a:cxn ang="0">
                <a:pos x="16" y="4"/>
              </a:cxn>
              <a:cxn ang="0">
                <a:pos x="16" y="8"/>
              </a:cxn>
              <a:cxn ang="0">
                <a:pos x="0" y="8"/>
              </a:cxn>
              <a:cxn ang="0">
                <a:pos x="0" y="12"/>
              </a:cxn>
              <a:cxn ang="0">
                <a:pos x="0" y="8"/>
              </a:cxn>
              <a:cxn ang="0">
                <a:pos x="0" y="4"/>
              </a:cxn>
              <a:cxn ang="0">
                <a:pos x="3" y="0"/>
              </a:cxn>
              <a:cxn ang="0">
                <a:pos x="7" y="0"/>
              </a:cxn>
              <a:cxn ang="0">
                <a:pos x="0" y="4"/>
              </a:cxn>
              <a:cxn ang="0">
                <a:pos x="12" y="16"/>
              </a:cxn>
            </a:cxnLst>
            <a:rect l="0" t="0" r="r" b="b"/>
            <a:pathLst>
              <a:path w="17" h="17">
                <a:moveTo>
                  <a:pt x="12" y="16"/>
                </a:moveTo>
                <a:lnTo>
                  <a:pt x="7" y="16"/>
                </a:lnTo>
                <a:lnTo>
                  <a:pt x="12" y="16"/>
                </a:lnTo>
                <a:lnTo>
                  <a:pt x="12" y="12"/>
                </a:lnTo>
                <a:lnTo>
                  <a:pt x="16" y="12"/>
                </a:lnTo>
                <a:lnTo>
                  <a:pt x="16" y="8"/>
                </a:lnTo>
                <a:lnTo>
                  <a:pt x="16" y="4"/>
                </a:lnTo>
                <a:lnTo>
                  <a:pt x="16" y="8"/>
                </a:lnTo>
                <a:lnTo>
                  <a:pt x="0" y="8"/>
                </a:lnTo>
                <a:lnTo>
                  <a:pt x="0" y="12"/>
                </a:lnTo>
                <a:lnTo>
                  <a:pt x="0" y="8"/>
                </a:lnTo>
                <a:lnTo>
                  <a:pt x="0" y="4"/>
                </a:lnTo>
                <a:lnTo>
                  <a:pt x="3" y="0"/>
                </a:lnTo>
                <a:lnTo>
                  <a:pt x="7" y="0"/>
                </a:lnTo>
                <a:lnTo>
                  <a:pt x="0" y="4"/>
                </a:lnTo>
                <a:lnTo>
                  <a:pt x="12" y="16"/>
                </a:lnTo>
              </a:path>
            </a:pathLst>
          </a:custGeom>
          <a:solidFill>
            <a:srgbClr val="000000"/>
          </a:solidFill>
          <a:ln w="9525" cap="rnd">
            <a:noFill/>
            <a:round/>
            <a:headEnd/>
            <a:tailEnd/>
          </a:ln>
          <a:effectLst/>
        </p:spPr>
        <p:txBody>
          <a:bodyPr/>
          <a:lstStyle/>
          <a:p>
            <a:endParaRPr lang="en-US"/>
          </a:p>
        </p:txBody>
      </p:sp>
      <p:sp>
        <p:nvSpPr>
          <p:cNvPr id="39556" name="Freeform 644"/>
          <p:cNvSpPr>
            <a:spLocks/>
          </p:cNvSpPr>
          <p:nvPr/>
        </p:nvSpPr>
        <p:spPr bwMode="auto">
          <a:xfrm>
            <a:off x="3192463" y="2247900"/>
            <a:ext cx="31750" cy="30163"/>
          </a:xfrm>
          <a:custGeom>
            <a:avLst/>
            <a:gdLst/>
            <a:ahLst/>
            <a:cxnLst>
              <a:cxn ang="0">
                <a:pos x="4" y="0"/>
              </a:cxn>
              <a:cxn ang="0">
                <a:pos x="4" y="16"/>
              </a:cxn>
              <a:cxn ang="0">
                <a:pos x="9" y="16"/>
              </a:cxn>
              <a:cxn ang="0">
                <a:pos x="16" y="16"/>
              </a:cxn>
              <a:cxn ang="0">
                <a:pos x="0" y="4"/>
              </a:cxn>
              <a:cxn ang="0">
                <a:pos x="4" y="0"/>
              </a:cxn>
              <a:cxn ang="0">
                <a:pos x="4" y="16"/>
              </a:cxn>
              <a:cxn ang="0">
                <a:pos x="4" y="0"/>
              </a:cxn>
            </a:cxnLst>
            <a:rect l="0" t="0" r="r" b="b"/>
            <a:pathLst>
              <a:path w="17" h="17">
                <a:moveTo>
                  <a:pt x="4" y="0"/>
                </a:moveTo>
                <a:lnTo>
                  <a:pt x="4" y="16"/>
                </a:lnTo>
                <a:lnTo>
                  <a:pt x="9" y="16"/>
                </a:lnTo>
                <a:lnTo>
                  <a:pt x="16" y="16"/>
                </a:lnTo>
                <a:lnTo>
                  <a:pt x="0" y="4"/>
                </a:lnTo>
                <a:lnTo>
                  <a:pt x="4" y="0"/>
                </a:lnTo>
                <a:lnTo>
                  <a:pt x="4" y="16"/>
                </a:lnTo>
                <a:lnTo>
                  <a:pt x="4" y="0"/>
                </a:lnTo>
              </a:path>
            </a:pathLst>
          </a:custGeom>
          <a:solidFill>
            <a:srgbClr val="000000"/>
          </a:solidFill>
          <a:ln w="9525" cap="rnd">
            <a:noFill/>
            <a:round/>
            <a:headEnd/>
            <a:tailEnd/>
          </a:ln>
          <a:effectLst/>
        </p:spPr>
        <p:txBody>
          <a:bodyPr/>
          <a:lstStyle/>
          <a:p>
            <a:endParaRPr lang="en-US"/>
          </a:p>
        </p:txBody>
      </p:sp>
      <p:sp>
        <p:nvSpPr>
          <p:cNvPr id="39557" name="Freeform 645"/>
          <p:cNvSpPr>
            <a:spLocks/>
          </p:cNvSpPr>
          <p:nvPr/>
        </p:nvSpPr>
        <p:spPr bwMode="auto">
          <a:xfrm>
            <a:off x="3184525" y="2243138"/>
            <a:ext cx="31750" cy="31750"/>
          </a:xfrm>
          <a:custGeom>
            <a:avLst/>
            <a:gdLst/>
            <a:ahLst/>
            <a:cxnLst>
              <a:cxn ang="0">
                <a:pos x="8" y="3"/>
              </a:cxn>
              <a:cxn ang="0">
                <a:pos x="16" y="9"/>
              </a:cxn>
              <a:cxn ang="0">
                <a:pos x="16" y="12"/>
              </a:cxn>
              <a:cxn ang="0">
                <a:pos x="16" y="9"/>
              </a:cxn>
              <a:cxn ang="0">
                <a:pos x="16" y="6"/>
              </a:cxn>
              <a:cxn ang="0">
                <a:pos x="16" y="3"/>
              </a:cxn>
              <a:cxn ang="0">
                <a:pos x="12" y="3"/>
              </a:cxn>
              <a:cxn ang="0">
                <a:pos x="12" y="0"/>
              </a:cxn>
              <a:cxn ang="0">
                <a:pos x="4" y="12"/>
              </a:cxn>
              <a:cxn ang="0">
                <a:pos x="0" y="12"/>
              </a:cxn>
              <a:cxn ang="0">
                <a:pos x="0" y="9"/>
              </a:cxn>
              <a:cxn ang="0">
                <a:pos x="0" y="6"/>
              </a:cxn>
              <a:cxn ang="0">
                <a:pos x="0" y="9"/>
              </a:cxn>
              <a:cxn ang="0">
                <a:pos x="8" y="16"/>
              </a:cxn>
              <a:cxn ang="0">
                <a:pos x="8" y="3"/>
              </a:cxn>
            </a:cxnLst>
            <a:rect l="0" t="0" r="r" b="b"/>
            <a:pathLst>
              <a:path w="17" h="17">
                <a:moveTo>
                  <a:pt x="8" y="3"/>
                </a:moveTo>
                <a:lnTo>
                  <a:pt x="16" y="9"/>
                </a:lnTo>
                <a:lnTo>
                  <a:pt x="16" y="12"/>
                </a:lnTo>
                <a:lnTo>
                  <a:pt x="16" y="9"/>
                </a:lnTo>
                <a:lnTo>
                  <a:pt x="16" y="6"/>
                </a:lnTo>
                <a:lnTo>
                  <a:pt x="16" y="3"/>
                </a:lnTo>
                <a:lnTo>
                  <a:pt x="12" y="3"/>
                </a:lnTo>
                <a:lnTo>
                  <a:pt x="12" y="0"/>
                </a:lnTo>
                <a:lnTo>
                  <a:pt x="4" y="12"/>
                </a:lnTo>
                <a:lnTo>
                  <a:pt x="0" y="12"/>
                </a:lnTo>
                <a:lnTo>
                  <a:pt x="0" y="9"/>
                </a:lnTo>
                <a:lnTo>
                  <a:pt x="0" y="6"/>
                </a:lnTo>
                <a:lnTo>
                  <a:pt x="0" y="9"/>
                </a:lnTo>
                <a:lnTo>
                  <a:pt x="8" y="16"/>
                </a:lnTo>
                <a:lnTo>
                  <a:pt x="8" y="3"/>
                </a:lnTo>
              </a:path>
            </a:pathLst>
          </a:custGeom>
          <a:solidFill>
            <a:srgbClr val="000000"/>
          </a:solidFill>
          <a:ln w="9525" cap="rnd">
            <a:noFill/>
            <a:round/>
            <a:headEnd/>
            <a:tailEnd/>
          </a:ln>
          <a:effectLst/>
        </p:spPr>
        <p:txBody>
          <a:bodyPr/>
          <a:lstStyle/>
          <a:p>
            <a:endParaRPr lang="en-US"/>
          </a:p>
        </p:txBody>
      </p:sp>
      <p:sp>
        <p:nvSpPr>
          <p:cNvPr id="39558" name="Freeform 646"/>
          <p:cNvSpPr>
            <a:spLocks/>
          </p:cNvSpPr>
          <p:nvPr/>
        </p:nvSpPr>
        <p:spPr bwMode="auto">
          <a:xfrm>
            <a:off x="3184525" y="2247900"/>
            <a:ext cx="31750" cy="30163"/>
          </a:xfrm>
          <a:custGeom>
            <a:avLst/>
            <a:gdLst/>
            <a:ahLst/>
            <a:cxnLst>
              <a:cxn ang="0">
                <a:pos x="0" y="8"/>
              </a:cxn>
              <a:cxn ang="0">
                <a:pos x="8" y="0"/>
              </a:cxn>
              <a:cxn ang="0">
                <a:pos x="8" y="16"/>
              </a:cxn>
              <a:cxn ang="0">
                <a:pos x="16" y="8"/>
              </a:cxn>
              <a:cxn ang="0">
                <a:pos x="8" y="16"/>
              </a:cxn>
              <a:cxn ang="0">
                <a:pos x="16" y="16"/>
              </a:cxn>
              <a:cxn ang="0">
                <a:pos x="16" y="8"/>
              </a:cxn>
              <a:cxn ang="0">
                <a:pos x="0" y="8"/>
              </a:cxn>
            </a:cxnLst>
            <a:rect l="0" t="0" r="r" b="b"/>
            <a:pathLst>
              <a:path w="17" h="17">
                <a:moveTo>
                  <a:pt x="0" y="8"/>
                </a:moveTo>
                <a:lnTo>
                  <a:pt x="8" y="0"/>
                </a:lnTo>
                <a:lnTo>
                  <a:pt x="8" y="16"/>
                </a:lnTo>
                <a:lnTo>
                  <a:pt x="16" y="8"/>
                </a:lnTo>
                <a:lnTo>
                  <a:pt x="8"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39559" name="Freeform 647"/>
          <p:cNvSpPr>
            <a:spLocks/>
          </p:cNvSpPr>
          <p:nvPr/>
        </p:nvSpPr>
        <p:spPr bwMode="auto">
          <a:xfrm>
            <a:off x="3184525" y="2247900"/>
            <a:ext cx="31750" cy="30163"/>
          </a:xfrm>
          <a:custGeom>
            <a:avLst/>
            <a:gdLst/>
            <a:ahLst/>
            <a:cxnLst>
              <a:cxn ang="0">
                <a:pos x="16" y="16"/>
              </a:cxn>
              <a:cxn ang="0">
                <a:pos x="0" y="8"/>
              </a:cxn>
              <a:cxn ang="0">
                <a:pos x="0" y="16"/>
              </a:cxn>
              <a:cxn ang="0">
                <a:pos x="16" y="16"/>
              </a:cxn>
              <a:cxn ang="0">
                <a:pos x="16" y="8"/>
              </a:cxn>
              <a:cxn ang="0">
                <a:pos x="0" y="0"/>
              </a:cxn>
              <a:cxn ang="0">
                <a:pos x="16" y="16"/>
              </a:cxn>
            </a:cxnLst>
            <a:rect l="0" t="0" r="r" b="b"/>
            <a:pathLst>
              <a:path w="17" h="17">
                <a:moveTo>
                  <a:pt x="16" y="16"/>
                </a:moveTo>
                <a:lnTo>
                  <a:pt x="0" y="8"/>
                </a:lnTo>
                <a:lnTo>
                  <a:pt x="0" y="16"/>
                </a:lnTo>
                <a:lnTo>
                  <a:pt x="16" y="16"/>
                </a:ln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560" name="Freeform 648"/>
          <p:cNvSpPr>
            <a:spLocks/>
          </p:cNvSpPr>
          <p:nvPr/>
        </p:nvSpPr>
        <p:spPr bwMode="auto">
          <a:xfrm>
            <a:off x="3184525" y="2243138"/>
            <a:ext cx="31750" cy="31750"/>
          </a:xfrm>
          <a:custGeom>
            <a:avLst/>
            <a:gdLst/>
            <a:ahLst/>
            <a:cxnLst>
              <a:cxn ang="0">
                <a:pos x="12" y="0"/>
              </a:cxn>
              <a:cxn ang="0">
                <a:pos x="8" y="12"/>
              </a:cxn>
              <a:cxn ang="0">
                <a:pos x="4" y="12"/>
              </a:cxn>
              <a:cxn ang="0">
                <a:pos x="0" y="12"/>
              </a:cxn>
              <a:cxn ang="0">
                <a:pos x="0" y="9"/>
              </a:cxn>
              <a:cxn ang="0">
                <a:pos x="0" y="12"/>
              </a:cxn>
              <a:cxn ang="0">
                <a:pos x="4" y="12"/>
              </a:cxn>
              <a:cxn ang="0">
                <a:pos x="8" y="16"/>
              </a:cxn>
              <a:cxn ang="0">
                <a:pos x="12" y="12"/>
              </a:cxn>
              <a:cxn ang="0">
                <a:pos x="16" y="12"/>
              </a:cxn>
              <a:cxn ang="0">
                <a:pos x="16" y="9"/>
              </a:cxn>
              <a:cxn ang="0">
                <a:pos x="0" y="3"/>
              </a:cxn>
              <a:cxn ang="0">
                <a:pos x="4" y="3"/>
              </a:cxn>
              <a:cxn ang="0">
                <a:pos x="8" y="0"/>
              </a:cxn>
              <a:cxn ang="0">
                <a:pos x="12" y="3"/>
              </a:cxn>
              <a:cxn ang="0">
                <a:pos x="16" y="3"/>
              </a:cxn>
              <a:cxn ang="0">
                <a:pos x="12" y="3"/>
              </a:cxn>
              <a:cxn ang="0">
                <a:pos x="12" y="0"/>
              </a:cxn>
              <a:cxn ang="0">
                <a:pos x="8" y="0"/>
              </a:cxn>
              <a:cxn ang="0">
                <a:pos x="4" y="12"/>
              </a:cxn>
              <a:cxn ang="0">
                <a:pos x="12" y="0"/>
              </a:cxn>
            </a:cxnLst>
            <a:rect l="0" t="0" r="r" b="b"/>
            <a:pathLst>
              <a:path w="17" h="17">
                <a:moveTo>
                  <a:pt x="12" y="0"/>
                </a:moveTo>
                <a:lnTo>
                  <a:pt x="8" y="12"/>
                </a:lnTo>
                <a:lnTo>
                  <a:pt x="4" y="12"/>
                </a:lnTo>
                <a:lnTo>
                  <a:pt x="0" y="12"/>
                </a:lnTo>
                <a:lnTo>
                  <a:pt x="0" y="9"/>
                </a:lnTo>
                <a:lnTo>
                  <a:pt x="0" y="12"/>
                </a:lnTo>
                <a:lnTo>
                  <a:pt x="4" y="12"/>
                </a:lnTo>
                <a:lnTo>
                  <a:pt x="8" y="16"/>
                </a:lnTo>
                <a:lnTo>
                  <a:pt x="12" y="12"/>
                </a:lnTo>
                <a:lnTo>
                  <a:pt x="16" y="12"/>
                </a:lnTo>
                <a:lnTo>
                  <a:pt x="16" y="9"/>
                </a:lnTo>
                <a:lnTo>
                  <a:pt x="0" y="3"/>
                </a:lnTo>
                <a:lnTo>
                  <a:pt x="4" y="3"/>
                </a:lnTo>
                <a:lnTo>
                  <a:pt x="8" y="0"/>
                </a:lnTo>
                <a:lnTo>
                  <a:pt x="12" y="3"/>
                </a:lnTo>
                <a:lnTo>
                  <a:pt x="16" y="3"/>
                </a:lnTo>
                <a:lnTo>
                  <a:pt x="12" y="3"/>
                </a:lnTo>
                <a:lnTo>
                  <a:pt x="12" y="0"/>
                </a:lnTo>
                <a:lnTo>
                  <a:pt x="8" y="0"/>
                </a:lnTo>
                <a:lnTo>
                  <a:pt x="4" y="12"/>
                </a:lnTo>
                <a:lnTo>
                  <a:pt x="12" y="0"/>
                </a:lnTo>
              </a:path>
            </a:pathLst>
          </a:custGeom>
          <a:solidFill>
            <a:srgbClr val="000000"/>
          </a:solidFill>
          <a:ln w="9525" cap="rnd">
            <a:noFill/>
            <a:round/>
            <a:headEnd/>
            <a:tailEnd/>
          </a:ln>
          <a:effectLst/>
        </p:spPr>
        <p:txBody>
          <a:bodyPr/>
          <a:lstStyle/>
          <a:p>
            <a:endParaRPr lang="en-US"/>
          </a:p>
        </p:txBody>
      </p:sp>
      <p:sp>
        <p:nvSpPr>
          <p:cNvPr id="39561" name="Freeform 649"/>
          <p:cNvSpPr>
            <a:spLocks/>
          </p:cNvSpPr>
          <p:nvPr/>
        </p:nvSpPr>
        <p:spPr bwMode="auto">
          <a:xfrm>
            <a:off x="1660525" y="1914525"/>
            <a:ext cx="1600200" cy="909638"/>
          </a:xfrm>
          <a:custGeom>
            <a:avLst/>
            <a:gdLst/>
            <a:ahLst/>
            <a:cxnLst>
              <a:cxn ang="0">
                <a:pos x="96" y="26"/>
              </a:cxn>
              <a:cxn ang="0">
                <a:pos x="85" y="19"/>
              </a:cxn>
              <a:cxn ang="0">
                <a:pos x="58" y="45"/>
              </a:cxn>
              <a:cxn ang="0">
                <a:pos x="15" y="117"/>
              </a:cxn>
              <a:cxn ang="0">
                <a:pos x="0" y="149"/>
              </a:cxn>
              <a:cxn ang="0">
                <a:pos x="0" y="189"/>
              </a:cxn>
              <a:cxn ang="0">
                <a:pos x="9" y="208"/>
              </a:cxn>
              <a:cxn ang="0">
                <a:pos x="11" y="223"/>
              </a:cxn>
              <a:cxn ang="0">
                <a:pos x="11" y="253"/>
              </a:cxn>
              <a:cxn ang="0">
                <a:pos x="28" y="279"/>
              </a:cxn>
              <a:cxn ang="0">
                <a:pos x="58" y="319"/>
              </a:cxn>
              <a:cxn ang="0">
                <a:pos x="247" y="381"/>
              </a:cxn>
              <a:cxn ang="0">
                <a:pos x="270" y="419"/>
              </a:cxn>
              <a:cxn ang="0">
                <a:pos x="322" y="421"/>
              </a:cxn>
              <a:cxn ang="0">
                <a:pos x="360" y="476"/>
              </a:cxn>
              <a:cxn ang="0">
                <a:pos x="400" y="498"/>
              </a:cxn>
              <a:cxn ang="0">
                <a:pos x="405" y="451"/>
              </a:cxn>
              <a:cxn ang="0">
                <a:pos x="434" y="440"/>
              </a:cxn>
              <a:cxn ang="0">
                <a:pos x="471" y="423"/>
              </a:cxn>
              <a:cxn ang="0">
                <a:pos x="505" y="432"/>
              </a:cxn>
              <a:cxn ang="0">
                <a:pos x="530" y="434"/>
              </a:cxn>
              <a:cxn ang="0">
                <a:pos x="539" y="430"/>
              </a:cxn>
              <a:cxn ang="0">
                <a:pos x="522" y="421"/>
              </a:cxn>
              <a:cxn ang="0">
                <a:pos x="547" y="417"/>
              </a:cxn>
              <a:cxn ang="0">
                <a:pos x="573" y="419"/>
              </a:cxn>
              <a:cxn ang="0">
                <a:pos x="613" y="423"/>
              </a:cxn>
              <a:cxn ang="0">
                <a:pos x="658" y="445"/>
              </a:cxn>
              <a:cxn ang="0">
                <a:pos x="671" y="470"/>
              </a:cxn>
              <a:cxn ang="0">
                <a:pos x="703" y="500"/>
              </a:cxn>
              <a:cxn ang="0">
                <a:pos x="696" y="447"/>
              </a:cxn>
              <a:cxn ang="0">
                <a:pos x="681" y="408"/>
              </a:cxn>
              <a:cxn ang="0">
                <a:pos x="692" y="370"/>
              </a:cxn>
              <a:cxn ang="0">
                <a:pos x="724" y="340"/>
              </a:cxn>
              <a:cxn ang="0">
                <a:pos x="745" y="319"/>
              </a:cxn>
              <a:cxn ang="0">
                <a:pos x="760" y="300"/>
              </a:cxn>
              <a:cxn ang="0">
                <a:pos x="754" y="287"/>
              </a:cxn>
              <a:cxn ang="0">
                <a:pos x="748" y="274"/>
              </a:cxn>
              <a:cxn ang="0">
                <a:pos x="739" y="251"/>
              </a:cxn>
              <a:cxn ang="0">
                <a:pos x="748" y="245"/>
              </a:cxn>
              <a:cxn ang="0">
                <a:pos x="752" y="274"/>
              </a:cxn>
              <a:cxn ang="0">
                <a:pos x="762" y="245"/>
              </a:cxn>
              <a:cxn ang="0">
                <a:pos x="769" y="238"/>
              </a:cxn>
              <a:cxn ang="0">
                <a:pos x="773" y="213"/>
              </a:cxn>
              <a:cxn ang="0">
                <a:pos x="805" y="204"/>
              </a:cxn>
              <a:cxn ang="0">
                <a:pos x="799" y="202"/>
              </a:cxn>
              <a:cxn ang="0">
                <a:pos x="782" y="200"/>
              </a:cxn>
              <a:cxn ang="0">
                <a:pos x="803" y="189"/>
              </a:cxn>
              <a:cxn ang="0">
                <a:pos x="831" y="181"/>
              </a:cxn>
              <a:cxn ang="0">
                <a:pos x="820" y="174"/>
              </a:cxn>
              <a:cxn ang="0">
                <a:pos x="814" y="155"/>
              </a:cxn>
              <a:cxn ang="0">
                <a:pos x="828" y="134"/>
              </a:cxn>
              <a:cxn ang="0">
                <a:pos x="856" y="117"/>
              </a:cxn>
              <a:cxn ang="0">
                <a:pos x="839" y="81"/>
              </a:cxn>
              <a:cxn ang="0">
                <a:pos x="807" y="102"/>
              </a:cxn>
              <a:cxn ang="0">
                <a:pos x="741" y="140"/>
              </a:cxn>
              <a:cxn ang="0">
                <a:pos x="696" y="168"/>
              </a:cxn>
              <a:cxn ang="0">
                <a:pos x="664" y="196"/>
              </a:cxn>
              <a:cxn ang="0">
                <a:pos x="641" y="191"/>
              </a:cxn>
              <a:cxn ang="0">
                <a:pos x="607" y="128"/>
              </a:cxn>
              <a:cxn ang="0">
                <a:pos x="543" y="94"/>
              </a:cxn>
              <a:cxn ang="0">
                <a:pos x="507" y="96"/>
              </a:cxn>
              <a:cxn ang="0">
                <a:pos x="469" y="87"/>
              </a:cxn>
            </a:cxnLst>
            <a:rect l="0" t="0" r="r" b="b"/>
            <a:pathLst>
              <a:path w="861" h="501">
                <a:moveTo>
                  <a:pt x="173" y="28"/>
                </a:moveTo>
                <a:lnTo>
                  <a:pt x="100" y="0"/>
                </a:lnTo>
                <a:lnTo>
                  <a:pt x="98" y="2"/>
                </a:lnTo>
                <a:lnTo>
                  <a:pt x="96" y="4"/>
                </a:lnTo>
                <a:lnTo>
                  <a:pt x="94" y="4"/>
                </a:lnTo>
                <a:lnTo>
                  <a:pt x="94" y="6"/>
                </a:lnTo>
                <a:lnTo>
                  <a:pt x="96" y="6"/>
                </a:lnTo>
                <a:lnTo>
                  <a:pt x="98" y="6"/>
                </a:lnTo>
                <a:lnTo>
                  <a:pt x="98" y="9"/>
                </a:lnTo>
                <a:lnTo>
                  <a:pt x="98" y="11"/>
                </a:lnTo>
                <a:lnTo>
                  <a:pt x="98" y="13"/>
                </a:lnTo>
                <a:lnTo>
                  <a:pt x="96" y="13"/>
                </a:lnTo>
                <a:lnTo>
                  <a:pt x="94" y="13"/>
                </a:lnTo>
                <a:lnTo>
                  <a:pt x="94" y="15"/>
                </a:lnTo>
                <a:lnTo>
                  <a:pt x="94" y="17"/>
                </a:lnTo>
                <a:lnTo>
                  <a:pt x="94" y="19"/>
                </a:lnTo>
                <a:lnTo>
                  <a:pt x="96" y="21"/>
                </a:lnTo>
                <a:lnTo>
                  <a:pt x="96" y="23"/>
                </a:lnTo>
                <a:lnTo>
                  <a:pt x="96" y="26"/>
                </a:lnTo>
                <a:lnTo>
                  <a:pt x="96" y="28"/>
                </a:lnTo>
                <a:lnTo>
                  <a:pt x="96" y="30"/>
                </a:lnTo>
                <a:lnTo>
                  <a:pt x="94" y="32"/>
                </a:lnTo>
                <a:lnTo>
                  <a:pt x="94" y="34"/>
                </a:lnTo>
                <a:lnTo>
                  <a:pt x="92" y="34"/>
                </a:lnTo>
                <a:lnTo>
                  <a:pt x="92" y="36"/>
                </a:lnTo>
                <a:lnTo>
                  <a:pt x="89" y="36"/>
                </a:lnTo>
                <a:lnTo>
                  <a:pt x="87" y="36"/>
                </a:lnTo>
                <a:lnTo>
                  <a:pt x="87" y="34"/>
                </a:lnTo>
                <a:lnTo>
                  <a:pt x="87" y="32"/>
                </a:lnTo>
                <a:lnTo>
                  <a:pt x="85" y="32"/>
                </a:lnTo>
                <a:lnTo>
                  <a:pt x="87" y="32"/>
                </a:lnTo>
                <a:lnTo>
                  <a:pt x="87" y="30"/>
                </a:lnTo>
                <a:lnTo>
                  <a:pt x="89" y="28"/>
                </a:lnTo>
                <a:lnTo>
                  <a:pt x="89" y="26"/>
                </a:lnTo>
                <a:lnTo>
                  <a:pt x="89" y="23"/>
                </a:lnTo>
                <a:lnTo>
                  <a:pt x="87" y="23"/>
                </a:lnTo>
                <a:lnTo>
                  <a:pt x="87" y="21"/>
                </a:lnTo>
                <a:lnTo>
                  <a:pt x="85" y="19"/>
                </a:lnTo>
                <a:lnTo>
                  <a:pt x="81" y="19"/>
                </a:lnTo>
                <a:lnTo>
                  <a:pt x="79" y="17"/>
                </a:lnTo>
                <a:lnTo>
                  <a:pt x="77" y="15"/>
                </a:lnTo>
                <a:lnTo>
                  <a:pt x="75" y="13"/>
                </a:lnTo>
                <a:lnTo>
                  <a:pt x="72" y="11"/>
                </a:lnTo>
                <a:lnTo>
                  <a:pt x="68" y="11"/>
                </a:lnTo>
                <a:lnTo>
                  <a:pt x="66" y="11"/>
                </a:lnTo>
                <a:lnTo>
                  <a:pt x="64" y="13"/>
                </a:lnTo>
                <a:lnTo>
                  <a:pt x="62" y="15"/>
                </a:lnTo>
                <a:lnTo>
                  <a:pt x="62" y="19"/>
                </a:lnTo>
                <a:lnTo>
                  <a:pt x="60" y="21"/>
                </a:lnTo>
                <a:lnTo>
                  <a:pt x="62" y="26"/>
                </a:lnTo>
                <a:lnTo>
                  <a:pt x="62" y="30"/>
                </a:lnTo>
                <a:lnTo>
                  <a:pt x="60" y="32"/>
                </a:lnTo>
                <a:lnTo>
                  <a:pt x="60" y="36"/>
                </a:lnTo>
                <a:lnTo>
                  <a:pt x="60" y="38"/>
                </a:lnTo>
                <a:lnTo>
                  <a:pt x="62" y="38"/>
                </a:lnTo>
                <a:lnTo>
                  <a:pt x="64" y="38"/>
                </a:lnTo>
                <a:lnTo>
                  <a:pt x="58" y="45"/>
                </a:lnTo>
                <a:lnTo>
                  <a:pt x="58" y="47"/>
                </a:lnTo>
                <a:lnTo>
                  <a:pt x="55" y="47"/>
                </a:lnTo>
                <a:lnTo>
                  <a:pt x="55" y="49"/>
                </a:lnTo>
                <a:lnTo>
                  <a:pt x="55" y="51"/>
                </a:lnTo>
                <a:lnTo>
                  <a:pt x="55" y="53"/>
                </a:lnTo>
                <a:lnTo>
                  <a:pt x="55" y="55"/>
                </a:lnTo>
                <a:lnTo>
                  <a:pt x="51" y="64"/>
                </a:lnTo>
                <a:lnTo>
                  <a:pt x="47" y="70"/>
                </a:lnTo>
                <a:lnTo>
                  <a:pt x="43" y="77"/>
                </a:lnTo>
                <a:lnTo>
                  <a:pt x="36" y="83"/>
                </a:lnTo>
                <a:lnTo>
                  <a:pt x="32" y="89"/>
                </a:lnTo>
                <a:lnTo>
                  <a:pt x="26" y="96"/>
                </a:lnTo>
                <a:lnTo>
                  <a:pt x="21" y="102"/>
                </a:lnTo>
                <a:lnTo>
                  <a:pt x="15" y="109"/>
                </a:lnTo>
                <a:lnTo>
                  <a:pt x="17" y="111"/>
                </a:lnTo>
                <a:lnTo>
                  <a:pt x="17" y="113"/>
                </a:lnTo>
                <a:lnTo>
                  <a:pt x="17" y="115"/>
                </a:lnTo>
                <a:lnTo>
                  <a:pt x="17" y="117"/>
                </a:lnTo>
                <a:lnTo>
                  <a:pt x="15" y="117"/>
                </a:lnTo>
                <a:lnTo>
                  <a:pt x="15" y="119"/>
                </a:lnTo>
                <a:lnTo>
                  <a:pt x="13" y="119"/>
                </a:lnTo>
                <a:lnTo>
                  <a:pt x="13" y="121"/>
                </a:lnTo>
                <a:lnTo>
                  <a:pt x="13" y="123"/>
                </a:lnTo>
                <a:lnTo>
                  <a:pt x="15" y="126"/>
                </a:lnTo>
                <a:lnTo>
                  <a:pt x="15" y="128"/>
                </a:lnTo>
                <a:lnTo>
                  <a:pt x="13" y="130"/>
                </a:lnTo>
                <a:lnTo>
                  <a:pt x="13" y="132"/>
                </a:lnTo>
                <a:lnTo>
                  <a:pt x="11" y="134"/>
                </a:lnTo>
                <a:lnTo>
                  <a:pt x="11" y="136"/>
                </a:lnTo>
                <a:lnTo>
                  <a:pt x="9" y="136"/>
                </a:lnTo>
                <a:lnTo>
                  <a:pt x="9" y="138"/>
                </a:lnTo>
                <a:lnTo>
                  <a:pt x="6" y="140"/>
                </a:lnTo>
                <a:lnTo>
                  <a:pt x="4" y="140"/>
                </a:lnTo>
                <a:lnTo>
                  <a:pt x="2" y="143"/>
                </a:lnTo>
                <a:lnTo>
                  <a:pt x="2" y="145"/>
                </a:lnTo>
                <a:lnTo>
                  <a:pt x="0" y="145"/>
                </a:lnTo>
                <a:lnTo>
                  <a:pt x="0" y="147"/>
                </a:lnTo>
                <a:lnTo>
                  <a:pt x="0" y="149"/>
                </a:lnTo>
                <a:lnTo>
                  <a:pt x="0" y="151"/>
                </a:lnTo>
                <a:lnTo>
                  <a:pt x="2" y="153"/>
                </a:lnTo>
                <a:lnTo>
                  <a:pt x="2" y="155"/>
                </a:lnTo>
                <a:lnTo>
                  <a:pt x="2" y="157"/>
                </a:lnTo>
                <a:lnTo>
                  <a:pt x="4" y="157"/>
                </a:lnTo>
                <a:lnTo>
                  <a:pt x="2" y="160"/>
                </a:lnTo>
                <a:lnTo>
                  <a:pt x="0" y="162"/>
                </a:lnTo>
                <a:lnTo>
                  <a:pt x="0" y="164"/>
                </a:lnTo>
                <a:lnTo>
                  <a:pt x="0" y="166"/>
                </a:lnTo>
                <a:lnTo>
                  <a:pt x="0" y="168"/>
                </a:lnTo>
                <a:lnTo>
                  <a:pt x="0" y="170"/>
                </a:lnTo>
                <a:lnTo>
                  <a:pt x="0" y="172"/>
                </a:lnTo>
                <a:lnTo>
                  <a:pt x="0" y="174"/>
                </a:lnTo>
                <a:lnTo>
                  <a:pt x="0" y="177"/>
                </a:lnTo>
                <a:lnTo>
                  <a:pt x="0" y="179"/>
                </a:lnTo>
                <a:lnTo>
                  <a:pt x="0" y="181"/>
                </a:lnTo>
                <a:lnTo>
                  <a:pt x="0" y="185"/>
                </a:lnTo>
                <a:lnTo>
                  <a:pt x="0" y="187"/>
                </a:lnTo>
                <a:lnTo>
                  <a:pt x="0" y="189"/>
                </a:lnTo>
                <a:lnTo>
                  <a:pt x="2" y="191"/>
                </a:lnTo>
                <a:lnTo>
                  <a:pt x="2" y="194"/>
                </a:lnTo>
                <a:lnTo>
                  <a:pt x="2" y="196"/>
                </a:lnTo>
                <a:lnTo>
                  <a:pt x="4" y="198"/>
                </a:lnTo>
                <a:lnTo>
                  <a:pt x="6" y="198"/>
                </a:lnTo>
                <a:lnTo>
                  <a:pt x="9" y="196"/>
                </a:lnTo>
                <a:lnTo>
                  <a:pt x="9" y="194"/>
                </a:lnTo>
                <a:lnTo>
                  <a:pt x="9" y="191"/>
                </a:lnTo>
                <a:lnTo>
                  <a:pt x="11" y="191"/>
                </a:lnTo>
                <a:lnTo>
                  <a:pt x="11" y="194"/>
                </a:lnTo>
                <a:lnTo>
                  <a:pt x="11" y="196"/>
                </a:lnTo>
                <a:lnTo>
                  <a:pt x="11" y="198"/>
                </a:lnTo>
                <a:lnTo>
                  <a:pt x="11" y="202"/>
                </a:lnTo>
                <a:lnTo>
                  <a:pt x="11" y="204"/>
                </a:lnTo>
                <a:lnTo>
                  <a:pt x="11" y="206"/>
                </a:lnTo>
                <a:lnTo>
                  <a:pt x="11" y="208"/>
                </a:lnTo>
                <a:lnTo>
                  <a:pt x="13" y="211"/>
                </a:lnTo>
                <a:lnTo>
                  <a:pt x="11" y="208"/>
                </a:lnTo>
                <a:lnTo>
                  <a:pt x="9" y="208"/>
                </a:lnTo>
                <a:lnTo>
                  <a:pt x="9" y="206"/>
                </a:lnTo>
                <a:lnTo>
                  <a:pt x="9" y="204"/>
                </a:lnTo>
                <a:lnTo>
                  <a:pt x="6" y="202"/>
                </a:lnTo>
                <a:lnTo>
                  <a:pt x="6" y="200"/>
                </a:lnTo>
                <a:lnTo>
                  <a:pt x="4" y="200"/>
                </a:lnTo>
                <a:lnTo>
                  <a:pt x="4" y="202"/>
                </a:lnTo>
                <a:lnTo>
                  <a:pt x="2" y="204"/>
                </a:lnTo>
                <a:lnTo>
                  <a:pt x="2" y="206"/>
                </a:lnTo>
                <a:lnTo>
                  <a:pt x="2" y="208"/>
                </a:lnTo>
                <a:lnTo>
                  <a:pt x="2" y="211"/>
                </a:lnTo>
                <a:lnTo>
                  <a:pt x="2" y="213"/>
                </a:lnTo>
                <a:lnTo>
                  <a:pt x="2" y="215"/>
                </a:lnTo>
                <a:lnTo>
                  <a:pt x="4" y="217"/>
                </a:lnTo>
                <a:lnTo>
                  <a:pt x="6" y="217"/>
                </a:lnTo>
                <a:lnTo>
                  <a:pt x="6" y="219"/>
                </a:lnTo>
                <a:lnTo>
                  <a:pt x="9" y="219"/>
                </a:lnTo>
                <a:lnTo>
                  <a:pt x="11" y="219"/>
                </a:lnTo>
                <a:lnTo>
                  <a:pt x="11" y="221"/>
                </a:lnTo>
                <a:lnTo>
                  <a:pt x="11" y="223"/>
                </a:lnTo>
                <a:lnTo>
                  <a:pt x="9" y="223"/>
                </a:lnTo>
                <a:lnTo>
                  <a:pt x="6" y="223"/>
                </a:lnTo>
                <a:lnTo>
                  <a:pt x="6" y="226"/>
                </a:lnTo>
                <a:lnTo>
                  <a:pt x="6" y="228"/>
                </a:lnTo>
                <a:lnTo>
                  <a:pt x="4" y="228"/>
                </a:lnTo>
                <a:lnTo>
                  <a:pt x="4" y="230"/>
                </a:lnTo>
                <a:lnTo>
                  <a:pt x="4" y="232"/>
                </a:lnTo>
                <a:lnTo>
                  <a:pt x="6" y="234"/>
                </a:lnTo>
                <a:lnTo>
                  <a:pt x="6" y="236"/>
                </a:lnTo>
                <a:lnTo>
                  <a:pt x="9" y="236"/>
                </a:lnTo>
                <a:lnTo>
                  <a:pt x="9" y="238"/>
                </a:lnTo>
                <a:lnTo>
                  <a:pt x="11" y="240"/>
                </a:lnTo>
                <a:lnTo>
                  <a:pt x="11" y="243"/>
                </a:lnTo>
                <a:lnTo>
                  <a:pt x="13" y="245"/>
                </a:lnTo>
                <a:lnTo>
                  <a:pt x="13" y="247"/>
                </a:lnTo>
                <a:lnTo>
                  <a:pt x="13" y="249"/>
                </a:lnTo>
                <a:lnTo>
                  <a:pt x="11" y="249"/>
                </a:lnTo>
                <a:lnTo>
                  <a:pt x="11" y="251"/>
                </a:lnTo>
                <a:lnTo>
                  <a:pt x="11" y="253"/>
                </a:lnTo>
                <a:lnTo>
                  <a:pt x="11" y="255"/>
                </a:lnTo>
                <a:lnTo>
                  <a:pt x="11" y="257"/>
                </a:lnTo>
                <a:lnTo>
                  <a:pt x="13" y="257"/>
                </a:lnTo>
                <a:lnTo>
                  <a:pt x="15" y="257"/>
                </a:lnTo>
                <a:lnTo>
                  <a:pt x="15" y="260"/>
                </a:lnTo>
                <a:lnTo>
                  <a:pt x="15" y="262"/>
                </a:lnTo>
                <a:lnTo>
                  <a:pt x="15" y="264"/>
                </a:lnTo>
                <a:lnTo>
                  <a:pt x="15" y="266"/>
                </a:lnTo>
                <a:lnTo>
                  <a:pt x="13" y="268"/>
                </a:lnTo>
                <a:lnTo>
                  <a:pt x="13" y="270"/>
                </a:lnTo>
                <a:lnTo>
                  <a:pt x="13" y="272"/>
                </a:lnTo>
                <a:lnTo>
                  <a:pt x="15" y="272"/>
                </a:lnTo>
                <a:lnTo>
                  <a:pt x="17" y="274"/>
                </a:lnTo>
                <a:lnTo>
                  <a:pt x="19" y="274"/>
                </a:lnTo>
                <a:lnTo>
                  <a:pt x="21" y="277"/>
                </a:lnTo>
                <a:lnTo>
                  <a:pt x="23" y="277"/>
                </a:lnTo>
                <a:lnTo>
                  <a:pt x="26" y="277"/>
                </a:lnTo>
                <a:lnTo>
                  <a:pt x="28" y="277"/>
                </a:lnTo>
                <a:lnTo>
                  <a:pt x="28" y="279"/>
                </a:lnTo>
                <a:lnTo>
                  <a:pt x="30" y="281"/>
                </a:lnTo>
                <a:lnTo>
                  <a:pt x="32" y="281"/>
                </a:lnTo>
                <a:lnTo>
                  <a:pt x="32" y="283"/>
                </a:lnTo>
                <a:lnTo>
                  <a:pt x="34" y="285"/>
                </a:lnTo>
                <a:lnTo>
                  <a:pt x="36" y="287"/>
                </a:lnTo>
                <a:lnTo>
                  <a:pt x="36" y="289"/>
                </a:lnTo>
                <a:lnTo>
                  <a:pt x="38" y="289"/>
                </a:lnTo>
                <a:lnTo>
                  <a:pt x="41" y="289"/>
                </a:lnTo>
                <a:lnTo>
                  <a:pt x="43" y="291"/>
                </a:lnTo>
                <a:lnTo>
                  <a:pt x="45" y="294"/>
                </a:lnTo>
                <a:lnTo>
                  <a:pt x="47" y="296"/>
                </a:lnTo>
                <a:lnTo>
                  <a:pt x="49" y="298"/>
                </a:lnTo>
                <a:lnTo>
                  <a:pt x="51" y="302"/>
                </a:lnTo>
                <a:lnTo>
                  <a:pt x="53" y="304"/>
                </a:lnTo>
                <a:lnTo>
                  <a:pt x="55" y="306"/>
                </a:lnTo>
                <a:lnTo>
                  <a:pt x="58" y="311"/>
                </a:lnTo>
                <a:lnTo>
                  <a:pt x="60" y="313"/>
                </a:lnTo>
                <a:lnTo>
                  <a:pt x="60" y="317"/>
                </a:lnTo>
                <a:lnTo>
                  <a:pt x="58" y="319"/>
                </a:lnTo>
                <a:lnTo>
                  <a:pt x="58" y="321"/>
                </a:lnTo>
                <a:lnTo>
                  <a:pt x="58" y="323"/>
                </a:lnTo>
                <a:lnTo>
                  <a:pt x="55" y="323"/>
                </a:lnTo>
                <a:lnTo>
                  <a:pt x="55" y="325"/>
                </a:lnTo>
                <a:lnTo>
                  <a:pt x="55" y="328"/>
                </a:lnTo>
                <a:lnTo>
                  <a:pt x="58" y="328"/>
                </a:lnTo>
                <a:lnTo>
                  <a:pt x="58" y="330"/>
                </a:lnTo>
                <a:lnTo>
                  <a:pt x="102" y="332"/>
                </a:lnTo>
                <a:lnTo>
                  <a:pt x="102" y="334"/>
                </a:lnTo>
                <a:lnTo>
                  <a:pt x="100" y="334"/>
                </a:lnTo>
                <a:lnTo>
                  <a:pt x="100" y="336"/>
                </a:lnTo>
                <a:lnTo>
                  <a:pt x="162" y="368"/>
                </a:lnTo>
                <a:lnTo>
                  <a:pt x="198" y="374"/>
                </a:lnTo>
                <a:lnTo>
                  <a:pt x="213" y="377"/>
                </a:lnTo>
                <a:lnTo>
                  <a:pt x="215" y="368"/>
                </a:lnTo>
                <a:lnTo>
                  <a:pt x="243" y="374"/>
                </a:lnTo>
                <a:lnTo>
                  <a:pt x="245" y="377"/>
                </a:lnTo>
                <a:lnTo>
                  <a:pt x="245" y="379"/>
                </a:lnTo>
                <a:lnTo>
                  <a:pt x="247" y="381"/>
                </a:lnTo>
                <a:lnTo>
                  <a:pt x="249" y="383"/>
                </a:lnTo>
                <a:lnTo>
                  <a:pt x="249" y="385"/>
                </a:lnTo>
                <a:lnTo>
                  <a:pt x="251" y="385"/>
                </a:lnTo>
                <a:lnTo>
                  <a:pt x="251" y="389"/>
                </a:lnTo>
                <a:lnTo>
                  <a:pt x="253" y="389"/>
                </a:lnTo>
                <a:lnTo>
                  <a:pt x="256" y="391"/>
                </a:lnTo>
                <a:lnTo>
                  <a:pt x="258" y="394"/>
                </a:lnTo>
                <a:lnTo>
                  <a:pt x="260" y="394"/>
                </a:lnTo>
                <a:lnTo>
                  <a:pt x="260" y="396"/>
                </a:lnTo>
                <a:lnTo>
                  <a:pt x="262" y="398"/>
                </a:lnTo>
                <a:lnTo>
                  <a:pt x="262" y="400"/>
                </a:lnTo>
                <a:lnTo>
                  <a:pt x="262" y="402"/>
                </a:lnTo>
                <a:lnTo>
                  <a:pt x="264" y="404"/>
                </a:lnTo>
                <a:lnTo>
                  <a:pt x="264" y="406"/>
                </a:lnTo>
                <a:lnTo>
                  <a:pt x="264" y="408"/>
                </a:lnTo>
                <a:lnTo>
                  <a:pt x="266" y="411"/>
                </a:lnTo>
                <a:lnTo>
                  <a:pt x="266" y="413"/>
                </a:lnTo>
                <a:lnTo>
                  <a:pt x="268" y="415"/>
                </a:lnTo>
                <a:lnTo>
                  <a:pt x="270" y="419"/>
                </a:lnTo>
                <a:lnTo>
                  <a:pt x="275" y="423"/>
                </a:lnTo>
                <a:lnTo>
                  <a:pt x="279" y="428"/>
                </a:lnTo>
                <a:lnTo>
                  <a:pt x="283" y="430"/>
                </a:lnTo>
                <a:lnTo>
                  <a:pt x="285" y="434"/>
                </a:lnTo>
                <a:lnTo>
                  <a:pt x="290" y="434"/>
                </a:lnTo>
                <a:lnTo>
                  <a:pt x="294" y="434"/>
                </a:lnTo>
                <a:lnTo>
                  <a:pt x="298" y="432"/>
                </a:lnTo>
                <a:lnTo>
                  <a:pt x="300" y="430"/>
                </a:lnTo>
                <a:lnTo>
                  <a:pt x="300" y="428"/>
                </a:lnTo>
                <a:lnTo>
                  <a:pt x="302" y="425"/>
                </a:lnTo>
                <a:lnTo>
                  <a:pt x="305" y="423"/>
                </a:lnTo>
                <a:lnTo>
                  <a:pt x="307" y="421"/>
                </a:lnTo>
                <a:lnTo>
                  <a:pt x="309" y="419"/>
                </a:lnTo>
                <a:lnTo>
                  <a:pt x="311" y="419"/>
                </a:lnTo>
                <a:lnTo>
                  <a:pt x="313" y="419"/>
                </a:lnTo>
                <a:lnTo>
                  <a:pt x="315" y="419"/>
                </a:lnTo>
                <a:lnTo>
                  <a:pt x="317" y="419"/>
                </a:lnTo>
                <a:lnTo>
                  <a:pt x="319" y="421"/>
                </a:lnTo>
                <a:lnTo>
                  <a:pt x="322" y="421"/>
                </a:lnTo>
                <a:lnTo>
                  <a:pt x="322" y="423"/>
                </a:lnTo>
                <a:lnTo>
                  <a:pt x="324" y="423"/>
                </a:lnTo>
                <a:lnTo>
                  <a:pt x="328" y="428"/>
                </a:lnTo>
                <a:lnTo>
                  <a:pt x="332" y="432"/>
                </a:lnTo>
                <a:lnTo>
                  <a:pt x="334" y="436"/>
                </a:lnTo>
                <a:lnTo>
                  <a:pt x="339" y="440"/>
                </a:lnTo>
                <a:lnTo>
                  <a:pt x="341" y="445"/>
                </a:lnTo>
                <a:lnTo>
                  <a:pt x="343" y="449"/>
                </a:lnTo>
                <a:lnTo>
                  <a:pt x="347" y="453"/>
                </a:lnTo>
                <a:lnTo>
                  <a:pt x="351" y="459"/>
                </a:lnTo>
                <a:lnTo>
                  <a:pt x="354" y="462"/>
                </a:lnTo>
                <a:lnTo>
                  <a:pt x="354" y="464"/>
                </a:lnTo>
                <a:lnTo>
                  <a:pt x="356" y="466"/>
                </a:lnTo>
                <a:lnTo>
                  <a:pt x="356" y="468"/>
                </a:lnTo>
                <a:lnTo>
                  <a:pt x="356" y="470"/>
                </a:lnTo>
                <a:lnTo>
                  <a:pt x="356" y="472"/>
                </a:lnTo>
                <a:lnTo>
                  <a:pt x="358" y="474"/>
                </a:lnTo>
                <a:lnTo>
                  <a:pt x="358" y="476"/>
                </a:lnTo>
                <a:lnTo>
                  <a:pt x="360" y="476"/>
                </a:lnTo>
                <a:lnTo>
                  <a:pt x="362" y="479"/>
                </a:lnTo>
                <a:lnTo>
                  <a:pt x="364" y="479"/>
                </a:lnTo>
                <a:lnTo>
                  <a:pt x="364" y="481"/>
                </a:lnTo>
                <a:lnTo>
                  <a:pt x="366" y="481"/>
                </a:lnTo>
                <a:lnTo>
                  <a:pt x="366" y="483"/>
                </a:lnTo>
                <a:lnTo>
                  <a:pt x="366" y="485"/>
                </a:lnTo>
                <a:lnTo>
                  <a:pt x="368" y="487"/>
                </a:lnTo>
                <a:lnTo>
                  <a:pt x="368" y="489"/>
                </a:lnTo>
                <a:lnTo>
                  <a:pt x="371" y="491"/>
                </a:lnTo>
                <a:lnTo>
                  <a:pt x="375" y="493"/>
                </a:lnTo>
                <a:lnTo>
                  <a:pt x="379" y="493"/>
                </a:lnTo>
                <a:lnTo>
                  <a:pt x="381" y="496"/>
                </a:lnTo>
                <a:lnTo>
                  <a:pt x="385" y="496"/>
                </a:lnTo>
                <a:lnTo>
                  <a:pt x="390" y="496"/>
                </a:lnTo>
                <a:lnTo>
                  <a:pt x="394" y="498"/>
                </a:lnTo>
                <a:lnTo>
                  <a:pt x="396" y="500"/>
                </a:lnTo>
                <a:lnTo>
                  <a:pt x="398" y="500"/>
                </a:lnTo>
                <a:lnTo>
                  <a:pt x="400" y="500"/>
                </a:lnTo>
                <a:lnTo>
                  <a:pt x="400" y="498"/>
                </a:lnTo>
                <a:lnTo>
                  <a:pt x="403" y="498"/>
                </a:lnTo>
                <a:lnTo>
                  <a:pt x="400" y="496"/>
                </a:lnTo>
                <a:lnTo>
                  <a:pt x="398" y="493"/>
                </a:lnTo>
                <a:lnTo>
                  <a:pt x="396" y="493"/>
                </a:lnTo>
                <a:lnTo>
                  <a:pt x="396" y="491"/>
                </a:lnTo>
                <a:lnTo>
                  <a:pt x="396" y="489"/>
                </a:lnTo>
                <a:lnTo>
                  <a:pt x="394" y="485"/>
                </a:lnTo>
                <a:lnTo>
                  <a:pt x="394" y="483"/>
                </a:lnTo>
                <a:lnTo>
                  <a:pt x="394" y="479"/>
                </a:lnTo>
                <a:lnTo>
                  <a:pt x="394" y="474"/>
                </a:lnTo>
                <a:lnTo>
                  <a:pt x="394" y="470"/>
                </a:lnTo>
                <a:lnTo>
                  <a:pt x="396" y="468"/>
                </a:lnTo>
                <a:lnTo>
                  <a:pt x="398" y="464"/>
                </a:lnTo>
                <a:lnTo>
                  <a:pt x="403" y="462"/>
                </a:lnTo>
                <a:lnTo>
                  <a:pt x="403" y="459"/>
                </a:lnTo>
                <a:lnTo>
                  <a:pt x="403" y="457"/>
                </a:lnTo>
                <a:lnTo>
                  <a:pt x="403" y="455"/>
                </a:lnTo>
                <a:lnTo>
                  <a:pt x="405" y="453"/>
                </a:lnTo>
                <a:lnTo>
                  <a:pt x="405" y="451"/>
                </a:lnTo>
                <a:lnTo>
                  <a:pt x="407" y="451"/>
                </a:lnTo>
                <a:lnTo>
                  <a:pt x="409" y="451"/>
                </a:lnTo>
                <a:lnTo>
                  <a:pt x="411" y="451"/>
                </a:lnTo>
                <a:lnTo>
                  <a:pt x="413" y="451"/>
                </a:lnTo>
                <a:lnTo>
                  <a:pt x="415" y="453"/>
                </a:lnTo>
                <a:lnTo>
                  <a:pt x="417" y="453"/>
                </a:lnTo>
                <a:lnTo>
                  <a:pt x="417" y="451"/>
                </a:lnTo>
                <a:lnTo>
                  <a:pt x="417" y="449"/>
                </a:lnTo>
                <a:lnTo>
                  <a:pt x="415" y="447"/>
                </a:lnTo>
                <a:lnTo>
                  <a:pt x="413" y="445"/>
                </a:lnTo>
                <a:lnTo>
                  <a:pt x="415" y="445"/>
                </a:lnTo>
                <a:lnTo>
                  <a:pt x="417" y="445"/>
                </a:lnTo>
                <a:lnTo>
                  <a:pt x="420" y="445"/>
                </a:lnTo>
                <a:lnTo>
                  <a:pt x="422" y="445"/>
                </a:lnTo>
                <a:lnTo>
                  <a:pt x="424" y="445"/>
                </a:lnTo>
                <a:lnTo>
                  <a:pt x="426" y="445"/>
                </a:lnTo>
                <a:lnTo>
                  <a:pt x="428" y="445"/>
                </a:lnTo>
                <a:lnTo>
                  <a:pt x="432" y="442"/>
                </a:lnTo>
                <a:lnTo>
                  <a:pt x="434" y="440"/>
                </a:lnTo>
                <a:lnTo>
                  <a:pt x="437" y="438"/>
                </a:lnTo>
                <a:lnTo>
                  <a:pt x="439" y="436"/>
                </a:lnTo>
                <a:lnTo>
                  <a:pt x="439" y="434"/>
                </a:lnTo>
                <a:lnTo>
                  <a:pt x="439" y="430"/>
                </a:lnTo>
                <a:lnTo>
                  <a:pt x="439" y="428"/>
                </a:lnTo>
                <a:lnTo>
                  <a:pt x="439" y="423"/>
                </a:lnTo>
                <a:lnTo>
                  <a:pt x="441" y="425"/>
                </a:lnTo>
                <a:lnTo>
                  <a:pt x="443" y="425"/>
                </a:lnTo>
                <a:lnTo>
                  <a:pt x="445" y="428"/>
                </a:lnTo>
                <a:lnTo>
                  <a:pt x="447" y="430"/>
                </a:lnTo>
                <a:lnTo>
                  <a:pt x="449" y="430"/>
                </a:lnTo>
                <a:lnTo>
                  <a:pt x="452" y="430"/>
                </a:lnTo>
                <a:lnTo>
                  <a:pt x="454" y="428"/>
                </a:lnTo>
                <a:lnTo>
                  <a:pt x="458" y="428"/>
                </a:lnTo>
                <a:lnTo>
                  <a:pt x="460" y="428"/>
                </a:lnTo>
                <a:lnTo>
                  <a:pt x="462" y="425"/>
                </a:lnTo>
                <a:lnTo>
                  <a:pt x="466" y="425"/>
                </a:lnTo>
                <a:lnTo>
                  <a:pt x="466" y="423"/>
                </a:lnTo>
                <a:lnTo>
                  <a:pt x="471" y="423"/>
                </a:lnTo>
                <a:lnTo>
                  <a:pt x="475" y="425"/>
                </a:lnTo>
                <a:lnTo>
                  <a:pt x="479" y="428"/>
                </a:lnTo>
                <a:lnTo>
                  <a:pt x="481" y="430"/>
                </a:lnTo>
                <a:lnTo>
                  <a:pt x="486" y="430"/>
                </a:lnTo>
                <a:lnTo>
                  <a:pt x="488" y="432"/>
                </a:lnTo>
                <a:lnTo>
                  <a:pt x="492" y="432"/>
                </a:lnTo>
                <a:lnTo>
                  <a:pt x="494" y="430"/>
                </a:lnTo>
                <a:lnTo>
                  <a:pt x="496" y="430"/>
                </a:lnTo>
                <a:lnTo>
                  <a:pt x="496" y="428"/>
                </a:lnTo>
                <a:lnTo>
                  <a:pt x="494" y="428"/>
                </a:lnTo>
                <a:lnTo>
                  <a:pt x="496" y="428"/>
                </a:lnTo>
                <a:lnTo>
                  <a:pt x="498" y="428"/>
                </a:lnTo>
                <a:lnTo>
                  <a:pt x="498" y="430"/>
                </a:lnTo>
                <a:lnTo>
                  <a:pt x="500" y="430"/>
                </a:lnTo>
                <a:lnTo>
                  <a:pt x="500" y="432"/>
                </a:lnTo>
                <a:lnTo>
                  <a:pt x="500" y="434"/>
                </a:lnTo>
                <a:lnTo>
                  <a:pt x="503" y="434"/>
                </a:lnTo>
                <a:lnTo>
                  <a:pt x="503" y="432"/>
                </a:lnTo>
                <a:lnTo>
                  <a:pt x="505" y="432"/>
                </a:lnTo>
                <a:lnTo>
                  <a:pt x="507" y="434"/>
                </a:lnTo>
                <a:lnTo>
                  <a:pt x="507" y="436"/>
                </a:lnTo>
                <a:lnTo>
                  <a:pt x="507" y="438"/>
                </a:lnTo>
                <a:lnTo>
                  <a:pt x="509" y="438"/>
                </a:lnTo>
                <a:lnTo>
                  <a:pt x="511" y="438"/>
                </a:lnTo>
                <a:lnTo>
                  <a:pt x="513" y="438"/>
                </a:lnTo>
                <a:lnTo>
                  <a:pt x="515" y="438"/>
                </a:lnTo>
                <a:lnTo>
                  <a:pt x="518" y="436"/>
                </a:lnTo>
                <a:lnTo>
                  <a:pt x="520" y="434"/>
                </a:lnTo>
                <a:lnTo>
                  <a:pt x="522" y="434"/>
                </a:lnTo>
                <a:lnTo>
                  <a:pt x="522" y="436"/>
                </a:lnTo>
                <a:lnTo>
                  <a:pt x="522" y="438"/>
                </a:lnTo>
                <a:lnTo>
                  <a:pt x="524" y="440"/>
                </a:lnTo>
                <a:lnTo>
                  <a:pt x="526" y="440"/>
                </a:lnTo>
                <a:lnTo>
                  <a:pt x="526" y="438"/>
                </a:lnTo>
                <a:lnTo>
                  <a:pt x="528" y="438"/>
                </a:lnTo>
                <a:lnTo>
                  <a:pt x="528" y="436"/>
                </a:lnTo>
                <a:lnTo>
                  <a:pt x="528" y="434"/>
                </a:lnTo>
                <a:lnTo>
                  <a:pt x="530" y="434"/>
                </a:lnTo>
                <a:lnTo>
                  <a:pt x="530" y="436"/>
                </a:lnTo>
                <a:lnTo>
                  <a:pt x="532" y="436"/>
                </a:lnTo>
                <a:lnTo>
                  <a:pt x="535" y="436"/>
                </a:lnTo>
                <a:lnTo>
                  <a:pt x="537" y="436"/>
                </a:lnTo>
                <a:lnTo>
                  <a:pt x="539" y="436"/>
                </a:lnTo>
                <a:lnTo>
                  <a:pt x="541" y="436"/>
                </a:lnTo>
                <a:lnTo>
                  <a:pt x="543" y="436"/>
                </a:lnTo>
                <a:lnTo>
                  <a:pt x="543" y="438"/>
                </a:lnTo>
                <a:lnTo>
                  <a:pt x="543" y="440"/>
                </a:lnTo>
                <a:lnTo>
                  <a:pt x="545" y="440"/>
                </a:lnTo>
                <a:lnTo>
                  <a:pt x="545" y="438"/>
                </a:lnTo>
                <a:lnTo>
                  <a:pt x="547" y="438"/>
                </a:lnTo>
                <a:lnTo>
                  <a:pt x="547" y="436"/>
                </a:lnTo>
                <a:lnTo>
                  <a:pt x="545" y="434"/>
                </a:lnTo>
                <a:lnTo>
                  <a:pt x="543" y="434"/>
                </a:lnTo>
                <a:lnTo>
                  <a:pt x="541" y="434"/>
                </a:lnTo>
                <a:lnTo>
                  <a:pt x="541" y="432"/>
                </a:lnTo>
                <a:lnTo>
                  <a:pt x="539" y="432"/>
                </a:lnTo>
                <a:lnTo>
                  <a:pt x="539" y="430"/>
                </a:lnTo>
                <a:lnTo>
                  <a:pt x="539" y="428"/>
                </a:lnTo>
                <a:lnTo>
                  <a:pt x="541" y="428"/>
                </a:lnTo>
                <a:lnTo>
                  <a:pt x="541" y="425"/>
                </a:lnTo>
                <a:lnTo>
                  <a:pt x="543" y="425"/>
                </a:lnTo>
                <a:lnTo>
                  <a:pt x="543" y="423"/>
                </a:lnTo>
                <a:lnTo>
                  <a:pt x="541" y="423"/>
                </a:lnTo>
                <a:lnTo>
                  <a:pt x="541" y="421"/>
                </a:lnTo>
                <a:lnTo>
                  <a:pt x="539" y="421"/>
                </a:lnTo>
                <a:lnTo>
                  <a:pt x="539" y="423"/>
                </a:lnTo>
                <a:lnTo>
                  <a:pt x="537" y="423"/>
                </a:lnTo>
                <a:lnTo>
                  <a:pt x="535" y="423"/>
                </a:lnTo>
                <a:lnTo>
                  <a:pt x="535" y="421"/>
                </a:lnTo>
                <a:lnTo>
                  <a:pt x="535" y="419"/>
                </a:lnTo>
                <a:lnTo>
                  <a:pt x="532" y="419"/>
                </a:lnTo>
                <a:lnTo>
                  <a:pt x="530" y="421"/>
                </a:lnTo>
                <a:lnTo>
                  <a:pt x="528" y="421"/>
                </a:lnTo>
                <a:lnTo>
                  <a:pt x="526" y="421"/>
                </a:lnTo>
                <a:lnTo>
                  <a:pt x="524" y="421"/>
                </a:lnTo>
                <a:lnTo>
                  <a:pt x="522" y="421"/>
                </a:lnTo>
                <a:lnTo>
                  <a:pt x="522" y="419"/>
                </a:lnTo>
                <a:lnTo>
                  <a:pt x="520" y="419"/>
                </a:lnTo>
                <a:lnTo>
                  <a:pt x="522" y="417"/>
                </a:lnTo>
                <a:lnTo>
                  <a:pt x="522" y="415"/>
                </a:lnTo>
                <a:lnTo>
                  <a:pt x="524" y="415"/>
                </a:lnTo>
                <a:lnTo>
                  <a:pt x="526" y="415"/>
                </a:lnTo>
                <a:lnTo>
                  <a:pt x="528" y="415"/>
                </a:lnTo>
                <a:lnTo>
                  <a:pt x="532" y="417"/>
                </a:lnTo>
                <a:lnTo>
                  <a:pt x="535" y="417"/>
                </a:lnTo>
                <a:lnTo>
                  <a:pt x="537" y="419"/>
                </a:lnTo>
                <a:lnTo>
                  <a:pt x="539" y="419"/>
                </a:lnTo>
                <a:lnTo>
                  <a:pt x="541" y="419"/>
                </a:lnTo>
                <a:lnTo>
                  <a:pt x="543" y="417"/>
                </a:lnTo>
                <a:lnTo>
                  <a:pt x="541" y="417"/>
                </a:lnTo>
                <a:lnTo>
                  <a:pt x="539" y="417"/>
                </a:lnTo>
                <a:lnTo>
                  <a:pt x="541" y="417"/>
                </a:lnTo>
                <a:lnTo>
                  <a:pt x="543" y="417"/>
                </a:lnTo>
                <a:lnTo>
                  <a:pt x="545" y="417"/>
                </a:lnTo>
                <a:lnTo>
                  <a:pt x="547" y="417"/>
                </a:lnTo>
                <a:lnTo>
                  <a:pt x="549" y="417"/>
                </a:lnTo>
                <a:lnTo>
                  <a:pt x="552" y="417"/>
                </a:lnTo>
                <a:lnTo>
                  <a:pt x="554" y="415"/>
                </a:lnTo>
                <a:lnTo>
                  <a:pt x="556" y="415"/>
                </a:lnTo>
                <a:lnTo>
                  <a:pt x="558" y="415"/>
                </a:lnTo>
                <a:lnTo>
                  <a:pt x="560" y="415"/>
                </a:lnTo>
                <a:lnTo>
                  <a:pt x="562" y="415"/>
                </a:lnTo>
                <a:lnTo>
                  <a:pt x="564" y="415"/>
                </a:lnTo>
                <a:lnTo>
                  <a:pt x="562" y="413"/>
                </a:lnTo>
                <a:lnTo>
                  <a:pt x="562" y="411"/>
                </a:lnTo>
                <a:lnTo>
                  <a:pt x="564" y="411"/>
                </a:lnTo>
                <a:lnTo>
                  <a:pt x="566" y="408"/>
                </a:lnTo>
                <a:lnTo>
                  <a:pt x="566" y="411"/>
                </a:lnTo>
                <a:lnTo>
                  <a:pt x="566" y="413"/>
                </a:lnTo>
                <a:lnTo>
                  <a:pt x="566" y="415"/>
                </a:lnTo>
                <a:lnTo>
                  <a:pt x="566" y="417"/>
                </a:lnTo>
                <a:lnTo>
                  <a:pt x="569" y="417"/>
                </a:lnTo>
                <a:lnTo>
                  <a:pt x="571" y="419"/>
                </a:lnTo>
                <a:lnTo>
                  <a:pt x="573" y="419"/>
                </a:lnTo>
                <a:lnTo>
                  <a:pt x="573" y="417"/>
                </a:lnTo>
                <a:lnTo>
                  <a:pt x="575" y="417"/>
                </a:lnTo>
                <a:lnTo>
                  <a:pt x="577" y="415"/>
                </a:lnTo>
                <a:lnTo>
                  <a:pt x="579" y="415"/>
                </a:lnTo>
                <a:lnTo>
                  <a:pt x="581" y="415"/>
                </a:lnTo>
                <a:lnTo>
                  <a:pt x="584" y="413"/>
                </a:lnTo>
                <a:lnTo>
                  <a:pt x="586" y="413"/>
                </a:lnTo>
                <a:lnTo>
                  <a:pt x="588" y="411"/>
                </a:lnTo>
                <a:lnTo>
                  <a:pt x="590" y="411"/>
                </a:lnTo>
                <a:lnTo>
                  <a:pt x="594" y="411"/>
                </a:lnTo>
                <a:lnTo>
                  <a:pt x="596" y="413"/>
                </a:lnTo>
                <a:lnTo>
                  <a:pt x="598" y="415"/>
                </a:lnTo>
                <a:lnTo>
                  <a:pt x="601" y="417"/>
                </a:lnTo>
                <a:lnTo>
                  <a:pt x="603" y="417"/>
                </a:lnTo>
                <a:lnTo>
                  <a:pt x="605" y="419"/>
                </a:lnTo>
                <a:lnTo>
                  <a:pt x="607" y="419"/>
                </a:lnTo>
                <a:lnTo>
                  <a:pt x="609" y="421"/>
                </a:lnTo>
                <a:lnTo>
                  <a:pt x="611" y="423"/>
                </a:lnTo>
                <a:lnTo>
                  <a:pt x="613" y="423"/>
                </a:lnTo>
                <a:lnTo>
                  <a:pt x="618" y="425"/>
                </a:lnTo>
                <a:lnTo>
                  <a:pt x="620" y="423"/>
                </a:lnTo>
                <a:lnTo>
                  <a:pt x="622" y="423"/>
                </a:lnTo>
                <a:lnTo>
                  <a:pt x="624" y="421"/>
                </a:lnTo>
                <a:lnTo>
                  <a:pt x="626" y="419"/>
                </a:lnTo>
                <a:lnTo>
                  <a:pt x="628" y="417"/>
                </a:lnTo>
                <a:lnTo>
                  <a:pt x="630" y="417"/>
                </a:lnTo>
                <a:lnTo>
                  <a:pt x="633" y="417"/>
                </a:lnTo>
                <a:lnTo>
                  <a:pt x="637" y="417"/>
                </a:lnTo>
                <a:lnTo>
                  <a:pt x="641" y="419"/>
                </a:lnTo>
                <a:lnTo>
                  <a:pt x="645" y="421"/>
                </a:lnTo>
                <a:lnTo>
                  <a:pt x="647" y="425"/>
                </a:lnTo>
                <a:lnTo>
                  <a:pt x="652" y="428"/>
                </a:lnTo>
                <a:lnTo>
                  <a:pt x="656" y="432"/>
                </a:lnTo>
                <a:lnTo>
                  <a:pt x="658" y="436"/>
                </a:lnTo>
                <a:lnTo>
                  <a:pt x="660" y="440"/>
                </a:lnTo>
                <a:lnTo>
                  <a:pt x="660" y="442"/>
                </a:lnTo>
                <a:lnTo>
                  <a:pt x="660" y="445"/>
                </a:lnTo>
                <a:lnTo>
                  <a:pt x="658" y="445"/>
                </a:lnTo>
                <a:lnTo>
                  <a:pt x="658" y="447"/>
                </a:lnTo>
                <a:lnTo>
                  <a:pt x="658" y="449"/>
                </a:lnTo>
                <a:lnTo>
                  <a:pt x="656" y="449"/>
                </a:lnTo>
                <a:lnTo>
                  <a:pt x="658" y="451"/>
                </a:lnTo>
                <a:lnTo>
                  <a:pt x="658" y="453"/>
                </a:lnTo>
                <a:lnTo>
                  <a:pt x="660" y="453"/>
                </a:lnTo>
                <a:lnTo>
                  <a:pt x="662" y="453"/>
                </a:lnTo>
                <a:lnTo>
                  <a:pt x="664" y="453"/>
                </a:lnTo>
                <a:lnTo>
                  <a:pt x="667" y="453"/>
                </a:lnTo>
                <a:lnTo>
                  <a:pt x="667" y="455"/>
                </a:lnTo>
                <a:lnTo>
                  <a:pt x="667" y="457"/>
                </a:lnTo>
                <a:lnTo>
                  <a:pt x="667" y="459"/>
                </a:lnTo>
                <a:lnTo>
                  <a:pt x="664" y="459"/>
                </a:lnTo>
                <a:lnTo>
                  <a:pt x="664" y="462"/>
                </a:lnTo>
                <a:lnTo>
                  <a:pt x="664" y="464"/>
                </a:lnTo>
                <a:lnTo>
                  <a:pt x="664" y="466"/>
                </a:lnTo>
                <a:lnTo>
                  <a:pt x="667" y="468"/>
                </a:lnTo>
                <a:lnTo>
                  <a:pt x="669" y="470"/>
                </a:lnTo>
                <a:lnTo>
                  <a:pt x="671" y="470"/>
                </a:lnTo>
                <a:lnTo>
                  <a:pt x="671" y="472"/>
                </a:lnTo>
                <a:lnTo>
                  <a:pt x="671" y="470"/>
                </a:lnTo>
                <a:lnTo>
                  <a:pt x="673" y="470"/>
                </a:lnTo>
                <a:lnTo>
                  <a:pt x="675" y="474"/>
                </a:lnTo>
                <a:lnTo>
                  <a:pt x="677" y="476"/>
                </a:lnTo>
                <a:lnTo>
                  <a:pt x="679" y="481"/>
                </a:lnTo>
                <a:lnTo>
                  <a:pt x="681" y="483"/>
                </a:lnTo>
                <a:lnTo>
                  <a:pt x="686" y="485"/>
                </a:lnTo>
                <a:lnTo>
                  <a:pt x="688" y="489"/>
                </a:lnTo>
                <a:lnTo>
                  <a:pt x="690" y="491"/>
                </a:lnTo>
                <a:lnTo>
                  <a:pt x="692" y="496"/>
                </a:lnTo>
                <a:lnTo>
                  <a:pt x="694" y="496"/>
                </a:lnTo>
                <a:lnTo>
                  <a:pt x="696" y="496"/>
                </a:lnTo>
                <a:lnTo>
                  <a:pt x="694" y="498"/>
                </a:lnTo>
                <a:lnTo>
                  <a:pt x="694" y="500"/>
                </a:lnTo>
                <a:lnTo>
                  <a:pt x="696" y="500"/>
                </a:lnTo>
                <a:lnTo>
                  <a:pt x="699" y="500"/>
                </a:lnTo>
                <a:lnTo>
                  <a:pt x="701" y="500"/>
                </a:lnTo>
                <a:lnTo>
                  <a:pt x="703" y="500"/>
                </a:lnTo>
                <a:lnTo>
                  <a:pt x="705" y="498"/>
                </a:lnTo>
                <a:lnTo>
                  <a:pt x="707" y="498"/>
                </a:lnTo>
                <a:lnTo>
                  <a:pt x="709" y="496"/>
                </a:lnTo>
                <a:lnTo>
                  <a:pt x="709" y="493"/>
                </a:lnTo>
                <a:lnTo>
                  <a:pt x="711" y="489"/>
                </a:lnTo>
                <a:lnTo>
                  <a:pt x="711" y="487"/>
                </a:lnTo>
                <a:lnTo>
                  <a:pt x="711" y="483"/>
                </a:lnTo>
                <a:lnTo>
                  <a:pt x="711" y="481"/>
                </a:lnTo>
                <a:lnTo>
                  <a:pt x="711" y="479"/>
                </a:lnTo>
                <a:lnTo>
                  <a:pt x="711" y="474"/>
                </a:lnTo>
                <a:lnTo>
                  <a:pt x="711" y="472"/>
                </a:lnTo>
                <a:lnTo>
                  <a:pt x="709" y="468"/>
                </a:lnTo>
                <a:lnTo>
                  <a:pt x="709" y="464"/>
                </a:lnTo>
                <a:lnTo>
                  <a:pt x="707" y="462"/>
                </a:lnTo>
                <a:lnTo>
                  <a:pt x="705" y="457"/>
                </a:lnTo>
                <a:lnTo>
                  <a:pt x="703" y="455"/>
                </a:lnTo>
                <a:lnTo>
                  <a:pt x="701" y="451"/>
                </a:lnTo>
                <a:lnTo>
                  <a:pt x="699" y="449"/>
                </a:lnTo>
                <a:lnTo>
                  <a:pt x="696" y="447"/>
                </a:lnTo>
                <a:lnTo>
                  <a:pt x="696" y="445"/>
                </a:lnTo>
                <a:lnTo>
                  <a:pt x="696" y="442"/>
                </a:lnTo>
                <a:lnTo>
                  <a:pt x="696" y="440"/>
                </a:lnTo>
                <a:lnTo>
                  <a:pt x="696" y="438"/>
                </a:lnTo>
                <a:lnTo>
                  <a:pt x="696" y="436"/>
                </a:lnTo>
                <a:lnTo>
                  <a:pt x="696" y="434"/>
                </a:lnTo>
                <a:lnTo>
                  <a:pt x="694" y="432"/>
                </a:lnTo>
                <a:lnTo>
                  <a:pt x="692" y="430"/>
                </a:lnTo>
                <a:lnTo>
                  <a:pt x="690" y="428"/>
                </a:lnTo>
                <a:lnTo>
                  <a:pt x="690" y="425"/>
                </a:lnTo>
                <a:lnTo>
                  <a:pt x="688" y="423"/>
                </a:lnTo>
                <a:lnTo>
                  <a:pt x="686" y="423"/>
                </a:lnTo>
                <a:lnTo>
                  <a:pt x="686" y="421"/>
                </a:lnTo>
                <a:lnTo>
                  <a:pt x="684" y="419"/>
                </a:lnTo>
                <a:lnTo>
                  <a:pt x="684" y="417"/>
                </a:lnTo>
                <a:lnTo>
                  <a:pt x="684" y="415"/>
                </a:lnTo>
                <a:lnTo>
                  <a:pt x="684" y="413"/>
                </a:lnTo>
                <a:lnTo>
                  <a:pt x="681" y="411"/>
                </a:lnTo>
                <a:lnTo>
                  <a:pt x="681" y="408"/>
                </a:lnTo>
                <a:lnTo>
                  <a:pt x="679" y="408"/>
                </a:lnTo>
                <a:lnTo>
                  <a:pt x="679" y="406"/>
                </a:lnTo>
                <a:lnTo>
                  <a:pt x="677" y="406"/>
                </a:lnTo>
                <a:lnTo>
                  <a:pt x="677" y="402"/>
                </a:lnTo>
                <a:lnTo>
                  <a:pt x="677" y="400"/>
                </a:lnTo>
                <a:lnTo>
                  <a:pt x="679" y="396"/>
                </a:lnTo>
                <a:lnTo>
                  <a:pt x="679" y="394"/>
                </a:lnTo>
                <a:lnTo>
                  <a:pt x="681" y="389"/>
                </a:lnTo>
                <a:lnTo>
                  <a:pt x="681" y="387"/>
                </a:lnTo>
                <a:lnTo>
                  <a:pt x="681" y="385"/>
                </a:lnTo>
                <a:lnTo>
                  <a:pt x="681" y="381"/>
                </a:lnTo>
                <a:lnTo>
                  <a:pt x="684" y="379"/>
                </a:lnTo>
                <a:lnTo>
                  <a:pt x="686" y="379"/>
                </a:lnTo>
                <a:lnTo>
                  <a:pt x="686" y="377"/>
                </a:lnTo>
                <a:lnTo>
                  <a:pt x="688" y="377"/>
                </a:lnTo>
                <a:lnTo>
                  <a:pt x="690" y="374"/>
                </a:lnTo>
                <a:lnTo>
                  <a:pt x="690" y="372"/>
                </a:lnTo>
                <a:lnTo>
                  <a:pt x="690" y="370"/>
                </a:lnTo>
                <a:lnTo>
                  <a:pt x="692" y="370"/>
                </a:lnTo>
                <a:lnTo>
                  <a:pt x="692" y="372"/>
                </a:lnTo>
                <a:lnTo>
                  <a:pt x="694" y="372"/>
                </a:lnTo>
                <a:lnTo>
                  <a:pt x="694" y="370"/>
                </a:lnTo>
                <a:lnTo>
                  <a:pt x="696" y="368"/>
                </a:lnTo>
                <a:lnTo>
                  <a:pt x="701" y="366"/>
                </a:lnTo>
                <a:lnTo>
                  <a:pt x="703" y="362"/>
                </a:lnTo>
                <a:lnTo>
                  <a:pt x="705" y="359"/>
                </a:lnTo>
                <a:lnTo>
                  <a:pt x="707" y="357"/>
                </a:lnTo>
                <a:lnTo>
                  <a:pt x="709" y="353"/>
                </a:lnTo>
                <a:lnTo>
                  <a:pt x="711" y="349"/>
                </a:lnTo>
                <a:lnTo>
                  <a:pt x="711" y="347"/>
                </a:lnTo>
                <a:lnTo>
                  <a:pt x="711" y="345"/>
                </a:lnTo>
                <a:lnTo>
                  <a:pt x="713" y="345"/>
                </a:lnTo>
                <a:lnTo>
                  <a:pt x="716" y="342"/>
                </a:lnTo>
                <a:lnTo>
                  <a:pt x="718" y="342"/>
                </a:lnTo>
                <a:lnTo>
                  <a:pt x="718" y="340"/>
                </a:lnTo>
                <a:lnTo>
                  <a:pt x="720" y="340"/>
                </a:lnTo>
                <a:lnTo>
                  <a:pt x="722" y="340"/>
                </a:lnTo>
                <a:lnTo>
                  <a:pt x="724" y="340"/>
                </a:lnTo>
                <a:lnTo>
                  <a:pt x="726" y="340"/>
                </a:lnTo>
                <a:lnTo>
                  <a:pt x="728" y="340"/>
                </a:lnTo>
                <a:lnTo>
                  <a:pt x="730" y="338"/>
                </a:lnTo>
                <a:lnTo>
                  <a:pt x="733" y="336"/>
                </a:lnTo>
                <a:lnTo>
                  <a:pt x="735" y="334"/>
                </a:lnTo>
                <a:lnTo>
                  <a:pt x="737" y="330"/>
                </a:lnTo>
                <a:lnTo>
                  <a:pt x="741" y="328"/>
                </a:lnTo>
                <a:lnTo>
                  <a:pt x="745" y="325"/>
                </a:lnTo>
                <a:lnTo>
                  <a:pt x="748" y="323"/>
                </a:lnTo>
                <a:lnTo>
                  <a:pt x="752" y="321"/>
                </a:lnTo>
                <a:lnTo>
                  <a:pt x="756" y="321"/>
                </a:lnTo>
                <a:lnTo>
                  <a:pt x="758" y="319"/>
                </a:lnTo>
                <a:lnTo>
                  <a:pt x="758" y="317"/>
                </a:lnTo>
                <a:lnTo>
                  <a:pt x="756" y="317"/>
                </a:lnTo>
                <a:lnTo>
                  <a:pt x="754" y="317"/>
                </a:lnTo>
                <a:lnTo>
                  <a:pt x="752" y="317"/>
                </a:lnTo>
                <a:lnTo>
                  <a:pt x="750" y="319"/>
                </a:lnTo>
                <a:lnTo>
                  <a:pt x="748" y="319"/>
                </a:lnTo>
                <a:lnTo>
                  <a:pt x="745" y="319"/>
                </a:lnTo>
                <a:lnTo>
                  <a:pt x="743" y="317"/>
                </a:lnTo>
                <a:lnTo>
                  <a:pt x="745" y="317"/>
                </a:lnTo>
                <a:lnTo>
                  <a:pt x="748" y="317"/>
                </a:lnTo>
                <a:lnTo>
                  <a:pt x="750" y="315"/>
                </a:lnTo>
                <a:lnTo>
                  <a:pt x="748" y="313"/>
                </a:lnTo>
                <a:lnTo>
                  <a:pt x="748" y="311"/>
                </a:lnTo>
                <a:lnTo>
                  <a:pt x="748" y="308"/>
                </a:lnTo>
                <a:lnTo>
                  <a:pt x="748" y="306"/>
                </a:lnTo>
                <a:lnTo>
                  <a:pt x="750" y="306"/>
                </a:lnTo>
                <a:lnTo>
                  <a:pt x="752" y="306"/>
                </a:lnTo>
                <a:lnTo>
                  <a:pt x="752" y="308"/>
                </a:lnTo>
                <a:lnTo>
                  <a:pt x="752" y="311"/>
                </a:lnTo>
                <a:lnTo>
                  <a:pt x="756" y="311"/>
                </a:lnTo>
                <a:lnTo>
                  <a:pt x="758" y="311"/>
                </a:lnTo>
                <a:lnTo>
                  <a:pt x="760" y="308"/>
                </a:lnTo>
                <a:lnTo>
                  <a:pt x="760" y="306"/>
                </a:lnTo>
                <a:lnTo>
                  <a:pt x="762" y="304"/>
                </a:lnTo>
                <a:lnTo>
                  <a:pt x="762" y="302"/>
                </a:lnTo>
                <a:lnTo>
                  <a:pt x="760" y="300"/>
                </a:lnTo>
                <a:lnTo>
                  <a:pt x="758" y="298"/>
                </a:lnTo>
                <a:lnTo>
                  <a:pt x="756" y="298"/>
                </a:lnTo>
                <a:lnTo>
                  <a:pt x="754" y="298"/>
                </a:lnTo>
                <a:lnTo>
                  <a:pt x="754" y="300"/>
                </a:lnTo>
                <a:lnTo>
                  <a:pt x="752" y="302"/>
                </a:lnTo>
                <a:lnTo>
                  <a:pt x="750" y="302"/>
                </a:lnTo>
                <a:lnTo>
                  <a:pt x="750" y="300"/>
                </a:lnTo>
                <a:lnTo>
                  <a:pt x="748" y="298"/>
                </a:lnTo>
                <a:lnTo>
                  <a:pt x="750" y="298"/>
                </a:lnTo>
                <a:lnTo>
                  <a:pt x="752" y="298"/>
                </a:lnTo>
                <a:lnTo>
                  <a:pt x="754" y="298"/>
                </a:lnTo>
                <a:lnTo>
                  <a:pt x="756" y="296"/>
                </a:lnTo>
                <a:lnTo>
                  <a:pt x="758" y="296"/>
                </a:lnTo>
                <a:lnTo>
                  <a:pt x="758" y="294"/>
                </a:lnTo>
                <a:lnTo>
                  <a:pt x="758" y="291"/>
                </a:lnTo>
                <a:lnTo>
                  <a:pt x="756" y="291"/>
                </a:lnTo>
                <a:lnTo>
                  <a:pt x="756" y="289"/>
                </a:lnTo>
                <a:lnTo>
                  <a:pt x="754" y="289"/>
                </a:lnTo>
                <a:lnTo>
                  <a:pt x="754" y="287"/>
                </a:lnTo>
                <a:lnTo>
                  <a:pt x="756" y="287"/>
                </a:lnTo>
                <a:lnTo>
                  <a:pt x="756" y="285"/>
                </a:lnTo>
                <a:lnTo>
                  <a:pt x="756" y="283"/>
                </a:lnTo>
                <a:lnTo>
                  <a:pt x="756" y="281"/>
                </a:lnTo>
                <a:lnTo>
                  <a:pt x="754" y="281"/>
                </a:lnTo>
                <a:lnTo>
                  <a:pt x="752" y="281"/>
                </a:lnTo>
                <a:lnTo>
                  <a:pt x="750" y="281"/>
                </a:lnTo>
                <a:lnTo>
                  <a:pt x="748" y="281"/>
                </a:lnTo>
                <a:lnTo>
                  <a:pt x="748" y="283"/>
                </a:lnTo>
                <a:lnTo>
                  <a:pt x="745" y="283"/>
                </a:lnTo>
                <a:lnTo>
                  <a:pt x="743" y="283"/>
                </a:lnTo>
                <a:lnTo>
                  <a:pt x="743" y="281"/>
                </a:lnTo>
                <a:lnTo>
                  <a:pt x="743" y="279"/>
                </a:lnTo>
                <a:lnTo>
                  <a:pt x="745" y="279"/>
                </a:lnTo>
                <a:lnTo>
                  <a:pt x="748" y="279"/>
                </a:lnTo>
                <a:lnTo>
                  <a:pt x="748" y="277"/>
                </a:lnTo>
                <a:lnTo>
                  <a:pt x="750" y="277"/>
                </a:lnTo>
                <a:lnTo>
                  <a:pt x="748" y="277"/>
                </a:lnTo>
                <a:lnTo>
                  <a:pt x="748" y="274"/>
                </a:lnTo>
                <a:lnTo>
                  <a:pt x="745" y="272"/>
                </a:lnTo>
                <a:lnTo>
                  <a:pt x="745" y="270"/>
                </a:lnTo>
                <a:lnTo>
                  <a:pt x="745" y="268"/>
                </a:lnTo>
                <a:lnTo>
                  <a:pt x="745" y="266"/>
                </a:lnTo>
                <a:lnTo>
                  <a:pt x="748" y="264"/>
                </a:lnTo>
                <a:lnTo>
                  <a:pt x="745" y="264"/>
                </a:lnTo>
                <a:lnTo>
                  <a:pt x="743" y="264"/>
                </a:lnTo>
                <a:lnTo>
                  <a:pt x="743" y="262"/>
                </a:lnTo>
                <a:lnTo>
                  <a:pt x="741" y="262"/>
                </a:lnTo>
                <a:lnTo>
                  <a:pt x="741" y="260"/>
                </a:lnTo>
                <a:lnTo>
                  <a:pt x="743" y="260"/>
                </a:lnTo>
                <a:lnTo>
                  <a:pt x="745" y="260"/>
                </a:lnTo>
                <a:lnTo>
                  <a:pt x="745" y="257"/>
                </a:lnTo>
                <a:lnTo>
                  <a:pt x="743" y="257"/>
                </a:lnTo>
                <a:lnTo>
                  <a:pt x="743" y="255"/>
                </a:lnTo>
                <a:lnTo>
                  <a:pt x="741" y="255"/>
                </a:lnTo>
                <a:lnTo>
                  <a:pt x="741" y="253"/>
                </a:lnTo>
                <a:lnTo>
                  <a:pt x="739" y="253"/>
                </a:lnTo>
                <a:lnTo>
                  <a:pt x="739" y="251"/>
                </a:lnTo>
                <a:lnTo>
                  <a:pt x="739" y="249"/>
                </a:lnTo>
                <a:lnTo>
                  <a:pt x="739" y="247"/>
                </a:lnTo>
                <a:lnTo>
                  <a:pt x="739" y="245"/>
                </a:lnTo>
                <a:lnTo>
                  <a:pt x="739" y="243"/>
                </a:lnTo>
                <a:lnTo>
                  <a:pt x="739" y="240"/>
                </a:lnTo>
                <a:lnTo>
                  <a:pt x="741" y="238"/>
                </a:lnTo>
                <a:lnTo>
                  <a:pt x="741" y="236"/>
                </a:lnTo>
                <a:lnTo>
                  <a:pt x="743" y="236"/>
                </a:lnTo>
                <a:lnTo>
                  <a:pt x="743" y="234"/>
                </a:lnTo>
                <a:lnTo>
                  <a:pt x="745" y="234"/>
                </a:lnTo>
                <a:lnTo>
                  <a:pt x="745" y="232"/>
                </a:lnTo>
                <a:lnTo>
                  <a:pt x="748" y="232"/>
                </a:lnTo>
                <a:lnTo>
                  <a:pt x="748" y="234"/>
                </a:lnTo>
                <a:lnTo>
                  <a:pt x="745" y="234"/>
                </a:lnTo>
                <a:lnTo>
                  <a:pt x="745" y="236"/>
                </a:lnTo>
                <a:lnTo>
                  <a:pt x="745" y="238"/>
                </a:lnTo>
                <a:lnTo>
                  <a:pt x="745" y="240"/>
                </a:lnTo>
                <a:lnTo>
                  <a:pt x="748" y="243"/>
                </a:lnTo>
                <a:lnTo>
                  <a:pt x="748" y="245"/>
                </a:lnTo>
                <a:lnTo>
                  <a:pt x="745" y="245"/>
                </a:lnTo>
                <a:lnTo>
                  <a:pt x="745" y="247"/>
                </a:lnTo>
                <a:lnTo>
                  <a:pt x="748" y="247"/>
                </a:lnTo>
                <a:lnTo>
                  <a:pt x="748" y="249"/>
                </a:lnTo>
                <a:lnTo>
                  <a:pt x="748" y="251"/>
                </a:lnTo>
                <a:lnTo>
                  <a:pt x="748" y="253"/>
                </a:lnTo>
                <a:lnTo>
                  <a:pt x="748" y="255"/>
                </a:lnTo>
                <a:lnTo>
                  <a:pt x="750" y="257"/>
                </a:lnTo>
                <a:lnTo>
                  <a:pt x="750" y="260"/>
                </a:lnTo>
                <a:lnTo>
                  <a:pt x="752" y="260"/>
                </a:lnTo>
                <a:lnTo>
                  <a:pt x="752" y="262"/>
                </a:lnTo>
                <a:lnTo>
                  <a:pt x="754" y="262"/>
                </a:lnTo>
                <a:lnTo>
                  <a:pt x="754" y="264"/>
                </a:lnTo>
                <a:lnTo>
                  <a:pt x="754" y="266"/>
                </a:lnTo>
                <a:lnTo>
                  <a:pt x="754" y="268"/>
                </a:lnTo>
                <a:lnTo>
                  <a:pt x="754" y="270"/>
                </a:lnTo>
                <a:lnTo>
                  <a:pt x="754" y="272"/>
                </a:lnTo>
                <a:lnTo>
                  <a:pt x="752" y="272"/>
                </a:lnTo>
                <a:lnTo>
                  <a:pt x="752" y="274"/>
                </a:lnTo>
                <a:lnTo>
                  <a:pt x="752" y="277"/>
                </a:lnTo>
                <a:lnTo>
                  <a:pt x="754" y="277"/>
                </a:lnTo>
                <a:lnTo>
                  <a:pt x="754" y="274"/>
                </a:lnTo>
                <a:lnTo>
                  <a:pt x="756" y="274"/>
                </a:lnTo>
                <a:lnTo>
                  <a:pt x="756" y="272"/>
                </a:lnTo>
                <a:lnTo>
                  <a:pt x="758" y="272"/>
                </a:lnTo>
                <a:lnTo>
                  <a:pt x="758" y="270"/>
                </a:lnTo>
                <a:lnTo>
                  <a:pt x="758" y="268"/>
                </a:lnTo>
                <a:lnTo>
                  <a:pt x="760" y="268"/>
                </a:lnTo>
                <a:lnTo>
                  <a:pt x="760" y="266"/>
                </a:lnTo>
                <a:lnTo>
                  <a:pt x="762" y="264"/>
                </a:lnTo>
                <a:lnTo>
                  <a:pt x="765" y="257"/>
                </a:lnTo>
                <a:lnTo>
                  <a:pt x="765" y="255"/>
                </a:lnTo>
                <a:lnTo>
                  <a:pt x="767" y="253"/>
                </a:lnTo>
                <a:lnTo>
                  <a:pt x="767" y="251"/>
                </a:lnTo>
                <a:lnTo>
                  <a:pt x="765" y="249"/>
                </a:lnTo>
                <a:lnTo>
                  <a:pt x="765" y="247"/>
                </a:lnTo>
                <a:lnTo>
                  <a:pt x="762" y="247"/>
                </a:lnTo>
                <a:lnTo>
                  <a:pt x="762" y="245"/>
                </a:lnTo>
                <a:lnTo>
                  <a:pt x="760" y="245"/>
                </a:lnTo>
                <a:lnTo>
                  <a:pt x="760" y="243"/>
                </a:lnTo>
                <a:lnTo>
                  <a:pt x="758" y="240"/>
                </a:lnTo>
                <a:lnTo>
                  <a:pt x="756" y="238"/>
                </a:lnTo>
                <a:lnTo>
                  <a:pt x="756" y="236"/>
                </a:lnTo>
                <a:lnTo>
                  <a:pt x="754" y="234"/>
                </a:lnTo>
                <a:lnTo>
                  <a:pt x="756" y="234"/>
                </a:lnTo>
                <a:lnTo>
                  <a:pt x="756" y="236"/>
                </a:lnTo>
                <a:lnTo>
                  <a:pt x="758" y="236"/>
                </a:lnTo>
                <a:lnTo>
                  <a:pt x="758" y="238"/>
                </a:lnTo>
                <a:lnTo>
                  <a:pt x="760" y="238"/>
                </a:lnTo>
                <a:lnTo>
                  <a:pt x="762" y="238"/>
                </a:lnTo>
                <a:lnTo>
                  <a:pt x="762" y="240"/>
                </a:lnTo>
                <a:lnTo>
                  <a:pt x="765" y="240"/>
                </a:lnTo>
                <a:lnTo>
                  <a:pt x="767" y="240"/>
                </a:lnTo>
                <a:lnTo>
                  <a:pt x="767" y="243"/>
                </a:lnTo>
                <a:lnTo>
                  <a:pt x="769" y="243"/>
                </a:lnTo>
                <a:lnTo>
                  <a:pt x="769" y="240"/>
                </a:lnTo>
                <a:lnTo>
                  <a:pt x="769" y="238"/>
                </a:lnTo>
                <a:lnTo>
                  <a:pt x="771" y="238"/>
                </a:lnTo>
                <a:lnTo>
                  <a:pt x="771" y="236"/>
                </a:lnTo>
                <a:lnTo>
                  <a:pt x="771" y="234"/>
                </a:lnTo>
                <a:lnTo>
                  <a:pt x="771" y="232"/>
                </a:lnTo>
                <a:lnTo>
                  <a:pt x="771" y="230"/>
                </a:lnTo>
                <a:lnTo>
                  <a:pt x="771" y="228"/>
                </a:lnTo>
                <a:lnTo>
                  <a:pt x="773" y="228"/>
                </a:lnTo>
                <a:lnTo>
                  <a:pt x="773" y="226"/>
                </a:lnTo>
                <a:lnTo>
                  <a:pt x="775" y="223"/>
                </a:lnTo>
                <a:lnTo>
                  <a:pt x="775" y="221"/>
                </a:lnTo>
                <a:lnTo>
                  <a:pt x="775" y="219"/>
                </a:lnTo>
                <a:lnTo>
                  <a:pt x="775" y="217"/>
                </a:lnTo>
                <a:lnTo>
                  <a:pt x="773" y="217"/>
                </a:lnTo>
                <a:lnTo>
                  <a:pt x="771" y="217"/>
                </a:lnTo>
                <a:lnTo>
                  <a:pt x="769" y="217"/>
                </a:lnTo>
                <a:lnTo>
                  <a:pt x="771" y="217"/>
                </a:lnTo>
                <a:lnTo>
                  <a:pt x="771" y="215"/>
                </a:lnTo>
                <a:lnTo>
                  <a:pt x="773" y="215"/>
                </a:lnTo>
                <a:lnTo>
                  <a:pt x="773" y="213"/>
                </a:lnTo>
                <a:lnTo>
                  <a:pt x="775" y="215"/>
                </a:lnTo>
                <a:lnTo>
                  <a:pt x="777" y="215"/>
                </a:lnTo>
                <a:lnTo>
                  <a:pt x="779" y="215"/>
                </a:lnTo>
                <a:lnTo>
                  <a:pt x="782" y="215"/>
                </a:lnTo>
                <a:lnTo>
                  <a:pt x="784" y="215"/>
                </a:lnTo>
                <a:lnTo>
                  <a:pt x="786" y="215"/>
                </a:lnTo>
                <a:lnTo>
                  <a:pt x="786" y="213"/>
                </a:lnTo>
                <a:lnTo>
                  <a:pt x="788" y="213"/>
                </a:lnTo>
                <a:lnTo>
                  <a:pt x="790" y="213"/>
                </a:lnTo>
                <a:lnTo>
                  <a:pt x="790" y="211"/>
                </a:lnTo>
                <a:lnTo>
                  <a:pt x="792" y="211"/>
                </a:lnTo>
                <a:lnTo>
                  <a:pt x="794" y="211"/>
                </a:lnTo>
                <a:lnTo>
                  <a:pt x="794" y="208"/>
                </a:lnTo>
                <a:lnTo>
                  <a:pt x="796" y="208"/>
                </a:lnTo>
                <a:lnTo>
                  <a:pt x="799" y="208"/>
                </a:lnTo>
                <a:lnTo>
                  <a:pt x="801" y="208"/>
                </a:lnTo>
                <a:lnTo>
                  <a:pt x="801" y="206"/>
                </a:lnTo>
                <a:lnTo>
                  <a:pt x="803" y="206"/>
                </a:lnTo>
                <a:lnTo>
                  <a:pt x="805" y="204"/>
                </a:lnTo>
                <a:lnTo>
                  <a:pt x="805" y="202"/>
                </a:lnTo>
                <a:lnTo>
                  <a:pt x="807" y="202"/>
                </a:lnTo>
                <a:lnTo>
                  <a:pt x="807" y="200"/>
                </a:lnTo>
                <a:lnTo>
                  <a:pt x="809" y="200"/>
                </a:lnTo>
                <a:lnTo>
                  <a:pt x="809" y="198"/>
                </a:lnTo>
                <a:lnTo>
                  <a:pt x="809" y="196"/>
                </a:lnTo>
                <a:lnTo>
                  <a:pt x="811" y="196"/>
                </a:lnTo>
                <a:lnTo>
                  <a:pt x="809" y="196"/>
                </a:lnTo>
                <a:lnTo>
                  <a:pt x="807" y="198"/>
                </a:lnTo>
                <a:lnTo>
                  <a:pt x="807" y="200"/>
                </a:lnTo>
                <a:lnTo>
                  <a:pt x="805" y="200"/>
                </a:lnTo>
                <a:lnTo>
                  <a:pt x="805" y="198"/>
                </a:lnTo>
                <a:lnTo>
                  <a:pt x="803" y="198"/>
                </a:lnTo>
                <a:lnTo>
                  <a:pt x="803" y="196"/>
                </a:lnTo>
                <a:lnTo>
                  <a:pt x="801" y="196"/>
                </a:lnTo>
                <a:lnTo>
                  <a:pt x="801" y="198"/>
                </a:lnTo>
                <a:lnTo>
                  <a:pt x="799" y="198"/>
                </a:lnTo>
                <a:lnTo>
                  <a:pt x="799" y="200"/>
                </a:lnTo>
                <a:lnTo>
                  <a:pt x="799" y="202"/>
                </a:lnTo>
                <a:lnTo>
                  <a:pt x="796" y="202"/>
                </a:lnTo>
                <a:lnTo>
                  <a:pt x="794" y="202"/>
                </a:lnTo>
                <a:lnTo>
                  <a:pt x="792" y="204"/>
                </a:lnTo>
                <a:lnTo>
                  <a:pt x="790" y="204"/>
                </a:lnTo>
                <a:lnTo>
                  <a:pt x="788" y="204"/>
                </a:lnTo>
                <a:lnTo>
                  <a:pt x="786" y="204"/>
                </a:lnTo>
                <a:lnTo>
                  <a:pt x="784" y="206"/>
                </a:lnTo>
                <a:lnTo>
                  <a:pt x="782" y="206"/>
                </a:lnTo>
                <a:lnTo>
                  <a:pt x="779" y="206"/>
                </a:lnTo>
                <a:lnTo>
                  <a:pt x="777" y="208"/>
                </a:lnTo>
                <a:lnTo>
                  <a:pt x="775" y="208"/>
                </a:lnTo>
                <a:lnTo>
                  <a:pt x="773" y="211"/>
                </a:lnTo>
                <a:lnTo>
                  <a:pt x="773" y="208"/>
                </a:lnTo>
                <a:lnTo>
                  <a:pt x="775" y="206"/>
                </a:lnTo>
                <a:lnTo>
                  <a:pt x="775" y="204"/>
                </a:lnTo>
                <a:lnTo>
                  <a:pt x="777" y="204"/>
                </a:lnTo>
                <a:lnTo>
                  <a:pt x="777" y="202"/>
                </a:lnTo>
                <a:lnTo>
                  <a:pt x="779" y="202"/>
                </a:lnTo>
                <a:lnTo>
                  <a:pt x="782" y="200"/>
                </a:lnTo>
                <a:lnTo>
                  <a:pt x="784" y="200"/>
                </a:lnTo>
                <a:lnTo>
                  <a:pt x="786" y="198"/>
                </a:lnTo>
                <a:lnTo>
                  <a:pt x="788" y="198"/>
                </a:lnTo>
                <a:lnTo>
                  <a:pt x="788" y="196"/>
                </a:lnTo>
                <a:lnTo>
                  <a:pt x="788" y="194"/>
                </a:lnTo>
                <a:lnTo>
                  <a:pt x="790" y="194"/>
                </a:lnTo>
                <a:lnTo>
                  <a:pt x="790" y="196"/>
                </a:lnTo>
                <a:lnTo>
                  <a:pt x="792" y="196"/>
                </a:lnTo>
                <a:lnTo>
                  <a:pt x="794" y="194"/>
                </a:lnTo>
                <a:lnTo>
                  <a:pt x="796" y="194"/>
                </a:lnTo>
                <a:lnTo>
                  <a:pt x="799" y="194"/>
                </a:lnTo>
                <a:lnTo>
                  <a:pt x="799" y="191"/>
                </a:lnTo>
                <a:lnTo>
                  <a:pt x="801" y="191"/>
                </a:lnTo>
                <a:lnTo>
                  <a:pt x="801" y="189"/>
                </a:lnTo>
                <a:lnTo>
                  <a:pt x="801" y="187"/>
                </a:lnTo>
                <a:lnTo>
                  <a:pt x="801" y="189"/>
                </a:lnTo>
                <a:lnTo>
                  <a:pt x="803" y="189"/>
                </a:lnTo>
                <a:lnTo>
                  <a:pt x="803" y="191"/>
                </a:lnTo>
                <a:lnTo>
                  <a:pt x="803" y="189"/>
                </a:lnTo>
                <a:lnTo>
                  <a:pt x="805" y="189"/>
                </a:lnTo>
                <a:lnTo>
                  <a:pt x="807" y="189"/>
                </a:lnTo>
                <a:lnTo>
                  <a:pt x="807" y="187"/>
                </a:lnTo>
                <a:lnTo>
                  <a:pt x="807" y="185"/>
                </a:lnTo>
                <a:lnTo>
                  <a:pt x="809" y="187"/>
                </a:lnTo>
                <a:lnTo>
                  <a:pt x="811" y="187"/>
                </a:lnTo>
                <a:lnTo>
                  <a:pt x="814" y="187"/>
                </a:lnTo>
                <a:lnTo>
                  <a:pt x="814" y="185"/>
                </a:lnTo>
                <a:lnTo>
                  <a:pt x="816" y="185"/>
                </a:lnTo>
                <a:lnTo>
                  <a:pt x="816" y="183"/>
                </a:lnTo>
                <a:lnTo>
                  <a:pt x="818" y="183"/>
                </a:lnTo>
                <a:lnTo>
                  <a:pt x="818" y="181"/>
                </a:lnTo>
                <a:lnTo>
                  <a:pt x="820" y="181"/>
                </a:lnTo>
                <a:lnTo>
                  <a:pt x="822" y="181"/>
                </a:lnTo>
                <a:lnTo>
                  <a:pt x="822" y="183"/>
                </a:lnTo>
                <a:lnTo>
                  <a:pt x="824" y="183"/>
                </a:lnTo>
                <a:lnTo>
                  <a:pt x="826" y="183"/>
                </a:lnTo>
                <a:lnTo>
                  <a:pt x="828" y="183"/>
                </a:lnTo>
                <a:lnTo>
                  <a:pt x="831" y="181"/>
                </a:lnTo>
                <a:lnTo>
                  <a:pt x="833" y="181"/>
                </a:lnTo>
                <a:lnTo>
                  <a:pt x="835" y="181"/>
                </a:lnTo>
                <a:lnTo>
                  <a:pt x="835" y="179"/>
                </a:lnTo>
                <a:lnTo>
                  <a:pt x="835" y="177"/>
                </a:lnTo>
                <a:lnTo>
                  <a:pt x="833" y="177"/>
                </a:lnTo>
                <a:lnTo>
                  <a:pt x="833" y="174"/>
                </a:lnTo>
                <a:lnTo>
                  <a:pt x="831" y="172"/>
                </a:lnTo>
                <a:lnTo>
                  <a:pt x="831" y="174"/>
                </a:lnTo>
                <a:lnTo>
                  <a:pt x="833" y="177"/>
                </a:lnTo>
                <a:lnTo>
                  <a:pt x="833" y="179"/>
                </a:lnTo>
                <a:lnTo>
                  <a:pt x="831" y="179"/>
                </a:lnTo>
                <a:lnTo>
                  <a:pt x="828" y="179"/>
                </a:lnTo>
                <a:lnTo>
                  <a:pt x="826" y="179"/>
                </a:lnTo>
                <a:lnTo>
                  <a:pt x="824" y="179"/>
                </a:lnTo>
                <a:lnTo>
                  <a:pt x="824" y="177"/>
                </a:lnTo>
                <a:lnTo>
                  <a:pt x="822" y="177"/>
                </a:lnTo>
                <a:lnTo>
                  <a:pt x="820" y="174"/>
                </a:lnTo>
                <a:lnTo>
                  <a:pt x="822" y="174"/>
                </a:lnTo>
                <a:lnTo>
                  <a:pt x="820" y="174"/>
                </a:lnTo>
                <a:lnTo>
                  <a:pt x="820" y="172"/>
                </a:lnTo>
                <a:lnTo>
                  <a:pt x="818" y="172"/>
                </a:lnTo>
                <a:lnTo>
                  <a:pt x="818" y="170"/>
                </a:lnTo>
                <a:lnTo>
                  <a:pt x="818" y="168"/>
                </a:lnTo>
                <a:lnTo>
                  <a:pt x="816" y="168"/>
                </a:lnTo>
                <a:lnTo>
                  <a:pt x="816" y="166"/>
                </a:lnTo>
                <a:lnTo>
                  <a:pt x="816" y="164"/>
                </a:lnTo>
                <a:lnTo>
                  <a:pt x="814" y="164"/>
                </a:lnTo>
                <a:lnTo>
                  <a:pt x="814" y="162"/>
                </a:lnTo>
                <a:lnTo>
                  <a:pt x="816" y="162"/>
                </a:lnTo>
                <a:lnTo>
                  <a:pt x="816" y="160"/>
                </a:lnTo>
                <a:lnTo>
                  <a:pt x="818" y="157"/>
                </a:lnTo>
                <a:lnTo>
                  <a:pt x="820" y="157"/>
                </a:lnTo>
                <a:lnTo>
                  <a:pt x="822" y="157"/>
                </a:lnTo>
                <a:lnTo>
                  <a:pt x="822" y="155"/>
                </a:lnTo>
                <a:lnTo>
                  <a:pt x="820" y="155"/>
                </a:lnTo>
                <a:lnTo>
                  <a:pt x="818" y="155"/>
                </a:lnTo>
                <a:lnTo>
                  <a:pt x="816" y="155"/>
                </a:lnTo>
                <a:lnTo>
                  <a:pt x="814" y="155"/>
                </a:lnTo>
                <a:lnTo>
                  <a:pt x="811" y="155"/>
                </a:lnTo>
                <a:lnTo>
                  <a:pt x="811" y="157"/>
                </a:lnTo>
                <a:lnTo>
                  <a:pt x="809" y="157"/>
                </a:lnTo>
                <a:lnTo>
                  <a:pt x="809" y="160"/>
                </a:lnTo>
                <a:lnTo>
                  <a:pt x="807" y="160"/>
                </a:lnTo>
                <a:lnTo>
                  <a:pt x="814" y="151"/>
                </a:lnTo>
                <a:lnTo>
                  <a:pt x="820" y="151"/>
                </a:lnTo>
                <a:lnTo>
                  <a:pt x="818" y="149"/>
                </a:lnTo>
                <a:lnTo>
                  <a:pt x="818" y="147"/>
                </a:lnTo>
                <a:lnTo>
                  <a:pt x="820" y="145"/>
                </a:lnTo>
                <a:lnTo>
                  <a:pt x="822" y="145"/>
                </a:lnTo>
                <a:lnTo>
                  <a:pt x="820" y="143"/>
                </a:lnTo>
                <a:lnTo>
                  <a:pt x="822" y="140"/>
                </a:lnTo>
                <a:lnTo>
                  <a:pt x="824" y="140"/>
                </a:lnTo>
                <a:lnTo>
                  <a:pt x="824" y="138"/>
                </a:lnTo>
                <a:lnTo>
                  <a:pt x="824" y="136"/>
                </a:lnTo>
                <a:lnTo>
                  <a:pt x="826" y="136"/>
                </a:lnTo>
                <a:lnTo>
                  <a:pt x="826" y="134"/>
                </a:lnTo>
                <a:lnTo>
                  <a:pt x="828" y="134"/>
                </a:lnTo>
                <a:lnTo>
                  <a:pt x="831" y="134"/>
                </a:lnTo>
                <a:lnTo>
                  <a:pt x="831" y="136"/>
                </a:lnTo>
                <a:lnTo>
                  <a:pt x="831" y="134"/>
                </a:lnTo>
                <a:lnTo>
                  <a:pt x="831" y="132"/>
                </a:lnTo>
                <a:lnTo>
                  <a:pt x="833" y="130"/>
                </a:lnTo>
                <a:lnTo>
                  <a:pt x="833" y="128"/>
                </a:lnTo>
                <a:lnTo>
                  <a:pt x="833" y="126"/>
                </a:lnTo>
                <a:lnTo>
                  <a:pt x="835" y="126"/>
                </a:lnTo>
                <a:lnTo>
                  <a:pt x="837" y="126"/>
                </a:lnTo>
                <a:lnTo>
                  <a:pt x="839" y="126"/>
                </a:lnTo>
                <a:lnTo>
                  <a:pt x="839" y="128"/>
                </a:lnTo>
                <a:lnTo>
                  <a:pt x="841" y="128"/>
                </a:lnTo>
                <a:lnTo>
                  <a:pt x="843" y="126"/>
                </a:lnTo>
                <a:lnTo>
                  <a:pt x="845" y="126"/>
                </a:lnTo>
                <a:lnTo>
                  <a:pt x="848" y="123"/>
                </a:lnTo>
                <a:lnTo>
                  <a:pt x="850" y="121"/>
                </a:lnTo>
                <a:lnTo>
                  <a:pt x="852" y="121"/>
                </a:lnTo>
                <a:lnTo>
                  <a:pt x="854" y="119"/>
                </a:lnTo>
                <a:lnTo>
                  <a:pt x="856" y="117"/>
                </a:lnTo>
                <a:lnTo>
                  <a:pt x="858" y="115"/>
                </a:lnTo>
                <a:lnTo>
                  <a:pt x="858" y="113"/>
                </a:lnTo>
                <a:lnTo>
                  <a:pt x="860" y="113"/>
                </a:lnTo>
                <a:lnTo>
                  <a:pt x="860" y="111"/>
                </a:lnTo>
                <a:lnTo>
                  <a:pt x="860" y="109"/>
                </a:lnTo>
                <a:lnTo>
                  <a:pt x="858" y="106"/>
                </a:lnTo>
                <a:lnTo>
                  <a:pt x="856" y="104"/>
                </a:lnTo>
                <a:lnTo>
                  <a:pt x="854" y="104"/>
                </a:lnTo>
                <a:lnTo>
                  <a:pt x="854" y="102"/>
                </a:lnTo>
                <a:lnTo>
                  <a:pt x="852" y="102"/>
                </a:lnTo>
                <a:lnTo>
                  <a:pt x="850" y="102"/>
                </a:lnTo>
                <a:lnTo>
                  <a:pt x="850" y="100"/>
                </a:lnTo>
                <a:lnTo>
                  <a:pt x="850" y="98"/>
                </a:lnTo>
                <a:lnTo>
                  <a:pt x="848" y="98"/>
                </a:lnTo>
                <a:lnTo>
                  <a:pt x="845" y="98"/>
                </a:lnTo>
                <a:lnTo>
                  <a:pt x="843" y="94"/>
                </a:lnTo>
                <a:lnTo>
                  <a:pt x="841" y="89"/>
                </a:lnTo>
                <a:lnTo>
                  <a:pt x="839" y="85"/>
                </a:lnTo>
                <a:lnTo>
                  <a:pt x="839" y="81"/>
                </a:lnTo>
                <a:lnTo>
                  <a:pt x="837" y="77"/>
                </a:lnTo>
                <a:lnTo>
                  <a:pt x="833" y="74"/>
                </a:lnTo>
                <a:lnTo>
                  <a:pt x="831" y="72"/>
                </a:lnTo>
                <a:lnTo>
                  <a:pt x="824" y="70"/>
                </a:lnTo>
                <a:lnTo>
                  <a:pt x="824" y="72"/>
                </a:lnTo>
                <a:lnTo>
                  <a:pt x="824" y="74"/>
                </a:lnTo>
                <a:lnTo>
                  <a:pt x="822" y="74"/>
                </a:lnTo>
                <a:lnTo>
                  <a:pt x="820" y="74"/>
                </a:lnTo>
                <a:lnTo>
                  <a:pt x="818" y="74"/>
                </a:lnTo>
                <a:lnTo>
                  <a:pt x="818" y="72"/>
                </a:lnTo>
                <a:lnTo>
                  <a:pt x="816" y="72"/>
                </a:lnTo>
                <a:lnTo>
                  <a:pt x="816" y="70"/>
                </a:lnTo>
                <a:lnTo>
                  <a:pt x="814" y="77"/>
                </a:lnTo>
                <a:lnTo>
                  <a:pt x="814" y="81"/>
                </a:lnTo>
                <a:lnTo>
                  <a:pt x="811" y="85"/>
                </a:lnTo>
                <a:lnTo>
                  <a:pt x="809" y="89"/>
                </a:lnTo>
                <a:lnTo>
                  <a:pt x="809" y="94"/>
                </a:lnTo>
                <a:lnTo>
                  <a:pt x="807" y="98"/>
                </a:lnTo>
                <a:lnTo>
                  <a:pt x="807" y="102"/>
                </a:lnTo>
                <a:lnTo>
                  <a:pt x="807" y="106"/>
                </a:lnTo>
                <a:lnTo>
                  <a:pt x="807" y="109"/>
                </a:lnTo>
                <a:lnTo>
                  <a:pt x="805" y="111"/>
                </a:lnTo>
                <a:lnTo>
                  <a:pt x="803" y="111"/>
                </a:lnTo>
                <a:lnTo>
                  <a:pt x="801" y="113"/>
                </a:lnTo>
                <a:lnTo>
                  <a:pt x="801" y="115"/>
                </a:lnTo>
                <a:lnTo>
                  <a:pt x="799" y="115"/>
                </a:lnTo>
                <a:lnTo>
                  <a:pt x="799" y="117"/>
                </a:lnTo>
                <a:lnTo>
                  <a:pt x="796" y="117"/>
                </a:lnTo>
                <a:lnTo>
                  <a:pt x="794" y="117"/>
                </a:lnTo>
                <a:lnTo>
                  <a:pt x="767" y="126"/>
                </a:lnTo>
                <a:lnTo>
                  <a:pt x="748" y="130"/>
                </a:lnTo>
                <a:lnTo>
                  <a:pt x="748" y="132"/>
                </a:lnTo>
                <a:lnTo>
                  <a:pt x="745" y="132"/>
                </a:lnTo>
                <a:lnTo>
                  <a:pt x="743" y="132"/>
                </a:lnTo>
                <a:lnTo>
                  <a:pt x="741" y="134"/>
                </a:lnTo>
                <a:lnTo>
                  <a:pt x="741" y="136"/>
                </a:lnTo>
                <a:lnTo>
                  <a:pt x="741" y="138"/>
                </a:lnTo>
                <a:lnTo>
                  <a:pt x="741" y="140"/>
                </a:lnTo>
                <a:lnTo>
                  <a:pt x="741" y="143"/>
                </a:lnTo>
                <a:lnTo>
                  <a:pt x="739" y="145"/>
                </a:lnTo>
                <a:lnTo>
                  <a:pt x="737" y="147"/>
                </a:lnTo>
                <a:lnTo>
                  <a:pt x="735" y="149"/>
                </a:lnTo>
                <a:lnTo>
                  <a:pt x="733" y="149"/>
                </a:lnTo>
                <a:lnTo>
                  <a:pt x="730" y="151"/>
                </a:lnTo>
                <a:lnTo>
                  <a:pt x="728" y="153"/>
                </a:lnTo>
                <a:lnTo>
                  <a:pt x="726" y="153"/>
                </a:lnTo>
                <a:lnTo>
                  <a:pt x="724" y="155"/>
                </a:lnTo>
                <a:lnTo>
                  <a:pt x="724" y="157"/>
                </a:lnTo>
                <a:lnTo>
                  <a:pt x="724" y="160"/>
                </a:lnTo>
                <a:lnTo>
                  <a:pt x="726" y="160"/>
                </a:lnTo>
                <a:lnTo>
                  <a:pt x="722" y="162"/>
                </a:lnTo>
                <a:lnTo>
                  <a:pt x="718" y="164"/>
                </a:lnTo>
                <a:lnTo>
                  <a:pt x="713" y="166"/>
                </a:lnTo>
                <a:lnTo>
                  <a:pt x="707" y="166"/>
                </a:lnTo>
                <a:lnTo>
                  <a:pt x="703" y="166"/>
                </a:lnTo>
                <a:lnTo>
                  <a:pt x="699" y="168"/>
                </a:lnTo>
                <a:lnTo>
                  <a:pt x="696" y="168"/>
                </a:lnTo>
                <a:lnTo>
                  <a:pt x="694" y="170"/>
                </a:lnTo>
                <a:lnTo>
                  <a:pt x="692" y="172"/>
                </a:lnTo>
                <a:lnTo>
                  <a:pt x="692" y="174"/>
                </a:lnTo>
                <a:lnTo>
                  <a:pt x="692" y="177"/>
                </a:lnTo>
                <a:lnTo>
                  <a:pt x="690" y="177"/>
                </a:lnTo>
                <a:lnTo>
                  <a:pt x="690" y="179"/>
                </a:lnTo>
                <a:lnTo>
                  <a:pt x="688" y="181"/>
                </a:lnTo>
                <a:lnTo>
                  <a:pt x="688" y="183"/>
                </a:lnTo>
                <a:lnTo>
                  <a:pt x="686" y="183"/>
                </a:lnTo>
                <a:lnTo>
                  <a:pt x="686" y="185"/>
                </a:lnTo>
                <a:lnTo>
                  <a:pt x="684" y="187"/>
                </a:lnTo>
                <a:lnTo>
                  <a:pt x="681" y="187"/>
                </a:lnTo>
                <a:lnTo>
                  <a:pt x="679" y="189"/>
                </a:lnTo>
                <a:lnTo>
                  <a:pt x="677" y="191"/>
                </a:lnTo>
                <a:lnTo>
                  <a:pt x="675" y="191"/>
                </a:lnTo>
                <a:lnTo>
                  <a:pt x="673" y="194"/>
                </a:lnTo>
                <a:lnTo>
                  <a:pt x="671" y="194"/>
                </a:lnTo>
                <a:lnTo>
                  <a:pt x="667" y="196"/>
                </a:lnTo>
                <a:lnTo>
                  <a:pt x="664" y="196"/>
                </a:lnTo>
                <a:lnTo>
                  <a:pt x="660" y="198"/>
                </a:lnTo>
                <a:lnTo>
                  <a:pt x="658" y="198"/>
                </a:lnTo>
                <a:lnTo>
                  <a:pt x="654" y="200"/>
                </a:lnTo>
                <a:lnTo>
                  <a:pt x="652" y="202"/>
                </a:lnTo>
                <a:lnTo>
                  <a:pt x="647" y="204"/>
                </a:lnTo>
                <a:lnTo>
                  <a:pt x="645" y="206"/>
                </a:lnTo>
                <a:lnTo>
                  <a:pt x="645" y="208"/>
                </a:lnTo>
                <a:lnTo>
                  <a:pt x="643" y="208"/>
                </a:lnTo>
                <a:lnTo>
                  <a:pt x="641" y="208"/>
                </a:lnTo>
                <a:lnTo>
                  <a:pt x="639" y="208"/>
                </a:lnTo>
                <a:lnTo>
                  <a:pt x="637" y="208"/>
                </a:lnTo>
                <a:lnTo>
                  <a:pt x="637" y="206"/>
                </a:lnTo>
                <a:lnTo>
                  <a:pt x="635" y="206"/>
                </a:lnTo>
                <a:lnTo>
                  <a:pt x="635" y="204"/>
                </a:lnTo>
                <a:lnTo>
                  <a:pt x="635" y="202"/>
                </a:lnTo>
                <a:lnTo>
                  <a:pt x="637" y="200"/>
                </a:lnTo>
                <a:lnTo>
                  <a:pt x="637" y="198"/>
                </a:lnTo>
                <a:lnTo>
                  <a:pt x="639" y="196"/>
                </a:lnTo>
                <a:lnTo>
                  <a:pt x="641" y="191"/>
                </a:lnTo>
                <a:lnTo>
                  <a:pt x="641" y="189"/>
                </a:lnTo>
                <a:lnTo>
                  <a:pt x="643" y="187"/>
                </a:lnTo>
                <a:lnTo>
                  <a:pt x="643" y="185"/>
                </a:lnTo>
                <a:lnTo>
                  <a:pt x="643" y="181"/>
                </a:lnTo>
                <a:lnTo>
                  <a:pt x="643" y="179"/>
                </a:lnTo>
                <a:lnTo>
                  <a:pt x="645" y="179"/>
                </a:lnTo>
                <a:lnTo>
                  <a:pt x="643" y="172"/>
                </a:lnTo>
                <a:lnTo>
                  <a:pt x="641" y="164"/>
                </a:lnTo>
                <a:lnTo>
                  <a:pt x="639" y="157"/>
                </a:lnTo>
                <a:lnTo>
                  <a:pt x="637" y="149"/>
                </a:lnTo>
                <a:lnTo>
                  <a:pt x="633" y="143"/>
                </a:lnTo>
                <a:lnTo>
                  <a:pt x="628" y="138"/>
                </a:lnTo>
                <a:lnTo>
                  <a:pt x="620" y="136"/>
                </a:lnTo>
                <a:lnTo>
                  <a:pt x="611" y="134"/>
                </a:lnTo>
                <a:lnTo>
                  <a:pt x="609" y="134"/>
                </a:lnTo>
                <a:lnTo>
                  <a:pt x="609" y="132"/>
                </a:lnTo>
                <a:lnTo>
                  <a:pt x="609" y="130"/>
                </a:lnTo>
                <a:lnTo>
                  <a:pt x="609" y="128"/>
                </a:lnTo>
                <a:lnTo>
                  <a:pt x="607" y="128"/>
                </a:lnTo>
                <a:lnTo>
                  <a:pt x="605" y="128"/>
                </a:lnTo>
                <a:lnTo>
                  <a:pt x="607" y="126"/>
                </a:lnTo>
                <a:lnTo>
                  <a:pt x="605" y="121"/>
                </a:lnTo>
                <a:lnTo>
                  <a:pt x="603" y="119"/>
                </a:lnTo>
                <a:lnTo>
                  <a:pt x="601" y="117"/>
                </a:lnTo>
                <a:lnTo>
                  <a:pt x="598" y="117"/>
                </a:lnTo>
                <a:lnTo>
                  <a:pt x="596" y="115"/>
                </a:lnTo>
                <a:lnTo>
                  <a:pt x="592" y="113"/>
                </a:lnTo>
                <a:lnTo>
                  <a:pt x="590" y="113"/>
                </a:lnTo>
                <a:lnTo>
                  <a:pt x="586" y="109"/>
                </a:lnTo>
                <a:lnTo>
                  <a:pt x="579" y="106"/>
                </a:lnTo>
                <a:lnTo>
                  <a:pt x="575" y="104"/>
                </a:lnTo>
                <a:lnTo>
                  <a:pt x="571" y="102"/>
                </a:lnTo>
                <a:lnTo>
                  <a:pt x="564" y="100"/>
                </a:lnTo>
                <a:lnTo>
                  <a:pt x="560" y="98"/>
                </a:lnTo>
                <a:lnTo>
                  <a:pt x="554" y="96"/>
                </a:lnTo>
                <a:lnTo>
                  <a:pt x="547" y="94"/>
                </a:lnTo>
                <a:lnTo>
                  <a:pt x="545" y="94"/>
                </a:lnTo>
                <a:lnTo>
                  <a:pt x="543" y="94"/>
                </a:lnTo>
                <a:lnTo>
                  <a:pt x="541" y="94"/>
                </a:lnTo>
                <a:lnTo>
                  <a:pt x="541" y="96"/>
                </a:lnTo>
                <a:lnTo>
                  <a:pt x="539" y="96"/>
                </a:lnTo>
                <a:lnTo>
                  <a:pt x="537" y="96"/>
                </a:lnTo>
                <a:lnTo>
                  <a:pt x="537" y="98"/>
                </a:lnTo>
                <a:lnTo>
                  <a:pt x="532" y="100"/>
                </a:lnTo>
                <a:lnTo>
                  <a:pt x="537" y="98"/>
                </a:lnTo>
                <a:lnTo>
                  <a:pt x="532" y="100"/>
                </a:lnTo>
                <a:lnTo>
                  <a:pt x="530" y="100"/>
                </a:lnTo>
                <a:lnTo>
                  <a:pt x="526" y="100"/>
                </a:lnTo>
                <a:lnTo>
                  <a:pt x="524" y="100"/>
                </a:lnTo>
                <a:lnTo>
                  <a:pt x="520" y="98"/>
                </a:lnTo>
                <a:lnTo>
                  <a:pt x="518" y="98"/>
                </a:lnTo>
                <a:lnTo>
                  <a:pt x="513" y="98"/>
                </a:lnTo>
                <a:lnTo>
                  <a:pt x="511" y="100"/>
                </a:lnTo>
                <a:lnTo>
                  <a:pt x="509" y="100"/>
                </a:lnTo>
                <a:lnTo>
                  <a:pt x="509" y="98"/>
                </a:lnTo>
                <a:lnTo>
                  <a:pt x="509" y="96"/>
                </a:lnTo>
                <a:lnTo>
                  <a:pt x="507" y="96"/>
                </a:lnTo>
                <a:lnTo>
                  <a:pt x="505" y="96"/>
                </a:lnTo>
                <a:lnTo>
                  <a:pt x="503" y="96"/>
                </a:lnTo>
                <a:lnTo>
                  <a:pt x="500" y="98"/>
                </a:lnTo>
                <a:lnTo>
                  <a:pt x="498" y="96"/>
                </a:lnTo>
                <a:lnTo>
                  <a:pt x="496" y="94"/>
                </a:lnTo>
                <a:lnTo>
                  <a:pt x="494" y="94"/>
                </a:lnTo>
                <a:lnTo>
                  <a:pt x="492" y="92"/>
                </a:lnTo>
                <a:lnTo>
                  <a:pt x="488" y="92"/>
                </a:lnTo>
                <a:lnTo>
                  <a:pt x="486" y="89"/>
                </a:lnTo>
                <a:lnTo>
                  <a:pt x="483" y="89"/>
                </a:lnTo>
                <a:lnTo>
                  <a:pt x="479" y="89"/>
                </a:lnTo>
                <a:lnTo>
                  <a:pt x="477" y="89"/>
                </a:lnTo>
                <a:lnTo>
                  <a:pt x="477" y="92"/>
                </a:lnTo>
                <a:lnTo>
                  <a:pt x="477" y="94"/>
                </a:lnTo>
                <a:lnTo>
                  <a:pt x="475" y="92"/>
                </a:lnTo>
                <a:lnTo>
                  <a:pt x="473" y="92"/>
                </a:lnTo>
                <a:lnTo>
                  <a:pt x="471" y="89"/>
                </a:lnTo>
                <a:lnTo>
                  <a:pt x="469" y="89"/>
                </a:lnTo>
                <a:lnTo>
                  <a:pt x="469" y="87"/>
                </a:lnTo>
                <a:lnTo>
                  <a:pt x="466" y="87"/>
                </a:lnTo>
                <a:lnTo>
                  <a:pt x="464" y="87"/>
                </a:lnTo>
                <a:lnTo>
                  <a:pt x="464" y="85"/>
                </a:lnTo>
                <a:lnTo>
                  <a:pt x="464" y="81"/>
                </a:lnTo>
                <a:lnTo>
                  <a:pt x="460" y="74"/>
                </a:lnTo>
                <a:lnTo>
                  <a:pt x="456" y="74"/>
                </a:lnTo>
                <a:lnTo>
                  <a:pt x="454" y="79"/>
                </a:lnTo>
                <a:lnTo>
                  <a:pt x="434" y="79"/>
                </a:lnTo>
                <a:lnTo>
                  <a:pt x="434" y="77"/>
                </a:lnTo>
                <a:lnTo>
                  <a:pt x="341" y="66"/>
                </a:lnTo>
                <a:lnTo>
                  <a:pt x="185" y="30"/>
                </a:lnTo>
                <a:lnTo>
                  <a:pt x="173" y="28"/>
                </a:lnTo>
              </a:path>
            </a:pathLst>
          </a:custGeom>
          <a:gradFill rotWithShape="1">
            <a:gsLst>
              <a:gs pos="0">
                <a:srgbClr val="C0C0C0">
                  <a:gamma/>
                  <a:shade val="46275"/>
                  <a:invGamma/>
                </a:srgbClr>
              </a:gs>
              <a:gs pos="100000">
                <a:srgbClr val="C0C0C0"/>
              </a:gs>
            </a:gsLst>
            <a:lin ang="0" scaled="1"/>
          </a:gradFill>
          <a:ln w="9525" cap="rnd">
            <a:noFill/>
            <a:round/>
            <a:headEnd/>
            <a:tailEnd/>
          </a:ln>
          <a:effectLst/>
        </p:spPr>
        <p:txBody>
          <a:bodyPr/>
          <a:lstStyle/>
          <a:p>
            <a:endParaRPr lang="en-US"/>
          </a:p>
        </p:txBody>
      </p:sp>
      <p:sp>
        <p:nvSpPr>
          <p:cNvPr id="39562" name="Freeform 650"/>
          <p:cNvSpPr>
            <a:spLocks/>
          </p:cNvSpPr>
          <p:nvPr/>
        </p:nvSpPr>
        <p:spPr bwMode="auto">
          <a:xfrm>
            <a:off x="1838325" y="1908175"/>
            <a:ext cx="149225" cy="66675"/>
          </a:xfrm>
          <a:custGeom>
            <a:avLst/>
            <a:gdLst/>
            <a:ahLst/>
            <a:cxnLst>
              <a:cxn ang="0">
                <a:pos x="6" y="8"/>
              </a:cxn>
              <a:cxn ang="0">
                <a:pos x="2" y="8"/>
              </a:cxn>
              <a:cxn ang="0">
                <a:pos x="74" y="36"/>
              </a:cxn>
              <a:cxn ang="0">
                <a:pos x="79" y="27"/>
              </a:cxn>
              <a:cxn ang="0">
                <a:pos x="4" y="0"/>
              </a:cxn>
              <a:cxn ang="0">
                <a:pos x="0" y="2"/>
              </a:cxn>
              <a:cxn ang="0">
                <a:pos x="4" y="0"/>
              </a:cxn>
              <a:cxn ang="0">
                <a:pos x="2" y="0"/>
              </a:cxn>
              <a:cxn ang="0">
                <a:pos x="0" y="2"/>
              </a:cxn>
              <a:cxn ang="0">
                <a:pos x="6" y="8"/>
              </a:cxn>
            </a:cxnLst>
            <a:rect l="0" t="0" r="r" b="b"/>
            <a:pathLst>
              <a:path w="80" h="37">
                <a:moveTo>
                  <a:pt x="6" y="8"/>
                </a:moveTo>
                <a:lnTo>
                  <a:pt x="2" y="8"/>
                </a:lnTo>
                <a:lnTo>
                  <a:pt x="74" y="36"/>
                </a:lnTo>
                <a:lnTo>
                  <a:pt x="79" y="27"/>
                </a:lnTo>
                <a:lnTo>
                  <a:pt x="4" y="0"/>
                </a:lnTo>
                <a:lnTo>
                  <a:pt x="0" y="2"/>
                </a:lnTo>
                <a:lnTo>
                  <a:pt x="4" y="0"/>
                </a:lnTo>
                <a:lnTo>
                  <a:pt x="2" y="0"/>
                </a:lnTo>
                <a:lnTo>
                  <a:pt x="0" y="2"/>
                </a:lnTo>
                <a:lnTo>
                  <a:pt x="6" y="8"/>
                </a:lnTo>
              </a:path>
            </a:pathLst>
          </a:custGeom>
          <a:solidFill>
            <a:srgbClr val="000000"/>
          </a:solidFill>
          <a:ln w="9525" cap="rnd">
            <a:noFill/>
            <a:round/>
            <a:headEnd/>
            <a:tailEnd/>
          </a:ln>
          <a:effectLst/>
        </p:spPr>
        <p:txBody>
          <a:bodyPr/>
          <a:lstStyle/>
          <a:p>
            <a:endParaRPr lang="en-US"/>
          </a:p>
        </p:txBody>
      </p:sp>
      <p:sp>
        <p:nvSpPr>
          <p:cNvPr id="39563" name="Freeform 651"/>
          <p:cNvSpPr>
            <a:spLocks/>
          </p:cNvSpPr>
          <p:nvPr/>
        </p:nvSpPr>
        <p:spPr bwMode="auto">
          <a:xfrm>
            <a:off x="1830388" y="1911350"/>
            <a:ext cx="31750" cy="30163"/>
          </a:xfrm>
          <a:custGeom>
            <a:avLst/>
            <a:gdLst/>
            <a:ahLst/>
            <a:cxnLst>
              <a:cxn ang="0">
                <a:pos x="3" y="4"/>
              </a:cxn>
              <a:cxn ang="0">
                <a:pos x="6" y="13"/>
              </a:cxn>
              <a:cxn ang="0">
                <a:pos x="9" y="13"/>
              </a:cxn>
              <a:cxn ang="0">
                <a:pos x="9" y="9"/>
              </a:cxn>
              <a:cxn ang="0">
                <a:pos x="12" y="9"/>
              </a:cxn>
              <a:cxn ang="0">
                <a:pos x="12" y="7"/>
              </a:cxn>
              <a:cxn ang="0">
                <a:pos x="16" y="7"/>
              </a:cxn>
              <a:cxn ang="0">
                <a:pos x="6" y="0"/>
              </a:cxn>
              <a:cxn ang="0">
                <a:pos x="3" y="2"/>
              </a:cxn>
              <a:cxn ang="0">
                <a:pos x="0" y="4"/>
              </a:cxn>
              <a:cxn ang="0">
                <a:pos x="3" y="16"/>
              </a:cxn>
              <a:cxn ang="0">
                <a:pos x="3" y="4"/>
              </a:cxn>
            </a:cxnLst>
            <a:rect l="0" t="0" r="r" b="b"/>
            <a:pathLst>
              <a:path w="17" h="17">
                <a:moveTo>
                  <a:pt x="3" y="4"/>
                </a:moveTo>
                <a:lnTo>
                  <a:pt x="6" y="13"/>
                </a:lnTo>
                <a:lnTo>
                  <a:pt x="9" y="13"/>
                </a:lnTo>
                <a:lnTo>
                  <a:pt x="9" y="9"/>
                </a:lnTo>
                <a:lnTo>
                  <a:pt x="12" y="9"/>
                </a:lnTo>
                <a:lnTo>
                  <a:pt x="12" y="7"/>
                </a:lnTo>
                <a:lnTo>
                  <a:pt x="16" y="7"/>
                </a:lnTo>
                <a:lnTo>
                  <a:pt x="6" y="0"/>
                </a:lnTo>
                <a:lnTo>
                  <a:pt x="3" y="2"/>
                </a:lnTo>
                <a:lnTo>
                  <a:pt x="0" y="4"/>
                </a:lnTo>
                <a:lnTo>
                  <a:pt x="3" y="16"/>
                </a:lnTo>
                <a:lnTo>
                  <a:pt x="3" y="4"/>
                </a:lnTo>
              </a:path>
            </a:pathLst>
          </a:custGeom>
          <a:solidFill>
            <a:srgbClr val="000000"/>
          </a:solidFill>
          <a:ln w="9525" cap="rnd">
            <a:noFill/>
            <a:round/>
            <a:headEnd/>
            <a:tailEnd/>
          </a:ln>
          <a:effectLst/>
        </p:spPr>
        <p:txBody>
          <a:bodyPr/>
          <a:lstStyle/>
          <a:p>
            <a:endParaRPr lang="en-US"/>
          </a:p>
        </p:txBody>
      </p:sp>
      <p:sp>
        <p:nvSpPr>
          <p:cNvPr id="39564" name="Freeform 652"/>
          <p:cNvSpPr>
            <a:spLocks/>
          </p:cNvSpPr>
          <p:nvPr/>
        </p:nvSpPr>
        <p:spPr bwMode="auto">
          <a:xfrm>
            <a:off x="1835150" y="1919288"/>
            <a:ext cx="31750" cy="30162"/>
          </a:xfrm>
          <a:custGeom>
            <a:avLst/>
            <a:gdLst/>
            <a:ahLst/>
            <a:cxnLst>
              <a:cxn ang="0">
                <a:pos x="16" y="7"/>
              </a:cxn>
              <a:cxn ang="0">
                <a:pos x="16" y="3"/>
              </a:cxn>
              <a:cxn ang="0">
                <a:pos x="12" y="3"/>
              </a:cxn>
              <a:cxn ang="0">
                <a:pos x="12" y="0"/>
              </a:cxn>
              <a:cxn ang="0">
                <a:pos x="8" y="0"/>
              </a:cxn>
              <a:cxn ang="0">
                <a:pos x="4" y="0"/>
              </a:cxn>
              <a:cxn ang="0">
                <a:pos x="0" y="0"/>
              </a:cxn>
              <a:cxn ang="0">
                <a:pos x="0" y="16"/>
              </a:cxn>
              <a:cxn ang="0">
                <a:pos x="0" y="12"/>
              </a:cxn>
              <a:cxn ang="0">
                <a:pos x="16" y="7"/>
              </a:cxn>
            </a:cxnLst>
            <a:rect l="0" t="0" r="r" b="b"/>
            <a:pathLst>
              <a:path w="17" h="17">
                <a:moveTo>
                  <a:pt x="16" y="7"/>
                </a:moveTo>
                <a:lnTo>
                  <a:pt x="16" y="3"/>
                </a:lnTo>
                <a:lnTo>
                  <a:pt x="12" y="3"/>
                </a:lnTo>
                <a:lnTo>
                  <a:pt x="12" y="0"/>
                </a:lnTo>
                <a:lnTo>
                  <a:pt x="8" y="0"/>
                </a:lnTo>
                <a:lnTo>
                  <a:pt x="4" y="0"/>
                </a:lnTo>
                <a:lnTo>
                  <a:pt x="0" y="0"/>
                </a:lnTo>
                <a:lnTo>
                  <a:pt x="0" y="16"/>
                </a:lnTo>
                <a:lnTo>
                  <a:pt x="0" y="12"/>
                </a:lnTo>
                <a:lnTo>
                  <a:pt x="16" y="7"/>
                </a:lnTo>
              </a:path>
            </a:pathLst>
          </a:custGeom>
          <a:solidFill>
            <a:srgbClr val="000000"/>
          </a:solidFill>
          <a:ln w="9525" cap="rnd">
            <a:noFill/>
            <a:round/>
            <a:headEnd/>
            <a:tailEnd/>
          </a:ln>
          <a:effectLst/>
        </p:spPr>
        <p:txBody>
          <a:bodyPr/>
          <a:lstStyle/>
          <a:p>
            <a:endParaRPr lang="en-US"/>
          </a:p>
        </p:txBody>
      </p:sp>
      <p:sp>
        <p:nvSpPr>
          <p:cNvPr id="39565" name="Freeform 653"/>
          <p:cNvSpPr>
            <a:spLocks/>
          </p:cNvSpPr>
          <p:nvPr/>
        </p:nvSpPr>
        <p:spPr bwMode="auto">
          <a:xfrm>
            <a:off x="1835150" y="1925638"/>
            <a:ext cx="31750" cy="31750"/>
          </a:xfrm>
          <a:custGeom>
            <a:avLst/>
            <a:gdLst/>
            <a:ahLst/>
            <a:cxnLst>
              <a:cxn ang="0">
                <a:pos x="16" y="16"/>
              </a:cxn>
              <a:cxn ang="0">
                <a:pos x="12" y="16"/>
              </a:cxn>
              <a:cxn ang="0">
                <a:pos x="16" y="16"/>
              </a:cxn>
              <a:cxn ang="0">
                <a:pos x="16" y="12"/>
              </a:cxn>
              <a:cxn ang="0">
                <a:pos x="16" y="8"/>
              </a:cxn>
              <a:cxn ang="0">
                <a:pos x="16" y="5"/>
              </a:cxn>
              <a:cxn ang="0">
                <a:pos x="16" y="0"/>
              </a:cxn>
              <a:cxn ang="0">
                <a:pos x="0" y="5"/>
              </a:cxn>
              <a:cxn ang="0">
                <a:pos x="0" y="8"/>
              </a:cxn>
              <a:cxn ang="0">
                <a:pos x="16" y="16"/>
              </a:cxn>
            </a:cxnLst>
            <a:rect l="0" t="0" r="r" b="b"/>
            <a:pathLst>
              <a:path w="17" h="17">
                <a:moveTo>
                  <a:pt x="16" y="16"/>
                </a:moveTo>
                <a:lnTo>
                  <a:pt x="12" y="16"/>
                </a:lnTo>
                <a:lnTo>
                  <a:pt x="16" y="16"/>
                </a:lnTo>
                <a:lnTo>
                  <a:pt x="16" y="12"/>
                </a:lnTo>
                <a:lnTo>
                  <a:pt x="16" y="8"/>
                </a:lnTo>
                <a:lnTo>
                  <a:pt x="16" y="5"/>
                </a:lnTo>
                <a:lnTo>
                  <a:pt x="16" y="0"/>
                </a:lnTo>
                <a:lnTo>
                  <a:pt x="0" y="5"/>
                </a:lnTo>
                <a:lnTo>
                  <a:pt x="0" y="8"/>
                </a:lnTo>
                <a:lnTo>
                  <a:pt x="16" y="16"/>
                </a:lnTo>
              </a:path>
            </a:pathLst>
          </a:custGeom>
          <a:solidFill>
            <a:srgbClr val="000000"/>
          </a:solidFill>
          <a:ln w="9525" cap="rnd">
            <a:noFill/>
            <a:round/>
            <a:headEnd/>
            <a:tailEnd/>
          </a:ln>
          <a:effectLst/>
        </p:spPr>
        <p:txBody>
          <a:bodyPr/>
          <a:lstStyle/>
          <a:p>
            <a:endParaRPr lang="en-US"/>
          </a:p>
        </p:txBody>
      </p:sp>
      <p:sp>
        <p:nvSpPr>
          <p:cNvPr id="39566" name="Freeform 654"/>
          <p:cNvSpPr>
            <a:spLocks/>
          </p:cNvSpPr>
          <p:nvPr/>
        </p:nvSpPr>
        <p:spPr bwMode="auto">
          <a:xfrm>
            <a:off x="1825625" y="1931988"/>
            <a:ext cx="31750" cy="30162"/>
          </a:xfrm>
          <a:custGeom>
            <a:avLst/>
            <a:gdLst/>
            <a:ahLst/>
            <a:cxnLst>
              <a:cxn ang="0">
                <a:pos x="11" y="12"/>
              </a:cxn>
              <a:cxn ang="0">
                <a:pos x="11" y="16"/>
              </a:cxn>
              <a:cxn ang="0">
                <a:pos x="13" y="16"/>
              </a:cxn>
              <a:cxn ang="0">
                <a:pos x="13" y="12"/>
              </a:cxn>
              <a:cxn ang="0">
                <a:pos x="16" y="12"/>
              </a:cxn>
              <a:cxn ang="0">
                <a:pos x="6" y="4"/>
              </a:cxn>
              <a:cxn ang="0">
                <a:pos x="6" y="0"/>
              </a:cxn>
              <a:cxn ang="0">
                <a:pos x="6" y="4"/>
              </a:cxn>
              <a:cxn ang="0">
                <a:pos x="3" y="4"/>
              </a:cxn>
              <a:cxn ang="0">
                <a:pos x="0" y="8"/>
              </a:cxn>
              <a:cxn ang="0">
                <a:pos x="0" y="12"/>
              </a:cxn>
              <a:cxn ang="0">
                <a:pos x="0" y="8"/>
              </a:cxn>
              <a:cxn ang="0">
                <a:pos x="11" y="12"/>
              </a:cxn>
            </a:cxnLst>
            <a:rect l="0" t="0" r="r" b="b"/>
            <a:pathLst>
              <a:path w="17" h="17">
                <a:moveTo>
                  <a:pt x="11" y="12"/>
                </a:moveTo>
                <a:lnTo>
                  <a:pt x="11" y="16"/>
                </a:lnTo>
                <a:lnTo>
                  <a:pt x="13" y="16"/>
                </a:lnTo>
                <a:lnTo>
                  <a:pt x="13" y="12"/>
                </a:lnTo>
                <a:lnTo>
                  <a:pt x="16" y="12"/>
                </a:lnTo>
                <a:lnTo>
                  <a:pt x="6" y="4"/>
                </a:lnTo>
                <a:lnTo>
                  <a:pt x="6" y="0"/>
                </a:lnTo>
                <a:lnTo>
                  <a:pt x="6" y="4"/>
                </a:lnTo>
                <a:lnTo>
                  <a:pt x="3" y="4"/>
                </a:lnTo>
                <a:lnTo>
                  <a:pt x="0" y="8"/>
                </a:lnTo>
                <a:lnTo>
                  <a:pt x="0" y="12"/>
                </a:lnTo>
                <a:lnTo>
                  <a:pt x="0" y="8"/>
                </a:lnTo>
                <a:lnTo>
                  <a:pt x="11" y="12"/>
                </a:lnTo>
              </a:path>
            </a:pathLst>
          </a:custGeom>
          <a:solidFill>
            <a:srgbClr val="000000"/>
          </a:solidFill>
          <a:ln w="9525" cap="rnd">
            <a:noFill/>
            <a:round/>
            <a:headEnd/>
            <a:tailEnd/>
          </a:ln>
          <a:effectLst/>
        </p:spPr>
        <p:txBody>
          <a:bodyPr/>
          <a:lstStyle/>
          <a:p>
            <a:endParaRPr lang="en-US"/>
          </a:p>
        </p:txBody>
      </p:sp>
      <p:sp>
        <p:nvSpPr>
          <p:cNvPr id="39567" name="Freeform 655"/>
          <p:cNvSpPr>
            <a:spLocks/>
          </p:cNvSpPr>
          <p:nvPr/>
        </p:nvSpPr>
        <p:spPr bwMode="auto">
          <a:xfrm>
            <a:off x="1779588" y="1922463"/>
            <a:ext cx="47625" cy="41275"/>
          </a:xfrm>
          <a:custGeom>
            <a:avLst/>
            <a:gdLst/>
            <a:ahLst/>
            <a:cxnLst>
              <a:cxn ang="0">
                <a:pos x="4" y="11"/>
              </a:cxn>
              <a:cxn ang="0">
                <a:pos x="6" y="11"/>
              </a:cxn>
              <a:cxn ang="0">
                <a:pos x="8" y="13"/>
              </a:cxn>
              <a:cxn ang="0">
                <a:pos x="11" y="13"/>
              </a:cxn>
              <a:cxn ang="0">
                <a:pos x="11" y="15"/>
              </a:cxn>
              <a:cxn ang="0">
                <a:pos x="13" y="15"/>
              </a:cxn>
              <a:cxn ang="0">
                <a:pos x="13" y="17"/>
              </a:cxn>
              <a:cxn ang="0">
                <a:pos x="15" y="17"/>
              </a:cxn>
              <a:cxn ang="0">
                <a:pos x="17" y="19"/>
              </a:cxn>
              <a:cxn ang="0">
                <a:pos x="19" y="19"/>
              </a:cxn>
              <a:cxn ang="0">
                <a:pos x="19" y="22"/>
              </a:cxn>
              <a:cxn ang="0">
                <a:pos x="21" y="22"/>
              </a:cxn>
              <a:cxn ang="0">
                <a:pos x="23" y="22"/>
              </a:cxn>
              <a:cxn ang="0">
                <a:pos x="25" y="13"/>
              </a:cxn>
              <a:cxn ang="0">
                <a:pos x="23" y="13"/>
              </a:cxn>
              <a:cxn ang="0">
                <a:pos x="23" y="11"/>
              </a:cxn>
              <a:cxn ang="0">
                <a:pos x="21" y="11"/>
              </a:cxn>
              <a:cxn ang="0">
                <a:pos x="19" y="11"/>
              </a:cxn>
              <a:cxn ang="0">
                <a:pos x="19" y="9"/>
              </a:cxn>
              <a:cxn ang="0">
                <a:pos x="17" y="9"/>
              </a:cxn>
              <a:cxn ang="0">
                <a:pos x="17" y="7"/>
              </a:cxn>
              <a:cxn ang="0">
                <a:pos x="15" y="7"/>
              </a:cxn>
              <a:cxn ang="0">
                <a:pos x="15" y="5"/>
              </a:cxn>
              <a:cxn ang="0">
                <a:pos x="13" y="5"/>
              </a:cxn>
              <a:cxn ang="0">
                <a:pos x="11" y="2"/>
              </a:cxn>
              <a:cxn ang="0">
                <a:pos x="8" y="2"/>
              </a:cxn>
              <a:cxn ang="0">
                <a:pos x="6" y="2"/>
              </a:cxn>
              <a:cxn ang="0">
                <a:pos x="4" y="0"/>
              </a:cxn>
              <a:cxn ang="0">
                <a:pos x="2" y="2"/>
              </a:cxn>
              <a:cxn ang="0">
                <a:pos x="0" y="2"/>
              </a:cxn>
              <a:cxn ang="0">
                <a:pos x="4" y="11"/>
              </a:cxn>
            </a:cxnLst>
            <a:rect l="0" t="0" r="r" b="b"/>
            <a:pathLst>
              <a:path w="26" h="23">
                <a:moveTo>
                  <a:pt x="4" y="11"/>
                </a:moveTo>
                <a:lnTo>
                  <a:pt x="6" y="11"/>
                </a:lnTo>
                <a:lnTo>
                  <a:pt x="8" y="13"/>
                </a:lnTo>
                <a:lnTo>
                  <a:pt x="11" y="13"/>
                </a:lnTo>
                <a:lnTo>
                  <a:pt x="11" y="15"/>
                </a:lnTo>
                <a:lnTo>
                  <a:pt x="13" y="15"/>
                </a:lnTo>
                <a:lnTo>
                  <a:pt x="13" y="17"/>
                </a:lnTo>
                <a:lnTo>
                  <a:pt x="15" y="17"/>
                </a:lnTo>
                <a:lnTo>
                  <a:pt x="17" y="19"/>
                </a:lnTo>
                <a:lnTo>
                  <a:pt x="19" y="19"/>
                </a:lnTo>
                <a:lnTo>
                  <a:pt x="19" y="22"/>
                </a:lnTo>
                <a:lnTo>
                  <a:pt x="21" y="22"/>
                </a:lnTo>
                <a:lnTo>
                  <a:pt x="23" y="22"/>
                </a:lnTo>
                <a:lnTo>
                  <a:pt x="25" y="13"/>
                </a:lnTo>
                <a:lnTo>
                  <a:pt x="23" y="13"/>
                </a:lnTo>
                <a:lnTo>
                  <a:pt x="23" y="11"/>
                </a:lnTo>
                <a:lnTo>
                  <a:pt x="21" y="11"/>
                </a:lnTo>
                <a:lnTo>
                  <a:pt x="19" y="11"/>
                </a:lnTo>
                <a:lnTo>
                  <a:pt x="19" y="9"/>
                </a:lnTo>
                <a:lnTo>
                  <a:pt x="17" y="9"/>
                </a:lnTo>
                <a:lnTo>
                  <a:pt x="17" y="7"/>
                </a:lnTo>
                <a:lnTo>
                  <a:pt x="15" y="7"/>
                </a:lnTo>
                <a:lnTo>
                  <a:pt x="15" y="5"/>
                </a:lnTo>
                <a:lnTo>
                  <a:pt x="13" y="5"/>
                </a:lnTo>
                <a:lnTo>
                  <a:pt x="11" y="2"/>
                </a:lnTo>
                <a:lnTo>
                  <a:pt x="8" y="2"/>
                </a:lnTo>
                <a:lnTo>
                  <a:pt x="6" y="2"/>
                </a:lnTo>
                <a:lnTo>
                  <a:pt x="4" y="0"/>
                </a:lnTo>
                <a:lnTo>
                  <a:pt x="2" y="2"/>
                </a:lnTo>
                <a:lnTo>
                  <a:pt x="0" y="2"/>
                </a:lnTo>
                <a:lnTo>
                  <a:pt x="4" y="11"/>
                </a:lnTo>
              </a:path>
            </a:pathLst>
          </a:custGeom>
          <a:solidFill>
            <a:srgbClr val="000000"/>
          </a:solidFill>
          <a:ln w="9525" cap="rnd">
            <a:noFill/>
            <a:round/>
            <a:headEnd/>
            <a:tailEnd/>
          </a:ln>
          <a:effectLst/>
        </p:spPr>
        <p:txBody>
          <a:bodyPr/>
          <a:lstStyle/>
          <a:p>
            <a:endParaRPr lang="en-US"/>
          </a:p>
        </p:txBody>
      </p:sp>
      <p:sp>
        <p:nvSpPr>
          <p:cNvPr id="39568" name="Freeform 656"/>
          <p:cNvSpPr>
            <a:spLocks/>
          </p:cNvSpPr>
          <p:nvPr/>
        </p:nvSpPr>
        <p:spPr bwMode="auto">
          <a:xfrm>
            <a:off x="1762125" y="1925638"/>
            <a:ext cx="31750" cy="60325"/>
          </a:xfrm>
          <a:custGeom>
            <a:avLst/>
            <a:gdLst/>
            <a:ahLst/>
            <a:cxnLst>
              <a:cxn ang="0">
                <a:pos x="11" y="30"/>
              </a:cxn>
              <a:cxn ang="0">
                <a:pos x="11" y="32"/>
              </a:cxn>
              <a:cxn ang="0">
                <a:pos x="11" y="30"/>
              </a:cxn>
              <a:cxn ang="0">
                <a:pos x="11" y="28"/>
              </a:cxn>
              <a:cxn ang="0">
                <a:pos x="13" y="28"/>
              </a:cxn>
              <a:cxn ang="0">
                <a:pos x="13" y="26"/>
              </a:cxn>
              <a:cxn ang="0">
                <a:pos x="13" y="24"/>
              </a:cxn>
              <a:cxn ang="0">
                <a:pos x="13" y="22"/>
              </a:cxn>
              <a:cxn ang="0">
                <a:pos x="13" y="20"/>
              </a:cxn>
              <a:cxn ang="0">
                <a:pos x="13" y="17"/>
              </a:cxn>
              <a:cxn ang="0">
                <a:pos x="13" y="15"/>
              </a:cxn>
              <a:cxn ang="0">
                <a:pos x="13" y="13"/>
              </a:cxn>
              <a:cxn ang="0">
                <a:pos x="13" y="11"/>
              </a:cxn>
              <a:cxn ang="0">
                <a:pos x="13" y="9"/>
              </a:cxn>
              <a:cxn ang="0">
                <a:pos x="16" y="9"/>
              </a:cxn>
              <a:cxn ang="0">
                <a:pos x="11" y="0"/>
              </a:cxn>
              <a:cxn ang="0">
                <a:pos x="8" y="3"/>
              </a:cxn>
              <a:cxn ang="0">
                <a:pos x="6" y="3"/>
              </a:cxn>
              <a:cxn ang="0">
                <a:pos x="6" y="5"/>
              </a:cxn>
              <a:cxn ang="0">
                <a:pos x="3" y="5"/>
              </a:cxn>
              <a:cxn ang="0">
                <a:pos x="3" y="7"/>
              </a:cxn>
              <a:cxn ang="0">
                <a:pos x="3" y="9"/>
              </a:cxn>
              <a:cxn ang="0">
                <a:pos x="3" y="11"/>
              </a:cxn>
              <a:cxn ang="0">
                <a:pos x="0" y="11"/>
              </a:cxn>
              <a:cxn ang="0">
                <a:pos x="0" y="13"/>
              </a:cxn>
              <a:cxn ang="0">
                <a:pos x="0" y="15"/>
              </a:cxn>
              <a:cxn ang="0">
                <a:pos x="0" y="17"/>
              </a:cxn>
              <a:cxn ang="0">
                <a:pos x="0" y="20"/>
              </a:cxn>
              <a:cxn ang="0">
                <a:pos x="0" y="22"/>
              </a:cxn>
              <a:cxn ang="0">
                <a:pos x="0" y="24"/>
              </a:cxn>
              <a:cxn ang="0">
                <a:pos x="0" y="26"/>
              </a:cxn>
              <a:cxn ang="0">
                <a:pos x="0" y="28"/>
              </a:cxn>
              <a:cxn ang="0">
                <a:pos x="11" y="30"/>
              </a:cxn>
            </a:cxnLst>
            <a:rect l="0" t="0" r="r" b="b"/>
            <a:pathLst>
              <a:path w="17" h="33">
                <a:moveTo>
                  <a:pt x="11" y="30"/>
                </a:moveTo>
                <a:lnTo>
                  <a:pt x="11" y="32"/>
                </a:lnTo>
                <a:lnTo>
                  <a:pt x="11" y="30"/>
                </a:lnTo>
                <a:lnTo>
                  <a:pt x="11" y="28"/>
                </a:lnTo>
                <a:lnTo>
                  <a:pt x="13" y="28"/>
                </a:lnTo>
                <a:lnTo>
                  <a:pt x="13" y="26"/>
                </a:lnTo>
                <a:lnTo>
                  <a:pt x="13" y="24"/>
                </a:lnTo>
                <a:lnTo>
                  <a:pt x="13" y="22"/>
                </a:lnTo>
                <a:lnTo>
                  <a:pt x="13" y="20"/>
                </a:lnTo>
                <a:lnTo>
                  <a:pt x="13" y="17"/>
                </a:lnTo>
                <a:lnTo>
                  <a:pt x="13" y="15"/>
                </a:lnTo>
                <a:lnTo>
                  <a:pt x="13" y="13"/>
                </a:lnTo>
                <a:lnTo>
                  <a:pt x="13" y="11"/>
                </a:lnTo>
                <a:lnTo>
                  <a:pt x="13" y="9"/>
                </a:lnTo>
                <a:lnTo>
                  <a:pt x="16" y="9"/>
                </a:lnTo>
                <a:lnTo>
                  <a:pt x="11" y="0"/>
                </a:lnTo>
                <a:lnTo>
                  <a:pt x="8" y="3"/>
                </a:lnTo>
                <a:lnTo>
                  <a:pt x="6" y="3"/>
                </a:lnTo>
                <a:lnTo>
                  <a:pt x="6" y="5"/>
                </a:lnTo>
                <a:lnTo>
                  <a:pt x="3" y="5"/>
                </a:lnTo>
                <a:lnTo>
                  <a:pt x="3" y="7"/>
                </a:lnTo>
                <a:lnTo>
                  <a:pt x="3" y="9"/>
                </a:lnTo>
                <a:lnTo>
                  <a:pt x="3" y="11"/>
                </a:lnTo>
                <a:lnTo>
                  <a:pt x="0" y="11"/>
                </a:lnTo>
                <a:lnTo>
                  <a:pt x="0" y="13"/>
                </a:lnTo>
                <a:lnTo>
                  <a:pt x="0" y="15"/>
                </a:lnTo>
                <a:lnTo>
                  <a:pt x="0" y="17"/>
                </a:lnTo>
                <a:lnTo>
                  <a:pt x="0" y="20"/>
                </a:lnTo>
                <a:lnTo>
                  <a:pt x="0" y="22"/>
                </a:lnTo>
                <a:lnTo>
                  <a:pt x="0" y="24"/>
                </a:lnTo>
                <a:lnTo>
                  <a:pt x="0" y="26"/>
                </a:lnTo>
                <a:lnTo>
                  <a:pt x="0" y="28"/>
                </a:lnTo>
                <a:lnTo>
                  <a:pt x="11" y="30"/>
                </a:lnTo>
              </a:path>
            </a:pathLst>
          </a:custGeom>
          <a:solidFill>
            <a:srgbClr val="000000"/>
          </a:solidFill>
          <a:ln w="9525" cap="rnd">
            <a:noFill/>
            <a:round/>
            <a:headEnd/>
            <a:tailEnd/>
          </a:ln>
          <a:effectLst/>
        </p:spPr>
        <p:txBody>
          <a:bodyPr/>
          <a:lstStyle/>
          <a:p>
            <a:endParaRPr lang="en-US"/>
          </a:p>
        </p:txBody>
      </p:sp>
      <p:sp>
        <p:nvSpPr>
          <p:cNvPr id="39569" name="Freeform 657"/>
          <p:cNvSpPr>
            <a:spLocks/>
          </p:cNvSpPr>
          <p:nvPr/>
        </p:nvSpPr>
        <p:spPr bwMode="auto">
          <a:xfrm>
            <a:off x="2139950" y="2638425"/>
            <a:ext cx="31750" cy="36513"/>
          </a:xfrm>
          <a:custGeom>
            <a:avLst/>
            <a:gdLst/>
            <a:ahLst/>
            <a:cxnLst>
              <a:cxn ang="0">
                <a:pos x="16" y="15"/>
              </a:cxn>
              <a:cxn ang="0">
                <a:pos x="12" y="13"/>
              </a:cxn>
              <a:cxn ang="0">
                <a:pos x="12" y="10"/>
              </a:cxn>
              <a:cxn ang="0">
                <a:pos x="10" y="10"/>
              </a:cxn>
              <a:cxn ang="0">
                <a:pos x="10" y="8"/>
              </a:cxn>
              <a:cxn ang="0">
                <a:pos x="10" y="6"/>
              </a:cxn>
              <a:cxn ang="0">
                <a:pos x="10" y="4"/>
              </a:cxn>
              <a:cxn ang="0">
                <a:pos x="10" y="2"/>
              </a:cxn>
              <a:cxn ang="0">
                <a:pos x="8" y="2"/>
              </a:cxn>
              <a:cxn ang="0">
                <a:pos x="8" y="0"/>
              </a:cxn>
              <a:cxn ang="0">
                <a:pos x="0" y="2"/>
              </a:cxn>
              <a:cxn ang="0">
                <a:pos x="0" y="4"/>
              </a:cxn>
              <a:cxn ang="0">
                <a:pos x="2" y="6"/>
              </a:cxn>
              <a:cxn ang="0">
                <a:pos x="2" y="8"/>
              </a:cxn>
              <a:cxn ang="0">
                <a:pos x="2" y="10"/>
              </a:cxn>
              <a:cxn ang="0">
                <a:pos x="2" y="13"/>
              </a:cxn>
              <a:cxn ang="0">
                <a:pos x="4" y="13"/>
              </a:cxn>
              <a:cxn ang="0">
                <a:pos x="4" y="15"/>
              </a:cxn>
              <a:cxn ang="0">
                <a:pos x="4" y="17"/>
              </a:cxn>
              <a:cxn ang="0">
                <a:pos x="6" y="17"/>
              </a:cxn>
              <a:cxn ang="0">
                <a:pos x="6" y="19"/>
              </a:cxn>
              <a:cxn ang="0">
                <a:pos x="16" y="15"/>
              </a:cxn>
            </a:cxnLst>
            <a:rect l="0" t="0" r="r" b="b"/>
            <a:pathLst>
              <a:path w="17" h="20">
                <a:moveTo>
                  <a:pt x="16" y="15"/>
                </a:moveTo>
                <a:lnTo>
                  <a:pt x="12" y="13"/>
                </a:lnTo>
                <a:lnTo>
                  <a:pt x="12" y="10"/>
                </a:lnTo>
                <a:lnTo>
                  <a:pt x="10" y="10"/>
                </a:lnTo>
                <a:lnTo>
                  <a:pt x="10" y="8"/>
                </a:lnTo>
                <a:lnTo>
                  <a:pt x="10" y="6"/>
                </a:lnTo>
                <a:lnTo>
                  <a:pt x="10" y="4"/>
                </a:lnTo>
                <a:lnTo>
                  <a:pt x="10" y="2"/>
                </a:lnTo>
                <a:lnTo>
                  <a:pt x="8" y="2"/>
                </a:lnTo>
                <a:lnTo>
                  <a:pt x="8" y="0"/>
                </a:lnTo>
                <a:lnTo>
                  <a:pt x="0" y="2"/>
                </a:lnTo>
                <a:lnTo>
                  <a:pt x="0" y="4"/>
                </a:lnTo>
                <a:lnTo>
                  <a:pt x="2" y="6"/>
                </a:lnTo>
                <a:lnTo>
                  <a:pt x="2" y="8"/>
                </a:lnTo>
                <a:lnTo>
                  <a:pt x="2" y="10"/>
                </a:lnTo>
                <a:lnTo>
                  <a:pt x="2" y="13"/>
                </a:lnTo>
                <a:lnTo>
                  <a:pt x="4" y="13"/>
                </a:lnTo>
                <a:lnTo>
                  <a:pt x="4" y="15"/>
                </a:lnTo>
                <a:lnTo>
                  <a:pt x="4" y="17"/>
                </a:lnTo>
                <a:lnTo>
                  <a:pt x="6" y="17"/>
                </a:lnTo>
                <a:lnTo>
                  <a:pt x="6" y="19"/>
                </a:lnTo>
                <a:lnTo>
                  <a:pt x="16" y="15"/>
                </a:lnTo>
              </a:path>
            </a:pathLst>
          </a:custGeom>
          <a:solidFill>
            <a:srgbClr val="000000"/>
          </a:solidFill>
          <a:ln w="9525" cap="rnd">
            <a:noFill/>
            <a:round/>
            <a:headEnd/>
            <a:tailEnd/>
          </a:ln>
          <a:effectLst/>
        </p:spPr>
        <p:txBody>
          <a:bodyPr/>
          <a:lstStyle/>
          <a:p>
            <a:endParaRPr lang="en-US"/>
          </a:p>
        </p:txBody>
      </p:sp>
      <p:sp>
        <p:nvSpPr>
          <p:cNvPr id="39570" name="Freeform 658"/>
          <p:cNvSpPr>
            <a:spLocks/>
          </p:cNvSpPr>
          <p:nvPr/>
        </p:nvSpPr>
        <p:spPr bwMode="auto">
          <a:xfrm>
            <a:off x="2151063" y="2665413"/>
            <a:ext cx="71437" cy="50800"/>
          </a:xfrm>
          <a:custGeom>
            <a:avLst/>
            <a:gdLst/>
            <a:ahLst/>
            <a:cxnLst>
              <a:cxn ang="0">
                <a:pos x="30" y="17"/>
              </a:cxn>
              <a:cxn ang="0">
                <a:pos x="28" y="17"/>
              </a:cxn>
              <a:cxn ang="0">
                <a:pos x="26" y="17"/>
              </a:cxn>
              <a:cxn ang="0">
                <a:pos x="24" y="17"/>
              </a:cxn>
              <a:cxn ang="0">
                <a:pos x="24" y="15"/>
              </a:cxn>
              <a:cxn ang="0">
                <a:pos x="21" y="15"/>
              </a:cxn>
              <a:cxn ang="0">
                <a:pos x="19" y="12"/>
              </a:cxn>
              <a:cxn ang="0">
                <a:pos x="17" y="12"/>
              </a:cxn>
              <a:cxn ang="0">
                <a:pos x="17" y="10"/>
              </a:cxn>
              <a:cxn ang="0">
                <a:pos x="15" y="8"/>
              </a:cxn>
              <a:cxn ang="0">
                <a:pos x="13" y="6"/>
              </a:cxn>
              <a:cxn ang="0">
                <a:pos x="13" y="4"/>
              </a:cxn>
              <a:cxn ang="0">
                <a:pos x="11" y="4"/>
              </a:cxn>
              <a:cxn ang="0">
                <a:pos x="11" y="2"/>
              </a:cxn>
              <a:cxn ang="0">
                <a:pos x="9" y="2"/>
              </a:cxn>
              <a:cxn ang="0">
                <a:pos x="9" y="0"/>
              </a:cxn>
              <a:cxn ang="0">
                <a:pos x="0" y="4"/>
              </a:cxn>
              <a:cxn ang="0">
                <a:pos x="2" y="6"/>
              </a:cxn>
              <a:cxn ang="0">
                <a:pos x="2" y="8"/>
              </a:cxn>
              <a:cxn ang="0">
                <a:pos x="4" y="8"/>
              </a:cxn>
              <a:cxn ang="0">
                <a:pos x="4" y="10"/>
              </a:cxn>
              <a:cxn ang="0">
                <a:pos x="6" y="12"/>
              </a:cxn>
              <a:cxn ang="0">
                <a:pos x="9" y="15"/>
              </a:cxn>
              <a:cxn ang="0">
                <a:pos x="11" y="17"/>
              </a:cxn>
              <a:cxn ang="0">
                <a:pos x="13" y="19"/>
              </a:cxn>
              <a:cxn ang="0">
                <a:pos x="15" y="21"/>
              </a:cxn>
              <a:cxn ang="0">
                <a:pos x="17" y="21"/>
              </a:cxn>
              <a:cxn ang="0">
                <a:pos x="17" y="23"/>
              </a:cxn>
              <a:cxn ang="0">
                <a:pos x="19" y="23"/>
              </a:cxn>
              <a:cxn ang="0">
                <a:pos x="21" y="25"/>
              </a:cxn>
              <a:cxn ang="0">
                <a:pos x="24" y="25"/>
              </a:cxn>
              <a:cxn ang="0">
                <a:pos x="26" y="25"/>
              </a:cxn>
              <a:cxn ang="0">
                <a:pos x="28" y="27"/>
              </a:cxn>
              <a:cxn ang="0">
                <a:pos x="30" y="27"/>
              </a:cxn>
              <a:cxn ang="0">
                <a:pos x="30" y="25"/>
              </a:cxn>
              <a:cxn ang="0">
                <a:pos x="32" y="25"/>
              </a:cxn>
              <a:cxn ang="0">
                <a:pos x="34" y="25"/>
              </a:cxn>
              <a:cxn ang="0">
                <a:pos x="36" y="23"/>
              </a:cxn>
              <a:cxn ang="0">
                <a:pos x="38" y="23"/>
              </a:cxn>
              <a:cxn ang="0">
                <a:pos x="30" y="17"/>
              </a:cxn>
            </a:cxnLst>
            <a:rect l="0" t="0" r="r" b="b"/>
            <a:pathLst>
              <a:path w="39" h="28">
                <a:moveTo>
                  <a:pt x="30" y="17"/>
                </a:moveTo>
                <a:lnTo>
                  <a:pt x="28" y="17"/>
                </a:lnTo>
                <a:lnTo>
                  <a:pt x="26" y="17"/>
                </a:lnTo>
                <a:lnTo>
                  <a:pt x="24" y="17"/>
                </a:lnTo>
                <a:lnTo>
                  <a:pt x="24" y="15"/>
                </a:lnTo>
                <a:lnTo>
                  <a:pt x="21" y="15"/>
                </a:lnTo>
                <a:lnTo>
                  <a:pt x="19" y="12"/>
                </a:lnTo>
                <a:lnTo>
                  <a:pt x="17" y="12"/>
                </a:lnTo>
                <a:lnTo>
                  <a:pt x="17" y="10"/>
                </a:lnTo>
                <a:lnTo>
                  <a:pt x="15" y="8"/>
                </a:lnTo>
                <a:lnTo>
                  <a:pt x="13" y="6"/>
                </a:lnTo>
                <a:lnTo>
                  <a:pt x="13" y="4"/>
                </a:lnTo>
                <a:lnTo>
                  <a:pt x="11" y="4"/>
                </a:lnTo>
                <a:lnTo>
                  <a:pt x="11" y="2"/>
                </a:lnTo>
                <a:lnTo>
                  <a:pt x="9" y="2"/>
                </a:lnTo>
                <a:lnTo>
                  <a:pt x="9" y="0"/>
                </a:lnTo>
                <a:lnTo>
                  <a:pt x="0" y="4"/>
                </a:lnTo>
                <a:lnTo>
                  <a:pt x="2" y="6"/>
                </a:lnTo>
                <a:lnTo>
                  <a:pt x="2" y="8"/>
                </a:lnTo>
                <a:lnTo>
                  <a:pt x="4" y="8"/>
                </a:lnTo>
                <a:lnTo>
                  <a:pt x="4" y="10"/>
                </a:lnTo>
                <a:lnTo>
                  <a:pt x="6" y="12"/>
                </a:lnTo>
                <a:lnTo>
                  <a:pt x="9" y="15"/>
                </a:lnTo>
                <a:lnTo>
                  <a:pt x="11" y="17"/>
                </a:lnTo>
                <a:lnTo>
                  <a:pt x="13" y="19"/>
                </a:lnTo>
                <a:lnTo>
                  <a:pt x="15" y="21"/>
                </a:lnTo>
                <a:lnTo>
                  <a:pt x="17" y="21"/>
                </a:lnTo>
                <a:lnTo>
                  <a:pt x="17" y="23"/>
                </a:lnTo>
                <a:lnTo>
                  <a:pt x="19" y="23"/>
                </a:lnTo>
                <a:lnTo>
                  <a:pt x="21" y="25"/>
                </a:lnTo>
                <a:lnTo>
                  <a:pt x="24" y="25"/>
                </a:lnTo>
                <a:lnTo>
                  <a:pt x="26" y="25"/>
                </a:lnTo>
                <a:lnTo>
                  <a:pt x="28" y="27"/>
                </a:lnTo>
                <a:lnTo>
                  <a:pt x="30" y="27"/>
                </a:lnTo>
                <a:lnTo>
                  <a:pt x="30" y="25"/>
                </a:lnTo>
                <a:lnTo>
                  <a:pt x="32" y="25"/>
                </a:lnTo>
                <a:lnTo>
                  <a:pt x="34" y="25"/>
                </a:lnTo>
                <a:lnTo>
                  <a:pt x="36" y="23"/>
                </a:lnTo>
                <a:lnTo>
                  <a:pt x="38" y="23"/>
                </a:lnTo>
                <a:lnTo>
                  <a:pt x="30" y="17"/>
                </a:lnTo>
              </a:path>
            </a:pathLst>
          </a:custGeom>
          <a:solidFill>
            <a:srgbClr val="000000"/>
          </a:solidFill>
          <a:ln w="9525" cap="rnd">
            <a:noFill/>
            <a:round/>
            <a:headEnd/>
            <a:tailEnd/>
          </a:ln>
          <a:effectLst/>
        </p:spPr>
        <p:txBody>
          <a:bodyPr/>
          <a:lstStyle/>
          <a:p>
            <a:endParaRPr lang="en-US"/>
          </a:p>
        </p:txBody>
      </p:sp>
      <p:sp>
        <p:nvSpPr>
          <p:cNvPr id="39571" name="Freeform 659"/>
          <p:cNvSpPr>
            <a:spLocks/>
          </p:cNvSpPr>
          <p:nvPr/>
        </p:nvSpPr>
        <p:spPr bwMode="auto">
          <a:xfrm>
            <a:off x="2206625" y="2668588"/>
            <a:ext cx="36513" cy="39687"/>
          </a:xfrm>
          <a:custGeom>
            <a:avLst/>
            <a:gdLst/>
            <a:ahLst/>
            <a:cxnLst>
              <a:cxn ang="0">
                <a:pos x="15" y="0"/>
              </a:cxn>
              <a:cxn ang="0">
                <a:pos x="17" y="0"/>
              </a:cxn>
              <a:cxn ang="0">
                <a:pos x="15" y="0"/>
              </a:cxn>
              <a:cxn ang="0">
                <a:pos x="13" y="0"/>
              </a:cxn>
              <a:cxn ang="0">
                <a:pos x="11" y="2"/>
              </a:cxn>
              <a:cxn ang="0">
                <a:pos x="8" y="2"/>
              </a:cxn>
              <a:cxn ang="0">
                <a:pos x="8" y="4"/>
              </a:cxn>
              <a:cxn ang="0">
                <a:pos x="6" y="4"/>
              </a:cxn>
              <a:cxn ang="0">
                <a:pos x="6" y="6"/>
              </a:cxn>
              <a:cxn ang="0">
                <a:pos x="6" y="8"/>
              </a:cxn>
              <a:cxn ang="0">
                <a:pos x="4" y="8"/>
              </a:cxn>
              <a:cxn ang="0">
                <a:pos x="4" y="10"/>
              </a:cxn>
              <a:cxn ang="0">
                <a:pos x="2" y="13"/>
              </a:cxn>
              <a:cxn ang="0">
                <a:pos x="2" y="15"/>
              </a:cxn>
              <a:cxn ang="0">
                <a:pos x="0" y="15"/>
              </a:cxn>
              <a:cxn ang="0">
                <a:pos x="8" y="21"/>
              </a:cxn>
              <a:cxn ang="0">
                <a:pos x="8" y="19"/>
              </a:cxn>
              <a:cxn ang="0">
                <a:pos x="11" y="17"/>
              </a:cxn>
              <a:cxn ang="0">
                <a:pos x="11" y="15"/>
              </a:cxn>
              <a:cxn ang="0">
                <a:pos x="13" y="15"/>
              </a:cxn>
              <a:cxn ang="0">
                <a:pos x="13" y="13"/>
              </a:cxn>
              <a:cxn ang="0">
                <a:pos x="13" y="10"/>
              </a:cxn>
              <a:cxn ang="0">
                <a:pos x="15" y="10"/>
              </a:cxn>
              <a:cxn ang="0">
                <a:pos x="15" y="8"/>
              </a:cxn>
              <a:cxn ang="0">
                <a:pos x="17" y="8"/>
              </a:cxn>
              <a:cxn ang="0">
                <a:pos x="19" y="8"/>
              </a:cxn>
              <a:cxn ang="0">
                <a:pos x="15" y="0"/>
              </a:cxn>
            </a:cxnLst>
            <a:rect l="0" t="0" r="r" b="b"/>
            <a:pathLst>
              <a:path w="20" h="22">
                <a:moveTo>
                  <a:pt x="15" y="0"/>
                </a:moveTo>
                <a:lnTo>
                  <a:pt x="17" y="0"/>
                </a:lnTo>
                <a:lnTo>
                  <a:pt x="15" y="0"/>
                </a:lnTo>
                <a:lnTo>
                  <a:pt x="13" y="0"/>
                </a:lnTo>
                <a:lnTo>
                  <a:pt x="11" y="2"/>
                </a:lnTo>
                <a:lnTo>
                  <a:pt x="8" y="2"/>
                </a:lnTo>
                <a:lnTo>
                  <a:pt x="8" y="4"/>
                </a:lnTo>
                <a:lnTo>
                  <a:pt x="6" y="4"/>
                </a:lnTo>
                <a:lnTo>
                  <a:pt x="6" y="6"/>
                </a:lnTo>
                <a:lnTo>
                  <a:pt x="6" y="8"/>
                </a:lnTo>
                <a:lnTo>
                  <a:pt x="4" y="8"/>
                </a:lnTo>
                <a:lnTo>
                  <a:pt x="4" y="10"/>
                </a:lnTo>
                <a:lnTo>
                  <a:pt x="2" y="13"/>
                </a:lnTo>
                <a:lnTo>
                  <a:pt x="2" y="15"/>
                </a:lnTo>
                <a:lnTo>
                  <a:pt x="0" y="15"/>
                </a:lnTo>
                <a:lnTo>
                  <a:pt x="8" y="21"/>
                </a:lnTo>
                <a:lnTo>
                  <a:pt x="8" y="19"/>
                </a:lnTo>
                <a:lnTo>
                  <a:pt x="11" y="17"/>
                </a:lnTo>
                <a:lnTo>
                  <a:pt x="11" y="15"/>
                </a:lnTo>
                <a:lnTo>
                  <a:pt x="13" y="15"/>
                </a:lnTo>
                <a:lnTo>
                  <a:pt x="13" y="13"/>
                </a:lnTo>
                <a:lnTo>
                  <a:pt x="13" y="10"/>
                </a:lnTo>
                <a:lnTo>
                  <a:pt x="15" y="10"/>
                </a:lnTo>
                <a:lnTo>
                  <a:pt x="15" y="8"/>
                </a:lnTo>
                <a:lnTo>
                  <a:pt x="17" y="8"/>
                </a:lnTo>
                <a:lnTo>
                  <a:pt x="19" y="8"/>
                </a:lnTo>
                <a:lnTo>
                  <a:pt x="15" y="0"/>
                </a:lnTo>
              </a:path>
            </a:pathLst>
          </a:custGeom>
          <a:solidFill>
            <a:srgbClr val="000000"/>
          </a:solidFill>
          <a:ln w="9525" cap="rnd">
            <a:noFill/>
            <a:round/>
            <a:headEnd/>
            <a:tailEnd/>
          </a:ln>
          <a:effectLst/>
        </p:spPr>
        <p:txBody>
          <a:bodyPr/>
          <a:lstStyle/>
          <a:p>
            <a:endParaRPr lang="en-US"/>
          </a:p>
        </p:txBody>
      </p:sp>
      <p:sp>
        <p:nvSpPr>
          <p:cNvPr id="39572" name="Freeform 660"/>
          <p:cNvSpPr>
            <a:spLocks/>
          </p:cNvSpPr>
          <p:nvPr/>
        </p:nvSpPr>
        <p:spPr bwMode="auto">
          <a:xfrm>
            <a:off x="2235200" y="2665413"/>
            <a:ext cx="33338" cy="30162"/>
          </a:xfrm>
          <a:custGeom>
            <a:avLst/>
            <a:gdLst/>
            <a:ahLst/>
            <a:cxnLst>
              <a:cxn ang="0">
                <a:pos x="17" y="6"/>
              </a:cxn>
              <a:cxn ang="0">
                <a:pos x="15" y="6"/>
              </a:cxn>
              <a:cxn ang="0">
                <a:pos x="15" y="4"/>
              </a:cxn>
              <a:cxn ang="0">
                <a:pos x="13" y="4"/>
              </a:cxn>
              <a:cxn ang="0">
                <a:pos x="10" y="4"/>
              </a:cxn>
              <a:cxn ang="0">
                <a:pos x="10" y="2"/>
              </a:cxn>
              <a:cxn ang="0">
                <a:pos x="8" y="2"/>
              </a:cxn>
              <a:cxn ang="0">
                <a:pos x="6" y="2"/>
              </a:cxn>
              <a:cxn ang="0">
                <a:pos x="6" y="0"/>
              </a:cxn>
              <a:cxn ang="0">
                <a:pos x="4" y="0"/>
              </a:cxn>
              <a:cxn ang="0">
                <a:pos x="2" y="0"/>
              </a:cxn>
              <a:cxn ang="0">
                <a:pos x="2" y="2"/>
              </a:cxn>
              <a:cxn ang="0">
                <a:pos x="0" y="2"/>
              </a:cxn>
              <a:cxn ang="0">
                <a:pos x="4" y="10"/>
              </a:cxn>
              <a:cxn ang="0">
                <a:pos x="6" y="10"/>
              </a:cxn>
              <a:cxn ang="0">
                <a:pos x="8" y="10"/>
              </a:cxn>
              <a:cxn ang="0">
                <a:pos x="8" y="12"/>
              </a:cxn>
              <a:cxn ang="0">
                <a:pos x="10" y="12"/>
              </a:cxn>
              <a:cxn ang="0">
                <a:pos x="10" y="16"/>
              </a:cxn>
              <a:cxn ang="0">
                <a:pos x="13" y="16"/>
              </a:cxn>
              <a:cxn ang="0">
                <a:pos x="17" y="6"/>
              </a:cxn>
            </a:cxnLst>
            <a:rect l="0" t="0" r="r" b="b"/>
            <a:pathLst>
              <a:path w="18" h="17">
                <a:moveTo>
                  <a:pt x="17" y="6"/>
                </a:moveTo>
                <a:lnTo>
                  <a:pt x="15" y="6"/>
                </a:lnTo>
                <a:lnTo>
                  <a:pt x="15" y="4"/>
                </a:lnTo>
                <a:lnTo>
                  <a:pt x="13" y="4"/>
                </a:lnTo>
                <a:lnTo>
                  <a:pt x="10" y="4"/>
                </a:lnTo>
                <a:lnTo>
                  <a:pt x="10" y="2"/>
                </a:lnTo>
                <a:lnTo>
                  <a:pt x="8" y="2"/>
                </a:lnTo>
                <a:lnTo>
                  <a:pt x="6" y="2"/>
                </a:lnTo>
                <a:lnTo>
                  <a:pt x="6" y="0"/>
                </a:lnTo>
                <a:lnTo>
                  <a:pt x="4" y="0"/>
                </a:lnTo>
                <a:lnTo>
                  <a:pt x="2" y="0"/>
                </a:lnTo>
                <a:lnTo>
                  <a:pt x="2" y="2"/>
                </a:lnTo>
                <a:lnTo>
                  <a:pt x="0" y="2"/>
                </a:lnTo>
                <a:lnTo>
                  <a:pt x="4" y="10"/>
                </a:lnTo>
                <a:lnTo>
                  <a:pt x="6" y="10"/>
                </a:lnTo>
                <a:lnTo>
                  <a:pt x="8" y="10"/>
                </a:lnTo>
                <a:lnTo>
                  <a:pt x="8" y="12"/>
                </a:lnTo>
                <a:lnTo>
                  <a:pt x="10" y="12"/>
                </a:lnTo>
                <a:lnTo>
                  <a:pt x="10" y="16"/>
                </a:lnTo>
                <a:lnTo>
                  <a:pt x="13" y="16"/>
                </a:lnTo>
                <a:lnTo>
                  <a:pt x="17" y="6"/>
                </a:lnTo>
              </a:path>
            </a:pathLst>
          </a:custGeom>
          <a:solidFill>
            <a:srgbClr val="000000"/>
          </a:solidFill>
          <a:ln w="9525" cap="rnd">
            <a:noFill/>
            <a:round/>
            <a:headEnd/>
            <a:tailEnd/>
          </a:ln>
          <a:effectLst/>
        </p:spPr>
        <p:txBody>
          <a:bodyPr/>
          <a:lstStyle/>
          <a:p>
            <a:endParaRPr lang="en-US"/>
          </a:p>
        </p:txBody>
      </p:sp>
      <p:sp>
        <p:nvSpPr>
          <p:cNvPr id="39573" name="Freeform 661"/>
          <p:cNvSpPr>
            <a:spLocks/>
          </p:cNvSpPr>
          <p:nvPr/>
        </p:nvSpPr>
        <p:spPr bwMode="auto">
          <a:xfrm>
            <a:off x="2259013" y="2676525"/>
            <a:ext cx="60325" cy="79375"/>
          </a:xfrm>
          <a:custGeom>
            <a:avLst/>
            <a:gdLst/>
            <a:ahLst/>
            <a:cxnLst>
              <a:cxn ang="0">
                <a:pos x="32" y="36"/>
              </a:cxn>
              <a:cxn ang="0">
                <a:pos x="29" y="34"/>
              </a:cxn>
              <a:cxn ang="0">
                <a:pos x="29" y="32"/>
              </a:cxn>
              <a:cxn ang="0">
                <a:pos x="27" y="32"/>
              </a:cxn>
              <a:cxn ang="0">
                <a:pos x="27" y="30"/>
              </a:cxn>
              <a:cxn ang="0">
                <a:pos x="25" y="28"/>
              </a:cxn>
              <a:cxn ang="0">
                <a:pos x="25" y="26"/>
              </a:cxn>
              <a:cxn ang="0">
                <a:pos x="23" y="26"/>
              </a:cxn>
              <a:cxn ang="0">
                <a:pos x="23" y="23"/>
              </a:cxn>
              <a:cxn ang="0">
                <a:pos x="23" y="21"/>
              </a:cxn>
              <a:cxn ang="0">
                <a:pos x="21" y="21"/>
              </a:cxn>
              <a:cxn ang="0">
                <a:pos x="21" y="19"/>
              </a:cxn>
              <a:cxn ang="0">
                <a:pos x="19" y="17"/>
              </a:cxn>
              <a:cxn ang="0">
                <a:pos x="17" y="15"/>
              </a:cxn>
              <a:cxn ang="0">
                <a:pos x="17" y="13"/>
              </a:cxn>
              <a:cxn ang="0">
                <a:pos x="15" y="11"/>
              </a:cxn>
              <a:cxn ang="0">
                <a:pos x="12" y="9"/>
              </a:cxn>
              <a:cxn ang="0">
                <a:pos x="10" y="6"/>
              </a:cxn>
              <a:cxn ang="0">
                <a:pos x="8" y="4"/>
              </a:cxn>
              <a:cxn ang="0">
                <a:pos x="6" y="2"/>
              </a:cxn>
              <a:cxn ang="0">
                <a:pos x="4" y="0"/>
              </a:cxn>
              <a:cxn ang="0">
                <a:pos x="0" y="9"/>
              </a:cxn>
              <a:cxn ang="0">
                <a:pos x="2" y="11"/>
              </a:cxn>
              <a:cxn ang="0">
                <a:pos x="4" y="11"/>
              </a:cxn>
              <a:cxn ang="0">
                <a:pos x="4" y="13"/>
              </a:cxn>
              <a:cxn ang="0">
                <a:pos x="6" y="15"/>
              </a:cxn>
              <a:cxn ang="0">
                <a:pos x="8" y="15"/>
              </a:cxn>
              <a:cxn ang="0">
                <a:pos x="8" y="17"/>
              </a:cxn>
              <a:cxn ang="0">
                <a:pos x="10" y="19"/>
              </a:cxn>
              <a:cxn ang="0">
                <a:pos x="10" y="21"/>
              </a:cxn>
              <a:cxn ang="0">
                <a:pos x="12" y="21"/>
              </a:cxn>
              <a:cxn ang="0">
                <a:pos x="12" y="23"/>
              </a:cxn>
              <a:cxn ang="0">
                <a:pos x="15" y="26"/>
              </a:cxn>
              <a:cxn ang="0">
                <a:pos x="15" y="28"/>
              </a:cxn>
              <a:cxn ang="0">
                <a:pos x="17" y="30"/>
              </a:cxn>
              <a:cxn ang="0">
                <a:pos x="17" y="32"/>
              </a:cxn>
              <a:cxn ang="0">
                <a:pos x="19" y="32"/>
              </a:cxn>
              <a:cxn ang="0">
                <a:pos x="19" y="34"/>
              </a:cxn>
              <a:cxn ang="0">
                <a:pos x="19" y="36"/>
              </a:cxn>
              <a:cxn ang="0">
                <a:pos x="21" y="36"/>
              </a:cxn>
              <a:cxn ang="0">
                <a:pos x="21" y="38"/>
              </a:cxn>
              <a:cxn ang="0">
                <a:pos x="23" y="38"/>
              </a:cxn>
              <a:cxn ang="0">
                <a:pos x="23" y="40"/>
              </a:cxn>
              <a:cxn ang="0">
                <a:pos x="25" y="40"/>
              </a:cxn>
              <a:cxn ang="0">
                <a:pos x="25" y="43"/>
              </a:cxn>
              <a:cxn ang="0">
                <a:pos x="32" y="36"/>
              </a:cxn>
            </a:cxnLst>
            <a:rect l="0" t="0" r="r" b="b"/>
            <a:pathLst>
              <a:path w="33" h="44">
                <a:moveTo>
                  <a:pt x="32" y="36"/>
                </a:moveTo>
                <a:lnTo>
                  <a:pt x="29" y="34"/>
                </a:lnTo>
                <a:lnTo>
                  <a:pt x="29" y="32"/>
                </a:lnTo>
                <a:lnTo>
                  <a:pt x="27" y="32"/>
                </a:lnTo>
                <a:lnTo>
                  <a:pt x="27" y="30"/>
                </a:lnTo>
                <a:lnTo>
                  <a:pt x="25" y="28"/>
                </a:lnTo>
                <a:lnTo>
                  <a:pt x="25" y="26"/>
                </a:lnTo>
                <a:lnTo>
                  <a:pt x="23" y="26"/>
                </a:lnTo>
                <a:lnTo>
                  <a:pt x="23" y="23"/>
                </a:lnTo>
                <a:lnTo>
                  <a:pt x="23" y="21"/>
                </a:lnTo>
                <a:lnTo>
                  <a:pt x="21" y="21"/>
                </a:lnTo>
                <a:lnTo>
                  <a:pt x="21" y="19"/>
                </a:lnTo>
                <a:lnTo>
                  <a:pt x="19" y="17"/>
                </a:lnTo>
                <a:lnTo>
                  <a:pt x="17" y="15"/>
                </a:lnTo>
                <a:lnTo>
                  <a:pt x="17" y="13"/>
                </a:lnTo>
                <a:lnTo>
                  <a:pt x="15" y="11"/>
                </a:lnTo>
                <a:lnTo>
                  <a:pt x="12" y="9"/>
                </a:lnTo>
                <a:lnTo>
                  <a:pt x="10" y="6"/>
                </a:lnTo>
                <a:lnTo>
                  <a:pt x="8" y="4"/>
                </a:lnTo>
                <a:lnTo>
                  <a:pt x="6" y="2"/>
                </a:lnTo>
                <a:lnTo>
                  <a:pt x="4" y="0"/>
                </a:lnTo>
                <a:lnTo>
                  <a:pt x="0" y="9"/>
                </a:lnTo>
                <a:lnTo>
                  <a:pt x="2" y="11"/>
                </a:lnTo>
                <a:lnTo>
                  <a:pt x="4" y="11"/>
                </a:lnTo>
                <a:lnTo>
                  <a:pt x="4" y="13"/>
                </a:lnTo>
                <a:lnTo>
                  <a:pt x="6" y="15"/>
                </a:lnTo>
                <a:lnTo>
                  <a:pt x="8" y="15"/>
                </a:lnTo>
                <a:lnTo>
                  <a:pt x="8" y="17"/>
                </a:lnTo>
                <a:lnTo>
                  <a:pt x="10" y="19"/>
                </a:lnTo>
                <a:lnTo>
                  <a:pt x="10" y="21"/>
                </a:lnTo>
                <a:lnTo>
                  <a:pt x="12" y="21"/>
                </a:lnTo>
                <a:lnTo>
                  <a:pt x="12" y="23"/>
                </a:lnTo>
                <a:lnTo>
                  <a:pt x="15" y="26"/>
                </a:lnTo>
                <a:lnTo>
                  <a:pt x="15" y="28"/>
                </a:lnTo>
                <a:lnTo>
                  <a:pt x="17" y="30"/>
                </a:lnTo>
                <a:lnTo>
                  <a:pt x="17" y="32"/>
                </a:lnTo>
                <a:lnTo>
                  <a:pt x="19" y="32"/>
                </a:lnTo>
                <a:lnTo>
                  <a:pt x="19" y="34"/>
                </a:lnTo>
                <a:lnTo>
                  <a:pt x="19" y="36"/>
                </a:lnTo>
                <a:lnTo>
                  <a:pt x="21" y="36"/>
                </a:lnTo>
                <a:lnTo>
                  <a:pt x="21" y="38"/>
                </a:lnTo>
                <a:lnTo>
                  <a:pt x="23" y="38"/>
                </a:lnTo>
                <a:lnTo>
                  <a:pt x="23" y="40"/>
                </a:lnTo>
                <a:lnTo>
                  <a:pt x="25" y="40"/>
                </a:lnTo>
                <a:lnTo>
                  <a:pt x="25" y="43"/>
                </a:lnTo>
                <a:lnTo>
                  <a:pt x="32" y="36"/>
                </a:lnTo>
              </a:path>
            </a:pathLst>
          </a:custGeom>
          <a:solidFill>
            <a:srgbClr val="000000"/>
          </a:solidFill>
          <a:ln w="9525" cap="rnd">
            <a:noFill/>
            <a:round/>
            <a:headEnd/>
            <a:tailEnd/>
          </a:ln>
          <a:effectLst/>
        </p:spPr>
        <p:txBody>
          <a:bodyPr/>
          <a:lstStyle/>
          <a:p>
            <a:endParaRPr lang="en-US"/>
          </a:p>
        </p:txBody>
      </p:sp>
      <p:sp>
        <p:nvSpPr>
          <p:cNvPr id="39574" name="Freeform 662"/>
          <p:cNvSpPr>
            <a:spLocks/>
          </p:cNvSpPr>
          <p:nvPr/>
        </p:nvSpPr>
        <p:spPr bwMode="auto">
          <a:xfrm>
            <a:off x="2305050" y="2741613"/>
            <a:ext cx="31750" cy="39687"/>
          </a:xfrm>
          <a:custGeom>
            <a:avLst/>
            <a:gdLst/>
            <a:ahLst/>
            <a:cxnLst>
              <a:cxn ang="0">
                <a:pos x="16" y="17"/>
              </a:cxn>
              <a:cxn ang="0">
                <a:pos x="13" y="17"/>
              </a:cxn>
              <a:cxn ang="0">
                <a:pos x="13" y="15"/>
              </a:cxn>
              <a:cxn ang="0">
                <a:pos x="13" y="13"/>
              </a:cxn>
              <a:cxn ang="0">
                <a:pos x="13" y="11"/>
              </a:cxn>
              <a:cxn ang="0">
                <a:pos x="13" y="9"/>
              </a:cxn>
              <a:cxn ang="0">
                <a:pos x="11" y="9"/>
              </a:cxn>
              <a:cxn ang="0">
                <a:pos x="11" y="7"/>
              </a:cxn>
              <a:cxn ang="0">
                <a:pos x="11" y="4"/>
              </a:cxn>
              <a:cxn ang="0">
                <a:pos x="9" y="4"/>
              </a:cxn>
              <a:cxn ang="0">
                <a:pos x="9" y="2"/>
              </a:cxn>
              <a:cxn ang="0">
                <a:pos x="7" y="0"/>
              </a:cxn>
              <a:cxn ang="0">
                <a:pos x="0" y="7"/>
              </a:cxn>
              <a:cxn ang="0">
                <a:pos x="2" y="9"/>
              </a:cxn>
              <a:cxn ang="0">
                <a:pos x="2" y="11"/>
              </a:cxn>
              <a:cxn ang="0">
                <a:pos x="4" y="13"/>
              </a:cxn>
              <a:cxn ang="0">
                <a:pos x="4" y="15"/>
              </a:cxn>
              <a:cxn ang="0">
                <a:pos x="4" y="17"/>
              </a:cxn>
              <a:cxn ang="0">
                <a:pos x="4" y="19"/>
              </a:cxn>
              <a:cxn ang="0">
                <a:pos x="7" y="19"/>
              </a:cxn>
              <a:cxn ang="0">
                <a:pos x="7" y="21"/>
              </a:cxn>
              <a:cxn ang="0">
                <a:pos x="16" y="17"/>
              </a:cxn>
            </a:cxnLst>
            <a:rect l="0" t="0" r="r" b="b"/>
            <a:pathLst>
              <a:path w="17" h="22">
                <a:moveTo>
                  <a:pt x="16" y="17"/>
                </a:moveTo>
                <a:lnTo>
                  <a:pt x="13" y="17"/>
                </a:lnTo>
                <a:lnTo>
                  <a:pt x="13" y="15"/>
                </a:lnTo>
                <a:lnTo>
                  <a:pt x="13" y="13"/>
                </a:lnTo>
                <a:lnTo>
                  <a:pt x="13" y="11"/>
                </a:lnTo>
                <a:lnTo>
                  <a:pt x="13" y="9"/>
                </a:lnTo>
                <a:lnTo>
                  <a:pt x="11" y="9"/>
                </a:lnTo>
                <a:lnTo>
                  <a:pt x="11" y="7"/>
                </a:lnTo>
                <a:lnTo>
                  <a:pt x="11" y="4"/>
                </a:lnTo>
                <a:lnTo>
                  <a:pt x="9" y="4"/>
                </a:lnTo>
                <a:lnTo>
                  <a:pt x="9" y="2"/>
                </a:lnTo>
                <a:lnTo>
                  <a:pt x="7" y="0"/>
                </a:lnTo>
                <a:lnTo>
                  <a:pt x="0" y="7"/>
                </a:lnTo>
                <a:lnTo>
                  <a:pt x="2" y="9"/>
                </a:lnTo>
                <a:lnTo>
                  <a:pt x="2" y="11"/>
                </a:lnTo>
                <a:lnTo>
                  <a:pt x="4" y="13"/>
                </a:lnTo>
                <a:lnTo>
                  <a:pt x="4" y="15"/>
                </a:lnTo>
                <a:lnTo>
                  <a:pt x="4" y="17"/>
                </a:lnTo>
                <a:lnTo>
                  <a:pt x="4" y="19"/>
                </a:lnTo>
                <a:lnTo>
                  <a:pt x="7" y="19"/>
                </a:lnTo>
                <a:lnTo>
                  <a:pt x="7" y="21"/>
                </a:lnTo>
                <a:lnTo>
                  <a:pt x="16" y="17"/>
                </a:lnTo>
              </a:path>
            </a:pathLst>
          </a:custGeom>
          <a:solidFill>
            <a:srgbClr val="000000"/>
          </a:solidFill>
          <a:ln w="9525" cap="rnd">
            <a:noFill/>
            <a:round/>
            <a:headEnd/>
            <a:tailEnd/>
          </a:ln>
          <a:effectLst/>
        </p:spPr>
        <p:txBody>
          <a:bodyPr/>
          <a:lstStyle/>
          <a:p>
            <a:endParaRPr lang="en-US"/>
          </a:p>
        </p:txBody>
      </p:sp>
      <p:sp>
        <p:nvSpPr>
          <p:cNvPr id="39575" name="Freeform 663"/>
          <p:cNvSpPr>
            <a:spLocks/>
          </p:cNvSpPr>
          <p:nvPr/>
        </p:nvSpPr>
        <p:spPr bwMode="auto">
          <a:xfrm>
            <a:off x="2317750" y="2771775"/>
            <a:ext cx="33338" cy="31750"/>
          </a:xfrm>
          <a:custGeom>
            <a:avLst/>
            <a:gdLst/>
            <a:ahLst/>
            <a:cxnLst>
              <a:cxn ang="0">
                <a:pos x="17" y="13"/>
              </a:cxn>
              <a:cxn ang="0">
                <a:pos x="17" y="10"/>
              </a:cxn>
              <a:cxn ang="0">
                <a:pos x="14" y="10"/>
              </a:cxn>
              <a:cxn ang="0">
                <a:pos x="14" y="5"/>
              </a:cxn>
              <a:cxn ang="0">
                <a:pos x="12" y="5"/>
              </a:cxn>
              <a:cxn ang="0">
                <a:pos x="12" y="2"/>
              </a:cxn>
              <a:cxn ang="0">
                <a:pos x="10" y="2"/>
              </a:cxn>
              <a:cxn ang="0">
                <a:pos x="8" y="2"/>
              </a:cxn>
              <a:cxn ang="0">
                <a:pos x="8" y="0"/>
              </a:cxn>
              <a:cxn ang="0">
                <a:pos x="0" y="5"/>
              </a:cxn>
              <a:cxn ang="0">
                <a:pos x="0" y="10"/>
              </a:cxn>
              <a:cxn ang="0">
                <a:pos x="2" y="10"/>
              </a:cxn>
              <a:cxn ang="0">
                <a:pos x="2" y="13"/>
              </a:cxn>
              <a:cxn ang="0">
                <a:pos x="4" y="13"/>
              </a:cxn>
              <a:cxn ang="0">
                <a:pos x="6" y="13"/>
              </a:cxn>
              <a:cxn ang="0">
                <a:pos x="6" y="16"/>
              </a:cxn>
              <a:cxn ang="0">
                <a:pos x="8" y="16"/>
              </a:cxn>
              <a:cxn ang="0">
                <a:pos x="17" y="13"/>
              </a:cxn>
            </a:cxnLst>
            <a:rect l="0" t="0" r="r" b="b"/>
            <a:pathLst>
              <a:path w="18" h="17">
                <a:moveTo>
                  <a:pt x="17" y="13"/>
                </a:moveTo>
                <a:lnTo>
                  <a:pt x="17" y="10"/>
                </a:lnTo>
                <a:lnTo>
                  <a:pt x="14" y="10"/>
                </a:lnTo>
                <a:lnTo>
                  <a:pt x="14" y="5"/>
                </a:lnTo>
                <a:lnTo>
                  <a:pt x="12" y="5"/>
                </a:lnTo>
                <a:lnTo>
                  <a:pt x="12" y="2"/>
                </a:lnTo>
                <a:lnTo>
                  <a:pt x="10" y="2"/>
                </a:lnTo>
                <a:lnTo>
                  <a:pt x="8" y="2"/>
                </a:lnTo>
                <a:lnTo>
                  <a:pt x="8" y="0"/>
                </a:lnTo>
                <a:lnTo>
                  <a:pt x="0" y="5"/>
                </a:lnTo>
                <a:lnTo>
                  <a:pt x="0" y="10"/>
                </a:lnTo>
                <a:lnTo>
                  <a:pt x="2" y="10"/>
                </a:lnTo>
                <a:lnTo>
                  <a:pt x="2" y="13"/>
                </a:lnTo>
                <a:lnTo>
                  <a:pt x="4" y="13"/>
                </a:lnTo>
                <a:lnTo>
                  <a:pt x="6" y="13"/>
                </a:lnTo>
                <a:lnTo>
                  <a:pt x="6" y="16"/>
                </a:lnTo>
                <a:lnTo>
                  <a:pt x="8" y="16"/>
                </a:lnTo>
                <a:lnTo>
                  <a:pt x="17" y="13"/>
                </a:lnTo>
              </a:path>
            </a:pathLst>
          </a:custGeom>
          <a:solidFill>
            <a:srgbClr val="000000"/>
          </a:solidFill>
          <a:ln w="9525" cap="rnd">
            <a:noFill/>
            <a:round/>
            <a:headEnd/>
            <a:tailEnd/>
          </a:ln>
          <a:effectLst/>
        </p:spPr>
        <p:txBody>
          <a:bodyPr/>
          <a:lstStyle/>
          <a:p>
            <a:endParaRPr lang="en-US"/>
          </a:p>
        </p:txBody>
      </p:sp>
      <p:sp>
        <p:nvSpPr>
          <p:cNvPr id="39576" name="Freeform 664"/>
          <p:cNvSpPr>
            <a:spLocks/>
          </p:cNvSpPr>
          <p:nvPr/>
        </p:nvSpPr>
        <p:spPr bwMode="auto">
          <a:xfrm>
            <a:off x="2333625" y="2789238"/>
            <a:ext cx="30163" cy="30162"/>
          </a:xfrm>
          <a:custGeom>
            <a:avLst/>
            <a:gdLst/>
            <a:ahLst/>
            <a:cxnLst>
              <a:cxn ang="0">
                <a:pos x="16" y="9"/>
              </a:cxn>
              <a:cxn ang="0">
                <a:pos x="16" y="6"/>
              </a:cxn>
              <a:cxn ang="0">
                <a:pos x="13" y="6"/>
              </a:cxn>
              <a:cxn ang="0">
                <a:pos x="13" y="3"/>
              </a:cxn>
              <a:cxn ang="0">
                <a:pos x="13" y="0"/>
              </a:cxn>
              <a:cxn ang="0">
                <a:pos x="0" y="3"/>
              </a:cxn>
              <a:cxn ang="0">
                <a:pos x="0" y="6"/>
              </a:cxn>
              <a:cxn ang="0">
                <a:pos x="0" y="9"/>
              </a:cxn>
              <a:cxn ang="0">
                <a:pos x="2" y="9"/>
              </a:cxn>
              <a:cxn ang="0">
                <a:pos x="2" y="12"/>
              </a:cxn>
              <a:cxn ang="0">
                <a:pos x="2" y="16"/>
              </a:cxn>
              <a:cxn ang="0">
                <a:pos x="5" y="16"/>
              </a:cxn>
              <a:cxn ang="0">
                <a:pos x="2" y="16"/>
              </a:cxn>
              <a:cxn ang="0">
                <a:pos x="16" y="9"/>
              </a:cxn>
            </a:cxnLst>
            <a:rect l="0" t="0" r="r" b="b"/>
            <a:pathLst>
              <a:path w="17" h="17">
                <a:moveTo>
                  <a:pt x="16" y="9"/>
                </a:moveTo>
                <a:lnTo>
                  <a:pt x="16" y="6"/>
                </a:lnTo>
                <a:lnTo>
                  <a:pt x="13" y="6"/>
                </a:lnTo>
                <a:lnTo>
                  <a:pt x="13" y="3"/>
                </a:lnTo>
                <a:lnTo>
                  <a:pt x="13" y="0"/>
                </a:lnTo>
                <a:lnTo>
                  <a:pt x="0" y="3"/>
                </a:lnTo>
                <a:lnTo>
                  <a:pt x="0" y="6"/>
                </a:lnTo>
                <a:lnTo>
                  <a:pt x="0" y="9"/>
                </a:lnTo>
                <a:lnTo>
                  <a:pt x="2" y="9"/>
                </a:lnTo>
                <a:lnTo>
                  <a:pt x="2" y="12"/>
                </a:lnTo>
                <a:lnTo>
                  <a:pt x="2" y="16"/>
                </a:lnTo>
                <a:lnTo>
                  <a:pt x="5" y="16"/>
                </a:lnTo>
                <a:lnTo>
                  <a:pt x="2" y="16"/>
                </a:lnTo>
                <a:lnTo>
                  <a:pt x="16" y="9"/>
                </a:lnTo>
              </a:path>
            </a:pathLst>
          </a:custGeom>
          <a:solidFill>
            <a:srgbClr val="000000"/>
          </a:solidFill>
          <a:ln w="9525" cap="rnd">
            <a:noFill/>
            <a:round/>
            <a:headEnd/>
            <a:tailEnd/>
          </a:ln>
          <a:effectLst/>
        </p:spPr>
        <p:txBody>
          <a:bodyPr/>
          <a:lstStyle/>
          <a:p>
            <a:endParaRPr lang="en-US"/>
          </a:p>
        </p:txBody>
      </p:sp>
      <p:sp>
        <p:nvSpPr>
          <p:cNvPr id="39577" name="Freeform 665"/>
          <p:cNvSpPr>
            <a:spLocks/>
          </p:cNvSpPr>
          <p:nvPr/>
        </p:nvSpPr>
        <p:spPr bwMode="auto">
          <a:xfrm>
            <a:off x="2336800" y="2798763"/>
            <a:ext cx="68263" cy="36512"/>
          </a:xfrm>
          <a:custGeom>
            <a:avLst/>
            <a:gdLst/>
            <a:ahLst/>
            <a:cxnLst>
              <a:cxn ang="0">
                <a:pos x="30" y="11"/>
              </a:cxn>
              <a:cxn ang="0">
                <a:pos x="36" y="11"/>
              </a:cxn>
              <a:cxn ang="0">
                <a:pos x="34" y="9"/>
              </a:cxn>
              <a:cxn ang="0">
                <a:pos x="32" y="6"/>
              </a:cxn>
              <a:cxn ang="0">
                <a:pos x="30" y="6"/>
              </a:cxn>
              <a:cxn ang="0">
                <a:pos x="28" y="4"/>
              </a:cxn>
              <a:cxn ang="0">
                <a:pos x="26" y="4"/>
              </a:cxn>
              <a:cxn ang="0">
                <a:pos x="24" y="4"/>
              </a:cxn>
              <a:cxn ang="0">
                <a:pos x="21" y="4"/>
              </a:cxn>
              <a:cxn ang="0">
                <a:pos x="19" y="4"/>
              </a:cxn>
              <a:cxn ang="0">
                <a:pos x="17" y="4"/>
              </a:cxn>
              <a:cxn ang="0">
                <a:pos x="15" y="2"/>
              </a:cxn>
              <a:cxn ang="0">
                <a:pos x="13" y="2"/>
              </a:cxn>
              <a:cxn ang="0">
                <a:pos x="11" y="2"/>
              </a:cxn>
              <a:cxn ang="0">
                <a:pos x="9" y="2"/>
              </a:cxn>
              <a:cxn ang="0">
                <a:pos x="9" y="0"/>
              </a:cxn>
              <a:cxn ang="0">
                <a:pos x="0" y="4"/>
              </a:cxn>
              <a:cxn ang="0">
                <a:pos x="2" y="6"/>
              </a:cxn>
              <a:cxn ang="0">
                <a:pos x="4" y="9"/>
              </a:cxn>
              <a:cxn ang="0">
                <a:pos x="7" y="9"/>
              </a:cxn>
              <a:cxn ang="0">
                <a:pos x="7" y="11"/>
              </a:cxn>
              <a:cxn ang="0">
                <a:pos x="9" y="11"/>
              </a:cxn>
              <a:cxn ang="0">
                <a:pos x="11" y="11"/>
              </a:cxn>
              <a:cxn ang="0">
                <a:pos x="13" y="11"/>
              </a:cxn>
              <a:cxn ang="0">
                <a:pos x="13" y="13"/>
              </a:cxn>
              <a:cxn ang="0">
                <a:pos x="15" y="13"/>
              </a:cxn>
              <a:cxn ang="0">
                <a:pos x="17" y="13"/>
              </a:cxn>
              <a:cxn ang="0">
                <a:pos x="19" y="13"/>
              </a:cxn>
              <a:cxn ang="0">
                <a:pos x="21" y="13"/>
              </a:cxn>
              <a:cxn ang="0">
                <a:pos x="24" y="13"/>
              </a:cxn>
              <a:cxn ang="0">
                <a:pos x="26" y="13"/>
              </a:cxn>
              <a:cxn ang="0">
                <a:pos x="26" y="15"/>
              </a:cxn>
              <a:cxn ang="0">
                <a:pos x="28" y="15"/>
              </a:cxn>
              <a:cxn ang="0">
                <a:pos x="30" y="15"/>
              </a:cxn>
              <a:cxn ang="0">
                <a:pos x="36" y="17"/>
              </a:cxn>
              <a:cxn ang="0">
                <a:pos x="30" y="15"/>
              </a:cxn>
              <a:cxn ang="0">
                <a:pos x="32" y="19"/>
              </a:cxn>
              <a:cxn ang="0">
                <a:pos x="36" y="17"/>
              </a:cxn>
              <a:cxn ang="0">
                <a:pos x="30" y="11"/>
              </a:cxn>
            </a:cxnLst>
            <a:rect l="0" t="0" r="r" b="b"/>
            <a:pathLst>
              <a:path w="37" h="20">
                <a:moveTo>
                  <a:pt x="30" y="11"/>
                </a:moveTo>
                <a:lnTo>
                  <a:pt x="36" y="11"/>
                </a:lnTo>
                <a:lnTo>
                  <a:pt x="34" y="9"/>
                </a:lnTo>
                <a:lnTo>
                  <a:pt x="32" y="6"/>
                </a:lnTo>
                <a:lnTo>
                  <a:pt x="30" y="6"/>
                </a:lnTo>
                <a:lnTo>
                  <a:pt x="28" y="4"/>
                </a:lnTo>
                <a:lnTo>
                  <a:pt x="26" y="4"/>
                </a:lnTo>
                <a:lnTo>
                  <a:pt x="24" y="4"/>
                </a:lnTo>
                <a:lnTo>
                  <a:pt x="21" y="4"/>
                </a:lnTo>
                <a:lnTo>
                  <a:pt x="19" y="4"/>
                </a:lnTo>
                <a:lnTo>
                  <a:pt x="17" y="4"/>
                </a:lnTo>
                <a:lnTo>
                  <a:pt x="15" y="2"/>
                </a:lnTo>
                <a:lnTo>
                  <a:pt x="13" y="2"/>
                </a:lnTo>
                <a:lnTo>
                  <a:pt x="11" y="2"/>
                </a:lnTo>
                <a:lnTo>
                  <a:pt x="9" y="2"/>
                </a:lnTo>
                <a:lnTo>
                  <a:pt x="9" y="0"/>
                </a:lnTo>
                <a:lnTo>
                  <a:pt x="0" y="4"/>
                </a:lnTo>
                <a:lnTo>
                  <a:pt x="2" y="6"/>
                </a:lnTo>
                <a:lnTo>
                  <a:pt x="4" y="9"/>
                </a:lnTo>
                <a:lnTo>
                  <a:pt x="7" y="9"/>
                </a:lnTo>
                <a:lnTo>
                  <a:pt x="7" y="11"/>
                </a:lnTo>
                <a:lnTo>
                  <a:pt x="9" y="11"/>
                </a:lnTo>
                <a:lnTo>
                  <a:pt x="11" y="11"/>
                </a:lnTo>
                <a:lnTo>
                  <a:pt x="13" y="11"/>
                </a:lnTo>
                <a:lnTo>
                  <a:pt x="13" y="13"/>
                </a:lnTo>
                <a:lnTo>
                  <a:pt x="15" y="13"/>
                </a:lnTo>
                <a:lnTo>
                  <a:pt x="17" y="13"/>
                </a:lnTo>
                <a:lnTo>
                  <a:pt x="19" y="13"/>
                </a:lnTo>
                <a:lnTo>
                  <a:pt x="21" y="13"/>
                </a:lnTo>
                <a:lnTo>
                  <a:pt x="24" y="13"/>
                </a:lnTo>
                <a:lnTo>
                  <a:pt x="26" y="13"/>
                </a:lnTo>
                <a:lnTo>
                  <a:pt x="26" y="15"/>
                </a:lnTo>
                <a:lnTo>
                  <a:pt x="28" y="15"/>
                </a:lnTo>
                <a:lnTo>
                  <a:pt x="30" y="15"/>
                </a:lnTo>
                <a:lnTo>
                  <a:pt x="36" y="17"/>
                </a:lnTo>
                <a:lnTo>
                  <a:pt x="30" y="15"/>
                </a:lnTo>
                <a:lnTo>
                  <a:pt x="32" y="19"/>
                </a:lnTo>
                <a:lnTo>
                  <a:pt x="36" y="17"/>
                </a:lnTo>
                <a:lnTo>
                  <a:pt x="30" y="11"/>
                </a:lnTo>
              </a:path>
            </a:pathLst>
          </a:custGeom>
          <a:solidFill>
            <a:srgbClr val="000000"/>
          </a:solidFill>
          <a:ln w="9525" cap="rnd">
            <a:noFill/>
            <a:round/>
            <a:headEnd/>
            <a:tailEnd/>
          </a:ln>
          <a:effectLst/>
        </p:spPr>
        <p:txBody>
          <a:bodyPr/>
          <a:lstStyle/>
          <a:p>
            <a:endParaRPr lang="en-US"/>
          </a:p>
        </p:txBody>
      </p:sp>
      <p:sp>
        <p:nvSpPr>
          <p:cNvPr id="39578" name="Freeform 666"/>
          <p:cNvSpPr>
            <a:spLocks/>
          </p:cNvSpPr>
          <p:nvPr/>
        </p:nvSpPr>
        <p:spPr bwMode="auto">
          <a:xfrm>
            <a:off x="2392363" y="2809875"/>
            <a:ext cx="31750" cy="31750"/>
          </a:xfrm>
          <a:custGeom>
            <a:avLst/>
            <a:gdLst/>
            <a:ahLst/>
            <a:cxnLst>
              <a:cxn ang="0">
                <a:pos x="4" y="10"/>
              </a:cxn>
              <a:cxn ang="0">
                <a:pos x="4" y="7"/>
              </a:cxn>
              <a:cxn ang="0">
                <a:pos x="4" y="4"/>
              </a:cxn>
              <a:cxn ang="0">
                <a:pos x="4" y="0"/>
              </a:cxn>
              <a:cxn ang="0">
                <a:pos x="7" y="0"/>
              </a:cxn>
              <a:cxn ang="0">
                <a:pos x="4" y="0"/>
              </a:cxn>
              <a:cxn ang="0">
                <a:pos x="4" y="4"/>
              </a:cxn>
              <a:cxn ang="0">
                <a:pos x="2" y="4"/>
              </a:cxn>
              <a:cxn ang="0">
                <a:pos x="0" y="4"/>
              </a:cxn>
              <a:cxn ang="0">
                <a:pos x="0" y="7"/>
              </a:cxn>
              <a:cxn ang="0">
                <a:pos x="7" y="16"/>
              </a:cxn>
              <a:cxn ang="0">
                <a:pos x="7" y="13"/>
              </a:cxn>
              <a:cxn ang="0">
                <a:pos x="11" y="13"/>
              </a:cxn>
              <a:cxn ang="0">
                <a:pos x="13" y="13"/>
              </a:cxn>
              <a:cxn ang="0">
                <a:pos x="16" y="10"/>
              </a:cxn>
              <a:cxn ang="0">
                <a:pos x="16" y="7"/>
              </a:cxn>
              <a:cxn ang="0">
                <a:pos x="16" y="4"/>
              </a:cxn>
              <a:cxn ang="0">
                <a:pos x="13" y="0"/>
              </a:cxn>
              <a:cxn ang="0">
                <a:pos x="4" y="10"/>
              </a:cxn>
            </a:cxnLst>
            <a:rect l="0" t="0" r="r" b="b"/>
            <a:pathLst>
              <a:path w="17" h="17">
                <a:moveTo>
                  <a:pt x="4" y="10"/>
                </a:moveTo>
                <a:lnTo>
                  <a:pt x="4" y="7"/>
                </a:lnTo>
                <a:lnTo>
                  <a:pt x="4" y="4"/>
                </a:lnTo>
                <a:lnTo>
                  <a:pt x="4" y="0"/>
                </a:lnTo>
                <a:lnTo>
                  <a:pt x="7" y="0"/>
                </a:lnTo>
                <a:lnTo>
                  <a:pt x="4" y="0"/>
                </a:lnTo>
                <a:lnTo>
                  <a:pt x="4" y="4"/>
                </a:lnTo>
                <a:lnTo>
                  <a:pt x="2" y="4"/>
                </a:lnTo>
                <a:lnTo>
                  <a:pt x="0" y="4"/>
                </a:lnTo>
                <a:lnTo>
                  <a:pt x="0" y="7"/>
                </a:lnTo>
                <a:lnTo>
                  <a:pt x="7" y="16"/>
                </a:lnTo>
                <a:lnTo>
                  <a:pt x="7" y="13"/>
                </a:lnTo>
                <a:lnTo>
                  <a:pt x="11" y="13"/>
                </a:lnTo>
                <a:lnTo>
                  <a:pt x="13" y="13"/>
                </a:lnTo>
                <a:lnTo>
                  <a:pt x="16" y="10"/>
                </a:lnTo>
                <a:lnTo>
                  <a:pt x="16" y="7"/>
                </a:lnTo>
                <a:lnTo>
                  <a:pt x="16" y="4"/>
                </a:lnTo>
                <a:lnTo>
                  <a:pt x="13" y="0"/>
                </a:lnTo>
                <a:lnTo>
                  <a:pt x="4" y="10"/>
                </a:lnTo>
              </a:path>
            </a:pathLst>
          </a:custGeom>
          <a:solidFill>
            <a:srgbClr val="000000"/>
          </a:solidFill>
          <a:ln w="9525" cap="rnd">
            <a:noFill/>
            <a:round/>
            <a:headEnd/>
            <a:tailEnd/>
          </a:ln>
          <a:effectLst/>
        </p:spPr>
        <p:txBody>
          <a:bodyPr/>
          <a:lstStyle/>
          <a:p>
            <a:endParaRPr lang="en-US"/>
          </a:p>
        </p:txBody>
      </p:sp>
      <p:sp>
        <p:nvSpPr>
          <p:cNvPr id="39579" name="Freeform 667"/>
          <p:cNvSpPr>
            <a:spLocks/>
          </p:cNvSpPr>
          <p:nvPr/>
        </p:nvSpPr>
        <p:spPr bwMode="auto">
          <a:xfrm>
            <a:off x="2389188" y="2803525"/>
            <a:ext cx="31750" cy="30163"/>
          </a:xfrm>
          <a:custGeom>
            <a:avLst/>
            <a:gdLst/>
            <a:ahLst/>
            <a:cxnLst>
              <a:cxn ang="0">
                <a:pos x="0" y="2"/>
              </a:cxn>
              <a:cxn ang="0">
                <a:pos x="0" y="0"/>
              </a:cxn>
              <a:cxn ang="0">
                <a:pos x="0" y="2"/>
              </a:cxn>
              <a:cxn ang="0">
                <a:pos x="0" y="5"/>
              </a:cxn>
              <a:cxn ang="0">
                <a:pos x="2" y="10"/>
              </a:cxn>
              <a:cxn ang="0">
                <a:pos x="2" y="13"/>
              </a:cxn>
              <a:cxn ang="0">
                <a:pos x="4" y="13"/>
              </a:cxn>
              <a:cxn ang="0">
                <a:pos x="4" y="16"/>
              </a:cxn>
              <a:cxn ang="0">
                <a:pos x="7" y="16"/>
              </a:cxn>
              <a:cxn ang="0">
                <a:pos x="16" y="5"/>
              </a:cxn>
              <a:cxn ang="0">
                <a:pos x="13" y="5"/>
              </a:cxn>
              <a:cxn ang="0">
                <a:pos x="13" y="2"/>
              </a:cxn>
              <a:cxn ang="0">
                <a:pos x="9" y="2"/>
              </a:cxn>
              <a:cxn ang="0">
                <a:pos x="9" y="0"/>
              </a:cxn>
              <a:cxn ang="0">
                <a:pos x="0" y="2"/>
              </a:cxn>
            </a:cxnLst>
            <a:rect l="0" t="0" r="r" b="b"/>
            <a:pathLst>
              <a:path w="17" h="17">
                <a:moveTo>
                  <a:pt x="0" y="2"/>
                </a:moveTo>
                <a:lnTo>
                  <a:pt x="0" y="0"/>
                </a:lnTo>
                <a:lnTo>
                  <a:pt x="0" y="2"/>
                </a:lnTo>
                <a:lnTo>
                  <a:pt x="0" y="5"/>
                </a:lnTo>
                <a:lnTo>
                  <a:pt x="2" y="10"/>
                </a:lnTo>
                <a:lnTo>
                  <a:pt x="2" y="13"/>
                </a:lnTo>
                <a:lnTo>
                  <a:pt x="4" y="13"/>
                </a:lnTo>
                <a:lnTo>
                  <a:pt x="4" y="16"/>
                </a:lnTo>
                <a:lnTo>
                  <a:pt x="7" y="16"/>
                </a:lnTo>
                <a:lnTo>
                  <a:pt x="16" y="5"/>
                </a:lnTo>
                <a:lnTo>
                  <a:pt x="13" y="5"/>
                </a:lnTo>
                <a:lnTo>
                  <a:pt x="13" y="2"/>
                </a:lnTo>
                <a:lnTo>
                  <a:pt x="9" y="2"/>
                </a:lnTo>
                <a:lnTo>
                  <a:pt x="9" y="0"/>
                </a:lnTo>
                <a:lnTo>
                  <a:pt x="0" y="2"/>
                </a:lnTo>
              </a:path>
            </a:pathLst>
          </a:custGeom>
          <a:solidFill>
            <a:srgbClr val="000000"/>
          </a:solidFill>
          <a:ln w="9525" cap="rnd">
            <a:noFill/>
            <a:round/>
            <a:headEnd/>
            <a:tailEnd/>
          </a:ln>
          <a:effectLst/>
        </p:spPr>
        <p:txBody>
          <a:bodyPr/>
          <a:lstStyle/>
          <a:p>
            <a:endParaRPr lang="en-US"/>
          </a:p>
        </p:txBody>
      </p:sp>
      <p:sp>
        <p:nvSpPr>
          <p:cNvPr id="39580" name="Freeform 668"/>
          <p:cNvSpPr>
            <a:spLocks/>
          </p:cNvSpPr>
          <p:nvPr/>
        </p:nvSpPr>
        <p:spPr bwMode="auto">
          <a:xfrm>
            <a:off x="2384425" y="2744788"/>
            <a:ext cx="31750" cy="63500"/>
          </a:xfrm>
          <a:custGeom>
            <a:avLst/>
            <a:gdLst/>
            <a:ahLst/>
            <a:cxnLst>
              <a:cxn ang="0">
                <a:pos x="8" y="0"/>
              </a:cxn>
              <a:cxn ang="0">
                <a:pos x="8" y="2"/>
              </a:cxn>
              <a:cxn ang="0">
                <a:pos x="6" y="2"/>
              </a:cxn>
              <a:cxn ang="0">
                <a:pos x="6" y="5"/>
              </a:cxn>
              <a:cxn ang="0">
                <a:pos x="4" y="5"/>
              </a:cxn>
              <a:cxn ang="0">
                <a:pos x="4" y="7"/>
              </a:cxn>
              <a:cxn ang="0">
                <a:pos x="2" y="7"/>
              </a:cxn>
              <a:cxn ang="0">
                <a:pos x="2" y="9"/>
              </a:cxn>
              <a:cxn ang="0">
                <a:pos x="2" y="11"/>
              </a:cxn>
              <a:cxn ang="0">
                <a:pos x="0" y="11"/>
              </a:cxn>
              <a:cxn ang="0">
                <a:pos x="0" y="13"/>
              </a:cxn>
              <a:cxn ang="0">
                <a:pos x="0" y="15"/>
              </a:cxn>
              <a:cxn ang="0">
                <a:pos x="0" y="17"/>
              </a:cxn>
              <a:cxn ang="0">
                <a:pos x="0" y="19"/>
              </a:cxn>
              <a:cxn ang="0">
                <a:pos x="0" y="22"/>
              </a:cxn>
              <a:cxn ang="0">
                <a:pos x="0" y="24"/>
              </a:cxn>
              <a:cxn ang="0">
                <a:pos x="0" y="26"/>
              </a:cxn>
              <a:cxn ang="0">
                <a:pos x="0" y="28"/>
              </a:cxn>
              <a:cxn ang="0">
                <a:pos x="0" y="30"/>
              </a:cxn>
              <a:cxn ang="0">
                <a:pos x="2" y="32"/>
              </a:cxn>
              <a:cxn ang="0">
                <a:pos x="2" y="34"/>
              </a:cxn>
              <a:cxn ang="0">
                <a:pos x="10" y="32"/>
              </a:cxn>
              <a:cxn ang="0">
                <a:pos x="10" y="30"/>
              </a:cxn>
              <a:cxn ang="0">
                <a:pos x="8" y="28"/>
              </a:cxn>
              <a:cxn ang="0">
                <a:pos x="8" y="26"/>
              </a:cxn>
              <a:cxn ang="0">
                <a:pos x="8" y="24"/>
              </a:cxn>
              <a:cxn ang="0">
                <a:pos x="8" y="22"/>
              </a:cxn>
              <a:cxn ang="0">
                <a:pos x="8" y="19"/>
              </a:cxn>
              <a:cxn ang="0">
                <a:pos x="8" y="17"/>
              </a:cxn>
              <a:cxn ang="0">
                <a:pos x="8" y="15"/>
              </a:cxn>
              <a:cxn ang="0">
                <a:pos x="8" y="13"/>
              </a:cxn>
              <a:cxn ang="0">
                <a:pos x="10" y="13"/>
              </a:cxn>
              <a:cxn ang="0">
                <a:pos x="10" y="11"/>
              </a:cxn>
              <a:cxn ang="0">
                <a:pos x="13" y="11"/>
              </a:cxn>
              <a:cxn ang="0">
                <a:pos x="13" y="9"/>
              </a:cxn>
              <a:cxn ang="0">
                <a:pos x="16" y="9"/>
              </a:cxn>
              <a:cxn ang="0">
                <a:pos x="16" y="7"/>
              </a:cxn>
              <a:cxn ang="0">
                <a:pos x="8" y="0"/>
              </a:cxn>
            </a:cxnLst>
            <a:rect l="0" t="0" r="r" b="b"/>
            <a:pathLst>
              <a:path w="17" h="35">
                <a:moveTo>
                  <a:pt x="8" y="0"/>
                </a:moveTo>
                <a:lnTo>
                  <a:pt x="8" y="2"/>
                </a:lnTo>
                <a:lnTo>
                  <a:pt x="6" y="2"/>
                </a:lnTo>
                <a:lnTo>
                  <a:pt x="6" y="5"/>
                </a:lnTo>
                <a:lnTo>
                  <a:pt x="4" y="5"/>
                </a:lnTo>
                <a:lnTo>
                  <a:pt x="4" y="7"/>
                </a:lnTo>
                <a:lnTo>
                  <a:pt x="2" y="7"/>
                </a:lnTo>
                <a:lnTo>
                  <a:pt x="2" y="9"/>
                </a:lnTo>
                <a:lnTo>
                  <a:pt x="2" y="11"/>
                </a:lnTo>
                <a:lnTo>
                  <a:pt x="0" y="11"/>
                </a:lnTo>
                <a:lnTo>
                  <a:pt x="0" y="13"/>
                </a:lnTo>
                <a:lnTo>
                  <a:pt x="0" y="15"/>
                </a:lnTo>
                <a:lnTo>
                  <a:pt x="0" y="17"/>
                </a:lnTo>
                <a:lnTo>
                  <a:pt x="0" y="19"/>
                </a:lnTo>
                <a:lnTo>
                  <a:pt x="0" y="22"/>
                </a:lnTo>
                <a:lnTo>
                  <a:pt x="0" y="24"/>
                </a:lnTo>
                <a:lnTo>
                  <a:pt x="0" y="26"/>
                </a:lnTo>
                <a:lnTo>
                  <a:pt x="0" y="28"/>
                </a:lnTo>
                <a:lnTo>
                  <a:pt x="0" y="30"/>
                </a:lnTo>
                <a:lnTo>
                  <a:pt x="2" y="32"/>
                </a:lnTo>
                <a:lnTo>
                  <a:pt x="2" y="34"/>
                </a:lnTo>
                <a:lnTo>
                  <a:pt x="10" y="32"/>
                </a:lnTo>
                <a:lnTo>
                  <a:pt x="10" y="30"/>
                </a:lnTo>
                <a:lnTo>
                  <a:pt x="8" y="28"/>
                </a:lnTo>
                <a:lnTo>
                  <a:pt x="8" y="26"/>
                </a:lnTo>
                <a:lnTo>
                  <a:pt x="8" y="24"/>
                </a:lnTo>
                <a:lnTo>
                  <a:pt x="8" y="22"/>
                </a:lnTo>
                <a:lnTo>
                  <a:pt x="8" y="19"/>
                </a:lnTo>
                <a:lnTo>
                  <a:pt x="8" y="17"/>
                </a:lnTo>
                <a:lnTo>
                  <a:pt x="8" y="15"/>
                </a:lnTo>
                <a:lnTo>
                  <a:pt x="8" y="13"/>
                </a:lnTo>
                <a:lnTo>
                  <a:pt x="10" y="13"/>
                </a:lnTo>
                <a:lnTo>
                  <a:pt x="10" y="11"/>
                </a:lnTo>
                <a:lnTo>
                  <a:pt x="13" y="11"/>
                </a:lnTo>
                <a:lnTo>
                  <a:pt x="13" y="9"/>
                </a:lnTo>
                <a:lnTo>
                  <a:pt x="16" y="9"/>
                </a:lnTo>
                <a:lnTo>
                  <a:pt x="16" y="7"/>
                </a:lnTo>
                <a:lnTo>
                  <a:pt x="8" y="0"/>
                </a:lnTo>
              </a:path>
            </a:pathLst>
          </a:custGeom>
          <a:solidFill>
            <a:srgbClr val="000000"/>
          </a:solidFill>
          <a:ln w="9525" cap="rnd">
            <a:noFill/>
            <a:round/>
            <a:headEnd/>
            <a:tailEnd/>
          </a:ln>
          <a:effectLst/>
        </p:spPr>
        <p:txBody>
          <a:bodyPr/>
          <a:lstStyle/>
          <a:p>
            <a:endParaRPr lang="en-US"/>
          </a:p>
        </p:txBody>
      </p:sp>
      <p:sp>
        <p:nvSpPr>
          <p:cNvPr id="39581" name="Freeform 669"/>
          <p:cNvSpPr>
            <a:spLocks/>
          </p:cNvSpPr>
          <p:nvPr/>
        </p:nvSpPr>
        <p:spPr bwMode="auto">
          <a:xfrm>
            <a:off x="2400300" y="2738438"/>
            <a:ext cx="31750" cy="30162"/>
          </a:xfrm>
          <a:custGeom>
            <a:avLst/>
            <a:gdLst/>
            <a:ahLst/>
            <a:cxnLst>
              <a:cxn ang="0">
                <a:pos x="0" y="0"/>
              </a:cxn>
              <a:cxn ang="0">
                <a:pos x="0" y="2"/>
              </a:cxn>
              <a:cxn ang="0">
                <a:pos x="0" y="5"/>
              </a:cxn>
              <a:cxn ang="0">
                <a:pos x="0" y="8"/>
              </a:cxn>
              <a:cxn ang="0">
                <a:pos x="0" y="5"/>
              </a:cxn>
              <a:cxn ang="0">
                <a:pos x="12" y="16"/>
              </a:cxn>
              <a:cxn ang="0">
                <a:pos x="16" y="16"/>
              </a:cxn>
              <a:cxn ang="0">
                <a:pos x="16" y="13"/>
              </a:cxn>
              <a:cxn ang="0">
                <a:pos x="16" y="8"/>
              </a:cxn>
              <a:cxn ang="0">
                <a:pos x="16" y="5"/>
              </a:cxn>
              <a:cxn ang="0">
                <a:pos x="16" y="2"/>
              </a:cxn>
              <a:cxn ang="0">
                <a:pos x="16" y="5"/>
              </a:cxn>
              <a:cxn ang="0">
                <a:pos x="0" y="0"/>
              </a:cxn>
            </a:cxnLst>
            <a:rect l="0" t="0" r="r" b="b"/>
            <a:pathLst>
              <a:path w="17" h="17">
                <a:moveTo>
                  <a:pt x="0" y="0"/>
                </a:moveTo>
                <a:lnTo>
                  <a:pt x="0" y="2"/>
                </a:lnTo>
                <a:lnTo>
                  <a:pt x="0" y="5"/>
                </a:lnTo>
                <a:lnTo>
                  <a:pt x="0" y="8"/>
                </a:lnTo>
                <a:lnTo>
                  <a:pt x="0" y="5"/>
                </a:lnTo>
                <a:lnTo>
                  <a:pt x="12" y="16"/>
                </a:lnTo>
                <a:lnTo>
                  <a:pt x="16" y="16"/>
                </a:lnTo>
                <a:lnTo>
                  <a:pt x="16" y="13"/>
                </a:lnTo>
                <a:lnTo>
                  <a:pt x="16" y="8"/>
                </a:lnTo>
                <a:lnTo>
                  <a:pt x="16" y="5"/>
                </a:lnTo>
                <a:lnTo>
                  <a:pt x="16" y="2"/>
                </a:lnTo>
                <a:lnTo>
                  <a:pt x="16" y="5"/>
                </a:lnTo>
                <a:lnTo>
                  <a:pt x="0" y="0"/>
                </a:lnTo>
              </a:path>
            </a:pathLst>
          </a:custGeom>
          <a:solidFill>
            <a:srgbClr val="000000"/>
          </a:solidFill>
          <a:ln w="9525" cap="rnd">
            <a:noFill/>
            <a:round/>
            <a:headEnd/>
            <a:tailEnd/>
          </a:ln>
          <a:effectLst/>
        </p:spPr>
        <p:txBody>
          <a:bodyPr/>
          <a:lstStyle/>
          <a:p>
            <a:endParaRPr lang="en-US"/>
          </a:p>
        </p:txBody>
      </p:sp>
      <p:sp>
        <p:nvSpPr>
          <p:cNvPr id="39582" name="Freeform 670"/>
          <p:cNvSpPr>
            <a:spLocks/>
          </p:cNvSpPr>
          <p:nvPr/>
        </p:nvSpPr>
        <p:spPr bwMode="auto">
          <a:xfrm>
            <a:off x="2400300" y="2727325"/>
            <a:ext cx="46038" cy="30163"/>
          </a:xfrm>
          <a:custGeom>
            <a:avLst/>
            <a:gdLst/>
            <a:ahLst/>
            <a:cxnLst>
              <a:cxn ang="0">
                <a:pos x="15" y="5"/>
              </a:cxn>
              <a:cxn ang="0">
                <a:pos x="22" y="2"/>
              </a:cxn>
              <a:cxn ang="0">
                <a:pos x="19" y="2"/>
              </a:cxn>
              <a:cxn ang="0">
                <a:pos x="17" y="2"/>
              </a:cxn>
              <a:cxn ang="0">
                <a:pos x="17" y="0"/>
              </a:cxn>
              <a:cxn ang="0">
                <a:pos x="15" y="0"/>
              </a:cxn>
              <a:cxn ang="0">
                <a:pos x="13" y="0"/>
              </a:cxn>
              <a:cxn ang="0">
                <a:pos x="11" y="0"/>
              </a:cxn>
              <a:cxn ang="0">
                <a:pos x="9" y="0"/>
              </a:cxn>
              <a:cxn ang="0">
                <a:pos x="7" y="0"/>
              </a:cxn>
              <a:cxn ang="0">
                <a:pos x="5" y="2"/>
              </a:cxn>
              <a:cxn ang="0">
                <a:pos x="2" y="2"/>
              </a:cxn>
              <a:cxn ang="0">
                <a:pos x="2" y="5"/>
              </a:cxn>
              <a:cxn ang="0">
                <a:pos x="0" y="5"/>
              </a:cxn>
              <a:cxn ang="0">
                <a:pos x="0" y="8"/>
              </a:cxn>
              <a:cxn ang="0">
                <a:pos x="9" y="13"/>
              </a:cxn>
              <a:cxn ang="0">
                <a:pos x="9" y="10"/>
              </a:cxn>
              <a:cxn ang="0">
                <a:pos x="11" y="10"/>
              </a:cxn>
              <a:cxn ang="0">
                <a:pos x="13" y="10"/>
              </a:cxn>
              <a:cxn ang="0">
                <a:pos x="15" y="10"/>
              </a:cxn>
              <a:cxn ang="0">
                <a:pos x="15" y="13"/>
              </a:cxn>
              <a:cxn ang="0">
                <a:pos x="17" y="13"/>
              </a:cxn>
              <a:cxn ang="0">
                <a:pos x="24" y="8"/>
              </a:cxn>
              <a:cxn ang="0">
                <a:pos x="17" y="13"/>
              </a:cxn>
              <a:cxn ang="0">
                <a:pos x="24" y="16"/>
              </a:cxn>
              <a:cxn ang="0">
                <a:pos x="24" y="8"/>
              </a:cxn>
              <a:cxn ang="0">
                <a:pos x="15" y="5"/>
              </a:cxn>
            </a:cxnLst>
            <a:rect l="0" t="0" r="r" b="b"/>
            <a:pathLst>
              <a:path w="25" h="17">
                <a:moveTo>
                  <a:pt x="15" y="5"/>
                </a:moveTo>
                <a:lnTo>
                  <a:pt x="22" y="2"/>
                </a:lnTo>
                <a:lnTo>
                  <a:pt x="19" y="2"/>
                </a:lnTo>
                <a:lnTo>
                  <a:pt x="17" y="2"/>
                </a:lnTo>
                <a:lnTo>
                  <a:pt x="17" y="0"/>
                </a:lnTo>
                <a:lnTo>
                  <a:pt x="15" y="0"/>
                </a:lnTo>
                <a:lnTo>
                  <a:pt x="13" y="0"/>
                </a:lnTo>
                <a:lnTo>
                  <a:pt x="11" y="0"/>
                </a:lnTo>
                <a:lnTo>
                  <a:pt x="9" y="0"/>
                </a:lnTo>
                <a:lnTo>
                  <a:pt x="7" y="0"/>
                </a:lnTo>
                <a:lnTo>
                  <a:pt x="5" y="2"/>
                </a:lnTo>
                <a:lnTo>
                  <a:pt x="2" y="2"/>
                </a:lnTo>
                <a:lnTo>
                  <a:pt x="2" y="5"/>
                </a:lnTo>
                <a:lnTo>
                  <a:pt x="0" y="5"/>
                </a:lnTo>
                <a:lnTo>
                  <a:pt x="0" y="8"/>
                </a:lnTo>
                <a:lnTo>
                  <a:pt x="9" y="13"/>
                </a:lnTo>
                <a:lnTo>
                  <a:pt x="9" y="10"/>
                </a:lnTo>
                <a:lnTo>
                  <a:pt x="11" y="10"/>
                </a:lnTo>
                <a:lnTo>
                  <a:pt x="13" y="10"/>
                </a:lnTo>
                <a:lnTo>
                  <a:pt x="15" y="10"/>
                </a:lnTo>
                <a:lnTo>
                  <a:pt x="15" y="13"/>
                </a:lnTo>
                <a:lnTo>
                  <a:pt x="17" y="13"/>
                </a:lnTo>
                <a:lnTo>
                  <a:pt x="24" y="8"/>
                </a:lnTo>
                <a:lnTo>
                  <a:pt x="17" y="13"/>
                </a:lnTo>
                <a:lnTo>
                  <a:pt x="24" y="16"/>
                </a:lnTo>
                <a:lnTo>
                  <a:pt x="24" y="8"/>
                </a:lnTo>
                <a:lnTo>
                  <a:pt x="15" y="5"/>
                </a:lnTo>
              </a:path>
            </a:pathLst>
          </a:custGeom>
          <a:solidFill>
            <a:srgbClr val="000000"/>
          </a:solidFill>
          <a:ln w="9525" cap="rnd">
            <a:noFill/>
            <a:round/>
            <a:headEnd/>
            <a:tailEnd/>
          </a:ln>
          <a:effectLst/>
        </p:spPr>
        <p:txBody>
          <a:bodyPr/>
          <a:lstStyle/>
          <a:p>
            <a:endParaRPr lang="en-US"/>
          </a:p>
        </p:txBody>
      </p:sp>
      <p:sp>
        <p:nvSpPr>
          <p:cNvPr id="39583" name="Freeform 671"/>
          <p:cNvSpPr>
            <a:spLocks/>
          </p:cNvSpPr>
          <p:nvPr/>
        </p:nvSpPr>
        <p:spPr bwMode="auto">
          <a:xfrm>
            <a:off x="2420938" y="2714625"/>
            <a:ext cx="31750" cy="30163"/>
          </a:xfrm>
          <a:custGeom>
            <a:avLst/>
            <a:gdLst/>
            <a:ahLst/>
            <a:cxnLst>
              <a:cxn ang="0">
                <a:pos x="4" y="0"/>
              </a:cxn>
              <a:cxn ang="0">
                <a:pos x="0" y="8"/>
              </a:cxn>
              <a:cxn ang="0">
                <a:pos x="2" y="8"/>
              </a:cxn>
              <a:cxn ang="0">
                <a:pos x="2" y="11"/>
              </a:cxn>
              <a:cxn ang="0">
                <a:pos x="4" y="13"/>
              </a:cxn>
              <a:cxn ang="0">
                <a:pos x="16" y="16"/>
              </a:cxn>
              <a:cxn ang="0">
                <a:pos x="16" y="13"/>
              </a:cxn>
              <a:cxn ang="0">
                <a:pos x="16" y="11"/>
              </a:cxn>
              <a:cxn ang="0">
                <a:pos x="16" y="8"/>
              </a:cxn>
              <a:cxn ang="0">
                <a:pos x="13" y="8"/>
              </a:cxn>
              <a:cxn ang="0">
                <a:pos x="13" y="6"/>
              </a:cxn>
              <a:cxn ang="0">
                <a:pos x="9" y="6"/>
              </a:cxn>
              <a:cxn ang="0">
                <a:pos x="4" y="11"/>
              </a:cxn>
              <a:cxn ang="0">
                <a:pos x="4" y="0"/>
              </a:cxn>
              <a:cxn ang="0">
                <a:pos x="0" y="0"/>
              </a:cxn>
              <a:cxn ang="0">
                <a:pos x="0" y="8"/>
              </a:cxn>
              <a:cxn ang="0">
                <a:pos x="4" y="0"/>
              </a:cxn>
            </a:cxnLst>
            <a:rect l="0" t="0" r="r" b="b"/>
            <a:pathLst>
              <a:path w="17" h="17">
                <a:moveTo>
                  <a:pt x="4" y="0"/>
                </a:moveTo>
                <a:lnTo>
                  <a:pt x="0" y="8"/>
                </a:lnTo>
                <a:lnTo>
                  <a:pt x="2" y="8"/>
                </a:lnTo>
                <a:lnTo>
                  <a:pt x="2" y="11"/>
                </a:lnTo>
                <a:lnTo>
                  <a:pt x="4" y="13"/>
                </a:lnTo>
                <a:lnTo>
                  <a:pt x="16" y="16"/>
                </a:lnTo>
                <a:lnTo>
                  <a:pt x="16" y="13"/>
                </a:lnTo>
                <a:lnTo>
                  <a:pt x="16" y="11"/>
                </a:lnTo>
                <a:lnTo>
                  <a:pt x="16" y="8"/>
                </a:lnTo>
                <a:lnTo>
                  <a:pt x="13" y="8"/>
                </a:lnTo>
                <a:lnTo>
                  <a:pt x="13" y="6"/>
                </a:lnTo>
                <a:lnTo>
                  <a:pt x="9" y="6"/>
                </a:lnTo>
                <a:lnTo>
                  <a:pt x="4" y="11"/>
                </a:lnTo>
                <a:lnTo>
                  <a:pt x="4" y="0"/>
                </a:lnTo>
                <a:lnTo>
                  <a:pt x="0" y="0"/>
                </a:lnTo>
                <a:lnTo>
                  <a:pt x="0" y="8"/>
                </a:lnTo>
                <a:lnTo>
                  <a:pt x="4" y="0"/>
                </a:lnTo>
              </a:path>
            </a:pathLst>
          </a:custGeom>
          <a:solidFill>
            <a:srgbClr val="000000"/>
          </a:solidFill>
          <a:ln w="9525" cap="rnd">
            <a:noFill/>
            <a:round/>
            <a:headEnd/>
            <a:tailEnd/>
          </a:ln>
          <a:effectLst/>
        </p:spPr>
        <p:txBody>
          <a:bodyPr/>
          <a:lstStyle/>
          <a:p>
            <a:endParaRPr lang="en-US"/>
          </a:p>
        </p:txBody>
      </p:sp>
      <p:sp>
        <p:nvSpPr>
          <p:cNvPr id="39584" name="Freeform 672"/>
          <p:cNvSpPr>
            <a:spLocks/>
          </p:cNvSpPr>
          <p:nvPr/>
        </p:nvSpPr>
        <p:spPr bwMode="auto">
          <a:xfrm>
            <a:off x="2427288" y="2714625"/>
            <a:ext cx="33337" cy="30163"/>
          </a:xfrm>
          <a:custGeom>
            <a:avLst/>
            <a:gdLst/>
            <a:ahLst/>
            <a:cxnLst>
              <a:cxn ang="0">
                <a:pos x="15" y="0"/>
              </a:cxn>
              <a:cxn ang="0">
                <a:pos x="13" y="0"/>
              </a:cxn>
              <a:cxn ang="0">
                <a:pos x="11" y="0"/>
              </a:cxn>
              <a:cxn ang="0">
                <a:pos x="9" y="0"/>
              </a:cxn>
              <a:cxn ang="0">
                <a:pos x="7" y="0"/>
              </a:cxn>
              <a:cxn ang="0">
                <a:pos x="4" y="0"/>
              </a:cxn>
              <a:cxn ang="0">
                <a:pos x="2" y="0"/>
              </a:cxn>
              <a:cxn ang="0">
                <a:pos x="0" y="0"/>
              </a:cxn>
              <a:cxn ang="0">
                <a:pos x="0" y="16"/>
              </a:cxn>
              <a:cxn ang="0">
                <a:pos x="2" y="16"/>
              </a:cxn>
              <a:cxn ang="0">
                <a:pos x="4" y="16"/>
              </a:cxn>
              <a:cxn ang="0">
                <a:pos x="7" y="16"/>
              </a:cxn>
              <a:cxn ang="0">
                <a:pos x="9" y="16"/>
              </a:cxn>
              <a:cxn ang="0">
                <a:pos x="11" y="16"/>
              </a:cxn>
              <a:cxn ang="0">
                <a:pos x="13" y="16"/>
              </a:cxn>
              <a:cxn ang="0">
                <a:pos x="15" y="16"/>
              </a:cxn>
              <a:cxn ang="0">
                <a:pos x="17" y="16"/>
              </a:cxn>
              <a:cxn ang="0">
                <a:pos x="15" y="0"/>
              </a:cxn>
            </a:cxnLst>
            <a:rect l="0" t="0" r="r" b="b"/>
            <a:pathLst>
              <a:path w="18" h="17">
                <a:moveTo>
                  <a:pt x="15" y="0"/>
                </a:moveTo>
                <a:lnTo>
                  <a:pt x="13" y="0"/>
                </a:lnTo>
                <a:lnTo>
                  <a:pt x="11" y="0"/>
                </a:lnTo>
                <a:lnTo>
                  <a:pt x="9" y="0"/>
                </a:lnTo>
                <a:lnTo>
                  <a:pt x="7" y="0"/>
                </a:lnTo>
                <a:lnTo>
                  <a:pt x="4" y="0"/>
                </a:lnTo>
                <a:lnTo>
                  <a:pt x="2" y="0"/>
                </a:lnTo>
                <a:lnTo>
                  <a:pt x="0" y="0"/>
                </a:lnTo>
                <a:lnTo>
                  <a:pt x="0" y="16"/>
                </a:lnTo>
                <a:lnTo>
                  <a:pt x="2" y="16"/>
                </a:lnTo>
                <a:lnTo>
                  <a:pt x="4" y="16"/>
                </a:lnTo>
                <a:lnTo>
                  <a:pt x="7" y="16"/>
                </a:lnTo>
                <a:lnTo>
                  <a:pt x="9" y="16"/>
                </a:lnTo>
                <a:lnTo>
                  <a:pt x="11" y="16"/>
                </a:lnTo>
                <a:lnTo>
                  <a:pt x="13" y="16"/>
                </a:lnTo>
                <a:lnTo>
                  <a:pt x="15" y="16"/>
                </a:lnTo>
                <a:lnTo>
                  <a:pt x="17" y="16"/>
                </a:lnTo>
                <a:lnTo>
                  <a:pt x="15" y="0"/>
                </a:lnTo>
              </a:path>
            </a:pathLst>
          </a:custGeom>
          <a:solidFill>
            <a:srgbClr val="000000"/>
          </a:solidFill>
          <a:ln w="9525" cap="rnd">
            <a:noFill/>
            <a:round/>
            <a:headEnd/>
            <a:tailEnd/>
          </a:ln>
          <a:effectLst/>
        </p:spPr>
        <p:txBody>
          <a:bodyPr/>
          <a:lstStyle/>
          <a:p>
            <a:endParaRPr lang="en-US"/>
          </a:p>
        </p:txBody>
      </p:sp>
      <p:sp>
        <p:nvSpPr>
          <p:cNvPr id="39585" name="Freeform 673"/>
          <p:cNvSpPr>
            <a:spLocks/>
          </p:cNvSpPr>
          <p:nvPr/>
        </p:nvSpPr>
        <p:spPr bwMode="auto">
          <a:xfrm>
            <a:off x="2455863" y="2676525"/>
            <a:ext cx="31750" cy="55563"/>
          </a:xfrm>
          <a:custGeom>
            <a:avLst/>
            <a:gdLst/>
            <a:ahLst/>
            <a:cxnLst>
              <a:cxn ang="0">
                <a:pos x="11" y="0"/>
              </a:cxn>
              <a:cxn ang="0">
                <a:pos x="6" y="6"/>
              </a:cxn>
              <a:cxn ang="0">
                <a:pos x="6" y="9"/>
              </a:cxn>
              <a:cxn ang="0">
                <a:pos x="6" y="11"/>
              </a:cxn>
              <a:cxn ang="0">
                <a:pos x="6" y="13"/>
              </a:cxn>
              <a:cxn ang="0">
                <a:pos x="6" y="15"/>
              </a:cxn>
              <a:cxn ang="0">
                <a:pos x="6" y="17"/>
              </a:cxn>
              <a:cxn ang="0">
                <a:pos x="4" y="17"/>
              </a:cxn>
              <a:cxn ang="0">
                <a:pos x="4" y="19"/>
              </a:cxn>
              <a:cxn ang="0">
                <a:pos x="2" y="19"/>
              </a:cxn>
              <a:cxn ang="0">
                <a:pos x="2" y="21"/>
              </a:cxn>
              <a:cxn ang="0">
                <a:pos x="0" y="21"/>
              </a:cxn>
              <a:cxn ang="0">
                <a:pos x="2" y="30"/>
              </a:cxn>
              <a:cxn ang="0">
                <a:pos x="4" y="30"/>
              </a:cxn>
              <a:cxn ang="0">
                <a:pos x="6" y="28"/>
              </a:cxn>
              <a:cxn ang="0">
                <a:pos x="9" y="28"/>
              </a:cxn>
              <a:cxn ang="0">
                <a:pos x="9" y="26"/>
              </a:cxn>
              <a:cxn ang="0">
                <a:pos x="11" y="26"/>
              </a:cxn>
              <a:cxn ang="0">
                <a:pos x="11" y="23"/>
              </a:cxn>
              <a:cxn ang="0">
                <a:pos x="13" y="23"/>
              </a:cxn>
              <a:cxn ang="0">
                <a:pos x="13" y="21"/>
              </a:cxn>
              <a:cxn ang="0">
                <a:pos x="16" y="19"/>
              </a:cxn>
              <a:cxn ang="0">
                <a:pos x="16" y="17"/>
              </a:cxn>
              <a:cxn ang="0">
                <a:pos x="16" y="15"/>
              </a:cxn>
              <a:cxn ang="0">
                <a:pos x="16" y="13"/>
              </a:cxn>
              <a:cxn ang="0">
                <a:pos x="16" y="11"/>
              </a:cxn>
              <a:cxn ang="0">
                <a:pos x="16" y="9"/>
              </a:cxn>
              <a:cxn ang="0">
                <a:pos x="16" y="6"/>
              </a:cxn>
              <a:cxn ang="0">
                <a:pos x="16" y="4"/>
              </a:cxn>
              <a:cxn ang="0">
                <a:pos x="11" y="11"/>
              </a:cxn>
              <a:cxn ang="0">
                <a:pos x="11" y="0"/>
              </a:cxn>
              <a:cxn ang="0">
                <a:pos x="4" y="0"/>
              </a:cxn>
              <a:cxn ang="0">
                <a:pos x="6" y="6"/>
              </a:cxn>
              <a:cxn ang="0">
                <a:pos x="11" y="0"/>
              </a:cxn>
            </a:cxnLst>
            <a:rect l="0" t="0" r="r" b="b"/>
            <a:pathLst>
              <a:path w="17" h="31">
                <a:moveTo>
                  <a:pt x="11" y="0"/>
                </a:moveTo>
                <a:lnTo>
                  <a:pt x="6" y="6"/>
                </a:lnTo>
                <a:lnTo>
                  <a:pt x="6" y="9"/>
                </a:lnTo>
                <a:lnTo>
                  <a:pt x="6" y="11"/>
                </a:lnTo>
                <a:lnTo>
                  <a:pt x="6" y="13"/>
                </a:lnTo>
                <a:lnTo>
                  <a:pt x="6" y="15"/>
                </a:lnTo>
                <a:lnTo>
                  <a:pt x="6" y="17"/>
                </a:lnTo>
                <a:lnTo>
                  <a:pt x="4" y="17"/>
                </a:lnTo>
                <a:lnTo>
                  <a:pt x="4" y="19"/>
                </a:lnTo>
                <a:lnTo>
                  <a:pt x="2" y="19"/>
                </a:lnTo>
                <a:lnTo>
                  <a:pt x="2" y="21"/>
                </a:lnTo>
                <a:lnTo>
                  <a:pt x="0" y="21"/>
                </a:lnTo>
                <a:lnTo>
                  <a:pt x="2" y="30"/>
                </a:lnTo>
                <a:lnTo>
                  <a:pt x="4" y="30"/>
                </a:lnTo>
                <a:lnTo>
                  <a:pt x="6" y="28"/>
                </a:lnTo>
                <a:lnTo>
                  <a:pt x="9" y="28"/>
                </a:lnTo>
                <a:lnTo>
                  <a:pt x="9" y="26"/>
                </a:lnTo>
                <a:lnTo>
                  <a:pt x="11" y="26"/>
                </a:lnTo>
                <a:lnTo>
                  <a:pt x="11" y="23"/>
                </a:lnTo>
                <a:lnTo>
                  <a:pt x="13" y="23"/>
                </a:lnTo>
                <a:lnTo>
                  <a:pt x="13" y="21"/>
                </a:lnTo>
                <a:lnTo>
                  <a:pt x="16" y="19"/>
                </a:lnTo>
                <a:lnTo>
                  <a:pt x="16" y="17"/>
                </a:lnTo>
                <a:lnTo>
                  <a:pt x="16" y="15"/>
                </a:lnTo>
                <a:lnTo>
                  <a:pt x="16" y="13"/>
                </a:lnTo>
                <a:lnTo>
                  <a:pt x="16" y="11"/>
                </a:lnTo>
                <a:lnTo>
                  <a:pt x="16" y="9"/>
                </a:lnTo>
                <a:lnTo>
                  <a:pt x="16" y="6"/>
                </a:lnTo>
                <a:lnTo>
                  <a:pt x="16" y="4"/>
                </a:lnTo>
                <a:lnTo>
                  <a:pt x="11" y="11"/>
                </a:lnTo>
                <a:lnTo>
                  <a:pt x="11" y="0"/>
                </a:lnTo>
                <a:lnTo>
                  <a:pt x="4" y="0"/>
                </a:lnTo>
                <a:lnTo>
                  <a:pt x="6" y="6"/>
                </a:lnTo>
                <a:lnTo>
                  <a:pt x="11" y="0"/>
                </a:lnTo>
              </a:path>
            </a:pathLst>
          </a:custGeom>
          <a:solidFill>
            <a:srgbClr val="000000"/>
          </a:solidFill>
          <a:ln w="9525" cap="rnd">
            <a:noFill/>
            <a:round/>
            <a:headEnd/>
            <a:tailEnd/>
          </a:ln>
          <a:effectLst/>
        </p:spPr>
        <p:txBody>
          <a:bodyPr/>
          <a:lstStyle/>
          <a:p>
            <a:endParaRPr lang="en-US"/>
          </a:p>
        </p:txBody>
      </p:sp>
      <p:sp>
        <p:nvSpPr>
          <p:cNvPr id="39586" name="Freeform 674"/>
          <p:cNvSpPr>
            <a:spLocks/>
          </p:cNvSpPr>
          <p:nvPr/>
        </p:nvSpPr>
        <p:spPr bwMode="auto">
          <a:xfrm>
            <a:off x="2476500" y="2676525"/>
            <a:ext cx="31750" cy="30163"/>
          </a:xfrm>
          <a:custGeom>
            <a:avLst/>
            <a:gdLst/>
            <a:ahLst/>
            <a:cxnLst>
              <a:cxn ang="0">
                <a:pos x="16" y="6"/>
              </a:cxn>
              <a:cxn ang="0">
                <a:pos x="16" y="4"/>
              </a:cxn>
              <a:cxn ang="0">
                <a:pos x="12" y="4"/>
              </a:cxn>
              <a:cxn ang="0">
                <a:pos x="12" y="2"/>
              </a:cxn>
              <a:cxn ang="0">
                <a:pos x="8" y="2"/>
              </a:cxn>
              <a:cxn ang="0">
                <a:pos x="4" y="2"/>
              </a:cxn>
              <a:cxn ang="0">
                <a:pos x="4" y="0"/>
              </a:cxn>
              <a:cxn ang="0">
                <a:pos x="0" y="0"/>
              </a:cxn>
              <a:cxn ang="0">
                <a:pos x="0" y="11"/>
              </a:cxn>
              <a:cxn ang="0">
                <a:pos x="4" y="11"/>
              </a:cxn>
              <a:cxn ang="0">
                <a:pos x="4" y="13"/>
              </a:cxn>
              <a:cxn ang="0">
                <a:pos x="8" y="13"/>
              </a:cxn>
              <a:cxn ang="0">
                <a:pos x="12" y="13"/>
              </a:cxn>
              <a:cxn ang="0">
                <a:pos x="12" y="16"/>
              </a:cxn>
              <a:cxn ang="0">
                <a:pos x="12" y="13"/>
              </a:cxn>
              <a:cxn ang="0">
                <a:pos x="16" y="6"/>
              </a:cxn>
            </a:cxnLst>
            <a:rect l="0" t="0" r="r" b="b"/>
            <a:pathLst>
              <a:path w="17" h="17">
                <a:moveTo>
                  <a:pt x="16" y="6"/>
                </a:moveTo>
                <a:lnTo>
                  <a:pt x="16" y="4"/>
                </a:lnTo>
                <a:lnTo>
                  <a:pt x="12" y="4"/>
                </a:lnTo>
                <a:lnTo>
                  <a:pt x="12" y="2"/>
                </a:lnTo>
                <a:lnTo>
                  <a:pt x="8" y="2"/>
                </a:lnTo>
                <a:lnTo>
                  <a:pt x="4" y="2"/>
                </a:lnTo>
                <a:lnTo>
                  <a:pt x="4" y="0"/>
                </a:lnTo>
                <a:lnTo>
                  <a:pt x="0" y="0"/>
                </a:lnTo>
                <a:lnTo>
                  <a:pt x="0" y="11"/>
                </a:lnTo>
                <a:lnTo>
                  <a:pt x="4" y="11"/>
                </a:lnTo>
                <a:lnTo>
                  <a:pt x="4" y="13"/>
                </a:lnTo>
                <a:lnTo>
                  <a:pt x="8" y="13"/>
                </a:lnTo>
                <a:lnTo>
                  <a:pt x="12" y="13"/>
                </a:lnTo>
                <a:lnTo>
                  <a:pt x="12" y="16"/>
                </a:lnTo>
                <a:lnTo>
                  <a:pt x="12" y="13"/>
                </a:lnTo>
                <a:lnTo>
                  <a:pt x="16" y="6"/>
                </a:lnTo>
              </a:path>
            </a:pathLst>
          </a:custGeom>
          <a:solidFill>
            <a:srgbClr val="000000"/>
          </a:solidFill>
          <a:ln w="9525" cap="rnd">
            <a:noFill/>
            <a:round/>
            <a:headEnd/>
            <a:tailEnd/>
          </a:ln>
          <a:effectLst/>
        </p:spPr>
        <p:txBody>
          <a:bodyPr/>
          <a:lstStyle/>
          <a:p>
            <a:endParaRPr lang="en-US"/>
          </a:p>
        </p:txBody>
      </p:sp>
      <p:sp>
        <p:nvSpPr>
          <p:cNvPr id="39587" name="Freeform 675"/>
          <p:cNvSpPr>
            <a:spLocks/>
          </p:cNvSpPr>
          <p:nvPr/>
        </p:nvSpPr>
        <p:spPr bwMode="auto">
          <a:xfrm>
            <a:off x="2487613" y="2676525"/>
            <a:ext cx="46037" cy="30163"/>
          </a:xfrm>
          <a:custGeom>
            <a:avLst/>
            <a:gdLst/>
            <a:ahLst/>
            <a:cxnLst>
              <a:cxn ang="0">
                <a:pos x="21" y="0"/>
              </a:cxn>
              <a:cxn ang="0">
                <a:pos x="19" y="0"/>
              </a:cxn>
              <a:cxn ang="0">
                <a:pos x="19" y="2"/>
              </a:cxn>
              <a:cxn ang="0">
                <a:pos x="17" y="2"/>
              </a:cxn>
              <a:cxn ang="0">
                <a:pos x="15" y="2"/>
              </a:cxn>
              <a:cxn ang="0">
                <a:pos x="13" y="4"/>
              </a:cxn>
              <a:cxn ang="0">
                <a:pos x="11" y="4"/>
              </a:cxn>
              <a:cxn ang="0">
                <a:pos x="9" y="4"/>
              </a:cxn>
              <a:cxn ang="0">
                <a:pos x="7" y="4"/>
              </a:cxn>
              <a:cxn ang="0">
                <a:pos x="7" y="6"/>
              </a:cxn>
              <a:cxn ang="0">
                <a:pos x="4" y="6"/>
              </a:cxn>
              <a:cxn ang="0">
                <a:pos x="2" y="6"/>
              </a:cxn>
              <a:cxn ang="0">
                <a:pos x="0" y="13"/>
              </a:cxn>
              <a:cxn ang="0">
                <a:pos x="0" y="16"/>
              </a:cxn>
              <a:cxn ang="0">
                <a:pos x="2" y="16"/>
              </a:cxn>
              <a:cxn ang="0">
                <a:pos x="4" y="16"/>
              </a:cxn>
              <a:cxn ang="0">
                <a:pos x="7" y="16"/>
              </a:cxn>
              <a:cxn ang="0">
                <a:pos x="9" y="16"/>
              </a:cxn>
              <a:cxn ang="0">
                <a:pos x="11" y="16"/>
              </a:cxn>
              <a:cxn ang="0">
                <a:pos x="11" y="13"/>
              </a:cxn>
              <a:cxn ang="0">
                <a:pos x="13" y="13"/>
              </a:cxn>
              <a:cxn ang="0">
                <a:pos x="15" y="13"/>
              </a:cxn>
              <a:cxn ang="0">
                <a:pos x="17" y="13"/>
              </a:cxn>
              <a:cxn ang="0">
                <a:pos x="17" y="11"/>
              </a:cxn>
              <a:cxn ang="0">
                <a:pos x="19" y="11"/>
              </a:cxn>
              <a:cxn ang="0">
                <a:pos x="21" y="11"/>
              </a:cxn>
              <a:cxn ang="0">
                <a:pos x="21" y="9"/>
              </a:cxn>
              <a:cxn ang="0">
                <a:pos x="24" y="9"/>
              </a:cxn>
              <a:cxn ang="0">
                <a:pos x="21" y="9"/>
              </a:cxn>
              <a:cxn ang="0">
                <a:pos x="21" y="0"/>
              </a:cxn>
            </a:cxnLst>
            <a:rect l="0" t="0" r="r" b="b"/>
            <a:pathLst>
              <a:path w="25" h="17">
                <a:moveTo>
                  <a:pt x="21" y="0"/>
                </a:moveTo>
                <a:lnTo>
                  <a:pt x="19" y="0"/>
                </a:lnTo>
                <a:lnTo>
                  <a:pt x="19" y="2"/>
                </a:lnTo>
                <a:lnTo>
                  <a:pt x="17" y="2"/>
                </a:lnTo>
                <a:lnTo>
                  <a:pt x="15" y="2"/>
                </a:lnTo>
                <a:lnTo>
                  <a:pt x="13" y="4"/>
                </a:lnTo>
                <a:lnTo>
                  <a:pt x="11" y="4"/>
                </a:lnTo>
                <a:lnTo>
                  <a:pt x="9" y="4"/>
                </a:lnTo>
                <a:lnTo>
                  <a:pt x="7" y="4"/>
                </a:lnTo>
                <a:lnTo>
                  <a:pt x="7" y="6"/>
                </a:lnTo>
                <a:lnTo>
                  <a:pt x="4" y="6"/>
                </a:lnTo>
                <a:lnTo>
                  <a:pt x="2" y="6"/>
                </a:lnTo>
                <a:lnTo>
                  <a:pt x="0" y="13"/>
                </a:lnTo>
                <a:lnTo>
                  <a:pt x="0" y="16"/>
                </a:lnTo>
                <a:lnTo>
                  <a:pt x="2" y="16"/>
                </a:lnTo>
                <a:lnTo>
                  <a:pt x="4" y="16"/>
                </a:lnTo>
                <a:lnTo>
                  <a:pt x="7" y="16"/>
                </a:lnTo>
                <a:lnTo>
                  <a:pt x="9" y="16"/>
                </a:lnTo>
                <a:lnTo>
                  <a:pt x="11" y="16"/>
                </a:lnTo>
                <a:lnTo>
                  <a:pt x="11" y="13"/>
                </a:lnTo>
                <a:lnTo>
                  <a:pt x="13" y="13"/>
                </a:lnTo>
                <a:lnTo>
                  <a:pt x="15" y="13"/>
                </a:lnTo>
                <a:lnTo>
                  <a:pt x="17" y="13"/>
                </a:lnTo>
                <a:lnTo>
                  <a:pt x="17" y="11"/>
                </a:lnTo>
                <a:lnTo>
                  <a:pt x="19" y="11"/>
                </a:lnTo>
                <a:lnTo>
                  <a:pt x="21" y="11"/>
                </a:lnTo>
                <a:lnTo>
                  <a:pt x="21" y="9"/>
                </a:lnTo>
                <a:lnTo>
                  <a:pt x="24" y="9"/>
                </a:lnTo>
                <a:lnTo>
                  <a:pt x="21" y="9"/>
                </a:lnTo>
                <a:lnTo>
                  <a:pt x="21" y="0"/>
                </a:lnTo>
              </a:path>
            </a:pathLst>
          </a:custGeom>
          <a:solidFill>
            <a:srgbClr val="000000"/>
          </a:solidFill>
          <a:ln w="9525" cap="rnd">
            <a:noFill/>
            <a:round/>
            <a:headEnd/>
            <a:tailEnd/>
          </a:ln>
          <a:effectLst/>
        </p:spPr>
        <p:txBody>
          <a:bodyPr/>
          <a:lstStyle/>
          <a:p>
            <a:endParaRPr lang="en-US"/>
          </a:p>
        </p:txBody>
      </p:sp>
      <p:sp>
        <p:nvSpPr>
          <p:cNvPr id="39588" name="Freeform 676"/>
          <p:cNvSpPr>
            <a:spLocks/>
          </p:cNvSpPr>
          <p:nvPr/>
        </p:nvSpPr>
        <p:spPr bwMode="auto">
          <a:xfrm>
            <a:off x="2525713" y="2676525"/>
            <a:ext cx="61912" cy="31750"/>
          </a:xfrm>
          <a:custGeom>
            <a:avLst/>
            <a:gdLst/>
            <a:ahLst/>
            <a:cxnLst>
              <a:cxn ang="0">
                <a:pos x="26" y="6"/>
              </a:cxn>
              <a:cxn ang="0">
                <a:pos x="24" y="9"/>
              </a:cxn>
              <a:cxn ang="0">
                <a:pos x="22" y="9"/>
              </a:cxn>
              <a:cxn ang="0">
                <a:pos x="22" y="6"/>
              </a:cxn>
              <a:cxn ang="0">
                <a:pos x="20" y="6"/>
              </a:cxn>
              <a:cxn ang="0">
                <a:pos x="17" y="6"/>
              </a:cxn>
              <a:cxn ang="0">
                <a:pos x="17" y="4"/>
              </a:cxn>
              <a:cxn ang="0">
                <a:pos x="15" y="4"/>
              </a:cxn>
              <a:cxn ang="0">
                <a:pos x="13" y="4"/>
              </a:cxn>
              <a:cxn ang="0">
                <a:pos x="13" y="2"/>
              </a:cxn>
              <a:cxn ang="0">
                <a:pos x="11" y="2"/>
              </a:cxn>
              <a:cxn ang="0">
                <a:pos x="9" y="2"/>
              </a:cxn>
              <a:cxn ang="0">
                <a:pos x="7" y="0"/>
              </a:cxn>
              <a:cxn ang="0">
                <a:pos x="5" y="0"/>
              </a:cxn>
              <a:cxn ang="0">
                <a:pos x="3" y="0"/>
              </a:cxn>
              <a:cxn ang="0">
                <a:pos x="0" y="0"/>
              </a:cxn>
              <a:cxn ang="0">
                <a:pos x="0" y="9"/>
              </a:cxn>
              <a:cxn ang="0">
                <a:pos x="3" y="9"/>
              </a:cxn>
              <a:cxn ang="0">
                <a:pos x="5" y="9"/>
              </a:cxn>
              <a:cxn ang="0">
                <a:pos x="7" y="11"/>
              </a:cxn>
              <a:cxn ang="0">
                <a:pos x="9" y="11"/>
              </a:cxn>
              <a:cxn ang="0">
                <a:pos x="11" y="11"/>
              </a:cxn>
              <a:cxn ang="0">
                <a:pos x="11" y="13"/>
              </a:cxn>
              <a:cxn ang="0">
                <a:pos x="13" y="13"/>
              </a:cxn>
              <a:cxn ang="0">
                <a:pos x="15" y="15"/>
              </a:cxn>
              <a:cxn ang="0">
                <a:pos x="17" y="15"/>
              </a:cxn>
              <a:cxn ang="0">
                <a:pos x="20" y="17"/>
              </a:cxn>
              <a:cxn ang="0">
                <a:pos x="22" y="17"/>
              </a:cxn>
              <a:cxn ang="0">
                <a:pos x="24" y="17"/>
              </a:cxn>
              <a:cxn ang="0">
                <a:pos x="26" y="17"/>
              </a:cxn>
              <a:cxn ang="0">
                <a:pos x="28" y="15"/>
              </a:cxn>
              <a:cxn ang="0">
                <a:pos x="30" y="15"/>
              </a:cxn>
              <a:cxn ang="0">
                <a:pos x="32" y="15"/>
              </a:cxn>
              <a:cxn ang="0">
                <a:pos x="30" y="15"/>
              </a:cxn>
              <a:cxn ang="0">
                <a:pos x="26" y="6"/>
              </a:cxn>
            </a:cxnLst>
            <a:rect l="0" t="0" r="r" b="b"/>
            <a:pathLst>
              <a:path w="33" h="18">
                <a:moveTo>
                  <a:pt x="26" y="6"/>
                </a:moveTo>
                <a:lnTo>
                  <a:pt x="24" y="9"/>
                </a:lnTo>
                <a:lnTo>
                  <a:pt x="22" y="9"/>
                </a:lnTo>
                <a:lnTo>
                  <a:pt x="22" y="6"/>
                </a:lnTo>
                <a:lnTo>
                  <a:pt x="20" y="6"/>
                </a:lnTo>
                <a:lnTo>
                  <a:pt x="17" y="6"/>
                </a:lnTo>
                <a:lnTo>
                  <a:pt x="17" y="4"/>
                </a:lnTo>
                <a:lnTo>
                  <a:pt x="15" y="4"/>
                </a:lnTo>
                <a:lnTo>
                  <a:pt x="13" y="4"/>
                </a:lnTo>
                <a:lnTo>
                  <a:pt x="13" y="2"/>
                </a:lnTo>
                <a:lnTo>
                  <a:pt x="11" y="2"/>
                </a:lnTo>
                <a:lnTo>
                  <a:pt x="9" y="2"/>
                </a:lnTo>
                <a:lnTo>
                  <a:pt x="7" y="0"/>
                </a:lnTo>
                <a:lnTo>
                  <a:pt x="5" y="0"/>
                </a:lnTo>
                <a:lnTo>
                  <a:pt x="3" y="0"/>
                </a:lnTo>
                <a:lnTo>
                  <a:pt x="0" y="0"/>
                </a:lnTo>
                <a:lnTo>
                  <a:pt x="0" y="9"/>
                </a:lnTo>
                <a:lnTo>
                  <a:pt x="3" y="9"/>
                </a:lnTo>
                <a:lnTo>
                  <a:pt x="5" y="9"/>
                </a:lnTo>
                <a:lnTo>
                  <a:pt x="7" y="11"/>
                </a:lnTo>
                <a:lnTo>
                  <a:pt x="9" y="11"/>
                </a:lnTo>
                <a:lnTo>
                  <a:pt x="11" y="11"/>
                </a:lnTo>
                <a:lnTo>
                  <a:pt x="11" y="13"/>
                </a:lnTo>
                <a:lnTo>
                  <a:pt x="13" y="13"/>
                </a:lnTo>
                <a:lnTo>
                  <a:pt x="15" y="15"/>
                </a:lnTo>
                <a:lnTo>
                  <a:pt x="17" y="15"/>
                </a:lnTo>
                <a:lnTo>
                  <a:pt x="20" y="17"/>
                </a:lnTo>
                <a:lnTo>
                  <a:pt x="22" y="17"/>
                </a:lnTo>
                <a:lnTo>
                  <a:pt x="24" y="17"/>
                </a:lnTo>
                <a:lnTo>
                  <a:pt x="26" y="17"/>
                </a:lnTo>
                <a:lnTo>
                  <a:pt x="28" y="15"/>
                </a:lnTo>
                <a:lnTo>
                  <a:pt x="30" y="15"/>
                </a:lnTo>
                <a:lnTo>
                  <a:pt x="32" y="15"/>
                </a:lnTo>
                <a:lnTo>
                  <a:pt x="30" y="15"/>
                </a:lnTo>
                <a:lnTo>
                  <a:pt x="26" y="6"/>
                </a:lnTo>
              </a:path>
            </a:pathLst>
          </a:custGeom>
          <a:solidFill>
            <a:srgbClr val="000000"/>
          </a:solidFill>
          <a:ln w="9525" cap="rnd">
            <a:noFill/>
            <a:round/>
            <a:headEnd/>
            <a:tailEnd/>
          </a:ln>
          <a:effectLst/>
        </p:spPr>
        <p:txBody>
          <a:bodyPr/>
          <a:lstStyle/>
          <a:p>
            <a:endParaRPr lang="en-US"/>
          </a:p>
        </p:txBody>
      </p:sp>
      <p:sp>
        <p:nvSpPr>
          <p:cNvPr id="39589" name="Freeform 677"/>
          <p:cNvSpPr>
            <a:spLocks/>
          </p:cNvSpPr>
          <p:nvPr/>
        </p:nvSpPr>
        <p:spPr bwMode="auto">
          <a:xfrm>
            <a:off x="2574925" y="2682875"/>
            <a:ext cx="31750" cy="31750"/>
          </a:xfrm>
          <a:custGeom>
            <a:avLst/>
            <a:gdLst/>
            <a:ahLst/>
            <a:cxnLst>
              <a:cxn ang="0">
                <a:pos x="0" y="0"/>
              </a:cxn>
              <a:cxn ang="0">
                <a:pos x="4" y="13"/>
              </a:cxn>
              <a:cxn ang="0">
                <a:pos x="0" y="13"/>
              </a:cxn>
              <a:cxn ang="0">
                <a:pos x="0" y="10"/>
              </a:cxn>
              <a:cxn ang="0">
                <a:pos x="0" y="7"/>
              </a:cxn>
              <a:cxn ang="0">
                <a:pos x="0" y="2"/>
              </a:cxn>
              <a:cxn ang="0">
                <a:pos x="8" y="16"/>
              </a:cxn>
              <a:cxn ang="0">
                <a:pos x="12" y="16"/>
              </a:cxn>
              <a:cxn ang="0">
                <a:pos x="12" y="13"/>
              </a:cxn>
              <a:cxn ang="0">
                <a:pos x="16" y="10"/>
              </a:cxn>
              <a:cxn ang="0">
                <a:pos x="16" y="7"/>
              </a:cxn>
              <a:cxn ang="0">
                <a:pos x="16" y="2"/>
              </a:cxn>
              <a:cxn ang="0">
                <a:pos x="12" y="2"/>
              </a:cxn>
              <a:cxn ang="0">
                <a:pos x="12" y="0"/>
              </a:cxn>
              <a:cxn ang="0">
                <a:pos x="8" y="0"/>
              </a:cxn>
              <a:cxn ang="0">
                <a:pos x="4" y="0"/>
              </a:cxn>
              <a:cxn ang="0">
                <a:pos x="0" y="0"/>
              </a:cxn>
              <a:cxn ang="0">
                <a:pos x="8" y="13"/>
              </a:cxn>
              <a:cxn ang="0">
                <a:pos x="0" y="0"/>
              </a:cxn>
            </a:cxnLst>
            <a:rect l="0" t="0" r="r" b="b"/>
            <a:pathLst>
              <a:path w="17" h="17">
                <a:moveTo>
                  <a:pt x="0" y="0"/>
                </a:moveTo>
                <a:lnTo>
                  <a:pt x="4" y="13"/>
                </a:lnTo>
                <a:lnTo>
                  <a:pt x="0" y="13"/>
                </a:lnTo>
                <a:lnTo>
                  <a:pt x="0" y="10"/>
                </a:lnTo>
                <a:lnTo>
                  <a:pt x="0" y="7"/>
                </a:lnTo>
                <a:lnTo>
                  <a:pt x="0" y="2"/>
                </a:lnTo>
                <a:lnTo>
                  <a:pt x="8" y="16"/>
                </a:lnTo>
                <a:lnTo>
                  <a:pt x="12" y="16"/>
                </a:lnTo>
                <a:lnTo>
                  <a:pt x="12" y="13"/>
                </a:lnTo>
                <a:lnTo>
                  <a:pt x="16" y="10"/>
                </a:lnTo>
                <a:lnTo>
                  <a:pt x="16" y="7"/>
                </a:lnTo>
                <a:lnTo>
                  <a:pt x="16" y="2"/>
                </a:lnTo>
                <a:lnTo>
                  <a:pt x="12" y="2"/>
                </a:lnTo>
                <a:lnTo>
                  <a:pt x="12" y="0"/>
                </a:lnTo>
                <a:lnTo>
                  <a:pt x="8" y="0"/>
                </a:lnTo>
                <a:lnTo>
                  <a:pt x="4" y="0"/>
                </a:lnTo>
                <a:lnTo>
                  <a:pt x="0" y="0"/>
                </a:lnTo>
                <a:lnTo>
                  <a:pt x="8" y="13"/>
                </a:lnTo>
                <a:lnTo>
                  <a:pt x="0" y="0"/>
                </a:lnTo>
              </a:path>
            </a:pathLst>
          </a:custGeom>
          <a:solidFill>
            <a:srgbClr val="000000"/>
          </a:solidFill>
          <a:ln w="9525" cap="rnd">
            <a:noFill/>
            <a:round/>
            <a:headEnd/>
            <a:tailEnd/>
          </a:ln>
          <a:effectLst/>
        </p:spPr>
        <p:txBody>
          <a:bodyPr/>
          <a:lstStyle/>
          <a:p>
            <a:endParaRPr lang="en-US"/>
          </a:p>
        </p:txBody>
      </p:sp>
      <p:sp>
        <p:nvSpPr>
          <p:cNvPr id="39590" name="Freeform 678"/>
          <p:cNvSpPr>
            <a:spLocks/>
          </p:cNvSpPr>
          <p:nvPr/>
        </p:nvSpPr>
        <p:spPr bwMode="auto">
          <a:xfrm>
            <a:off x="2574925" y="2682875"/>
            <a:ext cx="31750" cy="31750"/>
          </a:xfrm>
          <a:custGeom>
            <a:avLst/>
            <a:gdLst/>
            <a:ahLst/>
            <a:cxnLst>
              <a:cxn ang="0">
                <a:pos x="16" y="8"/>
              </a:cxn>
              <a:cxn ang="0">
                <a:pos x="16" y="3"/>
              </a:cxn>
              <a:cxn ang="0">
                <a:pos x="11" y="3"/>
              </a:cxn>
              <a:cxn ang="0">
                <a:pos x="11" y="0"/>
              </a:cxn>
              <a:cxn ang="0">
                <a:pos x="8" y="0"/>
              </a:cxn>
              <a:cxn ang="0">
                <a:pos x="5" y="0"/>
              </a:cxn>
              <a:cxn ang="0">
                <a:pos x="2" y="0"/>
              </a:cxn>
              <a:cxn ang="0">
                <a:pos x="0" y="0"/>
              </a:cxn>
              <a:cxn ang="0">
                <a:pos x="5" y="16"/>
              </a:cxn>
              <a:cxn ang="0">
                <a:pos x="2" y="16"/>
              </a:cxn>
              <a:cxn ang="0">
                <a:pos x="5" y="16"/>
              </a:cxn>
              <a:cxn ang="0">
                <a:pos x="16" y="8"/>
              </a:cxn>
            </a:cxnLst>
            <a:rect l="0" t="0" r="r" b="b"/>
            <a:pathLst>
              <a:path w="17" h="17">
                <a:moveTo>
                  <a:pt x="16" y="8"/>
                </a:moveTo>
                <a:lnTo>
                  <a:pt x="16" y="3"/>
                </a:lnTo>
                <a:lnTo>
                  <a:pt x="11" y="3"/>
                </a:lnTo>
                <a:lnTo>
                  <a:pt x="11" y="0"/>
                </a:lnTo>
                <a:lnTo>
                  <a:pt x="8" y="0"/>
                </a:lnTo>
                <a:lnTo>
                  <a:pt x="5" y="0"/>
                </a:lnTo>
                <a:lnTo>
                  <a:pt x="2" y="0"/>
                </a:lnTo>
                <a:lnTo>
                  <a:pt x="0" y="0"/>
                </a:lnTo>
                <a:lnTo>
                  <a:pt x="5" y="16"/>
                </a:lnTo>
                <a:lnTo>
                  <a:pt x="2" y="16"/>
                </a:lnTo>
                <a:lnTo>
                  <a:pt x="5" y="16"/>
                </a:lnTo>
                <a:lnTo>
                  <a:pt x="16" y="8"/>
                </a:lnTo>
              </a:path>
            </a:pathLst>
          </a:custGeom>
          <a:solidFill>
            <a:srgbClr val="000000"/>
          </a:solidFill>
          <a:ln w="9525" cap="rnd">
            <a:noFill/>
            <a:round/>
            <a:headEnd/>
            <a:tailEnd/>
          </a:ln>
          <a:effectLst/>
        </p:spPr>
        <p:txBody>
          <a:bodyPr/>
          <a:lstStyle/>
          <a:p>
            <a:endParaRPr lang="en-US"/>
          </a:p>
        </p:txBody>
      </p:sp>
      <p:sp>
        <p:nvSpPr>
          <p:cNvPr id="39591" name="Freeform 679"/>
          <p:cNvSpPr>
            <a:spLocks/>
          </p:cNvSpPr>
          <p:nvPr/>
        </p:nvSpPr>
        <p:spPr bwMode="auto">
          <a:xfrm>
            <a:off x="2578100" y="2692400"/>
            <a:ext cx="31750" cy="30163"/>
          </a:xfrm>
          <a:custGeom>
            <a:avLst/>
            <a:gdLst/>
            <a:ahLst/>
            <a:cxnLst>
              <a:cxn ang="0">
                <a:pos x="8" y="0"/>
              </a:cxn>
              <a:cxn ang="0">
                <a:pos x="13" y="4"/>
              </a:cxn>
              <a:cxn ang="0">
                <a:pos x="16" y="8"/>
              </a:cxn>
              <a:cxn ang="0">
                <a:pos x="16" y="4"/>
              </a:cxn>
              <a:cxn ang="0">
                <a:pos x="16" y="0"/>
              </a:cxn>
              <a:cxn ang="0">
                <a:pos x="13" y="0"/>
              </a:cxn>
              <a:cxn ang="0">
                <a:pos x="2" y="8"/>
              </a:cxn>
              <a:cxn ang="0">
                <a:pos x="0" y="8"/>
              </a:cxn>
              <a:cxn ang="0">
                <a:pos x="0" y="4"/>
              </a:cxn>
              <a:cxn ang="0">
                <a:pos x="0" y="8"/>
              </a:cxn>
              <a:cxn ang="0">
                <a:pos x="0" y="12"/>
              </a:cxn>
              <a:cxn ang="0">
                <a:pos x="2" y="12"/>
              </a:cxn>
              <a:cxn ang="0">
                <a:pos x="2" y="16"/>
              </a:cxn>
              <a:cxn ang="0">
                <a:pos x="5" y="16"/>
              </a:cxn>
              <a:cxn ang="0">
                <a:pos x="8" y="0"/>
              </a:cxn>
            </a:cxnLst>
            <a:rect l="0" t="0" r="r" b="b"/>
            <a:pathLst>
              <a:path w="17" h="17">
                <a:moveTo>
                  <a:pt x="8" y="0"/>
                </a:moveTo>
                <a:lnTo>
                  <a:pt x="13" y="4"/>
                </a:lnTo>
                <a:lnTo>
                  <a:pt x="16" y="8"/>
                </a:lnTo>
                <a:lnTo>
                  <a:pt x="16" y="4"/>
                </a:lnTo>
                <a:lnTo>
                  <a:pt x="16" y="0"/>
                </a:lnTo>
                <a:lnTo>
                  <a:pt x="13" y="0"/>
                </a:lnTo>
                <a:lnTo>
                  <a:pt x="2" y="8"/>
                </a:lnTo>
                <a:lnTo>
                  <a:pt x="0" y="8"/>
                </a:lnTo>
                <a:lnTo>
                  <a:pt x="0" y="4"/>
                </a:lnTo>
                <a:lnTo>
                  <a:pt x="0" y="8"/>
                </a:lnTo>
                <a:lnTo>
                  <a:pt x="0" y="12"/>
                </a:lnTo>
                <a:lnTo>
                  <a:pt x="2" y="12"/>
                </a:lnTo>
                <a:lnTo>
                  <a:pt x="2" y="16"/>
                </a:lnTo>
                <a:lnTo>
                  <a:pt x="5" y="16"/>
                </a:lnTo>
                <a:lnTo>
                  <a:pt x="8" y="0"/>
                </a:lnTo>
              </a:path>
            </a:pathLst>
          </a:custGeom>
          <a:solidFill>
            <a:srgbClr val="000000"/>
          </a:solidFill>
          <a:ln w="9525" cap="rnd">
            <a:noFill/>
            <a:round/>
            <a:headEnd/>
            <a:tailEnd/>
          </a:ln>
          <a:effectLst/>
        </p:spPr>
        <p:txBody>
          <a:bodyPr/>
          <a:lstStyle/>
          <a:p>
            <a:endParaRPr lang="en-US"/>
          </a:p>
        </p:txBody>
      </p:sp>
      <p:sp>
        <p:nvSpPr>
          <p:cNvPr id="39592" name="Freeform 680"/>
          <p:cNvSpPr>
            <a:spLocks/>
          </p:cNvSpPr>
          <p:nvPr/>
        </p:nvSpPr>
        <p:spPr bwMode="auto">
          <a:xfrm>
            <a:off x="2586038" y="2692400"/>
            <a:ext cx="31750" cy="30163"/>
          </a:xfrm>
          <a:custGeom>
            <a:avLst/>
            <a:gdLst/>
            <a:ahLst/>
            <a:cxnLst>
              <a:cxn ang="0">
                <a:pos x="16" y="3"/>
              </a:cxn>
              <a:cxn ang="0">
                <a:pos x="13" y="3"/>
              </a:cxn>
              <a:cxn ang="0">
                <a:pos x="13" y="0"/>
              </a:cxn>
              <a:cxn ang="0">
                <a:pos x="10" y="0"/>
              </a:cxn>
              <a:cxn ang="0">
                <a:pos x="7" y="0"/>
              </a:cxn>
              <a:cxn ang="0">
                <a:pos x="2" y="0"/>
              </a:cxn>
              <a:cxn ang="0">
                <a:pos x="0" y="12"/>
              </a:cxn>
              <a:cxn ang="0">
                <a:pos x="0" y="16"/>
              </a:cxn>
              <a:cxn ang="0">
                <a:pos x="2" y="16"/>
              </a:cxn>
              <a:cxn ang="0">
                <a:pos x="7" y="16"/>
              </a:cxn>
              <a:cxn ang="0">
                <a:pos x="10" y="16"/>
              </a:cxn>
              <a:cxn ang="0">
                <a:pos x="10" y="12"/>
              </a:cxn>
              <a:cxn ang="0">
                <a:pos x="16" y="3"/>
              </a:cxn>
            </a:cxnLst>
            <a:rect l="0" t="0" r="r" b="b"/>
            <a:pathLst>
              <a:path w="17" h="17">
                <a:moveTo>
                  <a:pt x="16" y="3"/>
                </a:moveTo>
                <a:lnTo>
                  <a:pt x="13" y="3"/>
                </a:lnTo>
                <a:lnTo>
                  <a:pt x="13" y="0"/>
                </a:lnTo>
                <a:lnTo>
                  <a:pt x="10" y="0"/>
                </a:lnTo>
                <a:lnTo>
                  <a:pt x="7" y="0"/>
                </a:lnTo>
                <a:lnTo>
                  <a:pt x="2" y="0"/>
                </a:lnTo>
                <a:lnTo>
                  <a:pt x="0" y="12"/>
                </a:lnTo>
                <a:lnTo>
                  <a:pt x="0" y="16"/>
                </a:lnTo>
                <a:lnTo>
                  <a:pt x="2" y="16"/>
                </a:lnTo>
                <a:lnTo>
                  <a:pt x="7" y="16"/>
                </a:lnTo>
                <a:lnTo>
                  <a:pt x="10" y="16"/>
                </a:lnTo>
                <a:lnTo>
                  <a:pt x="10" y="12"/>
                </a:lnTo>
                <a:lnTo>
                  <a:pt x="16" y="3"/>
                </a:lnTo>
              </a:path>
            </a:pathLst>
          </a:custGeom>
          <a:solidFill>
            <a:srgbClr val="000000"/>
          </a:solidFill>
          <a:ln w="9525" cap="rnd">
            <a:noFill/>
            <a:round/>
            <a:headEnd/>
            <a:tailEnd/>
          </a:ln>
          <a:effectLst/>
        </p:spPr>
        <p:txBody>
          <a:bodyPr/>
          <a:lstStyle/>
          <a:p>
            <a:endParaRPr lang="en-US"/>
          </a:p>
        </p:txBody>
      </p:sp>
      <p:sp>
        <p:nvSpPr>
          <p:cNvPr id="39593" name="Freeform 681"/>
          <p:cNvSpPr>
            <a:spLocks/>
          </p:cNvSpPr>
          <p:nvPr/>
        </p:nvSpPr>
        <p:spPr bwMode="auto">
          <a:xfrm>
            <a:off x="2595563" y="2695575"/>
            <a:ext cx="31750" cy="31750"/>
          </a:xfrm>
          <a:custGeom>
            <a:avLst/>
            <a:gdLst/>
            <a:ahLst/>
            <a:cxnLst>
              <a:cxn ang="0">
                <a:pos x="12" y="6"/>
              </a:cxn>
              <a:cxn ang="0">
                <a:pos x="16" y="6"/>
              </a:cxn>
              <a:cxn ang="0">
                <a:pos x="16" y="9"/>
              </a:cxn>
              <a:cxn ang="0">
                <a:pos x="16" y="6"/>
              </a:cxn>
              <a:cxn ang="0">
                <a:pos x="16" y="3"/>
              </a:cxn>
              <a:cxn ang="0">
                <a:pos x="16" y="0"/>
              </a:cxn>
              <a:cxn ang="0">
                <a:pos x="12" y="0"/>
              </a:cxn>
              <a:cxn ang="0">
                <a:pos x="4" y="9"/>
              </a:cxn>
              <a:cxn ang="0">
                <a:pos x="0" y="9"/>
              </a:cxn>
              <a:cxn ang="0">
                <a:pos x="0" y="6"/>
              </a:cxn>
              <a:cxn ang="0">
                <a:pos x="0" y="9"/>
              </a:cxn>
              <a:cxn ang="0">
                <a:pos x="0" y="12"/>
              </a:cxn>
              <a:cxn ang="0">
                <a:pos x="0" y="16"/>
              </a:cxn>
              <a:cxn ang="0">
                <a:pos x="4" y="16"/>
              </a:cxn>
              <a:cxn ang="0">
                <a:pos x="12" y="6"/>
              </a:cxn>
            </a:cxnLst>
            <a:rect l="0" t="0" r="r" b="b"/>
            <a:pathLst>
              <a:path w="17" h="17">
                <a:moveTo>
                  <a:pt x="12" y="6"/>
                </a:moveTo>
                <a:lnTo>
                  <a:pt x="16" y="6"/>
                </a:lnTo>
                <a:lnTo>
                  <a:pt x="16" y="9"/>
                </a:lnTo>
                <a:lnTo>
                  <a:pt x="16" y="6"/>
                </a:lnTo>
                <a:lnTo>
                  <a:pt x="16" y="3"/>
                </a:lnTo>
                <a:lnTo>
                  <a:pt x="16" y="0"/>
                </a:lnTo>
                <a:lnTo>
                  <a:pt x="12" y="0"/>
                </a:lnTo>
                <a:lnTo>
                  <a:pt x="4" y="9"/>
                </a:lnTo>
                <a:lnTo>
                  <a:pt x="0" y="9"/>
                </a:lnTo>
                <a:lnTo>
                  <a:pt x="0" y="6"/>
                </a:lnTo>
                <a:lnTo>
                  <a:pt x="0" y="9"/>
                </a:lnTo>
                <a:lnTo>
                  <a:pt x="0" y="12"/>
                </a:lnTo>
                <a:lnTo>
                  <a:pt x="0" y="16"/>
                </a:lnTo>
                <a:lnTo>
                  <a:pt x="4" y="16"/>
                </a:lnTo>
                <a:lnTo>
                  <a:pt x="12" y="6"/>
                </a:lnTo>
              </a:path>
            </a:pathLst>
          </a:custGeom>
          <a:solidFill>
            <a:srgbClr val="000000"/>
          </a:solidFill>
          <a:ln w="9525" cap="rnd">
            <a:noFill/>
            <a:round/>
            <a:headEnd/>
            <a:tailEnd/>
          </a:ln>
          <a:effectLst/>
        </p:spPr>
        <p:txBody>
          <a:bodyPr/>
          <a:lstStyle/>
          <a:p>
            <a:endParaRPr lang="en-US"/>
          </a:p>
        </p:txBody>
      </p:sp>
      <p:sp>
        <p:nvSpPr>
          <p:cNvPr id="39594" name="Freeform 682"/>
          <p:cNvSpPr>
            <a:spLocks/>
          </p:cNvSpPr>
          <p:nvPr/>
        </p:nvSpPr>
        <p:spPr bwMode="auto">
          <a:xfrm>
            <a:off x="2598738" y="2692400"/>
            <a:ext cx="41275" cy="33338"/>
          </a:xfrm>
          <a:custGeom>
            <a:avLst/>
            <a:gdLst/>
            <a:ahLst/>
            <a:cxnLst>
              <a:cxn ang="0">
                <a:pos x="21" y="6"/>
              </a:cxn>
              <a:cxn ang="0">
                <a:pos x="17" y="2"/>
              </a:cxn>
              <a:cxn ang="0">
                <a:pos x="15" y="2"/>
              </a:cxn>
              <a:cxn ang="0">
                <a:pos x="13" y="2"/>
              </a:cxn>
              <a:cxn ang="0">
                <a:pos x="13" y="4"/>
              </a:cxn>
              <a:cxn ang="0">
                <a:pos x="10" y="4"/>
              </a:cxn>
              <a:cxn ang="0">
                <a:pos x="8" y="4"/>
              </a:cxn>
              <a:cxn ang="0">
                <a:pos x="8" y="6"/>
              </a:cxn>
              <a:cxn ang="0">
                <a:pos x="6" y="6"/>
              </a:cxn>
              <a:cxn ang="0">
                <a:pos x="4" y="6"/>
              </a:cxn>
              <a:cxn ang="0">
                <a:pos x="0" y="12"/>
              </a:cxn>
              <a:cxn ang="0">
                <a:pos x="0" y="14"/>
              </a:cxn>
              <a:cxn ang="0">
                <a:pos x="2" y="14"/>
              </a:cxn>
              <a:cxn ang="0">
                <a:pos x="4" y="14"/>
              </a:cxn>
              <a:cxn ang="0">
                <a:pos x="6" y="14"/>
              </a:cxn>
              <a:cxn ang="0">
                <a:pos x="6" y="17"/>
              </a:cxn>
              <a:cxn ang="0">
                <a:pos x="8" y="14"/>
              </a:cxn>
              <a:cxn ang="0">
                <a:pos x="10" y="14"/>
              </a:cxn>
              <a:cxn ang="0">
                <a:pos x="13" y="14"/>
              </a:cxn>
              <a:cxn ang="0">
                <a:pos x="13" y="12"/>
              </a:cxn>
              <a:cxn ang="0">
                <a:pos x="15" y="12"/>
              </a:cxn>
              <a:cxn ang="0">
                <a:pos x="15" y="10"/>
              </a:cxn>
              <a:cxn ang="0">
                <a:pos x="17" y="10"/>
              </a:cxn>
              <a:cxn ang="0">
                <a:pos x="19" y="10"/>
              </a:cxn>
              <a:cxn ang="0">
                <a:pos x="13" y="6"/>
              </a:cxn>
              <a:cxn ang="0">
                <a:pos x="21" y="6"/>
              </a:cxn>
              <a:cxn ang="0">
                <a:pos x="21" y="0"/>
              </a:cxn>
              <a:cxn ang="0">
                <a:pos x="17" y="2"/>
              </a:cxn>
              <a:cxn ang="0">
                <a:pos x="21" y="6"/>
              </a:cxn>
            </a:cxnLst>
            <a:rect l="0" t="0" r="r" b="b"/>
            <a:pathLst>
              <a:path w="22" h="18">
                <a:moveTo>
                  <a:pt x="21" y="6"/>
                </a:moveTo>
                <a:lnTo>
                  <a:pt x="17" y="2"/>
                </a:lnTo>
                <a:lnTo>
                  <a:pt x="15" y="2"/>
                </a:lnTo>
                <a:lnTo>
                  <a:pt x="13" y="2"/>
                </a:lnTo>
                <a:lnTo>
                  <a:pt x="13" y="4"/>
                </a:lnTo>
                <a:lnTo>
                  <a:pt x="10" y="4"/>
                </a:lnTo>
                <a:lnTo>
                  <a:pt x="8" y="4"/>
                </a:lnTo>
                <a:lnTo>
                  <a:pt x="8" y="6"/>
                </a:lnTo>
                <a:lnTo>
                  <a:pt x="6" y="6"/>
                </a:lnTo>
                <a:lnTo>
                  <a:pt x="4" y="6"/>
                </a:lnTo>
                <a:lnTo>
                  <a:pt x="0" y="12"/>
                </a:lnTo>
                <a:lnTo>
                  <a:pt x="0" y="14"/>
                </a:lnTo>
                <a:lnTo>
                  <a:pt x="2" y="14"/>
                </a:lnTo>
                <a:lnTo>
                  <a:pt x="4" y="14"/>
                </a:lnTo>
                <a:lnTo>
                  <a:pt x="6" y="14"/>
                </a:lnTo>
                <a:lnTo>
                  <a:pt x="6" y="17"/>
                </a:lnTo>
                <a:lnTo>
                  <a:pt x="8" y="14"/>
                </a:lnTo>
                <a:lnTo>
                  <a:pt x="10" y="14"/>
                </a:lnTo>
                <a:lnTo>
                  <a:pt x="13" y="14"/>
                </a:lnTo>
                <a:lnTo>
                  <a:pt x="13" y="12"/>
                </a:lnTo>
                <a:lnTo>
                  <a:pt x="15" y="12"/>
                </a:lnTo>
                <a:lnTo>
                  <a:pt x="15" y="10"/>
                </a:lnTo>
                <a:lnTo>
                  <a:pt x="17" y="10"/>
                </a:lnTo>
                <a:lnTo>
                  <a:pt x="19" y="10"/>
                </a:lnTo>
                <a:lnTo>
                  <a:pt x="13" y="6"/>
                </a:lnTo>
                <a:lnTo>
                  <a:pt x="21" y="6"/>
                </a:lnTo>
                <a:lnTo>
                  <a:pt x="21" y="0"/>
                </a:lnTo>
                <a:lnTo>
                  <a:pt x="17" y="2"/>
                </a:lnTo>
                <a:lnTo>
                  <a:pt x="21" y="6"/>
                </a:lnTo>
              </a:path>
            </a:pathLst>
          </a:custGeom>
          <a:solidFill>
            <a:srgbClr val="000000"/>
          </a:solidFill>
          <a:ln w="9525" cap="rnd">
            <a:noFill/>
            <a:round/>
            <a:headEnd/>
            <a:tailEnd/>
          </a:ln>
          <a:effectLst/>
        </p:spPr>
        <p:txBody>
          <a:bodyPr/>
          <a:lstStyle/>
          <a:p>
            <a:endParaRPr lang="en-US"/>
          </a:p>
        </p:txBody>
      </p:sp>
      <p:sp>
        <p:nvSpPr>
          <p:cNvPr id="39595" name="Freeform 683"/>
          <p:cNvSpPr>
            <a:spLocks/>
          </p:cNvSpPr>
          <p:nvPr/>
        </p:nvSpPr>
        <p:spPr bwMode="auto">
          <a:xfrm>
            <a:off x="2622550" y="2703513"/>
            <a:ext cx="31750" cy="30162"/>
          </a:xfrm>
          <a:custGeom>
            <a:avLst/>
            <a:gdLst/>
            <a:ahLst/>
            <a:cxnLst>
              <a:cxn ang="0">
                <a:pos x="16" y="4"/>
              </a:cxn>
              <a:cxn ang="0">
                <a:pos x="16" y="0"/>
              </a:cxn>
              <a:cxn ang="0">
                <a:pos x="0" y="0"/>
              </a:cxn>
              <a:cxn ang="0">
                <a:pos x="0" y="4"/>
              </a:cxn>
              <a:cxn ang="0">
                <a:pos x="0" y="8"/>
              </a:cxn>
              <a:cxn ang="0">
                <a:pos x="0" y="12"/>
              </a:cxn>
              <a:cxn ang="0">
                <a:pos x="4" y="12"/>
              </a:cxn>
              <a:cxn ang="0">
                <a:pos x="4" y="16"/>
              </a:cxn>
              <a:cxn ang="0">
                <a:pos x="16" y="4"/>
              </a:cxn>
            </a:cxnLst>
            <a:rect l="0" t="0" r="r" b="b"/>
            <a:pathLst>
              <a:path w="17" h="17">
                <a:moveTo>
                  <a:pt x="16" y="4"/>
                </a:moveTo>
                <a:lnTo>
                  <a:pt x="16" y="0"/>
                </a:lnTo>
                <a:lnTo>
                  <a:pt x="0" y="0"/>
                </a:lnTo>
                <a:lnTo>
                  <a:pt x="0" y="4"/>
                </a:lnTo>
                <a:lnTo>
                  <a:pt x="0" y="8"/>
                </a:lnTo>
                <a:lnTo>
                  <a:pt x="0" y="12"/>
                </a:lnTo>
                <a:lnTo>
                  <a:pt x="4" y="12"/>
                </a:lnTo>
                <a:lnTo>
                  <a:pt x="4" y="16"/>
                </a:lnTo>
                <a:lnTo>
                  <a:pt x="16" y="4"/>
                </a:lnTo>
              </a:path>
            </a:pathLst>
          </a:custGeom>
          <a:solidFill>
            <a:srgbClr val="000000"/>
          </a:solidFill>
          <a:ln w="9525" cap="rnd">
            <a:noFill/>
            <a:round/>
            <a:headEnd/>
            <a:tailEnd/>
          </a:ln>
          <a:effectLst/>
        </p:spPr>
        <p:txBody>
          <a:bodyPr/>
          <a:lstStyle/>
          <a:p>
            <a:endParaRPr lang="en-US"/>
          </a:p>
        </p:txBody>
      </p:sp>
      <p:sp>
        <p:nvSpPr>
          <p:cNvPr id="39596" name="Freeform 684"/>
          <p:cNvSpPr>
            <a:spLocks/>
          </p:cNvSpPr>
          <p:nvPr/>
        </p:nvSpPr>
        <p:spPr bwMode="auto">
          <a:xfrm>
            <a:off x="2627313" y="2700338"/>
            <a:ext cx="31750" cy="30162"/>
          </a:xfrm>
          <a:custGeom>
            <a:avLst/>
            <a:gdLst/>
            <a:ahLst/>
            <a:cxnLst>
              <a:cxn ang="0">
                <a:pos x="16" y="0"/>
              </a:cxn>
              <a:cxn ang="0">
                <a:pos x="5" y="2"/>
              </a:cxn>
              <a:cxn ang="0">
                <a:pos x="5" y="4"/>
              </a:cxn>
              <a:cxn ang="0">
                <a:pos x="8" y="4"/>
              </a:cxn>
              <a:cxn ang="0">
                <a:pos x="0" y="12"/>
              </a:cxn>
              <a:cxn ang="0">
                <a:pos x="2" y="12"/>
              </a:cxn>
              <a:cxn ang="0">
                <a:pos x="2" y="16"/>
              </a:cxn>
              <a:cxn ang="0">
                <a:pos x="5" y="16"/>
              </a:cxn>
              <a:cxn ang="0">
                <a:pos x="8" y="16"/>
              </a:cxn>
              <a:cxn ang="0">
                <a:pos x="10" y="16"/>
              </a:cxn>
              <a:cxn ang="0">
                <a:pos x="10" y="12"/>
              </a:cxn>
              <a:cxn ang="0">
                <a:pos x="13" y="12"/>
              </a:cxn>
              <a:cxn ang="0">
                <a:pos x="13" y="9"/>
              </a:cxn>
              <a:cxn ang="0">
                <a:pos x="16" y="9"/>
              </a:cxn>
              <a:cxn ang="0">
                <a:pos x="16" y="7"/>
              </a:cxn>
              <a:cxn ang="0">
                <a:pos x="16" y="4"/>
              </a:cxn>
              <a:cxn ang="0">
                <a:pos x="16" y="2"/>
              </a:cxn>
              <a:cxn ang="0">
                <a:pos x="16" y="0"/>
              </a:cxn>
              <a:cxn ang="0">
                <a:pos x="5" y="4"/>
              </a:cxn>
              <a:cxn ang="0">
                <a:pos x="16" y="0"/>
              </a:cxn>
            </a:cxnLst>
            <a:rect l="0" t="0" r="r" b="b"/>
            <a:pathLst>
              <a:path w="17" h="17">
                <a:moveTo>
                  <a:pt x="16" y="0"/>
                </a:moveTo>
                <a:lnTo>
                  <a:pt x="5" y="2"/>
                </a:lnTo>
                <a:lnTo>
                  <a:pt x="5" y="4"/>
                </a:lnTo>
                <a:lnTo>
                  <a:pt x="8" y="4"/>
                </a:lnTo>
                <a:lnTo>
                  <a:pt x="0" y="12"/>
                </a:lnTo>
                <a:lnTo>
                  <a:pt x="2" y="12"/>
                </a:lnTo>
                <a:lnTo>
                  <a:pt x="2" y="16"/>
                </a:lnTo>
                <a:lnTo>
                  <a:pt x="5" y="16"/>
                </a:lnTo>
                <a:lnTo>
                  <a:pt x="8" y="16"/>
                </a:lnTo>
                <a:lnTo>
                  <a:pt x="10" y="16"/>
                </a:lnTo>
                <a:lnTo>
                  <a:pt x="10" y="12"/>
                </a:lnTo>
                <a:lnTo>
                  <a:pt x="13" y="12"/>
                </a:lnTo>
                <a:lnTo>
                  <a:pt x="13" y="9"/>
                </a:lnTo>
                <a:lnTo>
                  <a:pt x="16" y="9"/>
                </a:lnTo>
                <a:lnTo>
                  <a:pt x="16" y="7"/>
                </a:lnTo>
                <a:lnTo>
                  <a:pt x="16" y="4"/>
                </a:lnTo>
                <a:lnTo>
                  <a:pt x="16" y="2"/>
                </a:lnTo>
                <a:lnTo>
                  <a:pt x="16" y="0"/>
                </a:lnTo>
                <a:lnTo>
                  <a:pt x="5" y="4"/>
                </a:lnTo>
                <a:lnTo>
                  <a:pt x="16" y="0"/>
                </a:lnTo>
              </a:path>
            </a:pathLst>
          </a:custGeom>
          <a:solidFill>
            <a:srgbClr val="000000"/>
          </a:solidFill>
          <a:ln w="9525" cap="rnd">
            <a:noFill/>
            <a:round/>
            <a:headEnd/>
            <a:tailEnd/>
          </a:ln>
          <a:effectLst/>
        </p:spPr>
        <p:txBody>
          <a:bodyPr/>
          <a:lstStyle/>
          <a:p>
            <a:endParaRPr lang="en-US"/>
          </a:p>
        </p:txBody>
      </p:sp>
      <p:sp>
        <p:nvSpPr>
          <p:cNvPr id="39597" name="Freeform 685"/>
          <p:cNvSpPr>
            <a:spLocks/>
          </p:cNvSpPr>
          <p:nvPr/>
        </p:nvSpPr>
        <p:spPr bwMode="auto">
          <a:xfrm>
            <a:off x="2633663" y="2700338"/>
            <a:ext cx="38100" cy="30162"/>
          </a:xfrm>
          <a:custGeom>
            <a:avLst/>
            <a:gdLst/>
            <a:ahLst/>
            <a:cxnLst>
              <a:cxn ang="0">
                <a:pos x="19" y="0"/>
              </a:cxn>
              <a:cxn ang="0">
                <a:pos x="17" y="0"/>
              </a:cxn>
              <a:cxn ang="0">
                <a:pos x="15" y="0"/>
              </a:cxn>
              <a:cxn ang="0">
                <a:pos x="13" y="0"/>
              </a:cxn>
              <a:cxn ang="0">
                <a:pos x="11" y="0"/>
              </a:cxn>
              <a:cxn ang="0">
                <a:pos x="8" y="0"/>
              </a:cxn>
              <a:cxn ang="0">
                <a:pos x="0" y="8"/>
              </a:cxn>
              <a:cxn ang="0">
                <a:pos x="2" y="8"/>
              </a:cxn>
              <a:cxn ang="0">
                <a:pos x="2" y="12"/>
              </a:cxn>
              <a:cxn ang="0">
                <a:pos x="4" y="12"/>
              </a:cxn>
              <a:cxn ang="0">
                <a:pos x="4" y="16"/>
              </a:cxn>
              <a:cxn ang="0">
                <a:pos x="6" y="16"/>
              </a:cxn>
              <a:cxn ang="0">
                <a:pos x="8" y="16"/>
              </a:cxn>
              <a:cxn ang="0">
                <a:pos x="11" y="16"/>
              </a:cxn>
              <a:cxn ang="0">
                <a:pos x="13" y="16"/>
              </a:cxn>
              <a:cxn ang="0">
                <a:pos x="15" y="16"/>
              </a:cxn>
              <a:cxn ang="0">
                <a:pos x="17" y="16"/>
              </a:cxn>
              <a:cxn ang="0">
                <a:pos x="15" y="16"/>
              </a:cxn>
              <a:cxn ang="0">
                <a:pos x="19" y="0"/>
              </a:cxn>
            </a:cxnLst>
            <a:rect l="0" t="0" r="r" b="b"/>
            <a:pathLst>
              <a:path w="20" h="17">
                <a:moveTo>
                  <a:pt x="19" y="0"/>
                </a:moveTo>
                <a:lnTo>
                  <a:pt x="17" y="0"/>
                </a:lnTo>
                <a:lnTo>
                  <a:pt x="15" y="0"/>
                </a:lnTo>
                <a:lnTo>
                  <a:pt x="13" y="0"/>
                </a:lnTo>
                <a:lnTo>
                  <a:pt x="11" y="0"/>
                </a:lnTo>
                <a:lnTo>
                  <a:pt x="8" y="0"/>
                </a:lnTo>
                <a:lnTo>
                  <a:pt x="0" y="8"/>
                </a:lnTo>
                <a:lnTo>
                  <a:pt x="2" y="8"/>
                </a:lnTo>
                <a:lnTo>
                  <a:pt x="2" y="12"/>
                </a:lnTo>
                <a:lnTo>
                  <a:pt x="4" y="12"/>
                </a:lnTo>
                <a:lnTo>
                  <a:pt x="4" y="16"/>
                </a:lnTo>
                <a:lnTo>
                  <a:pt x="6" y="16"/>
                </a:lnTo>
                <a:lnTo>
                  <a:pt x="8" y="16"/>
                </a:lnTo>
                <a:lnTo>
                  <a:pt x="11" y="16"/>
                </a:lnTo>
                <a:lnTo>
                  <a:pt x="13" y="16"/>
                </a:lnTo>
                <a:lnTo>
                  <a:pt x="15" y="16"/>
                </a:lnTo>
                <a:lnTo>
                  <a:pt x="17" y="16"/>
                </a:lnTo>
                <a:lnTo>
                  <a:pt x="15" y="16"/>
                </a:lnTo>
                <a:lnTo>
                  <a:pt x="19" y="0"/>
                </a:lnTo>
              </a:path>
            </a:pathLst>
          </a:custGeom>
          <a:solidFill>
            <a:srgbClr val="000000"/>
          </a:solidFill>
          <a:ln w="9525" cap="rnd">
            <a:noFill/>
            <a:round/>
            <a:headEnd/>
            <a:tailEnd/>
          </a:ln>
          <a:effectLst/>
        </p:spPr>
        <p:txBody>
          <a:bodyPr/>
          <a:lstStyle/>
          <a:p>
            <a:endParaRPr lang="en-US"/>
          </a:p>
        </p:txBody>
      </p:sp>
      <p:sp>
        <p:nvSpPr>
          <p:cNvPr id="39598" name="Freeform 686"/>
          <p:cNvSpPr>
            <a:spLocks/>
          </p:cNvSpPr>
          <p:nvPr/>
        </p:nvSpPr>
        <p:spPr bwMode="auto">
          <a:xfrm>
            <a:off x="2659063" y="2700338"/>
            <a:ext cx="30162" cy="30162"/>
          </a:xfrm>
          <a:custGeom>
            <a:avLst/>
            <a:gdLst/>
            <a:ahLst/>
            <a:cxnLst>
              <a:cxn ang="0">
                <a:pos x="12" y="4"/>
              </a:cxn>
              <a:cxn ang="0">
                <a:pos x="16" y="9"/>
              </a:cxn>
              <a:cxn ang="0">
                <a:pos x="16" y="7"/>
              </a:cxn>
              <a:cxn ang="0">
                <a:pos x="16" y="4"/>
              </a:cxn>
              <a:cxn ang="0">
                <a:pos x="16" y="2"/>
              </a:cxn>
              <a:cxn ang="0">
                <a:pos x="12" y="2"/>
              </a:cxn>
              <a:cxn ang="0">
                <a:pos x="12" y="0"/>
              </a:cxn>
              <a:cxn ang="0">
                <a:pos x="9" y="0"/>
              </a:cxn>
              <a:cxn ang="0">
                <a:pos x="3" y="9"/>
              </a:cxn>
              <a:cxn ang="0">
                <a:pos x="3" y="7"/>
              </a:cxn>
              <a:cxn ang="0">
                <a:pos x="6" y="16"/>
              </a:cxn>
              <a:cxn ang="0">
                <a:pos x="3" y="7"/>
              </a:cxn>
              <a:cxn ang="0">
                <a:pos x="0" y="12"/>
              </a:cxn>
              <a:cxn ang="0">
                <a:pos x="6" y="16"/>
              </a:cxn>
              <a:cxn ang="0">
                <a:pos x="12" y="4"/>
              </a:cxn>
            </a:cxnLst>
            <a:rect l="0" t="0" r="r" b="b"/>
            <a:pathLst>
              <a:path w="17" h="17">
                <a:moveTo>
                  <a:pt x="12" y="4"/>
                </a:moveTo>
                <a:lnTo>
                  <a:pt x="16" y="9"/>
                </a:lnTo>
                <a:lnTo>
                  <a:pt x="16" y="7"/>
                </a:lnTo>
                <a:lnTo>
                  <a:pt x="16" y="4"/>
                </a:lnTo>
                <a:lnTo>
                  <a:pt x="16" y="2"/>
                </a:lnTo>
                <a:lnTo>
                  <a:pt x="12" y="2"/>
                </a:lnTo>
                <a:lnTo>
                  <a:pt x="12" y="0"/>
                </a:lnTo>
                <a:lnTo>
                  <a:pt x="9" y="0"/>
                </a:lnTo>
                <a:lnTo>
                  <a:pt x="3" y="9"/>
                </a:lnTo>
                <a:lnTo>
                  <a:pt x="3" y="7"/>
                </a:lnTo>
                <a:lnTo>
                  <a:pt x="6" y="16"/>
                </a:lnTo>
                <a:lnTo>
                  <a:pt x="3" y="7"/>
                </a:lnTo>
                <a:lnTo>
                  <a:pt x="0" y="12"/>
                </a:lnTo>
                <a:lnTo>
                  <a:pt x="6" y="16"/>
                </a:lnTo>
                <a:lnTo>
                  <a:pt x="12" y="4"/>
                </a:lnTo>
              </a:path>
            </a:pathLst>
          </a:custGeom>
          <a:solidFill>
            <a:srgbClr val="000000"/>
          </a:solidFill>
          <a:ln w="9525" cap="rnd">
            <a:noFill/>
            <a:round/>
            <a:headEnd/>
            <a:tailEnd/>
          </a:ln>
          <a:effectLst/>
        </p:spPr>
        <p:txBody>
          <a:bodyPr/>
          <a:lstStyle/>
          <a:p>
            <a:endParaRPr lang="en-US"/>
          </a:p>
        </p:txBody>
      </p:sp>
      <p:sp>
        <p:nvSpPr>
          <p:cNvPr id="39599" name="Freeform 687"/>
          <p:cNvSpPr>
            <a:spLocks/>
          </p:cNvSpPr>
          <p:nvPr/>
        </p:nvSpPr>
        <p:spPr bwMode="auto">
          <a:xfrm>
            <a:off x="2665413" y="2706688"/>
            <a:ext cx="31750" cy="31750"/>
          </a:xfrm>
          <a:custGeom>
            <a:avLst/>
            <a:gdLst/>
            <a:ahLst/>
            <a:cxnLst>
              <a:cxn ang="0">
                <a:pos x="2" y="3"/>
              </a:cxn>
              <a:cxn ang="0">
                <a:pos x="2" y="0"/>
              </a:cxn>
              <a:cxn ang="0">
                <a:pos x="5" y="0"/>
              </a:cxn>
              <a:cxn ang="0">
                <a:pos x="0" y="16"/>
              </a:cxn>
              <a:cxn ang="0">
                <a:pos x="2" y="16"/>
              </a:cxn>
              <a:cxn ang="0">
                <a:pos x="5" y="16"/>
              </a:cxn>
              <a:cxn ang="0">
                <a:pos x="8" y="16"/>
              </a:cxn>
              <a:cxn ang="0">
                <a:pos x="8" y="10"/>
              </a:cxn>
              <a:cxn ang="0">
                <a:pos x="11" y="10"/>
              </a:cxn>
              <a:cxn ang="0">
                <a:pos x="11" y="7"/>
              </a:cxn>
              <a:cxn ang="0">
                <a:pos x="16" y="7"/>
              </a:cxn>
              <a:cxn ang="0">
                <a:pos x="16" y="3"/>
              </a:cxn>
              <a:cxn ang="0">
                <a:pos x="2" y="3"/>
              </a:cxn>
            </a:cxnLst>
            <a:rect l="0" t="0" r="r" b="b"/>
            <a:pathLst>
              <a:path w="17" h="17">
                <a:moveTo>
                  <a:pt x="2" y="3"/>
                </a:moveTo>
                <a:lnTo>
                  <a:pt x="2" y="0"/>
                </a:lnTo>
                <a:lnTo>
                  <a:pt x="5" y="0"/>
                </a:lnTo>
                <a:lnTo>
                  <a:pt x="0" y="16"/>
                </a:lnTo>
                <a:lnTo>
                  <a:pt x="2" y="16"/>
                </a:lnTo>
                <a:lnTo>
                  <a:pt x="5" y="16"/>
                </a:lnTo>
                <a:lnTo>
                  <a:pt x="8" y="16"/>
                </a:lnTo>
                <a:lnTo>
                  <a:pt x="8" y="10"/>
                </a:lnTo>
                <a:lnTo>
                  <a:pt x="11" y="10"/>
                </a:lnTo>
                <a:lnTo>
                  <a:pt x="11" y="7"/>
                </a:lnTo>
                <a:lnTo>
                  <a:pt x="16" y="7"/>
                </a:lnTo>
                <a:lnTo>
                  <a:pt x="16" y="3"/>
                </a:lnTo>
                <a:lnTo>
                  <a:pt x="2" y="3"/>
                </a:lnTo>
              </a:path>
            </a:pathLst>
          </a:custGeom>
          <a:solidFill>
            <a:srgbClr val="000000"/>
          </a:solidFill>
          <a:ln w="9525" cap="rnd">
            <a:noFill/>
            <a:round/>
            <a:headEnd/>
            <a:tailEnd/>
          </a:ln>
          <a:effectLst/>
        </p:spPr>
        <p:txBody>
          <a:bodyPr/>
          <a:lstStyle/>
          <a:p>
            <a:endParaRPr lang="en-US"/>
          </a:p>
        </p:txBody>
      </p:sp>
      <p:sp>
        <p:nvSpPr>
          <p:cNvPr id="39600" name="Freeform 688"/>
          <p:cNvSpPr>
            <a:spLocks/>
          </p:cNvSpPr>
          <p:nvPr/>
        </p:nvSpPr>
        <p:spPr bwMode="auto">
          <a:xfrm>
            <a:off x="2649538" y="2687638"/>
            <a:ext cx="38100" cy="30162"/>
          </a:xfrm>
          <a:custGeom>
            <a:avLst/>
            <a:gdLst/>
            <a:ahLst/>
            <a:cxnLst>
              <a:cxn ang="0">
                <a:pos x="3" y="3"/>
              </a:cxn>
              <a:cxn ang="0">
                <a:pos x="3" y="0"/>
              </a:cxn>
              <a:cxn ang="0">
                <a:pos x="3" y="3"/>
              </a:cxn>
              <a:cxn ang="0">
                <a:pos x="0" y="3"/>
              </a:cxn>
              <a:cxn ang="0">
                <a:pos x="0" y="6"/>
              </a:cxn>
              <a:cxn ang="0">
                <a:pos x="3" y="8"/>
              </a:cxn>
              <a:cxn ang="0">
                <a:pos x="3" y="11"/>
              </a:cxn>
              <a:cxn ang="0">
                <a:pos x="5" y="11"/>
              </a:cxn>
              <a:cxn ang="0">
                <a:pos x="5" y="13"/>
              </a:cxn>
              <a:cxn ang="0">
                <a:pos x="7" y="13"/>
              </a:cxn>
              <a:cxn ang="0">
                <a:pos x="9" y="16"/>
              </a:cxn>
              <a:cxn ang="0">
                <a:pos x="11" y="16"/>
              </a:cxn>
              <a:cxn ang="0">
                <a:pos x="20" y="16"/>
              </a:cxn>
              <a:cxn ang="0">
                <a:pos x="20" y="13"/>
              </a:cxn>
              <a:cxn ang="0">
                <a:pos x="17" y="11"/>
              </a:cxn>
              <a:cxn ang="0">
                <a:pos x="17" y="8"/>
              </a:cxn>
              <a:cxn ang="0">
                <a:pos x="15" y="8"/>
              </a:cxn>
              <a:cxn ang="0">
                <a:pos x="15" y="6"/>
              </a:cxn>
              <a:cxn ang="0">
                <a:pos x="13" y="6"/>
              </a:cxn>
              <a:cxn ang="0">
                <a:pos x="11" y="6"/>
              </a:cxn>
              <a:cxn ang="0">
                <a:pos x="11" y="3"/>
              </a:cxn>
              <a:cxn ang="0">
                <a:pos x="9" y="3"/>
              </a:cxn>
              <a:cxn ang="0">
                <a:pos x="11" y="3"/>
              </a:cxn>
              <a:cxn ang="0">
                <a:pos x="11" y="6"/>
              </a:cxn>
              <a:cxn ang="0">
                <a:pos x="11" y="3"/>
              </a:cxn>
              <a:cxn ang="0">
                <a:pos x="3" y="3"/>
              </a:cxn>
            </a:cxnLst>
            <a:rect l="0" t="0" r="r" b="b"/>
            <a:pathLst>
              <a:path w="21" h="17">
                <a:moveTo>
                  <a:pt x="3" y="3"/>
                </a:moveTo>
                <a:lnTo>
                  <a:pt x="3" y="0"/>
                </a:lnTo>
                <a:lnTo>
                  <a:pt x="3" y="3"/>
                </a:lnTo>
                <a:lnTo>
                  <a:pt x="0" y="3"/>
                </a:lnTo>
                <a:lnTo>
                  <a:pt x="0" y="6"/>
                </a:lnTo>
                <a:lnTo>
                  <a:pt x="3" y="8"/>
                </a:lnTo>
                <a:lnTo>
                  <a:pt x="3" y="11"/>
                </a:lnTo>
                <a:lnTo>
                  <a:pt x="5" y="11"/>
                </a:lnTo>
                <a:lnTo>
                  <a:pt x="5" y="13"/>
                </a:lnTo>
                <a:lnTo>
                  <a:pt x="7" y="13"/>
                </a:lnTo>
                <a:lnTo>
                  <a:pt x="9" y="16"/>
                </a:lnTo>
                <a:lnTo>
                  <a:pt x="11" y="16"/>
                </a:lnTo>
                <a:lnTo>
                  <a:pt x="20" y="16"/>
                </a:lnTo>
                <a:lnTo>
                  <a:pt x="20" y="13"/>
                </a:lnTo>
                <a:lnTo>
                  <a:pt x="17" y="11"/>
                </a:lnTo>
                <a:lnTo>
                  <a:pt x="17" y="8"/>
                </a:lnTo>
                <a:lnTo>
                  <a:pt x="15" y="8"/>
                </a:lnTo>
                <a:lnTo>
                  <a:pt x="15" y="6"/>
                </a:lnTo>
                <a:lnTo>
                  <a:pt x="13" y="6"/>
                </a:lnTo>
                <a:lnTo>
                  <a:pt x="11" y="6"/>
                </a:lnTo>
                <a:lnTo>
                  <a:pt x="11" y="3"/>
                </a:lnTo>
                <a:lnTo>
                  <a:pt x="9" y="3"/>
                </a:lnTo>
                <a:lnTo>
                  <a:pt x="11" y="3"/>
                </a:lnTo>
                <a:lnTo>
                  <a:pt x="11" y="6"/>
                </a:lnTo>
                <a:lnTo>
                  <a:pt x="11" y="3"/>
                </a:lnTo>
                <a:lnTo>
                  <a:pt x="3" y="3"/>
                </a:lnTo>
              </a:path>
            </a:pathLst>
          </a:custGeom>
          <a:solidFill>
            <a:srgbClr val="000000"/>
          </a:solidFill>
          <a:ln w="9525" cap="rnd">
            <a:noFill/>
            <a:round/>
            <a:headEnd/>
            <a:tailEnd/>
          </a:ln>
          <a:effectLst/>
        </p:spPr>
        <p:txBody>
          <a:bodyPr/>
          <a:lstStyle/>
          <a:p>
            <a:endParaRPr lang="en-US"/>
          </a:p>
        </p:txBody>
      </p:sp>
      <p:sp>
        <p:nvSpPr>
          <p:cNvPr id="39601" name="Freeform 689"/>
          <p:cNvSpPr>
            <a:spLocks/>
          </p:cNvSpPr>
          <p:nvPr/>
        </p:nvSpPr>
        <p:spPr bwMode="auto">
          <a:xfrm>
            <a:off x="2654300" y="2682875"/>
            <a:ext cx="31750" cy="31750"/>
          </a:xfrm>
          <a:custGeom>
            <a:avLst/>
            <a:gdLst/>
            <a:ahLst/>
            <a:cxnLst>
              <a:cxn ang="0">
                <a:pos x="3" y="8"/>
              </a:cxn>
              <a:cxn ang="0">
                <a:pos x="9" y="0"/>
              </a:cxn>
              <a:cxn ang="0">
                <a:pos x="6" y="0"/>
              </a:cxn>
              <a:cxn ang="0">
                <a:pos x="3" y="0"/>
              </a:cxn>
              <a:cxn ang="0">
                <a:pos x="0" y="0"/>
              </a:cxn>
              <a:cxn ang="0">
                <a:pos x="0" y="3"/>
              </a:cxn>
              <a:cxn ang="0">
                <a:pos x="0" y="8"/>
              </a:cxn>
              <a:cxn ang="0">
                <a:pos x="12" y="8"/>
              </a:cxn>
              <a:cxn ang="0">
                <a:pos x="12" y="12"/>
              </a:cxn>
              <a:cxn ang="0">
                <a:pos x="9" y="12"/>
              </a:cxn>
              <a:cxn ang="0">
                <a:pos x="9" y="16"/>
              </a:cxn>
              <a:cxn ang="0">
                <a:pos x="6" y="16"/>
              </a:cxn>
              <a:cxn ang="0">
                <a:pos x="9" y="16"/>
              </a:cxn>
              <a:cxn ang="0">
                <a:pos x="16" y="8"/>
              </a:cxn>
              <a:cxn ang="0">
                <a:pos x="9" y="16"/>
              </a:cxn>
              <a:cxn ang="0">
                <a:pos x="16" y="16"/>
              </a:cxn>
              <a:cxn ang="0">
                <a:pos x="16" y="8"/>
              </a:cxn>
              <a:cxn ang="0">
                <a:pos x="3" y="8"/>
              </a:cxn>
            </a:cxnLst>
            <a:rect l="0" t="0" r="r" b="b"/>
            <a:pathLst>
              <a:path w="17" h="17">
                <a:moveTo>
                  <a:pt x="3" y="8"/>
                </a:moveTo>
                <a:lnTo>
                  <a:pt x="9" y="0"/>
                </a:lnTo>
                <a:lnTo>
                  <a:pt x="6" y="0"/>
                </a:lnTo>
                <a:lnTo>
                  <a:pt x="3" y="0"/>
                </a:lnTo>
                <a:lnTo>
                  <a:pt x="0" y="0"/>
                </a:lnTo>
                <a:lnTo>
                  <a:pt x="0" y="3"/>
                </a:lnTo>
                <a:lnTo>
                  <a:pt x="0" y="8"/>
                </a:lnTo>
                <a:lnTo>
                  <a:pt x="12" y="8"/>
                </a:lnTo>
                <a:lnTo>
                  <a:pt x="12" y="12"/>
                </a:lnTo>
                <a:lnTo>
                  <a:pt x="9" y="12"/>
                </a:lnTo>
                <a:lnTo>
                  <a:pt x="9" y="16"/>
                </a:lnTo>
                <a:lnTo>
                  <a:pt x="6" y="16"/>
                </a:lnTo>
                <a:lnTo>
                  <a:pt x="9" y="16"/>
                </a:lnTo>
                <a:lnTo>
                  <a:pt x="16" y="8"/>
                </a:lnTo>
                <a:lnTo>
                  <a:pt x="9" y="16"/>
                </a:lnTo>
                <a:lnTo>
                  <a:pt x="16" y="16"/>
                </a:lnTo>
                <a:lnTo>
                  <a:pt x="16" y="8"/>
                </a:lnTo>
                <a:lnTo>
                  <a:pt x="3" y="8"/>
                </a:lnTo>
              </a:path>
            </a:pathLst>
          </a:custGeom>
          <a:solidFill>
            <a:srgbClr val="000000"/>
          </a:solidFill>
          <a:ln w="9525" cap="rnd">
            <a:noFill/>
            <a:round/>
            <a:headEnd/>
            <a:tailEnd/>
          </a:ln>
          <a:effectLst/>
        </p:spPr>
        <p:txBody>
          <a:bodyPr/>
          <a:lstStyle/>
          <a:p>
            <a:endParaRPr lang="en-US"/>
          </a:p>
        </p:txBody>
      </p:sp>
      <p:sp>
        <p:nvSpPr>
          <p:cNvPr id="39602" name="Freeform 690"/>
          <p:cNvSpPr>
            <a:spLocks/>
          </p:cNvSpPr>
          <p:nvPr/>
        </p:nvSpPr>
        <p:spPr bwMode="auto">
          <a:xfrm>
            <a:off x="2659063" y="2679700"/>
            <a:ext cx="30162" cy="30163"/>
          </a:xfrm>
          <a:custGeom>
            <a:avLst/>
            <a:gdLst/>
            <a:ahLst/>
            <a:cxnLst>
              <a:cxn ang="0">
                <a:pos x="4" y="16"/>
              </a:cxn>
              <a:cxn ang="0">
                <a:pos x="4" y="0"/>
              </a:cxn>
              <a:cxn ang="0">
                <a:pos x="2" y="0"/>
              </a:cxn>
              <a:cxn ang="0">
                <a:pos x="2" y="4"/>
              </a:cxn>
              <a:cxn ang="0">
                <a:pos x="0" y="4"/>
              </a:cxn>
              <a:cxn ang="0">
                <a:pos x="0" y="9"/>
              </a:cxn>
              <a:cxn ang="0">
                <a:pos x="0" y="16"/>
              </a:cxn>
              <a:cxn ang="0">
                <a:pos x="8" y="16"/>
              </a:cxn>
              <a:cxn ang="0">
                <a:pos x="8" y="0"/>
              </a:cxn>
              <a:cxn ang="0">
                <a:pos x="8" y="16"/>
              </a:cxn>
              <a:cxn ang="0">
                <a:pos x="16" y="4"/>
              </a:cxn>
              <a:cxn ang="0">
                <a:pos x="8" y="0"/>
              </a:cxn>
              <a:cxn ang="0">
                <a:pos x="4" y="16"/>
              </a:cxn>
            </a:cxnLst>
            <a:rect l="0" t="0" r="r" b="b"/>
            <a:pathLst>
              <a:path w="17" h="17">
                <a:moveTo>
                  <a:pt x="4" y="16"/>
                </a:moveTo>
                <a:lnTo>
                  <a:pt x="4" y="0"/>
                </a:lnTo>
                <a:lnTo>
                  <a:pt x="2" y="0"/>
                </a:lnTo>
                <a:lnTo>
                  <a:pt x="2" y="4"/>
                </a:lnTo>
                <a:lnTo>
                  <a:pt x="0" y="4"/>
                </a:lnTo>
                <a:lnTo>
                  <a:pt x="0" y="9"/>
                </a:lnTo>
                <a:lnTo>
                  <a:pt x="0" y="16"/>
                </a:lnTo>
                <a:lnTo>
                  <a:pt x="8" y="16"/>
                </a:lnTo>
                <a:lnTo>
                  <a:pt x="8" y="0"/>
                </a:lnTo>
                <a:lnTo>
                  <a:pt x="8" y="16"/>
                </a:lnTo>
                <a:lnTo>
                  <a:pt x="16" y="4"/>
                </a:lnTo>
                <a:lnTo>
                  <a:pt x="8" y="0"/>
                </a:lnTo>
                <a:lnTo>
                  <a:pt x="4" y="16"/>
                </a:lnTo>
              </a:path>
            </a:pathLst>
          </a:custGeom>
          <a:solidFill>
            <a:srgbClr val="000000"/>
          </a:solidFill>
          <a:ln w="9525" cap="rnd">
            <a:noFill/>
            <a:round/>
            <a:headEnd/>
            <a:tailEnd/>
          </a:ln>
          <a:effectLst/>
        </p:spPr>
        <p:txBody>
          <a:bodyPr/>
          <a:lstStyle/>
          <a:p>
            <a:endParaRPr lang="en-US"/>
          </a:p>
        </p:txBody>
      </p:sp>
      <p:sp>
        <p:nvSpPr>
          <p:cNvPr id="39603" name="Freeform 691"/>
          <p:cNvSpPr>
            <a:spLocks/>
          </p:cNvSpPr>
          <p:nvPr/>
        </p:nvSpPr>
        <p:spPr bwMode="auto">
          <a:xfrm>
            <a:off x="2659063" y="2676525"/>
            <a:ext cx="30162" cy="30163"/>
          </a:xfrm>
          <a:custGeom>
            <a:avLst/>
            <a:gdLst/>
            <a:ahLst/>
            <a:cxnLst>
              <a:cxn ang="0">
                <a:pos x="0" y="7"/>
              </a:cxn>
              <a:cxn ang="0">
                <a:pos x="0" y="10"/>
              </a:cxn>
              <a:cxn ang="0">
                <a:pos x="0" y="7"/>
              </a:cxn>
              <a:cxn ang="0">
                <a:pos x="0" y="10"/>
              </a:cxn>
              <a:cxn ang="0">
                <a:pos x="4" y="10"/>
              </a:cxn>
              <a:cxn ang="0">
                <a:pos x="4" y="16"/>
              </a:cxn>
              <a:cxn ang="0">
                <a:pos x="8" y="16"/>
              </a:cxn>
              <a:cxn ang="0">
                <a:pos x="16" y="3"/>
              </a:cxn>
              <a:cxn ang="0">
                <a:pos x="16" y="0"/>
              </a:cxn>
              <a:cxn ang="0">
                <a:pos x="12" y="0"/>
              </a:cxn>
              <a:cxn ang="0">
                <a:pos x="16" y="0"/>
              </a:cxn>
              <a:cxn ang="0">
                <a:pos x="0" y="7"/>
              </a:cxn>
            </a:cxnLst>
            <a:rect l="0" t="0" r="r" b="b"/>
            <a:pathLst>
              <a:path w="17" h="17">
                <a:moveTo>
                  <a:pt x="0" y="7"/>
                </a:moveTo>
                <a:lnTo>
                  <a:pt x="0" y="10"/>
                </a:lnTo>
                <a:lnTo>
                  <a:pt x="0" y="7"/>
                </a:lnTo>
                <a:lnTo>
                  <a:pt x="0" y="10"/>
                </a:lnTo>
                <a:lnTo>
                  <a:pt x="4" y="10"/>
                </a:lnTo>
                <a:lnTo>
                  <a:pt x="4" y="16"/>
                </a:lnTo>
                <a:lnTo>
                  <a:pt x="8" y="16"/>
                </a:lnTo>
                <a:lnTo>
                  <a:pt x="16" y="3"/>
                </a:lnTo>
                <a:lnTo>
                  <a:pt x="16" y="0"/>
                </a:lnTo>
                <a:lnTo>
                  <a:pt x="12" y="0"/>
                </a:lnTo>
                <a:lnTo>
                  <a:pt x="16" y="0"/>
                </a:lnTo>
                <a:lnTo>
                  <a:pt x="0" y="7"/>
                </a:lnTo>
              </a:path>
            </a:pathLst>
          </a:custGeom>
          <a:solidFill>
            <a:srgbClr val="000000"/>
          </a:solidFill>
          <a:ln w="9525" cap="rnd">
            <a:noFill/>
            <a:round/>
            <a:headEnd/>
            <a:tailEnd/>
          </a:ln>
          <a:effectLst/>
        </p:spPr>
        <p:txBody>
          <a:bodyPr/>
          <a:lstStyle/>
          <a:p>
            <a:endParaRPr lang="en-US"/>
          </a:p>
        </p:txBody>
      </p:sp>
      <p:sp>
        <p:nvSpPr>
          <p:cNvPr id="39604" name="Freeform 692"/>
          <p:cNvSpPr>
            <a:spLocks/>
          </p:cNvSpPr>
          <p:nvPr/>
        </p:nvSpPr>
        <p:spPr bwMode="auto">
          <a:xfrm>
            <a:off x="2644775" y="2671763"/>
            <a:ext cx="31750" cy="31750"/>
          </a:xfrm>
          <a:custGeom>
            <a:avLst/>
            <a:gdLst/>
            <a:ahLst/>
            <a:cxnLst>
              <a:cxn ang="0">
                <a:pos x="0" y="11"/>
              </a:cxn>
              <a:cxn ang="0">
                <a:pos x="2" y="16"/>
              </a:cxn>
              <a:cxn ang="0">
                <a:pos x="5" y="16"/>
              </a:cxn>
              <a:cxn ang="0">
                <a:pos x="7" y="16"/>
              </a:cxn>
              <a:cxn ang="0">
                <a:pos x="9" y="16"/>
              </a:cxn>
              <a:cxn ang="0">
                <a:pos x="11" y="16"/>
              </a:cxn>
              <a:cxn ang="0">
                <a:pos x="11" y="11"/>
              </a:cxn>
              <a:cxn ang="0">
                <a:pos x="9" y="11"/>
              </a:cxn>
              <a:cxn ang="0">
                <a:pos x="7" y="11"/>
              </a:cxn>
              <a:cxn ang="0">
                <a:pos x="7" y="8"/>
              </a:cxn>
              <a:cxn ang="0">
                <a:pos x="16" y="2"/>
              </a:cxn>
              <a:cxn ang="0">
                <a:pos x="13" y="2"/>
              </a:cxn>
              <a:cxn ang="0">
                <a:pos x="13" y="0"/>
              </a:cxn>
              <a:cxn ang="0">
                <a:pos x="11" y="0"/>
              </a:cxn>
              <a:cxn ang="0">
                <a:pos x="9" y="0"/>
              </a:cxn>
              <a:cxn ang="0">
                <a:pos x="7" y="0"/>
              </a:cxn>
              <a:cxn ang="0">
                <a:pos x="7" y="2"/>
              </a:cxn>
              <a:cxn ang="0">
                <a:pos x="5" y="2"/>
              </a:cxn>
              <a:cxn ang="0">
                <a:pos x="7" y="2"/>
              </a:cxn>
              <a:cxn ang="0">
                <a:pos x="0" y="11"/>
              </a:cxn>
            </a:cxnLst>
            <a:rect l="0" t="0" r="r" b="b"/>
            <a:pathLst>
              <a:path w="17" h="17">
                <a:moveTo>
                  <a:pt x="0" y="11"/>
                </a:moveTo>
                <a:lnTo>
                  <a:pt x="2" y="16"/>
                </a:lnTo>
                <a:lnTo>
                  <a:pt x="5" y="16"/>
                </a:lnTo>
                <a:lnTo>
                  <a:pt x="7" y="16"/>
                </a:lnTo>
                <a:lnTo>
                  <a:pt x="9" y="16"/>
                </a:lnTo>
                <a:lnTo>
                  <a:pt x="11" y="16"/>
                </a:lnTo>
                <a:lnTo>
                  <a:pt x="11" y="11"/>
                </a:lnTo>
                <a:lnTo>
                  <a:pt x="9" y="11"/>
                </a:lnTo>
                <a:lnTo>
                  <a:pt x="7" y="11"/>
                </a:lnTo>
                <a:lnTo>
                  <a:pt x="7" y="8"/>
                </a:lnTo>
                <a:lnTo>
                  <a:pt x="16" y="2"/>
                </a:lnTo>
                <a:lnTo>
                  <a:pt x="13" y="2"/>
                </a:lnTo>
                <a:lnTo>
                  <a:pt x="13" y="0"/>
                </a:lnTo>
                <a:lnTo>
                  <a:pt x="11" y="0"/>
                </a:lnTo>
                <a:lnTo>
                  <a:pt x="9" y="0"/>
                </a:lnTo>
                <a:lnTo>
                  <a:pt x="7" y="0"/>
                </a:lnTo>
                <a:lnTo>
                  <a:pt x="7" y="2"/>
                </a:lnTo>
                <a:lnTo>
                  <a:pt x="5" y="2"/>
                </a:lnTo>
                <a:lnTo>
                  <a:pt x="7" y="2"/>
                </a:lnTo>
                <a:lnTo>
                  <a:pt x="0" y="11"/>
                </a:lnTo>
              </a:path>
            </a:pathLst>
          </a:custGeom>
          <a:solidFill>
            <a:srgbClr val="000000"/>
          </a:solidFill>
          <a:ln w="9525" cap="rnd">
            <a:noFill/>
            <a:round/>
            <a:headEnd/>
            <a:tailEnd/>
          </a:ln>
          <a:effectLst/>
        </p:spPr>
        <p:txBody>
          <a:bodyPr/>
          <a:lstStyle/>
          <a:p>
            <a:endParaRPr lang="en-US"/>
          </a:p>
        </p:txBody>
      </p:sp>
      <p:sp>
        <p:nvSpPr>
          <p:cNvPr id="39605" name="Freeform 693"/>
          <p:cNvSpPr>
            <a:spLocks/>
          </p:cNvSpPr>
          <p:nvPr/>
        </p:nvSpPr>
        <p:spPr bwMode="auto">
          <a:xfrm>
            <a:off x="2641600" y="2668588"/>
            <a:ext cx="31750" cy="31750"/>
          </a:xfrm>
          <a:custGeom>
            <a:avLst/>
            <a:gdLst/>
            <a:ahLst/>
            <a:cxnLst>
              <a:cxn ang="0">
                <a:pos x="10" y="12"/>
              </a:cxn>
              <a:cxn ang="0">
                <a:pos x="0" y="6"/>
              </a:cxn>
              <a:cxn ang="0">
                <a:pos x="0" y="9"/>
              </a:cxn>
              <a:cxn ang="0">
                <a:pos x="0" y="12"/>
              </a:cxn>
              <a:cxn ang="0">
                <a:pos x="2" y="12"/>
              </a:cxn>
              <a:cxn ang="0">
                <a:pos x="2" y="16"/>
              </a:cxn>
              <a:cxn ang="0">
                <a:pos x="13" y="6"/>
              </a:cxn>
              <a:cxn ang="0">
                <a:pos x="13" y="9"/>
              </a:cxn>
              <a:cxn ang="0">
                <a:pos x="16" y="9"/>
              </a:cxn>
              <a:cxn ang="0">
                <a:pos x="16" y="6"/>
              </a:cxn>
              <a:cxn ang="0">
                <a:pos x="5" y="0"/>
              </a:cxn>
              <a:cxn ang="0">
                <a:pos x="16" y="6"/>
              </a:cxn>
              <a:cxn ang="0">
                <a:pos x="16" y="0"/>
              </a:cxn>
              <a:cxn ang="0">
                <a:pos x="5" y="0"/>
              </a:cxn>
              <a:cxn ang="0">
                <a:pos x="10" y="12"/>
              </a:cxn>
            </a:cxnLst>
            <a:rect l="0" t="0" r="r" b="b"/>
            <a:pathLst>
              <a:path w="17" h="17">
                <a:moveTo>
                  <a:pt x="10" y="12"/>
                </a:moveTo>
                <a:lnTo>
                  <a:pt x="0" y="6"/>
                </a:lnTo>
                <a:lnTo>
                  <a:pt x="0" y="9"/>
                </a:lnTo>
                <a:lnTo>
                  <a:pt x="0" y="12"/>
                </a:lnTo>
                <a:lnTo>
                  <a:pt x="2" y="12"/>
                </a:lnTo>
                <a:lnTo>
                  <a:pt x="2" y="16"/>
                </a:lnTo>
                <a:lnTo>
                  <a:pt x="13" y="6"/>
                </a:lnTo>
                <a:lnTo>
                  <a:pt x="13" y="9"/>
                </a:lnTo>
                <a:lnTo>
                  <a:pt x="16" y="9"/>
                </a:lnTo>
                <a:lnTo>
                  <a:pt x="16" y="6"/>
                </a:lnTo>
                <a:lnTo>
                  <a:pt x="5" y="0"/>
                </a:lnTo>
                <a:lnTo>
                  <a:pt x="16" y="6"/>
                </a:lnTo>
                <a:lnTo>
                  <a:pt x="16" y="0"/>
                </a:lnTo>
                <a:lnTo>
                  <a:pt x="5" y="0"/>
                </a:lnTo>
                <a:lnTo>
                  <a:pt x="10" y="12"/>
                </a:lnTo>
              </a:path>
            </a:pathLst>
          </a:custGeom>
          <a:solidFill>
            <a:srgbClr val="000000"/>
          </a:solidFill>
          <a:ln w="9525" cap="rnd">
            <a:noFill/>
            <a:round/>
            <a:headEnd/>
            <a:tailEnd/>
          </a:ln>
          <a:effectLst/>
        </p:spPr>
        <p:txBody>
          <a:bodyPr/>
          <a:lstStyle/>
          <a:p>
            <a:endParaRPr lang="en-US"/>
          </a:p>
        </p:txBody>
      </p:sp>
      <p:sp>
        <p:nvSpPr>
          <p:cNvPr id="39606" name="Freeform 694"/>
          <p:cNvSpPr>
            <a:spLocks/>
          </p:cNvSpPr>
          <p:nvPr/>
        </p:nvSpPr>
        <p:spPr bwMode="auto">
          <a:xfrm>
            <a:off x="2627313" y="2668588"/>
            <a:ext cx="31750" cy="31750"/>
          </a:xfrm>
          <a:custGeom>
            <a:avLst/>
            <a:gdLst/>
            <a:ahLst/>
            <a:cxnLst>
              <a:cxn ang="0">
                <a:pos x="2" y="16"/>
              </a:cxn>
              <a:cxn ang="0">
                <a:pos x="0" y="16"/>
              </a:cxn>
              <a:cxn ang="0">
                <a:pos x="2" y="16"/>
              </a:cxn>
              <a:cxn ang="0">
                <a:pos x="4" y="16"/>
              </a:cxn>
              <a:cxn ang="0">
                <a:pos x="6" y="16"/>
              </a:cxn>
              <a:cxn ang="0">
                <a:pos x="8" y="16"/>
              </a:cxn>
              <a:cxn ang="0">
                <a:pos x="10" y="16"/>
              </a:cxn>
              <a:cxn ang="0">
                <a:pos x="12" y="16"/>
              </a:cxn>
              <a:cxn ang="0">
                <a:pos x="12" y="12"/>
              </a:cxn>
              <a:cxn ang="0">
                <a:pos x="16" y="12"/>
              </a:cxn>
              <a:cxn ang="0">
                <a:pos x="12" y="0"/>
              </a:cxn>
              <a:cxn ang="0">
                <a:pos x="10" y="0"/>
              </a:cxn>
              <a:cxn ang="0">
                <a:pos x="10" y="3"/>
              </a:cxn>
              <a:cxn ang="0">
                <a:pos x="8" y="3"/>
              </a:cxn>
              <a:cxn ang="0">
                <a:pos x="6" y="3"/>
              </a:cxn>
              <a:cxn ang="0">
                <a:pos x="4" y="3"/>
              </a:cxn>
              <a:cxn ang="0">
                <a:pos x="2" y="16"/>
              </a:cxn>
            </a:cxnLst>
            <a:rect l="0" t="0" r="r" b="b"/>
            <a:pathLst>
              <a:path w="17" h="17">
                <a:moveTo>
                  <a:pt x="2" y="16"/>
                </a:moveTo>
                <a:lnTo>
                  <a:pt x="0" y="16"/>
                </a:lnTo>
                <a:lnTo>
                  <a:pt x="2" y="16"/>
                </a:lnTo>
                <a:lnTo>
                  <a:pt x="4" y="16"/>
                </a:lnTo>
                <a:lnTo>
                  <a:pt x="6" y="16"/>
                </a:lnTo>
                <a:lnTo>
                  <a:pt x="8" y="16"/>
                </a:lnTo>
                <a:lnTo>
                  <a:pt x="10" y="16"/>
                </a:lnTo>
                <a:lnTo>
                  <a:pt x="12" y="16"/>
                </a:lnTo>
                <a:lnTo>
                  <a:pt x="12" y="12"/>
                </a:lnTo>
                <a:lnTo>
                  <a:pt x="16" y="12"/>
                </a:lnTo>
                <a:lnTo>
                  <a:pt x="12" y="0"/>
                </a:lnTo>
                <a:lnTo>
                  <a:pt x="10" y="0"/>
                </a:lnTo>
                <a:lnTo>
                  <a:pt x="10" y="3"/>
                </a:lnTo>
                <a:lnTo>
                  <a:pt x="8" y="3"/>
                </a:lnTo>
                <a:lnTo>
                  <a:pt x="6" y="3"/>
                </a:lnTo>
                <a:lnTo>
                  <a:pt x="4" y="3"/>
                </a:lnTo>
                <a:lnTo>
                  <a:pt x="2" y="16"/>
                </a:lnTo>
              </a:path>
            </a:pathLst>
          </a:custGeom>
          <a:solidFill>
            <a:srgbClr val="000000"/>
          </a:solidFill>
          <a:ln w="9525" cap="rnd">
            <a:noFill/>
            <a:round/>
            <a:headEnd/>
            <a:tailEnd/>
          </a:ln>
          <a:effectLst/>
        </p:spPr>
        <p:txBody>
          <a:bodyPr/>
          <a:lstStyle/>
          <a:p>
            <a:endParaRPr lang="en-US"/>
          </a:p>
        </p:txBody>
      </p:sp>
      <p:sp>
        <p:nvSpPr>
          <p:cNvPr id="39607" name="Freeform 695"/>
          <p:cNvSpPr>
            <a:spLocks/>
          </p:cNvSpPr>
          <p:nvPr/>
        </p:nvSpPr>
        <p:spPr bwMode="auto">
          <a:xfrm>
            <a:off x="2617788" y="2662238"/>
            <a:ext cx="31750" cy="30162"/>
          </a:xfrm>
          <a:custGeom>
            <a:avLst/>
            <a:gdLst/>
            <a:ahLst/>
            <a:cxnLst>
              <a:cxn ang="0">
                <a:pos x="13" y="0"/>
              </a:cxn>
              <a:cxn ang="0">
                <a:pos x="10" y="0"/>
              </a:cxn>
              <a:cxn ang="0">
                <a:pos x="7" y="2"/>
              </a:cxn>
              <a:cxn ang="0">
                <a:pos x="4" y="2"/>
              </a:cxn>
              <a:cxn ang="0">
                <a:pos x="4" y="4"/>
              </a:cxn>
              <a:cxn ang="0">
                <a:pos x="0" y="6"/>
              </a:cxn>
              <a:cxn ang="0">
                <a:pos x="0" y="9"/>
              </a:cxn>
              <a:cxn ang="0">
                <a:pos x="0" y="11"/>
              </a:cxn>
              <a:cxn ang="0">
                <a:pos x="4" y="11"/>
              </a:cxn>
              <a:cxn ang="0">
                <a:pos x="4" y="13"/>
              </a:cxn>
              <a:cxn ang="0">
                <a:pos x="7" y="13"/>
              </a:cxn>
              <a:cxn ang="0">
                <a:pos x="7" y="16"/>
              </a:cxn>
              <a:cxn ang="0">
                <a:pos x="10" y="16"/>
              </a:cxn>
              <a:cxn ang="0">
                <a:pos x="13" y="6"/>
              </a:cxn>
              <a:cxn ang="0">
                <a:pos x="13" y="9"/>
              </a:cxn>
              <a:cxn ang="0">
                <a:pos x="16" y="9"/>
              </a:cxn>
              <a:cxn ang="0">
                <a:pos x="13" y="0"/>
              </a:cxn>
            </a:cxnLst>
            <a:rect l="0" t="0" r="r" b="b"/>
            <a:pathLst>
              <a:path w="17" h="17">
                <a:moveTo>
                  <a:pt x="13" y="0"/>
                </a:moveTo>
                <a:lnTo>
                  <a:pt x="10" y="0"/>
                </a:lnTo>
                <a:lnTo>
                  <a:pt x="7" y="2"/>
                </a:lnTo>
                <a:lnTo>
                  <a:pt x="4" y="2"/>
                </a:lnTo>
                <a:lnTo>
                  <a:pt x="4" y="4"/>
                </a:lnTo>
                <a:lnTo>
                  <a:pt x="0" y="6"/>
                </a:lnTo>
                <a:lnTo>
                  <a:pt x="0" y="9"/>
                </a:lnTo>
                <a:lnTo>
                  <a:pt x="0" y="11"/>
                </a:lnTo>
                <a:lnTo>
                  <a:pt x="4" y="11"/>
                </a:lnTo>
                <a:lnTo>
                  <a:pt x="4" y="13"/>
                </a:lnTo>
                <a:lnTo>
                  <a:pt x="7" y="13"/>
                </a:lnTo>
                <a:lnTo>
                  <a:pt x="7" y="16"/>
                </a:lnTo>
                <a:lnTo>
                  <a:pt x="10" y="16"/>
                </a:lnTo>
                <a:lnTo>
                  <a:pt x="13" y="6"/>
                </a:lnTo>
                <a:lnTo>
                  <a:pt x="13" y="9"/>
                </a:lnTo>
                <a:lnTo>
                  <a:pt x="16" y="9"/>
                </a:lnTo>
                <a:lnTo>
                  <a:pt x="13" y="0"/>
                </a:lnTo>
              </a:path>
            </a:pathLst>
          </a:custGeom>
          <a:solidFill>
            <a:srgbClr val="000000"/>
          </a:solidFill>
          <a:ln w="9525" cap="rnd">
            <a:noFill/>
            <a:round/>
            <a:headEnd/>
            <a:tailEnd/>
          </a:ln>
          <a:effectLst/>
        </p:spPr>
        <p:txBody>
          <a:bodyPr/>
          <a:lstStyle/>
          <a:p>
            <a:endParaRPr lang="en-US"/>
          </a:p>
        </p:txBody>
      </p:sp>
      <p:sp>
        <p:nvSpPr>
          <p:cNvPr id="39608" name="Freeform 696"/>
          <p:cNvSpPr>
            <a:spLocks/>
          </p:cNvSpPr>
          <p:nvPr/>
        </p:nvSpPr>
        <p:spPr bwMode="auto">
          <a:xfrm>
            <a:off x="2633663" y="2662238"/>
            <a:ext cx="53975" cy="30162"/>
          </a:xfrm>
          <a:custGeom>
            <a:avLst/>
            <a:gdLst/>
            <a:ahLst/>
            <a:cxnLst>
              <a:cxn ang="0">
                <a:pos x="19" y="16"/>
              </a:cxn>
              <a:cxn ang="0">
                <a:pos x="15" y="5"/>
              </a:cxn>
              <a:cxn ang="0">
                <a:pos x="13" y="5"/>
              </a:cxn>
              <a:cxn ang="0">
                <a:pos x="11" y="5"/>
              </a:cxn>
              <a:cxn ang="0">
                <a:pos x="11" y="2"/>
              </a:cxn>
              <a:cxn ang="0">
                <a:pos x="8" y="2"/>
              </a:cxn>
              <a:cxn ang="0">
                <a:pos x="8" y="0"/>
              </a:cxn>
              <a:cxn ang="0">
                <a:pos x="6" y="0"/>
              </a:cxn>
              <a:cxn ang="0">
                <a:pos x="4" y="0"/>
              </a:cxn>
              <a:cxn ang="0">
                <a:pos x="2" y="0"/>
              </a:cxn>
              <a:cxn ang="0">
                <a:pos x="0" y="0"/>
              </a:cxn>
              <a:cxn ang="0">
                <a:pos x="2" y="10"/>
              </a:cxn>
              <a:cxn ang="0">
                <a:pos x="4" y="10"/>
              </a:cxn>
              <a:cxn ang="0">
                <a:pos x="6" y="13"/>
              </a:cxn>
              <a:cxn ang="0">
                <a:pos x="8" y="13"/>
              </a:cxn>
              <a:cxn ang="0">
                <a:pos x="8" y="16"/>
              </a:cxn>
              <a:cxn ang="0">
                <a:pos x="11" y="16"/>
              </a:cxn>
              <a:cxn ang="0">
                <a:pos x="13" y="16"/>
              </a:cxn>
              <a:cxn ang="0">
                <a:pos x="15" y="16"/>
              </a:cxn>
              <a:cxn ang="0">
                <a:pos x="17" y="16"/>
              </a:cxn>
              <a:cxn ang="0">
                <a:pos x="19" y="16"/>
              </a:cxn>
              <a:cxn ang="0">
                <a:pos x="21" y="16"/>
              </a:cxn>
              <a:cxn ang="0">
                <a:pos x="21" y="13"/>
              </a:cxn>
              <a:cxn ang="0">
                <a:pos x="19" y="2"/>
              </a:cxn>
              <a:cxn ang="0">
                <a:pos x="21" y="13"/>
              </a:cxn>
              <a:cxn ang="0">
                <a:pos x="28" y="5"/>
              </a:cxn>
              <a:cxn ang="0">
                <a:pos x="19" y="2"/>
              </a:cxn>
              <a:cxn ang="0">
                <a:pos x="19" y="16"/>
              </a:cxn>
            </a:cxnLst>
            <a:rect l="0" t="0" r="r" b="b"/>
            <a:pathLst>
              <a:path w="29" h="17">
                <a:moveTo>
                  <a:pt x="19" y="16"/>
                </a:moveTo>
                <a:lnTo>
                  <a:pt x="15" y="5"/>
                </a:lnTo>
                <a:lnTo>
                  <a:pt x="13" y="5"/>
                </a:lnTo>
                <a:lnTo>
                  <a:pt x="11" y="5"/>
                </a:lnTo>
                <a:lnTo>
                  <a:pt x="11" y="2"/>
                </a:lnTo>
                <a:lnTo>
                  <a:pt x="8" y="2"/>
                </a:lnTo>
                <a:lnTo>
                  <a:pt x="8" y="0"/>
                </a:lnTo>
                <a:lnTo>
                  <a:pt x="6" y="0"/>
                </a:lnTo>
                <a:lnTo>
                  <a:pt x="4" y="0"/>
                </a:lnTo>
                <a:lnTo>
                  <a:pt x="2" y="0"/>
                </a:lnTo>
                <a:lnTo>
                  <a:pt x="0" y="0"/>
                </a:lnTo>
                <a:lnTo>
                  <a:pt x="2" y="10"/>
                </a:lnTo>
                <a:lnTo>
                  <a:pt x="4" y="10"/>
                </a:lnTo>
                <a:lnTo>
                  <a:pt x="6" y="13"/>
                </a:lnTo>
                <a:lnTo>
                  <a:pt x="8" y="13"/>
                </a:lnTo>
                <a:lnTo>
                  <a:pt x="8" y="16"/>
                </a:lnTo>
                <a:lnTo>
                  <a:pt x="11" y="16"/>
                </a:lnTo>
                <a:lnTo>
                  <a:pt x="13" y="16"/>
                </a:lnTo>
                <a:lnTo>
                  <a:pt x="15" y="16"/>
                </a:lnTo>
                <a:lnTo>
                  <a:pt x="17" y="16"/>
                </a:lnTo>
                <a:lnTo>
                  <a:pt x="19" y="16"/>
                </a:lnTo>
                <a:lnTo>
                  <a:pt x="21" y="16"/>
                </a:lnTo>
                <a:lnTo>
                  <a:pt x="21" y="13"/>
                </a:lnTo>
                <a:lnTo>
                  <a:pt x="19" y="2"/>
                </a:lnTo>
                <a:lnTo>
                  <a:pt x="21" y="13"/>
                </a:lnTo>
                <a:lnTo>
                  <a:pt x="28" y="5"/>
                </a:lnTo>
                <a:lnTo>
                  <a:pt x="19" y="2"/>
                </a:lnTo>
                <a:lnTo>
                  <a:pt x="19" y="16"/>
                </a:lnTo>
              </a:path>
            </a:pathLst>
          </a:custGeom>
          <a:solidFill>
            <a:srgbClr val="000000"/>
          </a:solidFill>
          <a:ln w="9525" cap="rnd">
            <a:noFill/>
            <a:round/>
            <a:headEnd/>
            <a:tailEnd/>
          </a:ln>
          <a:effectLst/>
        </p:spPr>
        <p:txBody>
          <a:bodyPr/>
          <a:lstStyle/>
          <a:p>
            <a:endParaRPr lang="en-US"/>
          </a:p>
        </p:txBody>
      </p:sp>
      <p:sp>
        <p:nvSpPr>
          <p:cNvPr id="39609" name="Freeform 697"/>
          <p:cNvSpPr>
            <a:spLocks/>
          </p:cNvSpPr>
          <p:nvPr/>
        </p:nvSpPr>
        <p:spPr bwMode="auto">
          <a:xfrm>
            <a:off x="2654300" y="2665413"/>
            <a:ext cx="31750" cy="30162"/>
          </a:xfrm>
          <a:custGeom>
            <a:avLst/>
            <a:gdLst/>
            <a:ahLst/>
            <a:cxnLst>
              <a:cxn ang="0">
                <a:pos x="16" y="3"/>
              </a:cxn>
              <a:cxn ang="0">
                <a:pos x="0" y="6"/>
              </a:cxn>
              <a:cxn ang="0">
                <a:pos x="0" y="9"/>
              </a:cxn>
              <a:cxn ang="0">
                <a:pos x="0" y="12"/>
              </a:cxn>
              <a:cxn ang="0">
                <a:pos x="4" y="12"/>
              </a:cxn>
              <a:cxn ang="0">
                <a:pos x="8" y="12"/>
              </a:cxn>
              <a:cxn ang="0">
                <a:pos x="8" y="16"/>
              </a:cxn>
              <a:cxn ang="0">
                <a:pos x="12" y="16"/>
              </a:cxn>
              <a:cxn ang="0">
                <a:pos x="16" y="16"/>
              </a:cxn>
              <a:cxn ang="0">
                <a:pos x="16" y="0"/>
              </a:cxn>
              <a:cxn ang="0">
                <a:pos x="12" y="0"/>
              </a:cxn>
              <a:cxn ang="0">
                <a:pos x="12" y="3"/>
              </a:cxn>
              <a:cxn ang="0">
                <a:pos x="16" y="3"/>
              </a:cxn>
              <a:cxn ang="0">
                <a:pos x="0" y="6"/>
              </a:cxn>
              <a:cxn ang="0">
                <a:pos x="16" y="3"/>
              </a:cxn>
            </a:cxnLst>
            <a:rect l="0" t="0" r="r" b="b"/>
            <a:pathLst>
              <a:path w="17" h="17">
                <a:moveTo>
                  <a:pt x="16" y="3"/>
                </a:moveTo>
                <a:lnTo>
                  <a:pt x="0" y="6"/>
                </a:lnTo>
                <a:lnTo>
                  <a:pt x="0" y="9"/>
                </a:lnTo>
                <a:lnTo>
                  <a:pt x="0" y="12"/>
                </a:lnTo>
                <a:lnTo>
                  <a:pt x="4" y="12"/>
                </a:lnTo>
                <a:lnTo>
                  <a:pt x="8" y="12"/>
                </a:lnTo>
                <a:lnTo>
                  <a:pt x="8" y="16"/>
                </a:lnTo>
                <a:lnTo>
                  <a:pt x="12" y="16"/>
                </a:lnTo>
                <a:lnTo>
                  <a:pt x="16" y="16"/>
                </a:lnTo>
                <a:lnTo>
                  <a:pt x="16" y="0"/>
                </a:lnTo>
                <a:lnTo>
                  <a:pt x="12" y="0"/>
                </a:lnTo>
                <a:lnTo>
                  <a:pt x="12" y="3"/>
                </a:lnTo>
                <a:lnTo>
                  <a:pt x="16" y="3"/>
                </a:lnTo>
                <a:lnTo>
                  <a:pt x="0" y="6"/>
                </a:lnTo>
                <a:lnTo>
                  <a:pt x="16" y="3"/>
                </a:lnTo>
              </a:path>
            </a:pathLst>
          </a:custGeom>
          <a:solidFill>
            <a:srgbClr val="000000"/>
          </a:solidFill>
          <a:ln w="9525" cap="rnd">
            <a:noFill/>
            <a:round/>
            <a:headEnd/>
            <a:tailEnd/>
          </a:ln>
          <a:effectLst/>
        </p:spPr>
        <p:txBody>
          <a:bodyPr/>
          <a:lstStyle/>
          <a:p>
            <a:endParaRPr lang="en-US"/>
          </a:p>
        </p:txBody>
      </p:sp>
      <p:sp>
        <p:nvSpPr>
          <p:cNvPr id="39610" name="Freeform 698"/>
          <p:cNvSpPr>
            <a:spLocks/>
          </p:cNvSpPr>
          <p:nvPr/>
        </p:nvSpPr>
        <p:spPr bwMode="auto">
          <a:xfrm>
            <a:off x="2654300" y="2668588"/>
            <a:ext cx="31750" cy="31750"/>
          </a:xfrm>
          <a:custGeom>
            <a:avLst/>
            <a:gdLst/>
            <a:ahLst/>
            <a:cxnLst>
              <a:cxn ang="0">
                <a:pos x="16" y="0"/>
              </a:cxn>
              <a:cxn ang="0">
                <a:pos x="8" y="16"/>
              </a:cxn>
              <a:cxn ang="0">
                <a:pos x="0" y="16"/>
              </a:cxn>
              <a:cxn ang="0">
                <a:pos x="16" y="0"/>
              </a:cxn>
            </a:cxnLst>
            <a:rect l="0" t="0" r="r" b="b"/>
            <a:pathLst>
              <a:path w="17" h="17">
                <a:moveTo>
                  <a:pt x="16" y="0"/>
                </a:moveTo>
                <a:lnTo>
                  <a:pt x="8" y="16"/>
                </a:lnTo>
                <a:lnTo>
                  <a:pt x="0" y="16"/>
                </a:lnTo>
                <a:lnTo>
                  <a:pt x="16" y="0"/>
                </a:lnTo>
              </a:path>
            </a:pathLst>
          </a:custGeom>
          <a:solidFill>
            <a:srgbClr val="000000"/>
          </a:solidFill>
          <a:ln w="9525" cap="rnd">
            <a:noFill/>
            <a:round/>
            <a:headEnd/>
            <a:tailEnd/>
          </a:ln>
          <a:effectLst/>
        </p:spPr>
        <p:txBody>
          <a:bodyPr/>
          <a:lstStyle/>
          <a:p>
            <a:endParaRPr lang="en-US"/>
          </a:p>
        </p:txBody>
      </p:sp>
      <p:sp>
        <p:nvSpPr>
          <p:cNvPr id="39611" name="Freeform 699"/>
          <p:cNvSpPr>
            <a:spLocks/>
          </p:cNvSpPr>
          <p:nvPr/>
        </p:nvSpPr>
        <p:spPr bwMode="auto">
          <a:xfrm>
            <a:off x="2654300" y="2665413"/>
            <a:ext cx="31750" cy="30162"/>
          </a:xfrm>
          <a:custGeom>
            <a:avLst/>
            <a:gdLst/>
            <a:ahLst/>
            <a:cxnLst>
              <a:cxn ang="0">
                <a:pos x="16" y="0"/>
              </a:cxn>
              <a:cxn ang="0">
                <a:pos x="12" y="0"/>
              </a:cxn>
              <a:cxn ang="0">
                <a:pos x="12" y="3"/>
              </a:cxn>
              <a:cxn ang="0">
                <a:pos x="16" y="3"/>
              </a:cxn>
              <a:cxn ang="0">
                <a:pos x="0" y="6"/>
              </a:cxn>
              <a:cxn ang="0">
                <a:pos x="0" y="9"/>
              </a:cxn>
              <a:cxn ang="0">
                <a:pos x="0" y="12"/>
              </a:cxn>
              <a:cxn ang="0">
                <a:pos x="4" y="12"/>
              </a:cxn>
              <a:cxn ang="0">
                <a:pos x="8" y="12"/>
              </a:cxn>
              <a:cxn ang="0">
                <a:pos x="8" y="16"/>
              </a:cxn>
              <a:cxn ang="0">
                <a:pos x="12" y="16"/>
              </a:cxn>
              <a:cxn ang="0">
                <a:pos x="16" y="16"/>
              </a:cxn>
              <a:cxn ang="0">
                <a:pos x="16" y="0"/>
              </a:cxn>
            </a:cxnLst>
            <a:rect l="0" t="0" r="r" b="b"/>
            <a:pathLst>
              <a:path w="17" h="17">
                <a:moveTo>
                  <a:pt x="16" y="0"/>
                </a:moveTo>
                <a:lnTo>
                  <a:pt x="12" y="0"/>
                </a:lnTo>
                <a:lnTo>
                  <a:pt x="12" y="3"/>
                </a:lnTo>
                <a:lnTo>
                  <a:pt x="16" y="3"/>
                </a:lnTo>
                <a:lnTo>
                  <a:pt x="0" y="6"/>
                </a:lnTo>
                <a:lnTo>
                  <a:pt x="0" y="9"/>
                </a:lnTo>
                <a:lnTo>
                  <a:pt x="0" y="12"/>
                </a:lnTo>
                <a:lnTo>
                  <a:pt x="4" y="12"/>
                </a:lnTo>
                <a:lnTo>
                  <a:pt x="8" y="12"/>
                </a:lnTo>
                <a:lnTo>
                  <a:pt x="8" y="16"/>
                </a:lnTo>
                <a:lnTo>
                  <a:pt x="12" y="16"/>
                </a:lnTo>
                <a:lnTo>
                  <a:pt x="16" y="16"/>
                </a:lnTo>
                <a:lnTo>
                  <a:pt x="16" y="0"/>
                </a:lnTo>
              </a:path>
            </a:pathLst>
          </a:custGeom>
          <a:solidFill>
            <a:srgbClr val="000000"/>
          </a:solidFill>
          <a:ln w="9525" cap="rnd">
            <a:noFill/>
            <a:round/>
            <a:headEnd/>
            <a:tailEnd/>
          </a:ln>
          <a:effectLst/>
        </p:spPr>
        <p:txBody>
          <a:bodyPr/>
          <a:lstStyle/>
          <a:p>
            <a:endParaRPr lang="en-US"/>
          </a:p>
        </p:txBody>
      </p:sp>
      <p:sp>
        <p:nvSpPr>
          <p:cNvPr id="39612" name="Freeform 700"/>
          <p:cNvSpPr>
            <a:spLocks/>
          </p:cNvSpPr>
          <p:nvPr/>
        </p:nvSpPr>
        <p:spPr bwMode="auto">
          <a:xfrm>
            <a:off x="2670175" y="2662238"/>
            <a:ext cx="33338" cy="30162"/>
          </a:xfrm>
          <a:custGeom>
            <a:avLst/>
            <a:gdLst/>
            <a:ahLst/>
            <a:cxnLst>
              <a:cxn ang="0">
                <a:pos x="15" y="0"/>
              </a:cxn>
              <a:cxn ang="0">
                <a:pos x="13" y="0"/>
              </a:cxn>
              <a:cxn ang="0">
                <a:pos x="11" y="0"/>
              </a:cxn>
              <a:cxn ang="0">
                <a:pos x="9" y="0"/>
              </a:cxn>
              <a:cxn ang="0">
                <a:pos x="6" y="0"/>
              </a:cxn>
              <a:cxn ang="0">
                <a:pos x="6" y="2"/>
              </a:cxn>
              <a:cxn ang="0">
                <a:pos x="4" y="2"/>
              </a:cxn>
              <a:cxn ang="0">
                <a:pos x="2" y="2"/>
              </a:cxn>
              <a:cxn ang="0">
                <a:pos x="0" y="2"/>
              </a:cxn>
              <a:cxn ang="0">
                <a:pos x="0" y="16"/>
              </a:cxn>
              <a:cxn ang="0">
                <a:pos x="2" y="13"/>
              </a:cxn>
              <a:cxn ang="0">
                <a:pos x="4" y="13"/>
              </a:cxn>
              <a:cxn ang="0">
                <a:pos x="6" y="13"/>
              </a:cxn>
              <a:cxn ang="0">
                <a:pos x="9" y="13"/>
              </a:cxn>
              <a:cxn ang="0">
                <a:pos x="11" y="10"/>
              </a:cxn>
              <a:cxn ang="0">
                <a:pos x="13" y="10"/>
              </a:cxn>
              <a:cxn ang="0">
                <a:pos x="15" y="10"/>
              </a:cxn>
              <a:cxn ang="0">
                <a:pos x="17" y="10"/>
              </a:cxn>
              <a:cxn ang="0">
                <a:pos x="15" y="0"/>
              </a:cxn>
            </a:cxnLst>
            <a:rect l="0" t="0" r="r" b="b"/>
            <a:pathLst>
              <a:path w="18" h="17">
                <a:moveTo>
                  <a:pt x="15" y="0"/>
                </a:moveTo>
                <a:lnTo>
                  <a:pt x="13" y="0"/>
                </a:lnTo>
                <a:lnTo>
                  <a:pt x="11" y="0"/>
                </a:lnTo>
                <a:lnTo>
                  <a:pt x="9" y="0"/>
                </a:lnTo>
                <a:lnTo>
                  <a:pt x="6" y="0"/>
                </a:lnTo>
                <a:lnTo>
                  <a:pt x="6" y="2"/>
                </a:lnTo>
                <a:lnTo>
                  <a:pt x="4" y="2"/>
                </a:lnTo>
                <a:lnTo>
                  <a:pt x="2" y="2"/>
                </a:lnTo>
                <a:lnTo>
                  <a:pt x="0" y="2"/>
                </a:lnTo>
                <a:lnTo>
                  <a:pt x="0" y="16"/>
                </a:lnTo>
                <a:lnTo>
                  <a:pt x="2" y="13"/>
                </a:lnTo>
                <a:lnTo>
                  <a:pt x="4" y="13"/>
                </a:lnTo>
                <a:lnTo>
                  <a:pt x="6" y="13"/>
                </a:lnTo>
                <a:lnTo>
                  <a:pt x="9" y="13"/>
                </a:lnTo>
                <a:lnTo>
                  <a:pt x="11" y="10"/>
                </a:lnTo>
                <a:lnTo>
                  <a:pt x="13" y="10"/>
                </a:lnTo>
                <a:lnTo>
                  <a:pt x="15" y="10"/>
                </a:lnTo>
                <a:lnTo>
                  <a:pt x="17" y="10"/>
                </a:lnTo>
                <a:lnTo>
                  <a:pt x="15" y="0"/>
                </a:lnTo>
              </a:path>
            </a:pathLst>
          </a:custGeom>
          <a:solidFill>
            <a:srgbClr val="000000"/>
          </a:solidFill>
          <a:ln w="9525" cap="rnd">
            <a:noFill/>
            <a:round/>
            <a:headEnd/>
            <a:tailEnd/>
          </a:ln>
          <a:effectLst/>
        </p:spPr>
        <p:txBody>
          <a:bodyPr/>
          <a:lstStyle/>
          <a:p>
            <a:endParaRPr lang="en-US"/>
          </a:p>
        </p:txBody>
      </p:sp>
      <p:sp>
        <p:nvSpPr>
          <p:cNvPr id="39613" name="Freeform 701"/>
          <p:cNvSpPr>
            <a:spLocks/>
          </p:cNvSpPr>
          <p:nvPr/>
        </p:nvSpPr>
        <p:spPr bwMode="auto">
          <a:xfrm>
            <a:off x="2697163" y="2662238"/>
            <a:ext cx="31750" cy="30162"/>
          </a:xfrm>
          <a:custGeom>
            <a:avLst/>
            <a:gdLst/>
            <a:ahLst/>
            <a:cxnLst>
              <a:cxn ang="0">
                <a:pos x="8" y="16"/>
              </a:cxn>
              <a:cxn ang="0">
                <a:pos x="12" y="0"/>
              </a:cxn>
              <a:cxn ang="0">
                <a:pos x="8" y="0"/>
              </a:cxn>
              <a:cxn ang="0">
                <a:pos x="4" y="0"/>
              </a:cxn>
              <a:cxn ang="0">
                <a:pos x="0" y="0"/>
              </a:cxn>
              <a:cxn ang="0">
                <a:pos x="4" y="16"/>
              </a:cxn>
              <a:cxn ang="0">
                <a:pos x="8" y="16"/>
              </a:cxn>
              <a:cxn ang="0">
                <a:pos x="12" y="16"/>
              </a:cxn>
              <a:cxn ang="0">
                <a:pos x="16" y="0"/>
              </a:cxn>
              <a:cxn ang="0">
                <a:pos x="8" y="16"/>
              </a:cxn>
            </a:cxnLst>
            <a:rect l="0" t="0" r="r" b="b"/>
            <a:pathLst>
              <a:path w="17" h="17">
                <a:moveTo>
                  <a:pt x="8" y="16"/>
                </a:moveTo>
                <a:lnTo>
                  <a:pt x="12" y="0"/>
                </a:lnTo>
                <a:lnTo>
                  <a:pt x="8" y="0"/>
                </a:lnTo>
                <a:lnTo>
                  <a:pt x="4" y="0"/>
                </a:lnTo>
                <a:lnTo>
                  <a:pt x="0" y="0"/>
                </a:lnTo>
                <a:lnTo>
                  <a:pt x="4" y="16"/>
                </a:lnTo>
                <a:lnTo>
                  <a:pt x="8" y="16"/>
                </a:lnTo>
                <a:lnTo>
                  <a:pt x="12" y="16"/>
                </a:lnTo>
                <a:lnTo>
                  <a:pt x="16" y="0"/>
                </a:lnTo>
                <a:lnTo>
                  <a:pt x="8" y="16"/>
                </a:lnTo>
              </a:path>
            </a:pathLst>
          </a:custGeom>
          <a:solidFill>
            <a:srgbClr val="000000"/>
          </a:solidFill>
          <a:ln w="9525" cap="rnd">
            <a:noFill/>
            <a:round/>
            <a:headEnd/>
            <a:tailEnd/>
          </a:ln>
          <a:effectLst/>
        </p:spPr>
        <p:txBody>
          <a:bodyPr/>
          <a:lstStyle/>
          <a:p>
            <a:endParaRPr lang="en-US"/>
          </a:p>
        </p:txBody>
      </p:sp>
      <p:sp>
        <p:nvSpPr>
          <p:cNvPr id="39614" name="Freeform 702"/>
          <p:cNvSpPr>
            <a:spLocks/>
          </p:cNvSpPr>
          <p:nvPr/>
        </p:nvSpPr>
        <p:spPr bwMode="auto">
          <a:xfrm>
            <a:off x="2697163" y="2644775"/>
            <a:ext cx="31750" cy="33338"/>
          </a:xfrm>
          <a:custGeom>
            <a:avLst/>
            <a:gdLst/>
            <a:ahLst/>
            <a:cxnLst>
              <a:cxn ang="0">
                <a:pos x="16" y="4"/>
              </a:cxn>
              <a:cxn ang="0">
                <a:pos x="5" y="4"/>
              </a:cxn>
              <a:cxn ang="0">
                <a:pos x="2" y="4"/>
              </a:cxn>
              <a:cxn ang="0">
                <a:pos x="2" y="6"/>
              </a:cxn>
              <a:cxn ang="0">
                <a:pos x="0" y="6"/>
              </a:cxn>
              <a:cxn ang="0">
                <a:pos x="0" y="9"/>
              </a:cxn>
              <a:cxn ang="0">
                <a:pos x="0" y="11"/>
              </a:cxn>
              <a:cxn ang="0">
                <a:pos x="0" y="13"/>
              </a:cxn>
              <a:cxn ang="0">
                <a:pos x="0" y="15"/>
              </a:cxn>
              <a:cxn ang="0">
                <a:pos x="2" y="15"/>
              </a:cxn>
              <a:cxn ang="0">
                <a:pos x="5" y="17"/>
              </a:cxn>
              <a:cxn ang="0">
                <a:pos x="11" y="9"/>
              </a:cxn>
              <a:cxn ang="0">
                <a:pos x="11" y="11"/>
              </a:cxn>
              <a:cxn ang="0">
                <a:pos x="11" y="13"/>
              </a:cxn>
              <a:cxn ang="0">
                <a:pos x="8" y="13"/>
              </a:cxn>
              <a:cxn ang="0">
                <a:pos x="11" y="13"/>
              </a:cxn>
              <a:cxn ang="0">
                <a:pos x="11" y="11"/>
              </a:cxn>
              <a:cxn ang="0">
                <a:pos x="16" y="11"/>
              </a:cxn>
              <a:cxn ang="0">
                <a:pos x="5" y="9"/>
              </a:cxn>
              <a:cxn ang="0">
                <a:pos x="16" y="4"/>
              </a:cxn>
              <a:cxn ang="0">
                <a:pos x="11" y="0"/>
              </a:cxn>
              <a:cxn ang="0">
                <a:pos x="5" y="4"/>
              </a:cxn>
              <a:cxn ang="0">
                <a:pos x="16" y="4"/>
              </a:cxn>
            </a:cxnLst>
            <a:rect l="0" t="0" r="r" b="b"/>
            <a:pathLst>
              <a:path w="17" h="18">
                <a:moveTo>
                  <a:pt x="16" y="4"/>
                </a:moveTo>
                <a:lnTo>
                  <a:pt x="5" y="4"/>
                </a:lnTo>
                <a:lnTo>
                  <a:pt x="2" y="4"/>
                </a:lnTo>
                <a:lnTo>
                  <a:pt x="2" y="6"/>
                </a:lnTo>
                <a:lnTo>
                  <a:pt x="0" y="6"/>
                </a:lnTo>
                <a:lnTo>
                  <a:pt x="0" y="9"/>
                </a:lnTo>
                <a:lnTo>
                  <a:pt x="0" y="11"/>
                </a:lnTo>
                <a:lnTo>
                  <a:pt x="0" y="13"/>
                </a:lnTo>
                <a:lnTo>
                  <a:pt x="0" y="15"/>
                </a:lnTo>
                <a:lnTo>
                  <a:pt x="2" y="15"/>
                </a:lnTo>
                <a:lnTo>
                  <a:pt x="5" y="17"/>
                </a:lnTo>
                <a:lnTo>
                  <a:pt x="11" y="9"/>
                </a:lnTo>
                <a:lnTo>
                  <a:pt x="11" y="11"/>
                </a:lnTo>
                <a:lnTo>
                  <a:pt x="11" y="13"/>
                </a:lnTo>
                <a:lnTo>
                  <a:pt x="8" y="13"/>
                </a:lnTo>
                <a:lnTo>
                  <a:pt x="11" y="13"/>
                </a:lnTo>
                <a:lnTo>
                  <a:pt x="11" y="11"/>
                </a:lnTo>
                <a:lnTo>
                  <a:pt x="16" y="11"/>
                </a:lnTo>
                <a:lnTo>
                  <a:pt x="5" y="9"/>
                </a:lnTo>
                <a:lnTo>
                  <a:pt x="16" y="4"/>
                </a:lnTo>
                <a:lnTo>
                  <a:pt x="11" y="0"/>
                </a:lnTo>
                <a:lnTo>
                  <a:pt x="5" y="4"/>
                </a:lnTo>
                <a:lnTo>
                  <a:pt x="16" y="4"/>
                </a:lnTo>
              </a:path>
            </a:pathLst>
          </a:custGeom>
          <a:solidFill>
            <a:srgbClr val="000000"/>
          </a:solidFill>
          <a:ln w="9525" cap="rnd">
            <a:noFill/>
            <a:round/>
            <a:headEnd/>
            <a:tailEnd/>
          </a:ln>
          <a:effectLst/>
        </p:spPr>
        <p:txBody>
          <a:bodyPr/>
          <a:lstStyle/>
          <a:p>
            <a:endParaRPr lang="en-US"/>
          </a:p>
        </p:txBody>
      </p:sp>
      <p:sp>
        <p:nvSpPr>
          <p:cNvPr id="39615" name="Freeform 703"/>
          <p:cNvSpPr>
            <a:spLocks/>
          </p:cNvSpPr>
          <p:nvPr/>
        </p:nvSpPr>
        <p:spPr bwMode="auto">
          <a:xfrm>
            <a:off x="2705100" y="2652713"/>
            <a:ext cx="31750" cy="30162"/>
          </a:xfrm>
          <a:custGeom>
            <a:avLst/>
            <a:gdLst/>
            <a:ahLst/>
            <a:cxnLst>
              <a:cxn ang="0">
                <a:pos x="16" y="7"/>
              </a:cxn>
              <a:cxn ang="0">
                <a:pos x="16" y="9"/>
              </a:cxn>
              <a:cxn ang="0">
                <a:pos x="16" y="7"/>
              </a:cxn>
              <a:cxn ang="0">
                <a:pos x="16" y="5"/>
              </a:cxn>
              <a:cxn ang="0">
                <a:pos x="16" y="2"/>
              </a:cxn>
              <a:cxn ang="0">
                <a:pos x="16" y="0"/>
              </a:cxn>
              <a:cxn ang="0">
                <a:pos x="12" y="0"/>
              </a:cxn>
              <a:cxn ang="0">
                <a:pos x="0" y="5"/>
              </a:cxn>
              <a:cxn ang="0">
                <a:pos x="0" y="7"/>
              </a:cxn>
              <a:cxn ang="0">
                <a:pos x="0" y="9"/>
              </a:cxn>
              <a:cxn ang="0">
                <a:pos x="0" y="11"/>
              </a:cxn>
              <a:cxn ang="0">
                <a:pos x="0" y="13"/>
              </a:cxn>
              <a:cxn ang="0">
                <a:pos x="3" y="13"/>
              </a:cxn>
              <a:cxn ang="0">
                <a:pos x="3" y="16"/>
              </a:cxn>
              <a:cxn ang="0">
                <a:pos x="7" y="16"/>
              </a:cxn>
              <a:cxn ang="0">
                <a:pos x="16" y="7"/>
              </a:cxn>
            </a:cxnLst>
            <a:rect l="0" t="0" r="r" b="b"/>
            <a:pathLst>
              <a:path w="17" h="17">
                <a:moveTo>
                  <a:pt x="16" y="7"/>
                </a:moveTo>
                <a:lnTo>
                  <a:pt x="16" y="9"/>
                </a:lnTo>
                <a:lnTo>
                  <a:pt x="16" y="7"/>
                </a:lnTo>
                <a:lnTo>
                  <a:pt x="16" y="5"/>
                </a:lnTo>
                <a:lnTo>
                  <a:pt x="16" y="2"/>
                </a:lnTo>
                <a:lnTo>
                  <a:pt x="16" y="0"/>
                </a:lnTo>
                <a:lnTo>
                  <a:pt x="12" y="0"/>
                </a:lnTo>
                <a:lnTo>
                  <a:pt x="0" y="5"/>
                </a:lnTo>
                <a:lnTo>
                  <a:pt x="0" y="7"/>
                </a:lnTo>
                <a:lnTo>
                  <a:pt x="0" y="9"/>
                </a:lnTo>
                <a:lnTo>
                  <a:pt x="0" y="11"/>
                </a:lnTo>
                <a:lnTo>
                  <a:pt x="0" y="13"/>
                </a:lnTo>
                <a:lnTo>
                  <a:pt x="3" y="13"/>
                </a:lnTo>
                <a:lnTo>
                  <a:pt x="3" y="16"/>
                </a:lnTo>
                <a:lnTo>
                  <a:pt x="7" y="16"/>
                </a:lnTo>
                <a:lnTo>
                  <a:pt x="16" y="7"/>
                </a:lnTo>
              </a:path>
            </a:pathLst>
          </a:custGeom>
          <a:solidFill>
            <a:srgbClr val="000000"/>
          </a:solidFill>
          <a:ln w="9525" cap="rnd">
            <a:noFill/>
            <a:round/>
            <a:headEnd/>
            <a:tailEnd/>
          </a:ln>
          <a:effectLst/>
        </p:spPr>
        <p:txBody>
          <a:bodyPr/>
          <a:lstStyle/>
          <a:p>
            <a:endParaRPr lang="en-US"/>
          </a:p>
        </p:txBody>
      </p:sp>
      <p:sp>
        <p:nvSpPr>
          <p:cNvPr id="39616" name="Freeform 704"/>
          <p:cNvSpPr>
            <a:spLocks/>
          </p:cNvSpPr>
          <p:nvPr/>
        </p:nvSpPr>
        <p:spPr bwMode="auto">
          <a:xfrm>
            <a:off x="2711450" y="2662238"/>
            <a:ext cx="31750" cy="30162"/>
          </a:xfrm>
          <a:custGeom>
            <a:avLst/>
            <a:gdLst/>
            <a:ahLst/>
            <a:cxnLst>
              <a:cxn ang="0">
                <a:pos x="16" y="0"/>
              </a:cxn>
              <a:cxn ang="0">
                <a:pos x="11" y="0"/>
              </a:cxn>
              <a:cxn ang="0">
                <a:pos x="9" y="0"/>
              </a:cxn>
              <a:cxn ang="0">
                <a:pos x="9" y="2"/>
              </a:cxn>
              <a:cxn ang="0">
                <a:pos x="7" y="2"/>
              </a:cxn>
              <a:cxn ang="0">
                <a:pos x="5" y="2"/>
              </a:cxn>
              <a:cxn ang="0">
                <a:pos x="5" y="5"/>
              </a:cxn>
              <a:cxn ang="0">
                <a:pos x="7" y="5"/>
              </a:cxn>
              <a:cxn ang="0">
                <a:pos x="5" y="5"/>
              </a:cxn>
              <a:cxn ang="0">
                <a:pos x="5" y="2"/>
              </a:cxn>
              <a:cxn ang="0">
                <a:pos x="0" y="13"/>
              </a:cxn>
              <a:cxn ang="0">
                <a:pos x="3" y="16"/>
              </a:cxn>
              <a:cxn ang="0">
                <a:pos x="5" y="16"/>
              </a:cxn>
              <a:cxn ang="0">
                <a:pos x="7" y="16"/>
              </a:cxn>
              <a:cxn ang="0">
                <a:pos x="9" y="16"/>
              </a:cxn>
              <a:cxn ang="0">
                <a:pos x="9" y="13"/>
              </a:cxn>
              <a:cxn ang="0">
                <a:pos x="11" y="13"/>
              </a:cxn>
              <a:cxn ang="0">
                <a:pos x="11" y="10"/>
              </a:cxn>
              <a:cxn ang="0">
                <a:pos x="13" y="10"/>
              </a:cxn>
              <a:cxn ang="0">
                <a:pos x="9" y="10"/>
              </a:cxn>
              <a:cxn ang="0">
                <a:pos x="16" y="0"/>
              </a:cxn>
              <a:cxn ang="0">
                <a:pos x="13" y="0"/>
              </a:cxn>
              <a:cxn ang="0">
                <a:pos x="11" y="0"/>
              </a:cxn>
              <a:cxn ang="0">
                <a:pos x="16" y="0"/>
              </a:cxn>
            </a:cxnLst>
            <a:rect l="0" t="0" r="r" b="b"/>
            <a:pathLst>
              <a:path w="17" h="17">
                <a:moveTo>
                  <a:pt x="16" y="0"/>
                </a:moveTo>
                <a:lnTo>
                  <a:pt x="11" y="0"/>
                </a:lnTo>
                <a:lnTo>
                  <a:pt x="9" y="0"/>
                </a:lnTo>
                <a:lnTo>
                  <a:pt x="9" y="2"/>
                </a:lnTo>
                <a:lnTo>
                  <a:pt x="7" y="2"/>
                </a:lnTo>
                <a:lnTo>
                  <a:pt x="5" y="2"/>
                </a:lnTo>
                <a:lnTo>
                  <a:pt x="5" y="5"/>
                </a:lnTo>
                <a:lnTo>
                  <a:pt x="7" y="5"/>
                </a:lnTo>
                <a:lnTo>
                  <a:pt x="5" y="5"/>
                </a:lnTo>
                <a:lnTo>
                  <a:pt x="5" y="2"/>
                </a:lnTo>
                <a:lnTo>
                  <a:pt x="0" y="13"/>
                </a:lnTo>
                <a:lnTo>
                  <a:pt x="3" y="16"/>
                </a:lnTo>
                <a:lnTo>
                  <a:pt x="5" y="16"/>
                </a:lnTo>
                <a:lnTo>
                  <a:pt x="7" y="16"/>
                </a:lnTo>
                <a:lnTo>
                  <a:pt x="9" y="16"/>
                </a:lnTo>
                <a:lnTo>
                  <a:pt x="9" y="13"/>
                </a:lnTo>
                <a:lnTo>
                  <a:pt x="11" y="13"/>
                </a:lnTo>
                <a:lnTo>
                  <a:pt x="11" y="10"/>
                </a:lnTo>
                <a:lnTo>
                  <a:pt x="13" y="10"/>
                </a:lnTo>
                <a:lnTo>
                  <a:pt x="9" y="10"/>
                </a:lnTo>
                <a:lnTo>
                  <a:pt x="16" y="0"/>
                </a:lnTo>
                <a:lnTo>
                  <a:pt x="13" y="0"/>
                </a:lnTo>
                <a:lnTo>
                  <a:pt x="11" y="0"/>
                </a:lnTo>
                <a:lnTo>
                  <a:pt x="16" y="0"/>
                </a:lnTo>
              </a:path>
            </a:pathLst>
          </a:custGeom>
          <a:solidFill>
            <a:srgbClr val="000000"/>
          </a:solidFill>
          <a:ln w="9525" cap="rnd">
            <a:noFill/>
            <a:round/>
            <a:headEnd/>
            <a:tailEnd/>
          </a:ln>
          <a:effectLst/>
        </p:spPr>
        <p:txBody>
          <a:bodyPr/>
          <a:lstStyle/>
          <a:p>
            <a:endParaRPr lang="en-US"/>
          </a:p>
        </p:txBody>
      </p:sp>
      <p:sp>
        <p:nvSpPr>
          <p:cNvPr id="39617" name="Freeform 705"/>
          <p:cNvSpPr>
            <a:spLocks/>
          </p:cNvSpPr>
          <p:nvPr/>
        </p:nvSpPr>
        <p:spPr bwMode="auto">
          <a:xfrm>
            <a:off x="2728913" y="2662238"/>
            <a:ext cx="31750" cy="30162"/>
          </a:xfrm>
          <a:custGeom>
            <a:avLst/>
            <a:gdLst/>
            <a:ahLst/>
            <a:cxnLst>
              <a:cxn ang="0">
                <a:pos x="16" y="0"/>
              </a:cxn>
              <a:cxn ang="0">
                <a:pos x="10" y="8"/>
              </a:cxn>
              <a:cxn ang="0">
                <a:pos x="0" y="16"/>
              </a:cxn>
              <a:cxn ang="0">
                <a:pos x="16" y="0"/>
              </a:cxn>
              <a:cxn ang="0">
                <a:pos x="10" y="0"/>
              </a:cxn>
              <a:cxn ang="0">
                <a:pos x="5" y="0"/>
              </a:cxn>
              <a:cxn ang="0">
                <a:pos x="16" y="0"/>
              </a:cxn>
            </a:cxnLst>
            <a:rect l="0" t="0" r="r" b="b"/>
            <a:pathLst>
              <a:path w="17" h="17">
                <a:moveTo>
                  <a:pt x="16" y="0"/>
                </a:moveTo>
                <a:lnTo>
                  <a:pt x="10" y="8"/>
                </a:lnTo>
                <a:lnTo>
                  <a:pt x="0" y="16"/>
                </a:lnTo>
                <a:lnTo>
                  <a:pt x="16" y="0"/>
                </a:lnTo>
                <a:lnTo>
                  <a:pt x="10" y="0"/>
                </a:lnTo>
                <a:lnTo>
                  <a:pt x="5" y="0"/>
                </a:lnTo>
                <a:lnTo>
                  <a:pt x="16" y="0"/>
                </a:lnTo>
              </a:path>
            </a:pathLst>
          </a:custGeom>
          <a:solidFill>
            <a:srgbClr val="000000"/>
          </a:solidFill>
          <a:ln w="9525" cap="rnd">
            <a:noFill/>
            <a:round/>
            <a:headEnd/>
            <a:tailEnd/>
          </a:ln>
          <a:effectLst/>
        </p:spPr>
        <p:txBody>
          <a:bodyPr/>
          <a:lstStyle/>
          <a:p>
            <a:endParaRPr lang="en-US"/>
          </a:p>
        </p:txBody>
      </p:sp>
      <p:sp>
        <p:nvSpPr>
          <p:cNvPr id="39618" name="Freeform 706"/>
          <p:cNvSpPr>
            <a:spLocks/>
          </p:cNvSpPr>
          <p:nvPr/>
        </p:nvSpPr>
        <p:spPr bwMode="auto">
          <a:xfrm>
            <a:off x="2728913" y="2652713"/>
            <a:ext cx="44450" cy="30162"/>
          </a:xfrm>
          <a:custGeom>
            <a:avLst/>
            <a:gdLst/>
            <a:ahLst/>
            <a:cxnLst>
              <a:cxn ang="0">
                <a:pos x="23" y="6"/>
              </a:cxn>
              <a:cxn ang="0">
                <a:pos x="23" y="2"/>
              </a:cxn>
              <a:cxn ang="0">
                <a:pos x="21" y="2"/>
              </a:cxn>
              <a:cxn ang="0">
                <a:pos x="19" y="0"/>
              </a:cxn>
              <a:cxn ang="0">
                <a:pos x="17" y="0"/>
              </a:cxn>
              <a:cxn ang="0">
                <a:pos x="15" y="0"/>
              </a:cxn>
              <a:cxn ang="0">
                <a:pos x="13" y="0"/>
              </a:cxn>
              <a:cxn ang="0">
                <a:pos x="11" y="2"/>
              </a:cxn>
              <a:cxn ang="0">
                <a:pos x="9" y="2"/>
              </a:cxn>
              <a:cxn ang="0">
                <a:pos x="6" y="2"/>
              </a:cxn>
              <a:cxn ang="0">
                <a:pos x="4" y="6"/>
              </a:cxn>
              <a:cxn ang="0">
                <a:pos x="2" y="6"/>
              </a:cxn>
              <a:cxn ang="0">
                <a:pos x="4" y="6"/>
              </a:cxn>
              <a:cxn ang="0">
                <a:pos x="6" y="6"/>
              </a:cxn>
              <a:cxn ang="0">
                <a:pos x="0" y="16"/>
              </a:cxn>
              <a:cxn ang="0">
                <a:pos x="2" y="16"/>
              </a:cxn>
              <a:cxn ang="0">
                <a:pos x="4" y="16"/>
              </a:cxn>
              <a:cxn ang="0">
                <a:pos x="6" y="16"/>
              </a:cxn>
              <a:cxn ang="0">
                <a:pos x="9" y="16"/>
              </a:cxn>
              <a:cxn ang="0">
                <a:pos x="9" y="13"/>
              </a:cxn>
              <a:cxn ang="0">
                <a:pos x="11" y="13"/>
              </a:cxn>
              <a:cxn ang="0">
                <a:pos x="13" y="13"/>
              </a:cxn>
              <a:cxn ang="0">
                <a:pos x="15" y="11"/>
              </a:cxn>
              <a:cxn ang="0">
                <a:pos x="17" y="11"/>
              </a:cxn>
              <a:cxn ang="0">
                <a:pos x="17" y="13"/>
              </a:cxn>
              <a:cxn ang="0">
                <a:pos x="23" y="6"/>
              </a:cxn>
            </a:cxnLst>
            <a:rect l="0" t="0" r="r" b="b"/>
            <a:pathLst>
              <a:path w="24" h="17">
                <a:moveTo>
                  <a:pt x="23" y="6"/>
                </a:moveTo>
                <a:lnTo>
                  <a:pt x="23" y="2"/>
                </a:lnTo>
                <a:lnTo>
                  <a:pt x="21" y="2"/>
                </a:lnTo>
                <a:lnTo>
                  <a:pt x="19" y="0"/>
                </a:lnTo>
                <a:lnTo>
                  <a:pt x="17" y="0"/>
                </a:lnTo>
                <a:lnTo>
                  <a:pt x="15" y="0"/>
                </a:lnTo>
                <a:lnTo>
                  <a:pt x="13" y="0"/>
                </a:lnTo>
                <a:lnTo>
                  <a:pt x="11" y="2"/>
                </a:lnTo>
                <a:lnTo>
                  <a:pt x="9" y="2"/>
                </a:lnTo>
                <a:lnTo>
                  <a:pt x="6" y="2"/>
                </a:lnTo>
                <a:lnTo>
                  <a:pt x="4" y="6"/>
                </a:lnTo>
                <a:lnTo>
                  <a:pt x="2" y="6"/>
                </a:lnTo>
                <a:lnTo>
                  <a:pt x="4" y="6"/>
                </a:lnTo>
                <a:lnTo>
                  <a:pt x="6" y="6"/>
                </a:lnTo>
                <a:lnTo>
                  <a:pt x="0" y="16"/>
                </a:lnTo>
                <a:lnTo>
                  <a:pt x="2" y="16"/>
                </a:lnTo>
                <a:lnTo>
                  <a:pt x="4" y="16"/>
                </a:lnTo>
                <a:lnTo>
                  <a:pt x="6" y="16"/>
                </a:lnTo>
                <a:lnTo>
                  <a:pt x="9" y="16"/>
                </a:lnTo>
                <a:lnTo>
                  <a:pt x="9" y="13"/>
                </a:lnTo>
                <a:lnTo>
                  <a:pt x="11" y="13"/>
                </a:lnTo>
                <a:lnTo>
                  <a:pt x="13" y="13"/>
                </a:lnTo>
                <a:lnTo>
                  <a:pt x="15" y="11"/>
                </a:lnTo>
                <a:lnTo>
                  <a:pt x="17" y="11"/>
                </a:lnTo>
                <a:lnTo>
                  <a:pt x="17" y="13"/>
                </a:lnTo>
                <a:lnTo>
                  <a:pt x="23" y="6"/>
                </a:lnTo>
              </a:path>
            </a:pathLst>
          </a:custGeom>
          <a:solidFill>
            <a:srgbClr val="000000"/>
          </a:solidFill>
          <a:ln w="9525" cap="rnd">
            <a:noFill/>
            <a:round/>
            <a:headEnd/>
            <a:tailEnd/>
          </a:ln>
          <a:effectLst/>
        </p:spPr>
        <p:txBody>
          <a:bodyPr/>
          <a:lstStyle/>
          <a:p>
            <a:endParaRPr lang="en-US"/>
          </a:p>
        </p:txBody>
      </p:sp>
      <p:sp>
        <p:nvSpPr>
          <p:cNvPr id="39619" name="Freeform 707"/>
          <p:cNvSpPr>
            <a:spLocks/>
          </p:cNvSpPr>
          <p:nvPr/>
        </p:nvSpPr>
        <p:spPr bwMode="auto">
          <a:xfrm>
            <a:off x="2760663" y="2662238"/>
            <a:ext cx="44450" cy="31750"/>
          </a:xfrm>
          <a:custGeom>
            <a:avLst/>
            <a:gdLst/>
            <a:ahLst/>
            <a:cxnLst>
              <a:cxn ang="0">
                <a:pos x="23" y="8"/>
              </a:cxn>
              <a:cxn ang="0">
                <a:pos x="21" y="8"/>
              </a:cxn>
              <a:cxn ang="0">
                <a:pos x="21" y="6"/>
              </a:cxn>
              <a:cxn ang="0">
                <a:pos x="19" y="6"/>
              </a:cxn>
              <a:cxn ang="0">
                <a:pos x="17" y="6"/>
              </a:cxn>
              <a:cxn ang="0">
                <a:pos x="17" y="4"/>
              </a:cxn>
              <a:cxn ang="0">
                <a:pos x="15" y="4"/>
              </a:cxn>
              <a:cxn ang="0">
                <a:pos x="13" y="4"/>
              </a:cxn>
              <a:cxn ang="0">
                <a:pos x="13" y="2"/>
              </a:cxn>
              <a:cxn ang="0">
                <a:pos x="11" y="2"/>
              </a:cxn>
              <a:cxn ang="0">
                <a:pos x="9" y="0"/>
              </a:cxn>
              <a:cxn ang="0">
                <a:pos x="6" y="0"/>
              </a:cxn>
              <a:cxn ang="0">
                <a:pos x="0" y="6"/>
              </a:cxn>
              <a:cxn ang="0">
                <a:pos x="2" y="6"/>
              </a:cxn>
              <a:cxn ang="0">
                <a:pos x="4" y="8"/>
              </a:cxn>
              <a:cxn ang="0">
                <a:pos x="6" y="8"/>
              </a:cxn>
              <a:cxn ang="0">
                <a:pos x="6" y="10"/>
              </a:cxn>
              <a:cxn ang="0">
                <a:pos x="9" y="10"/>
              </a:cxn>
              <a:cxn ang="0">
                <a:pos x="11" y="12"/>
              </a:cxn>
              <a:cxn ang="0">
                <a:pos x="13" y="12"/>
              </a:cxn>
              <a:cxn ang="0">
                <a:pos x="15" y="14"/>
              </a:cxn>
              <a:cxn ang="0">
                <a:pos x="17" y="14"/>
              </a:cxn>
              <a:cxn ang="0">
                <a:pos x="17" y="17"/>
              </a:cxn>
              <a:cxn ang="0">
                <a:pos x="19" y="17"/>
              </a:cxn>
              <a:cxn ang="0">
                <a:pos x="23" y="8"/>
              </a:cxn>
            </a:cxnLst>
            <a:rect l="0" t="0" r="r" b="b"/>
            <a:pathLst>
              <a:path w="24" h="18">
                <a:moveTo>
                  <a:pt x="23" y="8"/>
                </a:moveTo>
                <a:lnTo>
                  <a:pt x="21" y="8"/>
                </a:lnTo>
                <a:lnTo>
                  <a:pt x="21" y="6"/>
                </a:lnTo>
                <a:lnTo>
                  <a:pt x="19" y="6"/>
                </a:lnTo>
                <a:lnTo>
                  <a:pt x="17" y="6"/>
                </a:lnTo>
                <a:lnTo>
                  <a:pt x="17" y="4"/>
                </a:lnTo>
                <a:lnTo>
                  <a:pt x="15" y="4"/>
                </a:lnTo>
                <a:lnTo>
                  <a:pt x="13" y="4"/>
                </a:lnTo>
                <a:lnTo>
                  <a:pt x="13" y="2"/>
                </a:lnTo>
                <a:lnTo>
                  <a:pt x="11" y="2"/>
                </a:lnTo>
                <a:lnTo>
                  <a:pt x="9" y="0"/>
                </a:lnTo>
                <a:lnTo>
                  <a:pt x="6" y="0"/>
                </a:lnTo>
                <a:lnTo>
                  <a:pt x="0" y="6"/>
                </a:lnTo>
                <a:lnTo>
                  <a:pt x="2" y="6"/>
                </a:lnTo>
                <a:lnTo>
                  <a:pt x="4" y="8"/>
                </a:lnTo>
                <a:lnTo>
                  <a:pt x="6" y="8"/>
                </a:lnTo>
                <a:lnTo>
                  <a:pt x="6" y="10"/>
                </a:lnTo>
                <a:lnTo>
                  <a:pt x="9" y="10"/>
                </a:lnTo>
                <a:lnTo>
                  <a:pt x="11" y="12"/>
                </a:lnTo>
                <a:lnTo>
                  <a:pt x="13" y="12"/>
                </a:lnTo>
                <a:lnTo>
                  <a:pt x="15" y="14"/>
                </a:lnTo>
                <a:lnTo>
                  <a:pt x="17" y="14"/>
                </a:lnTo>
                <a:lnTo>
                  <a:pt x="17" y="17"/>
                </a:lnTo>
                <a:lnTo>
                  <a:pt x="19" y="17"/>
                </a:lnTo>
                <a:lnTo>
                  <a:pt x="23" y="8"/>
                </a:lnTo>
              </a:path>
            </a:pathLst>
          </a:custGeom>
          <a:solidFill>
            <a:srgbClr val="000000"/>
          </a:solidFill>
          <a:ln w="9525" cap="rnd">
            <a:noFill/>
            <a:round/>
            <a:headEnd/>
            <a:tailEnd/>
          </a:ln>
          <a:effectLst/>
        </p:spPr>
        <p:txBody>
          <a:bodyPr/>
          <a:lstStyle/>
          <a:p>
            <a:endParaRPr lang="en-US"/>
          </a:p>
        </p:txBody>
      </p:sp>
      <p:sp>
        <p:nvSpPr>
          <p:cNvPr id="39620" name="Freeform 708"/>
          <p:cNvSpPr>
            <a:spLocks/>
          </p:cNvSpPr>
          <p:nvPr/>
        </p:nvSpPr>
        <p:spPr bwMode="auto">
          <a:xfrm>
            <a:off x="2795588" y="2665413"/>
            <a:ext cx="42862" cy="31750"/>
          </a:xfrm>
          <a:custGeom>
            <a:avLst/>
            <a:gdLst/>
            <a:ahLst/>
            <a:cxnLst>
              <a:cxn ang="0">
                <a:pos x="22" y="0"/>
              </a:cxn>
              <a:cxn ang="0">
                <a:pos x="19" y="0"/>
              </a:cxn>
              <a:cxn ang="0">
                <a:pos x="17" y="0"/>
              </a:cxn>
              <a:cxn ang="0">
                <a:pos x="15" y="0"/>
              </a:cxn>
              <a:cxn ang="0">
                <a:pos x="15" y="2"/>
              </a:cxn>
              <a:cxn ang="0">
                <a:pos x="13" y="2"/>
              </a:cxn>
              <a:cxn ang="0">
                <a:pos x="11" y="4"/>
              </a:cxn>
              <a:cxn ang="0">
                <a:pos x="9" y="6"/>
              </a:cxn>
              <a:cxn ang="0">
                <a:pos x="7" y="6"/>
              </a:cxn>
              <a:cxn ang="0">
                <a:pos x="4" y="6"/>
              </a:cxn>
              <a:cxn ang="0">
                <a:pos x="0" y="15"/>
              </a:cxn>
              <a:cxn ang="0">
                <a:pos x="2" y="15"/>
              </a:cxn>
              <a:cxn ang="0">
                <a:pos x="4" y="17"/>
              </a:cxn>
              <a:cxn ang="0">
                <a:pos x="7" y="17"/>
              </a:cxn>
              <a:cxn ang="0">
                <a:pos x="9" y="15"/>
              </a:cxn>
              <a:cxn ang="0">
                <a:pos x="11" y="15"/>
              </a:cxn>
              <a:cxn ang="0">
                <a:pos x="13" y="15"/>
              </a:cxn>
              <a:cxn ang="0">
                <a:pos x="13" y="12"/>
              </a:cxn>
              <a:cxn ang="0">
                <a:pos x="15" y="12"/>
              </a:cxn>
              <a:cxn ang="0">
                <a:pos x="17" y="10"/>
              </a:cxn>
              <a:cxn ang="0">
                <a:pos x="19" y="8"/>
              </a:cxn>
              <a:cxn ang="0">
                <a:pos x="22" y="8"/>
              </a:cxn>
              <a:cxn ang="0">
                <a:pos x="19" y="8"/>
              </a:cxn>
              <a:cxn ang="0">
                <a:pos x="22" y="0"/>
              </a:cxn>
            </a:cxnLst>
            <a:rect l="0" t="0" r="r" b="b"/>
            <a:pathLst>
              <a:path w="23" h="18">
                <a:moveTo>
                  <a:pt x="22" y="0"/>
                </a:moveTo>
                <a:lnTo>
                  <a:pt x="19" y="0"/>
                </a:lnTo>
                <a:lnTo>
                  <a:pt x="17" y="0"/>
                </a:lnTo>
                <a:lnTo>
                  <a:pt x="15" y="0"/>
                </a:lnTo>
                <a:lnTo>
                  <a:pt x="15" y="2"/>
                </a:lnTo>
                <a:lnTo>
                  <a:pt x="13" y="2"/>
                </a:lnTo>
                <a:lnTo>
                  <a:pt x="11" y="4"/>
                </a:lnTo>
                <a:lnTo>
                  <a:pt x="9" y="6"/>
                </a:lnTo>
                <a:lnTo>
                  <a:pt x="7" y="6"/>
                </a:lnTo>
                <a:lnTo>
                  <a:pt x="4" y="6"/>
                </a:lnTo>
                <a:lnTo>
                  <a:pt x="0" y="15"/>
                </a:lnTo>
                <a:lnTo>
                  <a:pt x="2" y="15"/>
                </a:lnTo>
                <a:lnTo>
                  <a:pt x="4" y="17"/>
                </a:lnTo>
                <a:lnTo>
                  <a:pt x="7" y="17"/>
                </a:lnTo>
                <a:lnTo>
                  <a:pt x="9" y="15"/>
                </a:lnTo>
                <a:lnTo>
                  <a:pt x="11" y="15"/>
                </a:lnTo>
                <a:lnTo>
                  <a:pt x="13" y="15"/>
                </a:lnTo>
                <a:lnTo>
                  <a:pt x="13" y="12"/>
                </a:lnTo>
                <a:lnTo>
                  <a:pt x="15" y="12"/>
                </a:lnTo>
                <a:lnTo>
                  <a:pt x="17" y="10"/>
                </a:lnTo>
                <a:lnTo>
                  <a:pt x="19" y="8"/>
                </a:lnTo>
                <a:lnTo>
                  <a:pt x="22" y="8"/>
                </a:lnTo>
                <a:lnTo>
                  <a:pt x="19" y="8"/>
                </a:lnTo>
                <a:lnTo>
                  <a:pt x="22" y="0"/>
                </a:lnTo>
              </a:path>
            </a:pathLst>
          </a:custGeom>
          <a:solidFill>
            <a:srgbClr val="000000"/>
          </a:solidFill>
          <a:ln w="9525" cap="rnd">
            <a:noFill/>
            <a:round/>
            <a:headEnd/>
            <a:tailEnd/>
          </a:ln>
          <a:effectLst/>
        </p:spPr>
        <p:txBody>
          <a:bodyPr/>
          <a:lstStyle/>
          <a:p>
            <a:endParaRPr lang="en-US"/>
          </a:p>
        </p:txBody>
      </p:sp>
      <p:sp>
        <p:nvSpPr>
          <p:cNvPr id="39621" name="Freeform 709"/>
          <p:cNvSpPr>
            <a:spLocks/>
          </p:cNvSpPr>
          <p:nvPr/>
        </p:nvSpPr>
        <p:spPr bwMode="auto">
          <a:xfrm>
            <a:off x="2830513" y="2665413"/>
            <a:ext cx="65087" cy="53975"/>
          </a:xfrm>
          <a:custGeom>
            <a:avLst/>
            <a:gdLst/>
            <a:ahLst/>
            <a:cxnLst>
              <a:cxn ang="0">
                <a:pos x="34" y="25"/>
              </a:cxn>
              <a:cxn ang="0">
                <a:pos x="34" y="23"/>
              </a:cxn>
              <a:cxn ang="0">
                <a:pos x="32" y="23"/>
              </a:cxn>
              <a:cxn ang="0">
                <a:pos x="32" y="21"/>
              </a:cxn>
              <a:cxn ang="0">
                <a:pos x="30" y="19"/>
              </a:cxn>
              <a:cxn ang="0">
                <a:pos x="30" y="17"/>
              </a:cxn>
              <a:cxn ang="0">
                <a:pos x="28" y="17"/>
              </a:cxn>
              <a:cxn ang="0">
                <a:pos x="28" y="15"/>
              </a:cxn>
              <a:cxn ang="0">
                <a:pos x="26" y="15"/>
              </a:cxn>
              <a:cxn ang="0">
                <a:pos x="26" y="12"/>
              </a:cxn>
              <a:cxn ang="0">
                <a:pos x="24" y="12"/>
              </a:cxn>
              <a:cxn ang="0">
                <a:pos x="24" y="10"/>
              </a:cxn>
              <a:cxn ang="0">
                <a:pos x="22" y="10"/>
              </a:cxn>
              <a:cxn ang="0">
                <a:pos x="22" y="8"/>
              </a:cxn>
              <a:cxn ang="0">
                <a:pos x="20" y="8"/>
              </a:cxn>
              <a:cxn ang="0">
                <a:pos x="20" y="6"/>
              </a:cxn>
              <a:cxn ang="0">
                <a:pos x="17" y="6"/>
              </a:cxn>
              <a:cxn ang="0">
                <a:pos x="15" y="4"/>
              </a:cxn>
              <a:cxn ang="0">
                <a:pos x="13" y="4"/>
              </a:cxn>
              <a:cxn ang="0">
                <a:pos x="13" y="2"/>
              </a:cxn>
              <a:cxn ang="0">
                <a:pos x="11" y="2"/>
              </a:cxn>
              <a:cxn ang="0">
                <a:pos x="9" y="2"/>
              </a:cxn>
              <a:cxn ang="0">
                <a:pos x="9" y="0"/>
              </a:cxn>
              <a:cxn ang="0">
                <a:pos x="7" y="0"/>
              </a:cxn>
              <a:cxn ang="0">
                <a:pos x="5" y="0"/>
              </a:cxn>
              <a:cxn ang="0">
                <a:pos x="3" y="0"/>
              </a:cxn>
              <a:cxn ang="0">
                <a:pos x="0" y="8"/>
              </a:cxn>
              <a:cxn ang="0">
                <a:pos x="3" y="8"/>
              </a:cxn>
              <a:cxn ang="0">
                <a:pos x="5" y="8"/>
              </a:cxn>
              <a:cxn ang="0">
                <a:pos x="7" y="8"/>
              </a:cxn>
              <a:cxn ang="0">
                <a:pos x="7" y="10"/>
              </a:cxn>
              <a:cxn ang="0">
                <a:pos x="9" y="10"/>
              </a:cxn>
              <a:cxn ang="0">
                <a:pos x="11" y="12"/>
              </a:cxn>
              <a:cxn ang="0">
                <a:pos x="13" y="12"/>
              </a:cxn>
              <a:cxn ang="0">
                <a:pos x="13" y="15"/>
              </a:cxn>
              <a:cxn ang="0">
                <a:pos x="15" y="15"/>
              </a:cxn>
              <a:cxn ang="0">
                <a:pos x="15" y="17"/>
              </a:cxn>
              <a:cxn ang="0">
                <a:pos x="17" y="17"/>
              </a:cxn>
              <a:cxn ang="0">
                <a:pos x="20" y="19"/>
              </a:cxn>
              <a:cxn ang="0">
                <a:pos x="20" y="21"/>
              </a:cxn>
              <a:cxn ang="0">
                <a:pos x="22" y="21"/>
              </a:cxn>
              <a:cxn ang="0">
                <a:pos x="22" y="23"/>
              </a:cxn>
              <a:cxn ang="0">
                <a:pos x="24" y="23"/>
              </a:cxn>
              <a:cxn ang="0">
                <a:pos x="24" y="25"/>
              </a:cxn>
              <a:cxn ang="0">
                <a:pos x="24" y="27"/>
              </a:cxn>
              <a:cxn ang="0">
                <a:pos x="26" y="27"/>
              </a:cxn>
              <a:cxn ang="0">
                <a:pos x="26" y="29"/>
              </a:cxn>
              <a:cxn ang="0">
                <a:pos x="34" y="25"/>
              </a:cxn>
            </a:cxnLst>
            <a:rect l="0" t="0" r="r" b="b"/>
            <a:pathLst>
              <a:path w="35" h="30">
                <a:moveTo>
                  <a:pt x="34" y="25"/>
                </a:moveTo>
                <a:lnTo>
                  <a:pt x="34" y="23"/>
                </a:lnTo>
                <a:lnTo>
                  <a:pt x="32" y="23"/>
                </a:lnTo>
                <a:lnTo>
                  <a:pt x="32" y="21"/>
                </a:lnTo>
                <a:lnTo>
                  <a:pt x="30" y="19"/>
                </a:lnTo>
                <a:lnTo>
                  <a:pt x="30" y="17"/>
                </a:lnTo>
                <a:lnTo>
                  <a:pt x="28" y="17"/>
                </a:lnTo>
                <a:lnTo>
                  <a:pt x="28" y="15"/>
                </a:lnTo>
                <a:lnTo>
                  <a:pt x="26" y="15"/>
                </a:lnTo>
                <a:lnTo>
                  <a:pt x="26" y="12"/>
                </a:lnTo>
                <a:lnTo>
                  <a:pt x="24" y="12"/>
                </a:lnTo>
                <a:lnTo>
                  <a:pt x="24" y="10"/>
                </a:lnTo>
                <a:lnTo>
                  <a:pt x="22" y="10"/>
                </a:lnTo>
                <a:lnTo>
                  <a:pt x="22" y="8"/>
                </a:lnTo>
                <a:lnTo>
                  <a:pt x="20" y="8"/>
                </a:lnTo>
                <a:lnTo>
                  <a:pt x="20" y="6"/>
                </a:lnTo>
                <a:lnTo>
                  <a:pt x="17" y="6"/>
                </a:lnTo>
                <a:lnTo>
                  <a:pt x="15" y="4"/>
                </a:lnTo>
                <a:lnTo>
                  <a:pt x="13" y="4"/>
                </a:lnTo>
                <a:lnTo>
                  <a:pt x="13" y="2"/>
                </a:lnTo>
                <a:lnTo>
                  <a:pt x="11" y="2"/>
                </a:lnTo>
                <a:lnTo>
                  <a:pt x="9" y="2"/>
                </a:lnTo>
                <a:lnTo>
                  <a:pt x="9" y="0"/>
                </a:lnTo>
                <a:lnTo>
                  <a:pt x="7" y="0"/>
                </a:lnTo>
                <a:lnTo>
                  <a:pt x="5" y="0"/>
                </a:lnTo>
                <a:lnTo>
                  <a:pt x="3" y="0"/>
                </a:lnTo>
                <a:lnTo>
                  <a:pt x="0" y="8"/>
                </a:lnTo>
                <a:lnTo>
                  <a:pt x="3" y="8"/>
                </a:lnTo>
                <a:lnTo>
                  <a:pt x="5" y="8"/>
                </a:lnTo>
                <a:lnTo>
                  <a:pt x="7" y="8"/>
                </a:lnTo>
                <a:lnTo>
                  <a:pt x="7" y="10"/>
                </a:lnTo>
                <a:lnTo>
                  <a:pt x="9" y="10"/>
                </a:lnTo>
                <a:lnTo>
                  <a:pt x="11" y="12"/>
                </a:lnTo>
                <a:lnTo>
                  <a:pt x="13" y="12"/>
                </a:lnTo>
                <a:lnTo>
                  <a:pt x="13" y="15"/>
                </a:lnTo>
                <a:lnTo>
                  <a:pt x="15" y="15"/>
                </a:lnTo>
                <a:lnTo>
                  <a:pt x="15" y="17"/>
                </a:lnTo>
                <a:lnTo>
                  <a:pt x="17" y="17"/>
                </a:lnTo>
                <a:lnTo>
                  <a:pt x="20" y="19"/>
                </a:lnTo>
                <a:lnTo>
                  <a:pt x="20" y="21"/>
                </a:lnTo>
                <a:lnTo>
                  <a:pt x="22" y="21"/>
                </a:lnTo>
                <a:lnTo>
                  <a:pt x="22" y="23"/>
                </a:lnTo>
                <a:lnTo>
                  <a:pt x="24" y="23"/>
                </a:lnTo>
                <a:lnTo>
                  <a:pt x="24" y="25"/>
                </a:lnTo>
                <a:lnTo>
                  <a:pt x="24" y="27"/>
                </a:lnTo>
                <a:lnTo>
                  <a:pt x="26" y="27"/>
                </a:lnTo>
                <a:lnTo>
                  <a:pt x="26" y="29"/>
                </a:lnTo>
                <a:lnTo>
                  <a:pt x="34" y="25"/>
                </a:lnTo>
              </a:path>
            </a:pathLst>
          </a:custGeom>
          <a:solidFill>
            <a:srgbClr val="000000"/>
          </a:solidFill>
          <a:ln w="9525" cap="rnd">
            <a:noFill/>
            <a:round/>
            <a:headEnd/>
            <a:tailEnd/>
          </a:ln>
          <a:effectLst/>
        </p:spPr>
        <p:txBody>
          <a:bodyPr/>
          <a:lstStyle/>
          <a:p>
            <a:endParaRPr lang="en-US"/>
          </a:p>
        </p:txBody>
      </p:sp>
      <p:sp>
        <p:nvSpPr>
          <p:cNvPr id="39622" name="Freeform 710"/>
          <p:cNvSpPr>
            <a:spLocks/>
          </p:cNvSpPr>
          <p:nvPr/>
        </p:nvSpPr>
        <p:spPr bwMode="auto">
          <a:xfrm>
            <a:off x="2871788" y="2709863"/>
            <a:ext cx="31750" cy="31750"/>
          </a:xfrm>
          <a:custGeom>
            <a:avLst/>
            <a:gdLst/>
            <a:ahLst/>
            <a:cxnLst>
              <a:cxn ang="0">
                <a:pos x="13" y="11"/>
              </a:cxn>
              <a:cxn ang="0">
                <a:pos x="13" y="9"/>
              </a:cxn>
              <a:cxn ang="0">
                <a:pos x="16" y="9"/>
              </a:cxn>
              <a:cxn ang="0">
                <a:pos x="16" y="7"/>
              </a:cxn>
              <a:cxn ang="0">
                <a:pos x="16" y="4"/>
              </a:cxn>
              <a:cxn ang="0">
                <a:pos x="16" y="2"/>
              </a:cxn>
              <a:cxn ang="0">
                <a:pos x="16" y="0"/>
              </a:cxn>
              <a:cxn ang="0">
                <a:pos x="5" y="4"/>
              </a:cxn>
              <a:cxn ang="0">
                <a:pos x="5" y="2"/>
              </a:cxn>
              <a:cxn ang="0">
                <a:pos x="5" y="4"/>
              </a:cxn>
              <a:cxn ang="0">
                <a:pos x="2" y="4"/>
              </a:cxn>
              <a:cxn ang="0">
                <a:pos x="2" y="7"/>
              </a:cxn>
              <a:cxn ang="0">
                <a:pos x="2" y="9"/>
              </a:cxn>
              <a:cxn ang="0">
                <a:pos x="0" y="11"/>
              </a:cxn>
              <a:cxn ang="0">
                <a:pos x="0" y="13"/>
              </a:cxn>
              <a:cxn ang="0">
                <a:pos x="2" y="16"/>
              </a:cxn>
              <a:cxn ang="0">
                <a:pos x="13" y="11"/>
              </a:cxn>
            </a:cxnLst>
            <a:rect l="0" t="0" r="r" b="b"/>
            <a:pathLst>
              <a:path w="17" h="17">
                <a:moveTo>
                  <a:pt x="13" y="11"/>
                </a:moveTo>
                <a:lnTo>
                  <a:pt x="13" y="9"/>
                </a:lnTo>
                <a:lnTo>
                  <a:pt x="16" y="9"/>
                </a:lnTo>
                <a:lnTo>
                  <a:pt x="16" y="7"/>
                </a:lnTo>
                <a:lnTo>
                  <a:pt x="16" y="4"/>
                </a:lnTo>
                <a:lnTo>
                  <a:pt x="16" y="2"/>
                </a:lnTo>
                <a:lnTo>
                  <a:pt x="16" y="0"/>
                </a:lnTo>
                <a:lnTo>
                  <a:pt x="5" y="4"/>
                </a:lnTo>
                <a:lnTo>
                  <a:pt x="5" y="2"/>
                </a:lnTo>
                <a:lnTo>
                  <a:pt x="5" y="4"/>
                </a:lnTo>
                <a:lnTo>
                  <a:pt x="2" y="4"/>
                </a:lnTo>
                <a:lnTo>
                  <a:pt x="2" y="7"/>
                </a:lnTo>
                <a:lnTo>
                  <a:pt x="2" y="9"/>
                </a:lnTo>
                <a:lnTo>
                  <a:pt x="0" y="11"/>
                </a:lnTo>
                <a:lnTo>
                  <a:pt x="0" y="13"/>
                </a:lnTo>
                <a:lnTo>
                  <a:pt x="2" y="16"/>
                </a:lnTo>
                <a:lnTo>
                  <a:pt x="13" y="11"/>
                </a:lnTo>
              </a:path>
            </a:pathLst>
          </a:custGeom>
          <a:solidFill>
            <a:srgbClr val="000000"/>
          </a:solidFill>
          <a:ln w="9525" cap="rnd">
            <a:noFill/>
            <a:round/>
            <a:headEnd/>
            <a:tailEnd/>
          </a:ln>
          <a:effectLst/>
        </p:spPr>
        <p:txBody>
          <a:bodyPr/>
          <a:lstStyle/>
          <a:p>
            <a:endParaRPr lang="en-US"/>
          </a:p>
        </p:txBody>
      </p:sp>
      <p:sp>
        <p:nvSpPr>
          <p:cNvPr id="39623" name="Freeform 711"/>
          <p:cNvSpPr>
            <a:spLocks/>
          </p:cNvSpPr>
          <p:nvPr/>
        </p:nvSpPr>
        <p:spPr bwMode="auto">
          <a:xfrm>
            <a:off x="2876550" y="2730500"/>
            <a:ext cx="33338" cy="30163"/>
          </a:xfrm>
          <a:custGeom>
            <a:avLst/>
            <a:gdLst/>
            <a:ahLst/>
            <a:cxnLst>
              <a:cxn ang="0">
                <a:pos x="17" y="8"/>
              </a:cxn>
              <a:cxn ang="0">
                <a:pos x="15" y="4"/>
              </a:cxn>
              <a:cxn ang="0">
                <a:pos x="13" y="4"/>
              </a:cxn>
              <a:cxn ang="0">
                <a:pos x="13" y="0"/>
              </a:cxn>
              <a:cxn ang="0">
                <a:pos x="10" y="0"/>
              </a:cxn>
              <a:cxn ang="0">
                <a:pos x="8" y="0"/>
              </a:cxn>
              <a:cxn ang="0">
                <a:pos x="6" y="0"/>
              </a:cxn>
              <a:cxn ang="0">
                <a:pos x="8" y="0"/>
              </a:cxn>
              <a:cxn ang="0">
                <a:pos x="8" y="4"/>
              </a:cxn>
              <a:cxn ang="0">
                <a:pos x="8" y="0"/>
              </a:cxn>
              <a:cxn ang="0">
                <a:pos x="0" y="8"/>
              </a:cxn>
              <a:cxn ang="0">
                <a:pos x="0" y="12"/>
              </a:cxn>
              <a:cxn ang="0">
                <a:pos x="2" y="16"/>
              </a:cxn>
              <a:cxn ang="0">
                <a:pos x="4" y="16"/>
              </a:cxn>
              <a:cxn ang="0">
                <a:pos x="6" y="16"/>
              </a:cxn>
              <a:cxn ang="0">
                <a:pos x="8" y="16"/>
              </a:cxn>
              <a:cxn ang="0">
                <a:pos x="10" y="16"/>
              </a:cxn>
              <a:cxn ang="0">
                <a:pos x="8" y="16"/>
              </a:cxn>
              <a:cxn ang="0">
                <a:pos x="8" y="12"/>
              </a:cxn>
              <a:cxn ang="0">
                <a:pos x="8" y="16"/>
              </a:cxn>
              <a:cxn ang="0">
                <a:pos x="17" y="8"/>
              </a:cxn>
            </a:cxnLst>
            <a:rect l="0" t="0" r="r" b="b"/>
            <a:pathLst>
              <a:path w="18" h="17">
                <a:moveTo>
                  <a:pt x="17" y="8"/>
                </a:moveTo>
                <a:lnTo>
                  <a:pt x="15" y="4"/>
                </a:lnTo>
                <a:lnTo>
                  <a:pt x="13" y="4"/>
                </a:lnTo>
                <a:lnTo>
                  <a:pt x="13" y="0"/>
                </a:lnTo>
                <a:lnTo>
                  <a:pt x="10" y="0"/>
                </a:lnTo>
                <a:lnTo>
                  <a:pt x="8" y="0"/>
                </a:lnTo>
                <a:lnTo>
                  <a:pt x="6" y="0"/>
                </a:lnTo>
                <a:lnTo>
                  <a:pt x="8" y="0"/>
                </a:lnTo>
                <a:lnTo>
                  <a:pt x="8" y="4"/>
                </a:lnTo>
                <a:lnTo>
                  <a:pt x="8" y="0"/>
                </a:lnTo>
                <a:lnTo>
                  <a:pt x="0" y="8"/>
                </a:lnTo>
                <a:lnTo>
                  <a:pt x="0" y="12"/>
                </a:lnTo>
                <a:lnTo>
                  <a:pt x="2" y="16"/>
                </a:lnTo>
                <a:lnTo>
                  <a:pt x="4" y="16"/>
                </a:lnTo>
                <a:lnTo>
                  <a:pt x="6" y="16"/>
                </a:lnTo>
                <a:lnTo>
                  <a:pt x="8" y="16"/>
                </a:lnTo>
                <a:lnTo>
                  <a:pt x="10" y="16"/>
                </a:lnTo>
                <a:lnTo>
                  <a:pt x="8" y="16"/>
                </a:lnTo>
                <a:lnTo>
                  <a:pt x="8" y="12"/>
                </a:lnTo>
                <a:lnTo>
                  <a:pt x="8" y="16"/>
                </a:lnTo>
                <a:lnTo>
                  <a:pt x="17" y="8"/>
                </a:lnTo>
              </a:path>
            </a:pathLst>
          </a:custGeom>
          <a:solidFill>
            <a:srgbClr val="000000"/>
          </a:solidFill>
          <a:ln w="9525" cap="rnd">
            <a:noFill/>
            <a:round/>
            <a:headEnd/>
            <a:tailEnd/>
          </a:ln>
          <a:effectLst/>
        </p:spPr>
        <p:txBody>
          <a:bodyPr/>
          <a:lstStyle/>
          <a:p>
            <a:endParaRPr lang="en-US"/>
          </a:p>
        </p:txBody>
      </p:sp>
      <p:sp>
        <p:nvSpPr>
          <p:cNvPr id="39624" name="Freeform 712"/>
          <p:cNvSpPr>
            <a:spLocks/>
          </p:cNvSpPr>
          <p:nvPr/>
        </p:nvSpPr>
        <p:spPr bwMode="auto">
          <a:xfrm>
            <a:off x="2887663" y="2738438"/>
            <a:ext cx="30162" cy="30162"/>
          </a:xfrm>
          <a:custGeom>
            <a:avLst/>
            <a:gdLst/>
            <a:ahLst/>
            <a:cxnLst>
              <a:cxn ang="0">
                <a:pos x="13" y="11"/>
              </a:cxn>
              <a:cxn ang="0">
                <a:pos x="13" y="9"/>
              </a:cxn>
              <a:cxn ang="0">
                <a:pos x="16" y="9"/>
              </a:cxn>
              <a:cxn ang="0">
                <a:pos x="16" y="6"/>
              </a:cxn>
              <a:cxn ang="0">
                <a:pos x="16" y="4"/>
              </a:cxn>
              <a:cxn ang="0">
                <a:pos x="16" y="2"/>
              </a:cxn>
              <a:cxn ang="0">
                <a:pos x="16" y="0"/>
              </a:cxn>
              <a:cxn ang="0">
                <a:pos x="2" y="4"/>
              </a:cxn>
              <a:cxn ang="0">
                <a:pos x="2" y="6"/>
              </a:cxn>
              <a:cxn ang="0">
                <a:pos x="0" y="6"/>
              </a:cxn>
              <a:cxn ang="0">
                <a:pos x="0" y="9"/>
              </a:cxn>
              <a:cxn ang="0">
                <a:pos x="0" y="11"/>
              </a:cxn>
              <a:cxn ang="0">
                <a:pos x="0" y="13"/>
              </a:cxn>
              <a:cxn ang="0">
                <a:pos x="0" y="16"/>
              </a:cxn>
              <a:cxn ang="0">
                <a:pos x="2" y="16"/>
              </a:cxn>
              <a:cxn ang="0">
                <a:pos x="0" y="16"/>
              </a:cxn>
              <a:cxn ang="0">
                <a:pos x="13" y="11"/>
              </a:cxn>
            </a:cxnLst>
            <a:rect l="0" t="0" r="r" b="b"/>
            <a:pathLst>
              <a:path w="17" h="17">
                <a:moveTo>
                  <a:pt x="13" y="11"/>
                </a:moveTo>
                <a:lnTo>
                  <a:pt x="13" y="9"/>
                </a:lnTo>
                <a:lnTo>
                  <a:pt x="16" y="9"/>
                </a:lnTo>
                <a:lnTo>
                  <a:pt x="16" y="6"/>
                </a:lnTo>
                <a:lnTo>
                  <a:pt x="16" y="4"/>
                </a:lnTo>
                <a:lnTo>
                  <a:pt x="16" y="2"/>
                </a:lnTo>
                <a:lnTo>
                  <a:pt x="16" y="0"/>
                </a:lnTo>
                <a:lnTo>
                  <a:pt x="2" y="4"/>
                </a:lnTo>
                <a:lnTo>
                  <a:pt x="2" y="6"/>
                </a:lnTo>
                <a:lnTo>
                  <a:pt x="0" y="6"/>
                </a:lnTo>
                <a:lnTo>
                  <a:pt x="0" y="9"/>
                </a:lnTo>
                <a:lnTo>
                  <a:pt x="0" y="11"/>
                </a:lnTo>
                <a:lnTo>
                  <a:pt x="0" y="13"/>
                </a:lnTo>
                <a:lnTo>
                  <a:pt x="0" y="16"/>
                </a:lnTo>
                <a:lnTo>
                  <a:pt x="2" y="16"/>
                </a:lnTo>
                <a:lnTo>
                  <a:pt x="0" y="16"/>
                </a:lnTo>
                <a:lnTo>
                  <a:pt x="13" y="11"/>
                </a:lnTo>
              </a:path>
            </a:pathLst>
          </a:custGeom>
          <a:solidFill>
            <a:srgbClr val="000000"/>
          </a:solidFill>
          <a:ln w="9525" cap="rnd">
            <a:noFill/>
            <a:round/>
            <a:headEnd/>
            <a:tailEnd/>
          </a:ln>
          <a:effectLst/>
        </p:spPr>
        <p:txBody>
          <a:bodyPr/>
          <a:lstStyle/>
          <a:p>
            <a:endParaRPr lang="en-US"/>
          </a:p>
        </p:txBody>
      </p:sp>
      <p:sp>
        <p:nvSpPr>
          <p:cNvPr id="39625" name="Freeform 713"/>
          <p:cNvSpPr>
            <a:spLocks/>
          </p:cNvSpPr>
          <p:nvPr/>
        </p:nvSpPr>
        <p:spPr bwMode="auto">
          <a:xfrm>
            <a:off x="2887663" y="2757488"/>
            <a:ext cx="30162" cy="31750"/>
          </a:xfrm>
          <a:custGeom>
            <a:avLst/>
            <a:gdLst/>
            <a:ahLst/>
            <a:cxnLst>
              <a:cxn ang="0">
                <a:pos x="7" y="4"/>
              </a:cxn>
              <a:cxn ang="0">
                <a:pos x="13" y="4"/>
              </a:cxn>
              <a:cxn ang="0">
                <a:pos x="13" y="2"/>
              </a:cxn>
              <a:cxn ang="0">
                <a:pos x="11" y="2"/>
              </a:cxn>
              <a:cxn ang="0">
                <a:pos x="9" y="2"/>
              </a:cxn>
              <a:cxn ang="0">
                <a:pos x="9" y="0"/>
              </a:cxn>
              <a:cxn ang="0">
                <a:pos x="0" y="4"/>
              </a:cxn>
              <a:cxn ang="0">
                <a:pos x="2" y="4"/>
              </a:cxn>
              <a:cxn ang="0">
                <a:pos x="2" y="6"/>
              </a:cxn>
              <a:cxn ang="0">
                <a:pos x="2" y="8"/>
              </a:cxn>
              <a:cxn ang="0">
                <a:pos x="4" y="8"/>
              </a:cxn>
              <a:cxn ang="0">
                <a:pos x="7" y="8"/>
              </a:cxn>
              <a:cxn ang="0">
                <a:pos x="7" y="10"/>
              </a:cxn>
              <a:cxn ang="0">
                <a:pos x="16" y="10"/>
              </a:cxn>
              <a:cxn ang="0">
                <a:pos x="7" y="10"/>
              </a:cxn>
              <a:cxn ang="0">
                <a:pos x="11" y="16"/>
              </a:cxn>
              <a:cxn ang="0">
                <a:pos x="16" y="10"/>
              </a:cxn>
              <a:cxn ang="0">
                <a:pos x="7" y="4"/>
              </a:cxn>
            </a:cxnLst>
            <a:rect l="0" t="0" r="r" b="b"/>
            <a:pathLst>
              <a:path w="17" h="17">
                <a:moveTo>
                  <a:pt x="7" y="4"/>
                </a:moveTo>
                <a:lnTo>
                  <a:pt x="13" y="4"/>
                </a:lnTo>
                <a:lnTo>
                  <a:pt x="13" y="2"/>
                </a:lnTo>
                <a:lnTo>
                  <a:pt x="11" y="2"/>
                </a:lnTo>
                <a:lnTo>
                  <a:pt x="9" y="2"/>
                </a:lnTo>
                <a:lnTo>
                  <a:pt x="9" y="0"/>
                </a:lnTo>
                <a:lnTo>
                  <a:pt x="0" y="4"/>
                </a:lnTo>
                <a:lnTo>
                  <a:pt x="2" y="4"/>
                </a:lnTo>
                <a:lnTo>
                  <a:pt x="2" y="6"/>
                </a:lnTo>
                <a:lnTo>
                  <a:pt x="2" y="8"/>
                </a:lnTo>
                <a:lnTo>
                  <a:pt x="4" y="8"/>
                </a:lnTo>
                <a:lnTo>
                  <a:pt x="7" y="8"/>
                </a:lnTo>
                <a:lnTo>
                  <a:pt x="7" y="10"/>
                </a:lnTo>
                <a:lnTo>
                  <a:pt x="16" y="10"/>
                </a:lnTo>
                <a:lnTo>
                  <a:pt x="7" y="10"/>
                </a:lnTo>
                <a:lnTo>
                  <a:pt x="11" y="16"/>
                </a:lnTo>
                <a:lnTo>
                  <a:pt x="16" y="10"/>
                </a:lnTo>
                <a:lnTo>
                  <a:pt x="7" y="4"/>
                </a:lnTo>
              </a:path>
            </a:pathLst>
          </a:custGeom>
          <a:solidFill>
            <a:srgbClr val="000000"/>
          </a:solidFill>
          <a:ln w="9525" cap="rnd">
            <a:noFill/>
            <a:round/>
            <a:headEnd/>
            <a:tailEnd/>
          </a:ln>
          <a:effectLst/>
        </p:spPr>
        <p:txBody>
          <a:bodyPr/>
          <a:lstStyle/>
          <a:p>
            <a:endParaRPr lang="en-US"/>
          </a:p>
        </p:txBody>
      </p:sp>
      <p:sp>
        <p:nvSpPr>
          <p:cNvPr id="39626" name="Freeform 714"/>
          <p:cNvSpPr>
            <a:spLocks/>
          </p:cNvSpPr>
          <p:nvPr/>
        </p:nvSpPr>
        <p:spPr bwMode="auto">
          <a:xfrm>
            <a:off x="2900363" y="2760663"/>
            <a:ext cx="31750" cy="31750"/>
          </a:xfrm>
          <a:custGeom>
            <a:avLst/>
            <a:gdLst/>
            <a:ahLst/>
            <a:cxnLst>
              <a:cxn ang="0">
                <a:pos x="16" y="8"/>
              </a:cxn>
              <a:cxn ang="0">
                <a:pos x="13" y="0"/>
              </a:cxn>
              <a:cxn ang="0">
                <a:pos x="10" y="0"/>
              </a:cxn>
              <a:cxn ang="0">
                <a:pos x="8" y="0"/>
              </a:cxn>
              <a:cxn ang="0">
                <a:pos x="5" y="0"/>
              </a:cxn>
              <a:cxn ang="0">
                <a:pos x="2" y="0"/>
              </a:cxn>
              <a:cxn ang="0">
                <a:pos x="2" y="4"/>
              </a:cxn>
              <a:cxn ang="0">
                <a:pos x="0" y="4"/>
              </a:cxn>
              <a:cxn ang="0">
                <a:pos x="10" y="16"/>
              </a:cxn>
              <a:cxn ang="0">
                <a:pos x="8" y="16"/>
              </a:cxn>
              <a:cxn ang="0">
                <a:pos x="10" y="16"/>
              </a:cxn>
              <a:cxn ang="0">
                <a:pos x="8" y="16"/>
              </a:cxn>
              <a:cxn ang="0">
                <a:pos x="5" y="12"/>
              </a:cxn>
              <a:cxn ang="0">
                <a:pos x="2" y="8"/>
              </a:cxn>
              <a:cxn ang="0">
                <a:pos x="16" y="8"/>
              </a:cxn>
            </a:cxnLst>
            <a:rect l="0" t="0" r="r" b="b"/>
            <a:pathLst>
              <a:path w="17" h="17">
                <a:moveTo>
                  <a:pt x="16" y="8"/>
                </a:moveTo>
                <a:lnTo>
                  <a:pt x="13" y="0"/>
                </a:lnTo>
                <a:lnTo>
                  <a:pt x="10" y="0"/>
                </a:lnTo>
                <a:lnTo>
                  <a:pt x="8" y="0"/>
                </a:lnTo>
                <a:lnTo>
                  <a:pt x="5" y="0"/>
                </a:lnTo>
                <a:lnTo>
                  <a:pt x="2" y="0"/>
                </a:lnTo>
                <a:lnTo>
                  <a:pt x="2" y="4"/>
                </a:lnTo>
                <a:lnTo>
                  <a:pt x="0" y="4"/>
                </a:lnTo>
                <a:lnTo>
                  <a:pt x="10" y="16"/>
                </a:lnTo>
                <a:lnTo>
                  <a:pt x="8" y="16"/>
                </a:lnTo>
                <a:lnTo>
                  <a:pt x="10" y="16"/>
                </a:lnTo>
                <a:lnTo>
                  <a:pt x="8" y="16"/>
                </a:lnTo>
                <a:lnTo>
                  <a:pt x="5" y="12"/>
                </a:lnTo>
                <a:lnTo>
                  <a:pt x="2" y="8"/>
                </a:lnTo>
                <a:lnTo>
                  <a:pt x="16" y="8"/>
                </a:lnTo>
              </a:path>
            </a:pathLst>
          </a:custGeom>
          <a:solidFill>
            <a:srgbClr val="000000"/>
          </a:solidFill>
          <a:ln w="9525" cap="rnd">
            <a:noFill/>
            <a:round/>
            <a:headEnd/>
            <a:tailEnd/>
          </a:ln>
          <a:effectLst/>
        </p:spPr>
        <p:txBody>
          <a:bodyPr/>
          <a:lstStyle/>
          <a:p>
            <a:endParaRPr lang="en-US"/>
          </a:p>
        </p:txBody>
      </p:sp>
      <p:sp>
        <p:nvSpPr>
          <p:cNvPr id="39627" name="Freeform 715"/>
          <p:cNvSpPr>
            <a:spLocks/>
          </p:cNvSpPr>
          <p:nvPr/>
        </p:nvSpPr>
        <p:spPr bwMode="auto">
          <a:xfrm>
            <a:off x="2903538" y="2768600"/>
            <a:ext cx="52387" cy="52388"/>
          </a:xfrm>
          <a:custGeom>
            <a:avLst/>
            <a:gdLst/>
            <a:ahLst/>
            <a:cxnLst>
              <a:cxn ang="0">
                <a:pos x="27" y="23"/>
              </a:cxn>
              <a:cxn ang="0">
                <a:pos x="27" y="21"/>
              </a:cxn>
              <a:cxn ang="0">
                <a:pos x="25" y="21"/>
              </a:cxn>
              <a:cxn ang="0">
                <a:pos x="25" y="19"/>
              </a:cxn>
              <a:cxn ang="0">
                <a:pos x="23" y="17"/>
              </a:cxn>
              <a:cxn ang="0">
                <a:pos x="21" y="15"/>
              </a:cxn>
              <a:cxn ang="0">
                <a:pos x="21" y="13"/>
              </a:cxn>
              <a:cxn ang="0">
                <a:pos x="19" y="13"/>
              </a:cxn>
              <a:cxn ang="0">
                <a:pos x="19" y="11"/>
              </a:cxn>
              <a:cxn ang="0">
                <a:pos x="17" y="11"/>
              </a:cxn>
              <a:cxn ang="0">
                <a:pos x="15" y="11"/>
              </a:cxn>
              <a:cxn ang="0">
                <a:pos x="15" y="9"/>
              </a:cxn>
              <a:cxn ang="0">
                <a:pos x="12" y="6"/>
              </a:cxn>
              <a:cxn ang="0">
                <a:pos x="10" y="4"/>
              </a:cxn>
              <a:cxn ang="0">
                <a:pos x="10" y="2"/>
              </a:cxn>
              <a:cxn ang="0">
                <a:pos x="10" y="0"/>
              </a:cxn>
              <a:cxn ang="0">
                <a:pos x="0" y="0"/>
              </a:cxn>
              <a:cxn ang="0">
                <a:pos x="0" y="2"/>
              </a:cxn>
              <a:cxn ang="0">
                <a:pos x="2" y="4"/>
              </a:cxn>
              <a:cxn ang="0">
                <a:pos x="2" y="6"/>
              </a:cxn>
              <a:cxn ang="0">
                <a:pos x="2" y="9"/>
              </a:cxn>
              <a:cxn ang="0">
                <a:pos x="4" y="9"/>
              </a:cxn>
              <a:cxn ang="0">
                <a:pos x="4" y="11"/>
              </a:cxn>
              <a:cxn ang="0">
                <a:pos x="6" y="11"/>
              </a:cxn>
              <a:cxn ang="0">
                <a:pos x="6" y="13"/>
              </a:cxn>
              <a:cxn ang="0">
                <a:pos x="8" y="15"/>
              </a:cxn>
              <a:cxn ang="0">
                <a:pos x="10" y="17"/>
              </a:cxn>
              <a:cxn ang="0">
                <a:pos x="12" y="19"/>
              </a:cxn>
              <a:cxn ang="0">
                <a:pos x="15" y="21"/>
              </a:cxn>
              <a:cxn ang="0">
                <a:pos x="17" y="21"/>
              </a:cxn>
              <a:cxn ang="0">
                <a:pos x="17" y="23"/>
              </a:cxn>
              <a:cxn ang="0">
                <a:pos x="19" y="26"/>
              </a:cxn>
              <a:cxn ang="0">
                <a:pos x="19" y="28"/>
              </a:cxn>
              <a:cxn ang="0">
                <a:pos x="27" y="23"/>
              </a:cxn>
            </a:cxnLst>
            <a:rect l="0" t="0" r="r" b="b"/>
            <a:pathLst>
              <a:path w="28" h="29">
                <a:moveTo>
                  <a:pt x="27" y="23"/>
                </a:moveTo>
                <a:lnTo>
                  <a:pt x="27" y="21"/>
                </a:lnTo>
                <a:lnTo>
                  <a:pt x="25" y="21"/>
                </a:lnTo>
                <a:lnTo>
                  <a:pt x="25" y="19"/>
                </a:lnTo>
                <a:lnTo>
                  <a:pt x="23" y="17"/>
                </a:lnTo>
                <a:lnTo>
                  <a:pt x="21" y="15"/>
                </a:lnTo>
                <a:lnTo>
                  <a:pt x="21" y="13"/>
                </a:lnTo>
                <a:lnTo>
                  <a:pt x="19" y="13"/>
                </a:lnTo>
                <a:lnTo>
                  <a:pt x="19" y="11"/>
                </a:lnTo>
                <a:lnTo>
                  <a:pt x="17" y="11"/>
                </a:lnTo>
                <a:lnTo>
                  <a:pt x="15" y="11"/>
                </a:lnTo>
                <a:lnTo>
                  <a:pt x="15" y="9"/>
                </a:lnTo>
                <a:lnTo>
                  <a:pt x="12" y="6"/>
                </a:lnTo>
                <a:lnTo>
                  <a:pt x="10" y="4"/>
                </a:lnTo>
                <a:lnTo>
                  <a:pt x="10" y="2"/>
                </a:lnTo>
                <a:lnTo>
                  <a:pt x="10" y="0"/>
                </a:lnTo>
                <a:lnTo>
                  <a:pt x="0" y="0"/>
                </a:lnTo>
                <a:lnTo>
                  <a:pt x="0" y="2"/>
                </a:lnTo>
                <a:lnTo>
                  <a:pt x="2" y="4"/>
                </a:lnTo>
                <a:lnTo>
                  <a:pt x="2" y="6"/>
                </a:lnTo>
                <a:lnTo>
                  <a:pt x="2" y="9"/>
                </a:lnTo>
                <a:lnTo>
                  <a:pt x="4" y="9"/>
                </a:lnTo>
                <a:lnTo>
                  <a:pt x="4" y="11"/>
                </a:lnTo>
                <a:lnTo>
                  <a:pt x="6" y="11"/>
                </a:lnTo>
                <a:lnTo>
                  <a:pt x="6" y="13"/>
                </a:lnTo>
                <a:lnTo>
                  <a:pt x="8" y="15"/>
                </a:lnTo>
                <a:lnTo>
                  <a:pt x="10" y="17"/>
                </a:lnTo>
                <a:lnTo>
                  <a:pt x="12" y="19"/>
                </a:lnTo>
                <a:lnTo>
                  <a:pt x="15" y="21"/>
                </a:lnTo>
                <a:lnTo>
                  <a:pt x="17" y="21"/>
                </a:lnTo>
                <a:lnTo>
                  <a:pt x="17" y="23"/>
                </a:lnTo>
                <a:lnTo>
                  <a:pt x="19" y="26"/>
                </a:lnTo>
                <a:lnTo>
                  <a:pt x="19" y="28"/>
                </a:lnTo>
                <a:lnTo>
                  <a:pt x="27" y="23"/>
                </a:lnTo>
              </a:path>
            </a:pathLst>
          </a:custGeom>
          <a:solidFill>
            <a:srgbClr val="000000"/>
          </a:solidFill>
          <a:ln w="9525" cap="rnd">
            <a:noFill/>
            <a:round/>
            <a:headEnd/>
            <a:tailEnd/>
          </a:ln>
          <a:effectLst/>
        </p:spPr>
        <p:txBody>
          <a:bodyPr/>
          <a:lstStyle/>
          <a:p>
            <a:endParaRPr lang="en-US"/>
          </a:p>
        </p:txBody>
      </p:sp>
      <p:sp>
        <p:nvSpPr>
          <p:cNvPr id="39628" name="Freeform 716"/>
          <p:cNvSpPr>
            <a:spLocks/>
          </p:cNvSpPr>
          <p:nvPr/>
        </p:nvSpPr>
        <p:spPr bwMode="auto">
          <a:xfrm>
            <a:off x="2938463" y="2806700"/>
            <a:ext cx="31750" cy="31750"/>
          </a:xfrm>
          <a:custGeom>
            <a:avLst/>
            <a:gdLst/>
            <a:ahLst/>
            <a:cxnLst>
              <a:cxn ang="0">
                <a:pos x="11" y="13"/>
              </a:cxn>
              <a:cxn ang="0">
                <a:pos x="11" y="0"/>
              </a:cxn>
              <a:cxn ang="0">
                <a:pos x="8" y="0"/>
              </a:cxn>
              <a:cxn ang="0">
                <a:pos x="11" y="0"/>
              </a:cxn>
              <a:cxn ang="0">
                <a:pos x="11" y="2"/>
              </a:cxn>
              <a:cxn ang="0">
                <a:pos x="0" y="10"/>
              </a:cxn>
              <a:cxn ang="0">
                <a:pos x="2" y="10"/>
              </a:cxn>
              <a:cxn ang="0">
                <a:pos x="2" y="13"/>
              </a:cxn>
              <a:cxn ang="0">
                <a:pos x="5" y="13"/>
              </a:cxn>
              <a:cxn ang="0">
                <a:pos x="8" y="13"/>
              </a:cxn>
              <a:cxn ang="0">
                <a:pos x="8" y="16"/>
              </a:cxn>
              <a:cxn ang="0">
                <a:pos x="11" y="16"/>
              </a:cxn>
              <a:cxn ang="0">
                <a:pos x="16" y="16"/>
              </a:cxn>
              <a:cxn ang="0">
                <a:pos x="16" y="13"/>
              </a:cxn>
              <a:cxn ang="0">
                <a:pos x="16" y="0"/>
              </a:cxn>
              <a:cxn ang="0">
                <a:pos x="11" y="13"/>
              </a:cxn>
            </a:cxnLst>
            <a:rect l="0" t="0" r="r" b="b"/>
            <a:pathLst>
              <a:path w="17" h="17">
                <a:moveTo>
                  <a:pt x="11" y="13"/>
                </a:moveTo>
                <a:lnTo>
                  <a:pt x="11" y="0"/>
                </a:lnTo>
                <a:lnTo>
                  <a:pt x="8" y="0"/>
                </a:lnTo>
                <a:lnTo>
                  <a:pt x="11" y="0"/>
                </a:lnTo>
                <a:lnTo>
                  <a:pt x="11" y="2"/>
                </a:lnTo>
                <a:lnTo>
                  <a:pt x="0" y="10"/>
                </a:lnTo>
                <a:lnTo>
                  <a:pt x="2" y="10"/>
                </a:lnTo>
                <a:lnTo>
                  <a:pt x="2" y="13"/>
                </a:lnTo>
                <a:lnTo>
                  <a:pt x="5" y="13"/>
                </a:lnTo>
                <a:lnTo>
                  <a:pt x="8" y="13"/>
                </a:lnTo>
                <a:lnTo>
                  <a:pt x="8" y="16"/>
                </a:lnTo>
                <a:lnTo>
                  <a:pt x="11" y="16"/>
                </a:lnTo>
                <a:lnTo>
                  <a:pt x="16" y="16"/>
                </a:lnTo>
                <a:lnTo>
                  <a:pt x="16" y="13"/>
                </a:lnTo>
                <a:lnTo>
                  <a:pt x="16" y="0"/>
                </a:lnTo>
                <a:lnTo>
                  <a:pt x="11" y="13"/>
                </a:lnTo>
              </a:path>
            </a:pathLst>
          </a:custGeom>
          <a:solidFill>
            <a:srgbClr val="000000"/>
          </a:solidFill>
          <a:ln w="9525" cap="rnd">
            <a:noFill/>
            <a:round/>
            <a:headEnd/>
            <a:tailEnd/>
          </a:ln>
          <a:effectLst/>
        </p:spPr>
        <p:txBody>
          <a:bodyPr/>
          <a:lstStyle/>
          <a:p>
            <a:endParaRPr lang="en-US"/>
          </a:p>
        </p:txBody>
      </p:sp>
      <p:sp>
        <p:nvSpPr>
          <p:cNvPr id="39629" name="Freeform 717"/>
          <p:cNvSpPr>
            <a:spLocks/>
          </p:cNvSpPr>
          <p:nvPr/>
        </p:nvSpPr>
        <p:spPr bwMode="auto">
          <a:xfrm>
            <a:off x="2938463" y="2806700"/>
            <a:ext cx="31750" cy="31750"/>
          </a:xfrm>
          <a:custGeom>
            <a:avLst/>
            <a:gdLst/>
            <a:ahLst/>
            <a:cxnLst>
              <a:cxn ang="0">
                <a:pos x="11" y="6"/>
              </a:cxn>
              <a:cxn ang="0">
                <a:pos x="11" y="8"/>
              </a:cxn>
              <a:cxn ang="0">
                <a:pos x="16" y="8"/>
              </a:cxn>
              <a:cxn ang="0">
                <a:pos x="16" y="11"/>
              </a:cxn>
              <a:cxn ang="0">
                <a:pos x="11" y="11"/>
              </a:cxn>
              <a:cxn ang="0">
                <a:pos x="16" y="0"/>
              </a:cxn>
              <a:cxn ang="0">
                <a:pos x="11" y="0"/>
              </a:cxn>
              <a:cxn ang="0">
                <a:pos x="8" y="0"/>
              </a:cxn>
              <a:cxn ang="0">
                <a:pos x="8" y="2"/>
              </a:cxn>
              <a:cxn ang="0">
                <a:pos x="5" y="2"/>
              </a:cxn>
              <a:cxn ang="0">
                <a:pos x="2" y="2"/>
              </a:cxn>
              <a:cxn ang="0">
                <a:pos x="2" y="6"/>
              </a:cxn>
              <a:cxn ang="0">
                <a:pos x="2" y="8"/>
              </a:cxn>
              <a:cxn ang="0">
                <a:pos x="0" y="8"/>
              </a:cxn>
              <a:cxn ang="0">
                <a:pos x="0" y="11"/>
              </a:cxn>
              <a:cxn ang="0">
                <a:pos x="2" y="11"/>
              </a:cxn>
              <a:cxn ang="0">
                <a:pos x="2" y="13"/>
              </a:cxn>
              <a:cxn ang="0">
                <a:pos x="5" y="16"/>
              </a:cxn>
              <a:cxn ang="0">
                <a:pos x="11" y="6"/>
              </a:cxn>
            </a:cxnLst>
            <a:rect l="0" t="0" r="r" b="b"/>
            <a:pathLst>
              <a:path w="17" h="17">
                <a:moveTo>
                  <a:pt x="11" y="6"/>
                </a:moveTo>
                <a:lnTo>
                  <a:pt x="11" y="8"/>
                </a:lnTo>
                <a:lnTo>
                  <a:pt x="16" y="8"/>
                </a:lnTo>
                <a:lnTo>
                  <a:pt x="16" y="11"/>
                </a:lnTo>
                <a:lnTo>
                  <a:pt x="11" y="11"/>
                </a:lnTo>
                <a:lnTo>
                  <a:pt x="16" y="0"/>
                </a:lnTo>
                <a:lnTo>
                  <a:pt x="11" y="0"/>
                </a:lnTo>
                <a:lnTo>
                  <a:pt x="8" y="0"/>
                </a:lnTo>
                <a:lnTo>
                  <a:pt x="8" y="2"/>
                </a:lnTo>
                <a:lnTo>
                  <a:pt x="5" y="2"/>
                </a:lnTo>
                <a:lnTo>
                  <a:pt x="2" y="2"/>
                </a:lnTo>
                <a:lnTo>
                  <a:pt x="2" y="6"/>
                </a:lnTo>
                <a:lnTo>
                  <a:pt x="2" y="8"/>
                </a:lnTo>
                <a:lnTo>
                  <a:pt x="0" y="8"/>
                </a:lnTo>
                <a:lnTo>
                  <a:pt x="0" y="11"/>
                </a:lnTo>
                <a:lnTo>
                  <a:pt x="2" y="11"/>
                </a:lnTo>
                <a:lnTo>
                  <a:pt x="2" y="13"/>
                </a:lnTo>
                <a:lnTo>
                  <a:pt x="5" y="16"/>
                </a:lnTo>
                <a:lnTo>
                  <a:pt x="11" y="6"/>
                </a:lnTo>
              </a:path>
            </a:pathLst>
          </a:custGeom>
          <a:solidFill>
            <a:srgbClr val="000000"/>
          </a:solidFill>
          <a:ln w="9525" cap="rnd">
            <a:noFill/>
            <a:round/>
            <a:headEnd/>
            <a:tailEnd/>
          </a:ln>
          <a:effectLst/>
        </p:spPr>
        <p:txBody>
          <a:bodyPr/>
          <a:lstStyle/>
          <a:p>
            <a:endParaRPr lang="en-US"/>
          </a:p>
        </p:txBody>
      </p:sp>
      <p:sp>
        <p:nvSpPr>
          <p:cNvPr id="39630" name="Freeform 718"/>
          <p:cNvSpPr>
            <a:spLocks/>
          </p:cNvSpPr>
          <p:nvPr/>
        </p:nvSpPr>
        <p:spPr bwMode="auto">
          <a:xfrm>
            <a:off x="2946400" y="2809875"/>
            <a:ext cx="33338" cy="31750"/>
          </a:xfrm>
          <a:custGeom>
            <a:avLst/>
            <a:gdLst/>
            <a:ahLst/>
            <a:cxnLst>
              <a:cxn ang="0">
                <a:pos x="11" y="0"/>
              </a:cxn>
              <a:cxn ang="0">
                <a:pos x="11" y="4"/>
              </a:cxn>
              <a:cxn ang="0">
                <a:pos x="9" y="4"/>
              </a:cxn>
              <a:cxn ang="0">
                <a:pos x="7" y="4"/>
              </a:cxn>
              <a:cxn ang="0">
                <a:pos x="4" y="4"/>
              </a:cxn>
              <a:cxn ang="0">
                <a:pos x="0" y="16"/>
              </a:cxn>
              <a:cxn ang="0">
                <a:pos x="2" y="16"/>
              </a:cxn>
              <a:cxn ang="0">
                <a:pos x="4" y="16"/>
              </a:cxn>
              <a:cxn ang="0">
                <a:pos x="7" y="16"/>
              </a:cxn>
              <a:cxn ang="0">
                <a:pos x="9" y="16"/>
              </a:cxn>
              <a:cxn ang="0">
                <a:pos x="11" y="16"/>
              </a:cxn>
              <a:cxn ang="0">
                <a:pos x="13" y="16"/>
              </a:cxn>
              <a:cxn ang="0">
                <a:pos x="13" y="13"/>
              </a:cxn>
              <a:cxn ang="0">
                <a:pos x="15" y="13"/>
              </a:cxn>
              <a:cxn ang="0">
                <a:pos x="17" y="13"/>
              </a:cxn>
              <a:cxn ang="0">
                <a:pos x="17" y="10"/>
              </a:cxn>
              <a:cxn ang="0">
                <a:pos x="11" y="0"/>
              </a:cxn>
            </a:cxnLst>
            <a:rect l="0" t="0" r="r" b="b"/>
            <a:pathLst>
              <a:path w="18" h="17">
                <a:moveTo>
                  <a:pt x="11" y="0"/>
                </a:moveTo>
                <a:lnTo>
                  <a:pt x="11" y="4"/>
                </a:lnTo>
                <a:lnTo>
                  <a:pt x="9" y="4"/>
                </a:lnTo>
                <a:lnTo>
                  <a:pt x="7" y="4"/>
                </a:lnTo>
                <a:lnTo>
                  <a:pt x="4" y="4"/>
                </a:lnTo>
                <a:lnTo>
                  <a:pt x="0" y="16"/>
                </a:lnTo>
                <a:lnTo>
                  <a:pt x="2" y="16"/>
                </a:lnTo>
                <a:lnTo>
                  <a:pt x="4" y="16"/>
                </a:lnTo>
                <a:lnTo>
                  <a:pt x="7" y="16"/>
                </a:lnTo>
                <a:lnTo>
                  <a:pt x="9" y="16"/>
                </a:lnTo>
                <a:lnTo>
                  <a:pt x="11" y="16"/>
                </a:lnTo>
                <a:lnTo>
                  <a:pt x="13" y="16"/>
                </a:lnTo>
                <a:lnTo>
                  <a:pt x="13" y="13"/>
                </a:lnTo>
                <a:lnTo>
                  <a:pt x="15" y="13"/>
                </a:lnTo>
                <a:lnTo>
                  <a:pt x="17" y="13"/>
                </a:lnTo>
                <a:lnTo>
                  <a:pt x="17" y="10"/>
                </a:lnTo>
                <a:lnTo>
                  <a:pt x="11" y="0"/>
                </a:lnTo>
              </a:path>
            </a:pathLst>
          </a:custGeom>
          <a:solidFill>
            <a:srgbClr val="000000"/>
          </a:solidFill>
          <a:ln w="9525" cap="rnd">
            <a:noFill/>
            <a:round/>
            <a:headEnd/>
            <a:tailEnd/>
          </a:ln>
          <a:effectLst/>
        </p:spPr>
        <p:txBody>
          <a:bodyPr/>
          <a:lstStyle/>
          <a:p>
            <a:endParaRPr lang="en-US"/>
          </a:p>
        </p:txBody>
      </p:sp>
      <p:sp>
        <p:nvSpPr>
          <p:cNvPr id="39631" name="Freeform 719"/>
          <p:cNvSpPr>
            <a:spLocks/>
          </p:cNvSpPr>
          <p:nvPr/>
        </p:nvSpPr>
        <p:spPr bwMode="auto">
          <a:xfrm>
            <a:off x="2967038" y="2776538"/>
            <a:ext cx="31750" cy="47625"/>
          </a:xfrm>
          <a:custGeom>
            <a:avLst/>
            <a:gdLst/>
            <a:ahLst/>
            <a:cxnLst>
              <a:cxn ang="0">
                <a:pos x="4" y="0"/>
              </a:cxn>
              <a:cxn ang="0">
                <a:pos x="4" y="2"/>
              </a:cxn>
              <a:cxn ang="0">
                <a:pos x="4" y="5"/>
              </a:cxn>
              <a:cxn ang="0">
                <a:pos x="4" y="7"/>
              </a:cxn>
              <a:cxn ang="0">
                <a:pos x="4" y="9"/>
              </a:cxn>
              <a:cxn ang="0">
                <a:pos x="4" y="11"/>
              </a:cxn>
              <a:cxn ang="0">
                <a:pos x="4" y="13"/>
              </a:cxn>
              <a:cxn ang="0">
                <a:pos x="4" y="15"/>
              </a:cxn>
              <a:cxn ang="0">
                <a:pos x="2" y="15"/>
              </a:cxn>
              <a:cxn ang="0">
                <a:pos x="2" y="17"/>
              </a:cxn>
              <a:cxn ang="0">
                <a:pos x="2" y="19"/>
              </a:cxn>
              <a:cxn ang="0">
                <a:pos x="0" y="19"/>
              </a:cxn>
              <a:cxn ang="0">
                <a:pos x="7" y="26"/>
              </a:cxn>
              <a:cxn ang="0">
                <a:pos x="9" y="26"/>
              </a:cxn>
              <a:cxn ang="0">
                <a:pos x="9" y="24"/>
              </a:cxn>
              <a:cxn ang="0">
                <a:pos x="12" y="22"/>
              </a:cxn>
              <a:cxn ang="0">
                <a:pos x="12" y="19"/>
              </a:cxn>
              <a:cxn ang="0">
                <a:pos x="16" y="17"/>
              </a:cxn>
              <a:cxn ang="0">
                <a:pos x="16" y="15"/>
              </a:cxn>
              <a:cxn ang="0">
                <a:pos x="16" y="13"/>
              </a:cxn>
              <a:cxn ang="0">
                <a:pos x="16" y="11"/>
              </a:cxn>
              <a:cxn ang="0">
                <a:pos x="16" y="9"/>
              </a:cxn>
              <a:cxn ang="0">
                <a:pos x="16" y="7"/>
              </a:cxn>
              <a:cxn ang="0">
                <a:pos x="16" y="5"/>
              </a:cxn>
              <a:cxn ang="0">
                <a:pos x="16" y="2"/>
              </a:cxn>
              <a:cxn ang="0">
                <a:pos x="16" y="0"/>
              </a:cxn>
              <a:cxn ang="0">
                <a:pos x="4" y="0"/>
              </a:cxn>
            </a:cxnLst>
            <a:rect l="0" t="0" r="r" b="b"/>
            <a:pathLst>
              <a:path w="17" h="27">
                <a:moveTo>
                  <a:pt x="4" y="0"/>
                </a:moveTo>
                <a:lnTo>
                  <a:pt x="4" y="2"/>
                </a:lnTo>
                <a:lnTo>
                  <a:pt x="4" y="5"/>
                </a:lnTo>
                <a:lnTo>
                  <a:pt x="4" y="7"/>
                </a:lnTo>
                <a:lnTo>
                  <a:pt x="4" y="9"/>
                </a:lnTo>
                <a:lnTo>
                  <a:pt x="4" y="11"/>
                </a:lnTo>
                <a:lnTo>
                  <a:pt x="4" y="13"/>
                </a:lnTo>
                <a:lnTo>
                  <a:pt x="4" y="15"/>
                </a:lnTo>
                <a:lnTo>
                  <a:pt x="2" y="15"/>
                </a:lnTo>
                <a:lnTo>
                  <a:pt x="2" y="17"/>
                </a:lnTo>
                <a:lnTo>
                  <a:pt x="2" y="19"/>
                </a:lnTo>
                <a:lnTo>
                  <a:pt x="0" y="19"/>
                </a:lnTo>
                <a:lnTo>
                  <a:pt x="7" y="26"/>
                </a:lnTo>
                <a:lnTo>
                  <a:pt x="9" y="26"/>
                </a:lnTo>
                <a:lnTo>
                  <a:pt x="9" y="24"/>
                </a:lnTo>
                <a:lnTo>
                  <a:pt x="12" y="22"/>
                </a:lnTo>
                <a:lnTo>
                  <a:pt x="12" y="19"/>
                </a:lnTo>
                <a:lnTo>
                  <a:pt x="16" y="17"/>
                </a:lnTo>
                <a:lnTo>
                  <a:pt x="16" y="15"/>
                </a:lnTo>
                <a:lnTo>
                  <a:pt x="16" y="13"/>
                </a:lnTo>
                <a:lnTo>
                  <a:pt x="16" y="11"/>
                </a:lnTo>
                <a:lnTo>
                  <a:pt x="16" y="9"/>
                </a:lnTo>
                <a:lnTo>
                  <a:pt x="16" y="7"/>
                </a:lnTo>
                <a:lnTo>
                  <a:pt x="16" y="5"/>
                </a:lnTo>
                <a:lnTo>
                  <a:pt x="16" y="2"/>
                </a:lnTo>
                <a:lnTo>
                  <a:pt x="16" y="0"/>
                </a:lnTo>
                <a:lnTo>
                  <a:pt x="4" y="0"/>
                </a:lnTo>
              </a:path>
            </a:pathLst>
          </a:custGeom>
          <a:solidFill>
            <a:srgbClr val="000000"/>
          </a:solidFill>
          <a:ln w="9525" cap="rnd">
            <a:noFill/>
            <a:round/>
            <a:headEnd/>
            <a:tailEnd/>
          </a:ln>
          <a:effectLst/>
        </p:spPr>
        <p:txBody>
          <a:bodyPr/>
          <a:lstStyle/>
          <a:p>
            <a:endParaRPr lang="en-US"/>
          </a:p>
        </p:txBody>
      </p:sp>
      <p:sp>
        <p:nvSpPr>
          <p:cNvPr id="39632" name="Freeform 720"/>
          <p:cNvSpPr>
            <a:spLocks/>
          </p:cNvSpPr>
          <p:nvPr/>
        </p:nvSpPr>
        <p:spPr bwMode="auto">
          <a:xfrm>
            <a:off x="2949575" y="2722563"/>
            <a:ext cx="42863" cy="55562"/>
          </a:xfrm>
          <a:custGeom>
            <a:avLst/>
            <a:gdLst/>
            <a:ahLst/>
            <a:cxnLst>
              <a:cxn ang="0">
                <a:pos x="0" y="6"/>
              </a:cxn>
              <a:cxn ang="0">
                <a:pos x="0" y="8"/>
              </a:cxn>
              <a:cxn ang="0">
                <a:pos x="2" y="8"/>
              </a:cxn>
              <a:cxn ang="0">
                <a:pos x="2" y="10"/>
              </a:cxn>
              <a:cxn ang="0">
                <a:pos x="5" y="12"/>
              </a:cxn>
              <a:cxn ang="0">
                <a:pos x="7" y="14"/>
              </a:cxn>
              <a:cxn ang="0">
                <a:pos x="7" y="17"/>
              </a:cxn>
              <a:cxn ang="0">
                <a:pos x="9" y="19"/>
              </a:cxn>
              <a:cxn ang="0">
                <a:pos x="9" y="21"/>
              </a:cxn>
              <a:cxn ang="0">
                <a:pos x="11" y="21"/>
              </a:cxn>
              <a:cxn ang="0">
                <a:pos x="11" y="23"/>
              </a:cxn>
              <a:cxn ang="0">
                <a:pos x="11" y="25"/>
              </a:cxn>
              <a:cxn ang="0">
                <a:pos x="13" y="27"/>
              </a:cxn>
              <a:cxn ang="0">
                <a:pos x="13" y="29"/>
              </a:cxn>
              <a:cxn ang="0">
                <a:pos x="22" y="29"/>
              </a:cxn>
              <a:cxn ang="0">
                <a:pos x="22" y="27"/>
              </a:cxn>
              <a:cxn ang="0">
                <a:pos x="22" y="25"/>
              </a:cxn>
              <a:cxn ang="0">
                <a:pos x="19" y="23"/>
              </a:cxn>
              <a:cxn ang="0">
                <a:pos x="19" y="21"/>
              </a:cxn>
              <a:cxn ang="0">
                <a:pos x="19" y="19"/>
              </a:cxn>
              <a:cxn ang="0">
                <a:pos x="17" y="17"/>
              </a:cxn>
              <a:cxn ang="0">
                <a:pos x="17" y="14"/>
              </a:cxn>
              <a:cxn ang="0">
                <a:pos x="15" y="12"/>
              </a:cxn>
              <a:cxn ang="0">
                <a:pos x="15" y="10"/>
              </a:cxn>
              <a:cxn ang="0">
                <a:pos x="13" y="10"/>
              </a:cxn>
              <a:cxn ang="0">
                <a:pos x="13" y="8"/>
              </a:cxn>
              <a:cxn ang="0">
                <a:pos x="11" y="8"/>
              </a:cxn>
              <a:cxn ang="0">
                <a:pos x="11" y="6"/>
              </a:cxn>
              <a:cxn ang="0">
                <a:pos x="11" y="4"/>
              </a:cxn>
              <a:cxn ang="0">
                <a:pos x="9" y="4"/>
              </a:cxn>
              <a:cxn ang="0">
                <a:pos x="9" y="2"/>
              </a:cxn>
              <a:cxn ang="0">
                <a:pos x="7" y="0"/>
              </a:cxn>
              <a:cxn ang="0">
                <a:pos x="7" y="2"/>
              </a:cxn>
              <a:cxn ang="0">
                <a:pos x="0" y="6"/>
              </a:cxn>
            </a:cxnLst>
            <a:rect l="0" t="0" r="r" b="b"/>
            <a:pathLst>
              <a:path w="23" h="30">
                <a:moveTo>
                  <a:pt x="0" y="6"/>
                </a:moveTo>
                <a:lnTo>
                  <a:pt x="0" y="8"/>
                </a:lnTo>
                <a:lnTo>
                  <a:pt x="2" y="8"/>
                </a:lnTo>
                <a:lnTo>
                  <a:pt x="2" y="10"/>
                </a:lnTo>
                <a:lnTo>
                  <a:pt x="5" y="12"/>
                </a:lnTo>
                <a:lnTo>
                  <a:pt x="7" y="14"/>
                </a:lnTo>
                <a:lnTo>
                  <a:pt x="7" y="17"/>
                </a:lnTo>
                <a:lnTo>
                  <a:pt x="9" y="19"/>
                </a:lnTo>
                <a:lnTo>
                  <a:pt x="9" y="21"/>
                </a:lnTo>
                <a:lnTo>
                  <a:pt x="11" y="21"/>
                </a:lnTo>
                <a:lnTo>
                  <a:pt x="11" y="23"/>
                </a:lnTo>
                <a:lnTo>
                  <a:pt x="11" y="25"/>
                </a:lnTo>
                <a:lnTo>
                  <a:pt x="13" y="27"/>
                </a:lnTo>
                <a:lnTo>
                  <a:pt x="13" y="29"/>
                </a:lnTo>
                <a:lnTo>
                  <a:pt x="22" y="29"/>
                </a:lnTo>
                <a:lnTo>
                  <a:pt x="22" y="27"/>
                </a:lnTo>
                <a:lnTo>
                  <a:pt x="22" y="25"/>
                </a:lnTo>
                <a:lnTo>
                  <a:pt x="19" y="23"/>
                </a:lnTo>
                <a:lnTo>
                  <a:pt x="19" y="21"/>
                </a:lnTo>
                <a:lnTo>
                  <a:pt x="19" y="19"/>
                </a:lnTo>
                <a:lnTo>
                  <a:pt x="17" y="17"/>
                </a:lnTo>
                <a:lnTo>
                  <a:pt x="17" y="14"/>
                </a:lnTo>
                <a:lnTo>
                  <a:pt x="15" y="12"/>
                </a:lnTo>
                <a:lnTo>
                  <a:pt x="15" y="10"/>
                </a:lnTo>
                <a:lnTo>
                  <a:pt x="13" y="10"/>
                </a:lnTo>
                <a:lnTo>
                  <a:pt x="13" y="8"/>
                </a:lnTo>
                <a:lnTo>
                  <a:pt x="11" y="8"/>
                </a:lnTo>
                <a:lnTo>
                  <a:pt x="11" y="6"/>
                </a:lnTo>
                <a:lnTo>
                  <a:pt x="11" y="4"/>
                </a:lnTo>
                <a:lnTo>
                  <a:pt x="9" y="4"/>
                </a:lnTo>
                <a:lnTo>
                  <a:pt x="9" y="2"/>
                </a:lnTo>
                <a:lnTo>
                  <a:pt x="7" y="0"/>
                </a:lnTo>
                <a:lnTo>
                  <a:pt x="7" y="2"/>
                </a:lnTo>
                <a:lnTo>
                  <a:pt x="0" y="6"/>
                </a:lnTo>
              </a:path>
            </a:pathLst>
          </a:custGeom>
          <a:solidFill>
            <a:srgbClr val="000000"/>
          </a:solidFill>
          <a:ln w="9525" cap="rnd">
            <a:noFill/>
            <a:round/>
            <a:headEnd/>
            <a:tailEnd/>
          </a:ln>
          <a:effectLst/>
        </p:spPr>
        <p:txBody>
          <a:bodyPr/>
          <a:lstStyle/>
          <a:p>
            <a:endParaRPr lang="en-US"/>
          </a:p>
        </p:txBody>
      </p:sp>
      <p:sp>
        <p:nvSpPr>
          <p:cNvPr id="39633" name="Freeform 721"/>
          <p:cNvSpPr>
            <a:spLocks/>
          </p:cNvSpPr>
          <p:nvPr/>
        </p:nvSpPr>
        <p:spPr bwMode="auto">
          <a:xfrm>
            <a:off x="2946400" y="2703513"/>
            <a:ext cx="31750" cy="31750"/>
          </a:xfrm>
          <a:custGeom>
            <a:avLst/>
            <a:gdLst/>
            <a:ahLst/>
            <a:cxnLst>
              <a:cxn ang="0">
                <a:pos x="0" y="4"/>
              </a:cxn>
              <a:cxn ang="0">
                <a:pos x="0" y="6"/>
              </a:cxn>
              <a:cxn ang="0">
                <a:pos x="0" y="8"/>
              </a:cxn>
              <a:cxn ang="0">
                <a:pos x="0" y="11"/>
              </a:cxn>
              <a:cxn ang="0">
                <a:pos x="0" y="13"/>
              </a:cxn>
              <a:cxn ang="0">
                <a:pos x="0" y="15"/>
              </a:cxn>
              <a:cxn ang="0">
                <a:pos x="2" y="15"/>
              </a:cxn>
              <a:cxn ang="0">
                <a:pos x="2" y="17"/>
              </a:cxn>
              <a:cxn ang="0">
                <a:pos x="13" y="13"/>
              </a:cxn>
              <a:cxn ang="0">
                <a:pos x="13" y="11"/>
              </a:cxn>
              <a:cxn ang="0">
                <a:pos x="13" y="8"/>
              </a:cxn>
              <a:cxn ang="0">
                <a:pos x="16" y="6"/>
              </a:cxn>
              <a:cxn ang="0">
                <a:pos x="16" y="4"/>
              </a:cxn>
              <a:cxn ang="0">
                <a:pos x="13" y="4"/>
              </a:cxn>
              <a:cxn ang="0">
                <a:pos x="13" y="2"/>
              </a:cxn>
              <a:cxn ang="0">
                <a:pos x="13" y="0"/>
              </a:cxn>
              <a:cxn ang="0">
                <a:pos x="0" y="4"/>
              </a:cxn>
            </a:cxnLst>
            <a:rect l="0" t="0" r="r" b="b"/>
            <a:pathLst>
              <a:path w="17" h="18">
                <a:moveTo>
                  <a:pt x="0" y="4"/>
                </a:moveTo>
                <a:lnTo>
                  <a:pt x="0" y="6"/>
                </a:lnTo>
                <a:lnTo>
                  <a:pt x="0" y="8"/>
                </a:lnTo>
                <a:lnTo>
                  <a:pt x="0" y="11"/>
                </a:lnTo>
                <a:lnTo>
                  <a:pt x="0" y="13"/>
                </a:lnTo>
                <a:lnTo>
                  <a:pt x="0" y="15"/>
                </a:lnTo>
                <a:lnTo>
                  <a:pt x="2" y="15"/>
                </a:lnTo>
                <a:lnTo>
                  <a:pt x="2" y="17"/>
                </a:lnTo>
                <a:lnTo>
                  <a:pt x="13" y="13"/>
                </a:lnTo>
                <a:lnTo>
                  <a:pt x="13" y="11"/>
                </a:lnTo>
                <a:lnTo>
                  <a:pt x="13" y="8"/>
                </a:lnTo>
                <a:lnTo>
                  <a:pt x="16" y="6"/>
                </a:lnTo>
                <a:lnTo>
                  <a:pt x="16" y="4"/>
                </a:lnTo>
                <a:lnTo>
                  <a:pt x="13" y="4"/>
                </a:lnTo>
                <a:lnTo>
                  <a:pt x="13" y="2"/>
                </a:lnTo>
                <a:lnTo>
                  <a:pt x="13" y="0"/>
                </a:lnTo>
                <a:lnTo>
                  <a:pt x="0" y="4"/>
                </a:lnTo>
              </a:path>
            </a:pathLst>
          </a:custGeom>
          <a:solidFill>
            <a:srgbClr val="000000"/>
          </a:solidFill>
          <a:ln w="9525" cap="rnd">
            <a:noFill/>
            <a:round/>
            <a:headEnd/>
            <a:tailEnd/>
          </a:ln>
          <a:effectLst/>
        </p:spPr>
        <p:txBody>
          <a:bodyPr/>
          <a:lstStyle/>
          <a:p>
            <a:endParaRPr lang="en-US"/>
          </a:p>
        </p:txBody>
      </p:sp>
      <p:sp>
        <p:nvSpPr>
          <p:cNvPr id="39634" name="Freeform 722"/>
          <p:cNvSpPr>
            <a:spLocks/>
          </p:cNvSpPr>
          <p:nvPr/>
        </p:nvSpPr>
        <p:spPr bwMode="auto">
          <a:xfrm>
            <a:off x="2932113" y="2676525"/>
            <a:ext cx="33337" cy="36513"/>
          </a:xfrm>
          <a:custGeom>
            <a:avLst/>
            <a:gdLst/>
            <a:ahLst/>
            <a:cxnLst>
              <a:cxn ang="0">
                <a:pos x="0" y="6"/>
              </a:cxn>
              <a:cxn ang="0">
                <a:pos x="0" y="9"/>
              </a:cxn>
              <a:cxn ang="0">
                <a:pos x="2" y="9"/>
              </a:cxn>
              <a:cxn ang="0">
                <a:pos x="2" y="11"/>
              </a:cxn>
              <a:cxn ang="0">
                <a:pos x="4" y="11"/>
              </a:cxn>
              <a:cxn ang="0">
                <a:pos x="4" y="13"/>
              </a:cxn>
              <a:cxn ang="0">
                <a:pos x="6" y="13"/>
              </a:cxn>
              <a:cxn ang="0">
                <a:pos x="6" y="15"/>
              </a:cxn>
              <a:cxn ang="0">
                <a:pos x="6" y="17"/>
              </a:cxn>
              <a:cxn ang="0">
                <a:pos x="8" y="17"/>
              </a:cxn>
              <a:cxn ang="0">
                <a:pos x="8" y="19"/>
              </a:cxn>
              <a:cxn ang="0">
                <a:pos x="17" y="15"/>
              </a:cxn>
              <a:cxn ang="0">
                <a:pos x="15" y="13"/>
              </a:cxn>
              <a:cxn ang="0">
                <a:pos x="15" y="11"/>
              </a:cxn>
              <a:cxn ang="0">
                <a:pos x="12" y="9"/>
              </a:cxn>
              <a:cxn ang="0">
                <a:pos x="12" y="6"/>
              </a:cxn>
              <a:cxn ang="0">
                <a:pos x="10" y="6"/>
              </a:cxn>
              <a:cxn ang="0">
                <a:pos x="10" y="4"/>
              </a:cxn>
              <a:cxn ang="0">
                <a:pos x="8" y="4"/>
              </a:cxn>
              <a:cxn ang="0">
                <a:pos x="8" y="2"/>
              </a:cxn>
              <a:cxn ang="0">
                <a:pos x="6" y="2"/>
              </a:cxn>
              <a:cxn ang="0">
                <a:pos x="6" y="0"/>
              </a:cxn>
              <a:cxn ang="0">
                <a:pos x="4" y="0"/>
              </a:cxn>
              <a:cxn ang="0">
                <a:pos x="6" y="0"/>
              </a:cxn>
              <a:cxn ang="0">
                <a:pos x="0" y="6"/>
              </a:cxn>
            </a:cxnLst>
            <a:rect l="0" t="0" r="r" b="b"/>
            <a:pathLst>
              <a:path w="18" h="20">
                <a:moveTo>
                  <a:pt x="0" y="6"/>
                </a:moveTo>
                <a:lnTo>
                  <a:pt x="0" y="9"/>
                </a:lnTo>
                <a:lnTo>
                  <a:pt x="2" y="9"/>
                </a:lnTo>
                <a:lnTo>
                  <a:pt x="2" y="11"/>
                </a:lnTo>
                <a:lnTo>
                  <a:pt x="4" y="11"/>
                </a:lnTo>
                <a:lnTo>
                  <a:pt x="4" y="13"/>
                </a:lnTo>
                <a:lnTo>
                  <a:pt x="6" y="13"/>
                </a:lnTo>
                <a:lnTo>
                  <a:pt x="6" y="15"/>
                </a:lnTo>
                <a:lnTo>
                  <a:pt x="6" y="17"/>
                </a:lnTo>
                <a:lnTo>
                  <a:pt x="8" y="17"/>
                </a:lnTo>
                <a:lnTo>
                  <a:pt x="8" y="19"/>
                </a:lnTo>
                <a:lnTo>
                  <a:pt x="17" y="15"/>
                </a:lnTo>
                <a:lnTo>
                  <a:pt x="15" y="13"/>
                </a:lnTo>
                <a:lnTo>
                  <a:pt x="15" y="11"/>
                </a:lnTo>
                <a:lnTo>
                  <a:pt x="12" y="9"/>
                </a:lnTo>
                <a:lnTo>
                  <a:pt x="12" y="6"/>
                </a:lnTo>
                <a:lnTo>
                  <a:pt x="10" y="6"/>
                </a:lnTo>
                <a:lnTo>
                  <a:pt x="10" y="4"/>
                </a:lnTo>
                <a:lnTo>
                  <a:pt x="8" y="4"/>
                </a:lnTo>
                <a:lnTo>
                  <a:pt x="8" y="2"/>
                </a:lnTo>
                <a:lnTo>
                  <a:pt x="6" y="2"/>
                </a:lnTo>
                <a:lnTo>
                  <a:pt x="6" y="0"/>
                </a:lnTo>
                <a:lnTo>
                  <a:pt x="4" y="0"/>
                </a:lnTo>
                <a:lnTo>
                  <a:pt x="6" y="0"/>
                </a:lnTo>
                <a:lnTo>
                  <a:pt x="0" y="6"/>
                </a:lnTo>
              </a:path>
            </a:pathLst>
          </a:custGeom>
          <a:solidFill>
            <a:srgbClr val="000000"/>
          </a:solidFill>
          <a:ln w="9525" cap="rnd">
            <a:noFill/>
            <a:round/>
            <a:headEnd/>
            <a:tailEnd/>
          </a:ln>
          <a:effectLst/>
        </p:spPr>
        <p:txBody>
          <a:bodyPr/>
          <a:lstStyle/>
          <a:p>
            <a:endParaRPr lang="en-US"/>
          </a:p>
        </p:txBody>
      </p:sp>
      <p:sp>
        <p:nvSpPr>
          <p:cNvPr id="39635" name="Freeform 723"/>
          <p:cNvSpPr>
            <a:spLocks/>
          </p:cNvSpPr>
          <p:nvPr/>
        </p:nvSpPr>
        <p:spPr bwMode="auto">
          <a:xfrm>
            <a:off x="2917825" y="2652713"/>
            <a:ext cx="31750" cy="36512"/>
          </a:xfrm>
          <a:custGeom>
            <a:avLst/>
            <a:gdLst/>
            <a:ahLst/>
            <a:cxnLst>
              <a:cxn ang="0">
                <a:pos x="0" y="7"/>
              </a:cxn>
              <a:cxn ang="0">
                <a:pos x="2" y="7"/>
              </a:cxn>
              <a:cxn ang="0">
                <a:pos x="2" y="9"/>
              </a:cxn>
              <a:cxn ang="0">
                <a:pos x="2" y="11"/>
              </a:cxn>
              <a:cxn ang="0">
                <a:pos x="2" y="13"/>
              </a:cxn>
              <a:cxn ang="0">
                <a:pos x="2" y="15"/>
              </a:cxn>
              <a:cxn ang="0">
                <a:pos x="4" y="17"/>
              </a:cxn>
              <a:cxn ang="0">
                <a:pos x="4" y="19"/>
              </a:cxn>
              <a:cxn ang="0">
                <a:pos x="8" y="19"/>
              </a:cxn>
              <a:cxn ang="0">
                <a:pos x="16" y="13"/>
              </a:cxn>
              <a:cxn ang="0">
                <a:pos x="13" y="13"/>
              </a:cxn>
              <a:cxn ang="0">
                <a:pos x="13" y="11"/>
              </a:cxn>
              <a:cxn ang="0">
                <a:pos x="13" y="9"/>
              </a:cxn>
              <a:cxn ang="0">
                <a:pos x="13" y="7"/>
              </a:cxn>
              <a:cxn ang="0">
                <a:pos x="13" y="5"/>
              </a:cxn>
              <a:cxn ang="0">
                <a:pos x="11" y="2"/>
              </a:cxn>
              <a:cxn ang="0">
                <a:pos x="11" y="0"/>
              </a:cxn>
              <a:cxn ang="0">
                <a:pos x="8" y="0"/>
              </a:cxn>
              <a:cxn ang="0">
                <a:pos x="0" y="7"/>
              </a:cxn>
            </a:cxnLst>
            <a:rect l="0" t="0" r="r" b="b"/>
            <a:pathLst>
              <a:path w="17" h="20">
                <a:moveTo>
                  <a:pt x="0" y="7"/>
                </a:moveTo>
                <a:lnTo>
                  <a:pt x="2" y="7"/>
                </a:lnTo>
                <a:lnTo>
                  <a:pt x="2" y="9"/>
                </a:lnTo>
                <a:lnTo>
                  <a:pt x="2" y="11"/>
                </a:lnTo>
                <a:lnTo>
                  <a:pt x="2" y="13"/>
                </a:lnTo>
                <a:lnTo>
                  <a:pt x="2" y="15"/>
                </a:lnTo>
                <a:lnTo>
                  <a:pt x="4" y="17"/>
                </a:lnTo>
                <a:lnTo>
                  <a:pt x="4" y="19"/>
                </a:lnTo>
                <a:lnTo>
                  <a:pt x="8" y="19"/>
                </a:lnTo>
                <a:lnTo>
                  <a:pt x="16" y="13"/>
                </a:lnTo>
                <a:lnTo>
                  <a:pt x="13" y="13"/>
                </a:lnTo>
                <a:lnTo>
                  <a:pt x="13" y="11"/>
                </a:lnTo>
                <a:lnTo>
                  <a:pt x="13" y="9"/>
                </a:lnTo>
                <a:lnTo>
                  <a:pt x="13" y="7"/>
                </a:lnTo>
                <a:lnTo>
                  <a:pt x="13" y="5"/>
                </a:lnTo>
                <a:lnTo>
                  <a:pt x="11" y="2"/>
                </a:lnTo>
                <a:lnTo>
                  <a:pt x="11" y="0"/>
                </a:lnTo>
                <a:lnTo>
                  <a:pt x="8" y="0"/>
                </a:lnTo>
                <a:lnTo>
                  <a:pt x="0" y="7"/>
                </a:lnTo>
              </a:path>
            </a:pathLst>
          </a:custGeom>
          <a:solidFill>
            <a:srgbClr val="000000"/>
          </a:solidFill>
          <a:ln w="9525" cap="rnd">
            <a:noFill/>
            <a:round/>
            <a:headEnd/>
            <a:tailEnd/>
          </a:ln>
          <a:effectLst/>
        </p:spPr>
        <p:txBody>
          <a:bodyPr/>
          <a:lstStyle/>
          <a:p>
            <a:endParaRPr lang="en-US"/>
          </a:p>
        </p:txBody>
      </p:sp>
      <p:sp>
        <p:nvSpPr>
          <p:cNvPr id="39636" name="Freeform 724"/>
          <p:cNvSpPr>
            <a:spLocks/>
          </p:cNvSpPr>
          <p:nvPr/>
        </p:nvSpPr>
        <p:spPr bwMode="auto">
          <a:xfrm>
            <a:off x="2911475" y="2649538"/>
            <a:ext cx="31750" cy="30162"/>
          </a:xfrm>
          <a:custGeom>
            <a:avLst/>
            <a:gdLst/>
            <a:ahLst/>
            <a:cxnLst>
              <a:cxn ang="0">
                <a:pos x="0" y="3"/>
              </a:cxn>
              <a:cxn ang="0">
                <a:pos x="2" y="7"/>
              </a:cxn>
              <a:cxn ang="0">
                <a:pos x="2" y="12"/>
              </a:cxn>
              <a:cxn ang="0">
                <a:pos x="5" y="12"/>
              </a:cxn>
              <a:cxn ang="0">
                <a:pos x="5" y="16"/>
              </a:cxn>
              <a:cxn ang="0">
                <a:pos x="16" y="3"/>
              </a:cxn>
              <a:cxn ang="0">
                <a:pos x="16" y="0"/>
              </a:cxn>
              <a:cxn ang="0">
                <a:pos x="11" y="0"/>
              </a:cxn>
              <a:cxn ang="0">
                <a:pos x="16" y="0"/>
              </a:cxn>
              <a:cxn ang="0">
                <a:pos x="0" y="3"/>
              </a:cxn>
            </a:cxnLst>
            <a:rect l="0" t="0" r="r" b="b"/>
            <a:pathLst>
              <a:path w="17" h="17">
                <a:moveTo>
                  <a:pt x="0" y="3"/>
                </a:moveTo>
                <a:lnTo>
                  <a:pt x="2" y="7"/>
                </a:lnTo>
                <a:lnTo>
                  <a:pt x="2" y="12"/>
                </a:lnTo>
                <a:lnTo>
                  <a:pt x="5" y="12"/>
                </a:lnTo>
                <a:lnTo>
                  <a:pt x="5" y="16"/>
                </a:lnTo>
                <a:lnTo>
                  <a:pt x="16" y="3"/>
                </a:lnTo>
                <a:lnTo>
                  <a:pt x="16" y="0"/>
                </a:lnTo>
                <a:lnTo>
                  <a:pt x="11" y="0"/>
                </a:lnTo>
                <a:lnTo>
                  <a:pt x="16" y="0"/>
                </a:lnTo>
                <a:lnTo>
                  <a:pt x="0" y="3"/>
                </a:lnTo>
              </a:path>
            </a:pathLst>
          </a:custGeom>
          <a:solidFill>
            <a:srgbClr val="000000"/>
          </a:solidFill>
          <a:ln w="9525" cap="rnd">
            <a:noFill/>
            <a:round/>
            <a:headEnd/>
            <a:tailEnd/>
          </a:ln>
          <a:effectLst/>
        </p:spPr>
        <p:txBody>
          <a:bodyPr/>
          <a:lstStyle/>
          <a:p>
            <a:endParaRPr lang="en-US"/>
          </a:p>
        </p:txBody>
      </p:sp>
      <p:sp>
        <p:nvSpPr>
          <p:cNvPr id="39637" name="Freeform 725"/>
          <p:cNvSpPr>
            <a:spLocks/>
          </p:cNvSpPr>
          <p:nvPr/>
        </p:nvSpPr>
        <p:spPr bwMode="auto">
          <a:xfrm>
            <a:off x="2911475" y="2606675"/>
            <a:ext cx="31750" cy="47625"/>
          </a:xfrm>
          <a:custGeom>
            <a:avLst/>
            <a:gdLst/>
            <a:ahLst/>
            <a:cxnLst>
              <a:cxn ang="0">
                <a:pos x="4" y="0"/>
              </a:cxn>
              <a:cxn ang="0">
                <a:pos x="4" y="2"/>
              </a:cxn>
              <a:cxn ang="0">
                <a:pos x="4" y="4"/>
              </a:cxn>
              <a:cxn ang="0">
                <a:pos x="4" y="6"/>
              </a:cxn>
              <a:cxn ang="0">
                <a:pos x="4" y="8"/>
              </a:cxn>
              <a:cxn ang="0">
                <a:pos x="2" y="8"/>
              </a:cxn>
              <a:cxn ang="0">
                <a:pos x="2" y="10"/>
              </a:cxn>
              <a:cxn ang="0">
                <a:pos x="2" y="13"/>
              </a:cxn>
              <a:cxn ang="0">
                <a:pos x="2" y="15"/>
              </a:cxn>
              <a:cxn ang="0">
                <a:pos x="2" y="17"/>
              </a:cxn>
              <a:cxn ang="0">
                <a:pos x="0" y="17"/>
              </a:cxn>
              <a:cxn ang="0">
                <a:pos x="0" y="19"/>
              </a:cxn>
              <a:cxn ang="0">
                <a:pos x="0" y="21"/>
              </a:cxn>
              <a:cxn ang="0">
                <a:pos x="0" y="23"/>
              </a:cxn>
              <a:cxn ang="0">
                <a:pos x="0" y="25"/>
              </a:cxn>
              <a:cxn ang="0">
                <a:pos x="11" y="23"/>
              </a:cxn>
              <a:cxn ang="0">
                <a:pos x="8" y="23"/>
              </a:cxn>
              <a:cxn ang="0">
                <a:pos x="8" y="21"/>
              </a:cxn>
              <a:cxn ang="0">
                <a:pos x="11" y="19"/>
              </a:cxn>
              <a:cxn ang="0">
                <a:pos x="11" y="17"/>
              </a:cxn>
              <a:cxn ang="0">
                <a:pos x="11" y="15"/>
              </a:cxn>
              <a:cxn ang="0">
                <a:pos x="11" y="13"/>
              </a:cxn>
              <a:cxn ang="0">
                <a:pos x="11" y="10"/>
              </a:cxn>
              <a:cxn ang="0">
                <a:pos x="13" y="10"/>
              </a:cxn>
              <a:cxn ang="0">
                <a:pos x="13" y="8"/>
              </a:cxn>
              <a:cxn ang="0">
                <a:pos x="13" y="6"/>
              </a:cxn>
              <a:cxn ang="0">
                <a:pos x="13" y="4"/>
              </a:cxn>
              <a:cxn ang="0">
                <a:pos x="13" y="2"/>
              </a:cxn>
              <a:cxn ang="0">
                <a:pos x="16" y="0"/>
              </a:cxn>
              <a:cxn ang="0">
                <a:pos x="4" y="0"/>
              </a:cxn>
            </a:cxnLst>
            <a:rect l="0" t="0" r="r" b="b"/>
            <a:pathLst>
              <a:path w="17" h="26">
                <a:moveTo>
                  <a:pt x="4" y="0"/>
                </a:moveTo>
                <a:lnTo>
                  <a:pt x="4" y="2"/>
                </a:lnTo>
                <a:lnTo>
                  <a:pt x="4" y="4"/>
                </a:lnTo>
                <a:lnTo>
                  <a:pt x="4" y="6"/>
                </a:lnTo>
                <a:lnTo>
                  <a:pt x="4" y="8"/>
                </a:lnTo>
                <a:lnTo>
                  <a:pt x="2" y="8"/>
                </a:lnTo>
                <a:lnTo>
                  <a:pt x="2" y="10"/>
                </a:lnTo>
                <a:lnTo>
                  <a:pt x="2" y="13"/>
                </a:lnTo>
                <a:lnTo>
                  <a:pt x="2" y="15"/>
                </a:lnTo>
                <a:lnTo>
                  <a:pt x="2" y="17"/>
                </a:lnTo>
                <a:lnTo>
                  <a:pt x="0" y="17"/>
                </a:lnTo>
                <a:lnTo>
                  <a:pt x="0" y="19"/>
                </a:lnTo>
                <a:lnTo>
                  <a:pt x="0" y="21"/>
                </a:lnTo>
                <a:lnTo>
                  <a:pt x="0" y="23"/>
                </a:lnTo>
                <a:lnTo>
                  <a:pt x="0" y="25"/>
                </a:lnTo>
                <a:lnTo>
                  <a:pt x="11" y="23"/>
                </a:lnTo>
                <a:lnTo>
                  <a:pt x="8" y="23"/>
                </a:lnTo>
                <a:lnTo>
                  <a:pt x="8" y="21"/>
                </a:lnTo>
                <a:lnTo>
                  <a:pt x="11" y="19"/>
                </a:lnTo>
                <a:lnTo>
                  <a:pt x="11" y="17"/>
                </a:lnTo>
                <a:lnTo>
                  <a:pt x="11" y="15"/>
                </a:lnTo>
                <a:lnTo>
                  <a:pt x="11" y="13"/>
                </a:lnTo>
                <a:lnTo>
                  <a:pt x="11" y="10"/>
                </a:lnTo>
                <a:lnTo>
                  <a:pt x="13" y="10"/>
                </a:lnTo>
                <a:lnTo>
                  <a:pt x="13" y="8"/>
                </a:lnTo>
                <a:lnTo>
                  <a:pt x="13" y="6"/>
                </a:lnTo>
                <a:lnTo>
                  <a:pt x="13" y="4"/>
                </a:lnTo>
                <a:lnTo>
                  <a:pt x="13" y="2"/>
                </a:lnTo>
                <a:lnTo>
                  <a:pt x="16" y="0"/>
                </a:lnTo>
                <a:lnTo>
                  <a:pt x="4" y="0"/>
                </a:lnTo>
              </a:path>
            </a:pathLst>
          </a:custGeom>
          <a:solidFill>
            <a:srgbClr val="000000"/>
          </a:solidFill>
          <a:ln w="9525" cap="rnd">
            <a:noFill/>
            <a:round/>
            <a:headEnd/>
            <a:tailEnd/>
          </a:ln>
          <a:effectLst/>
        </p:spPr>
        <p:txBody>
          <a:bodyPr/>
          <a:lstStyle/>
          <a:p>
            <a:endParaRPr lang="en-US"/>
          </a:p>
        </p:txBody>
      </p:sp>
      <p:sp>
        <p:nvSpPr>
          <p:cNvPr id="39638" name="Freeform 726"/>
          <p:cNvSpPr>
            <a:spLocks/>
          </p:cNvSpPr>
          <p:nvPr/>
        </p:nvSpPr>
        <p:spPr bwMode="auto">
          <a:xfrm>
            <a:off x="2917825" y="2590800"/>
            <a:ext cx="31750" cy="30163"/>
          </a:xfrm>
          <a:custGeom>
            <a:avLst/>
            <a:gdLst/>
            <a:ahLst/>
            <a:cxnLst>
              <a:cxn ang="0">
                <a:pos x="11" y="0"/>
              </a:cxn>
              <a:cxn ang="0">
                <a:pos x="8" y="0"/>
              </a:cxn>
              <a:cxn ang="0">
                <a:pos x="8" y="2"/>
              </a:cxn>
              <a:cxn ang="0">
                <a:pos x="4" y="2"/>
              </a:cxn>
              <a:cxn ang="0">
                <a:pos x="2" y="2"/>
              </a:cxn>
              <a:cxn ang="0">
                <a:pos x="2" y="7"/>
              </a:cxn>
              <a:cxn ang="0">
                <a:pos x="2" y="10"/>
              </a:cxn>
              <a:cxn ang="0">
                <a:pos x="0" y="10"/>
              </a:cxn>
              <a:cxn ang="0">
                <a:pos x="0" y="13"/>
              </a:cxn>
              <a:cxn ang="0">
                <a:pos x="13" y="13"/>
              </a:cxn>
              <a:cxn ang="0">
                <a:pos x="11" y="13"/>
              </a:cxn>
              <a:cxn ang="0">
                <a:pos x="11" y="16"/>
              </a:cxn>
              <a:cxn ang="0">
                <a:pos x="11" y="13"/>
              </a:cxn>
              <a:cxn ang="0">
                <a:pos x="13" y="13"/>
              </a:cxn>
              <a:cxn ang="0">
                <a:pos x="16" y="13"/>
              </a:cxn>
              <a:cxn ang="0">
                <a:pos x="11" y="0"/>
              </a:cxn>
            </a:cxnLst>
            <a:rect l="0" t="0" r="r" b="b"/>
            <a:pathLst>
              <a:path w="17" h="17">
                <a:moveTo>
                  <a:pt x="11" y="0"/>
                </a:moveTo>
                <a:lnTo>
                  <a:pt x="8" y="0"/>
                </a:lnTo>
                <a:lnTo>
                  <a:pt x="8" y="2"/>
                </a:lnTo>
                <a:lnTo>
                  <a:pt x="4" y="2"/>
                </a:lnTo>
                <a:lnTo>
                  <a:pt x="2" y="2"/>
                </a:lnTo>
                <a:lnTo>
                  <a:pt x="2" y="7"/>
                </a:lnTo>
                <a:lnTo>
                  <a:pt x="2" y="10"/>
                </a:lnTo>
                <a:lnTo>
                  <a:pt x="0" y="10"/>
                </a:lnTo>
                <a:lnTo>
                  <a:pt x="0" y="13"/>
                </a:lnTo>
                <a:lnTo>
                  <a:pt x="13" y="13"/>
                </a:lnTo>
                <a:lnTo>
                  <a:pt x="11" y="13"/>
                </a:lnTo>
                <a:lnTo>
                  <a:pt x="11" y="16"/>
                </a:lnTo>
                <a:lnTo>
                  <a:pt x="11" y="13"/>
                </a:lnTo>
                <a:lnTo>
                  <a:pt x="13" y="13"/>
                </a:lnTo>
                <a:lnTo>
                  <a:pt x="16" y="13"/>
                </a:lnTo>
                <a:lnTo>
                  <a:pt x="11" y="0"/>
                </a:lnTo>
              </a:path>
            </a:pathLst>
          </a:custGeom>
          <a:solidFill>
            <a:srgbClr val="000000"/>
          </a:solidFill>
          <a:ln w="9525" cap="rnd">
            <a:noFill/>
            <a:round/>
            <a:headEnd/>
            <a:tailEnd/>
          </a:ln>
          <a:effectLst/>
        </p:spPr>
        <p:txBody>
          <a:bodyPr/>
          <a:lstStyle/>
          <a:p>
            <a:endParaRPr lang="en-US"/>
          </a:p>
        </p:txBody>
      </p:sp>
      <p:sp>
        <p:nvSpPr>
          <p:cNvPr id="39639" name="Freeform 727"/>
          <p:cNvSpPr>
            <a:spLocks/>
          </p:cNvSpPr>
          <p:nvPr/>
        </p:nvSpPr>
        <p:spPr bwMode="auto">
          <a:xfrm>
            <a:off x="2935288" y="2590800"/>
            <a:ext cx="31750" cy="30163"/>
          </a:xfrm>
          <a:custGeom>
            <a:avLst/>
            <a:gdLst/>
            <a:ahLst/>
            <a:cxnLst>
              <a:cxn ang="0">
                <a:pos x="0" y="0"/>
              </a:cxn>
              <a:cxn ang="0">
                <a:pos x="8" y="8"/>
              </a:cxn>
              <a:cxn ang="0">
                <a:pos x="16" y="16"/>
              </a:cxn>
              <a:cxn ang="0">
                <a:pos x="0" y="0"/>
              </a:cxn>
            </a:cxnLst>
            <a:rect l="0" t="0" r="r" b="b"/>
            <a:pathLst>
              <a:path w="17" h="17">
                <a:moveTo>
                  <a:pt x="0" y="0"/>
                </a:moveTo>
                <a:lnTo>
                  <a:pt x="8" y="8"/>
                </a:lnTo>
                <a:lnTo>
                  <a:pt x="16" y="16"/>
                </a:lnTo>
                <a:lnTo>
                  <a:pt x="0" y="0"/>
                </a:lnTo>
              </a:path>
            </a:pathLst>
          </a:custGeom>
          <a:solidFill>
            <a:srgbClr val="000000"/>
          </a:solidFill>
          <a:ln w="9525" cap="rnd">
            <a:noFill/>
            <a:round/>
            <a:headEnd/>
            <a:tailEnd/>
          </a:ln>
          <a:effectLst/>
        </p:spPr>
        <p:txBody>
          <a:bodyPr/>
          <a:lstStyle/>
          <a:p>
            <a:endParaRPr lang="en-US"/>
          </a:p>
        </p:txBody>
      </p:sp>
      <p:sp>
        <p:nvSpPr>
          <p:cNvPr id="39640" name="Freeform 728"/>
          <p:cNvSpPr>
            <a:spLocks/>
          </p:cNvSpPr>
          <p:nvPr/>
        </p:nvSpPr>
        <p:spPr bwMode="auto">
          <a:xfrm>
            <a:off x="2932113" y="2582863"/>
            <a:ext cx="31750" cy="31750"/>
          </a:xfrm>
          <a:custGeom>
            <a:avLst/>
            <a:gdLst/>
            <a:ahLst/>
            <a:cxnLst>
              <a:cxn ang="0">
                <a:pos x="6" y="0"/>
              </a:cxn>
              <a:cxn ang="0">
                <a:pos x="3" y="0"/>
              </a:cxn>
              <a:cxn ang="0">
                <a:pos x="3" y="2"/>
              </a:cxn>
              <a:cxn ang="0">
                <a:pos x="0" y="2"/>
              </a:cxn>
              <a:cxn ang="0">
                <a:pos x="0" y="4"/>
              </a:cxn>
              <a:cxn ang="0">
                <a:pos x="3" y="7"/>
              </a:cxn>
              <a:cxn ang="0">
                <a:pos x="3" y="4"/>
              </a:cxn>
              <a:cxn ang="0">
                <a:pos x="9" y="16"/>
              </a:cxn>
              <a:cxn ang="0">
                <a:pos x="9" y="13"/>
              </a:cxn>
              <a:cxn ang="0">
                <a:pos x="12" y="13"/>
              </a:cxn>
              <a:cxn ang="0">
                <a:pos x="12" y="11"/>
              </a:cxn>
              <a:cxn ang="0">
                <a:pos x="16" y="11"/>
              </a:cxn>
              <a:cxn ang="0">
                <a:pos x="16" y="7"/>
              </a:cxn>
              <a:cxn ang="0">
                <a:pos x="16" y="4"/>
              </a:cxn>
              <a:cxn ang="0">
                <a:pos x="16" y="7"/>
              </a:cxn>
              <a:cxn ang="0">
                <a:pos x="12" y="7"/>
              </a:cxn>
              <a:cxn ang="0">
                <a:pos x="6" y="0"/>
              </a:cxn>
            </a:cxnLst>
            <a:rect l="0" t="0" r="r" b="b"/>
            <a:pathLst>
              <a:path w="17" h="17">
                <a:moveTo>
                  <a:pt x="6" y="0"/>
                </a:moveTo>
                <a:lnTo>
                  <a:pt x="3" y="0"/>
                </a:lnTo>
                <a:lnTo>
                  <a:pt x="3" y="2"/>
                </a:lnTo>
                <a:lnTo>
                  <a:pt x="0" y="2"/>
                </a:lnTo>
                <a:lnTo>
                  <a:pt x="0" y="4"/>
                </a:lnTo>
                <a:lnTo>
                  <a:pt x="3" y="7"/>
                </a:lnTo>
                <a:lnTo>
                  <a:pt x="3" y="4"/>
                </a:lnTo>
                <a:lnTo>
                  <a:pt x="9" y="16"/>
                </a:lnTo>
                <a:lnTo>
                  <a:pt x="9" y="13"/>
                </a:lnTo>
                <a:lnTo>
                  <a:pt x="12" y="13"/>
                </a:lnTo>
                <a:lnTo>
                  <a:pt x="12" y="11"/>
                </a:lnTo>
                <a:lnTo>
                  <a:pt x="16" y="11"/>
                </a:lnTo>
                <a:lnTo>
                  <a:pt x="16" y="7"/>
                </a:lnTo>
                <a:lnTo>
                  <a:pt x="16" y="4"/>
                </a:lnTo>
                <a:lnTo>
                  <a:pt x="16" y="7"/>
                </a:lnTo>
                <a:lnTo>
                  <a:pt x="12" y="7"/>
                </a:lnTo>
                <a:lnTo>
                  <a:pt x="6" y="0"/>
                </a:lnTo>
              </a:path>
            </a:pathLst>
          </a:custGeom>
          <a:solidFill>
            <a:srgbClr val="000000"/>
          </a:solidFill>
          <a:ln w="9525" cap="rnd">
            <a:noFill/>
            <a:round/>
            <a:headEnd/>
            <a:tailEnd/>
          </a:ln>
          <a:effectLst/>
        </p:spPr>
        <p:txBody>
          <a:bodyPr/>
          <a:lstStyle/>
          <a:p>
            <a:endParaRPr lang="en-US"/>
          </a:p>
        </p:txBody>
      </p:sp>
      <p:sp>
        <p:nvSpPr>
          <p:cNvPr id="39641" name="Freeform 729"/>
          <p:cNvSpPr>
            <a:spLocks/>
          </p:cNvSpPr>
          <p:nvPr/>
        </p:nvSpPr>
        <p:spPr bwMode="auto">
          <a:xfrm>
            <a:off x="2938463" y="2579688"/>
            <a:ext cx="31750" cy="30162"/>
          </a:xfrm>
          <a:custGeom>
            <a:avLst/>
            <a:gdLst/>
            <a:ahLst/>
            <a:cxnLst>
              <a:cxn ang="0">
                <a:pos x="5" y="2"/>
              </a:cxn>
              <a:cxn ang="0">
                <a:pos x="5" y="0"/>
              </a:cxn>
              <a:cxn ang="0">
                <a:pos x="8" y="0"/>
              </a:cxn>
              <a:cxn ang="0">
                <a:pos x="5" y="0"/>
              </a:cxn>
              <a:cxn ang="0">
                <a:pos x="2" y="0"/>
              </a:cxn>
              <a:cxn ang="0">
                <a:pos x="0" y="0"/>
              </a:cxn>
              <a:cxn ang="0">
                <a:pos x="0" y="2"/>
              </a:cxn>
              <a:cxn ang="0">
                <a:pos x="5" y="11"/>
              </a:cxn>
              <a:cxn ang="0">
                <a:pos x="5" y="16"/>
              </a:cxn>
              <a:cxn ang="0">
                <a:pos x="2" y="16"/>
              </a:cxn>
              <a:cxn ang="0">
                <a:pos x="5" y="16"/>
              </a:cxn>
              <a:cxn ang="0">
                <a:pos x="8" y="16"/>
              </a:cxn>
              <a:cxn ang="0">
                <a:pos x="11" y="11"/>
              </a:cxn>
              <a:cxn ang="0">
                <a:pos x="16" y="11"/>
              </a:cxn>
              <a:cxn ang="0">
                <a:pos x="5" y="2"/>
              </a:cxn>
            </a:cxnLst>
            <a:rect l="0" t="0" r="r" b="b"/>
            <a:pathLst>
              <a:path w="17" h="17">
                <a:moveTo>
                  <a:pt x="5" y="2"/>
                </a:moveTo>
                <a:lnTo>
                  <a:pt x="5" y="0"/>
                </a:lnTo>
                <a:lnTo>
                  <a:pt x="8" y="0"/>
                </a:lnTo>
                <a:lnTo>
                  <a:pt x="5" y="0"/>
                </a:lnTo>
                <a:lnTo>
                  <a:pt x="2" y="0"/>
                </a:lnTo>
                <a:lnTo>
                  <a:pt x="0" y="0"/>
                </a:lnTo>
                <a:lnTo>
                  <a:pt x="0" y="2"/>
                </a:lnTo>
                <a:lnTo>
                  <a:pt x="5" y="11"/>
                </a:lnTo>
                <a:lnTo>
                  <a:pt x="5" y="16"/>
                </a:lnTo>
                <a:lnTo>
                  <a:pt x="2" y="16"/>
                </a:lnTo>
                <a:lnTo>
                  <a:pt x="5" y="16"/>
                </a:lnTo>
                <a:lnTo>
                  <a:pt x="8" y="16"/>
                </a:lnTo>
                <a:lnTo>
                  <a:pt x="11" y="11"/>
                </a:lnTo>
                <a:lnTo>
                  <a:pt x="16" y="11"/>
                </a:lnTo>
                <a:lnTo>
                  <a:pt x="5" y="2"/>
                </a:lnTo>
              </a:path>
            </a:pathLst>
          </a:custGeom>
          <a:solidFill>
            <a:srgbClr val="000000"/>
          </a:solidFill>
          <a:ln w="9525" cap="rnd">
            <a:noFill/>
            <a:round/>
            <a:headEnd/>
            <a:tailEnd/>
          </a:ln>
          <a:effectLst/>
        </p:spPr>
        <p:txBody>
          <a:bodyPr/>
          <a:lstStyle/>
          <a:p>
            <a:endParaRPr lang="en-US"/>
          </a:p>
        </p:txBody>
      </p:sp>
      <p:sp>
        <p:nvSpPr>
          <p:cNvPr id="39642" name="Freeform 730"/>
          <p:cNvSpPr>
            <a:spLocks/>
          </p:cNvSpPr>
          <p:nvPr/>
        </p:nvSpPr>
        <p:spPr bwMode="auto">
          <a:xfrm>
            <a:off x="2946400" y="2541588"/>
            <a:ext cx="46038" cy="53975"/>
          </a:xfrm>
          <a:custGeom>
            <a:avLst/>
            <a:gdLst/>
            <a:ahLst/>
            <a:cxnLst>
              <a:cxn ang="0">
                <a:pos x="15" y="2"/>
              </a:cxn>
              <a:cxn ang="0">
                <a:pos x="15" y="0"/>
              </a:cxn>
              <a:cxn ang="0">
                <a:pos x="15" y="2"/>
              </a:cxn>
              <a:cxn ang="0">
                <a:pos x="15" y="4"/>
              </a:cxn>
              <a:cxn ang="0">
                <a:pos x="15" y="6"/>
              </a:cxn>
              <a:cxn ang="0">
                <a:pos x="13" y="6"/>
              </a:cxn>
              <a:cxn ang="0">
                <a:pos x="13" y="8"/>
              </a:cxn>
              <a:cxn ang="0">
                <a:pos x="11" y="10"/>
              </a:cxn>
              <a:cxn ang="0">
                <a:pos x="11" y="12"/>
              </a:cxn>
              <a:cxn ang="0">
                <a:pos x="9" y="12"/>
              </a:cxn>
              <a:cxn ang="0">
                <a:pos x="9" y="14"/>
              </a:cxn>
              <a:cxn ang="0">
                <a:pos x="7" y="14"/>
              </a:cxn>
              <a:cxn ang="0">
                <a:pos x="4" y="17"/>
              </a:cxn>
              <a:cxn ang="0">
                <a:pos x="4" y="19"/>
              </a:cxn>
              <a:cxn ang="0">
                <a:pos x="2" y="19"/>
              </a:cxn>
              <a:cxn ang="0">
                <a:pos x="2" y="21"/>
              </a:cxn>
              <a:cxn ang="0">
                <a:pos x="0" y="21"/>
              </a:cxn>
              <a:cxn ang="0">
                <a:pos x="0" y="23"/>
              </a:cxn>
              <a:cxn ang="0">
                <a:pos x="7" y="29"/>
              </a:cxn>
              <a:cxn ang="0">
                <a:pos x="7" y="27"/>
              </a:cxn>
              <a:cxn ang="0">
                <a:pos x="9" y="27"/>
              </a:cxn>
              <a:cxn ang="0">
                <a:pos x="9" y="25"/>
              </a:cxn>
              <a:cxn ang="0">
                <a:pos x="11" y="25"/>
              </a:cxn>
              <a:cxn ang="0">
                <a:pos x="11" y="23"/>
              </a:cxn>
              <a:cxn ang="0">
                <a:pos x="13" y="21"/>
              </a:cxn>
              <a:cxn ang="0">
                <a:pos x="15" y="19"/>
              </a:cxn>
              <a:cxn ang="0">
                <a:pos x="17" y="17"/>
              </a:cxn>
              <a:cxn ang="0">
                <a:pos x="19" y="14"/>
              </a:cxn>
              <a:cxn ang="0">
                <a:pos x="19" y="12"/>
              </a:cxn>
              <a:cxn ang="0">
                <a:pos x="21" y="12"/>
              </a:cxn>
              <a:cxn ang="0">
                <a:pos x="21" y="10"/>
              </a:cxn>
              <a:cxn ang="0">
                <a:pos x="21" y="8"/>
              </a:cxn>
              <a:cxn ang="0">
                <a:pos x="24" y="8"/>
              </a:cxn>
              <a:cxn ang="0">
                <a:pos x="24" y="6"/>
              </a:cxn>
              <a:cxn ang="0">
                <a:pos x="24" y="4"/>
              </a:cxn>
              <a:cxn ang="0">
                <a:pos x="24" y="2"/>
              </a:cxn>
              <a:cxn ang="0">
                <a:pos x="15" y="2"/>
              </a:cxn>
            </a:cxnLst>
            <a:rect l="0" t="0" r="r" b="b"/>
            <a:pathLst>
              <a:path w="25" h="30">
                <a:moveTo>
                  <a:pt x="15" y="2"/>
                </a:moveTo>
                <a:lnTo>
                  <a:pt x="15" y="0"/>
                </a:lnTo>
                <a:lnTo>
                  <a:pt x="15" y="2"/>
                </a:lnTo>
                <a:lnTo>
                  <a:pt x="15" y="4"/>
                </a:lnTo>
                <a:lnTo>
                  <a:pt x="15" y="6"/>
                </a:lnTo>
                <a:lnTo>
                  <a:pt x="13" y="6"/>
                </a:lnTo>
                <a:lnTo>
                  <a:pt x="13" y="8"/>
                </a:lnTo>
                <a:lnTo>
                  <a:pt x="11" y="10"/>
                </a:lnTo>
                <a:lnTo>
                  <a:pt x="11" y="12"/>
                </a:lnTo>
                <a:lnTo>
                  <a:pt x="9" y="12"/>
                </a:lnTo>
                <a:lnTo>
                  <a:pt x="9" y="14"/>
                </a:lnTo>
                <a:lnTo>
                  <a:pt x="7" y="14"/>
                </a:lnTo>
                <a:lnTo>
                  <a:pt x="4" y="17"/>
                </a:lnTo>
                <a:lnTo>
                  <a:pt x="4" y="19"/>
                </a:lnTo>
                <a:lnTo>
                  <a:pt x="2" y="19"/>
                </a:lnTo>
                <a:lnTo>
                  <a:pt x="2" y="21"/>
                </a:lnTo>
                <a:lnTo>
                  <a:pt x="0" y="21"/>
                </a:lnTo>
                <a:lnTo>
                  <a:pt x="0" y="23"/>
                </a:lnTo>
                <a:lnTo>
                  <a:pt x="7" y="29"/>
                </a:lnTo>
                <a:lnTo>
                  <a:pt x="7" y="27"/>
                </a:lnTo>
                <a:lnTo>
                  <a:pt x="9" y="27"/>
                </a:lnTo>
                <a:lnTo>
                  <a:pt x="9" y="25"/>
                </a:lnTo>
                <a:lnTo>
                  <a:pt x="11" y="25"/>
                </a:lnTo>
                <a:lnTo>
                  <a:pt x="11" y="23"/>
                </a:lnTo>
                <a:lnTo>
                  <a:pt x="13" y="21"/>
                </a:lnTo>
                <a:lnTo>
                  <a:pt x="15" y="19"/>
                </a:lnTo>
                <a:lnTo>
                  <a:pt x="17" y="17"/>
                </a:lnTo>
                <a:lnTo>
                  <a:pt x="19" y="14"/>
                </a:lnTo>
                <a:lnTo>
                  <a:pt x="19" y="12"/>
                </a:lnTo>
                <a:lnTo>
                  <a:pt x="21" y="12"/>
                </a:lnTo>
                <a:lnTo>
                  <a:pt x="21" y="10"/>
                </a:lnTo>
                <a:lnTo>
                  <a:pt x="21" y="8"/>
                </a:lnTo>
                <a:lnTo>
                  <a:pt x="24" y="8"/>
                </a:lnTo>
                <a:lnTo>
                  <a:pt x="24" y="6"/>
                </a:lnTo>
                <a:lnTo>
                  <a:pt x="24" y="4"/>
                </a:lnTo>
                <a:lnTo>
                  <a:pt x="24" y="2"/>
                </a:lnTo>
                <a:lnTo>
                  <a:pt x="15" y="2"/>
                </a:lnTo>
              </a:path>
            </a:pathLst>
          </a:custGeom>
          <a:solidFill>
            <a:srgbClr val="000000"/>
          </a:solidFill>
          <a:ln w="9525" cap="rnd">
            <a:noFill/>
            <a:round/>
            <a:headEnd/>
            <a:tailEnd/>
          </a:ln>
          <a:effectLst/>
        </p:spPr>
        <p:txBody>
          <a:bodyPr/>
          <a:lstStyle/>
          <a:p>
            <a:endParaRPr lang="en-US"/>
          </a:p>
        </p:txBody>
      </p:sp>
      <p:sp>
        <p:nvSpPr>
          <p:cNvPr id="39643" name="Freeform 731"/>
          <p:cNvSpPr>
            <a:spLocks/>
          </p:cNvSpPr>
          <p:nvPr/>
        </p:nvSpPr>
        <p:spPr bwMode="auto">
          <a:xfrm>
            <a:off x="2974975" y="2525713"/>
            <a:ext cx="31750" cy="30162"/>
          </a:xfrm>
          <a:custGeom>
            <a:avLst/>
            <a:gdLst/>
            <a:ahLst/>
            <a:cxnLst>
              <a:cxn ang="0">
                <a:pos x="11" y="0"/>
              </a:cxn>
              <a:cxn ang="0">
                <a:pos x="9" y="2"/>
              </a:cxn>
              <a:cxn ang="0">
                <a:pos x="6" y="2"/>
              </a:cxn>
              <a:cxn ang="0">
                <a:pos x="6" y="4"/>
              </a:cxn>
              <a:cxn ang="0">
                <a:pos x="4" y="4"/>
              </a:cxn>
              <a:cxn ang="0">
                <a:pos x="2" y="4"/>
              </a:cxn>
              <a:cxn ang="0">
                <a:pos x="2" y="7"/>
              </a:cxn>
              <a:cxn ang="0">
                <a:pos x="0" y="7"/>
              </a:cxn>
              <a:cxn ang="0">
                <a:pos x="0" y="11"/>
              </a:cxn>
              <a:cxn ang="0">
                <a:pos x="0" y="13"/>
              </a:cxn>
              <a:cxn ang="0">
                <a:pos x="9" y="13"/>
              </a:cxn>
              <a:cxn ang="0">
                <a:pos x="9" y="16"/>
              </a:cxn>
              <a:cxn ang="0">
                <a:pos x="9" y="13"/>
              </a:cxn>
              <a:cxn ang="0">
                <a:pos x="11" y="13"/>
              </a:cxn>
              <a:cxn ang="0">
                <a:pos x="13" y="13"/>
              </a:cxn>
              <a:cxn ang="0">
                <a:pos x="13" y="11"/>
              </a:cxn>
              <a:cxn ang="0">
                <a:pos x="16" y="11"/>
              </a:cxn>
              <a:cxn ang="0">
                <a:pos x="13" y="11"/>
              </a:cxn>
              <a:cxn ang="0">
                <a:pos x="11" y="0"/>
              </a:cxn>
            </a:cxnLst>
            <a:rect l="0" t="0" r="r" b="b"/>
            <a:pathLst>
              <a:path w="17" h="17">
                <a:moveTo>
                  <a:pt x="11" y="0"/>
                </a:moveTo>
                <a:lnTo>
                  <a:pt x="9" y="2"/>
                </a:lnTo>
                <a:lnTo>
                  <a:pt x="6" y="2"/>
                </a:lnTo>
                <a:lnTo>
                  <a:pt x="6" y="4"/>
                </a:lnTo>
                <a:lnTo>
                  <a:pt x="4" y="4"/>
                </a:lnTo>
                <a:lnTo>
                  <a:pt x="2" y="4"/>
                </a:lnTo>
                <a:lnTo>
                  <a:pt x="2" y="7"/>
                </a:lnTo>
                <a:lnTo>
                  <a:pt x="0" y="7"/>
                </a:lnTo>
                <a:lnTo>
                  <a:pt x="0" y="11"/>
                </a:lnTo>
                <a:lnTo>
                  <a:pt x="0" y="13"/>
                </a:lnTo>
                <a:lnTo>
                  <a:pt x="9" y="13"/>
                </a:lnTo>
                <a:lnTo>
                  <a:pt x="9" y="16"/>
                </a:lnTo>
                <a:lnTo>
                  <a:pt x="9" y="13"/>
                </a:lnTo>
                <a:lnTo>
                  <a:pt x="11" y="13"/>
                </a:lnTo>
                <a:lnTo>
                  <a:pt x="13" y="13"/>
                </a:lnTo>
                <a:lnTo>
                  <a:pt x="13" y="11"/>
                </a:lnTo>
                <a:lnTo>
                  <a:pt x="16" y="11"/>
                </a:lnTo>
                <a:lnTo>
                  <a:pt x="13" y="11"/>
                </a:lnTo>
                <a:lnTo>
                  <a:pt x="11" y="0"/>
                </a:lnTo>
              </a:path>
            </a:pathLst>
          </a:custGeom>
          <a:solidFill>
            <a:srgbClr val="000000"/>
          </a:solidFill>
          <a:ln w="9525" cap="rnd">
            <a:noFill/>
            <a:round/>
            <a:headEnd/>
            <a:tailEnd/>
          </a:ln>
          <a:effectLst/>
        </p:spPr>
        <p:txBody>
          <a:bodyPr/>
          <a:lstStyle/>
          <a:p>
            <a:endParaRPr lang="en-US"/>
          </a:p>
        </p:txBody>
      </p:sp>
      <p:sp>
        <p:nvSpPr>
          <p:cNvPr id="39644" name="Freeform 732"/>
          <p:cNvSpPr>
            <a:spLocks/>
          </p:cNvSpPr>
          <p:nvPr/>
        </p:nvSpPr>
        <p:spPr bwMode="auto">
          <a:xfrm>
            <a:off x="2994025" y="2525713"/>
            <a:ext cx="31750" cy="30162"/>
          </a:xfrm>
          <a:custGeom>
            <a:avLst/>
            <a:gdLst/>
            <a:ahLst/>
            <a:cxnLst>
              <a:cxn ang="0">
                <a:pos x="0" y="0"/>
              </a:cxn>
              <a:cxn ang="0">
                <a:pos x="0" y="7"/>
              </a:cxn>
              <a:cxn ang="0">
                <a:pos x="16" y="16"/>
              </a:cxn>
              <a:cxn ang="0">
                <a:pos x="0" y="0"/>
              </a:cxn>
            </a:cxnLst>
            <a:rect l="0" t="0" r="r" b="b"/>
            <a:pathLst>
              <a:path w="17" h="17">
                <a:moveTo>
                  <a:pt x="0" y="0"/>
                </a:moveTo>
                <a:lnTo>
                  <a:pt x="0" y="7"/>
                </a:lnTo>
                <a:lnTo>
                  <a:pt x="16" y="16"/>
                </a:lnTo>
                <a:lnTo>
                  <a:pt x="0" y="0"/>
                </a:lnTo>
              </a:path>
            </a:pathLst>
          </a:custGeom>
          <a:solidFill>
            <a:srgbClr val="000000"/>
          </a:solidFill>
          <a:ln w="9525" cap="rnd">
            <a:noFill/>
            <a:round/>
            <a:headEnd/>
            <a:tailEnd/>
          </a:ln>
          <a:effectLst/>
        </p:spPr>
        <p:txBody>
          <a:bodyPr/>
          <a:lstStyle/>
          <a:p>
            <a:endParaRPr lang="en-US"/>
          </a:p>
        </p:txBody>
      </p:sp>
      <p:sp>
        <p:nvSpPr>
          <p:cNvPr id="39645" name="Freeform 733"/>
          <p:cNvSpPr>
            <a:spLocks/>
          </p:cNvSpPr>
          <p:nvPr/>
        </p:nvSpPr>
        <p:spPr bwMode="auto">
          <a:xfrm>
            <a:off x="2994025" y="2520950"/>
            <a:ext cx="34925" cy="31750"/>
          </a:xfrm>
          <a:custGeom>
            <a:avLst/>
            <a:gdLst/>
            <a:ahLst/>
            <a:cxnLst>
              <a:cxn ang="0">
                <a:pos x="8" y="2"/>
              </a:cxn>
              <a:cxn ang="0">
                <a:pos x="10" y="2"/>
              </a:cxn>
              <a:cxn ang="0">
                <a:pos x="10" y="0"/>
              </a:cxn>
              <a:cxn ang="0">
                <a:pos x="10" y="2"/>
              </a:cxn>
              <a:cxn ang="0">
                <a:pos x="8" y="2"/>
              </a:cxn>
              <a:cxn ang="0">
                <a:pos x="6" y="2"/>
              </a:cxn>
              <a:cxn ang="0">
                <a:pos x="4" y="2"/>
              </a:cxn>
              <a:cxn ang="0">
                <a:pos x="2" y="2"/>
              </a:cxn>
              <a:cxn ang="0">
                <a:pos x="0" y="2"/>
              </a:cxn>
              <a:cxn ang="0">
                <a:pos x="2" y="16"/>
              </a:cxn>
              <a:cxn ang="0">
                <a:pos x="4" y="16"/>
              </a:cxn>
              <a:cxn ang="0">
                <a:pos x="6" y="16"/>
              </a:cxn>
              <a:cxn ang="0">
                <a:pos x="8" y="16"/>
              </a:cxn>
              <a:cxn ang="0">
                <a:pos x="10" y="16"/>
              </a:cxn>
              <a:cxn ang="0">
                <a:pos x="12" y="16"/>
              </a:cxn>
              <a:cxn ang="0">
                <a:pos x="12" y="11"/>
              </a:cxn>
              <a:cxn ang="0">
                <a:pos x="15" y="11"/>
              </a:cxn>
              <a:cxn ang="0">
                <a:pos x="17" y="11"/>
              </a:cxn>
              <a:cxn ang="0">
                <a:pos x="17" y="8"/>
              </a:cxn>
              <a:cxn ang="0">
                <a:pos x="8" y="2"/>
              </a:cxn>
            </a:cxnLst>
            <a:rect l="0" t="0" r="r" b="b"/>
            <a:pathLst>
              <a:path w="18" h="17">
                <a:moveTo>
                  <a:pt x="8" y="2"/>
                </a:moveTo>
                <a:lnTo>
                  <a:pt x="10" y="2"/>
                </a:lnTo>
                <a:lnTo>
                  <a:pt x="10" y="0"/>
                </a:lnTo>
                <a:lnTo>
                  <a:pt x="10" y="2"/>
                </a:lnTo>
                <a:lnTo>
                  <a:pt x="8" y="2"/>
                </a:lnTo>
                <a:lnTo>
                  <a:pt x="6" y="2"/>
                </a:lnTo>
                <a:lnTo>
                  <a:pt x="4" y="2"/>
                </a:lnTo>
                <a:lnTo>
                  <a:pt x="2" y="2"/>
                </a:lnTo>
                <a:lnTo>
                  <a:pt x="0" y="2"/>
                </a:lnTo>
                <a:lnTo>
                  <a:pt x="2" y="16"/>
                </a:lnTo>
                <a:lnTo>
                  <a:pt x="4" y="16"/>
                </a:lnTo>
                <a:lnTo>
                  <a:pt x="6" y="16"/>
                </a:lnTo>
                <a:lnTo>
                  <a:pt x="8" y="16"/>
                </a:lnTo>
                <a:lnTo>
                  <a:pt x="10" y="16"/>
                </a:lnTo>
                <a:lnTo>
                  <a:pt x="12" y="16"/>
                </a:lnTo>
                <a:lnTo>
                  <a:pt x="12" y="11"/>
                </a:lnTo>
                <a:lnTo>
                  <a:pt x="15" y="11"/>
                </a:lnTo>
                <a:lnTo>
                  <a:pt x="17" y="11"/>
                </a:lnTo>
                <a:lnTo>
                  <a:pt x="17" y="8"/>
                </a:lnTo>
                <a:lnTo>
                  <a:pt x="8" y="2"/>
                </a:lnTo>
              </a:path>
            </a:pathLst>
          </a:custGeom>
          <a:solidFill>
            <a:srgbClr val="000000"/>
          </a:solidFill>
          <a:ln w="9525" cap="rnd">
            <a:noFill/>
            <a:round/>
            <a:headEnd/>
            <a:tailEnd/>
          </a:ln>
          <a:effectLst/>
        </p:spPr>
        <p:txBody>
          <a:bodyPr/>
          <a:lstStyle/>
          <a:p>
            <a:endParaRPr lang="en-US"/>
          </a:p>
        </p:txBody>
      </p:sp>
      <p:sp>
        <p:nvSpPr>
          <p:cNvPr id="39646" name="Freeform 734"/>
          <p:cNvSpPr>
            <a:spLocks/>
          </p:cNvSpPr>
          <p:nvPr/>
        </p:nvSpPr>
        <p:spPr bwMode="auto">
          <a:xfrm>
            <a:off x="3009900" y="2490788"/>
            <a:ext cx="61913" cy="42862"/>
          </a:xfrm>
          <a:custGeom>
            <a:avLst/>
            <a:gdLst/>
            <a:ahLst/>
            <a:cxnLst>
              <a:cxn ang="0">
                <a:pos x="30" y="0"/>
              </a:cxn>
              <a:cxn ang="0">
                <a:pos x="28" y="0"/>
              </a:cxn>
              <a:cxn ang="0">
                <a:pos x="26" y="0"/>
              </a:cxn>
              <a:cxn ang="0">
                <a:pos x="24" y="2"/>
              </a:cxn>
              <a:cxn ang="0">
                <a:pos x="22" y="2"/>
              </a:cxn>
              <a:cxn ang="0">
                <a:pos x="19" y="4"/>
              </a:cxn>
              <a:cxn ang="0">
                <a:pos x="17" y="4"/>
              </a:cxn>
              <a:cxn ang="0">
                <a:pos x="15" y="6"/>
              </a:cxn>
              <a:cxn ang="0">
                <a:pos x="13" y="6"/>
              </a:cxn>
              <a:cxn ang="0">
                <a:pos x="13" y="8"/>
              </a:cxn>
              <a:cxn ang="0">
                <a:pos x="11" y="8"/>
              </a:cxn>
              <a:cxn ang="0">
                <a:pos x="9" y="8"/>
              </a:cxn>
              <a:cxn ang="0">
                <a:pos x="9" y="11"/>
              </a:cxn>
              <a:cxn ang="0">
                <a:pos x="7" y="11"/>
              </a:cxn>
              <a:cxn ang="0">
                <a:pos x="7" y="13"/>
              </a:cxn>
              <a:cxn ang="0">
                <a:pos x="4" y="13"/>
              </a:cxn>
              <a:cxn ang="0">
                <a:pos x="4" y="15"/>
              </a:cxn>
              <a:cxn ang="0">
                <a:pos x="2" y="17"/>
              </a:cxn>
              <a:cxn ang="0">
                <a:pos x="0" y="19"/>
              </a:cxn>
              <a:cxn ang="0">
                <a:pos x="9" y="23"/>
              </a:cxn>
              <a:cxn ang="0">
                <a:pos x="9" y="21"/>
              </a:cxn>
              <a:cxn ang="0">
                <a:pos x="11" y="21"/>
              </a:cxn>
              <a:cxn ang="0">
                <a:pos x="11" y="19"/>
              </a:cxn>
              <a:cxn ang="0">
                <a:pos x="13" y="19"/>
              </a:cxn>
              <a:cxn ang="0">
                <a:pos x="13" y="17"/>
              </a:cxn>
              <a:cxn ang="0">
                <a:pos x="15" y="17"/>
              </a:cxn>
              <a:cxn ang="0">
                <a:pos x="17" y="15"/>
              </a:cxn>
              <a:cxn ang="0">
                <a:pos x="19" y="15"/>
              </a:cxn>
              <a:cxn ang="0">
                <a:pos x="19" y="13"/>
              </a:cxn>
              <a:cxn ang="0">
                <a:pos x="22" y="13"/>
              </a:cxn>
              <a:cxn ang="0">
                <a:pos x="24" y="13"/>
              </a:cxn>
              <a:cxn ang="0">
                <a:pos x="24" y="11"/>
              </a:cxn>
              <a:cxn ang="0">
                <a:pos x="26" y="11"/>
              </a:cxn>
              <a:cxn ang="0">
                <a:pos x="28" y="11"/>
              </a:cxn>
              <a:cxn ang="0">
                <a:pos x="28" y="8"/>
              </a:cxn>
              <a:cxn ang="0">
                <a:pos x="30" y="8"/>
              </a:cxn>
              <a:cxn ang="0">
                <a:pos x="32" y="8"/>
              </a:cxn>
              <a:cxn ang="0">
                <a:pos x="30" y="0"/>
              </a:cxn>
            </a:cxnLst>
            <a:rect l="0" t="0" r="r" b="b"/>
            <a:pathLst>
              <a:path w="33" h="24">
                <a:moveTo>
                  <a:pt x="30" y="0"/>
                </a:moveTo>
                <a:lnTo>
                  <a:pt x="28" y="0"/>
                </a:lnTo>
                <a:lnTo>
                  <a:pt x="26" y="0"/>
                </a:lnTo>
                <a:lnTo>
                  <a:pt x="24" y="2"/>
                </a:lnTo>
                <a:lnTo>
                  <a:pt x="22" y="2"/>
                </a:lnTo>
                <a:lnTo>
                  <a:pt x="19" y="4"/>
                </a:lnTo>
                <a:lnTo>
                  <a:pt x="17" y="4"/>
                </a:lnTo>
                <a:lnTo>
                  <a:pt x="15" y="6"/>
                </a:lnTo>
                <a:lnTo>
                  <a:pt x="13" y="6"/>
                </a:lnTo>
                <a:lnTo>
                  <a:pt x="13" y="8"/>
                </a:lnTo>
                <a:lnTo>
                  <a:pt x="11" y="8"/>
                </a:lnTo>
                <a:lnTo>
                  <a:pt x="9" y="8"/>
                </a:lnTo>
                <a:lnTo>
                  <a:pt x="9" y="11"/>
                </a:lnTo>
                <a:lnTo>
                  <a:pt x="7" y="11"/>
                </a:lnTo>
                <a:lnTo>
                  <a:pt x="7" y="13"/>
                </a:lnTo>
                <a:lnTo>
                  <a:pt x="4" y="13"/>
                </a:lnTo>
                <a:lnTo>
                  <a:pt x="4" y="15"/>
                </a:lnTo>
                <a:lnTo>
                  <a:pt x="2" y="17"/>
                </a:lnTo>
                <a:lnTo>
                  <a:pt x="0" y="19"/>
                </a:lnTo>
                <a:lnTo>
                  <a:pt x="9" y="23"/>
                </a:lnTo>
                <a:lnTo>
                  <a:pt x="9" y="21"/>
                </a:lnTo>
                <a:lnTo>
                  <a:pt x="11" y="21"/>
                </a:lnTo>
                <a:lnTo>
                  <a:pt x="11" y="19"/>
                </a:lnTo>
                <a:lnTo>
                  <a:pt x="13" y="19"/>
                </a:lnTo>
                <a:lnTo>
                  <a:pt x="13" y="17"/>
                </a:lnTo>
                <a:lnTo>
                  <a:pt x="15" y="17"/>
                </a:lnTo>
                <a:lnTo>
                  <a:pt x="17" y="15"/>
                </a:lnTo>
                <a:lnTo>
                  <a:pt x="19" y="15"/>
                </a:lnTo>
                <a:lnTo>
                  <a:pt x="19" y="13"/>
                </a:lnTo>
                <a:lnTo>
                  <a:pt x="22" y="13"/>
                </a:lnTo>
                <a:lnTo>
                  <a:pt x="24" y="13"/>
                </a:lnTo>
                <a:lnTo>
                  <a:pt x="24" y="11"/>
                </a:lnTo>
                <a:lnTo>
                  <a:pt x="26" y="11"/>
                </a:lnTo>
                <a:lnTo>
                  <a:pt x="28" y="11"/>
                </a:lnTo>
                <a:lnTo>
                  <a:pt x="28" y="8"/>
                </a:lnTo>
                <a:lnTo>
                  <a:pt x="30" y="8"/>
                </a:lnTo>
                <a:lnTo>
                  <a:pt x="32" y="8"/>
                </a:lnTo>
                <a:lnTo>
                  <a:pt x="30" y="0"/>
                </a:lnTo>
              </a:path>
            </a:pathLst>
          </a:custGeom>
          <a:solidFill>
            <a:srgbClr val="000000"/>
          </a:solidFill>
          <a:ln w="9525" cap="rnd">
            <a:noFill/>
            <a:round/>
            <a:headEnd/>
            <a:tailEnd/>
          </a:ln>
          <a:effectLst/>
        </p:spPr>
        <p:txBody>
          <a:bodyPr/>
          <a:lstStyle/>
          <a:p>
            <a:endParaRPr lang="en-US"/>
          </a:p>
        </p:txBody>
      </p:sp>
      <p:sp>
        <p:nvSpPr>
          <p:cNvPr id="39647" name="Freeform 735"/>
          <p:cNvSpPr>
            <a:spLocks/>
          </p:cNvSpPr>
          <p:nvPr/>
        </p:nvSpPr>
        <p:spPr bwMode="auto">
          <a:xfrm>
            <a:off x="3062288" y="2479675"/>
            <a:ext cx="31750" cy="31750"/>
          </a:xfrm>
          <a:custGeom>
            <a:avLst/>
            <a:gdLst/>
            <a:ahLst/>
            <a:cxnLst>
              <a:cxn ang="0">
                <a:pos x="4" y="11"/>
              </a:cxn>
              <a:cxn ang="0">
                <a:pos x="0" y="11"/>
              </a:cxn>
              <a:cxn ang="0">
                <a:pos x="0" y="9"/>
              </a:cxn>
              <a:cxn ang="0">
                <a:pos x="0" y="6"/>
              </a:cxn>
              <a:cxn ang="0">
                <a:pos x="4" y="6"/>
              </a:cxn>
              <a:cxn ang="0">
                <a:pos x="8" y="16"/>
              </a:cxn>
              <a:cxn ang="0">
                <a:pos x="8" y="13"/>
              </a:cxn>
              <a:cxn ang="0">
                <a:pos x="12" y="13"/>
              </a:cxn>
              <a:cxn ang="0">
                <a:pos x="16" y="11"/>
              </a:cxn>
              <a:cxn ang="0">
                <a:pos x="16" y="9"/>
              </a:cxn>
              <a:cxn ang="0">
                <a:pos x="16" y="6"/>
              </a:cxn>
              <a:cxn ang="0">
                <a:pos x="16" y="4"/>
              </a:cxn>
              <a:cxn ang="0">
                <a:pos x="12" y="4"/>
              </a:cxn>
              <a:cxn ang="0">
                <a:pos x="12" y="2"/>
              </a:cxn>
              <a:cxn ang="0">
                <a:pos x="8" y="2"/>
              </a:cxn>
              <a:cxn ang="0">
                <a:pos x="4" y="0"/>
              </a:cxn>
              <a:cxn ang="0">
                <a:pos x="4" y="11"/>
              </a:cxn>
            </a:cxnLst>
            <a:rect l="0" t="0" r="r" b="b"/>
            <a:pathLst>
              <a:path w="17" h="17">
                <a:moveTo>
                  <a:pt x="4" y="11"/>
                </a:moveTo>
                <a:lnTo>
                  <a:pt x="0" y="11"/>
                </a:lnTo>
                <a:lnTo>
                  <a:pt x="0" y="9"/>
                </a:lnTo>
                <a:lnTo>
                  <a:pt x="0" y="6"/>
                </a:lnTo>
                <a:lnTo>
                  <a:pt x="4" y="6"/>
                </a:lnTo>
                <a:lnTo>
                  <a:pt x="8" y="16"/>
                </a:lnTo>
                <a:lnTo>
                  <a:pt x="8" y="13"/>
                </a:lnTo>
                <a:lnTo>
                  <a:pt x="12" y="13"/>
                </a:lnTo>
                <a:lnTo>
                  <a:pt x="16" y="11"/>
                </a:lnTo>
                <a:lnTo>
                  <a:pt x="16" y="9"/>
                </a:lnTo>
                <a:lnTo>
                  <a:pt x="16" y="6"/>
                </a:lnTo>
                <a:lnTo>
                  <a:pt x="16" y="4"/>
                </a:lnTo>
                <a:lnTo>
                  <a:pt x="12" y="4"/>
                </a:lnTo>
                <a:lnTo>
                  <a:pt x="12" y="2"/>
                </a:lnTo>
                <a:lnTo>
                  <a:pt x="8" y="2"/>
                </a:lnTo>
                <a:lnTo>
                  <a:pt x="4" y="0"/>
                </a:lnTo>
                <a:lnTo>
                  <a:pt x="4" y="11"/>
                </a:lnTo>
              </a:path>
            </a:pathLst>
          </a:custGeom>
          <a:solidFill>
            <a:srgbClr val="000000"/>
          </a:solidFill>
          <a:ln w="9525" cap="rnd">
            <a:noFill/>
            <a:round/>
            <a:headEnd/>
            <a:tailEnd/>
          </a:ln>
          <a:effectLst/>
        </p:spPr>
        <p:txBody>
          <a:bodyPr/>
          <a:lstStyle/>
          <a:p>
            <a:endParaRPr lang="en-US"/>
          </a:p>
        </p:txBody>
      </p:sp>
      <p:sp>
        <p:nvSpPr>
          <p:cNvPr id="39648" name="Freeform 736"/>
          <p:cNvSpPr>
            <a:spLocks/>
          </p:cNvSpPr>
          <p:nvPr/>
        </p:nvSpPr>
        <p:spPr bwMode="auto">
          <a:xfrm>
            <a:off x="3025775" y="2479675"/>
            <a:ext cx="41275" cy="31750"/>
          </a:xfrm>
          <a:custGeom>
            <a:avLst/>
            <a:gdLst/>
            <a:ahLst/>
            <a:cxnLst>
              <a:cxn ang="0">
                <a:pos x="8" y="2"/>
              </a:cxn>
              <a:cxn ang="0">
                <a:pos x="4" y="10"/>
              </a:cxn>
              <a:cxn ang="0">
                <a:pos x="6" y="13"/>
              </a:cxn>
              <a:cxn ang="0">
                <a:pos x="8" y="16"/>
              </a:cxn>
              <a:cxn ang="0">
                <a:pos x="10" y="16"/>
              </a:cxn>
              <a:cxn ang="0">
                <a:pos x="13" y="16"/>
              </a:cxn>
              <a:cxn ang="0">
                <a:pos x="15" y="16"/>
              </a:cxn>
              <a:cxn ang="0">
                <a:pos x="17" y="16"/>
              </a:cxn>
              <a:cxn ang="0">
                <a:pos x="17" y="13"/>
              </a:cxn>
              <a:cxn ang="0">
                <a:pos x="19" y="13"/>
              </a:cxn>
              <a:cxn ang="0">
                <a:pos x="21" y="13"/>
              </a:cxn>
              <a:cxn ang="0">
                <a:pos x="21" y="0"/>
              </a:cxn>
              <a:cxn ang="0">
                <a:pos x="19" y="2"/>
              </a:cxn>
              <a:cxn ang="0">
                <a:pos x="17" y="2"/>
              </a:cxn>
              <a:cxn ang="0">
                <a:pos x="15" y="2"/>
              </a:cxn>
              <a:cxn ang="0">
                <a:pos x="15" y="5"/>
              </a:cxn>
              <a:cxn ang="0">
                <a:pos x="13" y="5"/>
              </a:cxn>
              <a:cxn ang="0">
                <a:pos x="8" y="13"/>
              </a:cxn>
              <a:cxn ang="0">
                <a:pos x="8" y="2"/>
              </a:cxn>
              <a:cxn ang="0">
                <a:pos x="0" y="2"/>
              </a:cxn>
              <a:cxn ang="0">
                <a:pos x="4" y="10"/>
              </a:cxn>
              <a:cxn ang="0">
                <a:pos x="8" y="2"/>
              </a:cxn>
            </a:cxnLst>
            <a:rect l="0" t="0" r="r" b="b"/>
            <a:pathLst>
              <a:path w="22" h="17">
                <a:moveTo>
                  <a:pt x="8" y="2"/>
                </a:moveTo>
                <a:lnTo>
                  <a:pt x="4" y="10"/>
                </a:lnTo>
                <a:lnTo>
                  <a:pt x="6" y="13"/>
                </a:lnTo>
                <a:lnTo>
                  <a:pt x="8" y="16"/>
                </a:lnTo>
                <a:lnTo>
                  <a:pt x="10" y="16"/>
                </a:lnTo>
                <a:lnTo>
                  <a:pt x="13" y="16"/>
                </a:lnTo>
                <a:lnTo>
                  <a:pt x="15" y="16"/>
                </a:lnTo>
                <a:lnTo>
                  <a:pt x="17" y="16"/>
                </a:lnTo>
                <a:lnTo>
                  <a:pt x="17" y="13"/>
                </a:lnTo>
                <a:lnTo>
                  <a:pt x="19" y="13"/>
                </a:lnTo>
                <a:lnTo>
                  <a:pt x="21" y="13"/>
                </a:lnTo>
                <a:lnTo>
                  <a:pt x="21" y="0"/>
                </a:lnTo>
                <a:lnTo>
                  <a:pt x="19" y="2"/>
                </a:lnTo>
                <a:lnTo>
                  <a:pt x="17" y="2"/>
                </a:lnTo>
                <a:lnTo>
                  <a:pt x="15" y="2"/>
                </a:lnTo>
                <a:lnTo>
                  <a:pt x="15" y="5"/>
                </a:lnTo>
                <a:lnTo>
                  <a:pt x="13" y="5"/>
                </a:lnTo>
                <a:lnTo>
                  <a:pt x="8" y="13"/>
                </a:lnTo>
                <a:lnTo>
                  <a:pt x="8" y="2"/>
                </a:lnTo>
                <a:lnTo>
                  <a:pt x="0" y="2"/>
                </a:lnTo>
                <a:lnTo>
                  <a:pt x="4" y="10"/>
                </a:lnTo>
                <a:lnTo>
                  <a:pt x="8" y="2"/>
                </a:lnTo>
              </a:path>
            </a:pathLst>
          </a:custGeom>
          <a:solidFill>
            <a:srgbClr val="000000"/>
          </a:solidFill>
          <a:ln w="9525" cap="rnd">
            <a:noFill/>
            <a:round/>
            <a:headEnd/>
            <a:tailEnd/>
          </a:ln>
          <a:effectLst/>
        </p:spPr>
        <p:txBody>
          <a:bodyPr/>
          <a:lstStyle/>
          <a:p>
            <a:endParaRPr lang="en-US"/>
          </a:p>
        </p:txBody>
      </p:sp>
      <p:sp>
        <p:nvSpPr>
          <p:cNvPr id="39649" name="Freeform 737"/>
          <p:cNvSpPr>
            <a:spLocks/>
          </p:cNvSpPr>
          <p:nvPr/>
        </p:nvSpPr>
        <p:spPr bwMode="auto">
          <a:xfrm>
            <a:off x="3041650" y="2482850"/>
            <a:ext cx="31750" cy="31750"/>
          </a:xfrm>
          <a:custGeom>
            <a:avLst/>
            <a:gdLst/>
            <a:ahLst/>
            <a:cxnLst>
              <a:cxn ang="0">
                <a:pos x="3" y="0"/>
              </a:cxn>
              <a:cxn ang="0">
                <a:pos x="3" y="4"/>
              </a:cxn>
              <a:cxn ang="0">
                <a:pos x="3" y="0"/>
              </a:cxn>
              <a:cxn ang="0">
                <a:pos x="0" y="0"/>
              </a:cxn>
              <a:cxn ang="0">
                <a:pos x="0" y="16"/>
              </a:cxn>
              <a:cxn ang="0">
                <a:pos x="3" y="16"/>
              </a:cxn>
              <a:cxn ang="0">
                <a:pos x="8" y="16"/>
              </a:cxn>
              <a:cxn ang="0">
                <a:pos x="12" y="16"/>
              </a:cxn>
              <a:cxn ang="0">
                <a:pos x="16" y="16"/>
              </a:cxn>
              <a:cxn ang="0">
                <a:pos x="16" y="12"/>
              </a:cxn>
              <a:cxn ang="0">
                <a:pos x="16" y="8"/>
              </a:cxn>
              <a:cxn ang="0">
                <a:pos x="3" y="0"/>
              </a:cxn>
            </a:cxnLst>
            <a:rect l="0" t="0" r="r" b="b"/>
            <a:pathLst>
              <a:path w="17" h="17">
                <a:moveTo>
                  <a:pt x="3" y="0"/>
                </a:moveTo>
                <a:lnTo>
                  <a:pt x="3" y="4"/>
                </a:lnTo>
                <a:lnTo>
                  <a:pt x="3" y="0"/>
                </a:lnTo>
                <a:lnTo>
                  <a:pt x="0" y="0"/>
                </a:lnTo>
                <a:lnTo>
                  <a:pt x="0" y="16"/>
                </a:lnTo>
                <a:lnTo>
                  <a:pt x="3" y="16"/>
                </a:lnTo>
                <a:lnTo>
                  <a:pt x="8" y="16"/>
                </a:lnTo>
                <a:lnTo>
                  <a:pt x="12" y="16"/>
                </a:lnTo>
                <a:lnTo>
                  <a:pt x="16" y="16"/>
                </a:lnTo>
                <a:lnTo>
                  <a:pt x="16" y="12"/>
                </a:lnTo>
                <a:lnTo>
                  <a:pt x="16" y="8"/>
                </a:lnTo>
                <a:lnTo>
                  <a:pt x="3" y="0"/>
                </a:lnTo>
              </a:path>
            </a:pathLst>
          </a:custGeom>
          <a:solidFill>
            <a:srgbClr val="000000"/>
          </a:solidFill>
          <a:ln w="9525" cap="rnd">
            <a:noFill/>
            <a:round/>
            <a:headEnd/>
            <a:tailEnd/>
          </a:ln>
          <a:effectLst/>
        </p:spPr>
        <p:txBody>
          <a:bodyPr/>
          <a:lstStyle/>
          <a:p>
            <a:endParaRPr lang="en-US"/>
          </a:p>
        </p:txBody>
      </p:sp>
      <p:sp>
        <p:nvSpPr>
          <p:cNvPr id="39650" name="Freeform 738"/>
          <p:cNvSpPr>
            <a:spLocks/>
          </p:cNvSpPr>
          <p:nvPr/>
        </p:nvSpPr>
        <p:spPr bwMode="auto">
          <a:xfrm>
            <a:off x="3041650" y="2470150"/>
            <a:ext cx="31750" cy="31750"/>
          </a:xfrm>
          <a:custGeom>
            <a:avLst/>
            <a:gdLst/>
            <a:ahLst/>
            <a:cxnLst>
              <a:cxn ang="0">
                <a:pos x="0" y="0"/>
              </a:cxn>
              <a:cxn ang="0">
                <a:pos x="0" y="2"/>
              </a:cxn>
              <a:cxn ang="0">
                <a:pos x="0" y="7"/>
              </a:cxn>
              <a:cxn ang="0">
                <a:pos x="0" y="10"/>
              </a:cxn>
              <a:cxn ang="0">
                <a:pos x="0" y="13"/>
              </a:cxn>
              <a:cxn ang="0">
                <a:pos x="2" y="13"/>
              </a:cxn>
              <a:cxn ang="0">
                <a:pos x="2" y="10"/>
              </a:cxn>
              <a:cxn ang="0">
                <a:pos x="13" y="16"/>
              </a:cxn>
              <a:cxn ang="0">
                <a:pos x="16" y="16"/>
              </a:cxn>
              <a:cxn ang="0">
                <a:pos x="16" y="13"/>
              </a:cxn>
              <a:cxn ang="0">
                <a:pos x="16" y="10"/>
              </a:cxn>
              <a:cxn ang="0">
                <a:pos x="13" y="7"/>
              </a:cxn>
              <a:cxn ang="0">
                <a:pos x="13" y="2"/>
              </a:cxn>
              <a:cxn ang="0">
                <a:pos x="13" y="7"/>
              </a:cxn>
              <a:cxn ang="0">
                <a:pos x="0" y="0"/>
              </a:cxn>
            </a:cxnLst>
            <a:rect l="0" t="0" r="r" b="b"/>
            <a:pathLst>
              <a:path w="17" h="17">
                <a:moveTo>
                  <a:pt x="0" y="0"/>
                </a:moveTo>
                <a:lnTo>
                  <a:pt x="0" y="2"/>
                </a:lnTo>
                <a:lnTo>
                  <a:pt x="0" y="7"/>
                </a:lnTo>
                <a:lnTo>
                  <a:pt x="0" y="10"/>
                </a:lnTo>
                <a:lnTo>
                  <a:pt x="0" y="13"/>
                </a:lnTo>
                <a:lnTo>
                  <a:pt x="2" y="13"/>
                </a:lnTo>
                <a:lnTo>
                  <a:pt x="2" y="10"/>
                </a:lnTo>
                <a:lnTo>
                  <a:pt x="13" y="16"/>
                </a:lnTo>
                <a:lnTo>
                  <a:pt x="16" y="16"/>
                </a:lnTo>
                <a:lnTo>
                  <a:pt x="16" y="13"/>
                </a:lnTo>
                <a:lnTo>
                  <a:pt x="16" y="10"/>
                </a:lnTo>
                <a:lnTo>
                  <a:pt x="13" y="7"/>
                </a:lnTo>
                <a:lnTo>
                  <a:pt x="13" y="2"/>
                </a:lnTo>
                <a:lnTo>
                  <a:pt x="13" y="7"/>
                </a:lnTo>
                <a:lnTo>
                  <a:pt x="0" y="0"/>
                </a:lnTo>
              </a:path>
            </a:pathLst>
          </a:custGeom>
          <a:solidFill>
            <a:srgbClr val="000000"/>
          </a:solidFill>
          <a:ln w="9525" cap="rnd">
            <a:noFill/>
            <a:round/>
            <a:headEnd/>
            <a:tailEnd/>
          </a:ln>
          <a:effectLst/>
        </p:spPr>
        <p:txBody>
          <a:bodyPr/>
          <a:lstStyle/>
          <a:p>
            <a:endParaRPr lang="en-US"/>
          </a:p>
        </p:txBody>
      </p:sp>
      <p:sp>
        <p:nvSpPr>
          <p:cNvPr id="39651" name="Freeform 739"/>
          <p:cNvSpPr>
            <a:spLocks/>
          </p:cNvSpPr>
          <p:nvPr/>
        </p:nvSpPr>
        <p:spPr bwMode="auto">
          <a:xfrm>
            <a:off x="3041650" y="2463800"/>
            <a:ext cx="31750" cy="30163"/>
          </a:xfrm>
          <a:custGeom>
            <a:avLst/>
            <a:gdLst/>
            <a:ahLst/>
            <a:cxnLst>
              <a:cxn ang="0">
                <a:pos x="16" y="2"/>
              </a:cxn>
              <a:cxn ang="0">
                <a:pos x="16" y="0"/>
              </a:cxn>
              <a:cxn ang="0">
                <a:pos x="13" y="0"/>
              </a:cxn>
              <a:cxn ang="0">
                <a:pos x="10" y="0"/>
              </a:cxn>
              <a:cxn ang="0">
                <a:pos x="7" y="0"/>
              </a:cxn>
              <a:cxn ang="0">
                <a:pos x="7" y="2"/>
              </a:cxn>
              <a:cxn ang="0">
                <a:pos x="2" y="2"/>
              </a:cxn>
              <a:cxn ang="0">
                <a:pos x="0" y="2"/>
              </a:cxn>
              <a:cxn ang="0">
                <a:pos x="0" y="5"/>
              </a:cxn>
              <a:cxn ang="0">
                <a:pos x="13" y="13"/>
              </a:cxn>
              <a:cxn ang="0">
                <a:pos x="10" y="13"/>
              </a:cxn>
              <a:cxn ang="0">
                <a:pos x="13" y="16"/>
              </a:cxn>
              <a:cxn ang="0">
                <a:pos x="16" y="2"/>
              </a:cxn>
            </a:cxnLst>
            <a:rect l="0" t="0" r="r" b="b"/>
            <a:pathLst>
              <a:path w="17" h="17">
                <a:moveTo>
                  <a:pt x="16" y="2"/>
                </a:moveTo>
                <a:lnTo>
                  <a:pt x="16" y="0"/>
                </a:lnTo>
                <a:lnTo>
                  <a:pt x="13" y="0"/>
                </a:lnTo>
                <a:lnTo>
                  <a:pt x="10" y="0"/>
                </a:lnTo>
                <a:lnTo>
                  <a:pt x="7" y="0"/>
                </a:lnTo>
                <a:lnTo>
                  <a:pt x="7" y="2"/>
                </a:lnTo>
                <a:lnTo>
                  <a:pt x="2" y="2"/>
                </a:lnTo>
                <a:lnTo>
                  <a:pt x="0" y="2"/>
                </a:lnTo>
                <a:lnTo>
                  <a:pt x="0" y="5"/>
                </a:lnTo>
                <a:lnTo>
                  <a:pt x="13" y="13"/>
                </a:lnTo>
                <a:lnTo>
                  <a:pt x="10" y="13"/>
                </a:lnTo>
                <a:lnTo>
                  <a:pt x="13" y="16"/>
                </a:lnTo>
                <a:lnTo>
                  <a:pt x="16" y="2"/>
                </a:lnTo>
              </a:path>
            </a:pathLst>
          </a:custGeom>
          <a:solidFill>
            <a:srgbClr val="000000"/>
          </a:solidFill>
          <a:ln w="9525" cap="rnd">
            <a:noFill/>
            <a:round/>
            <a:headEnd/>
            <a:tailEnd/>
          </a:ln>
          <a:effectLst/>
        </p:spPr>
        <p:txBody>
          <a:bodyPr/>
          <a:lstStyle/>
          <a:p>
            <a:endParaRPr lang="en-US"/>
          </a:p>
        </p:txBody>
      </p:sp>
      <p:sp>
        <p:nvSpPr>
          <p:cNvPr id="39652" name="Freeform 740"/>
          <p:cNvSpPr>
            <a:spLocks/>
          </p:cNvSpPr>
          <p:nvPr/>
        </p:nvSpPr>
        <p:spPr bwMode="auto">
          <a:xfrm>
            <a:off x="3051175" y="2466975"/>
            <a:ext cx="31750" cy="31750"/>
          </a:xfrm>
          <a:custGeom>
            <a:avLst/>
            <a:gdLst/>
            <a:ahLst/>
            <a:cxnLst>
              <a:cxn ang="0">
                <a:pos x="9" y="2"/>
              </a:cxn>
              <a:cxn ang="0">
                <a:pos x="6" y="2"/>
              </a:cxn>
              <a:cxn ang="0">
                <a:pos x="12" y="2"/>
              </a:cxn>
              <a:cxn ang="0">
                <a:pos x="12" y="5"/>
              </a:cxn>
              <a:cxn ang="0">
                <a:pos x="12" y="10"/>
              </a:cxn>
              <a:cxn ang="0">
                <a:pos x="16" y="10"/>
              </a:cxn>
              <a:cxn ang="0">
                <a:pos x="16" y="5"/>
              </a:cxn>
              <a:cxn ang="0">
                <a:pos x="12" y="2"/>
              </a:cxn>
              <a:cxn ang="0">
                <a:pos x="12" y="0"/>
              </a:cxn>
              <a:cxn ang="0">
                <a:pos x="9" y="0"/>
              </a:cxn>
              <a:cxn ang="0">
                <a:pos x="6" y="13"/>
              </a:cxn>
              <a:cxn ang="0">
                <a:pos x="3" y="13"/>
              </a:cxn>
              <a:cxn ang="0">
                <a:pos x="3" y="10"/>
              </a:cxn>
              <a:cxn ang="0">
                <a:pos x="0" y="10"/>
              </a:cxn>
              <a:cxn ang="0">
                <a:pos x="0" y="5"/>
              </a:cxn>
              <a:cxn ang="0">
                <a:pos x="0" y="10"/>
              </a:cxn>
              <a:cxn ang="0">
                <a:pos x="0" y="13"/>
              </a:cxn>
              <a:cxn ang="0">
                <a:pos x="3" y="16"/>
              </a:cxn>
              <a:cxn ang="0">
                <a:pos x="6" y="16"/>
              </a:cxn>
              <a:cxn ang="0">
                <a:pos x="9" y="2"/>
              </a:cxn>
            </a:cxnLst>
            <a:rect l="0" t="0" r="r" b="b"/>
            <a:pathLst>
              <a:path w="17" h="17">
                <a:moveTo>
                  <a:pt x="9" y="2"/>
                </a:moveTo>
                <a:lnTo>
                  <a:pt x="6" y="2"/>
                </a:lnTo>
                <a:lnTo>
                  <a:pt x="12" y="2"/>
                </a:lnTo>
                <a:lnTo>
                  <a:pt x="12" y="5"/>
                </a:lnTo>
                <a:lnTo>
                  <a:pt x="12" y="10"/>
                </a:lnTo>
                <a:lnTo>
                  <a:pt x="16" y="10"/>
                </a:lnTo>
                <a:lnTo>
                  <a:pt x="16" y="5"/>
                </a:lnTo>
                <a:lnTo>
                  <a:pt x="12" y="2"/>
                </a:lnTo>
                <a:lnTo>
                  <a:pt x="12" y="0"/>
                </a:lnTo>
                <a:lnTo>
                  <a:pt x="9" y="0"/>
                </a:lnTo>
                <a:lnTo>
                  <a:pt x="6" y="13"/>
                </a:lnTo>
                <a:lnTo>
                  <a:pt x="3" y="13"/>
                </a:lnTo>
                <a:lnTo>
                  <a:pt x="3" y="10"/>
                </a:lnTo>
                <a:lnTo>
                  <a:pt x="0" y="10"/>
                </a:lnTo>
                <a:lnTo>
                  <a:pt x="0" y="5"/>
                </a:lnTo>
                <a:lnTo>
                  <a:pt x="0" y="10"/>
                </a:lnTo>
                <a:lnTo>
                  <a:pt x="0" y="13"/>
                </a:lnTo>
                <a:lnTo>
                  <a:pt x="3" y="16"/>
                </a:lnTo>
                <a:lnTo>
                  <a:pt x="6" y="16"/>
                </a:lnTo>
                <a:lnTo>
                  <a:pt x="9" y="2"/>
                </a:lnTo>
              </a:path>
            </a:pathLst>
          </a:custGeom>
          <a:solidFill>
            <a:srgbClr val="000000"/>
          </a:solidFill>
          <a:ln w="9525" cap="rnd">
            <a:noFill/>
            <a:round/>
            <a:headEnd/>
            <a:tailEnd/>
          </a:ln>
          <a:effectLst/>
        </p:spPr>
        <p:txBody>
          <a:bodyPr/>
          <a:lstStyle/>
          <a:p>
            <a:endParaRPr lang="en-US"/>
          </a:p>
        </p:txBody>
      </p:sp>
      <p:sp>
        <p:nvSpPr>
          <p:cNvPr id="39653" name="Freeform 741"/>
          <p:cNvSpPr>
            <a:spLocks/>
          </p:cNvSpPr>
          <p:nvPr/>
        </p:nvSpPr>
        <p:spPr bwMode="auto">
          <a:xfrm>
            <a:off x="3057525" y="2452688"/>
            <a:ext cx="31750" cy="36512"/>
          </a:xfrm>
          <a:custGeom>
            <a:avLst/>
            <a:gdLst/>
            <a:ahLst/>
            <a:cxnLst>
              <a:cxn ang="0">
                <a:pos x="6" y="6"/>
              </a:cxn>
              <a:cxn ang="0">
                <a:pos x="6" y="8"/>
              </a:cxn>
              <a:cxn ang="0">
                <a:pos x="4" y="8"/>
              </a:cxn>
              <a:cxn ang="0">
                <a:pos x="4" y="10"/>
              </a:cxn>
              <a:cxn ang="0">
                <a:pos x="2" y="10"/>
              </a:cxn>
              <a:cxn ang="0">
                <a:pos x="0" y="19"/>
              </a:cxn>
              <a:cxn ang="0">
                <a:pos x="2" y="19"/>
              </a:cxn>
              <a:cxn ang="0">
                <a:pos x="4" y="19"/>
              </a:cxn>
              <a:cxn ang="0">
                <a:pos x="6" y="19"/>
              </a:cxn>
              <a:cxn ang="0">
                <a:pos x="8" y="19"/>
              </a:cxn>
              <a:cxn ang="0">
                <a:pos x="8" y="17"/>
              </a:cxn>
              <a:cxn ang="0">
                <a:pos x="10" y="17"/>
              </a:cxn>
              <a:cxn ang="0">
                <a:pos x="10" y="15"/>
              </a:cxn>
              <a:cxn ang="0">
                <a:pos x="13" y="15"/>
              </a:cxn>
              <a:cxn ang="0">
                <a:pos x="13" y="12"/>
              </a:cxn>
              <a:cxn ang="0">
                <a:pos x="16" y="12"/>
              </a:cxn>
              <a:cxn ang="0">
                <a:pos x="16" y="10"/>
              </a:cxn>
              <a:cxn ang="0">
                <a:pos x="16" y="8"/>
              </a:cxn>
              <a:cxn ang="0">
                <a:pos x="16" y="6"/>
              </a:cxn>
              <a:cxn ang="0">
                <a:pos x="16" y="4"/>
              </a:cxn>
              <a:cxn ang="0">
                <a:pos x="13" y="2"/>
              </a:cxn>
              <a:cxn ang="0">
                <a:pos x="13" y="0"/>
              </a:cxn>
              <a:cxn ang="0">
                <a:pos x="6" y="6"/>
              </a:cxn>
            </a:cxnLst>
            <a:rect l="0" t="0" r="r" b="b"/>
            <a:pathLst>
              <a:path w="17" h="20">
                <a:moveTo>
                  <a:pt x="6" y="6"/>
                </a:moveTo>
                <a:lnTo>
                  <a:pt x="6" y="8"/>
                </a:lnTo>
                <a:lnTo>
                  <a:pt x="4" y="8"/>
                </a:lnTo>
                <a:lnTo>
                  <a:pt x="4" y="10"/>
                </a:lnTo>
                <a:lnTo>
                  <a:pt x="2" y="10"/>
                </a:lnTo>
                <a:lnTo>
                  <a:pt x="0" y="19"/>
                </a:lnTo>
                <a:lnTo>
                  <a:pt x="2" y="19"/>
                </a:lnTo>
                <a:lnTo>
                  <a:pt x="4" y="19"/>
                </a:lnTo>
                <a:lnTo>
                  <a:pt x="6" y="19"/>
                </a:lnTo>
                <a:lnTo>
                  <a:pt x="8" y="19"/>
                </a:lnTo>
                <a:lnTo>
                  <a:pt x="8" y="17"/>
                </a:lnTo>
                <a:lnTo>
                  <a:pt x="10" y="17"/>
                </a:lnTo>
                <a:lnTo>
                  <a:pt x="10" y="15"/>
                </a:lnTo>
                <a:lnTo>
                  <a:pt x="13" y="15"/>
                </a:lnTo>
                <a:lnTo>
                  <a:pt x="13" y="12"/>
                </a:lnTo>
                <a:lnTo>
                  <a:pt x="16" y="12"/>
                </a:lnTo>
                <a:lnTo>
                  <a:pt x="16" y="10"/>
                </a:lnTo>
                <a:lnTo>
                  <a:pt x="16" y="8"/>
                </a:lnTo>
                <a:lnTo>
                  <a:pt x="16" y="6"/>
                </a:lnTo>
                <a:lnTo>
                  <a:pt x="16" y="4"/>
                </a:lnTo>
                <a:lnTo>
                  <a:pt x="13" y="2"/>
                </a:lnTo>
                <a:lnTo>
                  <a:pt x="13" y="0"/>
                </a:lnTo>
                <a:lnTo>
                  <a:pt x="6" y="6"/>
                </a:lnTo>
              </a:path>
            </a:pathLst>
          </a:custGeom>
          <a:solidFill>
            <a:srgbClr val="000000"/>
          </a:solidFill>
          <a:ln w="9525" cap="rnd">
            <a:noFill/>
            <a:round/>
            <a:headEnd/>
            <a:tailEnd/>
          </a:ln>
          <a:effectLst/>
        </p:spPr>
        <p:txBody>
          <a:bodyPr/>
          <a:lstStyle/>
          <a:p>
            <a:endParaRPr lang="en-US"/>
          </a:p>
        </p:txBody>
      </p:sp>
      <p:sp>
        <p:nvSpPr>
          <p:cNvPr id="39654" name="Freeform 742"/>
          <p:cNvSpPr>
            <a:spLocks/>
          </p:cNvSpPr>
          <p:nvPr/>
        </p:nvSpPr>
        <p:spPr bwMode="auto">
          <a:xfrm>
            <a:off x="3041650" y="2449513"/>
            <a:ext cx="42863" cy="30162"/>
          </a:xfrm>
          <a:custGeom>
            <a:avLst/>
            <a:gdLst/>
            <a:ahLst/>
            <a:cxnLst>
              <a:cxn ang="0">
                <a:pos x="0" y="8"/>
              </a:cxn>
              <a:cxn ang="0">
                <a:pos x="0" y="10"/>
              </a:cxn>
              <a:cxn ang="0">
                <a:pos x="2" y="10"/>
              </a:cxn>
              <a:cxn ang="0">
                <a:pos x="2" y="13"/>
              </a:cxn>
              <a:cxn ang="0">
                <a:pos x="5" y="13"/>
              </a:cxn>
              <a:cxn ang="0">
                <a:pos x="5" y="16"/>
              </a:cxn>
              <a:cxn ang="0">
                <a:pos x="7" y="16"/>
              </a:cxn>
              <a:cxn ang="0">
                <a:pos x="9" y="16"/>
              </a:cxn>
              <a:cxn ang="0">
                <a:pos x="11" y="13"/>
              </a:cxn>
              <a:cxn ang="0">
                <a:pos x="13" y="13"/>
              </a:cxn>
              <a:cxn ang="0">
                <a:pos x="13" y="10"/>
              </a:cxn>
              <a:cxn ang="0">
                <a:pos x="15" y="10"/>
              </a:cxn>
              <a:cxn ang="0">
                <a:pos x="22" y="2"/>
              </a:cxn>
              <a:cxn ang="0">
                <a:pos x="19" y="2"/>
              </a:cxn>
              <a:cxn ang="0">
                <a:pos x="19" y="0"/>
              </a:cxn>
              <a:cxn ang="0">
                <a:pos x="17" y="0"/>
              </a:cxn>
              <a:cxn ang="0">
                <a:pos x="15" y="0"/>
              </a:cxn>
              <a:cxn ang="0">
                <a:pos x="13" y="0"/>
              </a:cxn>
              <a:cxn ang="0">
                <a:pos x="11" y="0"/>
              </a:cxn>
              <a:cxn ang="0">
                <a:pos x="9" y="2"/>
              </a:cxn>
              <a:cxn ang="0">
                <a:pos x="7" y="2"/>
              </a:cxn>
              <a:cxn ang="0">
                <a:pos x="7" y="5"/>
              </a:cxn>
              <a:cxn ang="0">
                <a:pos x="9" y="5"/>
              </a:cxn>
              <a:cxn ang="0">
                <a:pos x="0" y="8"/>
              </a:cxn>
            </a:cxnLst>
            <a:rect l="0" t="0" r="r" b="b"/>
            <a:pathLst>
              <a:path w="23" h="17">
                <a:moveTo>
                  <a:pt x="0" y="8"/>
                </a:moveTo>
                <a:lnTo>
                  <a:pt x="0" y="10"/>
                </a:lnTo>
                <a:lnTo>
                  <a:pt x="2" y="10"/>
                </a:lnTo>
                <a:lnTo>
                  <a:pt x="2" y="13"/>
                </a:lnTo>
                <a:lnTo>
                  <a:pt x="5" y="13"/>
                </a:lnTo>
                <a:lnTo>
                  <a:pt x="5" y="16"/>
                </a:lnTo>
                <a:lnTo>
                  <a:pt x="7" y="16"/>
                </a:lnTo>
                <a:lnTo>
                  <a:pt x="9" y="16"/>
                </a:lnTo>
                <a:lnTo>
                  <a:pt x="11" y="13"/>
                </a:lnTo>
                <a:lnTo>
                  <a:pt x="13" y="13"/>
                </a:lnTo>
                <a:lnTo>
                  <a:pt x="13" y="10"/>
                </a:lnTo>
                <a:lnTo>
                  <a:pt x="15" y="10"/>
                </a:lnTo>
                <a:lnTo>
                  <a:pt x="22" y="2"/>
                </a:lnTo>
                <a:lnTo>
                  <a:pt x="19" y="2"/>
                </a:lnTo>
                <a:lnTo>
                  <a:pt x="19" y="0"/>
                </a:lnTo>
                <a:lnTo>
                  <a:pt x="17" y="0"/>
                </a:lnTo>
                <a:lnTo>
                  <a:pt x="15" y="0"/>
                </a:lnTo>
                <a:lnTo>
                  <a:pt x="13" y="0"/>
                </a:lnTo>
                <a:lnTo>
                  <a:pt x="11" y="0"/>
                </a:lnTo>
                <a:lnTo>
                  <a:pt x="9" y="2"/>
                </a:lnTo>
                <a:lnTo>
                  <a:pt x="7" y="2"/>
                </a:lnTo>
                <a:lnTo>
                  <a:pt x="7" y="5"/>
                </a:lnTo>
                <a:lnTo>
                  <a:pt x="9" y="5"/>
                </a:lnTo>
                <a:lnTo>
                  <a:pt x="0" y="8"/>
                </a:lnTo>
              </a:path>
            </a:pathLst>
          </a:custGeom>
          <a:solidFill>
            <a:srgbClr val="000000"/>
          </a:solidFill>
          <a:ln w="9525" cap="rnd">
            <a:noFill/>
            <a:round/>
            <a:headEnd/>
            <a:tailEnd/>
          </a:ln>
          <a:effectLst/>
        </p:spPr>
        <p:txBody>
          <a:bodyPr/>
          <a:lstStyle/>
          <a:p>
            <a:endParaRPr lang="en-US"/>
          </a:p>
        </p:txBody>
      </p:sp>
      <p:sp>
        <p:nvSpPr>
          <p:cNvPr id="39655" name="Freeform 743"/>
          <p:cNvSpPr>
            <a:spLocks/>
          </p:cNvSpPr>
          <p:nvPr/>
        </p:nvSpPr>
        <p:spPr bwMode="auto">
          <a:xfrm>
            <a:off x="3041650" y="2443163"/>
            <a:ext cx="36513" cy="31750"/>
          </a:xfrm>
          <a:custGeom>
            <a:avLst/>
            <a:gdLst/>
            <a:ahLst/>
            <a:cxnLst>
              <a:cxn ang="0">
                <a:pos x="11" y="4"/>
              </a:cxn>
              <a:cxn ang="0">
                <a:pos x="11" y="0"/>
              </a:cxn>
              <a:cxn ang="0">
                <a:pos x="9" y="0"/>
              </a:cxn>
              <a:cxn ang="0">
                <a:pos x="9" y="4"/>
              </a:cxn>
              <a:cxn ang="0">
                <a:pos x="7" y="4"/>
              </a:cxn>
              <a:cxn ang="0">
                <a:pos x="5" y="4"/>
              </a:cxn>
              <a:cxn ang="0">
                <a:pos x="2" y="4"/>
              </a:cxn>
              <a:cxn ang="0">
                <a:pos x="2" y="7"/>
              </a:cxn>
              <a:cxn ang="0">
                <a:pos x="0" y="7"/>
              </a:cxn>
              <a:cxn ang="0">
                <a:pos x="0" y="10"/>
              </a:cxn>
              <a:cxn ang="0">
                <a:pos x="0" y="13"/>
              </a:cxn>
              <a:cxn ang="0">
                <a:pos x="9" y="10"/>
              </a:cxn>
              <a:cxn ang="0">
                <a:pos x="9" y="13"/>
              </a:cxn>
              <a:cxn ang="0">
                <a:pos x="9" y="16"/>
              </a:cxn>
              <a:cxn ang="0">
                <a:pos x="7" y="16"/>
              </a:cxn>
              <a:cxn ang="0">
                <a:pos x="9" y="16"/>
              </a:cxn>
              <a:cxn ang="0">
                <a:pos x="11" y="16"/>
              </a:cxn>
              <a:cxn ang="0">
                <a:pos x="13" y="13"/>
              </a:cxn>
              <a:cxn ang="0">
                <a:pos x="15" y="13"/>
              </a:cxn>
              <a:cxn ang="0">
                <a:pos x="17" y="13"/>
              </a:cxn>
              <a:cxn ang="0">
                <a:pos x="17" y="10"/>
              </a:cxn>
              <a:cxn ang="0">
                <a:pos x="19" y="7"/>
              </a:cxn>
              <a:cxn ang="0">
                <a:pos x="11" y="4"/>
              </a:cxn>
            </a:cxnLst>
            <a:rect l="0" t="0" r="r" b="b"/>
            <a:pathLst>
              <a:path w="20" h="17">
                <a:moveTo>
                  <a:pt x="11" y="4"/>
                </a:moveTo>
                <a:lnTo>
                  <a:pt x="11" y="0"/>
                </a:lnTo>
                <a:lnTo>
                  <a:pt x="9" y="0"/>
                </a:lnTo>
                <a:lnTo>
                  <a:pt x="9" y="4"/>
                </a:lnTo>
                <a:lnTo>
                  <a:pt x="7" y="4"/>
                </a:lnTo>
                <a:lnTo>
                  <a:pt x="5" y="4"/>
                </a:lnTo>
                <a:lnTo>
                  <a:pt x="2" y="4"/>
                </a:lnTo>
                <a:lnTo>
                  <a:pt x="2" y="7"/>
                </a:lnTo>
                <a:lnTo>
                  <a:pt x="0" y="7"/>
                </a:lnTo>
                <a:lnTo>
                  <a:pt x="0" y="10"/>
                </a:lnTo>
                <a:lnTo>
                  <a:pt x="0" y="13"/>
                </a:lnTo>
                <a:lnTo>
                  <a:pt x="9" y="10"/>
                </a:lnTo>
                <a:lnTo>
                  <a:pt x="9" y="13"/>
                </a:lnTo>
                <a:lnTo>
                  <a:pt x="9" y="16"/>
                </a:lnTo>
                <a:lnTo>
                  <a:pt x="7" y="16"/>
                </a:lnTo>
                <a:lnTo>
                  <a:pt x="9" y="16"/>
                </a:lnTo>
                <a:lnTo>
                  <a:pt x="11" y="16"/>
                </a:lnTo>
                <a:lnTo>
                  <a:pt x="13" y="13"/>
                </a:lnTo>
                <a:lnTo>
                  <a:pt x="15" y="13"/>
                </a:lnTo>
                <a:lnTo>
                  <a:pt x="17" y="13"/>
                </a:lnTo>
                <a:lnTo>
                  <a:pt x="17" y="10"/>
                </a:lnTo>
                <a:lnTo>
                  <a:pt x="19" y="7"/>
                </a:lnTo>
                <a:lnTo>
                  <a:pt x="11" y="4"/>
                </a:lnTo>
              </a:path>
            </a:pathLst>
          </a:custGeom>
          <a:solidFill>
            <a:srgbClr val="000000"/>
          </a:solidFill>
          <a:ln w="9525" cap="rnd">
            <a:noFill/>
            <a:round/>
            <a:headEnd/>
            <a:tailEnd/>
          </a:ln>
          <a:effectLst/>
        </p:spPr>
        <p:txBody>
          <a:bodyPr/>
          <a:lstStyle/>
          <a:p>
            <a:endParaRPr lang="en-US"/>
          </a:p>
        </p:txBody>
      </p:sp>
      <p:sp>
        <p:nvSpPr>
          <p:cNvPr id="39656" name="Freeform 744"/>
          <p:cNvSpPr>
            <a:spLocks/>
          </p:cNvSpPr>
          <p:nvPr/>
        </p:nvSpPr>
        <p:spPr bwMode="auto">
          <a:xfrm>
            <a:off x="3054350" y="2428875"/>
            <a:ext cx="31750" cy="30163"/>
          </a:xfrm>
          <a:custGeom>
            <a:avLst/>
            <a:gdLst/>
            <a:ahLst/>
            <a:cxnLst>
              <a:cxn ang="0">
                <a:pos x="5" y="9"/>
              </a:cxn>
              <a:cxn ang="0">
                <a:pos x="0" y="4"/>
              </a:cxn>
              <a:cxn ang="0">
                <a:pos x="0" y="7"/>
              </a:cxn>
              <a:cxn ang="0">
                <a:pos x="0" y="9"/>
              </a:cxn>
              <a:cxn ang="0">
                <a:pos x="2" y="9"/>
              </a:cxn>
              <a:cxn ang="0">
                <a:pos x="2" y="13"/>
              </a:cxn>
              <a:cxn ang="0">
                <a:pos x="5" y="13"/>
              </a:cxn>
              <a:cxn ang="0">
                <a:pos x="16" y="16"/>
              </a:cxn>
              <a:cxn ang="0">
                <a:pos x="16" y="13"/>
              </a:cxn>
              <a:cxn ang="0">
                <a:pos x="16" y="9"/>
              </a:cxn>
              <a:cxn ang="0">
                <a:pos x="16" y="7"/>
              </a:cxn>
              <a:cxn ang="0">
                <a:pos x="13" y="7"/>
              </a:cxn>
              <a:cxn ang="0">
                <a:pos x="13" y="4"/>
              </a:cxn>
              <a:cxn ang="0">
                <a:pos x="10" y="4"/>
              </a:cxn>
              <a:cxn ang="0">
                <a:pos x="10" y="7"/>
              </a:cxn>
              <a:cxn ang="0">
                <a:pos x="5" y="0"/>
              </a:cxn>
              <a:cxn ang="0">
                <a:pos x="10" y="7"/>
              </a:cxn>
              <a:cxn ang="0">
                <a:pos x="13" y="0"/>
              </a:cxn>
              <a:cxn ang="0">
                <a:pos x="5" y="0"/>
              </a:cxn>
              <a:cxn ang="0">
                <a:pos x="5" y="9"/>
              </a:cxn>
            </a:cxnLst>
            <a:rect l="0" t="0" r="r" b="b"/>
            <a:pathLst>
              <a:path w="17" h="17">
                <a:moveTo>
                  <a:pt x="5" y="9"/>
                </a:moveTo>
                <a:lnTo>
                  <a:pt x="0" y="4"/>
                </a:lnTo>
                <a:lnTo>
                  <a:pt x="0" y="7"/>
                </a:lnTo>
                <a:lnTo>
                  <a:pt x="0" y="9"/>
                </a:lnTo>
                <a:lnTo>
                  <a:pt x="2" y="9"/>
                </a:lnTo>
                <a:lnTo>
                  <a:pt x="2" y="13"/>
                </a:lnTo>
                <a:lnTo>
                  <a:pt x="5" y="13"/>
                </a:lnTo>
                <a:lnTo>
                  <a:pt x="16" y="16"/>
                </a:lnTo>
                <a:lnTo>
                  <a:pt x="16" y="13"/>
                </a:lnTo>
                <a:lnTo>
                  <a:pt x="16" y="9"/>
                </a:lnTo>
                <a:lnTo>
                  <a:pt x="16" y="7"/>
                </a:lnTo>
                <a:lnTo>
                  <a:pt x="13" y="7"/>
                </a:lnTo>
                <a:lnTo>
                  <a:pt x="13" y="4"/>
                </a:lnTo>
                <a:lnTo>
                  <a:pt x="10" y="4"/>
                </a:lnTo>
                <a:lnTo>
                  <a:pt x="10" y="7"/>
                </a:lnTo>
                <a:lnTo>
                  <a:pt x="5" y="0"/>
                </a:lnTo>
                <a:lnTo>
                  <a:pt x="10" y="7"/>
                </a:lnTo>
                <a:lnTo>
                  <a:pt x="13" y="0"/>
                </a:lnTo>
                <a:lnTo>
                  <a:pt x="5" y="0"/>
                </a:lnTo>
                <a:lnTo>
                  <a:pt x="5" y="9"/>
                </a:lnTo>
              </a:path>
            </a:pathLst>
          </a:custGeom>
          <a:solidFill>
            <a:srgbClr val="000000"/>
          </a:solidFill>
          <a:ln w="9525" cap="rnd">
            <a:noFill/>
            <a:round/>
            <a:headEnd/>
            <a:tailEnd/>
          </a:ln>
          <a:effectLst/>
        </p:spPr>
        <p:txBody>
          <a:bodyPr/>
          <a:lstStyle/>
          <a:p>
            <a:endParaRPr lang="en-US"/>
          </a:p>
        </p:txBody>
      </p:sp>
      <p:sp>
        <p:nvSpPr>
          <p:cNvPr id="39657" name="Freeform 745"/>
          <p:cNvSpPr>
            <a:spLocks/>
          </p:cNvSpPr>
          <p:nvPr/>
        </p:nvSpPr>
        <p:spPr bwMode="auto">
          <a:xfrm>
            <a:off x="3057525" y="2428875"/>
            <a:ext cx="31750" cy="30163"/>
          </a:xfrm>
          <a:custGeom>
            <a:avLst/>
            <a:gdLst/>
            <a:ahLst/>
            <a:cxnLst>
              <a:cxn ang="0">
                <a:pos x="0" y="4"/>
              </a:cxn>
              <a:cxn ang="0">
                <a:pos x="0" y="8"/>
              </a:cxn>
              <a:cxn ang="0">
                <a:pos x="0" y="4"/>
              </a:cxn>
              <a:cxn ang="0">
                <a:pos x="4" y="4"/>
              </a:cxn>
              <a:cxn ang="0">
                <a:pos x="4" y="0"/>
              </a:cxn>
              <a:cxn ang="0">
                <a:pos x="8" y="0"/>
              </a:cxn>
              <a:cxn ang="0">
                <a:pos x="4" y="0"/>
              </a:cxn>
              <a:cxn ang="0">
                <a:pos x="4" y="16"/>
              </a:cxn>
              <a:cxn ang="0">
                <a:pos x="8" y="16"/>
              </a:cxn>
              <a:cxn ang="0">
                <a:pos x="12" y="16"/>
              </a:cxn>
              <a:cxn ang="0">
                <a:pos x="16" y="16"/>
              </a:cxn>
              <a:cxn ang="0">
                <a:pos x="16" y="12"/>
              </a:cxn>
              <a:cxn ang="0">
                <a:pos x="16" y="8"/>
              </a:cxn>
              <a:cxn ang="0">
                <a:pos x="16" y="4"/>
              </a:cxn>
              <a:cxn ang="0">
                <a:pos x="16" y="0"/>
              </a:cxn>
              <a:cxn ang="0">
                <a:pos x="0" y="4"/>
              </a:cxn>
            </a:cxnLst>
            <a:rect l="0" t="0" r="r" b="b"/>
            <a:pathLst>
              <a:path w="17" h="17">
                <a:moveTo>
                  <a:pt x="0" y="4"/>
                </a:moveTo>
                <a:lnTo>
                  <a:pt x="0" y="8"/>
                </a:lnTo>
                <a:lnTo>
                  <a:pt x="0" y="4"/>
                </a:lnTo>
                <a:lnTo>
                  <a:pt x="4" y="4"/>
                </a:lnTo>
                <a:lnTo>
                  <a:pt x="4" y="0"/>
                </a:lnTo>
                <a:lnTo>
                  <a:pt x="8" y="0"/>
                </a:lnTo>
                <a:lnTo>
                  <a:pt x="4" y="0"/>
                </a:lnTo>
                <a:lnTo>
                  <a:pt x="4" y="16"/>
                </a:lnTo>
                <a:lnTo>
                  <a:pt x="8" y="16"/>
                </a:lnTo>
                <a:lnTo>
                  <a:pt x="12" y="16"/>
                </a:lnTo>
                <a:lnTo>
                  <a:pt x="16" y="16"/>
                </a:lnTo>
                <a:lnTo>
                  <a:pt x="16" y="12"/>
                </a:lnTo>
                <a:lnTo>
                  <a:pt x="16" y="8"/>
                </a:lnTo>
                <a:lnTo>
                  <a:pt x="16" y="4"/>
                </a:lnTo>
                <a:lnTo>
                  <a:pt x="16" y="0"/>
                </a:lnTo>
                <a:lnTo>
                  <a:pt x="0" y="4"/>
                </a:lnTo>
              </a:path>
            </a:pathLst>
          </a:custGeom>
          <a:solidFill>
            <a:srgbClr val="000000"/>
          </a:solidFill>
          <a:ln w="9525" cap="rnd">
            <a:noFill/>
            <a:round/>
            <a:headEnd/>
            <a:tailEnd/>
          </a:ln>
          <a:effectLst/>
        </p:spPr>
        <p:txBody>
          <a:bodyPr/>
          <a:lstStyle/>
          <a:p>
            <a:endParaRPr lang="en-US"/>
          </a:p>
        </p:txBody>
      </p:sp>
      <p:sp>
        <p:nvSpPr>
          <p:cNvPr id="39658" name="Freeform 746"/>
          <p:cNvSpPr>
            <a:spLocks/>
          </p:cNvSpPr>
          <p:nvPr/>
        </p:nvSpPr>
        <p:spPr bwMode="auto">
          <a:xfrm>
            <a:off x="3054350" y="2417763"/>
            <a:ext cx="31750" cy="31750"/>
          </a:xfrm>
          <a:custGeom>
            <a:avLst/>
            <a:gdLst/>
            <a:ahLst/>
            <a:cxnLst>
              <a:cxn ang="0">
                <a:pos x="3" y="16"/>
              </a:cxn>
              <a:cxn ang="0">
                <a:pos x="16" y="12"/>
              </a:cxn>
              <a:cxn ang="0">
                <a:pos x="16" y="8"/>
              </a:cxn>
              <a:cxn ang="0">
                <a:pos x="12" y="8"/>
              </a:cxn>
              <a:cxn ang="0">
                <a:pos x="12" y="4"/>
              </a:cxn>
              <a:cxn ang="0">
                <a:pos x="9" y="0"/>
              </a:cxn>
              <a:cxn ang="0">
                <a:pos x="6" y="0"/>
              </a:cxn>
              <a:cxn ang="0">
                <a:pos x="3" y="0"/>
              </a:cxn>
              <a:cxn ang="0">
                <a:pos x="0" y="0"/>
              </a:cxn>
              <a:cxn ang="0">
                <a:pos x="3" y="16"/>
              </a:cxn>
            </a:cxnLst>
            <a:rect l="0" t="0" r="r" b="b"/>
            <a:pathLst>
              <a:path w="17" h="17">
                <a:moveTo>
                  <a:pt x="3" y="16"/>
                </a:moveTo>
                <a:lnTo>
                  <a:pt x="16" y="12"/>
                </a:lnTo>
                <a:lnTo>
                  <a:pt x="16" y="8"/>
                </a:lnTo>
                <a:lnTo>
                  <a:pt x="12" y="8"/>
                </a:lnTo>
                <a:lnTo>
                  <a:pt x="12" y="4"/>
                </a:lnTo>
                <a:lnTo>
                  <a:pt x="9" y="0"/>
                </a:lnTo>
                <a:lnTo>
                  <a:pt x="6" y="0"/>
                </a:lnTo>
                <a:lnTo>
                  <a:pt x="3" y="0"/>
                </a:lnTo>
                <a:lnTo>
                  <a:pt x="0" y="0"/>
                </a:lnTo>
                <a:lnTo>
                  <a:pt x="3" y="16"/>
                </a:lnTo>
              </a:path>
            </a:pathLst>
          </a:custGeom>
          <a:solidFill>
            <a:srgbClr val="000000"/>
          </a:solidFill>
          <a:ln w="9525" cap="rnd">
            <a:noFill/>
            <a:round/>
            <a:headEnd/>
            <a:tailEnd/>
          </a:ln>
          <a:effectLst/>
        </p:spPr>
        <p:txBody>
          <a:bodyPr/>
          <a:lstStyle/>
          <a:p>
            <a:endParaRPr lang="en-US"/>
          </a:p>
        </p:txBody>
      </p:sp>
      <p:sp>
        <p:nvSpPr>
          <p:cNvPr id="39659" name="Freeform 747"/>
          <p:cNvSpPr>
            <a:spLocks/>
          </p:cNvSpPr>
          <p:nvPr/>
        </p:nvSpPr>
        <p:spPr bwMode="auto">
          <a:xfrm>
            <a:off x="3033713" y="2417763"/>
            <a:ext cx="31750" cy="31750"/>
          </a:xfrm>
          <a:custGeom>
            <a:avLst/>
            <a:gdLst/>
            <a:ahLst/>
            <a:cxnLst>
              <a:cxn ang="0">
                <a:pos x="0" y="9"/>
              </a:cxn>
              <a:cxn ang="0">
                <a:pos x="2" y="12"/>
              </a:cxn>
              <a:cxn ang="0">
                <a:pos x="4" y="16"/>
              </a:cxn>
              <a:cxn ang="0">
                <a:pos x="7" y="16"/>
              </a:cxn>
              <a:cxn ang="0">
                <a:pos x="11" y="16"/>
              </a:cxn>
              <a:cxn ang="0">
                <a:pos x="13" y="16"/>
              </a:cxn>
              <a:cxn ang="0">
                <a:pos x="13" y="12"/>
              </a:cxn>
              <a:cxn ang="0">
                <a:pos x="16" y="12"/>
              </a:cxn>
              <a:cxn ang="0">
                <a:pos x="13" y="0"/>
              </a:cxn>
              <a:cxn ang="0">
                <a:pos x="11" y="0"/>
              </a:cxn>
              <a:cxn ang="0">
                <a:pos x="7" y="0"/>
              </a:cxn>
              <a:cxn ang="0">
                <a:pos x="7" y="3"/>
              </a:cxn>
              <a:cxn ang="0">
                <a:pos x="11" y="3"/>
              </a:cxn>
              <a:cxn ang="0">
                <a:pos x="0" y="9"/>
              </a:cxn>
            </a:cxnLst>
            <a:rect l="0" t="0" r="r" b="b"/>
            <a:pathLst>
              <a:path w="17" h="17">
                <a:moveTo>
                  <a:pt x="0" y="9"/>
                </a:moveTo>
                <a:lnTo>
                  <a:pt x="2" y="12"/>
                </a:lnTo>
                <a:lnTo>
                  <a:pt x="4" y="16"/>
                </a:lnTo>
                <a:lnTo>
                  <a:pt x="7" y="16"/>
                </a:lnTo>
                <a:lnTo>
                  <a:pt x="11" y="16"/>
                </a:lnTo>
                <a:lnTo>
                  <a:pt x="13" y="16"/>
                </a:lnTo>
                <a:lnTo>
                  <a:pt x="13" y="12"/>
                </a:lnTo>
                <a:lnTo>
                  <a:pt x="16" y="12"/>
                </a:lnTo>
                <a:lnTo>
                  <a:pt x="13" y="0"/>
                </a:lnTo>
                <a:lnTo>
                  <a:pt x="11" y="0"/>
                </a:lnTo>
                <a:lnTo>
                  <a:pt x="7" y="0"/>
                </a:lnTo>
                <a:lnTo>
                  <a:pt x="7" y="3"/>
                </a:lnTo>
                <a:lnTo>
                  <a:pt x="11" y="3"/>
                </a:lnTo>
                <a:lnTo>
                  <a:pt x="0" y="9"/>
                </a:lnTo>
              </a:path>
            </a:pathLst>
          </a:custGeom>
          <a:solidFill>
            <a:srgbClr val="000000"/>
          </a:solidFill>
          <a:ln w="9525" cap="rnd">
            <a:noFill/>
            <a:round/>
            <a:headEnd/>
            <a:tailEnd/>
          </a:ln>
          <a:effectLst/>
        </p:spPr>
        <p:txBody>
          <a:bodyPr/>
          <a:lstStyle/>
          <a:p>
            <a:endParaRPr lang="en-US"/>
          </a:p>
        </p:txBody>
      </p:sp>
      <p:sp>
        <p:nvSpPr>
          <p:cNvPr id="39660" name="Freeform 748"/>
          <p:cNvSpPr>
            <a:spLocks/>
          </p:cNvSpPr>
          <p:nvPr/>
        </p:nvSpPr>
        <p:spPr bwMode="auto">
          <a:xfrm>
            <a:off x="3033713" y="2408238"/>
            <a:ext cx="33337" cy="31750"/>
          </a:xfrm>
          <a:custGeom>
            <a:avLst/>
            <a:gdLst/>
            <a:ahLst/>
            <a:cxnLst>
              <a:cxn ang="0">
                <a:pos x="6" y="13"/>
              </a:cxn>
              <a:cxn ang="0">
                <a:pos x="9" y="0"/>
              </a:cxn>
              <a:cxn ang="0">
                <a:pos x="6" y="0"/>
              </a:cxn>
              <a:cxn ang="0">
                <a:pos x="6" y="2"/>
              </a:cxn>
              <a:cxn ang="0">
                <a:pos x="4" y="2"/>
              </a:cxn>
              <a:cxn ang="0">
                <a:pos x="2" y="2"/>
              </a:cxn>
              <a:cxn ang="0">
                <a:pos x="2" y="7"/>
              </a:cxn>
              <a:cxn ang="0">
                <a:pos x="0" y="7"/>
              </a:cxn>
              <a:cxn ang="0">
                <a:pos x="0" y="10"/>
              </a:cxn>
              <a:cxn ang="0">
                <a:pos x="0" y="13"/>
              </a:cxn>
              <a:cxn ang="0">
                <a:pos x="0" y="16"/>
              </a:cxn>
              <a:cxn ang="0">
                <a:pos x="9" y="10"/>
              </a:cxn>
              <a:cxn ang="0">
                <a:pos x="9" y="13"/>
              </a:cxn>
              <a:cxn ang="0">
                <a:pos x="9" y="16"/>
              </a:cxn>
              <a:cxn ang="0">
                <a:pos x="11" y="16"/>
              </a:cxn>
              <a:cxn ang="0">
                <a:pos x="13" y="2"/>
              </a:cxn>
              <a:cxn ang="0">
                <a:pos x="11" y="16"/>
              </a:cxn>
              <a:cxn ang="0">
                <a:pos x="17" y="13"/>
              </a:cxn>
              <a:cxn ang="0">
                <a:pos x="13" y="2"/>
              </a:cxn>
              <a:cxn ang="0">
                <a:pos x="6" y="13"/>
              </a:cxn>
            </a:cxnLst>
            <a:rect l="0" t="0" r="r" b="b"/>
            <a:pathLst>
              <a:path w="18" h="17">
                <a:moveTo>
                  <a:pt x="6" y="13"/>
                </a:moveTo>
                <a:lnTo>
                  <a:pt x="9" y="0"/>
                </a:lnTo>
                <a:lnTo>
                  <a:pt x="6" y="0"/>
                </a:lnTo>
                <a:lnTo>
                  <a:pt x="6" y="2"/>
                </a:lnTo>
                <a:lnTo>
                  <a:pt x="4" y="2"/>
                </a:lnTo>
                <a:lnTo>
                  <a:pt x="2" y="2"/>
                </a:lnTo>
                <a:lnTo>
                  <a:pt x="2" y="7"/>
                </a:lnTo>
                <a:lnTo>
                  <a:pt x="0" y="7"/>
                </a:lnTo>
                <a:lnTo>
                  <a:pt x="0" y="10"/>
                </a:lnTo>
                <a:lnTo>
                  <a:pt x="0" y="13"/>
                </a:lnTo>
                <a:lnTo>
                  <a:pt x="0" y="16"/>
                </a:lnTo>
                <a:lnTo>
                  <a:pt x="9" y="10"/>
                </a:lnTo>
                <a:lnTo>
                  <a:pt x="9" y="13"/>
                </a:lnTo>
                <a:lnTo>
                  <a:pt x="9" y="16"/>
                </a:lnTo>
                <a:lnTo>
                  <a:pt x="11" y="16"/>
                </a:lnTo>
                <a:lnTo>
                  <a:pt x="13" y="2"/>
                </a:lnTo>
                <a:lnTo>
                  <a:pt x="11" y="16"/>
                </a:lnTo>
                <a:lnTo>
                  <a:pt x="17" y="13"/>
                </a:lnTo>
                <a:lnTo>
                  <a:pt x="13" y="2"/>
                </a:lnTo>
                <a:lnTo>
                  <a:pt x="6" y="13"/>
                </a:lnTo>
              </a:path>
            </a:pathLst>
          </a:custGeom>
          <a:solidFill>
            <a:srgbClr val="000000"/>
          </a:solidFill>
          <a:ln w="9525" cap="rnd">
            <a:noFill/>
            <a:round/>
            <a:headEnd/>
            <a:tailEnd/>
          </a:ln>
          <a:effectLst/>
        </p:spPr>
        <p:txBody>
          <a:bodyPr/>
          <a:lstStyle/>
          <a:p>
            <a:endParaRPr lang="en-US"/>
          </a:p>
        </p:txBody>
      </p:sp>
      <p:sp>
        <p:nvSpPr>
          <p:cNvPr id="39661" name="Freeform 749"/>
          <p:cNvSpPr>
            <a:spLocks/>
          </p:cNvSpPr>
          <p:nvPr/>
        </p:nvSpPr>
        <p:spPr bwMode="auto">
          <a:xfrm>
            <a:off x="3036888" y="2387600"/>
            <a:ext cx="31750" cy="39688"/>
          </a:xfrm>
          <a:custGeom>
            <a:avLst/>
            <a:gdLst/>
            <a:ahLst/>
            <a:cxnLst>
              <a:cxn ang="0">
                <a:pos x="10" y="8"/>
              </a:cxn>
              <a:cxn ang="0">
                <a:pos x="2" y="2"/>
              </a:cxn>
              <a:cxn ang="0">
                <a:pos x="0" y="4"/>
              </a:cxn>
              <a:cxn ang="0">
                <a:pos x="0" y="6"/>
              </a:cxn>
              <a:cxn ang="0">
                <a:pos x="0" y="8"/>
              </a:cxn>
              <a:cxn ang="0">
                <a:pos x="0" y="10"/>
              </a:cxn>
              <a:cxn ang="0">
                <a:pos x="0" y="12"/>
              </a:cxn>
              <a:cxn ang="0">
                <a:pos x="0" y="14"/>
              </a:cxn>
              <a:cxn ang="0">
                <a:pos x="2" y="14"/>
              </a:cxn>
              <a:cxn ang="0">
                <a:pos x="2" y="17"/>
              </a:cxn>
              <a:cxn ang="0">
                <a:pos x="2" y="19"/>
              </a:cxn>
              <a:cxn ang="0">
                <a:pos x="5" y="19"/>
              </a:cxn>
              <a:cxn ang="0">
                <a:pos x="5" y="21"/>
              </a:cxn>
              <a:cxn ang="0">
                <a:pos x="16" y="14"/>
              </a:cxn>
              <a:cxn ang="0">
                <a:pos x="16" y="12"/>
              </a:cxn>
              <a:cxn ang="0">
                <a:pos x="13" y="12"/>
              </a:cxn>
              <a:cxn ang="0">
                <a:pos x="13" y="10"/>
              </a:cxn>
              <a:cxn ang="0">
                <a:pos x="13" y="8"/>
              </a:cxn>
              <a:cxn ang="0">
                <a:pos x="13" y="6"/>
              </a:cxn>
              <a:cxn ang="0">
                <a:pos x="5" y="0"/>
              </a:cxn>
              <a:cxn ang="0">
                <a:pos x="10" y="8"/>
              </a:cxn>
            </a:cxnLst>
            <a:rect l="0" t="0" r="r" b="b"/>
            <a:pathLst>
              <a:path w="17" h="22">
                <a:moveTo>
                  <a:pt x="10" y="8"/>
                </a:moveTo>
                <a:lnTo>
                  <a:pt x="2" y="2"/>
                </a:lnTo>
                <a:lnTo>
                  <a:pt x="0" y="4"/>
                </a:lnTo>
                <a:lnTo>
                  <a:pt x="0" y="6"/>
                </a:lnTo>
                <a:lnTo>
                  <a:pt x="0" y="8"/>
                </a:lnTo>
                <a:lnTo>
                  <a:pt x="0" y="10"/>
                </a:lnTo>
                <a:lnTo>
                  <a:pt x="0" y="12"/>
                </a:lnTo>
                <a:lnTo>
                  <a:pt x="0" y="14"/>
                </a:lnTo>
                <a:lnTo>
                  <a:pt x="2" y="14"/>
                </a:lnTo>
                <a:lnTo>
                  <a:pt x="2" y="17"/>
                </a:lnTo>
                <a:lnTo>
                  <a:pt x="2" y="19"/>
                </a:lnTo>
                <a:lnTo>
                  <a:pt x="5" y="19"/>
                </a:lnTo>
                <a:lnTo>
                  <a:pt x="5" y="21"/>
                </a:lnTo>
                <a:lnTo>
                  <a:pt x="16" y="14"/>
                </a:lnTo>
                <a:lnTo>
                  <a:pt x="16" y="12"/>
                </a:lnTo>
                <a:lnTo>
                  <a:pt x="13" y="12"/>
                </a:lnTo>
                <a:lnTo>
                  <a:pt x="13" y="10"/>
                </a:lnTo>
                <a:lnTo>
                  <a:pt x="13" y="8"/>
                </a:lnTo>
                <a:lnTo>
                  <a:pt x="13" y="6"/>
                </a:lnTo>
                <a:lnTo>
                  <a:pt x="5" y="0"/>
                </a:lnTo>
                <a:lnTo>
                  <a:pt x="10" y="8"/>
                </a:lnTo>
              </a:path>
            </a:pathLst>
          </a:custGeom>
          <a:solidFill>
            <a:srgbClr val="000000"/>
          </a:solidFill>
          <a:ln w="9525" cap="rnd">
            <a:noFill/>
            <a:round/>
            <a:headEnd/>
            <a:tailEnd/>
          </a:ln>
          <a:effectLst/>
        </p:spPr>
        <p:txBody>
          <a:bodyPr/>
          <a:lstStyle/>
          <a:p>
            <a:endParaRPr lang="en-US"/>
          </a:p>
        </p:txBody>
      </p:sp>
      <p:sp>
        <p:nvSpPr>
          <p:cNvPr id="39662" name="Freeform 750"/>
          <p:cNvSpPr>
            <a:spLocks/>
          </p:cNvSpPr>
          <p:nvPr/>
        </p:nvSpPr>
        <p:spPr bwMode="auto">
          <a:xfrm>
            <a:off x="3017838" y="2381250"/>
            <a:ext cx="34925" cy="31750"/>
          </a:xfrm>
          <a:custGeom>
            <a:avLst/>
            <a:gdLst/>
            <a:ahLst/>
            <a:cxnLst>
              <a:cxn ang="0">
                <a:pos x="9" y="0"/>
              </a:cxn>
              <a:cxn ang="0">
                <a:pos x="9" y="10"/>
              </a:cxn>
              <a:cxn ang="0">
                <a:pos x="9" y="13"/>
              </a:cxn>
              <a:cxn ang="0">
                <a:pos x="11" y="13"/>
              </a:cxn>
              <a:cxn ang="0">
                <a:pos x="11" y="16"/>
              </a:cxn>
              <a:cxn ang="0">
                <a:pos x="13" y="16"/>
              </a:cxn>
              <a:cxn ang="0">
                <a:pos x="15" y="16"/>
              </a:cxn>
              <a:cxn ang="0">
                <a:pos x="18" y="16"/>
              </a:cxn>
              <a:cxn ang="0">
                <a:pos x="15" y="4"/>
              </a:cxn>
              <a:cxn ang="0">
                <a:pos x="18" y="4"/>
              </a:cxn>
              <a:cxn ang="0">
                <a:pos x="15" y="4"/>
              </a:cxn>
              <a:cxn ang="0">
                <a:pos x="15" y="0"/>
              </a:cxn>
              <a:cxn ang="0">
                <a:pos x="13" y="0"/>
              </a:cxn>
              <a:cxn ang="0">
                <a:pos x="13" y="10"/>
              </a:cxn>
              <a:cxn ang="0">
                <a:pos x="9" y="0"/>
              </a:cxn>
              <a:cxn ang="0">
                <a:pos x="0" y="4"/>
              </a:cxn>
              <a:cxn ang="0">
                <a:pos x="9" y="10"/>
              </a:cxn>
              <a:cxn ang="0">
                <a:pos x="9" y="0"/>
              </a:cxn>
            </a:cxnLst>
            <a:rect l="0" t="0" r="r" b="b"/>
            <a:pathLst>
              <a:path w="19" h="17">
                <a:moveTo>
                  <a:pt x="9" y="0"/>
                </a:moveTo>
                <a:lnTo>
                  <a:pt x="9" y="10"/>
                </a:lnTo>
                <a:lnTo>
                  <a:pt x="9" y="13"/>
                </a:lnTo>
                <a:lnTo>
                  <a:pt x="11" y="13"/>
                </a:lnTo>
                <a:lnTo>
                  <a:pt x="11" y="16"/>
                </a:lnTo>
                <a:lnTo>
                  <a:pt x="13" y="16"/>
                </a:lnTo>
                <a:lnTo>
                  <a:pt x="15" y="16"/>
                </a:lnTo>
                <a:lnTo>
                  <a:pt x="18" y="16"/>
                </a:lnTo>
                <a:lnTo>
                  <a:pt x="15" y="4"/>
                </a:lnTo>
                <a:lnTo>
                  <a:pt x="18" y="4"/>
                </a:lnTo>
                <a:lnTo>
                  <a:pt x="15" y="4"/>
                </a:lnTo>
                <a:lnTo>
                  <a:pt x="15" y="0"/>
                </a:lnTo>
                <a:lnTo>
                  <a:pt x="13" y="0"/>
                </a:lnTo>
                <a:lnTo>
                  <a:pt x="13" y="10"/>
                </a:lnTo>
                <a:lnTo>
                  <a:pt x="9" y="0"/>
                </a:lnTo>
                <a:lnTo>
                  <a:pt x="0" y="4"/>
                </a:lnTo>
                <a:lnTo>
                  <a:pt x="9" y="10"/>
                </a:lnTo>
                <a:lnTo>
                  <a:pt x="9" y="0"/>
                </a:lnTo>
              </a:path>
            </a:pathLst>
          </a:custGeom>
          <a:solidFill>
            <a:srgbClr val="000000"/>
          </a:solidFill>
          <a:ln w="9525" cap="rnd">
            <a:noFill/>
            <a:round/>
            <a:headEnd/>
            <a:tailEnd/>
          </a:ln>
          <a:effectLst/>
        </p:spPr>
        <p:txBody>
          <a:bodyPr/>
          <a:lstStyle/>
          <a:p>
            <a:endParaRPr lang="en-US"/>
          </a:p>
        </p:txBody>
      </p:sp>
      <p:sp>
        <p:nvSpPr>
          <p:cNvPr id="39663" name="Freeform 751"/>
          <p:cNvSpPr>
            <a:spLocks/>
          </p:cNvSpPr>
          <p:nvPr/>
        </p:nvSpPr>
        <p:spPr bwMode="auto">
          <a:xfrm>
            <a:off x="3017838" y="2381250"/>
            <a:ext cx="30162" cy="31750"/>
          </a:xfrm>
          <a:custGeom>
            <a:avLst/>
            <a:gdLst/>
            <a:ahLst/>
            <a:cxnLst>
              <a:cxn ang="0">
                <a:pos x="11" y="0"/>
              </a:cxn>
              <a:cxn ang="0">
                <a:pos x="13" y="11"/>
              </a:cxn>
              <a:cxn ang="0">
                <a:pos x="16" y="16"/>
              </a:cxn>
              <a:cxn ang="0">
                <a:pos x="11" y="0"/>
              </a:cxn>
              <a:cxn ang="0">
                <a:pos x="0" y="6"/>
              </a:cxn>
              <a:cxn ang="0">
                <a:pos x="11" y="16"/>
              </a:cxn>
              <a:cxn ang="0">
                <a:pos x="11" y="0"/>
              </a:cxn>
            </a:cxnLst>
            <a:rect l="0" t="0" r="r" b="b"/>
            <a:pathLst>
              <a:path w="17" h="17">
                <a:moveTo>
                  <a:pt x="11" y="0"/>
                </a:moveTo>
                <a:lnTo>
                  <a:pt x="13" y="11"/>
                </a:lnTo>
                <a:lnTo>
                  <a:pt x="16" y="16"/>
                </a:lnTo>
                <a:lnTo>
                  <a:pt x="11" y="0"/>
                </a:lnTo>
                <a:lnTo>
                  <a:pt x="0" y="6"/>
                </a:lnTo>
                <a:lnTo>
                  <a:pt x="11" y="16"/>
                </a:lnTo>
                <a:lnTo>
                  <a:pt x="11" y="0"/>
                </a:lnTo>
              </a:path>
            </a:pathLst>
          </a:custGeom>
          <a:solidFill>
            <a:srgbClr val="000000"/>
          </a:solidFill>
          <a:ln w="9525" cap="rnd">
            <a:noFill/>
            <a:round/>
            <a:headEnd/>
            <a:tailEnd/>
          </a:ln>
          <a:effectLst/>
        </p:spPr>
        <p:txBody>
          <a:bodyPr/>
          <a:lstStyle/>
          <a:p>
            <a:endParaRPr lang="en-US"/>
          </a:p>
        </p:txBody>
      </p:sp>
      <p:sp>
        <p:nvSpPr>
          <p:cNvPr id="39664" name="Freeform 752"/>
          <p:cNvSpPr>
            <a:spLocks/>
          </p:cNvSpPr>
          <p:nvPr/>
        </p:nvSpPr>
        <p:spPr bwMode="auto">
          <a:xfrm>
            <a:off x="3033713" y="2378075"/>
            <a:ext cx="31750" cy="30163"/>
          </a:xfrm>
          <a:custGeom>
            <a:avLst/>
            <a:gdLst/>
            <a:ahLst/>
            <a:cxnLst>
              <a:cxn ang="0">
                <a:pos x="2" y="8"/>
              </a:cxn>
              <a:cxn ang="0">
                <a:pos x="2" y="3"/>
              </a:cxn>
              <a:cxn ang="0">
                <a:pos x="2" y="0"/>
              </a:cxn>
              <a:cxn ang="0">
                <a:pos x="0" y="0"/>
              </a:cxn>
              <a:cxn ang="0">
                <a:pos x="0" y="3"/>
              </a:cxn>
              <a:cxn ang="0">
                <a:pos x="5" y="16"/>
              </a:cxn>
              <a:cxn ang="0">
                <a:pos x="8" y="16"/>
              </a:cxn>
              <a:cxn ang="0">
                <a:pos x="13" y="16"/>
              </a:cxn>
              <a:cxn ang="0">
                <a:pos x="13" y="12"/>
              </a:cxn>
              <a:cxn ang="0">
                <a:pos x="16" y="12"/>
              </a:cxn>
              <a:cxn ang="0">
                <a:pos x="16" y="8"/>
              </a:cxn>
              <a:cxn ang="0">
                <a:pos x="16" y="3"/>
              </a:cxn>
              <a:cxn ang="0">
                <a:pos x="16" y="0"/>
              </a:cxn>
              <a:cxn ang="0">
                <a:pos x="13" y="0"/>
              </a:cxn>
              <a:cxn ang="0">
                <a:pos x="16" y="0"/>
              </a:cxn>
              <a:cxn ang="0">
                <a:pos x="2" y="8"/>
              </a:cxn>
            </a:cxnLst>
            <a:rect l="0" t="0" r="r" b="b"/>
            <a:pathLst>
              <a:path w="17" h="17">
                <a:moveTo>
                  <a:pt x="2" y="8"/>
                </a:moveTo>
                <a:lnTo>
                  <a:pt x="2" y="3"/>
                </a:lnTo>
                <a:lnTo>
                  <a:pt x="2" y="0"/>
                </a:lnTo>
                <a:lnTo>
                  <a:pt x="0" y="0"/>
                </a:lnTo>
                <a:lnTo>
                  <a:pt x="0" y="3"/>
                </a:lnTo>
                <a:lnTo>
                  <a:pt x="5" y="16"/>
                </a:lnTo>
                <a:lnTo>
                  <a:pt x="8" y="16"/>
                </a:lnTo>
                <a:lnTo>
                  <a:pt x="13" y="16"/>
                </a:lnTo>
                <a:lnTo>
                  <a:pt x="13" y="12"/>
                </a:lnTo>
                <a:lnTo>
                  <a:pt x="16" y="12"/>
                </a:lnTo>
                <a:lnTo>
                  <a:pt x="16" y="8"/>
                </a:lnTo>
                <a:lnTo>
                  <a:pt x="16" y="3"/>
                </a:lnTo>
                <a:lnTo>
                  <a:pt x="16" y="0"/>
                </a:lnTo>
                <a:lnTo>
                  <a:pt x="13" y="0"/>
                </a:lnTo>
                <a:lnTo>
                  <a:pt x="16" y="0"/>
                </a:lnTo>
                <a:lnTo>
                  <a:pt x="2" y="8"/>
                </a:lnTo>
              </a:path>
            </a:pathLst>
          </a:custGeom>
          <a:solidFill>
            <a:srgbClr val="000000"/>
          </a:solidFill>
          <a:ln w="9525" cap="rnd">
            <a:noFill/>
            <a:round/>
            <a:headEnd/>
            <a:tailEnd/>
          </a:ln>
          <a:effectLst/>
        </p:spPr>
        <p:txBody>
          <a:bodyPr/>
          <a:lstStyle/>
          <a:p>
            <a:endParaRPr lang="en-US"/>
          </a:p>
        </p:txBody>
      </p:sp>
      <p:sp>
        <p:nvSpPr>
          <p:cNvPr id="39665" name="Freeform 753"/>
          <p:cNvSpPr>
            <a:spLocks/>
          </p:cNvSpPr>
          <p:nvPr/>
        </p:nvSpPr>
        <p:spPr bwMode="auto">
          <a:xfrm>
            <a:off x="3025775" y="2370138"/>
            <a:ext cx="31750" cy="31750"/>
          </a:xfrm>
          <a:custGeom>
            <a:avLst/>
            <a:gdLst/>
            <a:ahLst/>
            <a:cxnLst>
              <a:cxn ang="0">
                <a:pos x="0" y="3"/>
              </a:cxn>
              <a:cxn ang="0">
                <a:pos x="0" y="7"/>
              </a:cxn>
              <a:cxn ang="0">
                <a:pos x="2" y="7"/>
              </a:cxn>
              <a:cxn ang="0">
                <a:pos x="2" y="10"/>
              </a:cxn>
              <a:cxn ang="0">
                <a:pos x="4" y="10"/>
              </a:cxn>
              <a:cxn ang="0">
                <a:pos x="4" y="16"/>
              </a:cxn>
              <a:cxn ang="0">
                <a:pos x="6" y="16"/>
              </a:cxn>
              <a:cxn ang="0">
                <a:pos x="16" y="7"/>
              </a:cxn>
              <a:cxn ang="0">
                <a:pos x="13" y="7"/>
              </a:cxn>
              <a:cxn ang="0">
                <a:pos x="13" y="3"/>
              </a:cxn>
              <a:cxn ang="0">
                <a:pos x="10" y="3"/>
              </a:cxn>
              <a:cxn ang="0">
                <a:pos x="10" y="0"/>
              </a:cxn>
              <a:cxn ang="0">
                <a:pos x="8" y="0"/>
              </a:cxn>
              <a:cxn ang="0">
                <a:pos x="0" y="3"/>
              </a:cxn>
            </a:cxnLst>
            <a:rect l="0" t="0" r="r" b="b"/>
            <a:pathLst>
              <a:path w="17" h="17">
                <a:moveTo>
                  <a:pt x="0" y="3"/>
                </a:moveTo>
                <a:lnTo>
                  <a:pt x="0" y="7"/>
                </a:lnTo>
                <a:lnTo>
                  <a:pt x="2" y="7"/>
                </a:lnTo>
                <a:lnTo>
                  <a:pt x="2" y="10"/>
                </a:lnTo>
                <a:lnTo>
                  <a:pt x="4" y="10"/>
                </a:lnTo>
                <a:lnTo>
                  <a:pt x="4" y="16"/>
                </a:lnTo>
                <a:lnTo>
                  <a:pt x="6" y="16"/>
                </a:lnTo>
                <a:lnTo>
                  <a:pt x="16" y="7"/>
                </a:lnTo>
                <a:lnTo>
                  <a:pt x="13" y="7"/>
                </a:lnTo>
                <a:lnTo>
                  <a:pt x="13" y="3"/>
                </a:lnTo>
                <a:lnTo>
                  <a:pt x="10" y="3"/>
                </a:lnTo>
                <a:lnTo>
                  <a:pt x="10" y="0"/>
                </a:lnTo>
                <a:lnTo>
                  <a:pt x="8" y="0"/>
                </a:lnTo>
                <a:lnTo>
                  <a:pt x="0" y="3"/>
                </a:lnTo>
              </a:path>
            </a:pathLst>
          </a:custGeom>
          <a:solidFill>
            <a:srgbClr val="000000"/>
          </a:solidFill>
          <a:ln w="9525" cap="rnd">
            <a:noFill/>
            <a:round/>
            <a:headEnd/>
            <a:tailEnd/>
          </a:ln>
          <a:effectLst/>
        </p:spPr>
        <p:txBody>
          <a:bodyPr/>
          <a:lstStyle/>
          <a:p>
            <a:endParaRPr lang="en-US"/>
          </a:p>
        </p:txBody>
      </p:sp>
      <p:sp>
        <p:nvSpPr>
          <p:cNvPr id="39666" name="Freeform 754"/>
          <p:cNvSpPr>
            <a:spLocks/>
          </p:cNvSpPr>
          <p:nvPr/>
        </p:nvSpPr>
        <p:spPr bwMode="auto">
          <a:xfrm>
            <a:off x="3025775" y="2339975"/>
            <a:ext cx="31750" cy="36513"/>
          </a:xfrm>
          <a:custGeom>
            <a:avLst/>
            <a:gdLst/>
            <a:ahLst/>
            <a:cxnLst>
              <a:cxn ang="0">
                <a:pos x="3" y="2"/>
              </a:cxn>
              <a:cxn ang="0">
                <a:pos x="3" y="0"/>
              </a:cxn>
              <a:cxn ang="0">
                <a:pos x="3" y="2"/>
              </a:cxn>
              <a:cxn ang="0">
                <a:pos x="3" y="4"/>
              </a:cxn>
              <a:cxn ang="0">
                <a:pos x="0" y="4"/>
              </a:cxn>
              <a:cxn ang="0">
                <a:pos x="0" y="6"/>
              </a:cxn>
              <a:cxn ang="0">
                <a:pos x="0" y="9"/>
              </a:cxn>
              <a:cxn ang="0">
                <a:pos x="0" y="11"/>
              </a:cxn>
              <a:cxn ang="0">
                <a:pos x="0" y="13"/>
              </a:cxn>
              <a:cxn ang="0">
                <a:pos x="0" y="15"/>
              </a:cxn>
              <a:cxn ang="0">
                <a:pos x="0" y="17"/>
              </a:cxn>
              <a:cxn ang="0">
                <a:pos x="0" y="19"/>
              </a:cxn>
              <a:cxn ang="0">
                <a:pos x="12" y="17"/>
              </a:cxn>
              <a:cxn ang="0">
                <a:pos x="12" y="15"/>
              </a:cxn>
              <a:cxn ang="0">
                <a:pos x="12" y="13"/>
              </a:cxn>
              <a:cxn ang="0">
                <a:pos x="12" y="11"/>
              </a:cxn>
              <a:cxn ang="0">
                <a:pos x="12" y="9"/>
              </a:cxn>
              <a:cxn ang="0">
                <a:pos x="12" y="6"/>
              </a:cxn>
              <a:cxn ang="0">
                <a:pos x="16" y="6"/>
              </a:cxn>
              <a:cxn ang="0">
                <a:pos x="16" y="4"/>
              </a:cxn>
              <a:cxn ang="0">
                <a:pos x="3" y="2"/>
              </a:cxn>
            </a:cxnLst>
            <a:rect l="0" t="0" r="r" b="b"/>
            <a:pathLst>
              <a:path w="17" h="20">
                <a:moveTo>
                  <a:pt x="3" y="2"/>
                </a:moveTo>
                <a:lnTo>
                  <a:pt x="3" y="0"/>
                </a:lnTo>
                <a:lnTo>
                  <a:pt x="3" y="2"/>
                </a:lnTo>
                <a:lnTo>
                  <a:pt x="3" y="4"/>
                </a:lnTo>
                <a:lnTo>
                  <a:pt x="0" y="4"/>
                </a:lnTo>
                <a:lnTo>
                  <a:pt x="0" y="6"/>
                </a:lnTo>
                <a:lnTo>
                  <a:pt x="0" y="9"/>
                </a:lnTo>
                <a:lnTo>
                  <a:pt x="0" y="11"/>
                </a:lnTo>
                <a:lnTo>
                  <a:pt x="0" y="13"/>
                </a:lnTo>
                <a:lnTo>
                  <a:pt x="0" y="15"/>
                </a:lnTo>
                <a:lnTo>
                  <a:pt x="0" y="17"/>
                </a:lnTo>
                <a:lnTo>
                  <a:pt x="0" y="19"/>
                </a:lnTo>
                <a:lnTo>
                  <a:pt x="12" y="17"/>
                </a:lnTo>
                <a:lnTo>
                  <a:pt x="12" y="15"/>
                </a:lnTo>
                <a:lnTo>
                  <a:pt x="12" y="13"/>
                </a:lnTo>
                <a:lnTo>
                  <a:pt x="12" y="11"/>
                </a:lnTo>
                <a:lnTo>
                  <a:pt x="12" y="9"/>
                </a:lnTo>
                <a:lnTo>
                  <a:pt x="12" y="6"/>
                </a:lnTo>
                <a:lnTo>
                  <a:pt x="16" y="6"/>
                </a:lnTo>
                <a:lnTo>
                  <a:pt x="16" y="4"/>
                </a:lnTo>
                <a:lnTo>
                  <a:pt x="3" y="2"/>
                </a:lnTo>
              </a:path>
            </a:pathLst>
          </a:custGeom>
          <a:solidFill>
            <a:srgbClr val="000000"/>
          </a:solidFill>
          <a:ln w="9525" cap="rnd">
            <a:noFill/>
            <a:round/>
            <a:headEnd/>
            <a:tailEnd/>
          </a:ln>
          <a:effectLst/>
        </p:spPr>
        <p:txBody>
          <a:bodyPr/>
          <a:lstStyle/>
          <a:p>
            <a:endParaRPr lang="en-US"/>
          </a:p>
        </p:txBody>
      </p:sp>
      <p:sp>
        <p:nvSpPr>
          <p:cNvPr id="39667" name="Freeform 755"/>
          <p:cNvSpPr>
            <a:spLocks/>
          </p:cNvSpPr>
          <p:nvPr/>
        </p:nvSpPr>
        <p:spPr bwMode="auto">
          <a:xfrm>
            <a:off x="3030538" y="2328863"/>
            <a:ext cx="33337" cy="31750"/>
          </a:xfrm>
          <a:custGeom>
            <a:avLst/>
            <a:gdLst/>
            <a:ahLst/>
            <a:cxnLst>
              <a:cxn ang="0">
                <a:pos x="15" y="8"/>
              </a:cxn>
              <a:cxn ang="0">
                <a:pos x="11" y="0"/>
              </a:cxn>
              <a:cxn ang="0">
                <a:pos x="8" y="0"/>
              </a:cxn>
              <a:cxn ang="0">
                <a:pos x="6" y="2"/>
              </a:cxn>
              <a:cxn ang="0">
                <a:pos x="4" y="2"/>
              </a:cxn>
              <a:cxn ang="0">
                <a:pos x="4" y="5"/>
              </a:cxn>
              <a:cxn ang="0">
                <a:pos x="2" y="5"/>
              </a:cxn>
              <a:cxn ang="0">
                <a:pos x="2" y="8"/>
              </a:cxn>
              <a:cxn ang="0">
                <a:pos x="0" y="8"/>
              </a:cxn>
              <a:cxn ang="0">
                <a:pos x="0" y="10"/>
              </a:cxn>
              <a:cxn ang="0">
                <a:pos x="8" y="13"/>
              </a:cxn>
              <a:cxn ang="0">
                <a:pos x="8" y="16"/>
              </a:cxn>
              <a:cxn ang="0">
                <a:pos x="8" y="13"/>
              </a:cxn>
              <a:cxn ang="0">
                <a:pos x="11" y="13"/>
              </a:cxn>
              <a:cxn ang="0">
                <a:pos x="11" y="10"/>
              </a:cxn>
              <a:cxn ang="0">
                <a:pos x="13" y="10"/>
              </a:cxn>
              <a:cxn ang="0">
                <a:pos x="11" y="10"/>
              </a:cxn>
              <a:cxn ang="0">
                <a:pos x="6" y="2"/>
              </a:cxn>
              <a:cxn ang="0">
                <a:pos x="15" y="8"/>
              </a:cxn>
              <a:cxn ang="0">
                <a:pos x="17" y="0"/>
              </a:cxn>
              <a:cxn ang="0">
                <a:pos x="11" y="0"/>
              </a:cxn>
              <a:cxn ang="0">
                <a:pos x="15" y="8"/>
              </a:cxn>
            </a:cxnLst>
            <a:rect l="0" t="0" r="r" b="b"/>
            <a:pathLst>
              <a:path w="18" h="17">
                <a:moveTo>
                  <a:pt x="15" y="8"/>
                </a:moveTo>
                <a:lnTo>
                  <a:pt x="11" y="0"/>
                </a:lnTo>
                <a:lnTo>
                  <a:pt x="8" y="0"/>
                </a:lnTo>
                <a:lnTo>
                  <a:pt x="6" y="2"/>
                </a:lnTo>
                <a:lnTo>
                  <a:pt x="4" y="2"/>
                </a:lnTo>
                <a:lnTo>
                  <a:pt x="4" y="5"/>
                </a:lnTo>
                <a:lnTo>
                  <a:pt x="2" y="5"/>
                </a:lnTo>
                <a:lnTo>
                  <a:pt x="2" y="8"/>
                </a:lnTo>
                <a:lnTo>
                  <a:pt x="0" y="8"/>
                </a:lnTo>
                <a:lnTo>
                  <a:pt x="0" y="10"/>
                </a:lnTo>
                <a:lnTo>
                  <a:pt x="8" y="13"/>
                </a:lnTo>
                <a:lnTo>
                  <a:pt x="8" y="16"/>
                </a:lnTo>
                <a:lnTo>
                  <a:pt x="8" y="13"/>
                </a:lnTo>
                <a:lnTo>
                  <a:pt x="11" y="13"/>
                </a:lnTo>
                <a:lnTo>
                  <a:pt x="11" y="10"/>
                </a:lnTo>
                <a:lnTo>
                  <a:pt x="13" y="10"/>
                </a:lnTo>
                <a:lnTo>
                  <a:pt x="11" y="10"/>
                </a:lnTo>
                <a:lnTo>
                  <a:pt x="6" y="2"/>
                </a:lnTo>
                <a:lnTo>
                  <a:pt x="15" y="8"/>
                </a:lnTo>
                <a:lnTo>
                  <a:pt x="17" y="0"/>
                </a:lnTo>
                <a:lnTo>
                  <a:pt x="11" y="0"/>
                </a:lnTo>
                <a:lnTo>
                  <a:pt x="15" y="8"/>
                </a:lnTo>
              </a:path>
            </a:pathLst>
          </a:custGeom>
          <a:solidFill>
            <a:srgbClr val="000000"/>
          </a:solidFill>
          <a:ln w="9525" cap="rnd">
            <a:noFill/>
            <a:round/>
            <a:headEnd/>
            <a:tailEnd/>
          </a:ln>
          <a:effectLst/>
        </p:spPr>
        <p:txBody>
          <a:bodyPr/>
          <a:lstStyle/>
          <a:p>
            <a:endParaRPr lang="en-US"/>
          </a:p>
        </p:txBody>
      </p:sp>
      <p:sp>
        <p:nvSpPr>
          <p:cNvPr id="39668" name="Freeform 756"/>
          <p:cNvSpPr>
            <a:spLocks/>
          </p:cNvSpPr>
          <p:nvPr/>
        </p:nvSpPr>
        <p:spPr bwMode="auto">
          <a:xfrm>
            <a:off x="3036888" y="2332038"/>
            <a:ext cx="31750" cy="31750"/>
          </a:xfrm>
          <a:custGeom>
            <a:avLst/>
            <a:gdLst/>
            <a:ahLst/>
            <a:cxnLst>
              <a:cxn ang="0">
                <a:pos x="16" y="12"/>
              </a:cxn>
              <a:cxn ang="0">
                <a:pos x="13" y="12"/>
              </a:cxn>
              <a:cxn ang="0">
                <a:pos x="13" y="9"/>
              </a:cxn>
              <a:cxn ang="0">
                <a:pos x="13" y="7"/>
              </a:cxn>
              <a:cxn ang="0">
                <a:pos x="13" y="4"/>
              </a:cxn>
              <a:cxn ang="0">
                <a:pos x="16" y="4"/>
              </a:cxn>
              <a:cxn ang="0">
                <a:pos x="2" y="0"/>
              </a:cxn>
              <a:cxn ang="0">
                <a:pos x="2" y="2"/>
              </a:cxn>
              <a:cxn ang="0">
                <a:pos x="0" y="2"/>
              </a:cxn>
              <a:cxn ang="0">
                <a:pos x="0" y="4"/>
              </a:cxn>
              <a:cxn ang="0">
                <a:pos x="0" y="7"/>
              </a:cxn>
              <a:cxn ang="0">
                <a:pos x="0" y="9"/>
              </a:cxn>
              <a:cxn ang="0">
                <a:pos x="0" y="12"/>
              </a:cxn>
              <a:cxn ang="0">
                <a:pos x="0" y="16"/>
              </a:cxn>
              <a:cxn ang="0">
                <a:pos x="0" y="12"/>
              </a:cxn>
              <a:cxn ang="0">
                <a:pos x="16" y="12"/>
              </a:cxn>
            </a:cxnLst>
            <a:rect l="0" t="0" r="r" b="b"/>
            <a:pathLst>
              <a:path w="17" h="17">
                <a:moveTo>
                  <a:pt x="16" y="12"/>
                </a:moveTo>
                <a:lnTo>
                  <a:pt x="13" y="12"/>
                </a:lnTo>
                <a:lnTo>
                  <a:pt x="13" y="9"/>
                </a:lnTo>
                <a:lnTo>
                  <a:pt x="13" y="7"/>
                </a:lnTo>
                <a:lnTo>
                  <a:pt x="13" y="4"/>
                </a:lnTo>
                <a:lnTo>
                  <a:pt x="16" y="4"/>
                </a:lnTo>
                <a:lnTo>
                  <a:pt x="2" y="0"/>
                </a:lnTo>
                <a:lnTo>
                  <a:pt x="2" y="2"/>
                </a:lnTo>
                <a:lnTo>
                  <a:pt x="0" y="2"/>
                </a:lnTo>
                <a:lnTo>
                  <a:pt x="0" y="4"/>
                </a:lnTo>
                <a:lnTo>
                  <a:pt x="0" y="7"/>
                </a:lnTo>
                <a:lnTo>
                  <a:pt x="0" y="9"/>
                </a:lnTo>
                <a:lnTo>
                  <a:pt x="0" y="12"/>
                </a:lnTo>
                <a:lnTo>
                  <a:pt x="0" y="16"/>
                </a:lnTo>
                <a:lnTo>
                  <a:pt x="0" y="12"/>
                </a:lnTo>
                <a:lnTo>
                  <a:pt x="16" y="12"/>
                </a:lnTo>
              </a:path>
            </a:pathLst>
          </a:custGeom>
          <a:solidFill>
            <a:srgbClr val="000000"/>
          </a:solidFill>
          <a:ln w="9525" cap="rnd">
            <a:noFill/>
            <a:round/>
            <a:headEnd/>
            <a:tailEnd/>
          </a:ln>
          <a:effectLst/>
        </p:spPr>
        <p:txBody>
          <a:bodyPr/>
          <a:lstStyle/>
          <a:p>
            <a:endParaRPr lang="en-US"/>
          </a:p>
        </p:txBody>
      </p:sp>
      <p:sp>
        <p:nvSpPr>
          <p:cNvPr id="39669" name="Freeform 757"/>
          <p:cNvSpPr>
            <a:spLocks/>
          </p:cNvSpPr>
          <p:nvPr/>
        </p:nvSpPr>
        <p:spPr bwMode="auto">
          <a:xfrm>
            <a:off x="3036888" y="2347913"/>
            <a:ext cx="31750" cy="30162"/>
          </a:xfrm>
          <a:custGeom>
            <a:avLst/>
            <a:gdLst/>
            <a:ahLst/>
            <a:cxnLst>
              <a:cxn ang="0">
                <a:pos x="16" y="11"/>
              </a:cxn>
              <a:cxn ang="0">
                <a:pos x="13" y="16"/>
              </a:cxn>
              <a:cxn ang="0">
                <a:pos x="16" y="16"/>
              </a:cxn>
              <a:cxn ang="0">
                <a:pos x="16" y="11"/>
              </a:cxn>
              <a:cxn ang="0">
                <a:pos x="16" y="4"/>
              </a:cxn>
              <a:cxn ang="0">
                <a:pos x="13" y="4"/>
              </a:cxn>
              <a:cxn ang="0">
                <a:pos x="13" y="0"/>
              </a:cxn>
              <a:cxn ang="0">
                <a:pos x="13" y="4"/>
              </a:cxn>
              <a:cxn ang="0">
                <a:pos x="16" y="4"/>
              </a:cxn>
              <a:cxn ang="0">
                <a:pos x="0" y="4"/>
              </a:cxn>
              <a:cxn ang="0">
                <a:pos x="0" y="11"/>
              </a:cxn>
              <a:cxn ang="0">
                <a:pos x="2" y="11"/>
              </a:cxn>
              <a:cxn ang="0">
                <a:pos x="2" y="16"/>
              </a:cxn>
              <a:cxn ang="0">
                <a:pos x="2" y="11"/>
              </a:cxn>
              <a:cxn ang="0">
                <a:pos x="2" y="4"/>
              </a:cxn>
              <a:cxn ang="0">
                <a:pos x="2" y="11"/>
              </a:cxn>
              <a:cxn ang="0">
                <a:pos x="16" y="11"/>
              </a:cxn>
            </a:cxnLst>
            <a:rect l="0" t="0" r="r" b="b"/>
            <a:pathLst>
              <a:path w="17" h="17">
                <a:moveTo>
                  <a:pt x="16" y="11"/>
                </a:moveTo>
                <a:lnTo>
                  <a:pt x="13" y="16"/>
                </a:lnTo>
                <a:lnTo>
                  <a:pt x="16" y="16"/>
                </a:lnTo>
                <a:lnTo>
                  <a:pt x="16" y="11"/>
                </a:lnTo>
                <a:lnTo>
                  <a:pt x="16" y="4"/>
                </a:lnTo>
                <a:lnTo>
                  <a:pt x="13" y="4"/>
                </a:lnTo>
                <a:lnTo>
                  <a:pt x="13" y="0"/>
                </a:lnTo>
                <a:lnTo>
                  <a:pt x="13" y="4"/>
                </a:lnTo>
                <a:lnTo>
                  <a:pt x="16" y="4"/>
                </a:lnTo>
                <a:lnTo>
                  <a:pt x="0" y="4"/>
                </a:lnTo>
                <a:lnTo>
                  <a:pt x="0" y="11"/>
                </a:lnTo>
                <a:lnTo>
                  <a:pt x="2" y="11"/>
                </a:lnTo>
                <a:lnTo>
                  <a:pt x="2" y="16"/>
                </a:lnTo>
                <a:lnTo>
                  <a:pt x="2" y="11"/>
                </a:lnTo>
                <a:lnTo>
                  <a:pt x="2" y="4"/>
                </a:lnTo>
                <a:lnTo>
                  <a:pt x="2" y="11"/>
                </a:lnTo>
                <a:lnTo>
                  <a:pt x="16" y="11"/>
                </a:lnTo>
              </a:path>
            </a:pathLst>
          </a:custGeom>
          <a:solidFill>
            <a:srgbClr val="000000"/>
          </a:solidFill>
          <a:ln w="9525" cap="rnd">
            <a:noFill/>
            <a:round/>
            <a:headEnd/>
            <a:tailEnd/>
          </a:ln>
          <a:effectLst/>
        </p:spPr>
        <p:txBody>
          <a:bodyPr/>
          <a:lstStyle/>
          <a:p>
            <a:endParaRPr lang="en-US"/>
          </a:p>
        </p:txBody>
      </p:sp>
      <p:sp>
        <p:nvSpPr>
          <p:cNvPr id="39670" name="Freeform 758"/>
          <p:cNvSpPr>
            <a:spLocks/>
          </p:cNvSpPr>
          <p:nvPr/>
        </p:nvSpPr>
        <p:spPr bwMode="auto">
          <a:xfrm>
            <a:off x="3036888" y="2355850"/>
            <a:ext cx="31750" cy="31750"/>
          </a:xfrm>
          <a:custGeom>
            <a:avLst/>
            <a:gdLst/>
            <a:ahLst/>
            <a:cxnLst>
              <a:cxn ang="0">
                <a:pos x="16" y="8"/>
              </a:cxn>
              <a:cxn ang="0">
                <a:pos x="13" y="8"/>
              </a:cxn>
              <a:cxn ang="0">
                <a:pos x="16" y="8"/>
              </a:cxn>
              <a:cxn ang="0">
                <a:pos x="13" y="16"/>
              </a:cxn>
              <a:cxn ang="0">
                <a:pos x="16" y="16"/>
              </a:cxn>
              <a:cxn ang="0">
                <a:pos x="16" y="8"/>
              </a:cxn>
              <a:cxn ang="0">
                <a:pos x="16" y="0"/>
              </a:cxn>
              <a:cxn ang="0">
                <a:pos x="2" y="0"/>
              </a:cxn>
              <a:cxn ang="0">
                <a:pos x="0" y="0"/>
              </a:cxn>
              <a:cxn ang="0">
                <a:pos x="0" y="8"/>
              </a:cxn>
              <a:cxn ang="0">
                <a:pos x="0" y="16"/>
              </a:cxn>
              <a:cxn ang="0">
                <a:pos x="0" y="8"/>
              </a:cxn>
              <a:cxn ang="0">
                <a:pos x="16" y="8"/>
              </a:cxn>
            </a:cxnLst>
            <a:rect l="0" t="0" r="r" b="b"/>
            <a:pathLst>
              <a:path w="17" h="17">
                <a:moveTo>
                  <a:pt x="16" y="8"/>
                </a:moveTo>
                <a:lnTo>
                  <a:pt x="13" y="8"/>
                </a:lnTo>
                <a:lnTo>
                  <a:pt x="16" y="8"/>
                </a:lnTo>
                <a:lnTo>
                  <a:pt x="13" y="16"/>
                </a:lnTo>
                <a:lnTo>
                  <a:pt x="16" y="16"/>
                </a:lnTo>
                <a:lnTo>
                  <a:pt x="16" y="8"/>
                </a:lnTo>
                <a:lnTo>
                  <a:pt x="16" y="0"/>
                </a:lnTo>
                <a:lnTo>
                  <a:pt x="2" y="0"/>
                </a:lnTo>
                <a:lnTo>
                  <a:pt x="0" y="0"/>
                </a:lnTo>
                <a:lnTo>
                  <a:pt x="0" y="8"/>
                </a:lnTo>
                <a:lnTo>
                  <a:pt x="0" y="16"/>
                </a:lnTo>
                <a:lnTo>
                  <a:pt x="0" y="8"/>
                </a:lnTo>
                <a:lnTo>
                  <a:pt x="16" y="8"/>
                </a:lnTo>
              </a:path>
            </a:pathLst>
          </a:custGeom>
          <a:solidFill>
            <a:srgbClr val="000000"/>
          </a:solidFill>
          <a:ln w="9525" cap="rnd">
            <a:noFill/>
            <a:round/>
            <a:headEnd/>
            <a:tailEnd/>
          </a:ln>
          <a:effectLst/>
        </p:spPr>
        <p:txBody>
          <a:bodyPr/>
          <a:lstStyle/>
          <a:p>
            <a:endParaRPr lang="en-US"/>
          </a:p>
        </p:txBody>
      </p:sp>
      <p:sp>
        <p:nvSpPr>
          <p:cNvPr id="39671" name="Freeform 759"/>
          <p:cNvSpPr>
            <a:spLocks/>
          </p:cNvSpPr>
          <p:nvPr/>
        </p:nvSpPr>
        <p:spPr bwMode="auto">
          <a:xfrm>
            <a:off x="3036888" y="2360613"/>
            <a:ext cx="31750" cy="30162"/>
          </a:xfrm>
          <a:custGeom>
            <a:avLst/>
            <a:gdLst/>
            <a:ahLst/>
            <a:cxnLst>
              <a:cxn ang="0">
                <a:pos x="13" y="0"/>
              </a:cxn>
              <a:cxn ang="0">
                <a:pos x="16" y="8"/>
              </a:cxn>
              <a:cxn ang="0">
                <a:pos x="16" y="0"/>
              </a:cxn>
              <a:cxn ang="0">
                <a:pos x="0" y="0"/>
              </a:cxn>
              <a:cxn ang="0">
                <a:pos x="0" y="8"/>
              </a:cxn>
              <a:cxn ang="0">
                <a:pos x="2" y="16"/>
              </a:cxn>
              <a:cxn ang="0">
                <a:pos x="13" y="0"/>
              </a:cxn>
            </a:cxnLst>
            <a:rect l="0" t="0" r="r" b="b"/>
            <a:pathLst>
              <a:path w="17" h="17">
                <a:moveTo>
                  <a:pt x="13" y="0"/>
                </a:moveTo>
                <a:lnTo>
                  <a:pt x="16" y="8"/>
                </a:lnTo>
                <a:lnTo>
                  <a:pt x="16" y="0"/>
                </a:lnTo>
                <a:lnTo>
                  <a:pt x="0" y="0"/>
                </a:lnTo>
                <a:lnTo>
                  <a:pt x="0" y="8"/>
                </a:lnTo>
                <a:lnTo>
                  <a:pt x="2" y="16"/>
                </a:lnTo>
                <a:lnTo>
                  <a:pt x="13" y="0"/>
                </a:lnTo>
              </a:path>
            </a:pathLst>
          </a:custGeom>
          <a:solidFill>
            <a:srgbClr val="000000"/>
          </a:solidFill>
          <a:ln w="9525" cap="rnd">
            <a:noFill/>
            <a:round/>
            <a:headEnd/>
            <a:tailEnd/>
          </a:ln>
          <a:effectLst/>
        </p:spPr>
        <p:txBody>
          <a:bodyPr/>
          <a:lstStyle/>
          <a:p>
            <a:endParaRPr lang="en-US"/>
          </a:p>
        </p:txBody>
      </p:sp>
      <p:sp>
        <p:nvSpPr>
          <p:cNvPr id="39672" name="Freeform 760"/>
          <p:cNvSpPr>
            <a:spLocks/>
          </p:cNvSpPr>
          <p:nvPr/>
        </p:nvSpPr>
        <p:spPr bwMode="auto">
          <a:xfrm>
            <a:off x="3041650" y="2360613"/>
            <a:ext cx="31750" cy="30162"/>
          </a:xfrm>
          <a:custGeom>
            <a:avLst/>
            <a:gdLst/>
            <a:ahLst/>
            <a:cxnLst>
              <a:cxn ang="0">
                <a:pos x="7" y="16"/>
              </a:cxn>
              <a:cxn ang="0">
                <a:pos x="13" y="8"/>
              </a:cxn>
              <a:cxn ang="0">
                <a:pos x="13" y="4"/>
              </a:cxn>
              <a:cxn ang="0">
                <a:pos x="13" y="0"/>
              </a:cxn>
              <a:cxn ang="0">
                <a:pos x="10" y="0"/>
              </a:cxn>
              <a:cxn ang="0">
                <a:pos x="0" y="8"/>
              </a:cxn>
              <a:cxn ang="0">
                <a:pos x="0" y="12"/>
              </a:cxn>
              <a:cxn ang="0">
                <a:pos x="7" y="0"/>
              </a:cxn>
              <a:cxn ang="0">
                <a:pos x="7" y="16"/>
              </a:cxn>
              <a:cxn ang="0">
                <a:pos x="16" y="16"/>
              </a:cxn>
              <a:cxn ang="0">
                <a:pos x="13" y="8"/>
              </a:cxn>
              <a:cxn ang="0">
                <a:pos x="7" y="16"/>
              </a:cxn>
            </a:cxnLst>
            <a:rect l="0" t="0" r="r" b="b"/>
            <a:pathLst>
              <a:path w="17" h="17">
                <a:moveTo>
                  <a:pt x="7" y="16"/>
                </a:moveTo>
                <a:lnTo>
                  <a:pt x="13" y="8"/>
                </a:lnTo>
                <a:lnTo>
                  <a:pt x="13" y="4"/>
                </a:lnTo>
                <a:lnTo>
                  <a:pt x="13" y="0"/>
                </a:lnTo>
                <a:lnTo>
                  <a:pt x="10" y="0"/>
                </a:lnTo>
                <a:lnTo>
                  <a:pt x="0" y="8"/>
                </a:lnTo>
                <a:lnTo>
                  <a:pt x="0" y="12"/>
                </a:lnTo>
                <a:lnTo>
                  <a:pt x="7" y="0"/>
                </a:lnTo>
                <a:lnTo>
                  <a:pt x="7" y="16"/>
                </a:lnTo>
                <a:lnTo>
                  <a:pt x="16" y="16"/>
                </a:lnTo>
                <a:lnTo>
                  <a:pt x="13" y="8"/>
                </a:lnTo>
                <a:lnTo>
                  <a:pt x="7" y="16"/>
                </a:lnTo>
              </a:path>
            </a:pathLst>
          </a:custGeom>
          <a:solidFill>
            <a:srgbClr val="000000"/>
          </a:solidFill>
          <a:ln w="9525" cap="rnd">
            <a:noFill/>
            <a:round/>
            <a:headEnd/>
            <a:tailEnd/>
          </a:ln>
          <a:effectLst/>
        </p:spPr>
        <p:txBody>
          <a:bodyPr/>
          <a:lstStyle/>
          <a:p>
            <a:endParaRPr lang="en-US"/>
          </a:p>
        </p:txBody>
      </p:sp>
      <p:sp>
        <p:nvSpPr>
          <p:cNvPr id="39673" name="Freeform 761"/>
          <p:cNvSpPr>
            <a:spLocks/>
          </p:cNvSpPr>
          <p:nvPr/>
        </p:nvSpPr>
        <p:spPr bwMode="auto">
          <a:xfrm>
            <a:off x="3041650" y="2360613"/>
            <a:ext cx="31750" cy="30162"/>
          </a:xfrm>
          <a:custGeom>
            <a:avLst/>
            <a:gdLst/>
            <a:ahLst/>
            <a:cxnLst>
              <a:cxn ang="0">
                <a:pos x="16" y="8"/>
              </a:cxn>
              <a:cxn ang="0">
                <a:pos x="8" y="16"/>
              </a:cxn>
              <a:cxn ang="0">
                <a:pos x="12" y="16"/>
              </a:cxn>
              <a:cxn ang="0">
                <a:pos x="16" y="16"/>
              </a:cxn>
              <a:cxn ang="0">
                <a:pos x="16" y="12"/>
              </a:cxn>
              <a:cxn ang="0">
                <a:pos x="16" y="8"/>
              </a:cxn>
              <a:cxn ang="0">
                <a:pos x="16" y="12"/>
              </a:cxn>
              <a:cxn ang="0">
                <a:pos x="16" y="16"/>
              </a:cxn>
              <a:cxn ang="0">
                <a:pos x="12" y="16"/>
              </a:cxn>
              <a:cxn ang="0">
                <a:pos x="8" y="16"/>
              </a:cxn>
              <a:cxn ang="0">
                <a:pos x="8" y="0"/>
              </a:cxn>
              <a:cxn ang="0">
                <a:pos x="3" y="0"/>
              </a:cxn>
              <a:cxn ang="0">
                <a:pos x="0" y="4"/>
              </a:cxn>
              <a:cxn ang="0">
                <a:pos x="0" y="8"/>
              </a:cxn>
              <a:cxn ang="0">
                <a:pos x="0" y="4"/>
              </a:cxn>
              <a:cxn ang="0">
                <a:pos x="3" y="0"/>
              </a:cxn>
              <a:cxn ang="0">
                <a:pos x="8" y="0"/>
              </a:cxn>
              <a:cxn ang="0">
                <a:pos x="0" y="8"/>
              </a:cxn>
              <a:cxn ang="0">
                <a:pos x="8" y="0"/>
              </a:cxn>
              <a:cxn ang="0">
                <a:pos x="0" y="0"/>
              </a:cxn>
              <a:cxn ang="0">
                <a:pos x="0" y="8"/>
              </a:cxn>
              <a:cxn ang="0">
                <a:pos x="16" y="8"/>
              </a:cxn>
            </a:cxnLst>
            <a:rect l="0" t="0" r="r" b="b"/>
            <a:pathLst>
              <a:path w="17" h="17">
                <a:moveTo>
                  <a:pt x="16" y="8"/>
                </a:moveTo>
                <a:lnTo>
                  <a:pt x="8" y="16"/>
                </a:lnTo>
                <a:lnTo>
                  <a:pt x="12" y="16"/>
                </a:lnTo>
                <a:lnTo>
                  <a:pt x="16" y="16"/>
                </a:lnTo>
                <a:lnTo>
                  <a:pt x="16" y="12"/>
                </a:lnTo>
                <a:lnTo>
                  <a:pt x="16" y="8"/>
                </a:lnTo>
                <a:lnTo>
                  <a:pt x="16" y="12"/>
                </a:lnTo>
                <a:lnTo>
                  <a:pt x="16" y="16"/>
                </a:lnTo>
                <a:lnTo>
                  <a:pt x="12" y="16"/>
                </a:lnTo>
                <a:lnTo>
                  <a:pt x="8" y="16"/>
                </a:lnTo>
                <a:lnTo>
                  <a:pt x="8" y="0"/>
                </a:lnTo>
                <a:lnTo>
                  <a:pt x="3" y="0"/>
                </a:lnTo>
                <a:lnTo>
                  <a:pt x="0" y="4"/>
                </a:lnTo>
                <a:lnTo>
                  <a:pt x="0" y="8"/>
                </a:lnTo>
                <a:lnTo>
                  <a:pt x="0" y="4"/>
                </a:lnTo>
                <a:lnTo>
                  <a:pt x="3" y="0"/>
                </a:lnTo>
                <a:lnTo>
                  <a:pt x="8" y="0"/>
                </a:lnTo>
                <a:lnTo>
                  <a:pt x="0" y="8"/>
                </a:lnTo>
                <a:lnTo>
                  <a:pt x="8"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39674" name="Freeform 762"/>
          <p:cNvSpPr>
            <a:spLocks/>
          </p:cNvSpPr>
          <p:nvPr/>
        </p:nvSpPr>
        <p:spPr bwMode="auto">
          <a:xfrm>
            <a:off x="3041650" y="2366963"/>
            <a:ext cx="31750" cy="31750"/>
          </a:xfrm>
          <a:custGeom>
            <a:avLst/>
            <a:gdLst/>
            <a:ahLst/>
            <a:cxnLst>
              <a:cxn ang="0">
                <a:pos x="16" y="16"/>
              </a:cxn>
              <a:cxn ang="0">
                <a:pos x="16" y="8"/>
              </a:cxn>
              <a:cxn ang="0">
                <a:pos x="16" y="16"/>
              </a:cxn>
              <a:cxn ang="0">
                <a:pos x="16" y="8"/>
              </a:cxn>
              <a:cxn ang="0">
                <a:pos x="16" y="0"/>
              </a:cxn>
              <a:cxn ang="0">
                <a:pos x="0" y="0"/>
              </a:cxn>
              <a:cxn ang="0">
                <a:pos x="0" y="8"/>
              </a:cxn>
              <a:cxn ang="0">
                <a:pos x="0" y="0"/>
              </a:cxn>
              <a:cxn ang="0">
                <a:pos x="16" y="16"/>
              </a:cxn>
            </a:cxnLst>
            <a:rect l="0" t="0" r="r" b="b"/>
            <a:pathLst>
              <a:path w="17" h="17">
                <a:moveTo>
                  <a:pt x="16" y="16"/>
                </a:moveTo>
                <a:lnTo>
                  <a:pt x="16" y="8"/>
                </a:lnTo>
                <a:lnTo>
                  <a:pt x="16" y="16"/>
                </a:lnTo>
                <a:lnTo>
                  <a:pt x="16" y="8"/>
                </a:lnTo>
                <a:lnTo>
                  <a:pt x="16" y="0"/>
                </a:lnTo>
                <a:lnTo>
                  <a:pt x="0" y="0"/>
                </a:lnTo>
                <a:lnTo>
                  <a:pt x="0"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675" name="Freeform 763"/>
          <p:cNvSpPr>
            <a:spLocks/>
          </p:cNvSpPr>
          <p:nvPr/>
        </p:nvSpPr>
        <p:spPr bwMode="auto">
          <a:xfrm>
            <a:off x="3041650" y="2366963"/>
            <a:ext cx="31750" cy="31750"/>
          </a:xfrm>
          <a:custGeom>
            <a:avLst/>
            <a:gdLst/>
            <a:ahLst/>
            <a:cxnLst>
              <a:cxn ang="0">
                <a:pos x="16" y="16"/>
              </a:cxn>
              <a:cxn ang="0">
                <a:pos x="16" y="10"/>
              </a:cxn>
              <a:cxn ang="0">
                <a:pos x="0" y="0"/>
              </a:cxn>
              <a:cxn ang="0">
                <a:pos x="0" y="5"/>
              </a:cxn>
              <a:cxn ang="0">
                <a:pos x="0" y="10"/>
              </a:cxn>
              <a:cxn ang="0">
                <a:pos x="0" y="16"/>
              </a:cxn>
              <a:cxn ang="0">
                <a:pos x="16" y="16"/>
              </a:cxn>
            </a:cxnLst>
            <a:rect l="0" t="0" r="r" b="b"/>
            <a:pathLst>
              <a:path w="17" h="17">
                <a:moveTo>
                  <a:pt x="16" y="16"/>
                </a:moveTo>
                <a:lnTo>
                  <a:pt x="16" y="10"/>
                </a:lnTo>
                <a:lnTo>
                  <a:pt x="0" y="0"/>
                </a:lnTo>
                <a:lnTo>
                  <a:pt x="0" y="5"/>
                </a:lnTo>
                <a:lnTo>
                  <a:pt x="0" y="10"/>
                </a:lnTo>
                <a:lnTo>
                  <a:pt x="0" y="16"/>
                </a:lnTo>
                <a:lnTo>
                  <a:pt x="16" y="16"/>
                </a:lnTo>
              </a:path>
            </a:pathLst>
          </a:custGeom>
          <a:solidFill>
            <a:srgbClr val="000000"/>
          </a:solidFill>
          <a:ln w="9525" cap="rnd">
            <a:noFill/>
            <a:round/>
            <a:headEnd/>
            <a:tailEnd/>
          </a:ln>
          <a:effectLst/>
        </p:spPr>
        <p:txBody>
          <a:bodyPr/>
          <a:lstStyle/>
          <a:p>
            <a:endParaRPr lang="en-US"/>
          </a:p>
        </p:txBody>
      </p:sp>
      <p:sp>
        <p:nvSpPr>
          <p:cNvPr id="39676" name="Freeform 764"/>
          <p:cNvSpPr>
            <a:spLocks/>
          </p:cNvSpPr>
          <p:nvPr/>
        </p:nvSpPr>
        <p:spPr bwMode="auto">
          <a:xfrm>
            <a:off x="3041650" y="2370138"/>
            <a:ext cx="31750" cy="31750"/>
          </a:xfrm>
          <a:custGeom>
            <a:avLst/>
            <a:gdLst/>
            <a:ahLst/>
            <a:cxnLst>
              <a:cxn ang="0">
                <a:pos x="16" y="3"/>
              </a:cxn>
              <a:cxn ang="0">
                <a:pos x="16" y="7"/>
              </a:cxn>
              <a:cxn ang="0">
                <a:pos x="16" y="3"/>
              </a:cxn>
              <a:cxn ang="0">
                <a:pos x="16" y="0"/>
              </a:cxn>
              <a:cxn ang="0">
                <a:pos x="12" y="0"/>
              </a:cxn>
              <a:cxn ang="0">
                <a:pos x="16" y="3"/>
              </a:cxn>
              <a:cxn ang="0">
                <a:pos x="16" y="7"/>
              </a:cxn>
              <a:cxn ang="0">
                <a:pos x="0" y="7"/>
              </a:cxn>
              <a:cxn ang="0">
                <a:pos x="0" y="10"/>
              </a:cxn>
              <a:cxn ang="0">
                <a:pos x="3" y="10"/>
              </a:cxn>
              <a:cxn ang="0">
                <a:pos x="3" y="16"/>
              </a:cxn>
              <a:cxn ang="0">
                <a:pos x="3" y="10"/>
              </a:cxn>
              <a:cxn ang="0">
                <a:pos x="0" y="10"/>
              </a:cxn>
              <a:cxn ang="0">
                <a:pos x="0" y="7"/>
              </a:cxn>
              <a:cxn ang="0">
                <a:pos x="3" y="10"/>
              </a:cxn>
              <a:cxn ang="0">
                <a:pos x="16" y="3"/>
              </a:cxn>
            </a:cxnLst>
            <a:rect l="0" t="0" r="r" b="b"/>
            <a:pathLst>
              <a:path w="17" h="17">
                <a:moveTo>
                  <a:pt x="16" y="3"/>
                </a:moveTo>
                <a:lnTo>
                  <a:pt x="16" y="7"/>
                </a:lnTo>
                <a:lnTo>
                  <a:pt x="16" y="3"/>
                </a:lnTo>
                <a:lnTo>
                  <a:pt x="16" y="0"/>
                </a:lnTo>
                <a:lnTo>
                  <a:pt x="12" y="0"/>
                </a:lnTo>
                <a:lnTo>
                  <a:pt x="16" y="3"/>
                </a:lnTo>
                <a:lnTo>
                  <a:pt x="16" y="7"/>
                </a:lnTo>
                <a:lnTo>
                  <a:pt x="0" y="7"/>
                </a:lnTo>
                <a:lnTo>
                  <a:pt x="0" y="10"/>
                </a:lnTo>
                <a:lnTo>
                  <a:pt x="3" y="10"/>
                </a:lnTo>
                <a:lnTo>
                  <a:pt x="3" y="16"/>
                </a:lnTo>
                <a:lnTo>
                  <a:pt x="3" y="10"/>
                </a:lnTo>
                <a:lnTo>
                  <a:pt x="0" y="10"/>
                </a:lnTo>
                <a:lnTo>
                  <a:pt x="0" y="7"/>
                </a:lnTo>
                <a:lnTo>
                  <a:pt x="3" y="10"/>
                </a:lnTo>
                <a:lnTo>
                  <a:pt x="16" y="3"/>
                </a:lnTo>
              </a:path>
            </a:pathLst>
          </a:custGeom>
          <a:solidFill>
            <a:srgbClr val="000000"/>
          </a:solidFill>
          <a:ln w="9525" cap="rnd">
            <a:noFill/>
            <a:round/>
            <a:headEnd/>
            <a:tailEnd/>
          </a:ln>
          <a:effectLst/>
        </p:spPr>
        <p:txBody>
          <a:bodyPr/>
          <a:lstStyle/>
          <a:p>
            <a:endParaRPr lang="en-US"/>
          </a:p>
        </p:txBody>
      </p:sp>
      <p:sp>
        <p:nvSpPr>
          <p:cNvPr id="39677" name="Freeform 765"/>
          <p:cNvSpPr>
            <a:spLocks/>
          </p:cNvSpPr>
          <p:nvPr/>
        </p:nvSpPr>
        <p:spPr bwMode="auto">
          <a:xfrm>
            <a:off x="3044825" y="2374900"/>
            <a:ext cx="31750" cy="30163"/>
          </a:xfrm>
          <a:custGeom>
            <a:avLst/>
            <a:gdLst/>
            <a:ahLst/>
            <a:cxnLst>
              <a:cxn ang="0">
                <a:pos x="16" y="7"/>
              </a:cxn>
              <a:cxn ang="0">
                <a:pos x="16" y="3"/>
              </a:cxn>
              <a:cxn ang="0">
                <a:pos x="12" y="3"/>
              </a:cxn>
              <a:cxn ang="0">
                <a:pos x="12" y="0"/>
              </a:cxn>
              <a:cxn ang="0">
                <a:pos x="0" y="7"/>
              </a:cxn>
              <a:cxn ang="0">
                <a:pos x="0" y="12"/>
              </a:cxn>
              <a:cxn ang="0">
                <a:pos x="0" y="16"/>
              </a:cxn>
              <a:cxn ang="0">
                <a:pos x="5" y="16"/>
              </a:cxn>
              <a:cxn ang="0">
                <a:pos x="16" y="7"/>
              </a:cxn>
            </a:cxnLst>
            <a:rect l="0" t="0" r="r" b="b"/>
            <a:pathLst>
              <a:path w="17" h="17">
                <a:moveTo>
                  <a:pt x="16" y="7"/>
                </a:moveTo>
                <a:lnTo>
                  <a:pt x="16" y="3"/>
                </a:lnTo>
                <a:lnTo>
                  <a:pt x="12" y="3"/>
                </a:lnTo>
                <a:lnTo>
                  <a:pt x="12" y="0"/>
                </a:lnTo>
                <a:lnTo>
                  <a:pt x="0" y="7"/>
                </a:lnTo>
                <a:lnTo>
                  <a:pt x="0" y="12"/>
                </a:lnTo>
                <a:lnTo>
                  <a:pt x="0" y="16"/>
                </a:lnTo>
                <a:lnTo>
                  <a:pt x="5" y="16"/>
                </a:lnTo>
                <a:lnTo>
                  <a:pt x="16" y="7"/>
                </a:lnTo>
              </a:path>
            </a:pathLst>
          </a:custGeom>
          <a:solidFill>
            <a:srgbClr val="000000"/>
          </a:solidFill>
          <a:ln w="9525" cap="rnd">
            <a:noFill/>
            <a:round/>
            <a:headEnd/>
            <a:tailEnd/>
          </a:ln>
          <a:effectLst/>
        </p:spPr>
        <p:txBody>
          <a:bodyPr/>
          <a:lstStyle/>
          <a:p>
            <a:endParaRPr lang="en-US"/>
          </a:p>
        </p:txBody>
      </p:sp>
      <p:sp>
        <p:nvSpPr>
          <p:cNvPr id="39678" name="Freeform 766"/>
          <p:cNvSpPr>
            <a:spLocks/>
          </p:cNvSpPr>
          <p:nvPr/>
        </p:nvSpPr>
        <p:spPr bwMode="auto">
          <a:xfrm>
            <a:off x="3051175" y="2381250"/>
            <a:ext cx="31750" cy="31750"/>
          </a:xfrm>
          <a:custGeom>
            <a:avLst/>
            <a:gdLst/>
            <a:ahLst/>
            <a:cxnLst>
              <a:cxn ang="0">
                <a:pos x="16" y="8"/>
              </a:cxn>
              <a:cxn ang="0">
                <a:pos x="16" y="5"/>
              </a:cxn>
              <a:cxn ang="0">
                <a:pos x="12" y="5"/>
              </a:cxn>
              <a:cxn ang="0">
                <a:pos x="12" y="0"/>
              </a:cxn>
              <a:cxn ang="0">
                <a:pos x="9" y="0"/>
              </a:cxn>
              <a:cxn ang="0">
                <a:pos x="0" y="8"/>
              </a:cxn>
              <a:cxn ang="0">
                <a:pos x="0" y="12"/>
              </a:cxn>
              <a:cxn ang="0">
                <a:pos x="3" y="12"/>
              </a:cxn>
              <a:cxn ang="0">
                <a:pos x="3" y="16"/>
              </a:cxn>
              <a:cxn ang="0">
                <a:pos x="3" y="12"/>
              </a:cxn>
              <a:cxn ang="0">
                <a:pos x="16" y="8"/>
              </a:cxn>
            </a:cxnLst>
            <a:rect l="0" t="0" r="r" b="b"/>
            <a:pathLst>
              <a:path w="17" h="17">
                <a:moveTo>
                  <a:pt x="16" y="8"/>
                </a:moveTo>
                <a:lnTo>
                  <a:pt x="16" y="5"/>
                </a:lnTo>
                <a:lnTo>
                  <a:pt x="12" y="5"/>
                </a:lnTo>
                <a:lnTo>
                  <a:pt x="12" y="0"/>
                </a:lnTo>
                <a:lnTo>
                  <a:pt x="9" y="0"/>
                </a:lnTo>
                <a:lnTo>
                  <a:pt x="0" y="8"/>
                </a:lnTo>
                <a:lnTo>
                  <a:pt x="0" y="12"/>
                </a:lnTo>
                <a:lnTo>
                  <a:pt x="3" y="12"/>
                </a:lnTo>
                <a:lnTo>
                  <a:pt x="3" y="16"/>
                </a:lnTo>
                <a:lnTo>
                  <a:pt x="3" y="12"/>
                </a:lnTo>
                <a:lnTo>
                  <a:pt x="16" y="8"/>
                </a:lnTo>
              </a:path>
            </a:pathLst>
          </a:custGeom>
          <a:solidFill>
            <a:srgbClr val="000000"/>
          </a:solidFill>
          <a:ln w="9525" cap="rnd">
            <a:noFill/>
            <a:round/>
            <a:headEnd/>
            <a:tailEnd/>
          </a:ln>
          <a:effectLst/>
        </p:spPr>
        <p:txBody>
          <a:bodyPr/>
          <a:lstStyle/>
          <a:p>
            <a:endParaRPr lang="en-US"/>
          </a:p>
        </p:txBody>
      </p:sp>
      <p:sp>
        <p:nvSpPr>
          <p:cNvPr id="39679" name="Freeform 767"/>
          <p:cNvSpPr>
            <a:spLocks/>
          </p:cNvSpPr>
          <p:nvPr/>
        </p:nvSpPr>
        <p:spPr bwMode="auto">
          <a:xfrm>
            <a:off x="3051175" y="2390775"/>
            <a:ext cx="31750" cy="30163"/>
          </a:xfrm>
          <a:custGeom>
            <a:avLst/>
            <a:gdLst/>
            <a:ahLst/>
            <a:cxnLst>
              <a:cxn ang="0">
                <a:pos x="12" y="16"/>
              </a:cxn>
              <a:cxn ang="0">
                <a:pos x="12" y="13"/>
              </a:cxn>
              <a:cxn ang="0">
                <a:pos x="16" y="13"/>
              </a:cxn>
              <a:cxn ang="0">
                <a:pos x="16" y="10"/>
              </a:cxn>
              <a:cxn ang="0">
                <a:pos x="16" y="8"/>
              </a:cxn>
              <a:cxn ang="0">
                <a:pos x="16" y="5"/>
              </a:cxn>
              <a:cxn ang="0">
                <a:pos x="16" y="2"/>
              </a:cxn>
              <a:cxn ang="0">
                <a:pos x="16" y="0"/>
              </a:cxn>
              <a:cxn ang="0">
                <a:pos x="3" y="2"/>
              </a:cxn>
              <a:cxn ang="0">
                <a:pos x="3" y="5"/>
              </a:cxn>
              <a:cxn ang="0">
                <a:pos x="3" y="8"/>
              </a:cxn>
              <a:cxn ang="0">
                <a:pos x="3" y="10"/>
              </a:cxn>
              <a:cxn ang="0">
                <a:pos x="0" y="10"/>
              </a:cxn>
              <a:cxn ang="0">
                <a:pos x="0" y="13"/>
              </a:cxn>
              <a:cxn ang="0">
                <a:pos x="12" y="16"/>
              </a:cxn>
            </a:cxnLst>
            <a:rect l="0" t="0" r="r" b="b"/>
            <a:pathLst>
              <a:path w="17" h="17">
                <a:moveTo>
                  <a:pt x="12" y="16"/>
                </a:moveTo>
                <a:lnTo>
                  <a:pt x="12" y="13"/>
                </a:lnTo>
                <a:lnTo>
                  <a:pt x="16" y="13"/>
                </a:lnTo>
                <a:lnTo>
                  <a:pt x="16" y="10"/>
                </a:lnTo>
                <a:lnTo>
                  <a:pt x="16" y="8"/>
                </a:lnTo>
                <a:lnTo>
                  <a:pt x="16" y="5"/>
                </a:lnTo>
                <a:lnTo>
                  <a:pt x="16" y="2"/>
                </a:lnTo>
                <a:lnTo>
                  <a:pt x="16" y="0"/>
                </a:lnTo>
                <a:lnTo>
                  <a:pt x="3" y="2"/>
                </a:lnTo>
                <a:lnTo>
                  <a:pt x="3" y="5"/>
                </a:lnTo>
                <a:lnTo>
                  <a:pt x="3" y="8"/>
                </a:lnTo>
                <a:lnTo>
                  <a:pt x="3" y="10"/>
                </a:lnTo>
                <a:lnTo>
                  <a:pt x="0" y="10"/>
                </a:lnTo>
                <a:lnTo>
                  <a:pt x="0" y="13"/>
                </a:lnTo>
                <a:lnTo>
                  <a:pt x="12" y="16"/>
                </a:lnTo>
              </a:path>
            </a:pathLst>
          </a:custGeom>
          <a:solidFill>
            <a:srgbClr val="000000"/>
          </a:solidFill>
          <a:ln w="9525" cap="rnd">
            <a:noFill/>
            <a:round/>
            <a:headEnd/>
            <a:tailEnd/>
          </a:ln>
          <a:effectLst/>
        </p:spPr>
        <p:txBody>
          <a:bodyPr/>
          <a:lstStyle/>
          <a:p>
            <a:endParaRPr lang="en-US"/>
          </a:p>
        </p:txBody>
      </p:sp>
      <p:sp>
        <p:nvSpPr>
          <p:cNvPr id="39680" name="Freeform 768"/>
          <p:cNvSpPr>
            <a:spLocks/>
          </p:cNvSpPr>
          <p:nvPr/>
        </p:nvSpPr>
        <p:spPr bwMode="auto">
          <a:xfrm>
            <a:off x="3051175" y="2408238"/>
            <a:ext cx="31750" cy="31750"/>
          </a:xfrm>
          <a:custGeom>
            <a:avLst/>
            <a:gdLst/>
            <a:ahLst/>
            <a:cxnLst>
              <a:cxn ang="0">
                <a:pos x="12" y="0"/>
              </a:cxn>
              <a:cxn ang="0">
                <a:pos x="16" y="3"/>
              </a:cxn>
              <a:cxn ang="0">
                <a:pos x="0" y="0"/>
              </a:cxn>
              <a:cxn ang="0">
                <a:pos x="0" y="3"/>
              </a:cxn>
              <a:cxn ang="0">
                <a:pos x="0" y="8"/>
              </a:cxn>
              <a:cxn ang="0">
                <a:pos x="8" y="16"/>
              </a:cxn>
              <a:cxn ang="0">
                <a:pos x="12" y="0"/>
              </a:cxn>
            </a:cxnLst>
            <a:rect l="0" t="0" r="r" b="b"/>
            <a:pathLst>
              <a:path w="17" h="17">
                <a:moveTo>
                  <a:pt x="12" y="0"/>
                </a:moveTo>
                <a:lnTo>
                  <a:pt x="16" y="3"/>
                </a:lnTo>
                <a:lnTo>
                  <a:pt x="0" y="0"/>
                </a:lnTo>
                <a:lnTo>
                  <a:pt x="0" y="3"/>
                </a:lnTo>
                <a:lnTo>
                  <a:pt x="0" y="8"/>
                </a:lnTo>
                <a:lnTo>
                  <a:pt x="8" y="16"/>
                </a:lnTo>
                <a:lnTo>
                  <a:pt x="12" y="0"/>
                </a:lnTo>
              </a:path>
            </a:pathLst>
          </a:custGeom>
          <a:solidFill>
            <a:srgbClr val="000000"/>
          </a:solidFill>
          <a:ln w="9525" cap="rnd">
            <a:noFill/>
            <a:round/>
            <a:headEnd/>
            <a:tailEnd/>
          </a:ln>
          <a:effectLst/>
        </p:spPr>
        <p:txBody>
          <a:bodyPr/>
          <a:lstStyle/>
          <a:p>
            <a:endParaRPr lang="en-US"/>
          </a:p>
        </p:txBody>
      </p:sp>
      <p:sp>
        <p:nvSpPr>
          <p:cNvPr id="39681" name="Freeform 769"/>
          <p:cNvSpPr>
            <a:spLocks/>
          </p:cNvSpPr>
          <p:nvPr/>
        </p:nvSpPr>
        <p:spPr bwMode="auto">
          <a:xfrm>
            <a:off x="3054350" y="2408238"/>
            <a:ext cx="31750" cy="31750"/>
          </a:xfrm>
          <a:custGeom>
            <a:avLst/>
            <a:gdLst/>
            <a:ahLst/>
            <a:cxnLst>
              <a:cxn ang="0">
                <a:pos x="0" y="0"/>
              </a:cxn>
              <a:cxn ang="0">
                <a:pos x="0" y="3"/>
              </a:cxn>
              <a:cxn ang="0">
                <a:pos x="0" y="0"/>
              </a:cxn>
              <a:cxn ang="0">
                <a:pos x="4" y="0"/>
              </a:cxn>
              <a:cxn ang="0">
                <a:pos x="8" y="0"/>
              </a:cxn>
              <a:cxn ang="0">
                <a:pos x="12" y="0"/>
              </a:cxn>
              <a:cxn ang="0">
                <a:pos x="8" y="0"/>
              </a:cxn>
              <a:cxn ang="0">
                <a:pos x="4" y="16"/>
              </a:cxn>
              <a:cxn ang="0">
                <a:pos x="4" y="12"/>
              </a:cxn>
              <a:cxn ang="0">
                <a:pos x="4" y="16"/>
              </a:cxn>
              <a:cxn ang="0">
                <a:pos x="4" y="12"/>
              </a:cxn>
              <a:cxn ang="0">
                <a:pos x="4" y="16"/>
              </a:cxn>
              <a:cxn ang="0">
                <a:pos x="8" y="16"/>
              </a:cxn>
              <a:cxn ang="0">
                <a:pos x="12" y="16"/>
              </a:cxn>
              <a:cxn ang="0">
                <a:pos x="12" y="12"/>
              </a:cxn>
              <a:cxn ang="0">
                <a:pos x="16" y="12"/>
              </a:cxn>
              <a:cxn ang="0">
                <a:pos x="16" y="8"/>
              </a:cxn>
              <a:cxn ang="0">
                <a:pos x="16" y="12"/>
              </a:cxn>
              <a:cxn ang="0">
                <a:pos x="0" y="0"/>
              </a:cxn>
            </a:cxnLst>
            <a:rect l="0" t="0" r="r" b="b"/>
            <a:pathLst>
              <a:path w="17" h="17">
                <a:moveTo>
                  <a:pt x="0" y="0"/>
                </a:moveTo>
                <a:lnTo>
                  <a:pt x="0" y="3"/>
                </a:lnTo>
                <a:lnTo>
                  <a:pt x="0" y="0"/>
                </a:lnTo>
                <a:lnTo>
                  <a:pt x="4" y="0"/>
                </a:lnTo>
                <a:lnTo>
                  <a:pt x="8" y="0"/>
                </a:lnTo>
                <a:lnTo>
                  <a:pt x="12" y="0"/>
                </a:lnTo>
                <a:lnTo>
                  <a:pt x="8" y="0"/>
                </a:lnTo>
                <a:lnTo>
                  <a:pt x="4" y="16"/>
                </a:lnTo>
                <a:lnTo>
                  <a:pt x="4" y="12"/>
                </a:lnTo>
                <a:lnTo>
                  <a:pt x="4" y="16"/>
                </a:lnTo>
                <a:lnTo>
                  <a:pt x="4" y="12"/>
                </a:lnTo>
                <a:lnTo>
                  <a:pt x="4" y="16"/>
                </a:lnTo>
                <a:lnTo>
                  <a:pt x="8" y="16"/>
                </a:lnTo>
                <a:lnTo>
                  <a:pt x="12" y="16"/>
                </a:lnTo>
                <a:lnTo>
                  <a:pt x="12" y="12"/>
                </a:lnTo>
                <a:lnTo>
                  <a:pt x="16" y="12"/>
                </a:lnTo>
                <a:lnTo>
                  <a:pt x="16" y="8"/>
                </a:lnTo>
                <a:lnTo>
                  <a:pt x="16" y="12"/>
                </a:lnTo>
                <a:lnTo>
                  <a:pt x="0" y="0"/>
                </a:lnTo>
              </a:path>
            </a:pathLst>
          </a:custGeom>
          <a:solidFill>
            <a:srgbClr val="000000"/>
          </a:solidFill>
          <a:ln w="9525" cap="rnd">
            <a:noFill/>
            <a:round/>
            <a:headEnd/>
            <a:tailEnd/>
          </a:ln>
          <a:effectLst/>
        </p:spPr>
        <p:txBody>
          <a:bodyPr/>
          <a:lstStyle/>
          <a:p>
            <a:endParaRPr lang="en-US"/>
          </a:p>
        </p:txBody>
      </p:sp>
      <p:sp>
        <p:nvSpPr>
          <p:cNvPr id="39682" name="Freeform 770"/>
          <p:cNvSpPr>
            <a:spLocks/>
          </p:cNvSpPr>
          <p:nvPr/>
        </p:nvSpPr>
        <p:spPr bwMode="auto">
          <a:xfrm>
            <a:off x="3054350" y="2401888"/>
            <a:ext cx="31750" cy="30162"/>
          </a:xfrm>
          <a:custGeom>
            <a:avLst/>
            <a:gdLst/>
            <a:ahLst/>
            <a:cxnLst>
              <a:cxn ang="0">
                <a:pos x="5" y="2"/>
              </a:cxn>
              <a:cxn ang="0">
                <a:pos x="8" y="0"/>
              </a:cxn>
              <a:cxn ang="0">
                <a:pos x="5" y="0"/>
              </a:cxn>
              <a:cxn ang="0">
                <a:pos x="5" y="2"/>
              </a:cxn>
              <a:cxn ang="0">
                <a:pos x="2" y="2"/>
              </a:cxn>
              <a:cxn ang="0">
                <a:pos x="2" y="5"/>
              </a:cxn>
              <a:cxn ang="0">
                <a:pos x="0" y="5"/>
              </a:cxn>
              <a:cxn ang="0">
                <a:pos x="10" y="16"/>
              </a:cxn>
              <a:cxn ang="0">
                <a:pos x="10" y="13"/>
              </a:cxn>
              <a:cxn ang="0">
                <a:pos x="13" y="13"/>
              </a:cxn>
              <a:cxn ang="0">
                <a:pos x="13" y="8"/>
              </a:cxn>
              <a:cxn ang="0">
                <a:pos x="16" y="8"/>
              </a:cxn>
              <a:cxn ang="0">
                <a:pos x="16" y="2"/>
              </a:cxn>
              <a:cxn ang="0">
                <a:pos x="5" y="2"/>
              </a:cxn>
            </a:cxnLst>
            <a:rect l="0" t="0" r="r" b="b"/>
            <a:pathLst>
              <a:path w="17" h="17">
                <a:moveTo>
                  <a:pt x="5" y="2"/>
                </a:moveTo>
                <a:lnTo>
                  <a:pt x="8" y="0"/>
                </a:lnTo>
                <a:lnTo>
                  <a:pt x="5" y="0"/>
                </a:lnTo>
                <a:lnTo>
                  <a:pt x="5" y="2"/>
                </a:lnTo>
                <a:lnTo>
                  <a:pt x="2" y="2"/>
                </a:lnTo>
                <a:lnTo>
                  <a:pt x="2" y="5"/>
                </a:lnTo>
                <a:lnTo>
                  <a:pt x="0" y="5"/>
                </a:lnTo>
                <a:lnTo>
                  <a:pt x="10" y="16"/>
                </a:lnTo>
                <a:lnTo>
                  <a:pt x="10" y="13"/>
                </a:lnTo>
                <a:lnTo>
                  <a:pt x="13" y="13"/>
                </a:lnTo>
                <a:lnTo>
                  <a:pt x="13" y="8"/>
                </a:lnTo>
                <a:lnTo>
                  <a:pt x="16" y="8"/>
                </a:lnTo>
                <a:lnTo>
                  <a:pt x="16" y="2"/>
                </a:lnTo>
                <a:lnTo>
                  <a:pt x="5" y="2"/>
                </a:lnTo>
              </a:path>
            </a:pathLst>
          </a:custGeom>
          <a:solidFill>
            <a:srgbClr val="000000"/>
          </a:solidFill>
          <a:ln w="9525" cap="rnd">
            <a:noFill/>
            <a:round/>
            <a:headEnd/>
            <a:tailEnd/>
          </a:ln>
          <a:effectLst/>
        </p:spPr>
        <p:txBody>
          <a:bodyPr/>
          <a:lstStyle/>
          <a:p>
            <a:endParaRPr lang="en-US"/>
          </a:p>
        </p:txBody>
      </p:sp>
      <p:sp>
        <p:nvSpPr>
          <p:cNvPr id="39683" name="Freeform 771"/>
          <p:cNvSpPr>
            <a:spLocks/>
          </p:cNvSpPr>
          <p:nvPr/>
        </p:nvSpPr>
        <p:spPr bwMode="auto">
          <a:xfrm>
            <a:off x="3062288" y="2398713"/>
            <a:ext cx="31750" cy="30162"/>
          </a:xfrm>
          <a:custGeom>
            <a:avLst/>
            <a:gdLst/>
            <a:ahLst/>
            <a:cxnLst>
              <a:cxn ang="0">
                <a:pos x="0" y="5"/>
              </a:cxn>
              <a:cxn ang="0">
                <a:pos x="4" y="0"/>
              </a:cxn>
              <a:cxn ang="0">
                <a:pos x="0" y="5"/>
              </a:cxn>
              <a:cxn ang="0">
                <a:pos x="0" y="10"/>
              </a:cxn>
              <a:cxn ang="0">
                <a:pos x="0" y="16"/>
              </a:cxn>
              <a:cxn ang="0">
                <a:pos x="0" y="10"/>
              </a:cxn>
              <a:cxn ang="0">
                <a:pos x="16" y="10"/>
              </a:cxn>
              <a:cxn ang="0">
                <a:pos x="16" y="16"/>
              </a:cxn>
              <a:cxn ang="0">
                <a:pos x="16" y="10"/>
              </a:cxn>
              <a:cxn ang="0">
                <a:pos x="0" y="5"/>
              </a:cxn>
            </a:cxnLst>
            <a:rect l="0" t="0" r="r" b="b"/>
            <a:pathLst>
              <a:path w="17" h="17">
                <a:moveTo>
                  <a:pt x="0" y="5"/>
                </a:moveTo>
                <a:lnTo>
                  <a:pt x="4" y="0"/>
                </a:lnTo>
                <a:lnTo>
                  <a:pt x="0" y="5"/>
                </a:lnTo>
                <a:lnTo>
                  <a:pt x="0" y="10"/>
                </a:lnTo>
                <a:lnTo>
                  <a:pt x="0" y="16"/>
                </a:lnTo>
                <a:lnTo>
                  <a:pt x="0" y="10"/>
                </a:lnTo>
                <a:lnTo>
                  <a:pt x="16" y="10"/>
                </a:lnTo>
                <a:lnTo>
                  <a:pt x="16" y="16"/>
                </a:lnTo>
                <a:lnTo>
                  <a:pt x="16" y="10"/>
                </a:lnTo>
                <a:lnTo>
                  <a:pt x="0" y="5"/>
                </a:lnTo>
              </a:path>
            </a:pathLst>
          </a:custGeom>
          <a:solidFill>
            <a:srgbClr val="000000"/>
          </a:solidFill>
          <a:ln w="9525" cap="rnd">
            <a:noFill/>
            <a:round/>
            <a:headEnd/>
            <a:tailEnd/>
          </a:ln>
          <a:effectLst/>
        </p:spPr>
        <p:txBody>
          <a:bodyPr/>
          <a:lstStyle/>
          <a:p>
            <a:endParaRPr lang="en-US"/>
          </a:p>
        </p:txBody>
      </p:sp>
      <p:sp>
        <p:nvSpPr>
          <p:cNvPr id="39684" name="Freeform 772"/>
          <p:cNvSpPr>
            <a:spLocks/>
          </p:cNvSpPr>
          <p:nvPr/>
        </p:nvSpPr>
        <p:spPr bwMode="auto">
          <a:xfrm>
            <a:off x="3062288" y="2387600"/>
            <a:ext cx="31750" cy="30163"/>
          </a:xfrm>
          <a:custGeom>
            <a:avLst/>
            <a:gdLst/>
            <a:ahLst/>
            <a:cxnLst>
              <a:cxn ang="0">
                <a:pos x="9" y="0"/>
              </a:cxn>
              <a:cxn ang="0">
                <a:pos x="4" y="3"/>
              </a:cxn>
              <a:cxn ang="0">
                <a:pos x="4" y="6"/>
              </a:cxn>
              <a:cxn ang="0">
                <a:pos x="2" y="6"/>
              </a:cxn>
              <a:cxn ang="0">
                <a:pos x="2" y="9"/>
              </a:cxn>
              <a:cxn ang="0">
                <a:pos x="0" y="9"/>
              </a:cxn>
              <a:cxn ang="0">
                <a:pos x="0" y="12"/>
              </a:cxn>
              <a:cxn ang="0">
                <a:pos x="9" y="16"/>
              </a:cxn>
              <a:cxn ang="0">
                <a:pos x="13" y="16"/>
              </a:cxn>
              <a:cxn ang="0">
                <a:pos x="13" y="12"/>
              </a:cxn>
              <a:cxn ang="0">
                <a:pos x="13" y="9"/>
              </a:cxn>
              <a:cxn ang="0">
                <a:pos x="16" y="9"/>
              </a:cxn>
              <a:cxn ang="0">
                <a:pos x="16" y="6"/>
              </a:cxn>
              <a:cxn ang="0">
                <a:pos x="9" y="12"/>
              </a:cxn>
              <a:cxn ang="0">
                <a:pos x="9" y="0"/>
              </a:cxn>
            </a:cxnLst>
            <a:rect l="0" t="0" r="r" b="b"/>
            <a:pathLst>
              <a:path w="17" h="17">
                <a:moveTo>
                  <a:pt x="9" y="0"/>
                </a:moveTo>
                <a:lnTo>
                  <a:pt x="4" y="3"/>
                </a:lnTo>
                <a:lnTo>
                  <a:pt x="4" y="6"/>
                </a:lnTo>
                <a:lnTo>
                  <a:pt x="2" y="6"/>
                </a:lnTo>
                <a:lnTo>
                  <a:pt x="2" y="9"/>
                </a:lnTo>
                <a:lnTo>
                  <a:pt x="0" y="9"/>
                </a:lnTo>
                <a:lnTo>
                  <a:pt x="0" y="12"/>
                </a:lnTo>
                <a:lnTo>
                  <a:pt x="9" y="16"/>
                </a:lnTo>
                <a:lnTo>
                  <a:pt x="13" y="16"/>
                </a:lnTo>
                <a:lnTo>
                  <a:pt x="13" y="12"/>
                </a:lnTo>
                <a:lnTo>
                  <a:pt x="13" y="9"/>
                </a:lnTo>
                <a:lnTo>
                  <a:pt x="16" y="9"/>
                </a:lnTo>
                <a:lnTo>
                  <a:pt x="16" y="6"/>
                </a:lnTo>
                <a:lnTo>
                  <a:pt x="9" y="12"/>
                </a:lnTo>
                <a:lnTo>
                  <a:pt x="9" y="0"/>
                </a:lnTo>
              </a:path>
            </a:pathLst>
          </a:custGeom>
          <a:solidFill>
            <a:srgbClr val="000000"/>
          </a:solidFill>
          <a:ln w="9525" cap="rnd">
            <a:noFill/>
            <a:round/>
            <a:headEnd/>
            <a:tailEnd/>
          </a:ln>
          <a:effectLst/>
        </p:spPr>
        <p:txBody>
          <a:bodyPr/>
          <a:lstStyle/>
          <a:p>
            <a:endParaRPr lang="en-US"/>
          </a:p>
        </p:txBody>
      </p:sp>
      <p:sp>
        <p:nvSpPr>
          <p:cNvPr id="39685" name="Freeform 773"/>
          <p:cNvSpPr>
            <a:spLocks/>
          </p:cNvSpPr>
          <p:nvPr/>
        </p:nvSpPr>
        <p:spPr bwMode="auto">
          <a:xfrm>
            <a:off x="3068638" y="2387600"/>
            <a:ext cx="31750" cy="30163"/>
          </a:xfrm>
          <a:custGeom>
            <a:avLst/>
            <a:gdLst/>
            <a:ahLst/>
            <a:cxnLst>
              <a:cxn ang="0">
                <a:pos x="0" y="4"/>
              </a:cxn>
              <a:cxn ang="0">
                <a:pos x="0" y="8"/>
              </a:cxn>
              <a:cxn ang="0">
                <a:pos x="0" y="4"/>
              </a:cxn>
              <a:cxn ang="0">
                <a:pos x="3" y="0"/>
              </a:cxn>
              <a:cxn ang="0">
                <a:pos x="7" y="0"/>
              </a:cxn>
              <a:cxn ang="0">
                <a:pos x="7" y="16"/>
              </a:cxn>
              <a:cxn ang="0">
                <a:pos x="12" y="16"/>
              </a:cxn>
              <a:cxn ang="0">
                <a:pos x="12" y="12"/>
              </a:cxn>
              <a:cxn ang="0">
                <a:pos x="16" y="12"/>
              </a:cxn>
              <a:cxn ang="0">
                <a:pos x="16" y="8"/>
              </a:cxn>
              <a:cxn ang="0">
                <a:pos x="0" y="4"/>
              </a:cxn>
            </a:cxnLst>
            <a:rect l="0" t="0" r="r" b="b"/>
            <a:pathLst>
              <a:path w="17" h="17">
                <a:moveTo>
                  <a:pt x="0" y="4"/>
                </a:moveTo>
                <a:lnTo>
                  <a:pt x="0" y="8"/>
                </a:lnTo>
                <a:lnTo>
                  <a:pt x="0" y="4"/>
                </a:lnTo>
                <a:lnTo>
                  <a:pt x="3" y="0"/>
                </a:lnTo>
                <a:lnTo>
                  <a:pt x="7" y="0"/>
                </a:lnTo>
                <a:lnTo>
                  <a:pt x="7" y="16"/>
                </a:lnTo>
                <a:lnTo>
                  <a:pt x="12" y="16"/>
                </a:lnTo>
                <a:lnTo>
                  <a:pt x="12" y="12"/>
                </a:lnTo>
                <a:lnTo>
                  <a:pt x="16" y="12"/>
                </a:lnTo>
                <a:lnTo>
                  <a:pt x="16" y="8"/>
                </a:lnTo>
                <a:lnTo>
                  <a:pt x="0" y="4"/>
                </a:lnTo>
              </a:path>
            </a:pathLst>
          </a:custGeom>
          <a:solidFill>
            <a:srgbClr val="000000"/>
          </a:solidFill>
          <a:ln w="9525" cap="rnd">
            <a:noFill/>
            <a:round/>
            <a:headEnd/>
            <a:tailEnd/>
          </a:ln>
          <a:effectLst/>
        </p:spPr>
        <p:txBody>
          <a:bodyPr/>
          <a:lstStyle/>
          <a:p>
            <a:endParaRPr lang="en-US"/>
          </a:p>
        </p:txBody>
      </p:sp>
      <p:sp>
        <p:nvSpPr>
          <p:cNvPr id="39686" name="Freeform 774"/>
          <p:cNvSpPr>
            <a:spLocks/>
          </p:cNvSpPr>
          <p:nvPr/>
        </p:nvSpPr>
        <p:spPr bwMode="auto">
          <a:xfrm>
            <a:off x="3068638" y="2378075"/>
            <a:ext cx="31750" cy="30163"/>
          </a:xfrm>
          <a:custGeom>
            <a:avLst/>
            <a:gdLst/>
            <a:ahLst/>
            <a:cxnLst>
              <a:cxn ang="0">
                <a:pos x="2" y="0"/>
              </a:cxn>
              <a:cxn ang="0">
                <a:pos x="0" y="12"/>
              </a:cxn>
              <a:cxn ang="0">
                <a:pos x="13" y="16"/>
              </a:cxn>
              <a:cxn ang="0">
                <a:pos x="16" y="8"/>
              </a:cxn>
              <a:cxn ang="0">
                <a:pos x="2" y="0"/>
              </a:cxn>
            </a:cxnLst>
            <a:rect l="0" t="0" r="r" b="b"/>
            <a:pathLst>
              <a:path w="17" h="17">
                <a:moveTo>
                  <a:pt x="2" y="0"/>
                </a:moveTo>
                <a:lnTo>
                  <a:pt x="0" y="12"/>
                </a:lnTo>
                <a:lnTo>
                  <a:pt x="13" y="16"/>
                </a:lnTo>
                <a:lnTo>
                  <a:pt x="16" y="8"/>
                </a:lnTo>
                <a:lnTo>
                  <a:pt x="2" y="0"/>
                </a:lnTo>
              </a:path>
            </a:pathLst>
          </a:custGeom>
          <a:solidFill>
            <a:srgbClr val="000000"/>
          </a:solidFill>
          <a:ln w="9525" cap="rnd">
            <a:noFill/>
            <a:round/>
            <a:headEnd/>
            <a:tailEnd/>
          </a:ln>
          <a:effectLst/>
        </p:spPr>
        <p:txBody>
          <a:bodyPr/>
          <a:lstStyle/>
          <a:p>
            <a:endParaRPr lang="en-US"/>
          </a:p>
        </p:txBody>
      </p:sp>
      <p:sp>
        <p:nvSpPr>
          <p:cNvPr id="39687" name="Freeform 775"/>
          <p:cNvSpPr>
            <a:spLocks/>
          </p:cNvSpPr>
          <p:nvPr/>
        </p:nvSpPr>
        <p:spPr bwMode="auto">
          <a:xfrm>
            <a:off x="3073400" y="2378075"/>
            <a:ext cx="31750" cy="30163"/>
          </a:xfrm>
          <a:custGeom>
            <a:avLst/>
            <a:gdLst/>
            <a:ahLst/>
            <a:cxnLst>
              <a:cxn ang="0">
                <a:pos x="0" y="0"/>
              </a:cxn>
              <a:cxn ang="0">
                <a:pos x="8" y="6"/>
              </a:cxn>
              <a:cxn ang="0">
                <a:pos x="16" y="16"/>
              </a:cxn>
              <a:cxn ang="0">
                <a:pos x="0" y="0"/>
              </a:cxn>
            </a:cxnLst>
            <a:rect l="0" t="0" r="r" b="b"/>
            <a:pathLst>
              <a:path w="17" h="17">
                <a:moveTo>
                  <a:pt x="0" y="0"/>
                </a:moveTo>
                <a:lnTo>
                  <a:pt x="8" y="6"/>
                </a:lnTo>
                <a:lnTo>
                  <a:pt x="16" y="16"/>
                </a:lnTo>
                <a:lnTo>
                  <a:pt x="0" y="0"/>
                </a:lnTo>
              </a:path>
            </a:pathLst>
          </a:custGeom>
          <a:solidFill>
            <a:srgbClr val="000000"/>
          </a:solidFill>
          <a:ln w="9525" cap="rnd">
            <a:noFill/>
            <a:round/>
            <a:headEnd/>
            <a:tailEnd/>
          </a:ln>
          <a:effectLst/>
        </p:spPr>
        <p:txBody>
          <a:bodyPr/>
          <a:lstStyle/>
          <a:p>
            <a:endParaRPr lang="en-US"/>
          </a:p>
        </p:txBody>
      </p:sp>
      <p:sp>
        <p:nvSpPr>
          <p:cNvPr id="39688" name="Freeform 776"/>
          <p:cNvSpPr>
            <a:spLocks/>
          </p:cNvSpPr>
          <p:nvPr/>
        </p:nvSpPr>
        <p:spPr bwMode="auto">
          <a:xfrm>
            <a:off x="3073400" y="2374900"/>
            <a:ext cx="31750" cy="30163"/>
          </a:xfrm>
          <a:custGeom>
            <a:avLst/>
            <a:gdLst/>
            <a:ahLst/>
            <a:cxnLst>
              <a:cxn ang="0">
                <a:pos x="0" y="0"/>
              </a:cxn>
              <a:cxn ang="0">
                <a:pos x="0" y="4"/>
              </a:cxn>
              <a:cxn ang="0">
                <a:pos x="16" y="16"/>
              </a:cxn>
              <a:cxn ang="0">
                <a:pos x="16" y="9"/>
              </a:cxn>
              <a:cxn ang="0">
                <a:pos x="0" y="0"/>
              </a:cxn>
            </a:cxnLst>
            <a:rect l="0" t="0" r="r" b="b"/>
            <a:pathLst>
              <a:path w="17" h="17">
                <a:moveTo>
                  <a:pt x="0" y="0"/>
                </a:moveTo>
                <a:lnTo>
                  <a:pt x="0" y="4"/>
                </a:lnTo>
                <a:lnTo>
                  <a:pt x="16" y="16"/>
                </a:lnTo>
                <a:lnTo>
                  <a:pt x="16" y="9"/>
                </a:lnTo>
                <a:lnTo>
                  <a:pt x="0" y="0"/>
                </a:lnTo>
              </a:path>
            </a:pathLst>
          </a:custGeom>
          <a:solidFill>
            <a:srgbClr val="000000"/>
          </a:solidFill>
          <a:ln w="9525" cap="rnd">
            <a:noFill/>
            <a:round/>
            <a:headEnd/>
            <a:tailEnd/>
          </a:ln>
          <a:effectLst/>
        </p:spPr>
        <p:txBody>
          <a:bodyPr/>
          <a:lstStyle/>
          <a:p>
            <a:endParaRPr lang="en-US"/>
          </a:p>
        </p:txBody>
      </p:sp>
      <p:sp>
        <p:nvSpPr>
          <p:cNvPr id="39689" name="Freeform 777"/>
          <p:cNvSpPr>
            <a:spLocks/>
          </p:cNvSpPr>
          <p:nvPr/>
        </p:nvSpPr>
        <p:spPr bwMode="auto">
          <a:xfrm>
            <a:off x="3073400" y="2360613"/>
            <a:ext cx="31750" cy="30162"/>
          </a:xfrm>
          <a:custGeom>
            <a:avLst/>
            <a:gdLst/>
            <a:ahLst/>
            <a:cxnLst>
              <a:cxn ang="0">
                <a:pos x="0" y="8"/>
              </a:cxn>
              <a:cxn ang="0">
                <a:pos x="2" y="8"/>
              </a:cxn>
              <a:cxn ang="0">
                <a:pos x="2" y="10"/>
              </a:cxn>
              <a:cxn ang="0">
                <a:pos x="0" y="10"/>
              </a:cxn>
              <a:cxn ang="0">
                <a:pos x="13" y="16"/>
              </a:cxn>
              <a:cxn ang="0">
                <a:pos x="13" y="13"/>
              </a:cxn>
              <a:cxn ang="0">
                <a:pos x="16" y="13"/>
              </a:cxn>
              <a:cxn ang="0">
                <a:pos x="16" y="10"/>
              </a:cxn>
              <a:cxn ang="0">
                <a:pos x="16" y="8"/>
              </a:cxn>
              <a:cxn ang="0">
                <a:pos x="16" y="5"/>
              </a:cxn>
              <a:cxn ang="0">
                <a:pos x="13" y="5"/>
              </a:cxn>
              <a:cxn ang="0">
                <a:pos x="13" y="2"/>
              </a:cxn>
              <a:cxn ang="0">
                <a:pos x="13" y="0"/>
              </a:cxn>
              <a:cxn ang="0">
                <a:pos x="10" y="0"/>
              </a:cxn>
              <a:cxn ang="0">
                <a:pos x="0" y="8"/>
              </a:cxn>
            </a:cxnLst>
            <a:rect l="0" t="0" r="r" b="b"/>
            <a:pathLst>
              <a:path w="17" h="17">
                <a:moveTo>
                  <a:pt x="0" y="8"/>
                </a:moveTo>
                <a:lnTo>
                  <a:pt x="2" y="8"/>
                </a:lnTo>
                <a:lnTo>
                  <a:pt x="2" y="10"/>
                </a:lnTo>
                <a:lnTo>
                  <a:pt x="0" y="10"/>
                </a:lnTo>
                <a:lnTo>
                  <a:pt x="13" y="16"/>
                </a:lnTo>
                <a:lnTo>
                  <a:pt x="13" y="13"/>
                </a:lnTo>
                <a:lnTo>
                  <a:pt x="16" y="13"/>
                </a:lnTo>
                <a:lnTo>
                  <a:pt x="16" y="10"/>
                </a:lnTo>
                <a:lnTo>
                  <a:pt x="16" y="8"/>
                </a:lnTo>
                <a:lnTo>
                  <a:pt x="16" y="5"/>
                </a:lnTo>
                <a:lnTo>
                  <a:pt x="13" y="5"/>
                </a:lnTo>
                <a:lnTo>
                  <a:pt x="13" y="2"/>
                </a:lnTo>
                <a:lnTo>
                  <a:pt x="13" y="0"/>
                </a:lnTo>
                <a:lnTo>
                  <a:pt x="10" y="0"/>
                </a:lnTo>
                <a:lnTo>
                  <a:pt x="0" y="8"/>
                </a:lnTo>
              </a:path>
            </a:pathLst>
          </a:custGeom>
          <a:solidFill>
            <a:srgbClr val="000000"/>
          </a:solidFill>
          <a:ln w="9525" cap="rnd">
            <a:noFill/>
            <a:round/>
            <a:headEnd/>
            <a:tailEnd/>
          </a:ln>
          <a:effectLst/>
        </p:spPr>
        <p:txBody>
          <a:bodyPr/>
          <a:lstStyle/>
          <a:p>
            <a:endParaRPr lang="en-US"/>
          </a:p>
        </p:txBody>
      </p:sp>
      <p:sp>
        <p:nvSpPr>
          <p:cNvPr id="39690" name="Freeform 778"/>
          <p:cNvSpPr>
            <a:spLocks/>
          </p:cNvSpPr>
          <p:nvPr/>
        </p:nvSpPr>
        <p:spPr bwMode="auto">
          <a:xfrm>
            <a:off x="3068638" y="2355850"/>
            <a:ext cx="31750" cy="31750"/>
          </a:xfrm>
          <a:custGeom>
            <a:avLst/>
            <a:gdLst/>
            <a:ahLst/>
            <a:cxnLst>
              <a:cxn ang="0">
                <a:pos x="0" y="12"/>
              </a:cxn>
              <a:cxn ang="0">
                <a:pos x="3" y="12"/>
              </a:cxn>
              <a:cxn ang="0">
                <a:pos x="3" y="16"/>
              </a:cxn>
              <a:cxn ang="0">
                <a:pos x="16" y="4"/>
              </a:cxn>
              <a:cxn ang="0">
                <a:pos x="16" y="0"/>
              </a:cxn>
              <a:cxn ang="0">
                <a:pos x="12" y="0"/>
              </a:cxn>
              <a:cxn ang="0">
                <a:pos x="0" y="12"/>
              </a:cxn>
            </a:cxnLst>
            <a:rect l="0" t="0" r="r" b="b"/>
            <a:pathLst>
              <a:path w="17" h="17">
                <a:moveTo>
                  <a:pt x="0" y="12"/>
                </a:moveTo>
                <a:lnTo>
                  <a:pt x="3" y="12"/>
                </a:lnTo>
                <a:lnTo>
                  <a:pt x="3" y="16"/>
                </a:lnTo>
                <a:lnTo>
                  <a:pt x="16" y="4"/>
                </a:lnTo>
                <a:lnTo>
                  <a:pt x="16" y="0"/>
                </a:lnTo>
                <a:lnTo>
                  <a:pt x="12" y="0"/>
                </a:lnTo>
                <a:lnTo>
                  <a:pt x="0" y="12"/>
                </a:lnTo>
              </a:path>
            </a:pathLst>
          </a:custGeom>
          <a:solidFill>
            <a:srgbClr val="000000"/>
          </a:solidFill>
          <a:ln w="9525" cap="rnd">
            <a:noFill/>
            <a:round/>
            <a:headEnd/>
            <a:tailEnd/>
          </a:ln>
          <a:effectLst/>
        </p:spPr>
        <p:txBody>
          <a:bodyPr/>
          <a:lstStyle/>
          <a:p>
            <a:endParaRPr lang="en-US"/>
          </a:p>
        </p:txBody>
      </p:sp>
      <p:sp>
        <p:nvSpPr>
          <p:cNvPr id="39691" name="Freeform 779"/>
          <p:cNvSpPr>
            <a:spLocks/>
          </p:cNvSpPr>
          <p:nvPr/>
        </p:nvSpPr>
        <p:spPr bwMode="auto">
          <a:xfrm>
            <a:off x="3065463" y="2351088"/>
            <a:ext cx="31750" cy="30162"/>
          </a:xfrm>
          <a:custGeom>
            <a:avLst/>
            <a:gdLst/>
            <a:ahLst/>
            <a:cxnLst>
              <a:cxn ang="0">
                <a:pos x="3" y="12"/>
              </a:cxn>
              <a:cxn ang="0">
                <a:pos x="0" y="12"/>
              </a:cxn>
              <a:cxn ang="0">
                <a:pos x="3" y="12"/>
              </a:cxn>
              <a:cxn ang="0">
                <a:pos x="3" y="16"/>
              </a:cxn>
              <a:cxn ang="0">
                <a:pos x="16" y="5"/>
              </a:cxn>
              <a:cxn ang="0">
                <a:pos x="16" y="0"/>
              </a:cxn>
              <a:cxn ang="0">
                <a:pos x="10" y="0"/>
              </a:cxn>
              <a:cxn ang="0">
                <a:pos x="16" y="0"/>
              </a:cxn>
              <a:cxn ang="0">
                <a:pos x="3" y="12"/>
              </a:cxn>
            </a:cxnLst>
            <a:rect l="0" t="0" r="r" b="b"/>
            <a:pathLst>
              <a:path w="17" h="17">
                <a:moveTo>
                  <a:pt x="3" y="12"/>
                </a:moveTo>
                <a:lnTo>
                  <a:pt x="0" y="12"/>
                </a:lnTo>
                <a:lnTo>
                  <a:pt x="3" y="12"/>
                </a:lnTo>
                <a:lnTo>
                  <a:pt x="3" y="16"/>
                </a:lnTo>
                <a:lnTo>
                  <a:pt x="16" y="5"/>
                </a:lnTo>
                <a:lnTo>
                  <a:pt x="16" y="0"/>
                </a:lnTo>
                <a:lnTo>
                  <a:pt x="10" y="0"/>
                </a:lnTo>
                <a:lnTo>
                  <a:pt x="16" y="0"/>
                </a:lnTo>
                <a:lnTo>
                  <a:pt x="3" y="12"/>
                </a:lnTo>
              </a:path>
            </a:pathLst>
          </a:custGeom>
          <a:solidFill>
            <a:srgbClr val="000000"/>
          </a:solidFill>
          <a:ln w="9525" cap="rnd">
            <a:noFill/>
            <a:round/>
            <a:headEnd/>
            <a:tailEnd/>
          </a:ln>
          <a:effectLst/>
        </p:spPr>
        <p:txBody>
          <a:bodyPr/>
          <a:lstStyle/>
          <a:p>
            <a:endParaRPr lang="en-US"/>
          </a:p>
        </p:txBody>
      </p:sp>
      <p:sp>
        <p:nvSpPr>
          <p:cNvPr id="39692" name="Freeform 780"/>
          <p:cNvSpPr>
            <a:spLocks/>
          </p:cNvSpPr>
          <p:nvPr/>
        </p:nvSpPr>
        <p:spPr bwMode="auto">
          <a:xfrm>
            <a:off x="3054350" y="2332038"/>
            <a:ext cx="31750" cy="33337"/>
          </a:xfrm>
          <a:custGeom>
            <a:avLst/>
            <a:gdLst/>
            <a:ahLst/>
            <a:cxnLst>
              <a:cxn ang="0">
                <a:pos x="6" y="0"/>
              </a:cxn>
              <a:cxn ang="0">
                <a:pos x="0" y="6"/>
              </a:cxn>
              <a:cxn ang="0">
                <a:pos x="2" y="6"/>
              </a:cxn>
              <a:cxn ang="0">
                <a:pos x="2" y="8"/>
              </a:cxn>
              <a:cxn ang="0">
                <a:pos x="2" y="10"/>
              </a:cxn>
              <a:cxn ang="0">
                <a:pos x="4" y="10"/>
              </a:cxn>
              <a:cxn ang="0">
                <a:pos x="4" y="13"/>
              </a:cxn>
              <a:cxn ang="0">
                <a:pos x="4" y="15"/>
              </a:cxn>
              <a:cxn ang="0">
                <a:pos x="6" y="15"/>
              </a:cxn>
              <a:cxn ang="0">
                <a:pos x="6" y="17"/>
              </a:cxn>
              <a:cxn ang="0">
                <a:pos x="8" y="17"/>
              </a:cxn>
              <a:cxn ang="0">
                <a:pos x="16" y="10"/>
              </a:cxn>
              <a:cxn ang="0">
                <a:pos x="12" y="10"/>
              </a:cxn>
              <a:cxn ang="0">
                <a:pos x="12" y="8"/>
              </a:cxn>
              <a:cxn ang="0">
                <a:pos x="10" y="8"/>
              </a:cxn>
              <a:cxn ang="0">
                <a:pos x="10" y="6"/>
              </a:cxn>
              <a:cxn ang="0">
                <a:pos x="10" y="4"/>
              </a:cxn>
              <a:cxn ang="0">
                <a:pos x="8" y="4"/>
              </a:cxn>
              <a:cxn ang="0">
                <a:pos x="8" y="2"/>
              </a:cxn>
              <a:cxn ang="0">
                <a:pos x="2" y="6"/>
              </a:cxn>
              <a:cxn ang="0">
                <a:pos x="6" y="0"/>
              </a:cxn>
            </a:cxnLst>
            <a:rect l="0" t="0" r="r" b="b"/>
            <a:pathLst>
              <a:path w="17" h="18">
                <a:moveTo>
                  <a:pt x="6" y="0"/>
                </a:moveTo>
                <a:lnTo>
                  <a:pt x="0" y="6"/>
                </a:lnTo>
                <a:lnTo>
                  <a:pt x="2" y="6"/>
                </a:lnTo>
                <a:lnTo>
                  <a:pt x="2" y="8"/>
                </a:lnTo>
                <a:lnTo>
                  <a:pt x="2" y="10"/>
                </a:lnTo>
                <a:lnTo>
                  <a:pt x="4" y="10"/>
                </a:lnTo>
                <a:lnTo>
                  <a:pt x="4" y="13"/>
                </a:lnTo>
                <a:lnTo>
                  <a:pt x="4" y="15"/>
                </a:lnTo>
                <a:lnTo>
                  <a:pt x="6" y="15"/>
                </a:lnTo>
                <a:lnTo>
                  <a:pt x="6" y="17"/>
                </a:lnTo>
                <a:lnTo>
                  <a:pt x="8" y="17"/>
                </a:lnTo>
                <a:lnTo>
                  <a:pt x="16" y="10"/>
                </a:lnTo>
                <a:lnTo>
                  <a:pt x="12" y="10"/>
                </a:lnTo>
                <a:lnTo>
                  <a:pt x="12" y="8"/>
                </a:lnTo>
                <a:lnTo>
                  <a:pt x="10" y="8"/>
                </a:lnTo>
                <a:lnTo>
                  <a:pt x="10" y="6"/>
                </a:lnTo>
                <a:lnTo>
                  <a:pt x="10" y="4"/>
                </a:lnTo>
                <a:lnTo>
                  <a:pt x="8" y="4"/>
                </a:lnTo>
                <a:lnTo>
                  <a:pt x="8" y="2"/>
                </a:lnTo>
                <a:lnTo>
                  <a:pt x="2" y="6"/>
                </a:lnTo>
                <a:lnTo>
                  <a:pt x="6" y="0"/>
                </a:lnTo>
              </a:path>
            </a:pathLst>
          </a:custGeom>
          <a:solidFill>
            <a:srgbClr val="000000"/>
          </a:solidFill>
          <a:ln w="9525" cap="rnd">
            <a:noFill/>
            <a:round/>
            <a:headEnd/>
            <a:tailEnd/>
          </a:ln>
          <a:effectLst/>
        </p:spPr>
        <p:txBody>
          <a:bodyPr/>
          <a:lstStyle/>
          <a:p>
            <a:endParaRPr lang="en-US"/>
          </a:p>
        </p:txBody>
      </p:sp>
      <p:sp>
        <p:nvSpPr>
          <p:cNvPr id="39693" name="Freeform 781"/>
          <p:cNvSpPr>
            <a:spLocks/>
          </p:cNvSpPr>
          <p:nvPr/>
        </p:nvSpPr>
        <p:spPr bwMode="auto">
          <a:xfrm>
            <a:off x="3057525" y="2332038"/>
            <a:ext cx="31750" cy="33337"/>
          </a:xfrm>
          <a:custGeom>
            <a:avLst/>
            <a:gdLst/>
            <a:ahLst/>
            <a:cxnLst>
              <a:cxn ang="0">
                <a:pos x="4" y="8"/>
              </a:cxn>
              <a:cxn ang="0">
                <a:pos x="12" y="4"/>
              </a:cxn>
              <a:cxn ang="0">
                <a:pos x="9" y="4"/>
              </a:cxn>
              <a:cxn ang="0">
                <a:pos x="9" y="2"/>
              </a:cxn>
              <a:cxn ang="0">
                <a:pos x="7" y="2"/>
              </a:cxn>
              <a:cxn ang="0">
                <a:pos x="7" y="0"/>
              </a:cxn>
              <a:cxn ang="0">
                <a:pos x="4" y="0"/>
              </a:cxn>
              <a:cxn ang="0">
                <a:pos x="0" y="6"/>
              </a:cxn>
              <a:cxn ang="0">
                <a:pos x="0" y="8"/>
              </a:cxn>
              <a:cxn ang="0">
                <a:pos x="2" y="8"/>
              </a:cxn>
              <a:cxn ang="0">
                <a:pos x="2" y="10"/>
              </a:cxn>
              <a:cxn ang="0">
                <a:pos x="4" y="10"/>
              </a:cxn>
              <a:cxn ang="0">
                <a:pos x="4" y="13"/>
              </a:cxn>
              <a:cxn ang="0">
                <a:pos x="7" y="13"/>
              </a:cxn>
              <a:cxn ang="0">
                <a:pos x="16" y="8"/>
              </a:cxn>
              <a:cxn ang="0">
                <a:pos x="7" y="13"/>
              </a:cxn>
              <a:cxn ang="0">
                <a:pos x="16" y="17"/>
              </a:cxn>
              <a:cxn ang="0">
                <a:pos x="16" y="8"/>
              </a:cxn>
              <a:cxn ang="0">
                <a:pos x="4" y="8"/>
              </a:cxn>
            </a:cxnLst>
            <a:rect l="0" t="0" r="r" b="b"/>
            <a:pathLst>
              <a:path w="17" h="18">
                <a:moveTo>
                  <a:pt x="4" y="8"/>
                </a:moveTo>
                <a:lnTo>
                  <a:pt x="12" y="4"/>
                </a:lnTo>
                <a:lnTo>
                  <a:pt x="9" y="4"/>
                </a:lnTo>
                <a:lnTo>
                  <a:pt x="9" y="2"/>
                </a:lnTo>
                <a:lnTo>
                  <a:pt x="7" y="2"/>
                </a:lnTo>
                <a:lnTo>
                  <a:pt x="7" y="0"/>
                </a:lnTo>
                <a:lnTo>
                  <a:pt x="4" y="0"/>
                </a:lnTo>
                <a:lnTo>
                  <a:pt x="0" y="6"/>
                </a:lnTo>
                <a:lnTo>
                  <a:pt x="0" y="8"/>
                </a:lnTo>
                <a:lnTo>
                  <a:pt x="2" y="8"/>
                </a:lnTo>
                <a:lnTo>
                  <a:pt x="2" y="10"/>
                </a:lnTo>
                <a:lnTo>
                  <a:pt x="4" y="10"/>
                </a:lnTo>
                <a:lnTo>
                  <a:pt x="4" y="13"/>
                </a:lnTo>
                <a:lnTo>
                  <a:pt x="7" y="13"/>
                </a:lnTo>
                <a:lnTo>
                  <a:pt x="16" y="8"/>
                </a:lnTo>
                <a:lnTo>
                  <a:pt x="7" y="13"/>
                </a:lnTo>
                <a:lnTo>
                  <a:pt x="16" y="17"/>
                </a:lnTo>
                <a:lnTo>
                  <a:pt x="16" y="8"/>
                </a:lnTo>
                <a:lnTo>
                  <a:pt x="4" y="8"/>
                </a:lnTo>
              </a:path>
            </a:pathLst>
          </a:custGeom>
          <a:solidFill>
            <a:srgbClr val="000000"/>
          </a:solidFill>
          <a:ln w="9525" cap="rnd">
            <a:noFill/>
            <a:round/>
            <a:headEnd/>
            <a:tailEnd/>
          </a:ln>
          <a:effectLst/>
        </p:spPr>
        <p:txBody>
          <a:bodyPr/>
          <a:lstStyle/>
          <a:p>
            <a:endParaRPr lang="en-US"/>
          </a:p>
        </p:txBody>
      </p:sp>
      <p:sp>
        <p:nvSpPr>
          <p:cNvPr id="39694" name="Freeform 782"/>
          <p:cNvSpPr>
            <a:spLocks/>
          </p:cNvSpPr>
          <p:nvPr/>
        </p:nvSpPr>
        <p:spPr bwMode="auto">
          <a:xfrm>
            <a:off x="3065463" y="2332038"/>
            <a:ext cx="31750" cy="31750"/>
          </a:xfrm>
          <a:custGeom>
            <a:avLst/>
            <a:gdLst/>
            <a:ahLst/>
            <a:cxnLst>
              <a:cxn ang="0">
                <a:pos x="10" y="4"/>
              </a:cxn>
              <a:cxn ang="0">
                <a:pos x="0" y="9"/>
              </a:cxn>
              <a:cxn ang="0">
                <a:pos x="16" y="9"/>
              </a:cxn>
              <a:cxn ang="0">
                <a:pos x="0" y="16"/>
              </a:cxn>
              <a:cxn ang="0">
                <a:pos x="10" y="4"/>
              </a:cxn>
              <a:cxn ang="0">
                <a:pos x="0" y="0"/>
              </a:cxn>
              <a:cxn ang="0">
                <a:pos x="0" y="9"/>
              </a:cxn>
              <a:cxn ang="0">
                <a:pos x="10" y="4"/>
              </a:cxn>
            </a:cxnLst>
            <a:rect l="0" t="0" r="r" b="b"/>
            <a:pathLst>
              <a:path w="17" h="17">
                <a:moveTo>
                  <a:pt x="10" y="4"/>
                </a:moveTo>
                <a:lnTo>
                  <a:pt x="0" y="9"/>
                </a:lnTo>
                <a:lnTo>
                  <a:pt x="16" y="9"/>
                </a:lnTo>
                <a:lnTo>
                  <a:pt x="0" y="16"/>
                </a:lnTo>
                <a:lnTo>
                  <a:pt x="10" y="4"/>
                </a:lnTo>
                <a:lnTo>
                  <a:pt x="0" y="0"/>
                </a:lnTo>
                <a:lnTo>
                  <a:pt x="0" y="9"/>
                </a:lnTo>
                <a:lnTo>
                  <a:pt x="10" y="4"/>
                </a:lnTo>
              </a:path>
            </a:pathLst>
          </a:custGeom>
          <a:solidFill>
            <a:srgbClr val="000000"/>
          </a:solidFill>
          <a:ln w="9525" cap="rnd">
            <a:noFill/>
            <a:round/>
            <a:headEnd/>
            <a:tailEnd/>
          </a:ln>
          <a:effectLst/>
        </p:spPr>
        <p:txBody>
          <a:bodyPr/>
          <a:lstStyle/>
          <a:p>
            <a:endParaRPr lang="en-US"/>
          </a:p>
        </p:txBody>
      </p:sp>
      <p:sp>
        <p:nvSpPr>
          <p:cNvPr id="39695" name="Freeform 783"/>
          <p:cNvSpPr>
            <a:spLocks/>
          </p:cNvSpPr>
          <p:nvPr/>
        </p:nvSpPr>
        <p:spPr bwMode="auto">
          <a:xfrm>
            <a:off x="3065463" y="2339975"/>
            <a:ext cx="36512" cy="30163"/>
          </a:xfrm>
          <a:custGeom>
            <a:avLst/>
            <a:gdLst/>
            <a:ahLst/>
            <a:cxnLst>
              <a:cxn ang="0">
                <a:pos x="15" y="13"/>
              </a:cxn>
              <a:cxn ang="0">
                <a:pos x="13" y="2"/>
              </a:cxn>
              <a:cxn ang="0">
                <a:pos x="11" y="2"/>
              </a:cxn>
              <a:cxn ang="0">
                <a:pos x="9" y="2"/>
              </a:cxn>
              <a:cxn ang="0">
                <a:pos x="9" y="0"/>
              </a:cxn>
              <a:cxn ang="0">
                <a:pos x="6" y="0"/>
              </a:cxn>
              <a:cxn ang="0">
                <a:pos x="0" y="13"/>
              </a:cxn>
              <a:cxn ang="0">
                <a:pos x="2" y="13"/>
              </a:cxn>
              <a:cxn ang="0">
                <a:pos x="4" y="13"/>
              </a:cxn>
              <a:cxn ang="0">
                <a:pos x="4" y="16"/>
              </a:cxn>
              <a:cxn ang="0">
                <a:pos x="6" y="16"/>
              </a:cxn>
              <a:cxn ang="0">
                <a:pos x="9" y="16"/>
              </a:cxn>
              <a:cxn ang="0">
                <a:pos x="11" y="16"/>
              </a:cxn>
              <a:cxn ang="0">
                <a:pos x="9" y="5"/>
              </a:cxn>
              <a:cxn ang="0">
                <a:pos x="15" y="13"/>
              </a:cxn>
              <a:cxn ang="0">
                <a:pos x="19" y="2"/>
              </a:cxn>
              <a:cxn ang="0">
                <a:pos x="13" y="2"/>
              </a:cxn>
              <a:cxn ang="0">
                <a:pos x="15" y="13"/>
              </a:cxn>
            </a:cxnLst>
            <a:rect l="0" t="0" r="r" b="b"/>
            <a:pathLst>
              <a:path w="20" h="17">
                <a:moveTo>
                  <a:pt x="15" y="13"/>
                </a:moveTo>
                <a:lnTo>
                  <a:pt x="13" y="2"/>
                </a:lnTo>
                <a:lnTo>
                  <a:pt x="11" y="2"/>
                </a:lnTo>
                <a:lnTo>
                  <a:pt x="9" y="2"/>
                </a:lnTo>
                <a:lnTo>
                  <a:pt x="9" y="0"/>
                </a:lnTo>
                <a:lnTo>
                  <a:pt x="6" y="0"/>
                </a:lnTo>
                <a:lnTo>
                  <a:pt x="0" y="13"/>
                </a:lnTo>
                <a:lnTo>
                  <a:pt x="2" y="13"/>
                </a:lnTo>
                <a:lnTo>
                  <a:pt x="4" y="13"/>
                </a:lnTo>
                <a:lnTo>
                  <a:pt x="4" y="16"/>
                </a:lnTo>
                <a:lnTo>
                  <a:pt x="6" y="16"/>
                </a:lnTo>
                <a:lnTo>
                  <a:pt x="9" y="16"/>
                </a:lnTo>
                <a:lnTo>
                  <a:pt x="11" y="16"/>
                </a:lnTo>
                <a:lnTo>
                  <a:pt x="9" y="5"/>
                </a:lnTo>
                <a:lnTo>
                  <a:pt x="15" y="13"/>
                </a:lnTo>
                <a:lnTo>
                  <a:pt x="19" y="2"/>
                </a:lnTo>
                <a:lnTo>
                  <a:pt x="13" y="2"/>
                </a:lnTo>
                <a:lnTo>
                  <a:pt x="15" y="13"/>
                </a:lnTo>
              </a:path>
            </a:pathLst>
          </a:custGeom>
          <a:solidFill>
            <a:srgbClr val="000000"/>
          </a:solidFill>
          <a:ln w="9525" cap="rnd">
            <a:noFill/>
            <a:round/>
            <a:headEnd/>
            <a:tailEnd/>
          </a:ln>
          <a:effectLst/>
        </p:spPr>
        <p:txBody>
          <a:bodyPr/>
          <a:lstStyle/>
          <a:p>
            <a:endParaRPr lang="en-US"/>
          </a:p>
        </p:txBody>
      </p:sp>
      <p:sp>
        <p:nvSpPr>
          <p:cNvPr id="39696" name="Freeform 784"/>
          <p:cNvSpPr>
            <a:spLocks/>
          </p:cNvSpPr>
          <p:nvPr/>
        </p:nvSpPr>
        <p:spPr bwMode="auto">
          <a:xfrm>
            <a:off x="3076575" y="2347913"/>
            <a:ext cx="31750" cy="30162"/>
          </a:xfrm>
          <a:custGeom>
            <a:avLst/>
            <a:gdLst/>
            <a:ahLst/>
            <a:cxnLst>
              <a:cxn ang="0">
                <a:pos x="4" y="3"/>
              </a:cxn>
              <a:cxn ang="0">
                <a:pos x="10" y="0"/>
              </a:cxn>
              <a:cxn ang="0">
                <a:pos x="13" y="0"/>
              </a:cxn>
              <a:cxn ang="0">
                <a:pos x="13" y="3"/>
              </a:cxn>
              <a:cxn ang="0">
                <a:pos x="13" y="8"/>
              </a:cxn>
              <a:cxn ang="0">
                <a:pos x="4" y="0"/>
              </a:cxn>
              <a:cxn ang="0">
                <a:pos x="0" y="0"/>
              </a:cxn>
              <a:cxn ang="0">
                <a:pos x="0" y="3"/>
              </a:cxn>
              <a:cxn ang="0">
                <a:pos x="0" y="8"/>
              </a:cxn>
              <a:cxn ang="0">
                <a:pos x="0" y="12"/>
              </a:cxn>
              <a:cxn ang="0">
                <a:pos x="4" y="12"/>
              </a:cxn>
              <a:cxn ang="0">
                <a:pos x="4" y="16"/>
              </a:cxn>
              <a:cxn ang="0">
                <a:pos x="7" y="16"/>
              </a:cxn>
              <a:cxn ang="0">
                <a:pos x="10" y="16"/>
              </a:cxn>
              <a:cxn ang="0">
                <a:pos x="16" y="12"/>
              </a:cxn>
              <a:cxn ang="0">
                <a:pos x="4" y="3"/>
              </a:cxn>
            </a:cxnLst>
            <a:rect l="0" t="0" r="r" b="b"/>
            <a:pathLst>
              <a:path w="17" h="17">
                <a:moveTo>
                  <a:pt x="4" y="3"/>
                </a:moveTo>
                <a:lnTo>
                  <a:pt x="10" y="0"/>
                </a:lnTo>
                <a:lnTo>
                  <a:pt x="13" y="0"/>
                </a:lnTo>
                <a:lnTo>
                  <a:pt x="13" y="3"/>
                </a:lnTo>
                <a:lnTo>
                  <a:pt x="13" y="8"/>
                </a:lnTo>
                <a:lnTo>
                  <a:pt x="4" y="0"/>
                </a:lnTo>
                <a:lnTo>
                  <a:pt x="0" y="0"/>
                </a:lnTo>
                <a:lnTo>
                  <a:pt x="0" y="3"/>
                </a:lnTo>
                <a:lnTo>
                  <a:pt x="0" y="8"/>
                </a:lnTo>
                <a:lnTo>
                  <a:pt x="0" y="12"/>
                </a:lnTo>
                <a:lnTo>
                  <a:pt x="4" y="12"/>
                </a:lnTo>
                <a:lnTo>
                  <a:pt x="4" y="16"/>
                </a:lnTo>
                <a:lnTo>
                  <a:pt x="7" y="16"/>
                </a:lnTo>
                <a:lnTo>
                  <a:pt x="10" y="16"/>
                </a:lnTo>
                <a:lnTo>
                  <a:pt x="16" y="12"/>
                </a:lnTo>
                <a:lnTo>
                  <a:pt x="4" y="3"/>
                </a:lnTo>
              </a:path>
            </a:pathLst>
          </a:custGeom>
          <a:solidFill>
            <a:srgbClr val="000000"/>
          </a:solidFill>
          <a:ln w="9525" cap="rnd">
            <a:noFill/>
            <a:round/>
            <a:headEnd/>
            <a:tailEnd/>
          </a:ln>
          <a:effectLst/>
        </p:spPr>
        <p:txBody>
          <a:bodyPr/>
          <a:lstStyle/>
          <a:p>
            <a:endParaRPr lang="en-US"/>
          </a:p>
        </p:txBody>
      </p:sp>
      <p:sp>
        <p:nvSpPr>
          <p:cNvPr id="39697" name="Freeform 785"/>
          <p:cNvSpPr>
            <a:spLocks/>
          </p:cNvSpPr>
          <p:nvPr/>
        </p:nvSpPr>
        <p:spPr bwMode="auto">
          <a:xfrm>
            <a:off x="3082925" y="2347913"/>
            <a:ext cx="30163" cy="30162"/>
          </a:xfrm>
          <a:custGeom>
            <a:avLst/>
            <a:gdLst/>
            <a:ahLst/>
            <a:cxnLst>
              <a:cxn ang="0">
                <a:pos x="0" y="0"/>
              </a:cxn>
              <a:cxn ang="0">
                <a:pos x="0" y="4"/>
              </a:cxn>
              <a:cxn ang="0">
                <a:pos x="0" y="11"/>
              </a:cxn>
              <a:cxn ang="0">
                <a:pos x="0" y="4"/>
              </a:cxn>
              <a:cxn ang="0">
                <a:pos x="16" y="16"/>
              </a:cxn>
              <a:cxn ang="0">
                <a:pos x="16" y="11"/>
              </a:cxn>
              <a:cxn ang="0">
                <a:pos x="16" y="4"/>
              </a:cxn>
              <a:cxn ang="0">
                <a:pos x="16" y="11"/>
              </a:cxn>
              <a:cxn ang="0">
                <a:pos x="0" y="0"/>
              </a:cxn>
            </a:cxnLst>
            <a:rect l="0" t="0" r="r" b="b"/>
            <a:pathLst>
              <a:path w="17" h="17">
                <a:moveTo>
                  <a:pt x="0" y="0"/>
                </a:moveTo>
                <a:lnTo>
                  <a:pt x="0" y="4"/>
                </a:lnTo>
                <a:lnTo>
                  <a:pt x="0" y="11"/>
                </a:lnTo>
                <a:lnTo>
                  <a:pt x="0" y="4"/>
                </a:lnTo>
                <a:lnTo>
                  <a:pt x="16" y="16"/>
                </a:lnTo>
                <a:lnTo>
                  <a:pt x="16" y="11"/>
                </a:lnTo>
                <a:lnTo>
                  <a:pt x="16" y="4"/>
                </a:lnTo>
                <a:lnTo>
                  <a:pt x="16" y="11"/>
                </a:lnTo>
                <a:lnTo>
                  <a:pt x="0" y="0"/>
                </a:lnTo>
              </a:path>
            </a:pathLst>
          </a:custGeom>
          <a:solidFill>
            <a:srgbClr val="000000"/>
          </a:solidFill>
          <a:ln w="9525" cap="rnd">
            <a:noFill/>
            <a:round/>
            <a:headEnd/>
            <a:tailEnd/>
          </a:ln>
          <a:effectLst/>
        </p:spPr>
        <p:txBody>
          <a:bodyPr/>
          <a:lstStyle/>
          <a:p>
            <a:endParaRPr lang="en-US"/>
          </a:p>
        </p:txBody>
      </p:sp>
      <p:sp>
        <p:nvSpPr>
          <p:cNvPr id="39698" name="Freeform 786"/>
          <p:cNvSpPr>
            <a:spLocks/>
          </p:cNvSpPr>
          <p:nvPr/>
        </p:nvSpPr>
        <p:spPr bwMode="auto">
          <a:xfrm>
            <a:off x="3082925" y="2332038"/>
            <a:ext cx="30163" cy="31750"/>
          </a:xfrm>
          <a:custGeom>
            <a:avLst/>
            <a:gdLst/>
            <a:ahLst/>
            <a:cxnLst>
              <a:cxn ang="0">
                <a:pos x="3" y="0"/>
              </a:cxn>
              <a:cxn ang="0">
                <a:pos x="3" y="2"/>
              </a:cxn>
              <a:cxn ang="0">
                <a:pos x="3" y="4"/>
              </a:cxn>
              <a:cxn ang="0">
                <a:pos x="3" y="7"/>
              </a:cxn>
              <a:cxn ang="0">
                <a:pos x="0" y="7"/>
              </a:cxn>
              <a:cxn ang="0">
                <a:pos x="0" y="9"/>
              </a:cxn>
              <a:cxn ang="0">
                <a:pos x="12" y="16"/>
              </a:cxn>
              <a:cxn ang="0">
                <a:pos x="12" y="12"/>
              </a:cxn>
              <a:cxn ang="0">
                <a:pos x="16" y="12"/>
              </a:cxn>
              <a:cxn ang="0">
                <a:pos x="16" y="9"/>
              </a:cxn>
              <a:cxn ang="0">
                <a:pos x="16" y="7"/>
              </a:cxn>
              <a:cxn ang="0">
                <a:pos x="16" y="4"/>
              </a:cxn>
              <a:cxn ang="0">
                <a:pos x="3" y="0"/>
              </a:cxn>
            </a:cxnLst>
            <a:rect l="0" t="0" r="r" b="b"/>
            <a:pathLst>
              <a:path w="17" h="17">
                <a:moveTo>
                  <a:pt x="3" y="0"/>
                </a:moveTo>
                <a:lnTo>
                  <a:pt x="3" y="2"/>
                </a:lnTo>
                <a:lnTo>
                  <a:pt x="3" y="4"/>
                </a:lnTo>
                <a:lnTo>
                  <a:pt x="3" y="7"/>
                </a:lnTo>
                <a:lnTo>
                  <a:pt x="0" y="7"/>
                </a:lnTo>
                <a:lnTo>
                  <a:pt x="0" y="9"/>
                </a:lnTo>
                <a:lnTo>
                  <a:pt x="12" y="16"/>
                </a:lnTo>
                <a:lnTo>
                  <a:pt x="12" y="12"/>
                </a:lnTo>
                <a:lnTo>
                  <a:pt x="16" y="12"/>
                </a:lnTo>
                <a:lnTo>
                  <a:pt x="16" y="9"/>
                </a:lnTo>
                <a:lnTo>
                  <a:pt x="16" y="7"/>
                </a:lnTo>
                <a:lnTo>
                  <a:pt x="16" y="4"/>
                </a:lnTo>
                <a:lnTo>
                  <a:pt x="3" y="0"/>
                </a:lnTo>
              </a:path>
            </a:pathLst>
          </a:custGeom>
          <a:solidFill>
            <a:srgbClr val="000000"/>
          </a:solidFill>
          <a:ln w="9525" cap="rnd">
            <a:noFill/>
            <a:round/>
            <a:headEnd/>
            <a:tailEnd/>
          </a:ln>
          <a:effectLst/>
        </p:spPr>
        <p:txBody>
          <a:bodyPr/>
          <a:lstStyle/>
          <a:p>
            <a:endParaRPr lang="en-US"/>
          </a:p>
        </p:txBody>
      </p:sp>
      <p:sp>
        <p:nvSpPr>
          <p:cNvPr id="39699" name="Freeform 787"/>
          <p:cNvSpPr>
            <a:spLocks/>
          </p:cNvSpPr>
          <p:nvPr/>
        </p:nvSpPr>
        <p:spPr bwMode="auto">
          <a:xfrm>
            <a:off x="3086100" y="2332038"/>
            <a:ext cx="31750" cy="31750"/>
          </a:xfrm>
          <a:custGeom>
            <a:avLst/>
            <a:gdLst/>
            <a:ahLst/>
            <a:cxnLst>
              <a:cxn ang="0">
                <a:pos x="0" y="0"/>
              </a:cxn>
              <a:cxn ang="0">
                <a:pos x="4" y="0"/>
              </a:cxn>
              <a:cxn ang="0">
                <a:pos x="0" y="0"/>
              </a:cxn>
              <a:cxn ang="0">
                <a:pos x="16" y="16"/>
              </a:cxn>
              <a:cxn ang="0">
                <a:pos x="16" y="8"/>
              </a:cxn>
              <a:cxn ang="0">
                <a:pos x="0" y="0"/>
              </a:cxn>
            </a:cxnLst>
            <a:rect l="0" t="0" r="r" b="b"/>
            <a:pathLst>
              <a:path w="17" h="17">
                <a:moveTo>
                  <a:pt x="0" y="0"/>
                </a:moveTo>
                <a:lnTo>
                  <a:pt x="4" y="0"/>
                </a:lnTo>
                <a:lnTo>
                  <a:pt x="0" y="0"/>
                </a:lnTo>
                <a:lnTo>
                  <a:pt x="16" y="16"/>
                </a:lnTo>
                <a:lnTo>
                  <a:pt x="16" y="8"/>
                </a:lnTo>
                <a:lnTo>
                  <a:pt x="0" y="0"/>
                </a:lnTo>
              </a:path>
            </a:pathLst>
          </a:custGeom>
          <a:solidFill>
            <a:srgbClr val="000000"/>
          </a:solidFill>
          <a:ln w="9525" cap="rnd">
            <a:noFill/>
            <a:round/>
            <a:headEnd/>
            <a:tailEnd/>
          </a:ln>
          <a:effectLst/>
        </p:spPr>
        <p:txBody>
          <a:bodyPr/>
          <a:lstStyle/>
          <a:p>
            <a:endParaRPr lang="en-US"/>
          </a:p>
        </p:txBody>
      </p:sp>
      <p:sp>
        <p:nvSpPr>
          <p:cNvPr id="39700" name="Freeform 788"/>
          <p:cNvSpPr>
            <a:spLocks/>
          </p:cNvSpPr>
          <p:nvPr/>
        </p:nvSpPr>
        <p:spPr bwMode="auto">
          <a:xfrm>
            <a:off x="3086100" y="2328863"/>
            <a:ext cx="31750" cy="31750"/>
          </a:xfrm>
          <a:custGeom>
            <a:avLst/>
            <a:gdLst/>
            <a:ahLst/>
            <a:cxnLst>
              <a:cxn ang="0">
                <a:pos x="0" y="0"/>
              </a:cxn>
              <a:cxn ang="0">
                <a:pos x="0" y="8"/>
              </a:cxn>
              <a:cxn ang="0">
                <a:pos x="12" y="16"/>
              </a:cxn>
              <a:cxn ang="0">
                <a:pos x="16" y="16"/>
              </a:cxn>
              <a:cxn ang="0">
                <a:pos x="16" y="8"/>
              </a:cxn>
              <a:cxn ang="0">
                <a:pos x="12" y="8"/>
              </a:cxn>
              <a:cxn ang="0">
                <a:pos x="0" y="0"/>
              </a:cxn>
            </a:cxnLst>
            <a:rect l="0" t="0" r="r" b="b"/>
            <a:pathLst>
              <a:path w="17" h="17">
                <a:moveTo>
                  <a:pt x="0" y="0"/>
                </a:moveTo>
                <a:lnTo>
                  <a:pt x="0" y="8"/>
                </a:lnTo>
                <a:lnTo>
                  <a:pt x="12" y="16"/>
                </a:lnTo>
                <a:lnTo>
                  <a:pt x="16" y="16"/>
                </a:lnTo>
                <a:lnTo>
                  <a:pt x="16" y="8"/>
                </a:lnTo>
                <a:lnTo>
                  <a:pt x="12" y="8"/>
                </a:lnTo>
                <a:lnTo>
                  <a:pt x="0" y="0"/>
                </a:lnTo>
              </a:path>
            </a:pathLst>
          </a:custGeom>
          <a:solidFill>
            <a:srgbClr val="000000"/>
          </a:solidFill>
          <a:ln w="9525" cap="rnd">
            <a:noFill/>
            <a:round/>
            <a:headEnd/>
            <a:tailEnd/>
          </a:ln>
          <a:effectLst/>
        </p:spPr>
        <p:txBody>
          <a:bodyPr/>
          <a:lstStyle/>
          <a:p>
            <a:endParaRPr lang="en-US"/>
          </a:p>
        </p:txBody>
      </p:sp>
      <p:sp>
        <p:nvSpPr>
          <p:cNvPr id="39701" name="Freeform 789"/>
          <p:cNvSpPr>
            <a:spLocks/>
          </p:cNvSpPr>
          <p:nvPr/>
        </p:nvSpPr>
        <p:spPr bwMode="auto">
          <a:xfrm>
            <a:off x="3086100" y="2319338"/>
            <a:ext cx="31750" cy="31750"/>
          </a:xfrm>
          <a:custGeom>
            <a:avLst/>
            <a:gdLst/>
            <a:ahLst/>
            <a:cxnLst>
              <a:cxn ang="0">
                <a:pos x="2" y="0"/>
              </a:cxn>
              <a:cxn ang="0">
                <a:pos x="5" y="0"/>
              </a:cxn>
              <a:cxn ang="0">
                <a:pos x="2" y="0"/>
              </a:cxn>
              <a:cxn ang="0">
                <a:pos x="2" y="6"/>
              </a:cxn>
              <a:cxn ang="0">
                <a:pos x="2" y="11"/>
              </a:cxn>
              <a:cxn ang="0">
                <a:pos x="0" y="11"/>
              </a:cxn>
              <a:cxn ang="0">
                <a:pos x="10" y="16"/>
              </a:cxn>
              <a:cxn ang="0">
                <a:pos x="13" y="16"/>
              </a:cxn>
              <a:cxn ang="0">
                <a:pos x="13" y="11"/>
              </a:cxn>
              <a:cxn ang="0">
                <a:pos x="13" y="6"/>
              </a:cxn>
              <a:cxn ang="0">
                <a:pos x="16" y="0"/>
              </a:cxn>
              <a:cxn ang="0">
                <a:pos x="2" y="0"/>
              </a:cxn>
            </a:cxnLst>
            <a:rect l="0" t="0" r="r" b="b"/>
            <a:pathLst>
              <a:path w="17" h="17">
                <a:moveTo>
                  <a:pt x="2" y="0"/>
                </a:moveTo>
                <a:lnTo>
                  <a:pt x="5" y="0"/>
                </a:lnTo>
                <a:lnTo>
                  <a:pt x="2" y="0"/>
                </a:lnTo>
                <a:lnTo>
                  <a:pt x="2" y="6"/>
                </a:lnTo>
                <a:lnTo>
                  <a:pt x="2" y="11"/>
                </a:lnTo>
                <a:lnTo>
                  <a:pt x="0" y="11"/>
                </a:lnTo>
                <a:lnTo>
                  <a:pt x="10" y="16"/>
                </a:lnTo>
                <a:lnTo>
                  <a:pt x="13" y="16"/>
                </a:lnTo>
                <a:lnTo>
                  <a:pt x="13" y="11"/>
                </a:lnTo>
                <a:lnTo>
                  <a:pt x="13" y="6"/>
                </a:lnTo>
                <a:lnTo>
                  <a:pt x="16" y="0"/>
                </a:lnTo>
                <a:lnTo>
                  <a:pt x="2" y="0"/>
                </a:lnTo>
              </a:path>
            </a:pathLst>
          </a:custGeom>
          <a:solidFill>
            <a:srgbClr val="000000"/>
          </a:solidFill>
          <a:ln w="9525" cap="rnd">
            <a:noFill/>
            <a:round/>
            <a:headEnd/>
            <a:tailEnd/>
          </a:ln>
          <a:effectLst/>
        </p:spPr>
        <p:txBody>
          <a:bodyPr/>
          <a:lstStyle/>
          <a:p>
            <a:endParaRPr lang="en-US"/>
          </a:p>
        </p:txBody>
      </p:sp>
      <p:sp>
        <p:nvSpPr>
          <p:cNvPr id="39702" name="Freeform 790"/>
          <p:cNvSpPr>
            <a:spLocks/>
          </p:cNvSpPr>
          <p:nvPr/>
        </p:nvSpPr>
        <p:spPr bwMode="auto">
          <a:xfrm>
            <a:off x="3089275" y="2312988"/>
            <a:ext cx="31750" cy="30162"/>
          </a:xfrm>
          <a:custGeom>
            <a:avLst/>
            <a:gdLst/>
            <a:ahLst/>
            <a:cxnLst>
              <a:cxn ang="0">
                <a:pos x="3" y="8"/>
              </a:cxn>
              <a:cxn ang="0">
                <a:pos x="3" y="0"/>
              </a:cxn>
              <a:cxn ang="0">
                <a:pos x="3" y="8"/>
              </a:cxn>
              <a:cxn ang="0">
                <a:pos x="0" y="8"/>
              </a:cxn>
              <a:cxn ang="0">
                <a:pos x="0" y="16"/>
              </a:cxn>
              <a:cxn ang="0">
                <a:pos x="16" y="16"/>
              </a:cxn>
              <a:cxn ang="0">
                <a:pos x="16" y="8"/>
              </a:cxn>
              <a:cxn ang="0">
                <a:pos x="3" y="8"/>
              </a:cxn>
            </a:cxnLst>
            <a:rect l="0" t="0" r="r" b="b"/>
            <a:pathLst>
              <a:path w="17" h="17">
                <a:moveTo>
                  <a:pt x="3" y="8"/>
                </a:moveTo>
                <a:lnTo>
                  <a:pt x="3" y="0"/>
                </a:lnTo>
                <a:lnTo>
                  <a:pt x="3" y="8"/>
                </a:lnTo>
                <a:lnTo>
                  <a:pt x="0" y="8"/>
                </a:lnTo>
                <a:lnTo>
                  <a:pt x="0" y="16"/>
                </a:lnTo>
                <a:lnTo>
                  <a:pt x="16" y="16"/>
                </a:lnTo>
                <a:lnTo>
                  <a:pt x="16" y="8"/>
                </a:lnTo>
                <a:lnTo>
                  <a:pt x="3" y="8"/>
                </a:lnTo>
              </a:path>
            </a:pathLst>
          </a:custGeom>
          <a:solidFill>
            <a:srgbClr val="000000"/>
          </a:solidFill>
          <a:ln w="9525" cap="rnd">
            <a:noFill/>
            <a:round/>
            <a:headEnd/>
            <a:tailEnd/>
          </a:ln>
          <a:effectLst/>
        </p:spPr>
        <p:txBody>
          <a:bodyPr/>
          <a:lstStyle/>
          <a:p>
            <a:endParaRPr lang="en-US"/>
          </a:p>
        </p:txBody>
      </p:sp>
      <p:sp>
        <p:nvSpPr>
          <p:cNvPr id="39703" name="Freeform 791"/>
          <p:cNvSpPr>
            <a:spLocks/>
          </p:cNvSpPr>
          <p:nvPr/>
        </p:nvSpPr>
        <p:spPr bwMode="auto">
          <a:xfrm>
            <a:off x="3094038" y="2298700"/>
            <a:ext cx="30162" cy="30163"/>
          </a:xfrm>
          <a:custGeom>
            <a:avLst/>
            <a:gdLst/>
            <a:ahLst/>
            <a:cxnLst>
              <a:cxn ang="0">
                <a:pos x="5" y="16"/>
              </a:cxn>
              <a:cxn ang="0">
                <a:pos x="0" y="6"/>
              </a:cxn>
              <a:cxn ang="0">
                <a:pos x="0" y="9"/>
              </a:cxn>
              <a:cxn ang="0">
                <a:pos x="0" y="12"/>
              </a:cxn>
              <a:cxn ang="0">
                <a:pos x="0" y="16"/>
              </a:cxn>
              <a:cxn ang="0">
                <a:pos x="11" y="16"/>
              </a:cxn>
              <a:cxn ang="0">
                <a:pos x="11" y="12"/>
              </a:cxn>
              <a:cxn ang="0">
                <a:pos x="11" y="9"/>
              </a:cxn>
              <a:cxn ang="0">
                <a:pos x="2" y="3"/>
              </a:cxn>
              <a:cxn ang="0">
                <a:pos x="11" y="9"/>
              </a:cxn>
              <a:cxn ang="0">
                <a:pos x="16" y="0"/>
              </a:cxn>
              <a:cxn ang="0">
                <a:pos x="2" y="3"/>
              </a:cxn>
              <a:cxn ang="0">
                <a:pos x="5" y="16"/>
              </a:cxn>
            </a:cxnLst>
            <a:rect l="0" t="0" r="r" b="b"/>
            <a:pathLst>
              <a:path w="17" h="17">
                <a:moveTo>
                  <a:pt x="5" y="16"/>
                </a:moveTo>
                <a:lnTo>
                  <a:pt x="0" y="6"/>
                </a:lnTo>
                <a:lnTo>
                  <a:pt x="0" y="9"/>
                </a:lnTo>
                <a:lnTo>
                  <a:pt x="0" y="12"/>
                </a:lnTo>
                <a:lnTo>
                  <a:pt x="0" y="16"/>
                </a:lnTo>
                <a:lnTo>
                  <a:pt x="11" y="16"/>
                </a:lnTo>
                <a:lnTo>
                  <a:pt x="11" y="12"/>
                </a:lnTo>
                <a:lnTo>
                  <a:pt x="11" y="9"/>
                </a:lnTo>
                <a:lnTo>
                  <a:pt x="2" y="3"/>
                </a:lnTo>
                <a:lnTo>
                  <a:pt x="11" y="9"/>
                </a:lnTo>
                <a:lnTo>
                  <a:pt x="16" y="0"/>
                </a:lnTo>
                <a:lnTo>
                  <a:pt x="2" y="3"/>
                </a:lnTo>
                <a:lnTo>
                  <a:pt x="5" y="16"/>
                </a:lnTo>
              </a:path>
            </a:pathLst>
          </a:custGeom>
          <a:solidFill>
            <a:srgbClr val="000000"/>
          </a:solidFill>
          <a:ln w="9525" cap="rnd">
            <a:noFill/>
            <a:round/>
            <a:headEnd/>
            <a:tailEnd/>
          </a:ln>
          <a:effectLst/>
        </p:spPr>
        <p:txBody>
          <a:bodyPr/>
          <a:lstStyle/>
          <a:p>
            <a:endParaRPr lang="en-US"/>
          </a:p>
        </p:txBody>
      </p:sp>
      <p:sp>
        <p:nvSpPr>
          <p:cNvPr id="39704" name="Freeform 792"/>
          <p:cNvSpPr>
            <a:spLocks/>
          </p:cNvSpPr>
          <p:nvPr/>
        </p:nvSpPr>
        <p:spPr bwMode="auto">
          <a:xfrm>
            <a:off x="3086100" y="2301875"/>
            <a:ext cx="31750" cy="30163"/>
          </a:xfrm>
          <a:custGeom>
            <a:avLst/>
            <a:gdLst/>
            <a:ahLst/>
            <a:cxnLst>
              <a:cxn ang="0">
                <a:pos x="0" y="0"/>
              </a:cxn>
              <a:cxn ang="0">
                <a:pos x="4" y="16"/>
              </a:cxn>
              <a:cxn ang="0">
                <a:pos x="8" y="16"/>
              </a:cxn>
              <a:cxn ang="0">
                <a:pos x="12" y="16"/>
              </a:cxn>
              <a:cxn ang="0">
                <a:pos x="16" y="16"/>
              </a:cxn>
              <a:cxn ang="0">
                <a:pos x="12" y="0"/>
              </a:cxn>
              <a:cxn ang="0">
                <a:pos x="8" y="0"/>
              </a:cxn>
              <a:cxn ang="0">
                <a:pos x="4" y="0"/>
              </a:cxn>
              <a:cxn ang="0">
                <a:pos x="4" y="16"/>
              </a:cxn>
              <a:cxn ang="0">
                <a:pos x="0" y="0"/>
              </a:cxn>
            </a:cxnLst>
            <a:rect l="0" t="0" r="r" b="b"/>
            <a:pathLst>
              <a:path w="17" h="17">
                <a:moveTo>
                  <a:pt x="0" y="0"/>
                </a:moveTo>
                <a:lnTo>
                  <a:pt x="4" y="16"/>
                </a:lnTo>
                <a:lnTo>
                  <a:pt x="8" y="16"/>
                </a:lnTo>
                <a:lnTo>
                  <a:pt x="12" y="16"/>
                </a:lnTo>
                <a:lnTo>
                  <a:pt x="16" y="16"/>
                </a:lnTo>
                <a:lnTo>
                  <a:pt x="12" y="0"/>
                </a:lnTo>
                <a:lnTo>
                  <a:pt x="8" y="0"/>
                </a:lnTo>
                <a:lnTo>
                  <a:pt x="4" y="0"/>
                </a:lnTo>
                <a:lnTo>
                  <a:pt x="4" y="16"/>
                </a:lnTo>
                <a:lnTo>
                  <a:pt x="0" y="0"/>
                </a:lnTo>
              </a:path>
            </a:pathLst>
          </a:custGeom>
          <a:solidFill>
            <a:srgbClr val="000000"/>
          </a:solidFill>
          <a:ln w="9525" cap="rnd">
            <a:noFill/>
            <a:round/>
            <a:headEnd/>
            <a:tailEnd/>
          </a:ln>
          <a:effectLst/>
        </p:spPr>
        <p:txBody>
          <a:bodyPr/>
          <a:lstStyle/>
          <a:p>
            <a:endParaRPr lang="en-US"/>
          </a:p>
        </p:txBody>
      </p:sp>
      <p:sp>
        <p:nvSpPr>
          <p:cNvPr id="39705" name="Freeform 793"/>
          <p:cNvSpPr>
            <a:spLocks/>
          </p:cNvSpPr>
          <p:nvPr/>
        </p:nvSpPr>
        <p:spPr bwMode="auto">
          <a:xfrm>
            <a:off x="3086100" y="2301875"/>
            <a:ext cx="31750" cy="30163"/>
          </a:xfrm>
          <a:custGeom>
            <a:avLst/>
            <a:gdLst/>
            <a:ahLst/>
            <a:cxnLst>
              <a:cxn ang="0">
                <a:pos x="0" y="8"/>
              </a:cxn>
              <a:cxn ang="0">
                <a:pos x="8" y="0"/>
              </a:cxn>
              <a:cxn ang="0">
                <a:pos x="4" y="0"/>
              </a:cxn>
              <a:cxn ang="0">
                <a:pos x="0" y="0"/>
              </a:cxn>
              <a:cxn ang="0">
                <a:pos x="4" y="16"/>
              </a:cxn>
              <a:cxn ang="0">
                <a:pos x="8" y="16"/>
              </a:cxn>
              <a:cxn ang="0">
                <a:pos x="4" y="16"/>
              </a:cxn>
              <a:cxn ang="0">
                <a:pos x="8" y="16"/>
              </a:cxn>
              <a:cxn ang="0">
                <a:pos x="16" y="8"/>
              </a:cxn>
              <a:cxn ang="0">
                <a:pos x="8" y="16"/>
              </a:cxn>
              <a:cxn ang="0">
                <a:pos x="16" y="16"/>
              </a:cxn>
              <a:cxn ang="0">
                <a:pos x="16" y="8"/>
              </a:cxn>
              <a:cxn ang="0">
                <a:pos x="0" y="8"/>
              </a:cxn>
            </a:cxnLst>
            <a:rect l="0" t="0" r="r" b="b"/>
            <a:pathLst>
              <a:path w="17" h="17">
                <a:moveTo>
                  <a:pt x="0" y="8"/>
                </a:moveTo>
                <a:lnTo>
                  <a:pt x="8" y="0"/>
                </a:lnTo>
                <a:lnTo>
                  <a:pt x="4" y="0"/>
                </a:lnTo>
                <a:lnTo>
                  <a:pt x="0" y="0"/>
                </a:lnTo>
                <a:lnTo>
                  <a:pt x="4" y="16"/>
                </a:lnTo>
                <a:lnTo>
                  <a:pt x="8" y="16"/>
                </a:lnTo>
                <a:lnTo>
                  <a:pt x="4" y="16"/>
                </a:lnTo>
                <a:lnTo>
                  <a:pt x="8" y="16"/>
                </a:lnTo>
                <a:lnTo>
                  <a:pt x="16" y="8"/>
                </a:lnTo>
                <a:lnTo>
                  <a:pt x="8" y="16"/>
                </a:lnTo>
                <a:lnTo>
                  <a:pt x="16" y="16"/>
                </a:lnTo>
                <a:lnTo>
                  <a:pt x="16" y="8"/>
                </a:lnTo>
                <a:lnTo>
                  <a:pt x="0" y="8"/>
                </a:lnTo>
              </a:path>
            </a:pathLst>
          </a:custGeom>
          <a:solidFill>
            <a:srgbClr val="000000"/>
          </a:solidFill>
          <a:ln w="9525" cap="rnd">
            <a:noFill/>
            <a:round/>
            <a:headEnd/>
            <a:tailEnd/>
          </a:ln>
          <a:effectLst/>
        </p:spPr>
        <p:txBody>
          <a:bodyPr/>
          <a:lstStyle/>
          <a:p>
            <a:endParaRPr lang="en-US"/>
          </a:p>
        </p:txBody>
      </p:sp>
      <p:sp>
        <p:nvSpPr>
          <p:cNvPr id="39706" name="Freeform 794"/>
          <p:cNvSpPr>
            <a:spLocks/>
          </p:cNvSpPr>
          <p:nvPr/>
        </p:nvSpPr>
        <p:spPr bwMode="auto">
          <a:xfrm>
            <a:off x="3086100" y="2298700"/>
            <a:ext cx="31750" cy="30163"/>
          </a:xfrm>
          <a:custGeom>
            <a:avLst/>
            <a:gdLst/>
            <a:ahLst/>
            <a:cxnLst>
              <a:cxn ang="0">
                <a:pos x="4" y="0"/>
              </a:cxn>
              <a:cxn ang="0">
                <a:pos x="0" y="6"/>
              </a:cxn>
              <a:cxn ang="0">
                <a:pos x="0" y="9"/>
              </a:cxn>
              <a:cxn ang="0">
                <a:pos x="16" y="9"/>
              </a:cxn>
              <a:cxn ang="0">
                <a:pos x="16" y="6"/>
              </a:cxn>
              <a:cxn ang="0">
                <a:pos x="8" y="16"/>
              </a:cxn>
              <a:cxn ang="0">
                <a:pos x="4" y="0"/>
              </a:cxn>
              <a:cxn ang="0">
                <a:pos x="0" y="3"/>
              </a:cxn>
              <a:cxn ang="0">
                <a:pos x="0" y="6"/>
              </a:cxn>
              <a:cxn ang="0">
                <a:pos x="4" y="0"/>
              </a:cxn>
            </a:cxnLst>
            <a:rect l="0" t="0" r="r" b="b"/>
            <a:pathLst>
              <a:path w="17" h="17">
                <a:moveTo>
                  <a:pt x="4" y="0"/>
                </a:moveTo>
                <a:lnTo>
                  <a:pt x="0" y="6"/>
                </a:lnTo>
                <a:lnTo>
                  <a:pt x="0" y="9"/>
                </a:lnTo>
                <a:lnTo>
                  <a:pt x="16" y="9"/>
                </a:lnTo>
                <a:lnTo>
                  <a:pt x="16" y="6"/>
                </a:lnTo>
                <a:lnTo>
                  <a:pt x="8" y="16"/>
                </a:lnTo>
                <a:lnTo>
                  <a:pt x="4" y="0"/>
                </a:lnTo>
                <a:lnTo>
                  <a:pt x="0" y="3"/>
                </a:lnTo>
                <a:lnTo>
                  <a:pt x="0" y="6"/>
                </a:lnTo>
                <a:lnTo>
                  <a:pt x="4" y="0"/>
                </a:lnTo>
              </a:path>
            </a:pathLst>
          </a:custGeom>
          <a:solidFill>
            <a:srgbClr val="000000"/>
          </a:solidFill>
          <a:ln w="9525" cap="rnd">
            <a:noFill/>
            <a:round/>
            <a:headEnd/>
            <a:tailEnd/>
          </a:ln>
          <a:effectLst/>
        </p:spPr>
        <p:txBody>
          <a:bodyPr/>
          <a:lstStyle/>
          <a:p>
            <a:endParaRPr lang="en-US"/>
          </a:p>
        </p:txBody>
      </p:sp>
      <p:sp>
        <p:nvSpPr>
          <p:cNvPr id="39707" name="Freeform 795"/>
          <p:cNvSpPr>
            <a:spLocks/>
          </p:cNvSpPr>
          <p:nvPr/>
        </p:nvSpPr>
        <p:spPr bwMode="auto">
          <a:xfrm>
            <a:off x="3086100" y="2298700"/>
            <a:ext cx="31750" cy="30163"/>
          </a:xfrm>
          <a:custGeom>
            <a:avLst/>
            <a:gdLst/>
            <a:ahLst/>
            <a:cxnLst>
              <a:cxn ang="0">
                <a:pos x="8" y="0"/>
              </a:cxn>
              <a:cxn ang="0">
                <a:pos x="16" y="6"/>
              </a:cxn>
              <a:cxn ang="0">
                <a:pos x="16" y="16"/>
              </a:cxn>
              <a:cxn ang="0">
                <a:pos x="8" y="0"/>
              </a:cxn>
              <a:cxn ang="0">
                <a:pos x="0" y="3"/>
              </a:cxn>
              <a:cxn ang="0">
                <a:pos x="0" y="6"/>
              </a:cxn>
              <a:cxn ang="0">
                <a:pos x="8" y="0"/>
              </a:cxn>
            </a:cxnLst>
            <a:rect l="0" t="0" r="r" b="b"/>
            <a:pathLst>
              <a:path w="17" h="17">
                <a:moveTo>
                  <a:pt x="8" y="0"/>
                </a:moveTo>
                <a:lnTo>
                  <a:pt x="16" y="6"/>
                </a:lnTo>
                <a:lnTo>
                  <a:pt x="16" y="16"/>
                </a:lnTo>
                <a:lnTo>
                  <a:pt x="8" y="0"/>
                </a:lnTo>
                <a:lnTo>
                  <a:pt x="0" y="3"/>
                </a:lnTo>
                <a:lnTo>
                  <a:pt x="0" y="6"/>
                </a:lnTo>
                <a:lnTo>
                  <a:pt x="8" y="0"/>
                </a:lnTo>
              </a:path>
            </a:pathLst>
          </a:custGeom>
          <a:solidFill>
            <a:srgbClr val="000000"/>
          </a:solidFill>
          <a:ln w="9525" cap="rnd">
            <a:noFill/>
            <a:round/>
            <a:headEnd/>
            <a:tailEnd/>
          </a:ln>
          <a:effectLst/>
        </p:spPr>
        <p:txBody>
          <a:bodyPr/>
          <a:lstStyle/>
          <a:p>
            <a:endParaRPr lang="en-US"/>
          </a:p>
        </p:txBody>
      </p:sp>
      <p:sp>
        <p:nvSpPr>
          <p:cNvPr id="39708" name="Freeform 796"/>
          <p:cNvSpPr>
            <a:spLocks/>
          </p:cNvSpPr>
          <p:nvPr/>
        </p:nvSpPr>
        <p:spPr bwMode="auto">
          <a:xfrm>
            <a:off x="3089275" y="2298700"/>
            <a:ext cx="31750" cy="30163"/>
          </a:xfrm>
          <a:custGeom>
            <a:avLst/>
            <a:gdLst/>
            <a:ahLst/>
            <a:cxnLst>
              <a:cxn ang="0">
                <a:pos x="0" y="6"/>
              </a:cxn>
              <a:cxn ang="0">
                <a:pos x="0" y="3"/>
              </a:cxn>
              <a:cxn ang="0">
                <a:pos x="4" y="0"/>
              </a:cxn>
              <a:cxn ang="0">
                <a:pos x="0" y="0"/>
              </a:cxn>
              <a:cxn ang="0">
                <a:pos x="4" y="16"/>
              </a:cxn>
              <a:cxn ang="0">
                <a:pos x="8" y="16"/>
              </a:cxn>
              <a:cxn ang="0">
                <a:pos x="8" y="12"/>
              </a:cxn>
              <a:cxn ang="0">
                <a:pos x="12" y="12"/>
              </a:cxn>
              <a:cxn ang="0">
                <a:pos x="12" y="9"/>
              </a:cxn>
              <a:cxn ang="0">
                <a:pos x="16" y="6"/>
              </a:cxn>
              <a:cxn ang="0">
                <a:pos x="0" y="6"/>
              </a:cxn>
            </a:cxnLst>
            <a:rect l="0" t="0" r="r" b="b"/>
            <a:pathLst>
              <a:path w="17" h="17">
                <a:moveTo>
                  <a:pt x="0" y="6"/>
                </a:moveTo>
                <a:lnTo>
                  <a:pt x="0" y="3"/>
                </a:lnTo>
                <a:lnTo>
                  <a:pt x="4" y="0"/>
                </a:lnTo>
                <a:lnTo>
                  <a:pt x="0" y="0"/>
                </a:lnTo>
                <a:lnTo>
                  <a:pt x="4" y="16"/>
                </a:lnTo>
                <a:lnTo>
                  <a:pt x="8" y="16"/>
                </a:lnTo>
                <a:lnTo>
                  <a:pt x="8" y="12"/>
                </a:lnTo>
                <a:lnTo>
                  <a:pt x="12" y="12"/>
                </a:lnTo>
                <a:lnTo>
                  <a:pt x="12" y="9"/>
                </a:lnTo>
                <a:lnTo>
                  <a:pt x="16" y="6"/>
                </a:lnTo>
                <a:lnTo>
                  <a:pt x="0" y="6"/>
                </a:lnTo>
              </a:path>
            </a:pathLst>
          </a:custGeom>
          <a:solidFill>
            <a:srgbClr val="000000"/>
          </a:solidFill>
          <a:ln w="9525" cap="rnd">
            <a:noFill/>
            <a:round/>
            <a:headEnd/>
            <a:tailEnd/>
          </a:ln>
          <a:effectLst/>
        </p:spPr>
        <p:txBody>
          <a:bodyPr/>
          <a:lstStyle/>
          <a:p>
            <a:endParaRPr lang="en-US"/>
          </a:p>
        </p:txBody>
      </p:sp>
      <p:sp>
        <p:nvSpPr>
          <p:cNvPr id="39709" name="Freeform 797"/>
          <p:cNvSpPr>
            <a:spLocks/>
          </p:cNvSpPr>
          <p:nvPr/>
        </p:nvSpPr>
        <p:spPr bwMode="auto">
          <a:xfrm>
            <a:off x="3089275" y="2292350"/>
            <a:ext cx="31750" cy="31750"/>
          </a:xfrm>
          <a:custGeom>
            <a:avLst/>
            <a:gdLst/>
            <a:ahLst/>
            <a:cxnLst>
              <a:cxn ang="0">
                <a:pos x="8" y="0"/>
              </a:cxn>
              <a:cxn ang="0">
                <a:pos x="0" y="8"/>
              </a:cxn>
              <a:cxn ang="0">
                <a:pos x="0" y="12"/>
              </a:cxn>
              <a:cxn ang="0">
                <a:pos x="16" y="12"/>
              </a:cxn>
              <a:cxn ang="0">
                <a:pos x="16" y="8"/>
              </a:cxn>
              <a:cxn ang="0">
                <a:pos x="8" y="16"/>
              </a:cxn>
              <a:cxn ang="0">
                <a:pos x="8" y="0"/>
              </a:cxn>
              <a:cxn ang="0">
                <a:pos x="0" y="0"/>
              </a:cxn>
              <a:cxn ang="0">
                <a:pos x="0" y="8"/>
              </a:cxn>
              <a:cxn ang="0">
                <a:pos x="8" y="0"/>
              </a:cxn>
            </a:cxnLst>
            <a:rect l="0" t="0" r="r" b="b"/>
            <a:pathLst>
              <a:path w="17" h="17">
                <a:moveTo>
                  <a:pt x="8" y="0"/>
                </a:moveTo>
                <a:lnTo>
                  <a:pt x="0" y="8"/>
                </a:lnTo>
                <a:lnTo>
                  <a:pt x="0" y="12"/>
                </a:lnTo>
                <a:lnTo>
                  <a:pt x="16" y="12"/>
                </a:lnTo>
                <a:lnTo>
                  <a:pt x="16" y="8"/>
                </a:lnTo>
                <a:lnTo>
                  <a:pt x="8" y="16"/>
                </a:lnTo>
                <a:lnTo>
                  <a:pt x="8" y="0"/>
                </a:lnTo>
                <a:lnTo>
                  <a:pt x="0" y="0"/>
                </a:lnTo>
                <a:lnTo>
                  <a:pt x="0" y="8"/>
                </a:lnTo>
                <a:lnTo>
                  <a:pt x="8" y="0"/>
                </a:lnTo>
              </a:path>
            </a:pathLst>
          </a:custGeom>
          <a:solidFill>
            <a:srgbClr val="000000"/>
          </a:solidFill>
          <a:ln w="9525" cap="rnd">
            <a:noFill/>
            <a:round/>
            <a:headEnd/>
            <a:tailEnd/>
          </a:ln>
          <a:effectLst/>
        </p:spPr>
        <p:txBody>
          <a:bodyPr/>
          <a:lstStyle/>
          <a:p>
            <a:endParaRPr lang="en-US"/>
          </a:p>
        </p:txBody>
      </p:sp>
      <p:sp>
        <p:nvSpPr>
          <p:cNvPr id="39710" name="Freeform 798"/>
          <p:cNvSpPr>
            <a:spLocks/>
          </p:cNvSpPr>
          <p:nvPr/>
        </p:nvSpPr>
        <p:spPr bwMode="auto">
          <a:xfrm>
            <a:off x="3089275" y="2292350"/>
            <a:ext cx="31750" cy="31750"/>
          </a:xfrm>
          <a:custGeom>
            <a:avLst/>
            <a:gdLst/>
            <a:ahLst/>
            <a:cxnLst>
              <a:cxn ang="0">
                <a:pos x="9" y="0"/>
              </a:cxn>
              <a:cxn ang="0">
                <a:pos x="16" y="8"/>
              </a:cxn>
              <a:cxn ang="0">
                <a:pos x="12" y="5"/>
              </a:cxn>
              <a:cxn ang="0">
                <a:pos x="9" y="5"/>
              </a:cxn>
              <a:cxn ang="0">
                <a:pos x="9" y="0"/>
              </a:cxn>
              <a:cxn ang="0">
                <a:pos x="6" y="0"/>
              </a:cxn>
              <a:cxn ang="0">
                <a:pos x="6" y="16"/>
              </a:cxn>
              <a:cxn ang="0">
                <a:pos x="3" y="16"/>
              </a:cxn>
              <a:cxn ang="0">
                <a:pos x="0" y="8"/>
              </a:cxn>
              <a:cxn ang="0">
                <a:pos x="6" y="16"/>
              </a:cxn>
              <a:cxn ang="0">
                <a:pos x="0" y="8"/>
              </a:cxn>
              <a:cxn ang="0">
                <a:pos x="0" y="16"/>
              </a:cxn>
              <a:cxn ang="0">
                <a:pos x="6" y="16"/>
              </a:cxn>
              <a:cxn ang="0">
                <a:pos x="9" y="0"/>
              </a:cxn>
            </a:cxnLst>
            <a:rect l="0" t="0" r="r" b="b"/>
            <a:pathLst>
              <a:path w="17" h="17">
                <a:moveTo>
                  <a:pt x="9" y="0"/>
                </a:moveTo>
                <a:lnTo>
                  <a:pt x="16" y="8"/>
                </a:lnTo>
                <a:lnTo>
                  <a:pt x="12" y="5"/>
                </a:lnTo>
                <a:lnTo>
                  <a:pt x="9" y="5"/>
                </a:lnTo>
                <a:lnTo>
                  <a:pt x="9" y="0"/>
                </a:lnTo>
                <a:lnTo>
                  <a:pt x="6" y="0"/>
                </a:lnTo>
                <a:lnTo>
                  <a:pt x="6" y="16"/>
                </a:lnTo>
                <a:lnTo>
                  <a:pt x="3" y="16"/>
                </a:lnTo>
                <a:lnTo>
                  <a:pt x="0" y="8"/>
                </a:lnTo>
                <a:lnTo>
                  <a:pt x="6" y="16"/>
                </a:lnTo>
                <a:lnTo>
                  <a:pt x="0" y="8"/>
                </a:lnTo>
                <a:lnTo>
                  <a:pt x="0" y="16"/>
                </a:lnTo>
                <a:lnTo>
                  <a:pt x="6" y="16"/>
                </a:lnTo>
                <a:lnTo>
                  <a:pt x="9" y="0"/>
                </a:lnTo>
              </a:path>
            </a:pathLst>
          </a:custGeom>
          <a:solidFill>
            <a:srgbClr val="000000"/>
          </a:solidFill>
          <a:ln w="9525" cap="rnd">
            <a:noFill/>
            <a:round/>
            <a:headEnd/>
            <a:tailEnd/>
          </a:ln>
          <a:effectLst/>
        </p:spPr>
        <p:txBody>
          <a:bodyPr/>
          <a:lstStyle/>
          <a:p>
            <a:endParaRPr lang="en-US"/>
          </a:p>
        </p:txBody>
      </p:sp>
      <p:sp>
        <p:nvSpPr>
          <p:cNvPr id="39711" name="Freeform 799"/>
          <p:cNvSpPr>
            <a:spLocks/>
          </p:cNvSpPr>
          <p:nvPr/>
        </p:nvSpPr>
        <p:spPr bwMode="auto">
          <a:xfrm>
            <a:off x="3097213" y="2292350"/>
            <a:ext cx="31750" cy="31750"/>
          </a:xfrm>
          <a:custGeom>
            <a:avLst/>
            <a:gdLst/>
            <a:ahLst/>
            <a:cxnLst>
              <a:cxn ang="0">
                <a:pos x="13" y="4"/>
              </a:cxn>
              <a:cxn ang="0">
                <a:pos x="8" y="4"/>
              </a:cxn>
              <a:cxn ang="0">
                <a:pos x="5" y="4"/>
              </a:cxn>
              <a:cxn ang="0">
                <a:pos x="2" y="4"/>
              </a:cxn>
              <a:cxn ang="0">
                <a:pos x="2" y="0"/>
              </a:cxn>
              <a:cxn ang="0">
                <a:pos x="0" y="13"/>
              </a:cxn>
              <a:cxn ang="0">
                <a:pos x="0" y="16"/>
              </a:cxn>
              <a:cxn ang="0">
                <a:pos x="2" y="16"/>
              </a:cxn>
              <a:cxn ang="0">
                <a:pos x="5" y="16"/>
              </a:cxn>
              <a:cxn ang="0">
                <a:pos x="8" y="16"/>
              </a:cxn>
              <a:cxn ang="0">
                <a:pos x="13" y="16"/>
              </a:cxn>
              <a:cxn ang="0">
                <a:pos x="16" y="16"/>
              </a:cxn>
              <a:cxn ang="0">
                <a:pos x="13" y="4"/>
              </a:cxn>
            </a:cxnLst>
            <a:rect l="0" t="0" r="r" b="b"/>
            <a:pathLst>
              <a:path w="17" h="17">
                <a:moveTo>
                  <a:pt x="13" y="4"/>
                </a:moveTo>
                <a:lnTo>
                  <a:pt x="8" y="4"/>
                </a:lnTo>
                <a:lnTo>
                  <a:pt x="5" y="4"/>
                </a:lnTo>
                <a:lnTo>
                  <a:pt x="2" y="4"/>
                </a:lnTo>
                <a:lnTo>
                  <a:pt x="2" y="0"/>
                </a:lnTo>
                <a:lnTo>
                  <a:pt x="0" y="13"/>
                </a:lnTo>
                <a:lnTo>
                  <a:pt x="0" y="16"/>
                </a:lnTo>
                <a:lnTo>
                  <a:pt x="2" y="16"/>
                </a:lnTo>
                <a:lnTo>
                  <a:pt x="5" y="16"/>
                </a:lnTo>
                <a:lnTo>
                  <a:pt x="8" y="16"/>
                </a:lnTo>
                <a:lnTo>
                  <a:pt x="13" y="16"/>
                </a:lnTo>
                <a:lnTo>
                  <a:pt x="16" y="16"/>
                </a:lnTo>
                <a:lnTo>
                  <a:pt x="13" y="4"/>
                </a:lnTo>
              </a:path>
            </a:pathLst>
          </a:custGeom>
          <a:solidFill>
            <a:srgbClr val="000000"/>
          </a:solidFill>
          <a:ln w="9525" cap="rnd">
            <a:noFill/>
            <a:round/>
            <a:headEnd/>
            <a:tailEnd/>
          </a:ln>
          <a:effectLst/>
        </p:spPr>
        <p:txBody>
          <a:bodyPr/>
          <a:lstStyle/>
          <a:p>
            <a:endParaRPr lang="en-US"/>
          </a:p>
        </p:txBody>
      </p:sp>
      <p:sp>
        <p:nvSpPr>
          <p:cNvPr id="39712" name="Freeform 800"/>
          <p:cNvSpPr>
            <a:spLocks/>
          </p:cNvSpPr>
          <p:nvPr/>
        </p:nvSpPr>
        <p:spPr bwMode="auto">
          <a:xfrm>
            <a:off x="3113088" y="2292350"/>
            <a:ext cx="31750" cy="31750"/>
          </a:xfrm>
          <a:custGeom>
            <a:avLst/>
            <a:gdLst/>
            <a:ahLst/>
            <a:cxnLst>
              <a:cxn ang="0">
                <a:pos x="6" y="0"/>
              </a:cxn>
              <a:cxn ang="0">
                <a:pos x="16" y="7"/>
              </a:cxn>
              <a:cxn ang="0">
                <a:pos x="12" y="0"/>
              </a:cxn>
              <a:cxn ang="0">
                <a:pos x="6" y="0"/>
              </a:cxn>
              <a:cxn ang="0">
                <a:pos x="3" y="0"/>
              </a:cxn>
              <a:cxn ang="0">
                <a:pos x="3" y="4"/>
              </a:cxn>
              <a:cxn ang="0">
                <a:pos x="0" y="4"/>
              </a:cxn>
              <a:cxn ang="0">
                <a:pos x="3" y="16"/>
              </a:cxn>
              <a:cxn ang="0">
                <a:pos x="6" y="16"/>
              </a:cxn>
              <a:cxn ang="0">
                <a:pos x="9" y="13"/>
              </a:cxn>
              <a:cxn ang="0">
                <a:pos x="3" y="13"/>
              </a:cxn>
              <a:cxn ang="0">
                <a:pos x="0" y="7"/>
              </a:cxn>
              <a:cxn ang="0">
                <a:pos x="9" y="13"/>
              </a:cxn>
              <a:cxn ang="0">
                <a:pos x="0" y="7"/>
              </a:cxn>
              <a:cxn ang="0">
                <a:pos x="0" y="16"/>
              </a:cxn>
              <a:cxn ang="0">
                <a:pos x="9" y="13"/>
              </a:cxn>
              <a:cxn ang="0">
                <a:pos x="6" y="0"/>
              </a:cxn>
            </a:cxnLst>
            <a:rect l="0" t="0" r="r" b="b"/>
            <a:pathLst>
              <a:path w="17" h="17">
                <a:moveTo>
                  <a:pt x="6" y="0"/>
                </a:moveTo>
                <a:lnTo>
                  <a:pt x="16" y="7"/>
                </a:lnTo>
                <a:lnTo>
                  <a:pt x="12" y="0"/>
                </a:lnTo>
                <a:lnTo>
                  <a:pt x="6" y="0"/>
                </a:lnTo>
                <a:lnTo>
                  <a:pt x="3" y="0"/>
                </a:lnTo>
                <a:lnTo>
                  <a:pt x="3" y="4"/>
                </a:lnTo>
                <a:lnTo>
                  <a:pt x="0" y="4"/>
                </a:lnTo>
                <a:lnTo>
                  <a:pt x="3" y="16"/>
                </a:lnTo>
                <a:lnTo>
                  <a:pt x="6" y="16"/>
                </a:lnTo>
                <a:lnTo>
                  <a:pt x="9" y="13"/>
                </a:lnTo>
                <a:lnTo>
                  <a:pt x="3" y="13"/>
                </a:lnTo>
                <a:lnTo>
                  <a:pt x="0" y="7"/>
                </a:lnTo>
                <a:lnTo>
                  <a:pt x="9" y="13"/>
                </a:lnTo>
                <a:lnTo>
                  <a:pt x="0" y="7"/>
                </a:lnTo>
                <a:lnTo>
                  <a:pt x="0" y="16"/>
                </a:lnTo>
                <a:lnTo>
                  <a:pt x="9" y="13"/>
                </a:lnTo>
                <a:lnTo>
                  <a:pt x="6" y="0"/>
                </a:lnTo>
              </a:path>
            </a:pathLst>
          </a:custGeom>
          <a:solidFill>
            <a:srgbClr val="000000"/>
          </a:solidFill>
          <a:ln w="9525" cap="rnd">
            <a:noFill/>
            <a:round/>
            <a:headEnd/>
            <a:tailEnd/>
          </a:ln>
          <a:effectLst/>
        </p:spPr>
        <p:txBody>
          <a:bodyPr/>
          <a:lstStyle/>
          <a:p>
            <a:endParaRPr lang="en-US"/>
          </a:p>
        </p:txBody>
      </p:sp>
      <p:sp>
        <p:nvSpPr>
          <p:cNvPr id="39713" name="Freeform 801"/>
          <p:cNvSpPr>
            <a:spLocks/>
          </p:cNvSpPr>
          <p:nvPr/>
        </p:nvSpPr>
        <p:spPr bwMode="auto">
          <a:xfrm>
            <a:off x="3121025" y="2289175"/>
            <a:ext cx="31750" cy="30163"/>
          </a:xfrm>
          <a:custGeom>
            <a:avLst/>
            <a:gdLst/>
            <a:ahLst/>
            <a:cxnLst>
              <a:cxn ang="0">
                <a:pos x="9" y="0"/>
              </a:cxn>
              <a:cxn ang="0">
                <a:pos x="6" y="0"/>
              </a:cxn>
              <a:cxn ang="0">
                <a:pos x="3" y="0"/>
              </a:cxn>
              <a:cxn ang="0">
                <a:pos x="3" y="2"/>
              </a:cxn>
              <a:cxn ang="0">
                <a:pos x="0" y="2"/>
              </a:cxn>
              <a:cxn ang="0">
                <a:pos x="3" y="16"/>
              </a:cxn>
              <a:cxn ang="0">
                <a:pos x="6" y="16"/>
              </a:cxn>
              <a:cxn ang="0">
                <a:pos x="9" y="13"/>
              </a:cxn>
              <a:cxn ang="0">
                <a:pos x="12" y="13"/>
              </a:cxn>
              <a:cxn ang="0">
                <a:pos x="16" y="13"/>
              </a:cxn>
              <a:cxn ang="0">
                <a:pos x="12" y="13"/>
              </a:cxn>
              <a:cxn ang="0">
                <a:pos x="9" y="0"/>
              </a:cxn>
            </a:cxnLst>
            <a:rect l="0" t="0" r="r" b="b"/>
            <a:pathLst>
              <a:path w="17" h="17">
                <a:moveTo>
                  <a:pt x="9" y="0"/>
                </a:moveTo>
                <a:lnTo>
                  <a:pt x="6" y="0"/>
                </a:lnTo>
                <a:lnTo>
                  <a:pt x="3" y="0"/>
                </a:lnTo>
                <a:lnTo>
                  <a:pt x="3" y="2"/>
                </a:lnTo>
                <a:lnTo>
                  <a:pt x="0" y="2"/>
                </a:lnTo>
                <a:lnTo>
                  <a:pt x="3" y="16"/>
                </a:lnTo>
                <a:lnTo>
                  <a:pt x="6" y="16"/>
                </a:lnTo>
                <a:lnTo>
                  <a:pt x="9" y="13"/>
                </a:lnTo>
                <a:lnTo>
                  <a:pt x="12" y="13"/>
                </a:lnTo>
                <a:lnTo>
                  <a:pt x="16" y="13"/>
                </a:lnTo>
                <a:lnTo>
                  <a:pt x="12" y="13"/>
                </a:lnTo>
                <a:lnTo>
                  <a:pt x="9" y="0"/>
                </a:lnTo>
              </a:path>
            </a:pathLst>
          </a:custGeom>
          <a:solidFill>
            <a:srgbClr val="000000"/>
          </a:solidFill>
          <a:ln w="9525" cap="rnd">
            <a:noFill/>
            <a:round/>
            <a:headEnd/>
            <a:tailEnd/>
          </a:ln>
          <a:effectLst/>
        </p:spPr>
        <p:txBody>
          <a:bodyPr/>
          <a:lstStyle/>
          <a:p>
            <a:endParaRPr lang="en-US"/>
          </a:p>
        </p:txBody>
      </p:sp>
      <p:sp>
        <p:nvSpPr>
          <p:cNvPr id="39714" name="Freeform 802"/>
          <p:cNvSpPr>
            <a:spLocks/>
          </p:cNvSpPr>
          <p:nvPr/>
        </p:nvSpPr>
        <p:spPr bwMode="auto">
          <a:xfrm>
            <a:off x="3132138" y="2281238"/>
            <a:ext cx="31750" cy="31750"/>
          </a:xfrm>
          <a:custGeom>
            <a:avLst/>
            <a:gdLst/>
            <a:ahLst/>
            <a:cxnLst>
              <a:cxn ang="0">
                <a:pos x="9" y="0"/>
              </a:cxn>
              <a:cxn ang="0">
                <a:pos x="7" y="0"/>
              </a:cxn>
              <a:cxn ang="0">
                <a:pos x="7" y="2"/>
              </a:cxn>
              <a:cxn ang="0">
                <a:pos x="4" y="2"/>
              </a:cxn>
              <a:cxn ang="0">
                <a:pos x="2" y="2"/>
              </a:cxn>
              <a:cxn ang="0">
                <a:pos x="0" y="4"/>
              </a:cxn>
              <a:cxn ang="0">
                <a:pos x="2" y="16"/>
              </a:cxn>
              <a:cxn ang="0">
                <a:pos x="4" y="16"/>
              </a:cxn>
              <a:cxn ang="0">
                <a:pos x="4" y="13"/>
              </a:cxn>
              <a:cxn ang="0">
                <a:pos x="7" y="13"/>
              </a:cxn>
              <a:cxn ang="0">
                <a:pos x="9" y="13"/>
              </a:cxn>
              <a:cxn ang="0">
                <a:pos x="11" y="13"/>
              </a:cxn>
              <a:cxn ang="0">
                <a:pos x="11" y="11"/>
              </a:cxn>
              <a:cxn ang="0">
                <a:pos x="13" y="11"/>
              </a:cxn>
              <a:cxn ang="0">
                <a:pos x="16" y="7"/>
              </a:cxn>
              <a:cxn ang="0">
                <a:pos x="13" y="11"/>
              </a:cxn>
              <a:cxn ang="0">
                <a:pos x="9" y="0"/>
              </a:cxn>
            </a:cxnLst>
            <a:rect l="0" t="0" r="r" b="b"/>
            <a:pathLst>
              <a:path w="17" h="17">
                <a:moveTo>
                  <a:pt x="9" y="0"/>
                </a:moveTo>
                <a:lnTo>
                  <a:pt x="7" y="0"/>
                </a:lnTo>
                <a:lnTo>
                  <a:pt x="7" y="2"/>
                </a:lnTo>
                <a:lnTo>
                  <a:pt x="4" y="2"/>
                </a:lnTo>
                <a:lnTo>
                  <a:pt x="2" y="2"/>
                </a:lnTo>
                <a:lnTo>
                  <a:pt x="0" y="4"/>
                </a:lnTo>
                <a:lnTo>
                  <a:pt x="2" y="16"/>
                </a:lnTo>
                <a:lnTo>
                  <a:pt x="4" y="16"/>
                </a:lnTo>
                <a:lnTo>
                  <a:pt x="4" y="13"/>
                </a:lnTo>
                <a:lnTo>
                  <a:pt x="7" y="13"/>
                </a:lnTo>
                <a:lnTo>
                  <a:pt x="9" y="13"/>
                </a:lnTo>
                <a:lnTo>
                  <a:pt x="11" y="13"/>
                </a:lnTo>
                <a:lnTo>
                  <a:pt x="11" y="11"/>
                </a:lnTo>
                <a:lnTo>
                  <a:pt x="13" y="11"/>
                </a:lnTo>
                <a:lnTo>
                  <a:pt x="16" y="7"/>
                </a:lnTo>
                <a:lnTo>
                  <a:pt x="13" y="11"/>
                </a:lnTo>
                <a:lnTo>
                  <a:pt x="9" y="0"/>
                </a:lnTo>
              </a:path>
            </a:pathLst>
          </a:custGeom>
          <a:solidFill>
            <a:srgbClr val="000000"/>
          </a:solidFill>
          <a:ln w="9525" cap="rnd">
            <a:noFill/>
            <a:round/>
            <a:headEnd/>
            <a:tailEnd/>
          </a:ln>
          <a:effectLst/>
        </p:spPr>
        <p:txBody>
          <a:bodyPr/>
          <a:lstStyle/>
          <a:p>
            <a:endParaRPr lang="en-US"/>
          </a:p>
        </p:txBody>
      </p:sp>
      <p:sp>
        <p:nvSpPr>
          <p:cNvPr id="39715" name="Freeform 803"/>
          <p:cNvSpPr>
            <a:spLocks/>
          </p:cNvSpPr>
          <p:nvPr/>
        </p:nvSpPr>
        <p:spPr bwMode="auto">
          <a:xfrm>
            <a:off x="3149600" y="2278063"/>
            <a:ext cx="31750" cy="31750"/>
          </a:xfrm>
          <a:custGeom>
            <a:avLst/>
            <a:gdLst/>
            <a:ahLst/>
            <a:cxnLst>
              <a:cxn ang="0">
                <a:pos x="0" y="2"/>
              </a:cxn>
              <a:cxn ang="0">
                <a:pos x="4" y="0"/>
              </a:cxn>
              <a:cxn ang="0">
                <a:pos x="0" y="2"/>
              </a:cxn>
              <a:cxn ang="0">
                <a:pos x="8" y="16"/>
              </a:cxn>
              <a:cxn ang="0">
                <a:pos x="12" y="11"/>
              </a:cxn>
              <a:cxn ang="0">
                <a:pos x="16" y="8"/>
              </a:cxn>
              <a:cxn ang="0">
                <a:pos x="0" y="2"/>
              </a:cxn>
            </a:cxnLst>
            <a:rect l="0" t="0" r="r" b="b"/>
            <a:pathLst>
              <a:path w="17" h="17">
                <a:moveTo>
                  <a:pt x="0" y="2"/>
                </a:moveTo>
                <a:lnTo>
                  <a:pt x="4" y="0"/>
                </a:lnTo>
                <a:lnTo>
                  <a:pt x="0" y="2"/>
                </a:lnTo>
                <a:lnTo>
                  <a:pt x="8" y="16"/>
                </a:lnTo>
                <a:lnTo>
                  <a:pt x="12" y="11"/>
                </a:lnTo>
                <a:lnTo>
                  <a:pt x="16" y="8"/>
                </a:lnTo>
                <a:lnTo>
                  <a:pt x="0" y="2"/>
                </a:lnTo>
              </a:path>
            </a:pathLst>
          </a:custGeom>
          <a:solidFill>
            <a:srgbClr val="000000"/>
          </a:solidFill>
          <a:ln w="9525" cap="rnd">
            <a:noFill/>
            <a:round/>
            <a:headEnd/>
            <a:tailEnd/>
          </a:ln>
          <a:effectLst/>
        </p:spPr>
        <p:txBody>
          <a:bodyPr/>
          <a:lstStyle/>
          <a:p>
            <a:endParaRPr lang="en-US"/>
          </a:p>
        </p:txBody>
      </p:sp>
      <p:sp>
        <p:nvSpPr>
          <p:cNvPr id="39716" name="Freeform 804"/>
          <p:cNvSpPr>
            <a:spLocks/>
          </p:cNvSpPr>
          <p:nvPr/>
        </p:nvSpPr>
        <p:spPr bwMode="auto">
          <a:xfrm>
            <a:off x="3149600" y="2274888"/>
            <a:ext cx="31750" cy="30162"/>
          </a:xfrm>
          <a:custGeom>
            <a:avLst/>
            <a:gdLst/>
            <a:ahLst/>
            <a:cxnLst>
              <a:cxn ang="0">
                <a:pos x="3" y="0"/>
              </a:cxn>
              <a:cxn ang="0">
                <a:pos x="6" y="0"/>
              </a:cxn>
              <a:cxn ang="0">
                <a:pos x="3" y="0"/>
              </a:cxn>
              <a:cxn ang="0">
                <a:pos x="3" y="4"/>
              </a:cxn>
              <a:cxn ang="0">
                <a:pos x="0" y="8"/>
              </a:cxn>
              <a:cxn ang="0">
                <a:pos x="12" y="16"/>
              </a:cxn>
              <a:cxn ang="0">
                <a:pos x="12" y="12"/>
              </a:cxn>
              <a:cxn ang="0">
                <a:pos x="16" y="12"/>
              </a:cxn>
              <a:cxn ang="0">
                <a:pos x="3" y="0"/>
              </a:cxn>
            </a:cxnLst>
            <a:rect l="0" t="0" r="r" b="b"/>
            <a:pathLst>
              <a:path w="17" h="17">
                <a:moveTo>
                  <a:pt x="3" y="0"/>
                </a:moveTo>
                <a:lnTo>
                  <a:pt x="6" y="0"/>
                </a:lnTo>
                <a:lnTo>
                  <a:pt x="3" y="0"/>
                </a:lnTo>
                <a:lnTo>
                  <a:pt x="3" y="4"/>
                </a:lnTo>
                <a:lnTo>
                  <a:pt x="0" y="8"/>
                </a:lnTo>
                <a:lnTo>
                  <a:pt x="12" y="16"/>
                </a:lnTo>
                <a:lnTo>
                  <a:pt x="12" y="12"/>
                </a:lnTo>
                <a:lnTo>
                  <a:pt x="16" y="12"/>
                </a:lnTo>
                <a:lnTo>
                  <a:pt x="3" y="0"/>
                </a:lnTo>
              </a:path>
            </a:pathLst>
          </a:custGeom>
          <a:solidFill>
            <a:srgbClr val="000000"/>
          </a:solidFill>
          <a:ln w="9525" cap="rnd">
            <a:noFill/>
            <a:round/>
            <a:headEnd/>
            <a:tailEnd/>
          </a:ln>
          <a:effectLst/>
        </p:spPr>
        <p:txBody>
          <a:bodyPr/>
          <a:lstStyle/>
          <a:p>
            <a:endParaRPr lang="en-US"/>
          </a:p>
        </p:txBody>
      </p:sp>
      <p:sp>
        <p:nvSpPr>
          <p:cNvPr id="39717" name="Freeform 805"/>
          <p:cNvSpPr>
            <a:spLocks/>
          </p:cNvSpPr>
          <p:nvPr/>
        </p:nvSpPr>
        <p:spPr bwMode="auto">
          <a:xfrm>
            <a:off x="3152775" y="2270125"/>
            <a:ext cx="31750" cy="31750"/>
          </a:xfrm>
          <a:custGeom>
            <a:avLst/>
            <a:gdLst/>
            <a:ahLst/>
            <a:cxnLst>
              <a:cxn ang="0">
                <a:pos x="5" y="0"/>
              </a:cxn>
              <a:cxn ang="0">
                <a:pos x="2" y="0"/>
              </a:cxn>
              <a:cxn ang="0">
                <a:pos x="2" y="4"/>
              </a:cxn>
              <a:cxn ang="0">
                <a:pos x="0" y="4"/>
              </a:cxn>
              <a:cxn ang="0">
                <a:pos x="11" y="16"/>
              </a:cxn>
              <a:cxn ang="0">
                <a:pos x="11" y="12"/>
              </a:cxn>
              <a:cxn ang="0">
                <a:pos x="16" y="12"/>
              </a:cxn>
              <a:cxn ang="0">
                <a:pos x="16" y="8"/>
              </a:cxn>
              <a:cxn ang="0">
                <a:pos x="5" y="0"/>
              </a:cxn>
            </a:cxnLst>
            <a:rect l="0" t="0" r="r" b="b"/>
            <a:pathLst>
              <a:path w="17" h="17">
                <a:moveTo>
                  <a:pt x="5" y="0"/>
                </a:moveTo>
                <a:lnTo>
                  <a:pt x="2" y="0"/>
                </a:lnTo>
                <a:lnTo>
                  <a:pt x="2" y="4"/>
                </a:lnTo>
                <a:lnTo>
                  <a:pt x="0" y="4"/>
                </a:lnTo>
                <a:lnTo>
                  <a:pt x="11" y="16"/>
                </a:lnTo>
                <a:lnTo>
                  <a:pt x="11" y="12"/>
                </a:lnTo>
                <a:lnTo>
                  <a:pt x="16" y="12"/>
                </a:lnTo>
                <a:lnTo>
                  <a:pt x="16" y="8"/>
                </a:lnTo>
                <a:lnTo>
                  <a:pt x="5" y="0"/>
                </a:lnTo>
              </a:path>
            </a:pathLst>
          </a:custGeom>
          <a:solidFill>
            <a:srgbClr val="000000"/>
          </a:solidFill>
          <a:ln w="9525" cap="rnd">
            <a:noFill/>
            <a:round/>
            <a:headEnd/>
            <a:tailEnd/>
          </a:ln>
          <a:effectLst/>
        </p:spPr>
        <p:txBody>
          <a:bodyPr/>
          <a:lstStyle/>
          <a:p>
            <a:endParaRPr lang="en-US"/>
          </a:p>
        </p:txBody>
      </p:sp>
      <p:sp>
        <p:nvSpPr>
          <p:cNvPr id="39718" name="Freeform 806"/>
          <p:cNvSpPr>
            <a:spLocks/>
          </p:cNvSpPr>
          <p:nvPr/>
        </p:nvSpPr>
        <p:spPr bwMode="auto">
          <a:xfrm>
            <a:off x="3155950" y="2254250"/>
            <a:ext cx="31750" cy="31750"/>
          </a:xfrm>
          <a:custGeom>
            <a:avLst/>
            <a:gdLst/>
            <a:ahLst/>
            <a:cxnLst>
              <a:cxn ang="0">
                <a:pos x="11" y="16"/>
              </a:cxn>
              <a:cxn ang="0">
                <a:pos x="2" y="8"/>
              </a:cxn>
              <a:cxn ang="0">
                <a:pos x="0" y="8"/>
              </a:cxn>
              <a:cxn ang="0">
                <a:pos x="0" y="11"/>
              </a:cxn>
              <a:cxn ang="0">
                <a:pos x="2" y="11"/>
              </a:cxn>
              <a:cxn ang="0">
                <a:pos x="11" y="16"/>
              </a:cxn>
              <a:cxn ang="0">
                <a:pos x="11" y="13"/>
              </a:cxn>
              <a:cxn ang="0">
                <a:pos x="13" y="13"/>
              </a:cxn>
              <a:cxn ang="0">
                <a:pos x="13" y="11"/>
              </a:cxn>
              <a:cxn ang="0">
                <a:pos x="4" y="4"/>
              </a:cxn>
              <a:cxn ang="0">
                <a:pos x="13" y="11"/>
              </a:cxn>
              <a:cxn ang="0">
                <a:pos x="16" y="0"/>
              </a:cxn>
              <a:cxn ang="0">
                <a:pos x="4" y="4"/>
              </a:cxn>
              <a:cxn ang="0">
                <a:pos x="11" y="16"/>
              </a:cxn>
            </a:cxnLst>
            <a:rect l="0" t="0" r="r" b="b"/>
            <a:pathLst>
              <a:path w="17" h="17">
                <a:moveTo>
                  <a:pt x="11" y="16"/>
                </a:moveTo>
                <a:lnTo>
                  <a:pt x="2" y="8"/>
                </a:lnTo>
                <a:lnTo>
                  <a:pt x="0" y="8"/>
                </a:lnTo>
                <a:lnTo>
                  <a:pt x="0" y="11"/>
                </a:lnTo>
                <a:lnTo>
                  <a:pt x="2" y="11"/>
                </a:lnTo>
                <a:lnTo>
                  <a:pt x="11" y="16"/>
                </a:lnTo>
                <a:lnTo>
                  <a:pt x="11" y="13"/>
                </a:lnTo>
                <a:lnTo>
                  <a:pt x="13" y="13"/>
                </a:lnTo>
                <a:lnTo>
                  <a:pt x="13" y="11"/>
                </a:lnTo>
                <a:lnTo>
                  <a:pt x="4" y="4"/>
                </a:lnTo>
                <a:lnTo>
                  <a:pt x="13" y="11"/>
                </a:lnTo>
                <a:lnTo>
                  <a:pt x="16" y="0"/>
                </a:lnTo>
                <a:lnTo>
                  <a:pt x="4" y="4"/>
                </a:lnTo>
                <a:lnTo>
                  <a:pt x="11" y="16"/>
                </a:lnTo>
              </a:path>
            </a:pathLst>
          </a:custGeom>
          <a:solidFill>
            <a:srgbClr val="000000"/>
          </a:solidFill>
          <a:ln w="9525" cap="rnd">
            <a:noFill/>
            <a:round/>
            <a:headEnd/>
            <a:tailEnd/>
          </a:ln>
          <a:effectLst/>
        </p:spPr>
        <p:txBody>
          <a:bodyPr/>
          <a:lstStyle/>
          <a:p>
            <a:endParaRPr lang="en-US"/>
          </a:p>
        </p:txBody>
      </p:sp>
      <p:sp>
        <p:nvSpPr>
          <p:cNvPr id="39719" name="Freeform 807"/>
          <p:cNvSpPr>
            <a:spLocks/>
          </p:cNvSpPr>
          <p:nvPr/>
        </p:nvSpPr>
        <p:spPr bwMode="auto">
          <a:xfrm>
            <a:off x="3152775" y="2262188"/>
            <a:ext cx="31750" cy="30162"/>
          </a:xfrm>
          <a:custGeom>
            <a:avLst/>
            <a:gdLst/>
            <a:ahLst/>
            <a:cxnLst>
              <a:cxn ang="0">
                <a:pos x="0" y="11"/>
              </a:cxn>
              <a:cxn ang="0">
                <a:pos x="8" y="11"/>
              </a:cxn>
              <a:cxn ang="0">
                <a:pos x="11" y="11"/>
              </a:cxn>
              <a:cxn ang="0">
                <a:pos x="11" y="9"/>
              </a:cxn>
              <a:cxn ang="0">
                <a:pos x="16" y="9"/>
              </a:cxn>
              <a:cxn ang="0">
                <a:pos x="8" y="0"/>
              </a:cxn>
              <a:cxn ang="0">
                <a:pos x="5" y="0"/>
              </a:cxn>
              <a:cxn ang="0">
                <a:pos x="5" y="3"/>
              </a:cxn>
              <a:cxn ang="0">
                <a:pos x="2" y="3"/>
              </a:cxn>
              <a:cxn ang="0">
                <a:pos x="2" y="5"/>
              </a:cxn>
              <a:cxn ang="0">
                <a:pos x="0" y="5"/>
              </a:cxn>
              <a:cxn ang="0">
                <a:pos x="0" y="7"/>
              </a:cxn>
              <a:cxn ang="0">
                <a:pos x="8" y="5"/>
              </a:cxn>
              <a:cxn ang="0">
                <a:pos x="0" y="11"/>
              </a:cxn>
              <a:cxn ang="0">
                <a:pos x="5" y="16"/>
              </a:cxn>
              <a:cxn ang="0">
                <a:pos x="8" y="11"/>
              </a:cxn>
              <a:cxn ang="0">
                <a:pos x="0" y="11"/>
              </a:cxn>
            </a:cxnLst>
            <a:rect l="0" t="0" r="r" b="b"/>
            <a:pathLst>
              <a:path w="17" h="17">
                <a:moveTo>
                  <a:pt x="0" y="11"/>
                </a:moveTo>
                <a:lnTo>
                  <a:pt x="8" y="11"/>
                </a:lnTo>
                <a:lnTo>
                  <a:pt x="11" y="11"/>
                </a:lnTo>
                <a:lnTo>
                  <a:pt x="11" y="9"/>
                </a:lnTo>
                <a:lnTo>
                  <a:pt x="16" y="9"/>
                </a:lnTo>
                <a:lnTo>
                  <a:pt x="8" y="0"/>
                </a:lnTo>
                <a:lnTo>
                  <a:pt x="5" y="0"/>
                </a:lnTo>
                <a:lnTo>
                  <a:pt x="5" y="3"/>
                </a:lnTo>
                <a:lnTo>
                  <a:pt x="2" y="3"/>
                </a:lnTo>
                <a:lnTo>
                  <a:pt x="2" y="5"/>
                </a:lnTo>
                <a:lnTo>
                  <a:pt x="0" y="5"/>
                </a:lnTo>
                <a:lnTo>
                  <a:pt x="0" y="7"/>
                </a:lnTo>
                <a:lnTo>
                  <a:pt x="8" y="5"/>
                </a:lnTo>
                <a:lnTo>
                  <a:pt x="0" y="11"/>
                </a:lnTo>
                <a:lnTo>
                  <a:pt x="5" y="16"/>
                </a:lnTo>
                <a:lnTo>
                  <a:pt x="8" y="11"/>
                </a:lnTo>
                <a:lnTo>
                  <a:pt x="0" y="11"/>
                </a:lnTo>
              </a:path>
            </a:pathLst>
          </a:custGeom>
          <a:solidFill>
            <a:srgbClr val="000000"/>
          </a:solidFill>
          <a:ln w="9525" cap="rnd">
            <a:noFill/>
            <a:round/>
            <a:headEnd/>
            <a:tailEnd/>
          </a:ln>
          <a:effectLst/>
        </p:spPr>
        <p:txBody>
          <a:bodyPr/>
          <a:lstStyle/>
          <a:p>
            <a:endParaRPr lang="en-US"/>
          </a:p>
        </p:txBody>
      </p:sp>
      <p:sp>
        <p:nvSpPr>
          <p:cNvPr id="39720" name="Freeform 808"/>
          <p:cNvSpPr>
            <a:spLocks/>
          </p:cNvSpPr>
          <p:nvPr/>
        </p:nvSpPr>
        <p:spPr bwMode="auto">
          <a:xfrm>
            <a:off x="3144838" y="2266950"/>
            <a:ext cx="31750" cy="31750"/>
          </a:xfrm>
          <a:custGeom>
            <a:avLst/>
            <a:gdLst/>
            <a:ahLst/>
            <a:cxnLst>
              <a:cxn ang="0">
                <a:pos x="0" y="8"/>
              </a:cxn>
              <a:cxn ang="0">
                <a:pos x="6" y="16"/>
              </a:cxn>
              <a:cxn ang="0">
                <a:pos x="16" y="4"/>
              </a:cxn>
              <a:cxn ang="0">
                <a:pos x="12" y="4"/>
              </a:cxn>
              <a:cxn ang="0">
                <a:pos x="12" y="0"/>
              </a:cxn>
              <a:cxn ang="0">
                <a:pos x="9" y="0"/>
              </a:cxn>
              <a:cxn ang="0">
                <a:pos x="6" y="0"/>
              </a:cxn>
              <a:cxn ang="0">
                <a:pos x="12" y="8"/>
              </a:cxn>
              <a:cxn ang="0">
                <a:pos x="0" y="8"/>
              </a:cxn>
              <a:cxn ang="0">
                <a:pos x="0" y="16"/>
              </a:cxn>
              <a:cxn ang="0">
                <a:pos x="6" y="16"/>
              </a:cxn>
              <a:cxn ang="0">
                <a:pos x="0" y="8"/>
              </a:cxn>
            </a:cxnLst>
            <a:rect l="0" t="0" r="r" b="b"/>
            <a:pathLst>
              <a:path w="17" h="17">
                <a:moveTo>
                  <a:pt x="0" y="8"/>
                </a:moveTo>
                <a:lnTo>
                  <a:pt x="6" y="16"/>
                </a:lnTo>
                <a:lnTo>
                  <a:pt x="16" y="4"/>
                </a:lnTo>
                <a:lnTo>
                  <a:pt x="12" y="4"/>
                </a:lnTo>
                <a:lnTo>
                  <a:pt x="12" y="0"/>
                </a:lnTo>
                <a:lnTo>
                  <a:pt x="9" y="0"/>
                </a:lnTo>
                <a:lnTo>
                  <a:pt x="6" y="0"/>
                </a:lnTo>
                <a:lnTo>
                  <a:pt x="12" y="8"/>
                </a:lnTo>
                <a:lnTo>
                  <a:pt x="0" y="8"/>
                </a:lnTo>
                <a:lnTo>
                  <a:pt x="0" y="16"/>
                </a:lnTo>
                <a:lnTo>
                  <a:pt x="6" y="16"/>
                </a:lnTo>
                <a:lnTo>
                  <a:pt x="0" y="8"/>
                </a:lnTo>
              </a:path>
            </a:pathLst>
          </a:custGeom>
          <a:solidFill>
            <a:srgbClr val="000000"/>
          </a:solidFill>
          <a:ln w="9525" cap="rnd">
            <a:noFill/>
            <a:round/>
            <a:headEnd/>
            <a:tailEnd/>
          </a:ln>
          <a:effectLst/>
        </p:spPr>
        <p:txBody>
          <a:bodyPr/>
          <a:lstStyle/>
          <a:p>
            <a:endParaRPr lang="en-US"/>
          </a:p>
        </p:txBody>
      </p:sp>
      <p:sp>
        <p:nvSpPr>
          <p:cNvPr id="39721" name="Freeform 809"/>
          <p:cNvSpPr>
            <a:spLocks/>
          </p:cNvSpPr>
          <p:nvPr/>
        </p:nvSpPr>
        <p:spPr bwMode="auto">
          <a:xfrm>
            <a:off x="3144838" y="2266950"/>
            <a:ext cx="31750" cy="31750"/>
          </a:xfrm>
          <a:custGeom>
            <a:avLst/>
            <a:gdLst/>
            <a:ahLst/>
            <a:cxnLst>
              <a:cxn ang="0">
                <a:pos x="0" y="10"/>
              </a:cxn>
              <a:cxn ang="0">
                <a:pos x="4" y="16"/>
              </a:cxn>
              <a:cxn ang="0">
                <a:pos x="0" y="16"/>
              </a:cxn>
              <a:cxn ang="0">
                <a:pos x="0" y="10"/>
              </a:cxn>
              <a:cxn ang="0">
                <a:pos x="16" y="10"/>
              </a:cxn>
              <a:cxn ang="0">
                <a:pos x="16" y="5"/>
              </a:cxn>
              <a:cxn ang="0">
                <a:pos x="16" y="0"/>
              </a:cxn>
              <a:cxn ang="0">
                <a:pos x="12" y="0"/>
              </a:cxn>
              <a:cxn ang="0">
                <a:pos x="16" y="5"/>
              </a:cxn>
              <a:cxn ang="0">
                <a:pos x="0" y="10"/>
              </a:cxn>
            </a:cxnLst>
            <a:rect l="0" t="0" r="r" b="b"/>
            <a:pathLst>
              <a:path w="17" h="17">
                <a:moveTo>
                  <a:pt x="0" y="10"/>
                </a:moveTo>
                <a:lnTo>
                  <a:pt x="4" y="16"/>
                </a:lnTo>
                <a:lnTo>
                  <a:pt x="0" y="16"/>
                </a:lnTo>
                <a:lnTo>
                  <a:pt x="0" y="10"/>
                </a:lnTo>
                <a:lnTo>
                  <a:pt x="16" y="10"/>
                </a:lnTo>
                <a:lnTo>
                  <a:pt x="16" y="5"/>
                </a:lnTo>
                <a:lnTo>
                  <a:pt x="16" y="0"/>
                </a:lnTo>
                <a:lnTo>
                  <a:pt x="12" y="0"/>
                </a:lnTo>
                <a:lnTo>
                  <a:pt x="16" y="5"/>
                </a:lnTo>
                <a:lnTo>
                  <a:pt x="0" y="10"/>
                </a:lnTo>
              </a:path>
            </a:pathLst>
          </a:custGeom>
          <a:solidFill>
            <a:srgbClr val="000000"/>
          </a:solidFill>
          <a:ln w="9525" cap="rnd">
            <a:noFill/>
            <a:round/>
            <a:headEnd/>
            <a:tailEnd/>
          </a:ln>
          <a:effectLst/>
        </p:spPr>
        <p:txBody>
          <a:bodyPr/>
          <a:lstStyle/>
          <a:p>
            <a:endParaRPr lang="en-US"/>
          </a:p>
        </p:txBody>
      </p:sp>
      <p:sp>
        <p:nvSpPr>
          <p:cNvPr id="39722" name="Freeform 810"/>
          <p:cNvSpPr>
            <a:spLocks/>
          </p:cNvSpPr>
          <p:nvPr/>
        </p:nvSpPr>
        <p:spPr bwMode="auto">
          <a:xfrm>
            <a:off x="3140075" y="2262188"/>
            <a:ext cx="31750" cy="30162"/>
          </a:xfrm>
          <a:custGeom>
            <a:avLst/>
            <a:gdLst/>
            <a:ahLst/>
            <a:cxnLst>
              <a:cxn ang="0">
                <a:pos x="10" y="16"/>
              </a:cxn>
              <a:cxn ang="0">
                <a:pos x="7" y="16"/>
              </a:cxn>
              <a:cxn ang="0">
                <a:pos x="4" y="16"/>
              </a:cxn>
              <a:cxn ang="0">
                <a:pos x="4" y="12"/>
              </a:cxn>
              <a:cxn ang="0">
                <a:pos x="16" y="8"/>
              </a:cxn>
              <a:cxn ang="0">
                <a:pos x="16" y="5"/>
              </a:cxn>
              <a:cxn ang="0">
                <a:pos x="13" y="5"/>
              </a:cxn>
              <a:cxn ang="0">
                <a:pos x="13" y="0"/>
              </a:cxn>
              <a:cxn ang="0">
                <a:pos x="10" y="0"/>
              </a:cxn>
              <a:cxn ang="0">
                <a:pos x="7" y="0"/>
              </a:cxn>
              <a:cxn ang="0">
                <a:pos x="4" y="0"/>
              </a:cxn>
              <a:cxn ang="0">
                <a:pos x="4" y="5"/>
              </a:cxn>
              <a:cxn ang="0">
                <a:pos x="0" y="5"/>
              </a:cxn>
              <a:cxn ang="0">
                <a:pos x="10" y="16"/>
              </a:cxn>
            </a:cxnLst>
            <a:rect l="0" t="0" r="r" b="b"/>
            <a:pathLst>
              <a:path w="17" h="17">
                <a:moveTo>
                  <a:pt x="10" y="16"/>
                </a:moveTo>
                <a:lnTo>
                  <a:pt x="7" y="16"/>
                </a:lnTo>
                <a:lnTo>
                  <a:pt x="4" y="16"/>
                </a:lnTo>
                <a:lnTo>
                  <a:pt x="4" y="12"/>
                </a:lnTo>
                <a:lnTo>
                  <a:pt x="16" y="8"/>
                </a:lnTo>
                <a:lnTo>
                  <a:pt x="16" y="5"/>
                </a:lnTo>
                <a:lnTo>
                  <a:pt x="13" y="5"/>
                </a:lnTo>
                <a:lnTo>
                  <a:pt x="13" y="0"/>
                </a:lnTo>
                <a:lnTo>
                  <a:pt x="10" y="0"/>
                </a:lnTo>
                <a:lnTo>
                  <a:pt x="7" y="0"/>
                </a:lnTo>
                <a:lnTo>
                  <a:pt x="4" y="0"/>
                </a:lnTo>
                <a:lnTo>
                  <a:pt x="4" y="5"/>
                </a:lnTo>
                <a:lnTo>
                  <a:pt x="0" y="5"/>
                </a:lnTo>
                <a:lnTo>
                  <a:pt x="10" y="16"/>
                </a:lnTo>
              </a:path>
            </a:pathLst>
          </a:custGeom>
          <a:solidFill>
            <a:srgbClr val="000000"/>
          </a:solidFill>
          <a:ln w="9525" cap="rnd">
            <a:noFill/>
            <a:round/>
            <a:headEnd/>
            <a:tailEnd/>
          </a:ln>
          <a:effectLst/>
        </p:spPr>
        <p:txBody>
          <a:bodyPr/>
          <a:lstStyle/>
          <a:p>
            <a:endParaRPr lang="en-US"/>
          </a:p>
        </p:txBody>
      </p:sp>
      <p:sp>
        <p:nvSpPr>
          <p:cNvPr id="39723" name="Freeform 811"/>
          <p:cNvSpPr>
            <a:spLocks/>
          </p:cNvSpPr>
          <p:nvPr/>
        </p:nvSpPr>
        <p:spPr bwMode="auto">
          <a:xfrm>
            <a:off x="3135313" y="2266950"/>
            <a:ext cx="31750" cy="31750"/>
          </a:xfrm>
          <a:custGeom>
            <a:avLst/>
            <a:gdLst/>
            <a:ahLst/>
            <a:cxnLst>
              <a:cxn ang="0">
                <a:pos x="16" y="16"/>
              </a:cxn>
              <a:cxn ang="0">
                <a:pos x="16" y="12"/>
              </a:cxn>
              <a:cxn ang="0">
                <a:pos x="3" y="0"/>
              </a:cxn>
              <a:cxn ang="0">
                <a:pos x="3" y="4"/>
              </a:cxn>
              <a:cxn ang="0">
                <a:pos x="0" y="4"/>
              </a:cxn>
              <a:cxn ang="0">
                <a:pos x="0" y="8"/>
              </a:cxn>
              <a:cxn ang="0">
                <a:pos x="0" y="12"/>
              </a:cxn>
              <a:cxn ang="0">
                <a:pos x="0" y="8"/>
              </a:cxn>
              <a:cxn ang="0">
                <a:pos x="16" y="16"/>
              </a:cxn>
            </a:cxnLst>
            <a:rect l="0" t="0" r="r" b="b"/>
            <a:pathLst>
              <a:path w="17" h="17">
                <a:moveTo>
                  <a:pt x="16" y="16"/>
                </a:moveTo>
                <a:lnTo>
                  <a:pt x="16" y="12"/>
                </a:lnTo>
                <a:lnTo>
                  <a:pt x="3" y="0"/>
                </a:lnTo>
                <a:lnTo>
                  <a:pt x="3" y="4"/>
                </a:lnTo>
                <a:lnTo>
                  <a:pt x="0" y="4"/>
                </a:lnTo>
                <a:lnTo>
                  <a:pt x="0" y="8"/>
                </a:lnTo>
                <a:lnTo>
                  <a:pt x="0" y="12"/>
                </a:lnTo>
                <a:lnTo>
                  <a:pt x="0" y="8"/>
                </a:lnTo>
                <a:lnTo>
                  <a:pt x="16" y="16"/>
                </a:lnTo>
              </a:path>
            </a:pathLst>
          </a:custGeom>
          <a:solidFill>
            <a:srgbClr val="000000"/>
          </a:solidFill>
          <a:ln w="9525" cap="rnd">
            <a:noFill/>
            <a:round/>
            <a:headEnd/>
            <a:tailEnd/>
          </a:ln>
          <a:effectLst/>
        </p:spPr>
        <p:txBody>
          <a:bodyPr/>
          <a:lstStyle/>
          <a:p>
            <a:endParaRPr lang="en-US"/>
          </a:p>
        </p:txBody>
      </p:sp>
      <p:sp>
        <p:nvSpPr>
          <p:cNvPr id="39724" name="Freeform 812"/>
          <p:cNvSpPr>
            <a:spLocks/>
          </p:cNvSpPr>
          <p:nvPr/>
        </p:nvSpPr>
        <p:spPr bwMode="auto">
          <a:xfrm>
            <a:off x="3135313" y="2274888"/>
            <a:ext cx="31750" cy="30162"/>
          </a:xfrm>
          <a:custGeom>
            <a:avLst/>
            <a:gdLst/>
            <a:ahLst/>
            <a:cxnLst>
              <a:cxn ang="0">
                <a:pos x="8" y="16"/>
              </a:cxn>
              <a:cxn ang="0">
                <a:pos x="12" y="16"/>
              </a:cxn>
              <a:cxn ang="0">
                <a:pos x="12" y="12"/>
              </a:cxn>
              <a:cxn ang="0">
                <a:pos x="16" y="12"/>
              </a:cxn>
              <a:cxn ang="0">
                <a:pos x="16" y="8"/>
              </a:cxn>
              <a:cxn ang="0">
                <a:pos x="0" y="0"/>
              </a:cxn>
              <a:cxn ang="0">
                <a:pos x="8" y="16"/>
              </a:cxn>
            </a:cxnLst>
            <a:rect l="0" t="0" r="r" b="b"/>
            <a:pathLst>
              <a:path w="17" h="17">
                <a:moveTo>
                  <a:pt x="8" y="16"/>
                </a:moveTo>
                <a:lnTo>
                  <a:pt x="12" y="16"/>
                </a:lnTo>
                <a:lnTo>
                  <a:pt x="12" y="12"/>
                </a:lnTo>
                <a:lnTo>
                  <a:pt x="16" y="12"/>
                </a:lnTo>
                <a:lnTo>
                  <a:pt x="16" y="8"/>
                </a:lnTo>
                <a:lnTo>
                  <a:pt x="0" y="0"/>
                </a:lnTo>
                <a:lnTo>
                  <a:pt x="8" y="16"/>
                </a:lnTo>
              </a:path>
            </a:pathLst>
          </a:custGeom>
          <a:solidFill>
            <a:srgbClr val="000000"/>
          </a:solidFill>
          <a:ln w="9525" cap="rnd">
            <a:noFill/>
            <a:round/>
            <a:headEnd/>
            <a:tailEnd/>
          </a:ln>
          <a:effectLst/>
        </p:spPr>
        <p:txBody>
          <a:bodyPr/>
          <a:lstStyle/>
          <a:p>
            <a:endParaRPr lang="en-US"/>
          </a:p>
        </p:txBody>
      </p:sp>
      <p:sp>
        <p:nvSpPr>
          <p:cNvPr id="39725" name="Freeform 813"/>
          <p:cNvSpPr>
            <a:spLocks/>
          </p:cNvSpPr>
          <p:nvPr/>
        </p:nvSpPr>
        <p:spPr bwMode="auto">
          <a:xfrm>
            <a:off x="3121025" y="2274888"/>
            <a:ext cx="31750" cy="30162"/>
          </a:xfrm>
          <a:custGeom>
            <a:avLst/>
            <a:gdLst/>
            <a:ahLst/>
            <a:cxnLst>
              <a:cxn ang="0">
                <a:pos x="2" y="16"/>
              </a:cxn>
              <a:cxn ang="0">
                <a:pos x="4" y="16"/>
              </a:cxn>
              <a:cxn ang="0">
                <a:pos x="7" y="16"/>
              </a:cxn>
              <a:cxn ang="0">
                <a:pos x="9" y="16"/>
              </a:cxn>
              <a:cxn ang="0">
                <a:pos x="12" y="16"/>
              </a:cxn>
              <a:cxn ang="0">
                <a:pos x="12" y="12"/>
              </a:cxn>
              <a:cxn ang="0">
                <a:pos x="16" y="12"/>
              </a:cxn>
              <a:cxn ang="0">
                <a:pos x="9" y="0"/>
              </a:cxn>
              <a:cxn ang="0">
                <a:pos x="7" y="0"/>
              </a:cxn>
              <a:cxn ang="0">
                <a:pos x="7" y="3"/>
              </a:cxn>
              <a:cxn ang="0">
                <a:pos x="4" y="3"/>
              </a:cxn>
              <a:cxn ang="0">
                <a:pos x="2" y="3"/>
              </a:cxn>
              <a:cxn ang="0">
                <a:pos x="0" y="3"/>
              </a:cxn>
              <a:cxn ang="0">
                <a:pos x="2" y="16"/>
              </a:cxn>
            </a:cxnLst>
            <a:rect l="0" t="0" r="r" b="b"/>
            <a:pathLst>
              <a:path w="17" h="17">
                <a:moveTo>
                  <a:pt x="2" y="16"/>
                </a:moveTo>
                <a:lnTo>
                  <a:pt x="4" y="16"/>
                </a:lnTo>
                <a:lnTo>
                  <a:pt x="7" y="16"/>
                </a:lnTo>
                <a:lnTo>
                  <a:pt x="9" y="16"/>
                </a:lnTo>
                <a:lnTo>
                  <a:pt x="12" y="16"/>
                </a:lnTo>
                <a:lnTo>
                  <a:pt x="12" y="12"/>
                </a:lnTo>
                <a:lnTo>
                  <a:pt x="16" y="12"/>
                </a:lnTo>
                <a:lnTo>
                  <a:pt x="9" y="0"/>
                </a:lnTo>
                <a:lnTo>
                  <a:pt x="7" y="0"/>
                </a:lnTo>
                <a:lnTo>
                  <a:pt x="7" y="3"/>
                </a:lnTo>
                <a:lnTo>
                  <a:pt x="4" y="3"/>
                </a:lnTo>
                <a:lnTo>
                  <a:pt x="2" y="3"/>
                </a:lnTo>
                <a:lnTo>
                  <a:pt x="0" y="3"/>
                </a:lnTo>
                <a:lnTo>
                  <a:pt x="2" y="16"/>
                </a:lnTo>
              </a:path>
            </a:pathLst>
          </a:custGeom>
          <a:solidFill>
            <a:srgbClr val="000000"/>
          </a:solidFill>
          <a:ln w="9525" cap="rnd">
            <a:noFill/>
            <a:round/>
            <a:headEnd/>
            <a:tailEnd/>
          </a:ln>
          <a:effectLst/>
        </p:spPr>
        <p:txBody>
          <a:bodyPr/>
          <a:lstStyle/>
          <a:p>
            <a:endParaRPr lang="en-US"/>
          </a:p>
        </p:txBody>
      </p:sp>
      <p:sp>
        <p:nvSpPr>
          <p:cNvPr id="39726" name="Freeform 814"/>
          <p:cNvSpPr>
            <a:spLocks/>
          </p:cNvSpPr>
          <p:nvPr/>
        </p:nvSpPr>
        <p:spPr bwMode="auto">
          <a:xfrm>
            <a:off x="3100388" y="2278063"/>
            <a:ext cx="31750" cy="31750"/>
          </a:xfrm>
          <a:custGeom>
            <a:avLst/>
            <a:gdLst/>
            <a:ahLst/>
            <a:cxnLst>
              <a:cxn ang="0">
                <a:pos x="4" y="16"/>
              </a:cxn>
              <a:cxn ang="0">
                <a:pos x="8" y="13"/>
              </a:cxn>
              <a:cxn ang="0">
                <a:pos x="11" y="13"/>
              </a:cxn>
              <a:cxn ang="0">
                <a:pos x="13" y="13"/>
              </a:cxn>
              <a:cxn ang="0">
                <a:pos x="13" y="9"/>
              </a:cxn>
              <a:cxn ang="0">
                <a:pos x="16" y="9"/>
              </a:cxn>
              <a:cxn ang="0">
                <a:pos x="13" y="0"/>
              </a:cxn>
              <a:cxn ang="0">
                <a:pos x="11" y="0"/>
              </a:cxn>
              <a:cxn ang="0">
                <a:pos x="11" y="2"/>
              </a:cxn>
              <a:cxn ang="0">
                <a:pos x="8" y="2"/>
              </a:cxn>
              <a:cxn ang="0">
                <a:pos x="4" y="2"/>
              </a:cxn>
              <a:cxn ang="0">
                <a:pos x="2" y="2"/>
              </a:cxn>
              <a:cxn ang="0">
                <a:pos x="2" y="4"/>
              </a:cxn>
              <a:cxn ang="0">
                <a:pos x="0" y="4"/>
              </a:cxn>
              <a:cxn ang="0">
                <a:pos x="4" y="16"/>
              </a:cxn>
            </a:cxnLst>
            <a:rect l="0" t="0" r="r" b="b"/>
            <a:pathLst>
              <a:path w="17" h="17">
                <a:moveTo>
                  <a:pt x="4" y="16"/>
                </a:moveTo>
                <a:lnTo>
                  <a:pt x="8" y="13"/>
                </a:lnTo>
                <a:lnTo>
                  <a:pt x="11" y="13"/>
                </a:lnTo>
                <a:lnTo>
                  <a:pt x="13" y="13"/>
                </a:lnTo>
                <a:lnTo>
                  <a:pt x="13" y="9"/>
                </a:lnTo>
                <a:lnTo>
                  <a:pt x="16" y="9"/>
                </a:lnTo>
                <a:lnTo>
                  <a:pt x="13" y="0"/>
                </a:lnTo>
                <a:lnTo>
                  <a:pt x="11" y="0"/>
                </a:lnTo>
                <a:lnTo>
                  <a:pt x="11" y="2"/>
                </a:lnTo>
                <a:lnTo>
                  <a:pt x="8" y="2"/>
                </a:lnTo>
                <a:lnTo>
                  <a:pt x="4" y="2"/>
                </a:lnTo>
                <a:lnTo>
                  <a:pt x="2" y="2"/>
                </a:lnTo>
                <a:lnTo>
                  <a:pt x="2" y="4"/>
                </a:lnTo>
                <a:lnTo>
                  <a:pt x="0" y="4"/>
                </a:lnTo>
                <a:lnTo>
                  <a:pt x="4" y="16"/>
                </a:lnTo>
              </a:path>
            </a:pathLst>
          </a:custGeom>
          <a:solidFill>
            <a:srgbClr val="000000"/>
          </a:solidFill>
          <a:ln w="9525" cap="rnd">
            <a:noFill/>
            <a:round/>
            <a:headEnd/>
            <a:tailEnd/>
          </a:ln>
          <a:effectLst/>
        </p:spPr>
        <p:txBody>
          <a:bodyPr/>
          <a:lstStyle/>
          <a:p>
            <a:endParaRPr lang="en-US"/>
          </a:p>
        </p:txBody>
      </p:sp>
      <p:sp>
        <p:nvSpPr>
          <p:cNvPr id="39727" name="Freeform 815"/>
          <p:cNvSpPr>
            <a:spLocks/>
          </p:cNvSpPr>
          <p:nvPr/>
        </p:nvSpPr>
        <p:spPr bwMode="auto">
          <a:xfrm>
            <a:off x="3089275" y="2286000"/>
            <a:ext cx="31750" cy="30163"/>
          </a:xfrm>
          <a:custGeom>
            <a:avLst/>
            <a:gdLst/>
            <a:ahLst/>
            <a:cxnLst>
              <a:cxn ang="0">
                <a:pos x="0" y="7"/>
              </a:cxn>
              <a:cxn ang="0">
                <a:pos x="12" y="9"/>
              </a:cxn>
              <a:cxn ang="0">
                <a:pos x="16" y="9"/>
              </a:cxn>
              <a:cxn ang="0">
                <a:pos x="9" y="0"/>
              </a:cxn>
              <a:cxn ang="0">
                <a:pos x="6" y="0"/>
              </a:cxn>
              <a:cxn ang="0">
                <a:pos x="6" y="2"/>
              </a:cxn>
              <a:cxn ang="0">
                <a:pos x="3" y="2"/>
              </a:cxn>
              <a:cxn ang="0">
                <a:pos x="12" y="7"/>
              </a:cxn>
              <a:cxn ang="0">
                <a:pos x="0" y="7"/>
              </a:cxn>
              <a:cxn ang="0">
                <a:pos x="3" y="16"/>
              </a:cxn>
              <a:cxn ang="0">
                <a:pos x="12" y="9"/>
              </a:cxn>
              <a:cxn ang="0">
                <a:pos x="0" y="7"/>
              </a:cxn>
            </a:cxnLst>
            <a:rect l="0" t="0" r="r" b="b"/>
            <a:pathLst>
              <a:path w="17" h="17">
                <a:moveTo>
                  <a:pt x="0" y="7"/>
                </a:moveTo>
                <a:lnTo>
                  <a:pt x="12" y="9"/>
                </a:lnTo>
                <a:lnTo>
                  <a:pt x="16" y="9"/>
                </a:lnTo>
                <a:lnTo>
                  <a:pt x="9" y="0"/>
                </a:lnTo>
                <a:lnTo>
                  <a:pt x="6" y="0"/>
                </a:lnTo>
                <a:lnTo>
                  <a:pt x="6" y="2"/>
                </a:lnTo>
                <a:lnTo>
                  <a:pt x="3" y="2"/>
                </a:lnTo>
                <a:lnTo>
                  <a:pt x="12" y="7"/>
                </a:lnTo>
                <a:lnTo>
                  <a:pt x="0" y="7"/>
                </a:lnTo>
                <a:lnTo>
                  <a:pt x="3" y="16"/>
                </a:lnTo>
                <a:lnTo>
                  <a:pt x="12" y="9"/>
                </a:lnTo>
                <a:lnTo>
                  <a:pt x="0" y="7"/>
                </a:lnTo>
              </a:path>
            </a:pathLst>
          </a:custGeom>
          <a:solidFill>
            <a:srgbClr val="000000"/>
          </a:solidFill>
          <a:ln w="9525" cap="rnd">
            <a:noFill/>
            <a:round/>
            <a:headEnd/>
            <a:tailEnd/>
          </a:ln>
          <a:effectLst/>
        </p:spPr>
        <p:txBody>
          <a:bodyPr/>
          <a:lstStyle/>
          <a:p>
            <a:endParaRPr lang="en-US"/>
          </a:p>
        </p:txBody>
      </p:sp>
      <p:sp>
        <p:nvSpPr>
          <p:cNvPr id="39728" name="Freeform 816"/>
          <p:cNvSpPr>
            <a:spLocks/>
          </p:cNvSpPr>
          <p:nvPr/>
        </p:nvSpPr>
        <p:spPr bwMode="auto">
          <a:xfrm>
            <a:off x="3089275" y="2281238"/>
            <a:ext cx="31750" cy="31750"/>
          </a:xfrm>
          <a:custGeom>
            <a:avLst/>
            <a:gdLst/>
            <a:ahLst/>
            <a:cxnLst>
              <a:cxn ang="0">
                <a:pos x="6" y="0"/>
              </a:cxn>
              <a:cxn ang="0">
                <a:pos x="3" y="0"/>
              </a:cxn>
              <a:cxn ang="0">
                <a:pos x="3" y="3"/>
              </a:cxn>
              <a:cxn ang="0">
                <a:pos x="3" y="7"/>
              </a:cxn>
              <a:cxn ang="0">
                <a:pos x="0" y="7"/>
              </a:cxn>
              <a:cxn ang="0">
                <a:pos x="0" y="10"/>
              </a:cxn>
              <a:cxn ang="0">
                <a:pos x="0" y="16"/>
              </a:cxn>
              <a:cxn ang="0">
                <a:pos x="12" y="16"/>
              </a:cxn>
              <a:cxn ang="0">
                <a:pos x="12" y="10"/>
              </a:cxn>
              <a:cxn ang="0">
                <a:pos x="16" y="10"/>
              </a:cxn>
              <a:cxn ang="0">
                <a:pos x="12" y="10"/>
              </a:cxn>
              <a:cxn ang="0">
                <a:pos x="6" y="0"/>
              </a:cxn>
            </a:cxnLst>
            <a:rect l="0" t="0" r="r" b="b"/>
            <a:pathLst>
              <a:path w="17" h="17">
                <a:moveTo>
                  <a:pt x="6" y="0"/>
                </a:moveTo>
                <a:lnTo>
                  <a:pt x="3" y="0"/>
                </a:lnTo>
                <a:lnTo>
                  <a:pt x="3" y="3"/>
                </a:lnTo>
                <a:lnTo>
                  <a:pt x="3" y="7"/>
                </a:lnTo>
                <a:lnTo>
                  <a:pt x="0" y="7"/>
                </a:lnTo>
                <a:lnTo>
                  <a:pt x="0" y="10"/>
                </a:lnTo>
                <a:lnTo>
                  <a:pt x="0" y="16"/>
                </a:lnTo>
                <a:lnTo>
                  <a:pt x="12" y="16"/>
                </a:lnTo>
                <a:lnTo>
                  <a:pt x="12" y="10"/>
                </a:lnTo>
                <a:lnTo>
                  <a:pt x="16" y="10"/>
                </a:lnTo>
                <a:lnTo>
                  <a:pt x="12" y="10"/>
                </a:lnTo>
                <a:lnTo>
                  <a:pt x="6" y="0"/>
                </a:lnTo>
              </a:path>
            </a:pathLst>
          </a:custGeom>
          <a:solidFill>
            <a:srgbClr val="000000"/>
          </a:solidFill>
          <a:ln w="9525" cap="rnd">
            <a:noFill/>
            <a:round/>
            <a:headEnd/>
            <a:tailEnd/>
          </a:ln>
          <a:effectLst/>
        </p:spPr>
        <p:txBody>
          <a:bodyPr/>
          <a:lstStyle/>
          <a:p>
            <a:endParaRPr lang="en-US"/>
          </a:p>
        </p:txBody>
      </p:sp>
      <p:sp>
        <p:nvSpPr>
          <p:cNvPr id="39729" name="Freeform 817"/>
          <p:cNvSpPr>
            <a:spLocks/>
          </p:cNvSpPr>
          <p:nvPr/>
        </p:nvSpPr>
        <p:spPr bwMode="auto">
          <a:xfrm>
            <a:off x="3094038" y="2278063"/>
            <a:ext cx="30162" cy="31750"/>
          </a:xfrm>
          <a:custGeom>
            <a:avLst/>
            <a:gdLst/>
            <a:ahLst/>
            <a:cxnLst>
              <a:cxn ang="0">
                <a:pos x="5" y="16"/>
              </a:cxn>
              <a:cxn ang="0">
                <a:pos x="0" y="8"/>
              </a:cxn>
              <a:cxn ang="0">
                <a:pos x="0" y="4"/>
              </a:cxn>
              <a:cxn ang="0">
                <a:pos x="2" y="4"/>
              </a:cxn>
              <a:cxn ang="0">
                <a:pos x="8" y="16"/>
              </a:cxn>
              <a:cxn ang="0">
                <a:pos x="11" y="16"/>
              </a:cxn>
              <a:cxn ang="0">
                <a:pos x="11" y="12"/>
              </a:cxn>
              <a:cxn ang="0">
                <a:pos x="16" y="12"/>
              </a:cxn>
              <a:cxn ang="0">
                <a:pos x="16" y="8"/>
              </a:cxn>
              <a:cxn ang="0">
                <a:pos x="5" y="0"/>
              </a:cxn>
              <a:cxn ang="0">
                <a:pos x="16" y="8"/>
              </a:cxn>
              <a:cxn ang="0">
                <a:pos x="16" y="0"/>
              </a:cxn>
              <a:cxn ang="0">
                <a:pos x="5" y="0"/>
              </a:cxn>
              <a:cxn ang="0">
                <a:pos x="5" y="16"/>
              </a:cxn>
            </a:cxnLst>
            <a:rect l="0" t="0" r="r" b="b"/>
            <a:pathLst>
              <a:path w="17" h="17">
                <a:moveTo>
                  <a:pt x="5" y="16"/>
                </a:moveTo>
                <a:lnTo>
                  <a:pt x="0" y="8"/>
                </a:lnTo>
                <a:lnTo>
                  <a:pt x="0" y="4"/>
                </a:lnTo>
                <a:lnTo>
                  <a:pt x="2" y="4"/>
                </a:lnTo>
                <a:lnTo>
                  <a:pt x="8" y="16"/>
                </a:lnTo>
                <a:lnTo>
                  <a:pt x="11" y="16"/>
                </a:lnTo>
                <a:lnTo>
                  <a:pt x="11" y="12"/>
                </a:lnTo>
                <a:lnTo>
                  <a:pt x="16" y="12"/>
                </a:lnTo>
                <a:lnTo>
                  <a:pt x="16" y="8"/>
                </a:lnTo>
                <a:lnTo>
                  <a:pt x="5" y="0"/>
                </a:lnTo>
                <a:lnTo>
                  <a:pt x="16" y="8"/>
                </a:lnTo>
                <a:lnTo>
                  <a:pt x="16" y="0"/>
                </a:lnTo>
                <a:lnTo>
                  <a:pt x="5" y="0"/>
                </a:lnTo>
                <a:lnTo>
                  <a:pt x="5" y="16"/>
                </a:lnTo>
              </a:path>
            </a:pathLst>
          </a:custGeom>
          <a:solidFill>
            <a:srgbClr val="000000"/>
          </a:solidFill>
          <a:ln w="9525" cap="rnd">
            <a:noFill/>
            <a:round/>
            <a:headEnd/>
            <a:tailEnd/>
          </a:ln>
          <a:effectLst/>
        </p:spPr>
        <p:txBody>
          <a:bodyPr/>
          <a:lstStyle/>
          <a:p>
            <a:endParaRPr lang="en-US"/>
          </a:p>
        </p:txBody>
      </p:sp>
      <p:sp>
        <p:nvSpPr>
          <p:cNvPr id="39730" name="Freeform 818"/>
          <p:cNvSpPr>
            <a:spLocks/>
          </p:cNvSpPr>
          <p:nvPr/>
        </p:nvSpPr>
        <p:spPr bwMode="auto">
          <a:xfrm>
            <a:off x="3094038" y="2278063"/>
            <a:ext cx="30162" cy="31750"/>
          </a:xfrm>
          <a:custGeom>
            <a:avLst/>
            <a:gdLst/>
            <a:ahLst/>
            <a:cxnLst>
              <a:cxn ang="0">
                <a:pos x="16" y="8"/>
              </a:cxn>
              <a:cxn ang="0">
                <a:pos x="8" y="16"/>
              </a:cxn>
              <a:cxn ang="0">
                <a:pos x="8" y="0"/>
              </a:cxn>
              <a:cxn ang="0">
                <a:pos x="0" y="8"/>
              </a:cxn>
              <a:cxn ang="0">
                <a:pos x="8" y="0"/>
              </a:cxn>
              <a:cxn ang="0">
                <a:pos x="0" y="0"/>
              </a:cxn>
              <a:cxn ang="0">
                <a:pos x="0" y="8"/>
              </a:cxn>
              <a:cxn ang="0">
                <a:pos x="16" y="8"/>
              </a:cxn>
            </a:cxnLst>
            <a:rect l="0" t="0" r="r" b="b"/>
            <a:pathLst>
              <a:path w="17" h="17">
                <a:moveTo>
                  <a:pt x="16" y="8"/>
                </a:moveTo>
                <a:lnTo>
                  <a:pt x="8" y="16"/>
                </a:lnTo>
                <a:lnTo>
                  <a:pt x="8" y="0"/>
                </a:lnTo>
                <a:lnTo>
                  <a:pt x="0" y="8"/>
                </a:lnTo>
                <a:lnTo>
                  <a:pt x="8" y="0"/>
                </a:lnTo>
                <a:lnTo>
                  <a:pt x="0" y="0"/>
                </a:lnTo>
                <a:lnTo>
                  <a:pt x="0" y="8"/>
                </a:lnTo>
                <a:lnTo>
                  <a:pt x="16" y="8"/>
                </a:lnTo>
              </a:path>
            </a:pathLst>
          </a:custGeom>
          <a:solidFill>
            <a:srgbClr val="000000"/>
          </a:solidFill>
          <a:ln w="9525" cap="rnd">
            <a:noFill/>
            <a:round/>
            <a:headEnd/>
            <a:tailEnd/>
          </a:ln>
          <a:effectLst/>
        </p:spPr>
        <p:txBody>
          <a:bodyPr/>
          <a:lstStyle/>
          <a:p>
            <a:endParaRPr lang="en-US"/>
          </a:p>
        </p:txBody>
      </p:sp>
      <p:sp>
        <p:nvSpPr>
          <p:cNvPr id="39731" name="Freeform 819"/>
          <p:cNvSpPr>
            <a:spLocks/>
          </p:cNvSpPr>
          <p:nvPr/>
        </p:nvSpPr>
        <p:spPr bwMode="auto">
          <a:xfrm>
            <a:off x="3094038" y="2278063"/>
            <a:ext cx="30162" cy="31750"/>
          </a:xfrm>
          <a:custGeom>
            <a:avLst/>
            <a:gdLst/>
            <a:ahLst/>
            <a:cxnLst>
              <a:cxn ang="0">
                <a:pos x="4" y="0"/>
              </a:cxn>
              <a:cxn ang="0">
                <a:pos x="16" y="5"/>
              </a:cxn>
              <a:cxn ang="0">
                <a:pos x="0" y="5"/>
              </a:cxn>
              <a:cxn ang="0">
                <a:pos x="12" y="11"/>
              </a:cxn>
              <a:cxn ang="0">
                <a:pos x="0" y="5"/>
              </a:cxn>
              <a:cxn ang="0">
                <a:pos x="0" y="16"/>
              </a:cxn>
              <a:cxn ang="0">
                <a:pos x="12" y="11"/>
              </a:cxn>
              <a:cxn ang="0">
                <a:pos x="4" y="0"/>
              </a:cxn>
            </a:cxnLst>
            <a:rect l="0" t="0" r="r" b="b"/>
            <a:pathLst>
              <a:path w="17" h="17">
                <a:moveTo>
                  <a:pt x="4" y="0"/>
                </a:moveTo>
                <a:lnTo>
                  <a:pt x="16" y="5"/>
                </a:lnTo>
                <a:lnTo>
                  <a:pt x="0" y="5"/>
                </a:lnTo>
                <a:lnTo>
                  <a:pt x="12" y="11"/>
                </a:lnTo>
                <a:lnTo>
                  <a:pt x="0" y="5"/>
                </a:lnTo>
                <a:lnTo>
                  <a:pt x="0" y="16"/>
                </a:lnTo>
                <a:lnTo>
                  <a:pt x="12" y="11"/>
                </a:lnTo>
                <a:lnTo>
                  <a:pt x="4" y="0"/>
                </a:lnTo>
              </a:path>
            </a:pathLst>
          </a:custGeom>
          <a:solidFill>
            <a:srgbClr val="000000"/>
          </a:solidFill>
          <a:ln w="9525" cap="rnd">
            <a:noFill/>
            <a:round/>
            <a:headEnd/>
            <a:tailEnd/>
          </a:ln>
          <a:effectLst/>
        </p:spPr>
        <p:txBody>
          <a:bodyPr/>
          <a:lstStyle/>
          <a:p>
            <a:endParaRPr lang="en-US"/>
          </a:p>
        </p:txBody>
      </p:sp>
      <p:sp>
        <p:nvSpPr>
          <p:cNvPr id="39732" name="Freeform 820"/>
          <p:cNvSpPr>
            <a:spLocks/>
          </p:cNvSpPr>
          <p:nvPr/>
        </p:nvSpPr>
        <p:spPr bwMode="auto">
          <a:xfrm>
            <a:off x="3097213" y="2274888"/>
            <a:ext cx="31750" cy="30162"/>
          </a:xfrm>
          <a:custGeom>
            <a:avLst/>
            <a:gdLst/>
            <a:ahLst/>
            <a:cxnLst>
              <a:cxn ang="0">
                <a:pos x="5" y="3"/>
              </a:cxn>
              <a:cxn ang="0">
                <a:pos x="5" y="0"/>
              </a:cxn>
              <a:cxn ang="0">
                <a:pos x="5" y="3"/>
              </a:cxn>
              <a:cxn ang="0">
                <a:pos x="0" y="3"/>
              </a:cxn>
              <a:cxn ang="0">
                <a:pos x="0" y="6"/>
              </a:cxn>
              <a:cxn ang="0">
                <a:pos x="0" y="3"/>
              </a:cxn>
              <a:cxn ang="0">
                <a:pos x="10" y="16"/>
              </a:cxn>
              <a:cxn ang="0">
                <a:pos x="16" y="16"/>
              </a:cxn>
              <a:cxn ang="0">
                <a:pos x="16" y="12"/>
              </a:cxn>
              <a:cxn ang="0">
                <a:pos x="10" y="12"/>
              </a:cxn>
              <a:cxn ang="0">
                <a:pos x="16" y="12"/>
              </a:cxn>
              <a:cxn ang="0">
                <a:pos x="5" y="3"/>
              </a:cxn>
            </a:cxnLst>
            <a:rect l="0" t="0" r="r" b="b"/>
            <a:pathLst>
              <a:path w="17" h="17">
                <a:moveTo>
                  <a:pt x="5" y="3"/>
                </a:moveTo>
                <a:lnTo>
                  <a:pt x="5" y="0"/>
                </a:lnTo>
                <a:lnTo>
                  <a:pt x="5" y="3"/>
                </a:lnTo>
                <a:lnTo>
                  <a:pt x="0" y="3"/>
                </a:lnTo>
                <a:lnTo>
                  <a:pt x="0" y="6"/>
                </a:lnTo>
                <a:lnTo>
                  <a:pt x="0" y="3"/>
                </a:lnTo>
                <a:lnTo>
                  <a:pt x="10" y="16"/>
                </a:lnTo>
                <a:lnTo>
                  <a:pt x="16" y="16"/>
                </a:lnTo>
                <a:lnTo>
                  <a:pt x="16" y="12"/>
                </a:lnTo>
                <a:lnTo>
                  <a:pt x="10" y="12"/>
                </a:lnTo>
                <a:lnTo>
                  <a:pt x="16" y="12"/>
                </a:lnTo>
                <a:lnTo>
                  <a:pt x="5" y="3"/>
                </a:lnTo>
              </a:path>
            </a:pathLst>
          </a:custGeom>
          <a:solidFill>
            <a:srgbClr val="000000"/>
          </a:solidFill>
          <a:ln w="9525" cap="rnd">
            <a:noFill/>
            <a:round/>
            <a:headEnd/>
            <a:tailEnd/>
          </a:ln>
          <a:effectLst/>
        </p:spPr>
        <p:txBody>
          <a:bodyPr/>
          <a:lstStyle/>
          <a:p>
            <a:endParaRPr lang="en-US"/>
          </a:p>
        </p:txBody>
      </p:sp>
      <p:sp>
        <p:nvSpPr>
          <p:cNvPr id="39733" name="Freeform 821"/>
          <p:cNvSpPr>
            <a:spLocks/>
          </p:cNvSpPr>
          <p:nvPr/>
        </p:nvSpPr>
        <p:spPr bwMode="auto">
          <a:xfrm>
            <a:off x="3100388" y="2262188"/>
            <a:ext cx="33337" cy="30162"/>
          </a:xfrm>
          <a:custGeom>
            <a:avLst/>
            <a:gdLst/>
            <a:ahLst/>
            <a:cxnLst>
              <a:cxn ang="0">
                <a:pos x="13" y="0"/>
              </a:cxn>
              <a:cxn ang="0">
                <a:pos x="11" y="3"/>
              </a:cxn>
              <a:cxn ang="0">
                <a:pos x="9" y="3"/>
              </a:cxn>
              <a:cxn ang="0">
                <a:pos x="9" y="5"/>
              </a:cxn>
              <a:cxn ang="0">
                <a:pos x="7" y="5"/>
              </a:cxn>
              <a:cxn ang="0">
                <a:pos x="4" y="5"/>
              </a:cxn>
              <a:cxn ang="0">
                <a:pos x="4" y="7"/>
              </a:cxn>
              <a:cxn ang="0">
                <a:pos x="2" y="7"/>
              </a:cxn>
              <a:cxn ang="0">
                <a:pos x="0" y="7"/>
              </a:cxn>
              <a:cxn ang="0">
                <a:pos x="0" y="9"/>
              </a:cxn>
              <a:cxn ang="0">
                <a:pos x="4" y="16"/>
              </a:cxn>
              <a:cxn ang="0">
                <a:pos x="7" y="16"/>
              </a:cxn>
              <a:cxn ang="0">
                <a:pos x="7" y="13"/>
              </a:cxn>
              <a:cxn ang="0">
                <a:pos x="9" y="13"/>
              </a:cxn>
              <a:cxn ang="0">
                <a:pos x="11" y="13"/>
              </a:cxn>
              <a:cxn ang="0">
                <a:pos x="11" y="11"/>
              </a:cxn>
              <a:cxn ang="0">
                <a:pos x="13" y="11"/>
              </a:cxn>
              <a:cxn ang="0">
                <a:pos x="15" y="11"/>
              </a:cxn>
              <a:cxn ang="0">
                <a:pos x="15" y="9"/>
              </a:cxn>
              <a:cxn ang="0">
                <a:pos x="17" y="9"/>
              </a:cxn>
              <a:cxn ang="0">
                <a:pos x="15" y="9"/>
              </a:cxn>
              <a:cxn ang="0">
                <a:pos x="13" y="0"/>
              </a:cxn>
            </a:cxnLst>
            <a:rect l="0" t="0" r="r" b="b"/>
            <a:pathLst>
              <a:path w="18" h="17">
                <a:moveTo>
                  <a:pt x="13" y="0"/>
                </a:moveTo>
                <a:lnTo>
                  <a:pt x="11" y="3"/>
                </a:lnTo>
                <a:lnTo>
                  <a:pt x="9" y="3"/>
                </a:lnTo>
                <a:lnTo>
                  <a:pt x="9" y="5"/>
                </a:lnTo>
                <a:lnTo>
                  <a:pt x="7" y="5"/>
                </a:lnTo>
                <a:lnTo>
                  <a:pt x="4" y="5"/>
                </a:lnTo>
                <a:lnTo>
                  <a:pt x="4" y="7"/>
                </a:lnTo>
                <a:lnTo>
                  <a:pt x="2" y="7"/>
                </a:lnTo>
                <a:lnTo>
                  <a:pt x="0" y="7"/>
                </a:lnTo>
                <a:lnTo>
                  <a:pt x="0" y="9"/>
                </a:lnTo>
                <a:lnTo>
                  <a:pt x="4" y="16"/>
                </a:lnTo>
                <a:lnTo>
                  <a:pt x="7" y="16"/>
                </a:lnTo>
                <a:lnTo>
                  <a:pt x="7" y="13"/>
                </a:lnTo>
                <a:lnTo>
                  <a:pt x="9" y="13"/>
                </a:lnTo>
                <a:lnTo>
                  <a:pt x="11" y="13"/>
                </a:lnTo>
                <a:lnTo>
                  <a:pt x="11" y="11"/>
                </a:lnTo>
                <a:lnTo>
                  <a:pt x="13" y="11"/>
                </a:lnTo>
                <a:lnTo>
                  <a:pt x="15" y="11"/>
                </a:lnTo>
                <a:lnTo>
                  <a:pt x="15" y="9"/>
                </a:lnTo>
                <a:lnTo>
                  <a:pt x="17" y="9"/>
                </a:lnTo>
                <a:lnTo>
                  <a:pt x="15" y="9"/>
                </a:lnTo>
                <a:lnTo>
                  <a:pt x="13" y="0"/>
                </a:lnTo>
              </a:path>
            </a:pathLst>
          </a:custGeom>
          <a:solidFill>
            <a:srgbClr val="000000"/>
          </a:solidFill>
          <a:ln w="9525" cap="rnd">
            <a:noFill/>
            <a:round/>
            <a:headEnd/>
            <a:tailEnd/>
          </a:ln>
          <a:effectLst/>
        </p:spPr>
        <p:txBody>
          <a:bodyPr/>
          <a:lstStyle/>
          <a:p>
            <a:endParaRPr lang="en-US"/>
          </a:p>
        </p:txBody>
      </p:sp>
      <p:sp>
        <p:nvSpPr>
          <p:cNvPr id="39734" name="Freeform 822"/>
          <p:cNvSpPr>
            <a:spLocks/>
          </p:cNvSpPr>
          <p:nvPr/>
        </p:nvSpPr>
        <p:spPr bwMode="auto">
          <a:xfrm>
            <a:off x="3108325" y="2257425"/>
            <a:ext cx="31750" cy="31750"/>
          </a:xfrm>
          <a:custGeom>
            <a:avLst/>
            <a:gdLst/>
            <a:ahLst/>
            <a:cxnLst>
              <a:cxn ang="0">
                <a:pos x="6" y="2"/>
              </a:cxn>
              <a:cxn ang="0">
                <a:pos x="8" y="13"/>
              </a:cxn>
              <a:cxn ang="0">
                <a:pos x="6" y="13"/>
              </a:cxn>
              <a:cxn ang="0">
                <a:pos x="6" y="10"/>
              </a:cxn>
              <a:cxn ang="0">
                <a:pos x="6" y="7"/>
              </a:cxn>
              <a:cxn ang="0">
                <a:pos x="8" y="7"/>
              </a:cxn>
              <a:cxn ang="0">
                <a:pos x="8" y="2"/>
              </a:cxn>
              <a:cxn ang="0">
                <a:pos x="11" y="2"/>
              </a:cxn>
              <a:cxn ang="0">
                <a:pos x="13" y="16"/>
              </a:cxn>
              <a:cxn ang="0">
                <a:pos x="16" y="16"/>
              </a:cxn>
              <a:cxn ang="0">
                <a:pos x="16" y="13"/>
              </a:cxn>
              <a:cxn ang="0">
                <a:pos x="16" y="10"/>
              </a:cxn>
              <a:cxn ang="0">
                <a:pos x="16" y="7"/>
              </a:cxn>
              <a:cxn ang="0">
                <a:pos x="16" y="2"/>
              </a:cxn>
              <a:cxn ang="0">
                <a:pos x="13" y="2"/>
              </a:cxn>
              <a:cxn ang="0">
                <a:pos x="13" y="0"/>
              </a:cxn>
              <a:cxn ang="0">
                <a:pos x="13" y="13"/>
              </a:cxn>
              <a:cxn ang="0">
                <a:pos x="6" y="2"/>
              </a:cxn>
              <a:cxn ang="0">
                <a:pos x="0" y="10"/>
              </a:cxn>
              <a:cxn ang="0">
                <a:pos x="8" y="13"/>
              </a:cxn>
              <a:cxn ang="0">
                <a:pos x="6" y="2"/>
              </a:cxn>
            </a:cxnLst>
            <a:rect l="0" t="0" r="r" b="b"/>
            <a:pathLst>
              <a:path w="17" h="17">
                <a:moveTo>
                  <a:pt x="6" y="2"/>
                </a:moveTo>
                <a:lnTo>
                  <a:pt x="8" y="13"/>
                </a:lnTo>
                <a:lnTo>
                  <a:pt x="6" y="13"/>
                </a:lnTo>
                <a:lnTo>
                  <a:pt x="6" y="10"/>
                </a:lnTo>
                <a:lnTo>
                  <a:pt x="6" y="7"/>
                </a:lnTo>
                <a:lnTo>
                  <a:pt x="8" y="7"/>
                </a:lnTo>
                <a:lnTo>
                  <a:pt x="8" y="2"/>
                </a:lnTo>
                <a:lnTo>
                  <a:pt x="11" y="2"/>
                </a:lnTo>
                <a:lnTo>
                  <a:pt x="13" y="16"/>
                </a:lnTo>
                <a:lnTo>
                  <a:pt x="16" y="16"/>
                </a:lnTo>
                <a:lnTo>
                  <a:pt x="16" y="13"/>
                </a:lnTo>
                <a:lnTo>
                  <a:pt x="16" y="10"/>
                </a:lnTo>
                <a:lnTo>
                  <a:pt x="16" y="7"/>
                </a:lnTo>
                <a:lnTo>
                  <a:pt x="16" y="2"/>
                </a:lnTo>
                <a:lnTo>
                  <a:pt x="13" y="2"/>
                </a:lnTo>
                <a:lnTo>
                  <a:pt x="13" y="0"/>
                </a:lnTo>
                <a:lnTo>
                  <a:pt x="13" y="13"/>
                </a:lnTo>
                <a:lnTo>
                  <a:pt x="6" y="2"/>
                </a:lnTo>
                <a:lnTo>
                  <a:pt x="0" y="10"/>
                </a:lnTo>
                <a:lnTo>
                  <a:pt x="8" y="13"/>
                </a:lnTo>
                <a:lnTo>
                  <a:pt x="6" y="2"/>
                </a:lnTo>
              </a:path>
            </a:pathLst>
          </a:custGeom>
          <a:solidFill>
            <a:srgbClr val="000000"/>
          </a:solidFill>
          <a:ln w="9525" cap="rnd">
            <a:noFill/>
            <a:round/>
            <a:headEnd/>
            <a:tailEnd/>
          </a:ln>
          <a:effectLst/>
        </p:spPr>
        <p:txBody>
          <a:bodyPr/>
          <a:lstStyle/>
          <a:p>
            <a:endParaRPr lang="en-US"/>
          </a:p>
        </p:txBody>
      </p:sp>
      <p:sp>
        <p:nvSpPr>
          <p:cNvPr id="39735" name="Freeform 823"/>
          <p:cNvSpPr>
            <a:spLocks/>
          </p:cNvSpPr>
          <p:nvPr/>
        </p:nvSpPr>
        <p:spPr bwMode="auto">
          <a:xfrm>
            <a:off x="3117850" y="2257425"/>
            <a:ext cx="31750" cy="31750"/>
          </a:xfrm>
          <a:custGeom>
            <a:avLst/>
            <a:gdLst/>
            <a:ahLst/>
            <a:cxnLst>
              <a:cxn ang="0">
                <a:pos x="16" y="3"/>
              </a:cxn>
              <a:cxn ang="0">
                <a:pos x="16" y="0"/>
              </a:cxn>
              <a:cxn ang="0">
                <a:pos x="12" y="0"/>
              </a:cxn>
              <a:cxn ang="0">
                <a:pos x="8" y="0"/>
              </a:cxn>
              <a:cxn ang="0">
                <a:pos x="4" y="0"/>
              </a:cxn>
              <a:cxn ang="0">
                <a:pos x="0" y="0"/>
              </a:cxn>
              <a:cxn ang="0">
                <a:pos x="0" y="3"/>
              </a:cxn>
              <a:cxn ang="0">
                <a:pos x="12" y="16"/>
              </a:cxn>
              <a:cxn ang="0">
                <a:pos x="8" y="16"/>
              </a:cxn>
              <a:cxn ang="0">
                <a:pos x="4" y="16"/>
              </a:cxn>
              <a:cxn ang="0">
                <a:pos x="16" y="3"/>
              </a:cxn>
            </a:cxnLst>
            <a:rect l="0" t="0" r="r" b="b"/>
            <a:pathLst>
              <a:path w="17" h="17">
                <a:moveTo>
                  <a:pt x="16" y="3"/>
                </a:moveTo>
                <a:lnTo>
                  <a:pt x="16" y="0"/>
                </a:lnTo>
                <a:lnTo>
                  <a:pt x="12" y="0"/>
                </a:lnTo>
                <a:lnTo>
                  <a:pt x="8" y="0"/>
                </a:lnTo>
                <a:lnTo>
                  <a:pt x="4" y="0"/>
                </a:lnTo>
                <a:lnTo>
                  <a:pt x="0" y="0"/>
                </a:lnTo>
                <a:lnTo>
                  <a:pt x="0" y="3"/>
                </a:lnTo>
                <a:lnTo>
                  <a:pt x="12" y="16"/>
                </a:lnTo>
                <a:lnTo>
                  <a:pt x="8" y="16"/>
                </a:lnTo>
                <a:lnTo>
                  <a:pt x="4" y="16"/>
                </a:lnTo>
                <a:lnTo>
                  <a:pt x="16" y="3"/>
                </a:lnTo>
              </a:path>
            </a:pathLst>
          </a:custGeom>
          <a:solidFill>
            <a:srgbClr val="000000"/>
          </a:solidFill>
          <a:ln w="9525" cap="rnd">
            <a:noFill/>
            <a:round/>
            <a:headEnd/>
            <a:tailEnd/>
          </a:ln>
          <a:effectLst/>
        </p:spPr>
        <p:txBody>
          <a:bodyPr/>
          <a:lstStyle/>
          <a:p>
            <a:endParaRPr lang="en-US"/>
          </a:p>
        </p:txBody>
      </p:sp>
      <p:sp>
        <p:nvSpPr>
          <p:cNvPr id="39736" name="Freeform 824"/>
          <p:cNvSpPr>
            <a:spLocks/>
          </p:cNvSpPr>
          <p:nvPr/>
        </p:nvSpPr>
        <p:spPr bwMode="auto">
          <a:xfrm>
            <a:off x="3121025" y="2262188"/>
            <a:ext cx="31750" cy="30162"/>
          </a:xfrm>
          <a:custGeom>
            <a:avLst/>
            <a:gdLst/>
            <a:ahLst/>
            <a:cxnLst>
              <a:cxn ang="0">
                <a:pos x="8" y="0"/>
              </a:cxn>
              <a:cxn ang="0">
                <a:pos x="12" y="0"/>
              </a:cxn>
              <a:cxn ang="0">
                <a:pos x="16" y="5"/>
              </a:cxn>
              <a:cxn ang="0">
                <a:pos x="16" y="0"/>
              </a:cxn>
              <a:cxn ang="0">
                <a:pos x="12" y="0"/>
              </a:cxn>
              <a:cxn ang="0">
                <a:pos x="0" y="12"/>
              </a:cxn>
              <a:cxn ang="0">
                <a:pos x="0" y="8"/>
              </a:cxn>
              <a:cxn ang="0">
                <a:pos x="0" y="12"/>
              </a:cxn>
              <a:cxn ang="0">
                <a:pos x="4" y="16"/>
              </a:cxn>
              <a:cxn ang="0">
                <a:pos x="8" y="16"/>
              </a:cxn>
              <a:cxn ang="0">
                <a:pos x="4" y="16"/>
              </a:cxn>
              <a:cxn ang="0">
                <a:pos x="8" y="0"/>
              </a:cxn>
            </a:cxnLst>
            <a:rect l="0" t="0" r="r" b="b"/>
            <a:pathLst>
              <a:path w="17" h="17">
                <a:moveTo>
                  <a:pt x="8" y="0"/>
                </a:moveTo>
                <a:lnTo>
                  <a:pt x="12" y="0"/>
                </a:lnTo>
                <a:lnTo>
                  <a:pt x="16" y="5"/>
                </a:lnTo>
                <a:lnTo>
                  <a:pt x="16" y="0"/>
                </a:lnTo>
                <a:lnTo>
                  <a:pt x="12" y="0"/>
                </a:lnTo>
                <a:lnTo>
                  <a:pt x="0" y="12"/>
                </a:lnTo>
                <a:lnTo>
                  <a:pt x="0" y="8"/>
                </a:lnTo>
                <a:lnTo>
                  <a:pt x="0" y="12"/>
                </a:lnTo>
                <a:lnTo>
                  <a:pt x="4" y="16"/>
                </a:lnTo>
                <a:lnTo>
                  <a:pt x="8" y="16"/>
                </a:lnTo>
                <a:lnTo>
                  <a:pt x="4" y="16"/>
                </a:lnTo>
                <a:lnTo>
                  <a:pt x="8" y="0"/>
                </a:lnTo>
              </a:path>
            </a:pathLst>
          </a:custGeom>
          <a:solidFill>
            <a:srgbClr val="000000"/>
          </a:solidFill>
          <a:ln w="9525" cap="rnd">
            <a:noFill/>
            <a:round/>
            <a:headEnd/>
            <a:tailEnd/>
          </a:ln>
          <a:effectLst/>
        </p:spPr>
        <p:txBody>
          <a:bodyPr/>
          <a:lstStyle/>
          <a:p>
            <a:endParaRPr lang="en-US"/>
          </a:p>
        </p:txBody>
      </p:sp>
      <p:sp>
        <p:nvSpPr>
          <p:cNvPr id="39737" name="Freeform 825"/>
          <p:cNvSpPr>
            <a:spLocks/>
          </p:cNvSpPr>
          <p:nvPr/>
        </p:nvSpPr>
        <p:spPr bwMode="auto">
          <a:xfrm>
            <a:off x="3124200" y="2254250"/>
            <a:ext cx="31750" cy="31750"/>
          </a:xfrm>
          <a:custGeom>
            <a:avLst/>
            <a:gdLst/>
            <a:ahLst/>
            <a:cxnLst>
              <a:cxn ang="0">
                <a:pos x="13" y="0"/>
              </a:cxn>
              <a:cxn ang="0">
                <a:pos x="9" y="2"/>
              </a:cxn>
              <a:cxn ang="0">
                <a:pos x="7" y="2"/>
              </a:cxn>
              <a:cxn ang="0">
                <a:pos x="4" y="2"/>
              </a:cxn>
              <a:cxn ang="0">
                <a:pos x="4" y="4"/>
              </a:cxn>
              <a:cxn ang="0">
                <a:pos x="2" y="4"/>
              </a:cxn>
              <a:cxn ang="0">
                <a:pos x="0" y="16"/>
              </a:cxn>
              <a:cxn ang="0">
                <a:pos x="2" y="16"/>
              </a:cxn>
              <a:cxn ang="0">
                <a:pos x="4" y="16"/>
              </a:cxn>
              <a:cxn ang="0">
                <a:pos x="7" y="16"/>
              </a:cxn>
              <a:cxn ang="0">
                <a:pos x="9" y="13"/>
              </a:cxn>
              <a:cxn ang="0">
                <a:pos x="13" y="13"/>
              </a:cxn>
              <a:cxn ang="0">
                <a:pos x="16" y="13"/>
              </a:cxn>
              <a:cxn ang="0">
                <a:pos x="13" y="13"/>
              </a:cxn>
              <a:cxn ang="0">
                <a:pos x="13" y="0"/>
              </a:cxn>
            </a:cxnLst>
            <a:rect l="0" t="0" r="r" b="b"/>
            <a:pathLst>
              <a:path w="17" h="17">
                <a:moveTo>
                  <a:pt x="13" y="0"/>
                </a:moveTo>
                <a:lnTo>
                  <a:pt x="9" y="2"/>
                </a:lnTo>
                <a:lnTo>
                  <a:pt x="7" y="2"/>
                </a:lnTo>
                <a:lnTo>
                  <a:pt x="4" y="2"/>
                </a:lnTo>
                <a:lnTo>
                  <a:pt x="4" y="4"/>
                </a:lnTo>
                <a:lnTo>
                  <a:pt x="2" y="4"/>
                </a:lnTo>
                <a:lnTo>
                  <a:pt x="0" y="16"/>
                </a:lnTo>
                <a:lnTo>
                  <a:pt x="2" y="16"/>
                </a:lnTo>
                <a:lnTo>
                  <a:pt x="4" y="16"/>
                </a:lnTo>
                <a:lnTo>
                  <a:pt x="7" y="16"/>
                </a:lnTo>
                <a:lnTo>
                  <a:pt x="9" y="13"/>
                </a:lnTo>
                <a:lnTo>
                  <a:pt x="13" y="13"/>
                </a:lnTo>
                <a:lnTo>
                  <a:pt x="16" y="13"/>
                </a:lnTo>
                <a:lnTo>
                  <a:pt x="13" y="13"/>
                </a:lnTo>
                <a:lnTo>
                  <a:pt x="13" y="0"/>
                </a:lnTo>
              </a:path>
            </a:pathLst>
          </a:custGeom>
          <a:solidFill>
            <a:srgbClr val="000000"/>
          </a:solidFill>
          <a:ln w="9525" cap="rnd">
            <a:noFill/>
            <a:round/>
            <a:headEnd/>
            <a:tailEnd/>
          </a:ln>
          <a:effectLst/>
        </p:spPr>
        <p:txBody>
          <a:bodyPr/>
          <a:lstStyle/>
          <a:p>
            <a:endParaRPr lang="en-US"/>
          </a:p>
        </p:txBody>
      </p:sp>
      <p:sp>
        <p:nvSpPr>
          <p:cNvPr id="39738" name="Freeform 826"/>
          <p:cNvSpPr>
            <a:spLocks/>
          </p:cNvSpPr>
          <p:nvPr/>
        </p:nvSpPr>
        <p:spPr bwMode="auto">
          <a:xfrm>
            <a:off x="3140075" y="2254250"/>
            <a:ext cx="31750" cy="31750"/>
          </a:xfrm>
          <a:custGeom>
            <a:avLst/>
            <a:gdLst/>
            <a:ahLst/>
            <a:cxnLst>
              <a:cxn ang="0">
                <a:pos x="3" y="10"/>
              </a:cxn>
              <a:cxn ang="0">
                <a:pos x="5" y="0"/>
              </a:cxn>
              <a:cxn ang="0">
                <a:pos x="3" y="0"/>
              </a:cxn>
              <a:cxn ang="0">
                <a:pos x="0" y="0"/>
              </a:cxn>
              <a:cxn ang="0">
                <a:pos x="0" y="2"/>
              </a:cxn>
              <a:cxn ang="0">
                <a:pos x="3" y="0"/>
              </a:cxn>
              <a:cxn ang="0">
                <a:pos x="3" y="16"/>
              </a:cxn>
              <a:cxn ang="0">
                <a:pos x="5" y="16"/>
              </a:cxn>
              <a:cxn ang="0">
                <a:pos x="5" y="13"/>
              </a:cxn>
              <a:cxn ang="0">
                <a:pos x="7" y="13"/>
              </a:cxn>
              <a:cxn ang="0">
                <a:pos x="9" y="0"/>
              </a:cxn>
              <a:cxn ang="0">
                <a:pos x="7" y="13"/>
              </a:cxn>
              <a:cxn ang="0">
                <a:pos x="16" y="10"/>
              </a:cxn>
              <a:cxn ang="0">
                <a:pos x="9" y="0"/>
              </a:cxn>
              <a:cxn ang="0">
                <a:pos x="3" y="10"/>
              </a:cxn>
            </a:cxnLst>
            <a:rect l="0" t="0" r="r" b="b"/>
            <a:pathLst>
              <a:path w="17" h="17">
                <a:moveTo>
                  <a:pt x="3" y="10"/>
                </a:moveTo>
                <a:lnTo>
                  <a:pt x="5" y="0"/>
                </a:lnTo>
                <a:lnTo>
                  <a:pt x="3" y="0"/>
                </a:lnTo>
                <a:lnTo>
                  <a:pt x="0" y="0"/>
                </a:lnTo>
                <a:lnTo>
                  <a:pt x="0" y="2"/>
                </a:lnTo>
                <a:lnTo>
                  <a:pt x="3" y="0"/>
                </a:lnTo>
                <a:lnTo>
                  <a:pt x="3" y="16"/>
                </a:lnTo>
                <a:lnTo>
                  <a:pt x="5" y="16"/>
                </a:lnTo>
                <a:lnTo>
                  <a:pt x="5" y="13"/>
                </a:lnTo>
                <a:lnTo>
                  <a:pt x="7" y="13"/>
                </a:lnTo>
                <a:lnTo>
                  <a:pt x="9" y="0"/>
                </a:lnTo>
                <a:lnTo>
                  <a:pt x="7" y="13"/>
                </a:lnTo>
                <a:lnTo>
                  <a:pt x="16" y="10"/>
                </a:lnTo>
                <a:lnTo>
                  <a:pt x="9" y="0"/>
                </a:lnTo>
                <a:lnTo>
                  <a:pt x="3" y="10"/>
                </a:lnTo>
              </a:path>
            </a:pathLst>
          </a:custGeom>
          <a:solidFill>
            <a:srgbClr val="000000"/>
          </a:solidFill>
          <a:ln w="9525" cap="rnd">
            <a:noFill/>
            <a:round/>
            <a:headEnd/>
            <a:tailEnd/>
          </a:ln>
          <a:effectLst/>
        </p:spPr>
        <p:txBody>
          <a:bodyPr/>
          <a:lstStyle/>
          <a:p>
            <a:endParaRPr lang="en-US"/>
          </a:p>
        </p:txBody>
      </p:sp>
      <p:sp>
        <p:nvSpPr>
          <p:cNvPr id="39739" name="Freeform 827"/>
          <p:cNvSpPr>
            <a:spLocks/>
          </p:cNvSpPr>
          <p:nvPr/>
        </p:nvSpPr>
        <p:spPr bwMode="auto">
          <a:xfrm>
            <a:off x="3140075" y="2251075"/>
            <a:ext cx="31750" cy="30163"/>
          </a:xfrm>
          <a:custGeom>
            <a:avLst/>
            <a:gdLst/>
            <a:ahLst/>
            <a:cxnLst>
              <a:cxn ang="0">
                <a:pos x="5" y="16"/>
              </a:cxn>
              <a:cxn ang="0">
                <a:pos x="0" y="10"/>
              </a:cxn>
              <a:cxn ang="0">
                <a:pos x="0" y="7"/>
              </a:cxn>
              <a:cxn ang="0">
                <a:pos x="0" y="10"/>
              </a:cxn>
              <a:cxn ang="0">
                <a:pos x="0" y="16"/>
              </a:cxn>
              <a:cxn ang="0">
                <a:pos x="5" y="16"/>
              </a:cxn>
              <a:cxn ang="0">
                <a:pos x="16" y="3"/>
              </a:cxn>
              <a:cxn ang="0">
                <a:pos x="16" y="7"/>
              </a:cxn>
              <a:cxn ang="0">
                <a:pos x="16" y="3"/>
              </a:cxn>
              <a:cxn ang="0">
                <a:pos x="12" y="0"/>
              </a:cxn>
              <a:cxn ang="0">
                <a:pos x="5" y="16"/>
              </a:cxn>
            </a:cxnLst>
            <a:rect l="0" t="0" r="r" b="b"/>
            <a:pathLst>
              <a:path w="17" h="17">
                <a:moveTo>
                  <a:pt x="5" y="16"/>
                </a:moveTo>
                <a:lnTo>
                  <a:pt x="0" y="10"/>
                </a:lnTo>
                <a:lnTo>
                  <a:pt x="0" y="7"/>
                </a:lnTo>
                <a:lnTo>
                  <a:pt x="0" y="10"/>
                </a:lnTo>
                <a:lnTo>
                  <a:pt x="0" y="16"/>
                </a:lnTo>
                <a:lnTo>
                  <a:pt x="5" y="16"/>
                </a:lnTo>
                <a:lnTo>
                  <a:pt x="16" y="3"/>
                </a:lnTo>
                <a:lnTo>
                  <a:pt x="16" y="7"/>
                </a:lnTo>
                <a:lnTo>
                  <a:pt x="16" y="3"/>
                </a:lnTo>
                <a:lnTo>
                  <a:pt x="12" y="0"/>
                </a:lnTo>
                <a:lnTo>
                  <a:pt x="5" y="16"/>
                </a:lnTo>
              </a:path>
            </a:pathLst>
          </a:custGeom>
          <a:solidFill>
            <a:srgbClr val="000000"/>
          </a:solidFill>
          <a:ln w="9525" cap="rnd">
            <a:noFill/>
            <a:round/>
            <a:headEnd/>
            <a:tailEnd/>
          </a:ln>
          <a:effectLst/>
        </p:spPr>
        <p:txBody>
          <a:bodyPr/>
          <a:lstStyle/>
          <a:p>
            <a:endParaRPr lang="en-US"/>
          </a:p>
        </p:txBody>
      </p:sp>
      <p:sp>
        <p:nvSpPr>
          <p:cNvPr id="39740" name="Freeform 828"/>
          <p:cNvSpPr>
            <a:spLocks/>
          </p:cNvSpPr>
          <p:nvPr/>
        </p:nvSpPr>
        <p:spPr bwMode="auto">
          <a:xfrm>
            <a:off x="3135313" y="2251075"/>
            <a:ext cx="31750" cy="30163"/>
          </a:xfrm>
          <a:custGeom>
            <a:avLst/>
            <a:gdLst/>
            <a:ahLst/>
            <a:cxnLst>
              <a:cxn ang="0">
                <a:pos x="7" y="0"/>
              </a:cxn>
              <a:cxn ang="0">
                <a:pos x="0" y="7"/>
              </a:cxn>
              <a:cxn ang="0">
                <a:pos x="2" y="7"/>
              </a:cxn>
              <a:cxn ang="0">
                <a:pos x="2" y="10"/>
              </a:cxn>
              <a:cxn ang="0">
                <a:pos x="7" y="16"/>
              </a:cxn>
              <a:cxn ang="0">
                <a:pos x="13" y="0"/>
              </a:cxn>
              <a:cxn ang="0">
                <a:pos x="13" y="3"/>
              </a:cxn>
              <a:cxn ang="0">
                <a:pos x="16" y="3"/>
              </a:cxn>
              <a:cxn ang="0">
                <a:pos x="16" y="7"/>
              </a:cxn>
              <a:cxn ang="0">
                <a:pos x="10" y="10"/>
              </a:cxn>
              <a:cxn ang="0">
                <a:pos x="7" y="0"/>
              </a:cxn>
            </a:cxnLst>
            <a:rect l="0" t="0" r="r" b="b"/>
            <a:pathLst>
              <a:path w="17" h="17">
                <a:moveTo>
                  <a:pt x="7" y="0"/>
                </a:moveTo>
                <a:lnTo>
                  <a:pt x="0" y="7"/>
                </a:lnTo>
                <a:lnTo>
                  <a:pt x="2" y="7"/>
                </a:lnTo>
                <a:lnTo>
                  <a:pt x="2" y="10"/>
                </a:lnTo>
                <a:lnTo>
                  <a:pt x="7" y="16"/>
                </a:lnTo>
                <a:lnTo>
                  <a:pt x="13" y="0"/>
                </a:lnTo>
                <a:lnTo>
                  <a:pt x="13" y="3"/>
                </a:lnTo>
                <a:lnTo>
                  <a:pt x="16" y="3"/>
                </a:lnTo>
                <a:lnTo>
                  <a:pt x="16" y="7"/>
                </a:lnTo>
                <a:lnTo>
                  <a:pt x="10" y="10"/>
                </a:lnTo>
                <a:lnTo>
                  <a:pt x="7" y="0"/>
                </a:lnTo>
              </a:path>
            </a:pathLst>
          </a:custGeom>
          <a:solidFill>
            <a:srgbClr val="000000"/>
          </a:solidFill>
          <a:ln w="9525" cap="rnd">
            <a:noFill/>
            <a:round/>
            <a:headEnd/>
            <a:tailEnd/>
          </a:ln>
          <a:effectLst/>
        </p:spPr>
        <p:txBody>
          <a:bodyPr/>
          <a:lstStyle/>
          <a:p>
            <a:endParaRPr lang="en-US"/>
          </a:p>
        </p:txBody>
      </p:sp>
      <p:sp>
        <p:nvSpPr>
          <p:cNvPr id="39741" name="Freeform 829"/>
          <p:cNvSpPr>
            <a:spLocks/>
          </p:cNvSpPr>
          <p:nvPr/>
        </p:nvSpPr>
        <p:spPr bwMode="auto">
          <a:xfrm>
            <a:off x="3140075" y="2247900"/>
            <a:ext cx="31750" cy="30163"/>
          </a:xfrm>
          <a:custGeom>
            <a:avLst/>
            <a:gdLst/>
            <a:ahLst/>
            <a:cxnLst>
              <a:cxn ang="0">
                <a:pos x="16" y="5"/>
              </a:cxn>
              <a:cxn ang="0">
                <a:pos x="16" y="2"/>
              </a:cxn>
              <a:cxn ang="0">
                <a:pos x="12" y="2"/>
              </a:cxn>
              <a:cxn ang="0">
                <a:pos x="12" y="0"/>
              </a:cxn>
              <a:cxn ang="0">
                <a:pos x="8" y="0"/>
              </a:cxn>
              <a:cxn ang="0">
                <a:pos x="5" y="0"/>
              </a:cxn>
              <a:cxn ang="0">
                <a:pos x="5" y="2"/>
              </a:cxn>
              <a:cxn ang="0">
                <a:pos x="8" y="11"/>
              </a:cxn>
              <a:cxn ang="0">
                <a:pos x="8" y="16"/>
              </a:cxn>
              <a:cxn ang="0">
                <a:pos x="5" y="11"/>
              </a:cxn>
              <a:cxn ang="0">
                <a:pos x="0" y="11"/>
              </a:cxn>
              <a:cxn ang="0">
                <a:pos x="16" y="5"/>
              </a:cxn>
            </a:cxnLst>
            <a:rect l="0" t="0" r="r" b="b"/>
            <a:pathLst>
              <a:path w="17" h="17">
                <a:moveTo>
                  <a:pt x="16" y="5"/>
                </a:moveTo>
                <a:lnTo>
                  <a:pt x="16" y="2"/>
                </a:lnTo>
                <a:lnTo>
                  <a:pt x="12" y="2"/>
                </a:lnTo>
                <a:lnTo>
                  <a:pt x="12" y="0"/>
                </a:lnTo>
                <a:lnTo>
                  <a:pt x="8" y="0"/>
                </a:lnTo>
                <a:lnTo>
                  <a:pt x="5" y="0"/>
                </a:lnTo>
                <a:lnTo>
                  <a:pt x="5" y="2"/>
                </a:lnTo>
                <a:lnTo>
                  <a:pt x="8" y="11"/>
                </a:lnTo>
                <a:lnTo>
                  <a:pt x="8" y="16"/>
                </a:lnTo>
                <a:lnTo>
                  <a:pt x="5" y="11"/>
                </a:lnTo>
                <a:lnTo>
                  <a:pt x="0" y="11"/>
                </a:lnTo>
                <a:lnTo>
                  <a:pt x="16" y="5"/>
                </a:lnTo>
              </a:path>
            </a:pathLst>
          </a:custGeom>
          <a:solidFill>
            <a:srgbClr val="000000"/>
          </a:solidFill>
          <a:ln w="9525" cap="rnd">
            <a:noFill/>
            <a:round/>
            <a:headEnd/>
            <a:tailEnd/>
          </a:ln>
          <a:effectLst/>
        </p:spPr>
        <p:txBody>
          <a:bodyPr/>
          <a:lstStyle/>
          <a:p>
            <a:endParaRPr lang="en-US"/>
          </a:p>
        </p:txBody>
      </p:sp>
      <p:sp>
        <p:nvSpPr>
          <p:cNvPr id="39742" name="Freeform 830"/>
          <p:cNvSpPr>
            <a:spLocks/>
          </p:cNvSpPr>
          <p:nvPr/>
        </p:nvSpPr>
        <p:spPr bwMode="auto">
          <a:xfrm>
            <a:off x="3140075" y="2254250"/>
            <a:ext cx="31750" cy="31750"/>
          </a:xfrm>
          <a:custGeom>
            <a:avLst/>
            <a:gdLst/>
            <a:ahLst/>
            <a:cxnLst>
              <a:cxn ang="0">
                <a:pos x="7" y="0"/>
              </a:cxn>
              <a:cxn ang="0">
                <a:pos x="13" y="12"/>
              </a:cxn>
              <a:cxn ang="0">
                <a:pos x="16" y="12"/>
              </a:cxn>
              <a:cxn ang="0">
                <a:pos x="16" y="7"/>
              </a:cxn>
              <a:cxn ang="0">
                <a:pos x="16" y="3"/>
              </a:cxn>
              <a:cxn ang="0">
                <a:pos x="16" y="0"/>
              </a:cxn>
              <a:cxn ang="0">
                <a:pos x="13" y="0"/>
              </a:cxn>
              <a:cxn ang="0">
                <a:pos x="0" y="7"/>
              </a:cxn>
              <a:cxn ang="0">
                <a:pos x="4" y="7"/>
              </a:cxn>
              <a:cxn ang="0">
                <a:pos x="4" y="3"/>
              </a:cxn>
              <a:cxn ang="0">
                <a:pos x="10" y="16"/>
              </a:cxn>
              <a:cxn ang="0">
                <a:pos x="7" y="0"/>
              </a:cxn>
            </a:cxnLst>
            <a:rect l="0" t="0" r="r" b="b"/>
            <a:pathLst>
              <a:path w="17" h="17">
                <a:moveTo>
                  <a:pt x="7" y="0"/>
                </a:moveTo>
                <a:lnTo>
                  <a:pt x="13" y="12"/>
                </a:lnTo>
                <a:lnTo>
                  <a:pt x="16" y="12"/>
                </a:lnTo>
                <a:lnTo>
                  <a:pt x="16" y="7"/>
                </a:lnTo>
                <a:lnTo>
                  <a:pt x="16" y="3"/>
                </a:lnTo>
                <a:lnTo>
                  <a:pt x="16" y="0"/>
                </a:lnTo>
                <a:lnTo>
                  <a:pt x="13" y="0"/>
                </a:lnTo>
                <a:lnTo>
                  <a:pt x="0" y="7"/>
                </a:lnTo>
                <a:lnTo>
                  <a:pt x="4" y="7"/>
                </a:lnTo>
                <a:lnTo>
                  <a:pt x="4" y="3"/>
                </a:lnTo>
                <a:lnTo>
                  <a:pt x="10" y="16"/>
                </a:lnTo>
                <a:lnTo>
                  <a:pt x="7" y="0"/>
                </a:lnTo>
              </a:path>
            </a:pathLst>
          </a:custGeom>
          <a:solidFill>
            <a:srgbClr val="000000"/>
          </a:solidFill>
          <a:ln w="9525" cap="rnd">
            <a:noFill/>
            <a:round/>
            <a:headEnd/>
            <a:tailEnd/>
          </a:ln>
          <a:effectLst/>
        </p:spPr>
        <p:txBody>
          <a:bodyPr/>
          <a:lstStyle/>
          <a:p>
            <a:endParaRPr lang="en-US"/>
          </a:p>
        </p:txBody>
      </p:sp>
      <p:sp>
        <p:nvSpPr>
          <p:cNvPr id="39743" name="Freeform 831"/>
          <p:cNvSpPr>
            <a:spLocks/>
          </p:cNvSpPr>
          <p:nvPr/>
        </p:nvSpPr>
        <p:spPr bwMode="auto">
          <a:xfrm>
            <a:off x="3149600" y="2247900"/>
            <a:ext cx="31750" cy="30163"/>
          </a:xfrm>
          <a:custGeom>
            <a:avLst/>
            <a:gdLst/>
            <a:ahLst/>
            <a:cxnLst>
              <a:cxn ang="0">
                <a:pos x="6" y="2"/>
              </a:cxn>
              <a:cxn ang="0">
                <a:pos x="6" y="0"/>
              </a:cxn>
              <a:cxn ang="0">
                <a:pos x="6" y="2"/>
              </a:cxn>
              <a:cxn ang="0">
                <a:pos x="3" y="2"/>
              </a:cxn>
              <a:cxn ang="0">
                <a:pos x="0" y="2"/>
              </a:cxn>
              <a:cxn ang="0">
                <a:pos x="0" y="4"/>
              </a:cxn>
              <a:cxn ang="0">
                <a:pos x="3" y="16"/>
              </a:cxn>
              <a:cxn ang="0">
                <a:pos x="6" y="16"/>
              </a:cxn>
              <a:cxn ang="0">
                <a:pos x="6" y="13"/>
              </a:cxn>
              <a:cxn ang="0">
                <a:pos x="9" y="13"/>
              </a:cxn>
              <a:cxn ang="0">
                <a:pos x="12" y="13"/>
              </a:cxn>
              <a:cxn ang="0">
                <a:pos x="12" y="9"/>
              </a:cxn>
              <a:cxn ang="0">
                <a:pos x="16" y="9"/>
              </a:cxn>
              <a:cxn ang="0">
                <a:pos x="6" y="2"/>
              </a:cxn>
            </a:cxnLst>
            <a:rect l="0" t="0" r="r" b="b"/>
            <a:pathLst>
              <a:path w="17" h="17">
                <a:moveTo>
                  <a:pt x="6" y="2"/>
                </a:moveTo>
                <a:lnTo>
                  <a:pt x="6" y="0"/>
                </a:lnTo>
                <a:lnTo>
                  <a:pt x="6" y="2"/>
                </a:lnTo>
                <a:lnTo>
                  <a:pt x="3" y="2"/>
                </a:lnTo>
                <a:lnTo>
                  <a:pt x="0" y="2"/>
                </a:lnTo>
                <a:lnTo>
                  <a:pt x="0" y="4"/>
                </a:lnTo>
                <a:lnTo>
                  <a:pt x="3" y="16"/>
                </a:lnTo>
                <a:lnTo>
                  <a:pt x="6" y="16"/>
                </a:lnTo>
                <a:lnTo>
                  <a:pt x="6" y="13"/>
                </a:lnTo>
                <a:lnTo>
                  <a:pt x="9" y="13"/>
                </a:lnTo>
                <a:lnTo>
                  <a:pt x="12" y="13"/>
                </a:lnTo>
                <a:lnTo>
                  <a:pt x="12" y="9"/>
                </a:lnTo>
                <a:lnTo>
                  <a:pt x="16" y="9"/>
                </a:lnTo>
                <a:lnTo>
                  <a:pt x="6" y="2"/>
                </a:lnTo>
              </a:path>
            </a:pathLst>
          </a:custGeom>
          <a:solidFill>
            <a:srgbClr val="000000"/>
          </a:solidFill>
          <a:ln w="9525" cap="rnd">
            <a:noFill/>
            <a:round/>
            <a:headEnd/>
            <a:tailEnd/>
          </a:ln>
          <a:effectLst/>
        </p:spPr>
        <p:txBody>
          <a:bodyPr/>
          <a:lstStyle/>
          <a:p>
            <a:endParaRPr lang="en-US"/>
          </a:p>
        </p:txBody>
      </p:sp>
      <p:sp>
        <p:nvSpPr>
          <p:cNvPr id="39744" name="Freeform 832"/>
          <p:cNvSpPr>
            <a:spLocks/>
          </p:cNvSpPr>
          <p:nvPr/>
        </p:nvSpPr>
        <p:spPr bwMode="auto">
          <a:xfrm>
            <a:off x="3152775" y="2247900"/>
            <a:ext cx="31750" cy="30163"/>
          </a:xfrm>
          <a:custGeom>
            <a:avLst/>
            <a:gdLst/>
            <a:ahLst/>
            <a:cxnLst>
              <a:cxn ang="0">
                <a:pos x="11" y="0"/>
              </a:cxn>
              <a:cxn ang="0">
                <a:pos x="0" y="4"/>
              </a:cxn>
              <a:cxn ang="0">
                <a:pos x="0" y="8"/>
              </a:cxn>
              <a:cxn ang="0">
                <a:pos x="0" y="4"/>
              </a:cxn>
              <a:cxn ang="0">
                <a:pos x="2" y="4"/>
              </a:cxn>
              <a:cxn ang="0">
                <a:pos x="11" y="16"/>
              </a:cxn>
              <a:cxn ang="0">
                <a:pos x="11" y="12"/>
              </a:cxn>
              <a:cxn ang="0">
                <a:pos x="11" y="8"/>
              </a:cxn>
              <a:cxn ang="0">
                <a:pos x="16" y="8"/>
              </a:cxn>
              <a:cxn ang="0">
                <a:pos x="16" y="4"/>
              </a:cxn>
              <a:cxn ang="0">
                <a:pos x="11" y="4"/>
              </a:cxn>
              <a:cxn ang="0">
                <a:pos x="0" y="8"/>
              </a:cxn>
              <a:cxn ang="0">
                <a:pos x="11" y="0"/>
              </a:cxn>
            </a:cxnLst>
            <a:rect l="0" t="0" r="r" b="b"/>
            <a:pathLst>
              <a:path w="17" h="17">
                <a:moveTo>
                  <a:pt x="11" y="0"/>
                </a:moveTo>
                <a:lnTo>
                  <a:pt x="0" y="4"/>
                </a:lnTo>
                <a:lnTo>
                  <a:pt x="0" y="8"/>
                </a:lnTo>
                <a:lnTo>
                  <a:pt x="0" y="4"/>
                </a:lnTo>
                <a:lnTo>
                  <a:pt x="2" y="4"/>
                </a:lnTo>
                <a:lnTo>
                  <a:pt x="11" y="16"/>
                </a:lnTo>
                <a:lnTo>
                  <a:pt x="11" y="12"/>
                </a:lnTo>
                <a:lnTo>
                  <a:pt x="11" y="8"/>
                </a:lnTo>
                <a:lnTo>
                  <a:pt x="16" y="8"/>
                </a:lnTo>
                <a:lnTo>
                  <a:pt x="16" y="4"/>
                </a:lnTo>
                <a:lnTo>
                  <a:pt x="11" y="4"/>
                </a:lnTo>
                <a:lnTo>
                  <a:pt x="0" y="8"/>
                </a:lnTo>
                <a:lnTo>
                  <a:pt x="11" y="0"/>
                </a:lnTo>
              </a:path>
            </a:pathLst>
          </a:custGeom>
          <a:solidFill>
            <a:srgbClr val="000000"/>
          </a:solidFill>
          <a:ln w="9525" cap="rnd">
            <a:noFill/>
            <a:round/>
            <a:headEnd/>
            <a:tailEnd/>
          </a:ln>
          <a:effectLst/>
        </p:spPr>
        <p:txBody>
          <a:bodyPr/>
          <a:lstStyle/>
          <a:p>
            <a:endParaRPr lang="en-US"/>
          </a:p>
        </p:txBody>
      </p:sp>
      <p:sp>
        <p:nvSpPr>
          <p:cNvPr id="39745" name="Freeform 833"/>
          <p:cNvSpPr>
            <a:spLocks/>
          </p:cNvSpPr>
          <p:nvPr/>
        </p:nvSpPr>
        <p:spPr bwMode="auto">
          <a:xfrm>
            <a:off x="3152775" y="2247900"/>
            <a:ext cx="31750" cy="30163"/>
          </a:xfrm>
          <a:custGeom>
            <a:avLst/>
            <a:gdLst/>
            <a:ahLst/>
            <a:cxnLst>
              <a:cxn ang="0">
                <a:pos x="6" y="2"/>
              </a:cxn>
              <a:cxn ang="0">
                <a:pos x="8" y="0"/>
              </a:cxn>
              <a:cxn ang="0">
                <a:pos x="0" y="5"/>
              </a:cxn>
              <a:cxn ang="0">
                <a:pos x="2" y="8"/>
              </a:cxn>
              <a:cxn ang="0">
                <a:pos x="2" y="11"/>
              </a:cxn>
              <a:cxn ang="0">
                <a:pos x="4" y="11"/>
              </a:cxn>
              <a:cxn ang="0">
                <a:pos x="6" y="11"/>
              </a:cxn>
              <a:cxn ang="0">
                <a:pos x="8" y="16"/>
              </a:cxn>
              <a:cxn ang="0">
                <a:pos x="8" y="11"/>
              </a:cxn>
              <a:cxn ang="0">
                <a:pos x="11" y="11"/>
              </a:cxn>
              <a:cxn ang="0">
                <a:pos x="13" y="11"/>
              </a:cxn>
              <a:cxn ang="0">
                <a:pos x="16" y="11"/>
              </a:cxn>
              <a:cxn ang="0">
                <a:pos x="16" y="8"/>
              </a:cxn>
              <a:cxn ang="0">
                <a:pos x="6" y="2"/>
              </a:cxn>
            </a:cxnLst>
            <a:rect l="0" t="0" r="r" b="b"/>
            <a:pathLst>
              <a:path w="17" h="17">
                <a:moveTo>
                  <a:pt x="6" y="2"/>
                </a:moveTo>
                <a:lnTo>
                  <a:pt x="8" y="0"/>
                </a:lnTo>
                <a:lnTo>
                  <a:pt x="0" y="5"/>
                </a:lnTo>
                <a:lnTo>
                  <a:pt x="2" y="8"/>
                </a:lnTo>
                <a:lnTo>
                  <a:pt x="2" y="11"/>
                </a:lnTo>
                <a:lnTo>
                  <a:pt x="4" y="11"/>
                </a:lnTo>
                <a:lnTo>
                  <a:pt x="6" y="11"/>
                </a:lnTo>
                <a:lnTo>
                  <a:pt x="8" y="16"/>
                </a:lnTo>
                <a:lnTo>
                  <a:pt x="8" y="11"/>
                </a:lnTo>
                <a:lnTo>
                  <a:pt x="11" y="11"/>
                </a:lnTo>
                <a:lnTo>
                  <a:pt x="13" y="11"/>
                </a:lnTo>
                <a:lnTo>
                  <a:pt x="16" y="11"/>
                </a:lnTo>
                <a:lnTo>
                  <a:pt x="16" y="8"/>
                </a:lnTo>
                <a:lnTo>
                  <a:pt x="6" y="2"/>
                </a:lnTo>
              </a:path>
            </a:pathLst>
          </a:custGeom>
          <a:solidFill>
            <a:srgbClr val="000000"/>
          </a:solidFill>
          <a:ln w="9525" cap="rnd">
            <a:noFill/>
            <a:round/>
            <a:headEnd/>
            <a:tailEnd/>
          </a:ln>
          <a:effectLst/>
        </p:spPr>
        <p:txBody>
          <a:bodyPr/>
          <a:lstStyle/>
          <a:p>
            <a:endParaRPr lang="en-US"/>
          </a:p>
        </p:txBody>
      </p:sp>
      <p:sp>
        <p:nvSpPr>
          <p:cNvPr id="39746" name="Freeform 834"/>
          <p:cNvSpPr>
            <a:spLocks/>
          </p:cNvSpPr>
          <p:nvPr/>
        </p:nvSpPr>
        <p:spPr bwMode="auto">
          <a:xfrm>
            <a:off x="3160713" y="2243138"/>
            <a:ext cx="31750" cy="31750"/>
          </a:xfrm>
          <a:custGeom>
            <a:avLst/>
            <a:gdLst/>
            <a:ahLst/>
            <a:cxnLst>
              <a:cxn ang="0">
                <a:pos x="0" y="6"/>
              </a:cxn>
              <a:cxn ang="0">
                <a:pos x="10" y="12"/>
              </a:cxn>
              <a:cxn ang="0">
                <a:pos x="5" y="12"/>
              </a:cxn>
              <a:cxn ang="0">
                <a:pos x="2" y="12"/>
              </a:cxn>
              <a:cxn ang="0">
                <a:pos x="2" y="9"/>
              </a:cxn>
              <a:cxn ang="0">
                <a:pos x="2" y="6"/>
              </a:cxn>
              <a:cxn ang="0">
                <a:pos x="16" y="12"/>
              </a:cxn>
              <a:cxn ang="0">
                <a:pos x="16" y="9"/>
              </a:cxn>
              <a:cxn ang="0">
                <a:pos x="16" y="6"/>
              </a:cxn>
              <a:cxn ang="0">
                <a:pos x="16" y="3"/>
              </a:cxn>
              <a:cxn ang="0">
                <a:pos x="13" y="3"/>
              </a:cxn>
              <a:cxn ang="0">
                <a:pos x="13" y="0"/>
              </a:cxn>
              <a:cxn ang="0">
                <a:pos x="10" y="0"/>
              </a:cxn>
              <a:cxn ang="0">
                <a:pos x="5" y="0"/>
              </a:cxn>
              <a:cxn ang="0">
                <a:pos x="16" y="6"/>
              </a:cxn>
              <a:cxn ang="0">
                <a:pos x="0" y="6"/>
              </a:cxn>
              <a:cxn ang="0">
                <a:pos x="0" y="16"/>
              </a:cxn>
              <a:cxn ang="0">
                <a:pos x="10" y="12"/>
              </a:cxn>
              <a:cxn ang="0">
                <a:pos x="0" y="6"/>
              </a:cxn>
            </a:cxnLst>
            <a:rect l="0" t="0" r="r" b="b"/>
            <a:pathLst>
              <a:path w="17" h="17">
                <a:moveTo>
                  <a:pt x="0" y="6"/>
                </a:moveTo>
                <a:lnTo>
                  <a:pt x="10" y="12"/>
                </a:lnTo>
                <a:lnTo>
                  <a:pt x="5" y="12"/>
                </a:lnTo>
                <a:lnTo>
                  <a:pt x="2" y="12"/>
                </a:lnTo>
                <a:lnTo>
                  <a:pt x="2" y="9"/>
                </a:lnTo>
                <a:lnTo>
                  <a:pt x="2" y="6"/>
                </a:lnTo>
                <a:lnTo>
                  <a:pt x="16" y="12"/>
                </a:lnTo>
                <a:lnTo>
                  <a:pt x="16" y="9"/>
                </a:lnTo>
                <a:lnTo>
                  <a:pt x="16" y="6"/>
                </a:lnTo>
                <a:lnTo>
                  <a:pt x="16" y="3"/>
                </a:lnTo>
                <a:lnTo>
                  <a:pt x="13" y="3"/>
                </a:lnTo>
                <a:lnTo>
                  <a:pt x="13" y="0"/>
                </a:lnTo>
                <a:lnTo>
                  <a:pt x="10" y="0"/>
                </a:lnTo>
                <a:lnTo>
                  <a:pt x="5" y="0"/>
                </a:lnTo>
                <a:lnTo>
                  <a:pt x="16" y="6"/>
                </a:lnTo>
                <a:lnTo>
                  <a:pt x="0" y="6"/>
                </a:lnTo>
                <a:lnTo>
                  <a:pt x="0" y="16"/>
                </a:lnTo>
                <a:lnTo>
                  <a:pt x="10" y="12"/>
                </a:lnTo>
                <a:lnTo>
                  <a:pt x="0" y="6"/>
                </a:lnTo>
              </a:path>
            </a:pathLst>
          </a:custGeom>
          <a:solidFill>
            <a:srgbClr val="000000"/>
          </a:solidFill>
          <a:ln w="9525" cap="rnd">
            <a:noFill/>
            <a:round/>
            <a:headEnd/>
            <a:tailEnd/>
          </a:ln>
          <a:effectLst/>
        </p:spPr>
        <p:txBody>
          <a:bodyPr/>
          <a:lstStyle/>
          <a:p>
            <a:endParaRPr lang="en-US"/>
          </a:p>
        </p:txBody>
      </p:sp>
      <p:sp>
        <p:nvSpPr>
          <p:cNvPr id="39747" name="Freeform 835"/>
          <p:cNvSpPr>
            <a:spLocks/>
          </p:cNvSpPr>
          <p:nvPr/>
        </p:nvSpPr>
        <p:spPr bwMode="auto">
          <a:xfrm>
            <a:off x="3160713" y="2243138"/>
            <a:ext cx="31750" cy="31750"/>
          </a:xfrm>
          <a:custGeom>
            <a:avLst/>
            <a:gdLst/>
            <a:ahLst/>
            <a:cxnLst>
              <a:cxn ang="0">
                <a:pos x="10" y="16"/>
              </a:cxn>
              <a:cxn ang="0">
                <a:pos x="5" y="0"/>
              </a:cxn>
              <a:cxn ang="0">
                <a:pos x="2" y="4"/>
              </a:cxn>
              <a:cxn ang="0">
                <a:pos x="2" y="8"/>
              </a:cxn>
              <a:cxn ang="0">
                <a:pos x="0" y="8"/>
              </a:cxn>
              <a:cxn ang="0">
                <a:pos x="16" y="8"/>
              </a:cxn>
              <a:cxn ang="0">
                <a:pos x="16" y="12"/>
              </a:cxn>
              <a:cxn ang="0">
                <a:pos x="13" y="12"/>
              </a:cxn>
              <a:cxn ang="0">
                <a:pos x="13" y="16"/>
              </a:cxn>
              <a:cxn ang="0">
                <a:pos x="10" y="0"/>
              </a:cxn>
              <a:cxn ang="0">
                <a:pos x="10" y="16"/>
              </a:cxn>
            </a:cxnLst>
            <a:rect l="0" t="0" r="r" b="b"/>
            <a:pathLst>
              <a:path w="17" h="17">
                <a:moveTo>
                  <a:pt x="10" y="16"/>
                </a:moveTo>
                <a:lnTo>
                  <a:pt x="5" y="0"/>
                </a:lnTo>
                <a:lnTo>
                  <a:pt x="2" y="4"/>
                </a:lnTo>
                <a:lnTo>
                  <a:pt x="2" y="8"/>
                </a:lnTo>
                <a:lnTo>
                  <a:pt x="0" y="8"/>
                </a:lnTo>
                <a:lnTo>
                  <a:pt x="16" y="8"/>
                </a:lnTo>
                <a:lnTo>
                  <a:pt x="16" y="12"/>
                </a:lnTo>
                <a:lnTo>
                  <a:pt x="13" y="12"/>
                </a:lnTo>
                <a:lnTo>
                  <a:pt x="13" y="16"/>
                </a:lnTo>
                <a:lnTo>
                  <a:pt x="10" y="0"/>
                </a:lnTo>
                <a:lnTo>
                  <a:pt x="10" y="16"/>
                </a:lnTo>
              </a:path>
            </a:pathLst>
          </a:custGeom>
          <a:solidFill>
            <a:srgbClr val="000000"/>
          </a:solidFill>
          <a:ln w="9525" cap="rnd">
            <a:noFill/>
            <a:round/>
            <a:headEnd/>
            <a:tailEnd/>
          </a:ln>
          <a:effectLst/>
        </p:spPr>
        <p:txBody>
          <a:bodyPr/>
          <a:lstStyle/>
          <a:p>
            <a:endParaRPr lang="en-US"/>
          </a:p>
        </p:txBody>
      </p:sp>
      <p:sp>
        <p:nvSpPr>
          <p:cNvPr id="39748" name="Freeform 836"/>
          <p:cNvSpPr>
            <a:spLocks/>
          </p:cNvSpPr>
          <p:nvPr/>
        </p:nvSpPr>
        <p:spPr bwMode="auto">
          <a:xfrm>
            <a:off x="3167063" y="2243138"/>
            <a:ext cx="31750" cy="31750"/>
          </a:xfrm>
          <a:custGeom>
            <a:avLst/>
            <a:gdLst/>
            <a:ahLst/>
            <a:cxnLst>
              <a:cxn ang="0">
                <a:pos x="0" y="0"/>
              </a:cxn>
              <a:cxn ang="0">
                <a:pos x="16" y="16"/>
              </a:cxn>
              <a:cxn ang="0">
                <a:pos x="16" y="0"/>
              </a:cxn>
              <a:cxn ang="0">
                <a:pos x="16" y="16"/>
              </a:cxn>
              <a:cxn ang="0">
                <a:pos x="0" y="0"/>
              </a:cxn>
            </a:cxnLst>
            <a:rect l="0" t="0" r="r" b="b"/>
            <a:pathLst>
              <a:path w="17" h="17">
                <a:moveTo>
                  <a:pt x="0" y="0"/>
                </a:moveTo>
                <a:lnTo>
                  <a:pt x="16" y="16"/>
                </a:lnTo>
                <a:lnTo>
                  <a:pt x="16" y="0"/>
                </a:lnTo>
                <a:lnTo>
                  <a:pt x="16" y="16"/>
                </a:lnTo>
                <a:lnTo>
                  <a:pt x="0" y="0"/>
                </a:lnTo>
              </a:path>
            </a:pathLst>
          </a:custGeom>
          <a:solidFill>
            <a:srgbClr val="000000"/>
          </a:solidFill>
          <a:ln w="9525" cap="rnd">
            <a:noFill/>
            <a:round/>
            <a:headEnd/>
            <a:tailEnd/>
          </a:ln>
          <a:effectLst/>
        </p:spPr>
        <p:txBody>
          <a:bodyPr/>
          <a:lstStyle/>
          <a:p>
            <a:endParaRPr lang="en-US"/>
          </a:p>
        </p:txBody>
      </p:sp>
      <p:sp>
        <p:nvSpPr>
          <p:cNvPr id="39749" name="Freeform 837"/>
          <p:cNvSpPr>
            <a:spLocks/>
          </p:cNvSpPr>
          <p:nvPr/>
        </p:nvSpPr>
        <p:spPr bwMode="auto">
          <a:xfrm>
            <a:off x="3167063" y="2236788"/>
            <a:ext cx="31750" cy="30162"/>
          </a:xfrm>
          <a:custGeom>
            <a:avLst/>
            <a:gdLst/>
            <a:ahLst/>
            <a:cxnLst>
              <a:cxn ang="0">
                <a:pos x="12" y="0"/>
              </a:cxn>
              <a:cxn ang="0">
                <a:pos x="8" y="2"/>
              </a:cxn>
              <a:cxn ang="0">
                <a:pos x="5" y="2"/>
              </a:cxn>
              <a:cxn ang="0">
                <a:pos x="5" y="5"/>
              </a:cxn>
              <a:cxn ang="0">
                <a:pos x="0" y="5"/>
              </a:cxn>
              <a:cxn ang="0">
                <a:pos x="5" y="16"/>
              </a:cxn>
              <a:cxn ang="0">
                <a:pos x="8" y="16"/>
              </a:cxn>
              <a:cxn ang="0">
                <a:pos x="12" y="16"/>
              </a:cxn>
              <a:cxn ang="0">
                <a:pos x="12" y="13"/>
              </a:cxn>
              <a:cxn ang="0">
                <a:pos x="16" y="13"/>
              </a:cxn>
              <a:cxn ang="0">
                <a:pos x="16" y="10"/>
              </a:cxn>
              <a:cxn ang="0">
                <a:pos x="12" y="13"/>
              </a:cxn>
              <a:cxn ang="0">
                <a:pos x="12" y="0"/>
              </a:cxn>
            </a:cxnLst>
            <a:rect l="0" t="0" r="r" b="b"/>
            <a:pathLst>
              <a:path w="17" h="17">
                <a:moveTo>
                  <a:pt x="12" y="0"/>
                </a:moveTo>
                <a:lnTo>
                  <a:pt x="8" y="2"/>
                </a:lnTo>
                <a:lnTo>
                  <a:pt x="5" y="2"/>
                </a:lnTo>
                <a:lnTo>
                  <a:pt x="5" y="5"/>
                </a:lnTo>
                <a:lnTo>
                  <a:pt x="0" y="5"/>
                </a:lnTo>
                <a:lnTo>
                  <a:pt x="5" y="16"/>
                </a:lnTo>
                <a:lnTo>
                  <a:pt x="8" y="16"/>
                </a:lnTo>
                <a:lnTo>
                  <a:pt x="12" y="16"/>
                </a:lnTo>
                <a:lnTo>
                  <a:pt x="12" y="13"/>
                </a:lnTo>
                <a:lnTo>
                  <a:pt x="16" y="13"/>
                </a:lnTo>
                <a:lnTo>
                  <a:pt x="16" y="10"/>
                </a:lnTo>
                <a:lnTo>
                  <a:pt x="12" y="13"/>
                </a:lnTo>
                <a:lnTo>
                  <a:pt x="12" y="0"/>
                </a:lnTo>
              </a:path>
            </a:pathLst>
          </a:custGeom>
          <a:solidFill>
            <a:srgbClr val="000000"/>
          </a:solidFill>
          <a:ln w="9525" cap="rnd">
            <a:noFill/>
            <a:round/>
            <a:headEnd/>
            <a:tailEnd/>
          </a:ln>
          <a:effectLst/>
        </p:spPr>
        <p:txBody>
          <a:bodyPr/>
          <a:lstStyle/>
          <a:p>
            <a:endParaRPr lang="en-US"/>
          </a:p>
        </p:txBody>
      </p:sp>
      <p:sp>
        <p:nvSpPr>
          <p:cNvPr id="39750" name="Freeform 838"/>
          <p:cNvSpPr>
            <a:spLocks/>
          </p:cNvSpPr>
          <p:nvPr/>
        </p:nvSpPr>
        <p:spPr bwMode="auto">
          <a:xfrm>
            <a:off x="3176588" y="2236788"/>
            <a:ext cx="31750" cy="30162"/>
          </a:xfrm>
          <a:custGeom>
            <a:avLst/>
            <a:gdLst/>
            <a:ahLst/>
            <a:cxnLst>
              <a:cxn ang="0">
                <a:pos x="0" y="0"/>
              </a:cxn>
              <a:cxn ang="0">
                <a:pos x="0" y="3"/>
              </a:cxn>
              <a:cxn ang="0">
                <a:pos x="5" y="0"/>
              </a:cxn>
              <a:cxn ang="0">
                <a:pos x="5" y="16"/>
              </a:cxn>
              <a:cxn ang="0">
                <a:pos x="10" y="16"/>
              </a:cxn>
              <a:cxn ang="0">
                <a:pos x="10" y="12"/>
              </a:cxn>
              <a:cxn ang="0">
                <a:pos x="16" y="12"/>
              </a:cxn>
              <a:cxn ang="0">
                <a:pos x="16" y="9"/>
              </a:cxn>
              <a:cxn ang="0">
                <a:pos x="16" y="12"/>
              </a:cxn>
              <a:cxn ang="0">
                <a:pos x="0" y="0"/>
              </a:cxn>
            </a:cxnLst>
            <a:rect l="0" t="0" r="r" b="b"/>
            <a:pathLst>
              <a:path w="17" h="17">
                <a:moveTo>
                  <a:pt x="0" y="0"/>
                </a:moveTo>
                <a:lnTo>
                  <a:pt x="0" y="3"/>
                </a:lnTo>
                <a:lnTo>
                  <a:pt x="5" y="0"/>
                </a:lnTo>
                <a:lnTo>
                  <a:pt x="5" y="16"/>
                </a:lnTo>
                <a:lnTo>
                  <a:pt x="10" y="16"/>
                </a:lnTo>
                <a:lnTo>
                  <a:pt x="10" y="12"/>
                </a:lnTo>
                <a:lnTo>
                  <a:pt x="16" y="12"/>
                </a:lnTo>
                <a:lnTo>
                  <a:pt x="16" y="9"/>
                </a:lnTo>
                <a:lnTo>
                  <a:pt x="16" y="12"/>
                </a:lnTo>
                <a:lnTo>
                  <a:pt x="0" y="0"/>
                </a:lnTo>
              </a:path>
            </a:pathLst>
          </a:custGeom>
          <a:solidFill>
            <a:srgbClr val="000000"/>
          </a:solidFill>
          <a:ln w="9525" cap="rnd">
            <a:noFill/>
            <a:round/>
            <a:headEnd/>
            <a:tailEnd/>
          </a:ln>
          <a:effectLst/>
        </p:spPr>
        <p:txBody>
          <a:bodyPr/>
          <a:lstStyle/>
          <a:p>
            <a:endParaRPr lang="en-US"/>
          </a:p>
        </p:txBody>
      </p:sp>
      <p:sp>
        <p:nvSpPr>
          <p:cNvPr id="39751" name="Freeform 839"/>
          <p:cNvSpPr>
            <a:spLocks/>
          </p:cNvSpPr>
          <p:nvPr/>
        </p:nvSpPr>
        <p:spPr bwMode="auto">
          <a:xfrm>
            <a:off x="3176588" y="2230438"/>
            <a:ext cx="31750" cy="31750"/>
          </a:xfrm>
          <a:custGeom>
            <a:avLst/>
            <a:gdLst/>
            <a:ahLst/>
            <a:cxnLst>
              <a:cxn ang="0">
                <a:pos x="10" y="0"/>
              </a:cxn>
              <a:cxn ang="0">
                <a:pos x="5" y="4"/>
              </a:cxn>
              <a:cxn ang="0">
                <a:pos x="0" y="4"/>
              </a:cxn>
              <a:cxn ang="0">
                <a:pos x="16" y="16"/>
              </a:cxn>
              <a:cxn ang="0">
                <a:pos x="16" y="13"/>
              </a:cxn>
              <a:cxn ang="0">
                <a:pos x="10" y="16"/>
              </a:cxn>
              <a:cxn ang="0">
                <a:pos x="10" y="0"/>
              </a:cxn>
            </a:cxnLst>
            <a:rect l="0" t="0" r="r" b="b"/>
            <a:pathLst>
              <a:path w="17" h="17">
                <a:moveTo>
                  <a:pt x="10" y="0"/>
                </a:moveTo>
                <a:lnTo>
                  <a:pt x="5" y="4"/>
                </a:lnTo>
                <a:lnTo>
                  <a:pt x="0" y="4"/>
                </a:lnTo>
                <a:lnTo>
                  <a:pt x="16" y="16"/>
                </a:lnTo>
                <a:lnTo>
                  <a:pt x="16" y="13"/>
                </a:lnTo>
                <a:lnTo>
                  <a:pt x="10" y="16"/>
                </a:lnTo>
                <a:lnTo>
                  <a:pt x="10" y="0"/>
                </a:lnTo>
              </a:path>
            </a:pathLst>
          </a:custGeom>
          <a:solidFill>
            <a:srgbClr val="000000"/>
          </a:solidFill>
          <a:ln w="9525" cap="rnd">
            <a:noFill/>
            <a:round/>
            <a:headEnd/>
            <a:tailEnd/>
          </a:ln>
          <a:effectLst/>
        </p:spPr>
        <p:txBody>
          <a:bodyPr/>
          <a:lstStyle/>
          <a:p>
            <a:endParaRPr lang="en-US"/>
          </a:p>
        </p:txBody>
      </p:sp>
      <p:sp>
        <p:nvSpPr>
          <p:cNvPr id="39752" name="Freeform 840"/>
          <p:cNvSpPr>
            <a:spLocks/>
          </p:cNvSpPr>
          <p:nvPr/>
        </p:nvSpPr>
        <p:spPr bwMode="auto">
          <a:xfrm>
            <a:off x="3184525" y="2230438"/>
            <a:ext cx="31750" cy="31750"/>
          </a:xfrm>
          <a:custGeom>
            <a:avLst/>
            <a:gdLst/>
            <a:ahLst/>
            <a:cxnLst>
              <a:cxn ang="0">
                <a:pos x="16" y="4"/>
              </a:cxn>
              <a:cxn ang="0">
                <a:pos x="0" y="0"/>
              </a:cxn>
              <a:cxn ang="0">
                <a:pos x="0" y="16"/>
              </a:cxn>
              <a:cxn ang="0">
                <a:pos x="0" y="13"/>
              </a:cxn>
              <a:cxn ang="0">
                <a:pos x="16" y="4"/>
              </a:cxn>
            </a:cxnLst>
            <a:rect l="0" t="0" r="r" b="b"/>
            <a:pathLst>
              <a:path w="17" h="17">
                <a:moveTo>
                  <a:pt x="16" y="4"/>
                </a:moveTo>
                <a:lnTo>
                  <a:pt x="0" y="0"/>
                </a:lnTo>
                <a:lnTo>
                  <a:pt x="0" y="16"/>
                </a:lnTo>
                <a:lnTo>
                  <a:pt x="0" y="13"/>
                </a:lnTo>
                <a:lnTo>
                  <a:pt x="16" y="4"/>
                </a:lnTo>
              </a:path>
            </a:pathLst>
          </a:custGeom>
          <a:solidFill>
            <a:srgbClr val="000000"/>
          </a:solidFill>
          <a:ln w="9525" cap="rnd">
            <a:noFill/>
            <a:round/>
            <a:headEnd/>
            <a:tailEnd/>
          </a:ln>
          <a:effectLst/>
        </p:spPr>
        <p:txBody>
          <a:bodyPr/>
          <a:lstStyle/>
          <a:p>
            <a:endParaRPr lang="en-US"/>
          </a:p>
        </p:txBody>
      </p:sp>
      <p:sp>
        <p:nvSpPr>
          <p:cNvPr id="39753" name="Freeform 841"/>
          <p:cNvSpPr>
            <a:spLocks/>
          </p:cNvSpPr>
          <p:nvPr/>
        </p:nvSpPr>
        <p:spPr bwMode="auto">
          <a:xfrm>
            <a:off x="3181350" y="2236788"/>
            <a:ext cx="31750" cy="30162"/>
          </a:xfrm>
          <a:custGeom>
            <a:avLst/>
            <a:gdLst/>
            <a:ahLst/>
            <a:cxnLst>
              <a:cxn ang="0">
                <a:pos x="16" y="10"/>
              </a:cxn>
              <a:cxn ang="0">
                <a:pos x="16" y="5"/>
              </a:cxn>
              <a:cxn ang="0">
                <a:pos x="12" y="5"/>
              </a:cxn>
              <a:cxn ang="0">
                <a:pos x="12" y="0"/>
              </a:cxn>
              <a:cxn ang="0">
                <a:pos x="8" y="0"/>
              </a:cxn>
              <a:cxn ang="0">
                <a:pos x="4" y="16"/>
              </a:cxn>
              <a:cxn ang="0">
                <a:pos x="0" y="16"/>
              </a:cxn>
              <a:cxn ang="0">
                <a:pos x="0" y="10"/>
              </a:cxn>
              <a:cxn ang="0">
                <a:pos x="16" y="10"/>
              </a:cxn>
            </a:cxnLst>
            <a:rect l="0" t="0" r="r" b="b"/>
            <a:pathLst>
              <a:path w="17" h="17">
                <a:moveTo>
                  <a:pt x="16" y="10"/>
                </a:moveTo>
                <a:lnTo>
                  <a:pt x="16" y="5"/>
                </a:lnTo>
                <a:lnTo>
                  <a:pt x="12" y="5"/>
                </a:lnTo>
                <a:lnTo>
                  <a:pt x="12" y="0"/>
                </a:lnTo>
                <a:lnTo>
                  <a:pt x="8" y="0"/>
                </a:lnTo>
                <a:lnTo>
                  <a:pt x="4" y="16"/>
                </a:lnTo>
                <a:lnTo>
                  <a:pt x="0" y="16"/>
                </a:lnTo>
                <a:lnTo>
                  <a:pt x="0" y="10"/>
                </a:lnTo>
                <a:lnTo>
                  <a:pt x="16" y="10"/>
                </a:lnTo>
              </a:path>
            </a:pathLst>
          </a:custGeom>
          <a:solidFill>
            <a:srgbClr val="000000"/>
          </a:solidFill>
          <a:ln w="9525" cap="rnd">
            <a:noFill/>
            <a:round/>
            <a:headEnd/>
            <a:tailEnd/>
          </a:ln>
          <a:effectLst/>
        </p:spPr>
        <p:txBody>
          <a:bodyPr/>
          <a:lstStyle/>
          <a:p>
            <a:endParaRPr lang="en-US"/>
          </a:p>
        </p:txBody>
      </p:sp>
      <p:sp>
        <p:nvSpPr>
          <p:cNvPr id="39754" name="Freeform 842"/>
          <p:cNvSpPr>
            <a:spLocks/>
          </p:cNvSpPr>
          <p:nvPr/>
        </p:nvSpPr>
        <p:spPr bwMode="auto">
          <a:xfrm>
            <a:off x="3176588" y="2239963"/>
            <a:ext cx="31750" cy="30162"/>
          </a:xfrm>
          <a:custGeom>
            <a:avLst/>
            <a:gdLst/>
            <a:ahLst/>
            <a:cxnLst>
              <a:cxn ang="0">
                <a:pos x="9" y="0"/>
              </a:cxn>
              <a:cxn ang="0">
                <a:pos x="16" y="12"/>
              </a:cxn>
              <a:cxn ang="0">
                <a:pos x="16" y="8"/>
              </a:cxn>
              <a:cxn ang="0">
                <a:pos x="16" y="4"/>
              </a:cxn>
              <a:cxn ang="0">
                <a:pos x="3" y="4"/>
              </a:cxn>
              <a:cxn ang="0">
                <a:pos x="3" y="8"/>
              </a:cxn>
              <a:cxn ang="0">
                <a:pos x="6" y="16"/>
              </a:cxn>
              <a:cxn ang="0">
                <a:pos x="3" y="8"/>
              </a:cxn>
              <a:cxn ang="0">
                <a:pos x="0" y="16"/>
              </a:cxn>
              <a:cxn ang="0">
                <a:pos x="6" y="16"/>
              </a:cxn>
              <a:cxn ang="0">
                <a:pos x="9" y="0"/>
              </a:cxn>
            </a:cxnLst>
            <a:rect l="0" t="0" r="r" b="b"/>
            <a:pathLst>
              <a:path w="17" h="17">
                <a:moveTo>
                  <a:pt x="9" y="0"/>
                </a:moveTo>
                <a:lnTo>
                  <a:pt x="16" y="12"/>
                </a:lnTo>
                <a:lnTo>
                  <a:pt x="16" y="8"/>
                </a:lnTo>
                <a:lnTo>
                  <a:pt x="16" y="4"/>
                </a:lnTo>
                <a:lnTo>
                  <a:pt x="3" y="4"/>
                </a:lnTo>
                <a:lnTo>
                  <a:pt x="3" y="8"/>
                </a:lnTo>
                <a:lnTo>
                  <a:pt x="6" y="16"/>
                </a:lnTo>
                <a:lnTo>
                  <a:pt x="3" y="8"/>
                </a:lnTo>
                <a:lnTo>
                  <a:pt x="0" y="16"/>
                </a:lnTo>
                <a:lnTo>
                  <a:pt x="6" y="16"/>
                </a:lnTo>
                <a:lnTo>
                  <a:pt x="9" y="0"/>
                </a:lnTo>
              </a:path>
            </a:pathLst>
          </a:custGeom>
          <a:solidFill>
            <a:srgbClr val="000000"/>
          </a:solidFill>
          <a:ln w="9525" cap="rnd">
            <a:noFill/>
            <a:round/>
            <a:headEnd/>
            <a:tailEnd/>
          </a:ln>
          <a:effectLst/>
        </p:spPr>
        <p:txBody>
          <a:bodyPr/>
          <a:lstStyle/>
          <a:p>
            <a:endParaRPr lang="en-US"/>
          </a:p>
        </p:txBody>
      </p:sp>
      <p:sp>
        <p:nvSpPr>
          <p:cNvPr id="39755" name="Freeform 843"/>
          <p:cNvSpPr>
            <a:spLocks/>
          </p:cNvSpPr>
          <p:nvPr/>
        </p:nvSpPr>
        <p:spPr bwMode="auto">
          <a:xfrm>
            <a:off x="3184525" y="2239963"/>
            <a:ext cx="31750" cy="30162"/>
          </a:xfrm>
          <a:custGeom>
            <a:avLst/>
            <a:gdLst/>
            <a:ahLst/>
            <a:cxnLst>
              <a:cxn ang="0">
                <a:pos x="10" y="0"/>
              </a:cxn>
              <a:cxn ang="0">
                <a:pos x="16" y="0"/>
              </a:cxn>
              <a:cxn ang="0">
                <a:pos x="10" y="0"/>
              </a:cxn>
              <a:cxn ang="0">
                <a:pos x="5" y="0"/>
              </a:cxn>
              <a:cxn ang="0">
                <a:pos x="0" y="16"/>
              </a:cxn>
              <a:cxn ang="0">
                <a:pos x="5" y="16"/>
              </a:cxn>
              <a:cxn ang="0">
                <a:pos x="10" y="16"/>
              </a:cxn>
              <a:cxn ang="0">
                <a:pos x="16" y="16"/>
              </a:cxn>
              <a:cxn ang="0">
                <a:pos x="10" y="0"/>
              </a:cxn>
            </a:cxnLst>
            <a:rect l="0" t="0" r="r" b="b"/>
            <a:pathLst>
              <a:path w="17" h="17">
                <a:moveTo>
                  <a:pt x="10" y="0"/>
                </a:moveTo>
                <a:lnTo>
                  <a:pt x="16" y="0"/>
                </a:lnTo>
                <a:lnTo>
                  <a:pt x="10" y="0"/>
                </a:lnTo>
                <a:lnTo>
                  <a:pt x="5" y="0"/>
                </a:lnTo>
                <a:lnTo>
                  <a:pt x="0" y="16"/>
                </a:lnTo>
                <a:lnTo>
                  <a:pt x="5" y="16"/>
                </a:lnTo>
                <a:lnTo>
                  <a:pt x="10" y="16"/>
                </a:lnTo>
                <a:lnTo>
                  <a:pt x="16" y="16"/>
                </a:lnTo>
                <a:lnTo>
                  <a:pt x="10" y="0"/>
                </a:lnTo>
              </a:path>
            </a:pathLst>
          </a:custGeom>
          <a:solidFill>
            <a:srgbClr val="000000"/>
          </a:solidFill>
          <a:ln w="9525" cap="rnd">
            <a:noFill/>
            <a:round/>
            <a:headEnd/>
            <a:tailEnd/>
          </a:ln>
          <a:effectLst/>
        </p:spPr>
        <p:txBody>
          <a:bodyPr/>
          <a:lstStyle/>
          <a:p>
            <a:endParaRPr lang="en-US"/>
          </a:p>
        </p:txBody>
      </p:sp>
      <p:sp>
        <p:nvSpPr>
          <p:cNvPr id="39756" name="Freeform 844"/>
          <p:cNvSpPr>
            <a:spLocks/>
          </p:cNvSpPr>
          <p:nvPr/>
        </p:nvSpPr>
        <p:spPr bwMode="auto">
          <a:xfrm>
            <a:off x="3192463" y="2239963"/>
            <a:ext cx="31750" cy="30162"/>
          </a:xfrm>
          <a:custGeom>
            <a:avLst/>
            <a:gdLst/>
            <a:ahLst/>
            <a:cxnLst>
              <a:cxn ang="0">
                <a:pos x="3" y="0"/>
              </a:cxn>
              <a:cxn ang="0">
                <a:pos x="7" y="0"/>
              </a:cxn>
              <a:cxn ang="0">
                <a:pos x="3" y="0"/>
              </a:cxn>
              <a:cxn ang="0">
                <a:pos x="0" y="0"/>
              </a:cxn>
              <a:cxn ang="0">
                <a:pos x="3" y="16"/>
              </a:cxn>
              <a:cxn ang="0">
                <a:pos x="7" y="16"/>
              </a:cxn>
              <a:cxn ang="0">
                <a:pos x="12" y="16"/>
              </a:cxn>
              <a:cxn ang="0">
                <a:pos x="12" y="12"/>
              </a:cxn>
              <a:cxn ang="0">
                <a:pos x="16" y="12"/>
              </a:cxn>
              <a:cxn ang="0">
                <a:pos x="3" y="0"/>
              </a:cxn>
            </a:cxnLst>
            <a:rect l="0" t="0" r="r" b="b"/>
            <a:pathLst>
              <a:path w="17" h="17">
                <a:moveTo>
                  <a:pt x="3" y="0"/>
                </a:moveTo>
                <a:lnTo>
                  <a:pt x="7" y="0"/>
                </a:lnTo>
                <a:lnTo>
                  <a:pt x="3" y="0"/>
                </a:lnTo>
                <a:lnTo>
                  <a:pt x="0" y="0"/>
                </a:lnTo>
                <a:lnTo>
                  <a:pt x="3" y="16"/>
                </a:lnTo>
                <a:lnTo>
                  <a:pt x="7" y="16"/>
                </a:lnTo>
                <a:lnTo>
                  <a:pt x="12" y="16"/>
                </a:lnTo>
                <a:lnTo>
                  <a:pt x="12" y="12"/>
                </a:lnTo>
                <a:lnTo>
                  <a:pt x="16" y="12"/>
                </a:lnTo>
                <a:lnTo>
                  <a:pt x="3" y="0"/>
                </a:lnTo>
              </a:path>
            </a:pathLst>
          </a:custGeom>
          <a:solidFill>
            <a:srgbClr val="000000"/>
          </a:solidFill>
          <a:ln w="9525" cap="rnd">
            <a:noFill/>
            <a:round/>
            <a:headEnd/>
            <a:tailEnd/>
          </a:ln>
          <a:effectLst/>
        </p:spPr>
        <p:txBody>
          <a:bodyPr/>
          <a:lstStyle/>
          <a:p>
            <a:endParaRPr lang="en-US"/>
          </a:p>
        </p:txBody>
      </p:sp>
      <p:sp>
        <p:nvSpPr>
          <p:cNvPr id="39757" name="Freeform 845"/>
          <p:cNvSpPr>
            <a:spLocks/>
          </p:cNvSpPr>
          <p:nvPr/>
        </p:nvSpPr>
        <p:spPr bwMode="auto">
          <a:xfrm>
            <a:off x="3195638" y="2230438"/>
            <a:ext cx="33337" cy="31750"/>
          </a:xfrm>
          <a:custGeom>
            <a:avLst/>
            <a:gdLst/>
            <a:ahLst/>
            <a:cxnLst>
              <a:cxn ang="0">
                <a:pos x="7" y="10"/>
              </a:cxn>
              <a:cxn ang="0">
                <a:pos x="9" y="0"/>
              </a:cxn>
              <a:cxn ang="0">
                <a:pos x="7" y="0"/>
              </a:cxn>
              <a:cxn ang="0">
                <a:pos x="7" y="4"/>
              </a:cxn>
              <a:cxn ang="0">
                <a:pos x="5" y="4"/>
              </a:cxn>
              <a:cxn ang="0">
                <a:pos x="2" y="4"/>
              </a:cxn>
              <a:cxn ang="0">
                <a:pos x="2" y="7"/>
              </a:cxn>
              <a:cxn ang="0">
                <a:pos x="0" y="7"/>
              </a:cxn>
              <a:cxn ang="0">
                <a:pos x="7" y="16"/>
              </a:cxn>
              <a:cxn ang="0">
                <a:pos x="9" y="16"/>
              </a:cxn>
              <a:cxn ang="0">
                <a:pos x="9" y="13"/>
              </a:cxn>
              <a:cxn ang="0">
                <a:pos x="11" y="13"/>
              </a:cxn>
              <a:cxn ang="0">
                <a:pos x="13" y="4"/>
              </a:cxn>
              <a:cxn ang="0">
                <a:pos x="11" y="13"/>
              </a:cxn>
              <a:cxn ang="0">
                <a:pos x="17" y="13"/>
              </a:cxn>
              <a:cxn ang="0">
                <a:pos x="13" y="4"/>
              </a:cxn>
              <a:cxn ang="0">
                <a:pos x="7" y="10"/>
              </a:cxn>
            </a:cxnLst>
            <a:rect l="0" t="0" r="r" b="b"/>
            <a:pathLst>
              <a:path w="18" h="17">
                <a:moveTo>
                  <a:pt x="7" y="10"/>
                </a:moveTo>
                <a:lnTo>
                  <a:pt x="9" y="0"/>
                </a:lnTo>
                <a:lnTo>
                  <a:pt x="7" y="0"/>
                </a:lnTo>
                <a:lnTo>
                  <a:pt x="7" y="4"/>
                </a:lnTo>
                <a:lnTo>
                  <a:pt x="5" y="4"/>
                </a:lnTo>
                <a:lnTo>
                  <a:pt x="2" y="4"/>
                </a:lnTo>
                <a:lnTo>
                  <a:pt x="2" y="7"/>
                </a:lnTo>
                <a:lnTo>
                  <a:pt x="0" y="7"/>
                </a:lnTo>
                <a:lnTo>
                  <a:pt x="7" y="16"/>
                </a:lnTo>
                <a:lnTo>
                  <a:pt x="9" y="16"/>
                </a:lnTo>
                <a:lnTo>
                  <a:pt x="9" y="13"/>
                </a:lnTo>
                <a:lnTo>
                  <a:pt x="11" y="13"/>
                </a:lnTo>
                <a:lnTo>
                  <a:pt x="13" y="4"/>
                </a:lnTo>
                <a:lnTo>
                  <a:pt x="11" y="13"/>
                </a:lnTo>
                <a:lnTo>
                  <a:pt x="17" y="13"/>
                </a:lnTo>
                <a:lnTo>
                  <a:pt x="13" y="4"/>
                </a:lnTo>
                <a:lnTo>
                  <a:pt x="7" y="10"/>
                </a:lnTo>
              </a:path>
            </a:pathLst>
          </a:custGeom>
          <a:solidFill>
            <a:srgbClr val="000000"/>
          </a:solidFill>
          <a:ln w="9525" cap="rnd">
            <a:noFill/>
            <a:round/>
            <a:headEnd/>
            <a:tailEnd/>
          </a:ln>
          <a:effectLst/>
        </p:spPr>
        <p:txBody>
          <a:bodyPr/>
          <a:lstStyle/>
          <a:p>
            <a:endParaRPr lang="en-US"/>
          </a:p>
        </p:txBody>
      </p:sp>
      <p:sp>
        <p:nvSpPr>
          <p:cNvPr id="39758" name="Freeform 846"/>
          <p:cNvSpPr>
            <a:spLocks/>
          </p:cNvSpPr>
          <p:nvPr/>
        </p:nvSpPr>
        <p:spPr bwMode="auto">
          <a:xfrm>
            <a:off x="3198813" y="2224088"/>
            <a:ext cx="31750" cy="30162"/>
          </a:xfrm>
          <a:custGeom>
            <a:avLst/>
            <a:gdLst/>
            <a:ahLst/>
            <a:cxnLst>
              <a:cxn ang="0">
                <a:pos x="0" y="10"/>
              </a:cxn>
              <a:cxn ang="0">
                <a:pos x="0" y="13"/>
              </a:cxn>
              <a:cxn ang="0">
                <a:pos x="4" y="13"/>
              </a:cxn>
              <a:cxn ang="0">
                <a:pos x="4" y="16"/>
              </a:cxn>
              <a:cxn ang="0">
                <a:pos x="7" y="16"/>
              </a:cxn>
              <a:cxn ang="0">
                <a:pos x="16" y="10"/>
              </a:cxn>
              <a:cxn ang="0">
                <a:pos x="16" y="5"/>
              </a:cxn>
              <a:cxn ang="0">
                <a:pos x="13" y="5"/>
              </a:cxn>
              <a:cxn ang="0">
                <a:pos x="13" y="2"/>
              </a:cxn>
              <a:cxn ang="0">
                <a:pos x="10" y="2"/>
              </a:cxn>
              <a:cxn ang="0">
                <a:pos x="10" y="0"/>
              </a:cxn>
              <a:cxn ang="0">
                <a:pos x="0" y="10"/>
              </a:cxn>
            </a:cxnLst>
            <a:rect l="0" t="0" r="r" b="b"/>
            <a:pathLst>
              <a:path w="17" h="17">
                <a:moveTo>
                  <a:pt x="0" y="10"/>
                </a:moveTo>
                <a:lnTo>
                  <a:pt x="0" y="13"/>
                </a:lnTo>
                <a:lnTo>
                  <a:pt x="4" y="13"/>
                </a:lnTo>
                <a:lnTo>
                  <a:pt x="4" y="16"/>
                </a:lnTo>
                <a:lnTo>
                  <a:pt x="7" y="16"/>
                </a:lnTo>
                <a:lnTo>
                  <a:pt x="16" y="10"/>
                </a:lnTo>
                <a:lnTo>
                  <a:pt x="16" y="5"/>
                </a:lnTo>
                <a:lnTo>
                  <a:pt x="13" y="5"/>
                </a:lnTo>
                <a:lnTo>
                  <a:pt x="13" y="2"/>
                </a:lnTo>
                <a:lnTo>
                  <a:pt x="10" y="2"/>
                </a:lnTo>
                <a:lnTo>
                  <a:pt x="10" y="0"/>
                </a:lnTo>
                <a:lnTo>
                  <a:pt x="0" y="10"/>
                </a:lnTo>
              </a:path>
            </a:pathLst>
          </a:custGeom>
          <a:solidFill>
            <a:srgbClr val="000000"/>
          </a:solidFill>
          <a:ln w="9525" cap="rnd">
            <a:noFill/>
            <a:round/>
            <a:headEnd/>
            <a:tailEnd/>
          </a:ln>
          <a:effectLst/>
        </p:spPr>
        <p:txBody>
          <a:bodyPr/>
          <a:lstStyle/>
          <a:p>
            <a:endParaRPr lang="en-US"/>
          </a:p>
        </p:txBody>
      </p:sp>
      <p:sp>
        <p:nvSpPr>
          <p:cNvPr id="39759" name="Freeform 847"/>
          <p:cNvSpPr>
            <a:spLocks/>
          </p:cNvSpPr>
          <p:nvPr/>
        </p:nvSpPr>
        <p:spPr bwMode="auto">
          <a:xfrm>
            <a:off x="3195638" y="2224088"/>
            <a:ext cx="31750" cy="30162"/>
          </a:xfrm>
          <a:custGeom>
            <a:avLst/>
            <a:gdLst/>
            <a:ahLst/>
            <a:cxnLst>
              <a:cxn ang="0">
                <a:pos x="16" y="0"/>
              </a:cxn>
              <a:cxn ang="0">
                <a:pos x="3" y="16"/>
              </a:cxn>
              <a:cxn ang="0">
                <a:pos x="16" y="0"/>
              </a:cxn>
              <a:cxn ang="0">
                <a:pos x="12" y="0"/>
              </a:cxn>
              <a:cxn ang="0">
                <a:pos x="0" y="9"/>
              </a:cxn>
              <a:cxn ang="0">
                <a:pos x="16" y="0"/>
              </a:cxn>
            </a:cxnLst>
            <a:rect l="0" t="0" r="r" b="b"/>
            <a:pathLst>
              <a:path w="17" h="17">
                <a:moveTo>
                  <a:pt x="16" y="0"/>
                </a:moveTo>
                <a:lnTo>
                  <a:pt x="3" y="16"/>
                </a:lnTo>
                <a:lnTo>
                  <a:pt x="16" y="0"/>
                </a:lnTo>
                <a:lnTo>
                  <a:pt x="12" y="0"/>
                </a:lnTo>
                <a:lnTo>
                  <a:pt x="0" y="9"/>
                </a:lnTo>
                <a:lnTo>
                  <a:pt x="16" y="0"/>
                </a:lnTo>
              </a:path>
            </a:pathLst>
          </a:custGeom>
          <a:solidFill>
            <a:srgbClr val="000000"/>
          </a:solidFill>
          <a:ln w="9525" cap="rnd">
            <a:noFill/>
            <a:round/>
            <a:headEnd/>
            <a:tailEnd/>
          </a:ln>
          <a:effectLst/>
        </p:spPr>
        <p:txBody>
          <a:bodyPr/>
          <a:lstStyle/>
          <a:p>
            <a:endParaRPr lang="en-US"/>
          </a:p>
        </p:txBody>
      </p:sp>
      <p:sp>
        <p:nvSpPr>
          <p:cNvPr id="39760" name="Freeform 848"/>
          <p:cNvSpPr>
            <a:spLocks/>
          </p:cNvSpPr>
          <p:nvPr/>
        </p:nvSpPr>
        <p:spPr bwMode="auto">
          <a:xfrm>
            <a:off x="3195638" y="2224088"/>
            <a:ext cx="31750" cy="30162"/>
          </a:xfrm>
          <a:custGeom>
            <a:avLst/>
            <a:gdLst/>
            <a:ahLst/>
            <a:cxnLst>
              <a:cxn ang="0">
                <a:pos x="8" y="16"/>
              </a:cxn>
              <a:cxn ang="0">
                <a:pos x="13" y="8"/>
              </a:cxn>
              <a:cxn ang="0">
                <a:pos x="13" y="4"/>
              </a:cxn>
              <a:cxn ang="0">
                <a:pos x="11" y="4"/>
              </a:cxn>
              <a:cxn ang="0">
                <a:pos x="11" y="2"/>
              </a:cxn>
              <a:cxn ang="0">
                <a:pos x="11" y="0"/>
              </a:cxn>
              <a:cxn ang="0">
                <a:pos x="0" y="4"/>
              </a:cxn>
              <a:cxn ang="0">
                <a:pos x="0" y="8"/>
              </a:cxn>
              <a:cxn ang="0">
                <a:pos x="2" y="8"/>
              </a:cxn>
              <a:cxn ang="0">
                <a:pos x="2" y="11"/>
              </a:cxn>
              <a:cxn ang="0">
                <a:pos x="2" y="13"/>
              </a:cxn>
              <a:cxn ang="0">
                <a:pos x="8" y="4"/>
              </a:cxn>
              <a:cxn ang="0">
                <a:pos x="8" y="16"/>
              </a:cxn>
              <a:cxn ang="0">
                <a:pos x="16" y="16"/>
              </a:cxn>
              <a:cxn ang="0">
                <a:pos x="13" y="8"/>
              </a:cxn>
              <a:cxn ang="0">
                <a:pos x="8" y="16"/>
              </a:cxn>
            </a:cxnLst>
            <a:rect l="0" t="0" r="r" b="b"/>
            <a:pathLst>
              <a:path w="17" h="17">
                <a:moveTo>
                  <a:pt x="8" y="16"/>
                </a:moveTo>
                <a:lnTo>
                  <a:pt x="13" y="8"/>
                </a:lnTo>
                <a:lnTo>
                  <a:pt x="13" y="4"/>
                </a:lnTo>
                <a:lnTo>
                  <a:pt x="11" y="4"/>
                </a:lnTo>
                <a:lnTo>
                  <a:pt x="11" y="2"/>
                </a:lnTo>
                <a:lnTo>
                  <a:pt x="11" y="0"/>
                </a:lnTo>
                <a:lnTo>
                  <a:pt x="0" y="4"/>
                </a:lnTo>
                <a:lnTo>
                  <a:pt x="0" y="8"/>
                </a:lnTo>
                <a:lnTo>
                  <a:pt x="2" y="8"/>
                </a:lnTo>
                <a:lnTo>
                  <a:pt x="2" y="11"/>
                </a:lnTo>
                <a:lnTo>
                  <a:pt x="2" y="13"/>
                </a:lnTo>
                <a:lnTo>
                  <a:pt x="8" y="4"/>
                </a:lnTo>
                <a:lnTo>
                  <a:pt x="8" y="16"/>
                </a:lnTo>
                <a:lnTo>
                  <a:pt x="16" y="16"/>
                </a:lnTo>
                <a:lnTo>
                  <a:pt x="13" y="8"/>
                </a:lnTo>
                <a:lnTo>
                  <a:pt x="8" y="16"/>
                </a:lnTo>
              </a:path>
            </a:pathLst>
          </a:custGeom>
          <a:solidFill>
            <a:srgbClr val="000000"/>
          </a:solidFill>
          <a:ln w="9525" cap="rnd">
            <a:noFill/>
            <a:round/>
            <a:headEnd/>
            <a:tailEnd/>
          </a:ln>
          <a:effectLst/>
        </p:spPr>
        <p:txBody>
          <a:bodyPr/>
          <a:lstStyle/>
          <a:p>
            <a:endParaRPr lang="en-US"/>
          </a:p>
        </p:txBody>
      </p:sp>
      <p:sp>
        <p:nvSpPr>
          <p:cNvPr id="39761" name="Freeform 849"/>
          <p:cNvSpPr>
            <a:spLocks/>
          </p:cNvSpPr>
          <p:nvPr/>
        </p:nvSpPr>
        <p:spPr bwMode="auto">
          <a:xfrm>
            <a:off x="3195638" y="2230438"/>
            <a:ext cx="31750" cy="31750"/>
          </a:xfrm>
          <a:custGeom>
            <a:avLst/>
            <a:gdLst/>
            <a:ahLst/>
            <a:cxnLst>
              <a:cxn ang="0">
                <a:pos x="0" y="16"/>
              </a:cxn>
              <a:cxn ang="0">
                <a:pos x="4" y="16"/>
              </a:cxn>
              <a:cxn ang="0">
                <a:pos x="11" y="16"/>
              </a:cxn>
              <a:cxn ang="0">
                <a:pos x="16" y="16"/>
              </a:cxn>
              <a:cxn ang="0">
                <a:pos x="16" y="0"/>
              </a:cxn>
              <a:cxn ang="0">
                <a:pos x="11" y="0"/>
              </a:cxn>
              <a:cxn ang="0">
                <a:pos x="4" y="0"/>
              </a:cxn>
              <a:cxn ang="0">
                <a:pos x="0" y="0"/>
              </a:cxn>
              <a:cxn ang="0">
                <a:pos x="0" y="16"/>
              </a:cxn>
            </a:cxnLst>
            <a:rect l="0" t="0" r="r" b="b"/>
            <a:pathLst>
              <a:path w="17" h="17">
                <a:moveTo>
                  <a:pt x="0" y="16"/>
                </a:moveTo>
                <a:lnTo>
                  <a:pt x="4" y="16"/>
                </a:lnTo>
                <a:lnTo>
                  <a:pt x="11" y="16"/>
                </a:lnTo>
                <a:lnTo>
                  <a:pt x="16" y="16"/>
                </a:lnTo>
                <a:lnTo>
                  <a:pt x="16" y="0"/>
                </a:lnTo>
                <a:lnTo>
                  <a:pt x="11" y="0"/>
                </a:lnTo>
                <a:lnTo>
                  <a:pt x="4" y="0"/>
                </a:lnTo>
                <a:lnTo>
                  <a:pt x="0" y="0"/>
                </a:lnTo>
                <a:lnTo>
                  <a:pt x="0" y="16"/>
                </a:lnTo>
              </a:path>
            </a:pathLst>
          </a:custGeom>
          <a:solidFill>
            <a:srgbClr val="000000"/>
          </a:solidFill>
          <a:ln w="9525" cap="rnd">
            <a:noFill/>
            <a:round/>
            <a:headEnd/>
            <a:tailEnd/>
          </a:ln>
          <a:effectLst/>
        </p:spPr>
        <p:txBody>
          <a:bodyPr/>
          <a:lstStyle/>
          <a:p>
            <a:endParaRPr lang="en-US"/>
          </a:p>
        </p:txBody>
      </p:sp>
      <p:sp>
        <p:nvSpPr>
          <p:cNvPr id="39762" name="Freeform 850"/>
          <p:cNvSpPr>
            <a:spLocks/>
          </p:cNvSpPr>
          <p:nvPr/>
        </p:nvSpPr>
        <p:spPr bwMode="auto">
          <a:xfrm>
            <a:off x="3184525" y="2230438"/>
            <a:ext cx="31750" cy="31750"/>
          </a:xfrm>
          <a:custGeom>
            <a:avLst/>
            <a:gdLst/>
            <a:ahLst/>
            <a:cxnLst>
              <a:cxn ang="0">
                <a:pos x="0" y="8"/>
              </a:cxn>
              <a:cxn ang="0">
                <a:pos x="4" y="16"/>
              </a:cxn>
              <a:cxn ang="0">
                <a:pos x="8" y="16"/>
              </a:cxn>
              <a:cxn ang="0">
                <a:pos x="12" y="16"/>
              </a:cxn>
              <a:cxn ang="0">
                <a:pos x="12" y="0"/>
              </a:cxn>
              <a:cxn ang="0">
                <a:pos x="16" y="8"/>
              </a:cxn>
              <a:cxn ang="0">
                <a:pos x="0" y="8"/>
              </a:cxn>
            </a:cxnLst>
            <a:rect l="0" t="0" r="r" b="b"/>
            <a:pathLst>
              <a:path w="17" h="17">
                <a:moveTo>
                  <a:pt x="0" y="8"/>
                </a:moveTo>
                <a:lnTo>
                  <a:pt x="4" y="16"/>
                </a:lnTo>
                <a:lnTo>
                  <a:pt x="8" y="16"/>
                </a:lnTo>
                <a:lnTo>
                  <a:pt x="12" y="16"/>
                </a:lnTo>
                <a:lnTo>
                  <a:pt x="12" y="0"/>
                </a:lnTo>
                <a:lnTo>
                  <a:pt x="16" y="8"/>
                </a:lnTo>
                <a:lnTo>
                  <a:pt x="0" y="8"/>
                </a:lnTo>
              </a:path>
            </a:pathLst>
          </a:custGeom>
          <a:solidFill>
            <a:srgbClr val="000000"/>
          </a:solidFill>
          <a:ln w="9525" cap="rnd">
            <a:noFill/>
            <a:round/>
            <a:headEnd/>
            <a:tailEnd/>
          </a:ln>
          <a:effectLst/>
        </p:spPr>
        <p:txBody>
          <a:bodyPr/>
          <a:lstStyle/>
          <a:p>
            <a:endParaRPr lang="en-US"/>
          </a:p>
        </p:txBody>
      </p:sp>
      <p:sp>
        <p:nvSpPr>
          <p:cNvPr id="39763" name="Freeform 851"/>
          <p:cNvSpPr>
            <a:spLocks/>
          </p:cNvSpPr>
          <p:nvPr/>
        </p:nvSpPr>
        <p:spPr bwMode="auto">
          <a:xfrm>
            <a:off x="3184525" y="2230438"/>
            <a:ext cx="31750" cy="31750"/>
          </a:xfrm>
          <a:custGeom>
            <a:avLst/>
            <a:gdLst/>
            <a:ahLst/>
            <a:cxnLst>
              <a:cxn ang="0">
                <a:pos x="0" y="9"/>
              </a:cxn>
              <a:cxn ang="0">
                <a:pos x="0" y="16"/>
              </a:cxn>
              <a:cxn ang="0">
                <a:pos x="16" y="16"/>
              </a:cxn>
              <a:cxn ang="0">
                <a:pos x="16" y="9"/>
              </a:cxn>
              <a:cxn ang="0">
                <a:pos x="16" y="0"/>
              </a:cxn>
              <a:cxn ang="0">
                <a:pos x="12" y="0"/>
              </a:cxn>
              <a:cxn ang="0">
                <a:pos x="16" y="9"/>
              </a:cxn>
              <a:cxn ang="0">
                <a:pos x="0" y="9"/>
              </a:cxn>
            </a:cxnLst>
            <a:rect l="0" t="0" r="r" b="b"/>
            <a:pathLst>
              <a:path w="17" h="17">
                <a:moveTo>
                  <a:pt x="0" y="9"/>
                </a:moveTo>
                <a:lnTo>
                  <a:pt x="0" y="16"/>
                </a:lnTo>
                <a:lnTo>
                  <a:pt x="16" y="16"/>
                </a:lnTo>
                <a:lnTo>
                  <a:pt x="16" y="9"/>
                </a:lnTo>
                <a:lnTo>
                  <a:pt x="16" y="0"/>
                </a:lnTo>
                <a:lnTo>
                  <a:pt x="12" y="0"/>
                </a:lnTo>
                <a:lnTo>
                  <a:pt x="16" y="9"/>
                </a:lnTo>
                <a:lnTo>
                  <a:pt x="0" y="9"/>
                </a:lnTo>
              </a:path>
            </a:pathLst>
          </a:custGeom>
          <a:solidFill>
            <a:srgbClr val="000000"/>
          </a:solidFill>
          <a:ln w="9525" cap="rnd">
            <a:noFill/>
            <a:round/>
            <a:headEnd/>
            <a:tailEnd/>
          </a:ln>
          <a:effectLst/>
        </p:spPr>
        <p:txBody>
          <a:bodyPr/>
          <a:lstStyle/>
          <a:p>
            <a:endParaRPr lang="en-US"/>
          </a:p>
        </p:txBody>
      </p:sp>
      <p:sp>
        <p:nvSpPr>
          <p:cNvPr id="39764" name="Freeform 852"/>
          <p:cNvSpPr>
            <a:spLocks/>
          </p:cNvSpPr>
          <p:nvPr/>
        </p:nvSpPr>
        <p:spPr bwMode="auto">
          <a:xfrm>
            <a:off x="3184525" y="2227263"/>
            <a:ext cx="31750" cy="30162"/>
          </a:xfrm>
          <a:custGeom>
            <a:avLst/>
            <a:gdLst/>
            <a:ahLst/>
            <a:cxnLst>
              <a:cxn ang="0">
                <a:pos x="0" y="12"/>
              </a:cxn>
              <a:cxn ang="0">
                <a:pos x="4" y="16"/>
              </a:cxn>
              <a:cxn ang="0">
                <a:pos x="0" y="16"/>
              </a:cxn>
              <a:cxn ang="0">
                <a:pos x="0" y="12"/>
              </a:cxn>
              <a:cxn ang="0">
                <a:pos x="0" y="8"/>
              </a:cxn>
              <a:cxn ang="0">
                <a:pos x="16" y="8"/>
              </a:cxn>
              <a:cxn ang="0">
                <a:pos x="16" y="3"/>
              </a:cxn>
              <a:cxn ang="0">
                <a:pos x="12" y="3"/>
              </a:cxn>
              <a:cxn ang="0">
                <a:pos x="12" y="0"/>
              </a:cxn>
              <a:cxn ang="0">
                <a:pos x="8" y="0"/>
              </a:cxn>
              <a:cxn ang="0">
                <a:pos x="4" y="0"/>
              </a:cxn>
              <a:cxn ang="0">
                <a:pos x="12" y="3"/>
              </a:cxn>
              <a:cxn ang="0">
                <a:pos x="0" y="12"/>
              </a:cxn>
            </a:cxnLst>
            <a:rect l="0" t="0" r="r" b="b"/>
            <a:pathLst>
              <a:path w="17" h="17">
                <a:moveTo>
                  <a:pt x="0" y="12"/>
                </a:moveTo>
                <a:lnTo>
                  <a:pt x="4" y="16"/>
                </a:lnTo>
                <a:lnTo>
                  <a:pt x="0" y="16"/>
                </a:lnTo>
                <a:lnTo>
                  <a:pt x="0" y="12"/>
                </a:lnTo>
                <a:lnTo>
                  <a:pt x="0" y="8"/>
                </a:lnTo>
                <a:lnTo>
                  <a:pt x="16" y="8"/>
                </a:lnTo>
                <a:lnTo>
                  <a:pt x="16" y="3"/>
                </a:lnTo>
                <a:lnTo>
                  <a:pt x="12" y="3"/>
                </a:lnTo>
                <a:lnTo>
                  <a:pt x="12" y="0"/>
                </a:lnTo>
                <a:lnTo>
                  <a:pt x="8" y="0"/>
                </a:lnTo>
                <a:lnTo>
                  <a:pt x="4" y="0"/>
                </a:lnTo>
                <a:lnTo>
                  <a:pt x="12" y="3"/>
                </a:lnTo>
                <a:lnTo>
                  <a:pt x="0" y="12"/>
                </a:lnTo>
              </a:path>
            </a:pathLst>
          </a:custGeom>
          <a:solidFill>
            <a:srgbClr val="000000"/>
          </a:solidFill>
          <a:ln w="9525" cap="rnd">
            <a:noFill/>
            <a:round/>
            <a:headEnd/>
            <a:tailEnd/>
          </a:ln>
          <a:effectLst/>
        </p:spPr>
        <p:txBody>
          <a:bodyPr/>
          <a:lstStyle/>
          <a:p>
            <a:endParaRPr lang="en-US"/>
          </a:p>
        </p:txBody>
      </p:sp>
      <p:sp>
        <p:nvSpPr>
          <p:cNvPr id="39765" name="Freeform 853"/>
          <p:cNvSpPr>
            <a:spLocks/>
          </p:cNvSpPr>
          <p:nvPr/>
        </p:nvSpPr>
        <p:spPr bwMode="auto">
          <a:xfrm>
            <a:off x="3181350" y="2227263"/>
            <a:ext cx="31750" cy="30162"/>
          </a:xfrm>
          <a:custGeom>
            <a:avLst/>
            <a:gdLst/>
            <a:ahLst/>
            <a:cxnLst>
              <a:cxn ang="0">
                <a:pos x="0" y="8"/>
              </a:cxn>
              <a:cxn ang="0">
                <a:pos x="8" y="16"/>
              </a:cxn>
              <a:cxn ang="0">
                <a:pos x="4" y="12"/>
              </a:cxn>
              <a:cxn ang="0">
                <a:pos x="16" y="3"/>
              </a:cxn>
              <a:cxn ang="0">
                <a:pos x="16" y="0"/>
              </a:cxn>
              <a:cxn ang="0">
                <a:pos x="12" y="0"/>
              </a:cxn>
              <a:cxn ang="0">
                <a:pos x="8" y="0"/>
              </a:cxn>
              <a:cxn ang="0">
                <a:pos x="4" y="0"/>
              </a:cxn>
              <a:cxn ang="0">
                <a:pos x="8" y="0"/>
              </a:cxn>
              <a:cxn ang="0">
                <a:pos x="16" y="8"/>
              </a:cxn>
              <a:cxn ang="0">
                <a:pos x="0" y="8"/>
              </a:cxn>
              <a:cxn ang="0">
                <a:pos x="0" y="16"/>
              </a:cxn>
              <a:cxn ang="0">
                <a:pos x="8" y="16"/>
              </a:cxn>
              <a:cxn ang="0">
                <a:pos x="0" y="8"/>
              </a:cxn>
            </a:cxnLst>
            <a:rect l="0" t="0" r="r" b="b"/>
            <a:pathLst>
              <a:path w="17" h="17">
                <a:moveTo>
                  <a:pt x="0" y="8"/>
                </a:moveTo>
                <a:lnTo>
                  <a:pt x="8" y="16"/>
                </a:lnTo>
                <a:lnTo>
                  <a:pt x="4" y="12"/>
                </a:lnTo>
                <a:lnTo>
                  <a:pt x="16" y="3"/>
                </a:lnTo>
                <a:lnTo>
                  <a:pt x="16" y="0"/>
                </a:lnTo>
                <a:lnTo>
                  <a:pt x="12" y="0"/>
                </a:lnTo>
                <a:lnTo>
                  <a:pt x="8" y="0"/>
                </a:lnTo>
                <a:lnTo>
                  <a:pt x="4" y="0"/>
                </a:lnTo>
                <a:lnTo>
                  <a:pt x="8" y="0"/>
                </a:lnTo>
                <a:lnTo>
                  <a:pt x="16" y="8"/>
                </a:lnTo>
                <a:lnTo>
                  <a:pt x="0" y="8"/>
                </a:lnTo>
                <a:lnTo>
                  <a:pt x="0" y="16"/>
                </a:lnTo>
                <a:lnTo>
                  <a:pt x="8" y="16"/>
                </a:lnTo>
                <a:lnTo>
                  <a:pt x="0" y="8"/>
                </a:lnTo>
              </a:path>
            </a:pathLst>
          </a:custGeom>
          <a:solidFill>
            <a:srgbClr val="000000"/>
          </a:solidFill>
          <a:ln w="9525" cap="rnd">
            <a:noFill/>
            <a:round/>
            <a:headEnd/>
            <a:tailEnd/>
          </a:ln>
          <a:effectLst/>
        </p:spPr>
        <p:txBody>
          <a:bodyPr/>
          <a:lstStyle/>
          <a:p>
            <a:endParaRPr lang="en-US"/>
          </a:p>
        </p:txBody>
      </p:sp>
      <p:sp>
        <p:nvSpPr>
          <p:cNvPr id="39766" name="Freeform 854"/>
          <p:cNvSpPr>
            <a:spLocks/>
          </p:cNvSpPr>
          <p:nvPr/>
        </p:nvSpPr>
        <p:spPr bwMode="auto">
          <a:xfrm>
            <a:off x="3176588" y="2224088"/>
            <a:ext cx="31750" cy="30162"/>
          </a:xfrm>
          <a:custGeom>
            <a:avLst/>
            <a:gdLst/>
            <a:ahLst/>
            <a:cxnLst>
              <a:cxn ang="0">
                <a:pos x="3" y="2"/>
              </a:cxn>
              <a:cxn ang="0">
                <a:pos x="0" y="5"/>
              </a:cxn>
              <a:cxn ang="0">
                <a:pos x="0" y="10"/>
              </a:cxn>
              <a:cxn ang="0">
                <a:pos x="3" y="13"/>
              </a:cxn>
              <a:cxn ang="0">
                <a:pos x="6" y="13"/>
              </a:cxn>
              <a:cxn ang="0">
                <a:pos x="6" y="16"/>
              </a:cxn>
              <a:cxn ang="0">
                <a:pos x="6" y="13"/>
              </a:cxn>
              <a:cxn ang="0">
                <a:pos x="3" y="13"/>
              </a:cxn>
              <a:cxn ang="0">
                <a:pos x="3" y="10"/>
              </a:cxn>
              <a:cxn ang="0">
                <a:pos x="16" y="10"/>
              </a:cxn>
              <a:cxn ang="0">
                <a:pos x="16" y="5"/>
              </a:cxn>
              <a:cxn ang="0">
                <a:pos x="12" y="5"/>
              </a:cxn>
              <a:cxn ang="0">
                <a:pos x="12" y="2"/>
              </a:cxn>
              <a:cxn ang="0">
                <a:pos x="9" y="2"/>
              </a:cxn>
              <a:cxn ang="0">
                <a:pos x="9" y="0"/>
              </a:cxn>
              <a:cxn ang="0">
                <a:pos x="9" y="2"/>
              </a:cxn>
              <a:cxn ang="0">
                <a:pos x="12" y="2"/>
              </a:cxn>
              <a:cxn ang="0">
                <a:pos x="12" y="5"/>
              </a:cxn>
              <a:cxn ang="0">
                <a:pos x="12" y="13"/>
              </a:cxn>
              <a:cxn ang="0">
                <a:pos x="3" y="2"/>
              </a:cxn>
            </a:cxnLst>
            <a:rect l="0" t="0" r="r" b="b"/>
            <a:pathLst>
              <a:path w="17" h="17">
                <a:moveTo>
                  <a:pt x="3" y="2"/>
                </a:moveTo>
                <a:lnTo>
                  <a:pt x="0" y="5"/>
                </a:lnTo>
                <a:lnTo>
                  <a:pt x="0" y="10"/>
                </a:lnTo>
                <a:lnTo>
                  <a:pt x="3" y="13"/>
                </a:lnTo>
                <a:lnTo>
                  <a:pt x="6" y="13"/>
                </a:lnTo>
                <a:lnTo>
                  <a:pt x="6" y="16"/>
                </a:lnTo>
                <a:lnTo>
                  <a:pt x="6" y="13"/>
                </a:lnTo>
                <a:lnTo>
                  <a:pt x="3" y="13"/>
                </a:lnTo>
                <a:lnTo>
                  <a:pt x="3" y="10"/>
                </a:lnTo>
                <a:lnTo>
                  <a:pt x="16" y="10"/>
                </a:lnTo>
                <a:lnTo>
                  <a:pt x="16" y="5"/>
                </a:lnTo>
                <a:lnTo>
                  <a:pt x="12" y="5"/>
                </a:lnTo>
                <a:lnTo>
                  <a:pt x="12" y="2"/>
                </a:lnTo>
                <a:lnTo>
                  <a:pt x="9" y="2"/>
                </a:lnTo>
                <a:lnTo>
                  <a:pt x="9" y="0"/>
                </a:lnTo>
                <a:lnTo>
                  <a:pt x="9" y="2"/>
                </a:lnTo>
                <a:lnTo>
                  <a:pt x="12" y="2"/>
                </a:lnTo>
                <a:lnTo>
                  <a:pt x="12" y="5"/>
                </a:lnTo>
                <a:lnTo>
                  <a:pt x="12" y="13"/>
                </a:lnTo>
                <a:lnTo>
                  <a:pt x="3" y="2"/>
                </a:lnTo>
              </a:path>
            </a:pathLst>
          </a:custGeom>
          <a:solidFill>
            <a:srgbClr val="000000"/>
          </a:solidFill>
          <a:ln w="9525" cap="rnd">
            <a:noFill/>
            <a:round/>
            <a:headEnd/>
            <a:tailEnd/>
          </a:ln>
          <a:effectLst/>
        </p:spPr>
        <p:txBody>
          <a:bodyPr/>
          <a:lstStyle/>
          <a:p>
            <a:endParaRPr lang="en-US"/>
          </a:p>
        </p:txBody>
      </p:sp>
      <p:sp>
        <p:nvSpPr>
          <p:cNvPr id="39767" name="Freeform 855"/>
          <p:cNvSpPr>
            <a:spLocks/>
          </p:cNvSpPr>
          <p:nvPr/>
        </p:nvSpPr>
        <p:spPr bwMode="auto">
          <a:xfrm>
            <a:off x="3176588" y="2224088"/>
            <a:ext cx="31750" cy="30162"/>
          </a:xfrm>
          <a:custGeom>
            <a:avLst/>
            <a:gdLst/>
            <a:ahLst/>
            <a:cxnLst>
              <a:cxn ang="0">
                <a:pos x="3" y="12"/>
              </a:cxn>
              <a:cxn ang="0">
                <a:pos x="6" y="16"/>
              </a:cxn>
              <a:cxn ang="0">
                <a:pos x="3" y="16"/>
              </a:cxn>
              <a:cxn ang="0">
                <a:pos x="3" y="12"/>
              </a:cxn>
              <a:cxn ang="0">
                <a:pos x="0" y="7"/>
              </a:cxn>
              <a:cxn ang="0">
                <a:pos x="3" y="3"/>
              </a:cxn>
              <a:cxn ang="0">
                <a:pos x="12" y="16"/>
              </a:cxn>
              <a:cxn ang="0">
                <a:pos x="12" y="12"/>
              </a:cxn>
              <a:cxn ang="0">
                <a:pos x="16" y="12"/>
              </a:cxn>
              <a:cxn ang="0">
                <a:pos x="16" y="7"/>
              </a:cxn>
              <a:cxn ang="0">
                <a:pos x="12" y="3"/>
              </a:cxn>
              <a:cxn ang="0">
                <a:pos x="12" y="0"/>
              </a:cxn>
              <a:cxn ang="0">
                <a:pos x="9" y="0"/>
              </a:cxn>
              <a:cxn ang="0">
                <a:pos x="12" y="3"/>
              </a:cxn>
              <a:cxn ang="0">
                <a:pos x="3" y="12"/>
              </a:cxn>
            </a:cxnLst>
            <a:rect l="0" t="0" r="r" b="b"/>
            <a:pathLst>
              <a:path w="17" h="17">
                <a:moveTo>
                  <a:pt x="3" y="12"/>
                </a:moveTo>
                <a:lnTo>
                  <a:pt x="6" y="16"/>
                </a:lnTo>
                <a:lnTo>
                  <a:pt x="3" y="16"/>
                </a:lnTo>
                <a:lnTo>
                  <a:pt x="3" y="12"/>
                </a:lnTo>
                <a:lnTo>
                  <a:pt x="0" y="7"/>
                </a:lnTo>
                <a:lnTo>
                  <a:pt x="3" y="3"/>
                </a:lnTo>
                <a:lnTo>
                  <a:pt x="12" y="16"/>
                </a:lnTo>
                <a:lnTo>
                  <a:pt x="12" y="12"/>
                </a:lnTo>
                <a:lnTo>
                  <a:pt x="16" y="12"/>
                </a:lnTo>
                <a:lnTo>
                  <a:pt x="16" y="7"/>
                </a:lnTo>
                <a:lnTo>
                  <a:pt x="12" y="3"/>
                </a:lnTo>
                <a:lnTo>
                  <a:pt x="12" y="0"/>
                </a:lnTo>
                <a:lnTo>
                  <a:pt x="9" y="0"/>
                </a:lnTo>
                <a:lnTo>
                  <a:pt x="12" y="3"/>
                </a:lnTo>
                <a:lnTo>
                  <a:pt x="3" y="12"/>
                </a:lnTo>
              </a:path>
            </a:pathLst>
          </a:custGeom>
          <a:solidFill>
            <a:srgbClr val="000000"/>
          </a:solidFill>
          <a:ln w="9525" cap="rnd">
            <a:noFill/>
            <a:round/>
            <a:headEnd/>
            <a:tailEnd/>
          </a:ln>
          <a:effectLst/>
        </p:spPr>
        <p:txBody>
          <a:bodyPr/>
          <a:lstStyle/>
          <a:p>
            <a:endParaRPr lang="en-US"/>
          </a:p>
        </p:txBody>
      </p:sp>
      <p:sp>
        <p:nvSpPr>
          <p:cNvPr id="39768" name="Freeform 856"/>
          <p:cNvSpPr>
            <a:spLocks/>
          </p:cNvSpPr>
          <p:nvPr/>
        </p:nvSpPr>
        <p:spPr bwMode="auto">
          <a:xfrm>
            <a:off x="3176588" y="2219325"/>
            <a:ext cx="31750" cy="31750"/>
          </a:xfrm>
          <a:custGeom>
            <a:avLst/>
            <a:gdLst/>
            <a:ahLst/>
            <a:cxnLst>
              <a:cxn ang="0">
                <a:pos x="4" y="16"/>
              </a:cxn>
              <a:cxn ang="0">
                <a:pos x="0" y="10"/>
              </a:cxn>
              <a:cxn ang="0">
                <a:pos x="0" y="16"/>
              </a:cxn>
              <a:cxn ang="0">
                <a:pos x="4" y="16"/>
              </a:cxn>
              <a:cxn ang="0">
                <a:pos x="16" y="7"/>
              </a:cxn>
              <a:cxn ang="0">
                <a:pos x="16" y="3"/>
              </a:cxn>
              <a:cxn ang="0">
                <a:pos x="12" y="3"/>
              </a:cxn>
              <a:cxn ang="0">
                <a:pos x="16" y="3"/>
              </a:cxn>
              <a:cxn ang="0">
                <a:pos x="8" y="0"/>
              </a:cxn>
              <a:cxn ang="0">
                <a:pos x="4" y="16"/>
              </a:cxn>
            </a:cxnLst>
            <a:rect l="0" t="0" r="r" b="b"/>
            <a:pathLst>
              <a:path w="17" h="17">
                <a:moveTo>
                  <a:pt x="4" y="16"/>
                </a:moveTo>
                <a:lnTo>
                  <a:pt x="0" y="10"/>
                </a:lnTo>
                <a:lnTo>
                  <a:pt x="0" y="16"/>
                </a:lnTo>
                <a:lnTo>
                  <a:pt x="4" y="16"/>
                </a:lnTo>
                <a:lnTo>
                  <a:pt x="16" y="7"/>
                </a:lnTo>
                <a:lnTo>
                  <a:pt x="16" y="3"/>
                </a:lnTo>
                <a:lnTo>
                  <a:pt x="12" y="3"/>
                </a:lnTo>
                <a:lnTo>
                  <a:pt x="16" y="3"/>
                </a:lnTo>
                <a:lnTo>
                  <a:pt x="8" y="0"/>
                </a:lnTo>
                <a:lnTo>
                  <a:pt x="4" y="16"/>
                </a:lnTo>
              </a:path>
            </a:pathLst>
          </a:custGeom>
          <a:solidFill>
            <a:srgbClr val="000000"/>
          </a:solidFill>
          <a:ln w="9525" cap="rnd">
            <a:noFill/>
            <a:round/>
            <a:headEnd/>
            <a:tailEnd/>
          </a:ln>
          <a:effectLst/>
        </p:spPr>
        <p:txBody>
          <a:bodyPr/>
          <a:lstStyle/>
          <a:p>
            <a:endParaRPr lang="en-US"/>
          </a:p>
        </p:txBody>
      </p:sp>
      <p:sp>
        <p:nvSpPr>
          <p:cNvPr id="39769" name="Freeform 857"/>
          <p:cNvSpPr>
            <a:spLocks/>
          </p:cNvSpPr>
          <p:nvPr/>
        </p:nvSpPr>
        <p:spPr bwMode="auto">
          <a:xfrm>
            <a:off x="3176588" y="2219325"/>
            <a:ext cx="31750" cy="31750"/>
          </a:xfrm>
          <a:custGeom>
            <a:avLst/>
            <a:gdLst/>
            <a:ahLst/>
            <a:cxnLst>
              <a:cxn ang="0">
                <a:pos x="0" y="10"/>
              </a:cxn>
              <a:cxn ang="0">
                <a:pos x="5" y="16"/>
              </a:cxn>
              <a:cxn ang="0">
                <a:pos x="0" y="16"/>
              </a:cxn>
              <a:cxn ang="0">
                <a:pos x="0" y="10"/>
              </a:cxn>
              <a:cxn ang="0">
                <a:pos x="0" y="16"/>
              </a:cxn>
              <a:cxn ang="0">
                <a:pos x="5" y="16"/>
              </a:cxn>
              <a:cxn ang="0">
                <a:pos x="10" y="0"/>
              </a:cxn>
              <a:cxn ang="0">
                <a:pos x="16" y="3"/>
              </a:cxn>
              <a:cxn ang="0">
                <a:pos x="16" y="0"/>
              </a:cxn>
              <a:cxn ang="0">
                <a:pos x="10" y="0"/>
              </a:cxn>
              <a:cxn ang="0">
                <a:pos x="16" y="0"/>
              </a:cxn>
              <a:cxn ang="0">
                <a:pos x="0" y="10"/>
              </a:cxn>
            </a:cxnLst>
            <a:rect l="0" t="0" r="r" b="b"/>
            <a:pathLst>
              <a:path w="17" h="17">
                <a:moveTo>
                  <a:pt x="0" y="10"/>
                </a:moveTo>
                <a:lnTo>
                  <a:pt x="5" y="16"/>
                </a:lnTo>
                <a:lnTo>
                  <a:pt x="0" y="16"/>
                </a:lnTo>
                <a:lnTo>
                  <a:pt x="0" y="10"/>
                </a:lnTo>
                <a:lnTo>
                  <a:pt x="0" y="16"/>
                </a:lnTo>
                <a:lnTo>
                  <a:pt x="5" y="16"/>
                </a:lnTo>
                <a:lnTo>
                  <a:pt x="10" y="0"/>
                </a:lnTo>
                <a:lnTo>
                  <a:pt x="16" y="3"/>
                </a:lnTo>
                <a:lnTo>
                  <a:pt x="16" y="0"/>
                </a:lnTo>
                <a:lnTo>
                  <a:pt x="10" y="0"/>
                </a:lnTo>
                <a:lnTo>
                  <a:pt x="16" y="0"/>
                </a:lnTo>
                <a:lnTo>
                  <a:pt x="0" y="10"/>
                </a:lnTo>
              </a:path>
            </a:pathLst>
          </a:custGeom>
          <a:solidFill>
            <a:srgbClr val="000000"/>
          </a:solidFill>
          <a:ln w="9525" cap="rnd">
            <a:noFill/>
            <a:round/>
            <a:headEnd/>
            <a:tailEnd/>
          </a:ln>
          <a:effectLst/>
        </p:spPr>
        <p:txBody>
          <a:bodyPr/>
          <a:lstStyle/>
          <a:p>
            <a:endParaRPr lang="en-US"/>
          </a:p>
        </p:txBody>
      </p:sp>
      <p:sp>
        <p:nvSpPr>
          <p:cNvPr id="39770" name="Freeform 858"/>
          <p:cNvSpPr>
            <a:spLocks/>
          </p:cNvSpPr>
          <p:nvPr/>
        </p:nvSpPr>
        <p:spPr bwMode="auto">
          <a:xfrm>
            <a:off x="3163888" y="2205038"/>
            <a:ext cx="31750" cy="31750"/>
          </a:xfrm>
          <a:custGeom>
            <a:avLst/>
            <a:gdLst/>
            <a:ahLst/>
            <a:cxnLst>
              <a:cxn ang="0">
                <a:pos x="0" y="6"/>
              </a:cxn>
              <a:cxn ang="0">
                <a:pos x="2" y="9"/>
              </a:cxn>
              <a:cxn ang="0">
                <a:pos x="2" y="11"/>
              </a:cxn>
              <a:cxn ang="0">
                <a:pos x="6" y="11"/>
              </a:cxn>
              <a:cxn ang="0">
                <a:pos x="6" y="13"/>
              </a:cxn>
              <a:cxn ang="0">
                <a:pos x="6" y="16"/>
              </a:cxn>
              <a:cxn ang="0">
                <a:pos x="8" y="16"/>
              </a:cxn>
              <a:cxn ang="0">
                <a:pos x="16" y="9"/>
              </a:cxn>
              <a:cxn ang="0">
                <a:pos x="13" y="9"/>
              </a:cxn>
              <a:cxn ang="0">
                <a:pos x="13" y="6"/>
              </a:cxn>
              <a:cxn ang="0">
                <a:pos x="13" y="4"/>
              </a:cxn>
              <a:cxn ang="0">
                <a:pos x="11" y="4"/>
              </a:cxn>
              <a:cxn ang="0">
                <a:pos x="11" y="2"/>
              </a:cxn>
              <a:cxn ang="0">
                <a:pos x="8" y="0"/>
              </a:cxn>
              <a:cxn ang="0">
                <a:pos x="11" y="2"/>
              </a:cxn>
              <a:cxn ang="0">
                <a:pos x="0" y="6"/>
              </a:cxn>
            </a:cxnLst>
            <a:rect l="0" t="0" r="r" b="b"/>
            <a:pathLst>
              <a:path w="17" h="17">
                <a:moveTo>
                  <a:pt x="0" y="6"/>
                </a:moveTo>
                <a:lnTo>
                  <a:pt x="2" y="9"/>
                </a:lnTo>
                <a:lnTo>
                  <a:pt x="2" y="11"/>
                </a:lnTo>
                <a:lnTo>
                  <a:pt x="6" y="11"/>
                </a:lnTo>
                <a:lnTo>
                  <a:pt x="6" y="13"/>
                </a:lnTo>
                <a:lnTo>
                  <a:pt x="6" y="16"/>
                </a:lnTo>
                <a:lnTo>
                  <a:pt x="8" y="16"/>
                </a:lnTo>
                <a:lnTo>
                  <a:pt x="16" y="9"/>
                </a:lnTo>
                <a:lnTo>
                  <a:pt x="13" y="9"/>
                </a:lnTo>
                <a:lnTo>
                  <a:pt x="13" y="6"/>
                </a:lnTo>
                <a:lnTo>
                  <a:pt x="13" y="4"/>
                </a:lnTo>
                <a:lnTo>
                  <a:pt x="11" y="4"/>
                </a:lnTo>
                <a:lnTo>
                  <a:pt x="11" y="2"/>
                </a:lnTo>
                <a:lnTo>
                  <a:pt x="8" y="0"/>
                </a:lnTo>
                <a:lnTo>
                  <a:pt x="11" y="2"/>
                </a:lnTo>
                <a:lnTo>
                  <a:pt x="0" y="6"/>
                </a:lnTo>
              </a:path>
            </a:pathLst>
          </a:custGeom>
          <a:solidFill>
            <a:srgbClr val="000000"/>
          </a:solidFill>
          <a:ln w="9525" cap="rnd">
            <a:noFill/>
            <a:round/>
            <a:headEnd/>
            <a:tailEnd/>
          </a:ln>
          <a:effectLst/>
        </p:spPr>
        <p:txBody>
          <a:bodyPr/>
          <a:lstStyle/>
          <a:p>
            <a:endParaRPr lang="en-US"/>
          </a:p>
        </p:txBody>
      </p:sp>
      <p:sp>
        <p:nvSpPr>
          <p:cNvPr id="39771" name="Freeform 859"/>
          <p:cNvSpPr>
            <a:spLocks/>
          </p:cNvSpPr>
          <p:nvPr/>
        </p:nvSpPr>
        <p:spPr bwMode="auto">
          <a:xfrm>
            <a:off x="3163888" y="2209800"/>
            <a:ext cx="31750" cy="30163"/>
          </a:xfrm>
          <a:custGeom>
            <a:avLst/>
            <a:gdLst/>
            <a:ahLst/>
            <a:cxnLst>
              <a:cxn ang="0">
                <a:pos x="0" y="0"/>
              </a:cxn>
              <a:cxn ang="0">
                <a:pos x="0" y="8"/>
              </a:cxn>
              <a:cxn ang="0">
                <a:pos x="0" y="16"/>
              </a:cxn>
              <a:cxn ang="0">
                <a:pos x="16" y="0"/>
              </a:cxn>
              <a:cxn ang="0">
                <a:pos x="16" y="8"/>
              </a:cxn>
              <a:cxn ang="0">
                <a:pos x="0" y="0"/>
              </a:cxn>
            </a:cxnLst>
            <a:rect l="0" t="0" r="r" b="b"/>
            <a:pathLst>
              <a:path w="17" h="17">
                <a:moveTo>
                  <a:pt x="0" y="0"/>
                </a:moveTo>
                <a:lnTo>
                  <a:pt x="0" y="8"/>
                </a:lnTo>
                <a:lnTo>
                  <a:pt x="0" y="16"/>
                </a:lnTo>
                <a:lnTo>
                  <a:pt x="16" y="0"/>
                </a:lnTo>
                <a:lnTo>
                  <a:pt x="16" y="8"/>
                </a:lnTo>
                <a:lnTo>
                  <a:pt x="0" y="0"/>
                </a:lnTo>
              </a:path>
            </a:pathLst>
          </a:custGeom>
          <a:solidFill>
            <a:srgbClr val="000000"/>
          </a:solidFill>
          <a:ln w="9525" cap="rnd">
            <a:noFill/>
            <a:round/>
            <a:headEnd/>
            <a:tailEnd/>
          </a:ln>
          <a:effectLst/>
        </p:spPr>
        <p:txBody>
          <a:bodyPr/>
          <a:lstStyle/>
          <a:p>
            <a:endParaRPr lang="en-US"/>
          </a:p>
        </p:txBody>
      </p:sp>
      <p:sp>
        <p:nvSpPr>
          <p:cNvPr id="39772" name="Freeform 860"/>
          <p:cNvSpPr>
            <a:spLocks/>
          </p:cNvSpPr>
          <p:nvPr/>
        </p:nvSpPr>
        <p:spPr bwMode="auto">
          <a:xfrm>
            <a:off x="3163888" y="2200275"/>
            <a:ext cx="31750" cy="30163"/>
          </a:xfrm>
          <a:custGeom>
            <a:avLst/>
            <a:gdLst/>
            <a:ahLst/>
            <a:cxnLst>
              <a:cxn ang="0">
                <a:pos x="2" y="0"/>
              </a:cxn>
              <a:cxn ang="0">
                <a:pos x="2" y="6"/>
              </a:cxn>
              <a:cxn ang="0">
                <a:pos x="0" y="6"/>
              </a:cxn>
              <a:cxn ang="0">
                <a:pos x="0" y="11"/>
              </a:cxn>
              <a:cxn ang="0">
                <a:pos x="13" y="16"/>
              </a:cxn>
              <a:cxn ang="0">
                <a:pos x="16" y="16"/>
              </a:cxn>
              <a:cxn ang="0">
                <a:pos x="2" y="0"/>
              </a:cxn>
            </a:cxnLst>
            <a:rect l="0" t="0" r="r" b="b"/>
            <a:pathLst>
              <a:path w="17" h="17">
                <a:moveTo>
                  <a:pt x="2" y="0"/>
                </a:moveTo>
                <a:lnTo>
                  <a:pt x="2" y="6"/>
                </a:lnTo>
                <a:lnTo>
                  <a:pt x="0" y="6"/>
                </a:lnTo>
                <a:lnTo>
                  <a:pt x="0" y="11"/>
                </a:lnTo>
                <a:lnTo>
                  <a:pt x="13" y="16"/>
                </a:lnTo>
                <a:lnTo>
                  <a:pt x="16" y="16"/>
                </a:lnTo>
                <a:lnTo>
                  <a:pt x="2" y="0"/>
                </a:lnTo>
              </a:path>
            </a:pathLst>
          </a:custGeom>
          <a:solidFill>
            <a:srgbClr val="000000"/>
          </a:solidFill>
          <a:ln w="9525" cap="rnd">
            <a:noFill/>
            <a:round/>
            <a:headEnd/>
            <a:tailEnd/>
          </a:ln>
          <a:effectLst/>
        </p:spPr>
        <p:txBody>
          <a:bodyPr/>
          <a:lstStyle/>
          <a:p>
            <a:endParaRPr lang="en-US"/>
          </a:p>
        </p:txBody>
      </p:sp>
      <p:sp>
        <p:nvSpPr>
          <p:cNvPr id="39773" name="Freeform 861"/>
          <p:cNvSpPr>
            <a:spLocks/>
          </p:cNvSpPr>
          <p:nvPr/>
        </p:nvSpPr>
        <p:spPr bwMode="auto">
          <a:xfrm>
            <a:off x="3167063" y="2192338"/>
            <a:ext cx="31750" cy="31750"/>
          </a:xfrm>
          <a:custGeom>
            <a:avLst/>
            <a:gdLst/>
            <a:ahLst/>
            <a:cxnLst>
              <a:cxn ang="0">
                <a:pos x="8" y="0"/>
              </a:cxn>
              <a:cxn ang="0">
                <a:pos x="12" y="0"/>
              </a:cxn>
              <a:cxn ang="0">
                <a:pos x="8" y="0"/>
              </a:cxn>
              <a:cxn ang="0">
                <a:pos x="5" y="2"/>
              </a:cxn>
              <a:cxn ang="0">
                <a:pos x="0" y="5"/>
              </a:cxn>
              <a:cxn ang="0">
                <a:pos x="16" y="16"/>
              </a:cxn>
              <a:cxn ang="0">
                <a:pos x="16" y="13"/>
              </a:cxn>
              <a:cxn ang="0">
                <a:pos x="12" y="13"/>
              </a:cxn>
              <a:cxn ang="0">
                <a:pos x="8" y="0"/>
              </a:cxn>
            </a:cxnLst>
            <a:rect l="0" t="0" r="r" b="b"/>
            <a:pathLst>
              <a:path w="17" h="17">
                <a:moveTo>
                  <a:pt x="8" y="0"/>
                </a:moveTo>
                <a:lnTo>
                  <a:pt x="12" y="0"/>
                </a:lnTo>
                <a:lnTo>
                  <a:pt x="8" y="0"/>
                </a:lnTo>
                <a:lnTo>
                  <a:pt x="5" y="2"/>
                </a:lnTo>
                <a:lnTo>
                  <a:pt x="0" y="5"/>
                </a:lnTo>
                <a:lnTo>
                  <a:pt x="16" y="16"/>
                </a:lnTo>
                <a:lnTo>
                  <a:pt x="16" y="13"/>
                </a:lnTo>
                <a:lnTo>
                  <a:pt x="12" y="13"/>
                </a:lnTo>
                <a:lnTo>
                  <a:pt x="8" y="0"/>
                </a:lnTo>
              </a:path>
            </a:pathLst>
          </a:custGeom>
          <a:solidFill>
            <a:srgbClr val="000000"/>
          </a:solidFill>
          <a:ln w="9525" cap="rnd">
            <a:noFill/>
            <a:round/>
            <a:headEnd/>
            <a:tailEnd/>
          </a:ln>
          <a:effectLst/>
        </p:spPr>
        <p:txBody>
          <a:bodyPr/>
          <a:lstStyle/>
          <a:p>
            <a:endParaRPr lang="en-US"/>
          </a:p>
        </p:txBody>
      </p:sp>
      <p:sp>
        <p:nvSpPr>
          <p:cNvPr id="39774" name="Freeform 862"/>
          <p:cNvSpPr>
            <a:spLocks/>
          </p:cNvSpPr>
          <p:nvPr/>
        </p:nvSpPr>
        <p:spPr bwMode="auto">
          <a:xfrm>
            <a:off x="3176588" y="2192338"/>
            <a:ext cx="31750" cy="31750"/>
          </a:xfrm>
          <a:custGeom>
            <a:avLst/>
            <a:gdLst/>
            <a:ahLst/>
            <a:cxnLst>
              <a:cxn ang="0">
                <a:pos x="3" y="7"/>
              </a:cxn>
              <a:cxn ang="0">
                <a:pos x="9" y="0"/>
              </a:cxn>
              <a:cxn ang="0">
                <a:pos x="6" y="0"/>
              </a:cxn>
              <a:cxn ang="0">
                <a:pos x="3" y="0"/>
              </a:cxn>
              <a:cxn ang="0">
                <a:pos x="0" y="0"/>
              </a:cxn>
              <a:cxn ang="0">
                <a:pos x="3" y="16"/>
              </a:cxn>
              <a:cxn ang="0">
                <a:pos x="6" y="16"/>
              </a:cxn>
              <a:cxn ang="0">
                <a:pos x="9" y="16"/>
              </a:cxn>
              <a:cxn ang="0">
                <a:pos x="16" y="7"/>
              </a:cxn>
              <a:cxn ang="0">
                <a:pos x="9" y="16"/>
              </a:cxn>
              <a:cxn ang="0">
                <a:pos x="16" y="16"/>
              </a:cxn>
              <a:cxn ang="0">
                <a:pos x="16" y="7"/>
              </a:cxn>
              <a:cxn ang="0">
                <a:pos x="3" y="7"/>
              </a:cxn>
            </a:cxnLst>
            <a:rect l="0" t="0" r="r" b="b"/>
            <a:pathLst>
              <a:path w="17" h="17">
                <a:moveTo>
                  <a:pt x="3" y="7"/>
                </a:moveTo>
                <a:lnTo>
                  <a:pt x="9" y="0"/>
                </a:lnTo>
                <a:lnTo>
                  <a:pt x="6" y="0"/>
                </a:lnTo>
                <a:lnTo>
                  <a:pt x="3" y="0"/>
                </a:lnTo>
                <a:lnTo>
                  <a:pt x="0" y="0"/>
                </a:lnTo>
                <a:lnTo>
                  <a:pt x="3" y="16"/>
                </a:lnTo>
                <a:lnTo>
                  <a:pt x="6" y="16"/>
                </a:lnTo>
                <a:lnTo>
                  <a:pt x="9" y="16"/>
                </a:lnTo>
                <a:lnTo>
                  <a:pt x="16" y="7"/>
                </a:lnTo>
                <a:lnTo>
                  <a:pt x="9" y="16"/>
                </a:lnTo>
                <a:lnTo>
                  <a:pt x="16" y="16"/>
                </a:lnTo>
                <a:lnTo>
                  <a:pt x="16" y="7"/>
                </a:lnTo>
                <a:lnTo>
                  <a:pt x="3" y="7"/>
                </a:lnTo>
              </a:path>
            </a:pathLst>
          </a:custGeom>
          <a:solidFill>
            <a:srgbClr val="000000"/>
          </a:solidFill>
          <a:ln w="9525" cap="rnd">
            <a:noFill/>
            <a:round/>
            <a:headEnd/>
            <a:tailEnd/>
          </a:ln>
          <a:effectLst/>
        </p:spPr>
        <p:txBody>
          <a:bodyPr/>
          <a:lstStyle/>
          <a:p>
            <a:endParaRPr lang="en-US"/>
          </a:p>
        </p:txBody>
      </p:sp>
      <p:sp>
        <p:nvSpPr>
          <p:cNvPr id="39775" name="Freeform 863"/>
          <p:cNvSpPr>
            <a:spLocks/>
          </p:cNvSpPr>
          <p:nvPr/>
        </p:nvSpPr>
        <p:spPr bwMode="auto">
          <a:xfrm>
            <a:off x="3181350" y="2189163"/>
            <a:ext cx="31750" cy="30162"/>
          </a:xfrm>
          <a:custGeom>
            <a:avLst/>
            <a:gdLst/>
            <a:ahLst/>
            <a:cxnLst>
              <a:cxn ang="0">
                <a:pos x="4" y="16"/>
              </a:cxn>
              <a:cxn ang="0">
                <a:pos x="8" y="16"/>
              </a:cxn>
              <a:cxn ang="0">
                <a:pos x="4" y="16"/>
              </a:cxn>
              <a:cxn ang="0">
                <a:pos x="0" y="10"/>
              </a:cxn>
              <a:cxn ang="0">
                <a:pos x="0" y="7"/>
              </a:cxn>
              <a:cxn ang="0">
                <a:pos x="0" y="10"/>
              </a:cxn>
              <a:cxn ang="0">
                <a:pos x="16" y="10"/>
              </a:cxn>
              <a:cxn ang="0">
                <a:pos x="16" y="7"/>
              </a:cxn>
              <a:cxn ang="0">
                <a:pos x="16" y="3"/>
              </a:cxn>
              <a:cxn ang="0">
                <a:pos x="12" y="0"/>
              </a:cxn>
              <a:cxn ang="0">
                <a:pos x="8" y="0"/>
              </a:cxn>
              <a:cxn ang="0">
                <a:pos x="12" y="0"/>
              </a:cxn>
              <a:cxn ang="0">
                <a:pos x="4" y="16"/>
              </a:cxn>
            </a:cxnLst>
            <a:rect l="0" t="0" r="r" b="b"/>
            <a:pathLst>
              <a:path w="17" h="17">
                <a:moveTo>
                  <a:pt x="4" y="16"/>
                </a:moveTo>
                <a:lnTo>
                  <a:pt x="8" y="16"/>
                </a:lnTo>
                <a:lnTo>
                  <a:pt x="4" y="16"/>
                </a:lnTo>
                <a:lnTo>
                  <a:pt x="0" y="10"/>
                </a:lnTo>
                <a:lnTo>
                  <a:pt x="0" y="7"/>
                </a:lnTo>
                <a:lnTo>
                  <a:pt x="0" y="10"/>
                </a:lnTo>
                <a:lnTo>
                  <a:pt x="16" y="10"/>
                </a:lnTo>
                <a:lnTo>
                  <a:pt x="16" y="7"/>
                </a:lnTo>
                <a:lnTo>
                  <a:pt x="16" y="3"/>
                </a:lnTo>
                <a:lnTo>
                  <a:pt x="12" y="0"/>
                </a:lnTo>
                <a:lnTo>
                  <a:pt x="8" y="0"/>
                </a:lnTo>
                <a:lnTo>
                  <a:pt x="12" y="0"/>
                </a:lnTo>
                <a:lnTo>
                  <a:pt x="4" y="16"/>
                </a:lnTo>
              </a:path>
            </a:pathLst>
          </a:custGeom>
          <a:solidFill>
            <a:srgbClr val="000000"/>
          </a:solidFill>
          <a:ln w="9525" cap="rnd">
            <a:noFill/>
            <a:round/>
            <a:headEnd/>
            <a:tailEnd/>
          </a:ln>
          <a:effectLst/>
        </p:spPr>
        <p:txBody>
          <a:bodyPr/>
          <a:lstStyle/>
          <a:p>
            <a:endParaRPr lang="en-US"/>
          </a:p>
        </p:txBody>
      </p:sp>
      <p:sp>
        <p:nvSpPr>
          <p:cNvPr id="39776" name="Freeform 864"/>
          <p:cNvSpPr>
            <a:spLocks/>
          </p:cNvSpPr>
          <p:nvPr/>
        </p:nvSpPr>
        <p:spPr bwMode="auto">
          <a:xfrm>
            <a:off x="3181350" y="2189163"/>
            <a:ext cx="31750" cy="30162"/>
          </a:xfrm>
          <a:custGeom>
            <a:avLst/>
            <a:gdLst/>
            <a:ahLst/>
            <a:cxnLst>
              <a:cxn ang="0">
                <a:pos x="5" y="16"/>
              </a:cxn>
              <a:cxn ang="0">
                <a:pos x="0" y="16"/>
              </a:cxn>
              <a:cxn ang="0">
                <a:pos x="5" y="16"/>
              </a:cxn>
              <a:cxn ang="0">
                <a:pos x="16" y="0"/>
              </a:cxn>
              <a:cxn ang="0">
                <a:pos x="10" y="0"/>
              </a:cxn>
              <a:cxn ang="0">
                <a:pos x="5" y="0"/>
              </a:cxn>
              <a:cxn ang="0">
                <a:pos x="5" y="16"/>
              </a:cxn>
            </a:cxnLst>
            <a:rect l="0" t="0" r="r" b="b"/>
            <a:pathLst>
              <a:path w="17" h="17">
                <a:moveTo>
                  <a:pt x="5" y="16"/>
                </a:moveTo>
                <a:lnTo>
                  <a:pt x="0" y="16"/>
                </a:lnTo>
                <a:lnTo>
                  <a:pt x="5" y="16"/>
                </a:lnTo>
                <a:lnTo>
                  <a:pt x="16" y="0"/>
                </a:lnTo>
                <a:lnTo>
                  <a:pt x="10" y="0"/>
                </a:lnTo>
                <a:lnTo>
                  <a:pt x="5" y="0"/>
                </a:lnTo>
                <a:lnTo>
                  <a:pt x="5" y="16"/>
                </a:lnTo>
              </a:path>
            </a:pathLst>
          </a:custGeom>
          <a:solidFill>
            <a:srgbClr val="000000"/>
          </a:solidFill>
          <a:ln w="9525" cap="rnd">
            <a:noFill/>
            <a:round/>
            <a:headEnd/>
            <a:tailEnd/>
          </a:ln>
          <a:effectLst/>
        </p:spPr>
        <p:txBody>
          <a:bodyPr/>
          <a:lstStyle/>
          <a:p>
            <a:endParaRPr lang="en-US"/>
          </a:p>
        </p:txBody>
      </p:sp>
      <p:sp>
        <p:nvSpPr>
          <p:cNvPr id="39777" name="Freeform 865"/>
          <p:cNvSpPr>
            <a:spLocks/>
          </p:cNvSpPr>
          <p:nvPr/>
        </p:nvSpPr>
        <p:spPr bwMode="auto">
          <a:xfrm>
            <a:off x="3176588" y="2185988"/>
            <a:ext cx="31750" cy="30162"/>
          </a:xfrm>
          <a:custGeom>
            <a:avLst/>
            <a:gdLst/>
            <a:ahLst/>
            <a:cxnLst>
              <a:cxn ang="0">
                <a:pos x="8" y="16"/>
              </a:cxn>
              <a:cxn ang="0">
                <a:pos x="0" y="8"/>
              </a:cxn>
              <a:cxn ang="0">
                <a:pos x="0" y="11"/>
              </a:cxn>
              <a:cxn ang="0">
                <a:pos x="4" y="11"/>
              </a:cxn>
              <a:cxn ang="0">
                <a:pos x="4" y="16"/>
              </a:cxn>
              <a:cxn ang="0">
                <a:pos x="8" y="16"/>
              </a:cxn>
              <a:cxn ang="0">
                <a:pos x="8" y="2"/>
              </a:cxn>
              <a:cxn ang="0">
                <a:pos x="12" y="2"/>
              </a:cxn>
              <a:cxn ang="0">
                <a:pos x="16" y="2"/>
              </a:cxn>
              <a:cxn ang="0">
                <a:pos x="16" y="5"/>
              </a:cxn>
              <a:cxn ang="0">
                <a:pos x="16" y="8"/>
              </a:cxn>
              <a:cxn ang="0">
                <a:pos x="8" y="0"/>
              </a:cxn>
              <a:cxn ang="0">
                <a:pos x="8" y="16"/>
              </a:cxn>
            </a:cxnLst>
            <a:rect l="0" t="0" r="r" b="b"/>
            <a:pathLst>
              <a:path w="17" h="17">
                <a:moveTo>
                  <a:pt x="8" y="16"/>
                </a:moveTo>
                <a:lnTo>
                  <a:pt x="0" y="8"/>
                </a:lnTo>
                <a:lnTo>
                  <a:pt x="0" y="11"/>
                </a:lnTo>
                <a:lnTo>
                  <a:pt x="4" y="11"/>
                </a:lnTo>
                <a:lnTo>
                  <a:pt x="4" y="16"/>
                </a:lnTo>
                <a:lnTo>
                  <a:pt x="8" y="16"/>
                </a:lnTo>
                <a:lnTo>
                  <a:pt x="8" y="2"/>
                </a:lnTo>
                <a:lnTo>
                  <a:pt x="12" y="2"/>
                </a:lnTo>
                <a:lnTo>
                  <a:pt x="16" y="2"/>
                </a:lnTo>
                <a:lnTo>
                  <a:pt x="16" y="5"/>
                </a:lnTo>
                <a:lnTo>
                  <a:pt x="16" y="8"/>
                </a:lnTo>
                <a:lnTo>
                  <a:pt x="8" y="0"/>
                </a:lnTo>
                <a:lnTo>
                  <a:pt x="8" y="16"/>
                </a:lnTo>
              </a:path>
            </a:pathLst>
          </a:custGeom>
          <a:solidFill>
            <a:srgbClr val="000000"/>
          </a:solidFill>
          <a:ln w="9525" cap="rnd">
            <a:noFill/>
            <a:round/>
            <a:headEnd/>
            <a:tailEnd/>
          </a:ln>
          <a:effectLst/>
        </p:spPr>
        <p:txBody>
          <a:bodyPr/>
          <a:lstStyle/>
          <a:p>
            <a:endParaRPr lang="en-US"/>
          </a:p>
        </p:txBody>
      </p:sp>
      <p:sp>
        <p:nvSpPr>
          <p:cNvPr id="39778" name="Freeform 866"/>
          <p:cNvSpPr>
            <a:spLocks/>
          </p:cNvSpPr>
          <p:nvPr/>
        </p:nvSpPr>
        <p:spPr bwMode="auto">
          <a:xfrm>
            <a:off x="3173413" y="2185988"/>
            <a:ext cx="31750" cy="30162"/>
          </a:xfrm>
          <a:custGeom>
            <a:avLst/>
            <a:gdLst/>
            <a:ahLst/>
            <a:cxnLst>
              <a:cxn ang="0">
                <a:pos x="0" y="16"/>
              </a:cxn>
              <a:cxn ang="0">
                <a:pos x="5" y="16"/>
              </a:cxn>
              <a:cxn ang="0">
                <a:pos x="10" y="16"/>
              </a:cxn>
              <a:cxn ang="0">
                <a:pos x="16" y="16"/>
              </a:cxn>
              <a:cxn ang="0">
                <a:pos x="16" y="0"/>
              </a:cxn>
              <a:cxn ang="0">
                <a:pos x="10" y="0"/>
              </a:cxn>
              <a:cxn ang="0">
                <a:pos x="5" y="0"/>
              </a:cxn>
              <a:cxn ang="0">
                <a:pos x="5" y="2"/>
              </a:cxn>
              <a:cxn ang="0">
                <a:pos x="0" y="2"/>
              </a:cxn>
              <a:cxn ang="0">
                <a:pos x="0" y="16"/>
              </a:cxn>
            </a:cxnLst>
            <a:rect l="0" t="0" r="r" b="b"/>
            <a:pathLst>
              <a:path w="17" h="17">
                <a:moveTo>
                  <a:pt x="0" y="16"/>
                </a:moveTo>
                <a:lnTo>
                  <a:pt x="5" y="16"/>
                </a:lnTo>
                <a:lnTo>
                  <a:pt x="10" y="16"/>
                </a:lnTo>
                <a:lnTo>
                  <a:pt x="16" y="16"/>
                </a:lnTo>
                <a:lnTo>
                  <a:pt x="16" y="0"/>
                </a:lnTo>
                <a:lnTo>
                  <a:pt x="10" y="0"/>
                </a:lnTo>
                <a:lnTo>
                  <a:pt x="5" y="0"/>
                </a:lnTo>
                <a:lnTo>
                  <a:pt x="5" y="2"/>
                </a:lnTo>
                <a:lnTo>
                  <a:pt x="0" y="2"/>
                </a:lnTo>
                <a:lnTo>
                  <a:pt x="0" y="16"/>
                </a:lnTo>
              </a:path>
            </a:pathLst>
          </a:custGeom>
          <a:solidFill>
            <a:srgbClr val="000000"/>
          </a:solidFill>
          <a:ln w="9525" cap="rnd">
            <a:noFill/>
            <a:round/>
            <a:headEnd/>
            <a:tailEnd/>
          </a:ln>
          <a:effectLst/>
        </p:spPr>
        <p:txBody>
          <a:bodyPr/>
          <a:lstStyle/>
          <a:p>
            <a:endParaRPr lang="en-US"/>
          </a:p>
        </p:txBody>
      </p:sp>
      <p:sp>
        <p:nvSpPr>
          <p:cNvPr id="39779" name="Freeform 867"/>
          <p:cNvSpPr>
            <a:spLocks/>
          </p:cNvSpPr>
          <p:nvPr/>
        </p:nvSpPr>
        <p:spPr bwMode="auto">
          <a:xfrm>
            <a:off x="3160713" y="2189163"/>
            <a:ext cx="31750" cy="30162"/>
          </a:xfrm>
          <a:custGeom>
            <a:avLst/>
            <a:gdLst/>
            <a:ahLst/>
            <a:cxnLst>
              <a:cxn ang="0">
                <a:pos x="16" y="7"/>
              </a:cxn>
              <a:cxn ang="0">
                <a:pos x="7" y="16"/>
              </a:cxn>
              <a:cxn ang="0">
                <a:pos x="12" y="16"/>
              </a:cxn>
              <a:cxn ang="0">
                <a:pos x="16" y="16"/>
              </a:cxn>
              <a:cxn ang="0">
                <a:pos x="12" y="16"/>
              </a:cxn>
              <a:cxn ang="0">
                <a:pos x="12" y="0"/>
              </a:cxn>
              <a:cxn ang="0">
                <a:pos x="7" y="0"/>
              </a:cxn>
              <a:cxn ang="0">
                <a:pos x="0" y="7"/>
              </a:cxn>
              <a:cxn ang="0">
                <a:pos x="16" y="7"/>
              </a:cxn>
            </a:cxnLst>
            <a:rect l="0" t="0" r="r" b="b"/>
            <a:pathLst>
              <a:path w="17" h="17">
                <a:moveTo>
                  <a:pt x="16" y="7"/>
                </a:moveTo>
                <a:lnTo>
                  <a:pt x="7" y="16"/>
                </a:lnTo>
                <a:lnTo>
                  <a:pt x="12" y="16"/>
                </a:lnTo>
                <a:lnTo>
                  <a:pt x="16" y="16"/>
                </a:lnTo>
                <a:lnTo>
                  <a:pt x="12" y="16"/>
                </a:lnTo>
                <a:lnTo>
                  <a:pt x="12" y="0"/>
                </a:lnTo>
                <a:lnTo>
                  <a:pt x="7" y="0"/>
                </a:lnTo>
                <a:lnTo>
                  <a:pt x="0" y="7"/>
                </a:lnTo>
                <a:lnTo>
                  <a:pt x="16" y="7"/>
                </a:lnTo>
              </a:path>
            </a:pathLst>
          </a:custGeom>
          <a:solidFill>
            <a:srgbClr val="000000"/>
          </a:solidFill>
          <a:ln w="9525" cap="rnd">
            <a:noFill/>
            <a:round/>
            <a:headEnd/>
            <a:tailEnd/>
          </a:ln>
          <a:effectLst/>
        </p:spPr>
        <p:txBody>
          <a:bodyPr/>
          <a:lstStyle/>
          <a:p>
            <a:endParaRPr lang="en-US"/>
          </a:p>
        </p:txBody>
      </p:sp>
      <p:sp>
        <p:nvSpPr>
          <p:cNvPr id="39780" name="Freeform 868"/>
          <p:cNvSpPr>
            <a:spLocks/>
          </p:cNvSpPr>
          <p:nvPr/>
        </p:nvSpPr>
        <p:spPr bwMode="auto">
          <a:xfrm>
            <a:off x="3160713" y="2189163"/>
            <a:ext cx="31750" cy="30162"/>
          </a:xfrm>
          <a:custGeom>
            <a:avLst/>
            <a:gdLst/>
            <a:ahLst/>
            <a:cxnLst>
              <a:cxn ang="0">
                <a:pos x="7" y="16"/>
              </a:cxn>
              <a:cxn ang="0">
                <a:pos x="16" y="5"/>
              </a:cxn>
              <a:cxn ang="0">
                <a:pos x="0" y="5"/>
              </a:cxn>
              <a:cxn ang="0">
                <a:pos x="7" y="0"/>
              </a:cxn>
              <a:cxn ang="0">
                <a:pos x="7" y="16"/>
              </a:cxn>
            </a:cxnLst>
            <a:rect l="0" t="0" r="r" b="b"/>
            <a:pathLst>
              <a:path w="17" h="17">
                <a:moveTo>
                  <a:pt x="7" y="16"/>
                </a:moveTo>
                <a:lnTo>
                  <a:pt x="16" y="5"/>
                </a:lnTo>
                <a:lnTo>
                  <a:pt x="0" y="5"/>
                </a:lnTo>
                <a:lnTo>
                  <a:pt x="7" y="0"/>
                </a:lnTo>
                <a:lnTo>
                  <a:pt x="7" y="16"/>
                </a:lnTo>
              </a:path>
            </a:pathLst>
          </a:custGeom>
          <a:solidFill>
            <a:srgbClr val="000000"/>
          </a:solidFill>
          <a:ln w="9525" cap="rnd">
            <a:noFill/>
            <a:round/>
            <a:headEnd/>
            <a:tailEnd/>
          </a:ln>
          <a:effectLst/>
        </p:spPr>
        <p:txBody>
          <a:bodyPr/>
          <a:lstStyle/>
          <a:p>
            <a:endParaRPr lang="en-US"/>
          </a:p>
        </p:txBody>
      </p:sp>
      <p:sp>
        <p:nvSpPr>
          <p:cNvPr id="39781" name="Freeform 869"/>
          <p:cNvSpPr>
            <a:spLocks/>
          </p:cNvSpPr>
          <p:nvPr/>
        </p:nvSpPr>
        <p:spPr bwMode="auto">
          <a:xfrm>
            <a:off x="3160713" y="2189163"/>
            <a:ext cx="31750" cy="30162"/>
          </a:xfrm>
          <a:custGeom>
            <a:avLst/>
            <a:gdLst/>
            <a:ahLst/>
            <a:cxnLst>
              <a:cxn ang="0">
                <a:pos x="16" y="13"/>
              </a:cxn>
              <a:cxn ang="0">
                <a:pos x="9" y="13"/>
              </a:cxn>
              <a:cxn ang="0">
                <a:pos x="9" y="16"/>
              </a:cxn>
              <a:cxn ang="0">
                <a:pos x="9" y="0"/>
              </a:cxn>
              <a:cxn ang="0">
                <a:pos x="4" y="0"/>
              </a:cxn>
              <a:cxn ang="0">
                <a:pos x="4" y="2"/>
              </a:cxn>
              <a:cxn ang="0">
                <a:pos x="0" y="2"/>
              </a:cxn>
              <a:cxn ang="0">
                <a:pos x="16" y="13"/>
              </a:cxn>
            </a:cxnLst>
            <a:rect l="0" t="0" r="r" b="b"/>
            <a:pathLst>
              <a:path w="17" h="17">
                <a:moveTo>
                  <a:pt x="16" y="13"/>
                </a:moveTo>
                <a:lnTo>
                  <a:pt x="9" y="13"/>
                </a:lnTo>
                <a:lnTo>
                  <a:pt x="9" y="16"/>
                </a:lnTo>
                <a:lnTo>
                  <a:pt x="9" y="0"/>
                </a:lnTo>
                <a:lnTo>
                  <a:pt x="4" y="0"/>
                </a:lnTo>
                <a:lnTo>
                  <a:pt x="4" y="2"/>
                </a:lnTo>
                <a:lnTo>
                  <a:pt x="0" y="2"/>
                </a:lnTo>
                <a:lnTo>
                  <a:pt x="16" y="13"/>
                </a:lnTo>
              </a:path>
            </a:pathLst>
          </a:custGeom>
          <a:solidFill>
            <a:srgbClr val="000000"/>
          </a:solidFill>
          <a:ln w="9525" cap="rnd">
            <a:noFill/>
            <a:round/>
            <a:headEnd/>
            <a:tailEnd/>
          </a:ln>
          <a:effectLst/>
        </p:spPr>
        <p:txBody>
          <a:bodyPr/>
          <a:lstStyle/>
          <a:p>
            <a:endParaRPr lang="en-US"/>
          </a:p>
        </p:txBody>
      </p:sp>
      <p:sp>
        <p:nvSpPr>
          <p:cNvPr id="39782" name="Freeform 870"/>
          <p:cNvSpPr>
            <a:spLocks/>
          </p:cNvSpPr>
          <p:nvPr/>
        </p:nvSpPr>
        <p:spPr bwMode="auto">
          <a:xfrm>
            <a:off x="3152775" y="2192338"/>
            <a:ext cx="31750" cy="31750"/>
          </a:xfrm>
          <a:custGeom>
            <a:avLst/>
            <a:gdLst/>
            <a:ahLst/>
            <a:cxnLst>
              <a:cxn ang="0">
                <a:pos x="0" y="5"/>
              </a:cxn>
              <a:cxn ang="0">
                <a:pos x="8" y="16"/>
              </a:cxn>
              <a:cxn ang="0">
                <a:pos x="11" y="16"/>
              </a:cxn>
              <a:cxn ang="0">
                <a:pos x="11" y="13"/>
              </a:cxn>
              <a:cxn ang="0">
                <a:pos x="16" y="13"/>
              </a:cxn>
              <a:cxn ang="0">
                <a:pos x="16" y="10"/>
              </a:cxn>
              <a:cxn ang="0">
                <a:pos x="5" y="0"/>
              </a:cxn>
              <a:cxn ang="0">
                <a:pos x="5" y="2"/>
              </a:cxn>
              <a:cxn ang="0">
                <a:pos x="2" y="2"/>
              </a:cxn>
              <a:cxn ang="0">
                <a:pos x="8" y="13"/>
              </a:cxn>
              <a:cxn ang="0">
                <a:pos x="0" y="5"/>
              </a:cxn>
            </a:cxnLst>
            <a:rect l="0" t="0" r="r" b="b"/>
            <a:pathLst>
              <a:path w="17" h="17">
                <a:moveTo>
                  <a:pt x="0" y="5"/>
                </a:moveTo>
                <a:lnTo>
                  <a:pt x="8" y="16"/>
                </a:lnTo>
                <a:lnTo>
                  <a:pt x="11" y="16"/>
                </a:lnTo>
                <a:lnTo>
                  <a:pt x="11" y="13"/>
                </a:lnTo>
                <a:lnTo>
                  <a:pt x="16" y="13"/>
                </a:lnTo>
                <a:lnTo>
                  <a:pt x="16" y="10"/>
                </a:lnTo>
                <a:lnTo>
                  <a:pt x="5" y="0"/>
                </a:lnTo>
                <a:lnTo>
                  <a:pt x="5" y="2"/>
                </a:lnTo>
                <a:lnTo>
                  <a:pt x="2" y="2"/>
                </a:lnTo>
                <a:lnTo>
                  <a:pt x="8" y="13"/>
                </a:lnTo>
                <a:lnTo>
                  <a:pt x="0" y="5"/>
                </a:lnTo>
              </a:path>
            </a:pathLst>
          </a:custGeom>
          <a:solidFill>
            <a:srgbClr val="000000"/>
          </a:solidFill>
          <a:ln w="9525" cap="rnd">
            <a:noFill/>
            <a:round/>
            <a:headEnd/>
            <a:tailEnd/>
          </a:ln>
          <a:effectLst/>
        </p:spPr>
        <p:txBody>
          <a:bodyPr/>
          <a:lstStyle/>
          <a:p>
            <a:endParaRPr lang="en-US"/>
          </a:p>
        </p:txBody>
      </p:sp>
      <p:sp>
        <p:nvSpPr>
          <p:cNvPr id="39783" name="Freeform 871"/>
          <p:cNvSpPr>
            <a:spLocks/>
          </p:cNvSpPr>
          <p:nvPr/>
        </p:nvSpPr>
        <p:spPr bwMode="auto">
          <a:xfrm>
            <a:off x="3152775" y="2181225"/>
            <a:ext cx="31750" cy="31750"/>
          </a:xfrm>
          <a:custGeom>
            <a:avLst/>
            <a:gdLst/>
            <a:ahLst/>
            <a:cxnLst>
              <a:cxn ang="0">
                <a:pos x="13" y="0"/>
              </a:cxn>
              <a:cxn ang="0">
                <a:pos x="8" y="2"/>
              </a:cxn>
              <a:cxn ang="0">
                <a:pos x="0" y="10"/>
              </a:cxn>
              <a:cxn ang="0">
                <a:pos x="6" y="16"/>
              </a:cxn>
              <a:cxn ang="0">
                <a:pos x="16" y="6"/>
              </a:cxn>
              <a:cxn ang="0">
                <a:pos x="11" y="8"/>
              </a:cxn>
              <a:cxn ang="0">
                <a:pos x="13" y="0"/>
              </a:cxn>
              <a:cxn ang="0">
                <a:pos x="8" y="0"/>
              </a:cxn>
              <a:cxn ang="0">
                <a:pos x="8" y="2"/>
              </a:cxn>
              <a:cxn ang="0">
                <a:pos x="13" y="0"/>
              </a:cxn>
            </a:cxnLst>
            <a:rect l="0" t="0" r="r" b="b"/>
            <a:pathLst>
              <a:path w="17" h="17">
                <a:moveTo>
                  <a:pt x="13" y="0"/>
                </a:moveTo>
                <a:lnTo>
                  <a:pt x="8" y="2"/>
                </a:lnTo>
                <a:lnTo>
                  <a:pt x="0" y="10"/>
                </a:lnTo>
                <a:lnTo>
                  <a:pt x="6" y="16"/>
                </a:lnTo>
                <a:lnTo>
                  <a:pt x="16" y="6"/>
                </a:lnTo>
                <a:lnTo>
                  <a:pt x="11" y="8"/>
                </a:lnTo>
                <a:lnTo>
                  <a:pt x="13" y="0"/>
                </a:lnTo>
                <a:lnTo>
                  <a:pt x="8" y="0"/>
                </a:lnTo>
                <a:lnTo>
                  <a:pt x="8" y="2"/>
                </a:lnTo>
                <a:lnTo>
                  <a:pt x="13" y="0"/>
                </a:lnTo>
              </a:path>
            </a:pathLst>
          </a:custGeom>
          <a:solidFill>
            <a:srgbClr val="000000"/>
          </a:solidFill>
          <a:ln w="9525" cap="rnd">
            <a:noFill/>
            <a:round/>
            <a:headEnd/>
            <a:tailEnd/>
          </a:ln>
          <a:effectLst/>
        </p:spPr>
        <p:txBody>
          <a:bodyPr/>
          <a:lstStyle/>
          <a:p>
            <a:endParaRPr lang="en-US"/>
          </a:p>
        </p:txBody>
      </p:sp>
      <p:sp>
        <p:nvSpPr>
          <p:cNvPr id="39784" name="Freeform 872"/>
          <p:cNvSpPr>
            <a:spLocks/>
          </p:cNvSpPr>
          <p:nvPr/>
        </p:nvSpPr>
        <p:spPr bwMode="auto">
          <a:xfrm>
            <a:off x="3173413" y="2181225"/>
            <a:ext cx="31750" cy="31750"/>
          </a:xfrm>
          <a:custGeom>
            <a:avLst/>
            <a:gdLst/>
            <a:ahLst/>
            <a:cxnLst>
              <a:cxn ang="0">
                <a:pos x="16" y="4"/>
              </a:cxn>
              <a:cxn ang="0">
                <a:pos x="12" y="0"/>
              </a:cxn>
              <a:cxn ang="0">
                <a:pos x="4" y="0"/>
              </a:cxn>
              <a:cxn ang="0">
                <a:pos x="0" y="16"/>
              </a:cxn>
              <a:cxn ang="0">
                <a:pos x="12" y="16"/>
              </a:cxn>
              <a:cxn ang="0">
                <a:pos x="4" y="16"/>
              </a:cxn>
              <a:cxn ang="0">
                <a:pos x="16" y="4"/>
              </a:cxn>
            </a:cxnLst>
            <a:rect l="0" t="0" r="r" b="b"/>
            <a:pathLst>
              <a:path w="17" h="17">
                <a:moveTo>
                  <a:pt x="16" y="4"/>
                </a:moveTo>
                <a:lnTo>
                  <a:pt x="12" y="0"/>
                </a:lnTo>
                <a:lnTo>
                  <a:pt x="4" y="0"/>
                </a:lnTo>
                <a:lnTo>
                  <a:pt x="0" y="16"/>
                </a:lnTo>
                <a:lnTo>
                  <a:pt x="12" y="16"/>
                </a:lnTo>
                <a:lnTo>
                  <a:pt x="4" y="16"/>
                </a:lnTo>
                <a:lnTo>
                  <a:pt x="16" y="4"/>
                </a:lnTo>
              </a:path>
            </a:pathLst>
          </a:custGeom>
          <a:solidFill>
            <a:srgbClr val="000000"/>
          </a:solidFill>
          <a:ln w="9525" cap="rnd">
            <a:noFill/>
            <a:round/>
            <a:headEnd/>
            <a:tailEnd/>
          </a:ln>
          <a:effectLst/>
        </p:spPr>
        <p:txBody>
          <a:bodyPr/>
          <a:lstStyle/>
          <a:p>
            <a:endParaRPr lang="en-US"/>
          </a:p>
        </p:txBody>
      </p:sp>
      <p:sp>
        <p:nvSpPr>
          <p:cNvPr id="39785" name="Freeform 873"/>
          <p:cNvSpPr>
            <a:spLocks/>
          </p:cNvSpPr>
          <p:nvPr/>
        </p:nvSpPr>
        <p:spPr bwMode="auto">
          <a:xfrm>
            <a:off x="3173413" y="2168525"/>
            <a:ext cx="31750" cy="31750"/>
          </a:xfrm>
          <a:custGeom>
            <a:avLst/>
            <a:gdLst/>
            <a:ahLst/>
            <a:cxnLst>
              <a:cxn ang="0">
                <a:pos x="4" y="7"/>
              </a:cxn>
              <a:cxn ang="0">
                <a:pos x="9" y="0"/>
              </a:cxn>
              <a:cxn ang="0">
                <a:pos x="6" y="0"/>
              </a:cxn>
              <a:cxn ang="0">
                <a:pos x="4" y="3"/>
              </a:cxn>
              <a:cxn ang="0">
                <a:pos x="2" y="3"/>
              </a:cxn>
              <a:cxn ang="0">
                <a:pos x="2" y="5"/>
              </a:cxn>
              <a:cxn ang="0">
                <a:pos x="0" y="5"/>
              </a:cxn>
              <a:cxn ang="0">
                <a:pos x="0" y="7"/>
              </a:cxn>
              <a:cxn ang="0">
                <a:pos x="0" y="9"/>
              </a:cxn>
              <a:cxn ang="0">
                <a:pos x="0" y="11"/>
              </a:cxn>
              <a:cxn ang="0">
                <a:pos x="2" y="11"/>
              </a:cxn>
              <a:cxn ang="0">
                <a:pos x="2" y="13"/>
              </a:cxn>
              <a:cxn ang="0">
                <a:pos x="4" y="7"/>
              </a:cxn>
              <a:cxn ang="0">
                <a:pos x="9" y="7"/>
              </a:cxn>
              <a:cxn ang="0">
                <a:pos x="9" y="9"/>
              </a:cxn>
              <a:cxn ang="0">
                <a:pos x="2" y="16"/>
              </a:cxn>
              <a:cxn ang="0">
                <a:pos x="4" y="16"/>
              </a:cxn>
              <a:cxn ang="0">
                <a:pos x="9" y="16"/>
              </a:cxn>
              <a:cxn ang="0">
                <a:pos x="11" y="11"/>
              </a:cxn>
              <a:cxn ang="0">
                <a:pos x="11" y="9"/>
              </a:cxn>
              <a:cxn ang="0">
                <a:pos x="11" y="7"/>
              </a:cxn>
              <a:cxn ang="0">
                <a:pos x="9" y="7"/>
              </a:cxn>
              <a:cxn ang="0">
                <a:pos x="9" y="9"/>
              </a:cxn>
              <a:cxn ang="0">
                <a:pos x="6" y="9"/>
              </a:cxn>
              <a:cxn ang="0">
                <a:pos x="6" y="11"/>
              </a:cxn>
              <a:cxn ang="0">
                <a:pos x="11" y="3"/>
              </a:cxn>
              <a:cxn ang="0">
                <a:pos x="6" y="11"/>
              </a:cxn>
              <a:cxn ang="0">
                <a:pos x="16" y="11"/>
              </a:cxn>
              <a:cxn ang="0">
                <a:pos x="11" y="3"/>
              </a:cxn>
              <a:cxn ang="0">
                <a:pos x="4" y="7"/>
              </a:cxn>
            </a:cxnLst>
            <a:rect l="0" t="0" r="r" b="b"/>
            <a:pathLst>
              <a:path w="17" h="17">
                <a:moveTo>
                  <a:pt x="4" y="7"/>
                </a:moveTo>
                <a:lnTo>
                  <a:pt x="9" y="0"/>
                </a:lnTo>
                <a:lnTo>
                  <a:pt x="6" y="0"/>
                </a:lnTo>
                <a:lnTo>
                  <a:pt x="4" y="3"/>
                </a:lnTo>
                <a:lnTo>
                  <a:pt x="2" y="3"/>
                </a:lnTo>
                <a:lnTo>
                  <a:pt x="2" y="5"/>
                </a:lnTo>
                <a:lnTo>
                  <a:pt x="0" y="5"/>
                </a:lnTo>
                <a:lnTo>
                  <a:pt x="0" y="7"/>
                </a:lnTo>
                <a:lnTo>
                  <a:pt x="0" y="9"/>
                </a:lnTo>
                <a:lnTo>
                  <a:pt x="0" y="11"/>
                </a:lnTo>
                <a:lnTo>
                  <a:pt x="2" y="11"/>
                </a:lnTo>
                <a:lnTo>
                  <a:pt x="2" y="13"/>
                </a:lnTo>
                <a:lnTo>
                  <a:pt x="4" y="7"/>
                </a:lnTo>
                <a:lnTo>
                  <a:pt x="9" y="7"/>
                </a:lnTo>
                <a:lnTo>
                  <a:pt x="9" y="9"/>
                </a:lnTo>
                <a:lnTo>
                  <a:pt x="2" y="16"/>
                </a:lnTo>
                <a:lnTo>
                  <a:pt x="4" y="16"/>
                </a:lnTo>
                <a:lnTo>
                  <a:pt x="9" y="16"/>
                </a:lnTo>
                <a:lnTo>
                  <a:pt x="11" y="11"/>
                </a:lnTo>
                <a:lnTo>
                  <a:pt x="11" y="9"/>
                </a:lnTo>
                <a:lnTo>
                  <a:pt x="11" y="7"/>
                </a:lnTo>
                <a:lnTo>
                  <a:pt x="9" y="7"/>
                </a:lnTo>
                <a:lnTo>
                  <a:pt x="9" y="9"/>
                </a:lnTo>
                <a:lnTo>
                  <a:pt x="6" y="9"/>
                </a:lnTo>
                <a:lnTo>
                  <a:pt x="6" y="11"/>
                </a:lnTo>
                <a:lnTo>
                  <a:pt x="11" y="3"/>
                </a:lnTo>
                <a:lnTo>
                  <a:pt x="6" y="11"/>
                </a:lnTo>
                <a:lnTo>
                  <a:pt x="16" y="11"/>
                </a:lnTo>
                <a:lnTo>
                  <a:pt x="11" y="3"/>
                </a:lnTo>
                <a:lnTo>
                  <a:pt x="4" y="7"/>
                </a:lnTo>
              </a:path>
            </a:pathLst>
          </a:custGeom>
          <a:solidFill>
            <a:srgbClr val="000000"/>
          </a:solidFill>
          <a:ln w="9525" cap="rnd">
            <a:noFill/>
            <a:round/>
            <a:headEnd/>
            <a:tailEnd/>
          </a:ln>
          <a:effectLst/>
        </p:spPr>
        <p:txBody>
          <a:bodyPr/>
          <a:lstStyle/>
          <a:p>
            <a:endParaRPr lang="en-US"/>
          </a:p>
        </p:txBody>
      </p:sp>
      <p:sp>
        <p:nvSpPr>
          <p:cNvPr id="39786" name="Freeform 874"/>
          <p:cNvSpPr>
            <a:spLocks/>
          </p:cNvSpPr>
          <p:nvPr/>
        </p:nvSpPr>
        <p:spPr bwMode="auto">
          <a:xfrm>
            <a:off x="3176588" y="2151063"/>
            <a:ext cx="31750" cy="33337"/>
          </a:xfrm>
          <a:custGeom>
            <a:avLst/>
            <a:gdLst/>
            <a:ahLst/>
            <a:cxnLst>
              <a:cxn ang="0">
                <a:pos x="10" y="0"/>
              </a:cxn>
              <a:cxn ang="0">
                <a:pos x="4" y="6"/>
              </a:cxn>
              <a:cxn ang="0">
                <a:pos x="4" y="8"/>
              </a:cxn>
              <a:cxn ang="0">
                <a:pos x="4" y="6"/>
              </a:cxn>
              <a:cxn ang="0">
                <a:pos x="6" y="6"/>
              </a:cxn>
              <a:cxn ang="0">
                <a:pos x="4" y="6"/>
              </a:cxn>
              <a:cxn ang="0">
                <a:pos x="2" y="8"/>
              </a:cxn>
              <a:cxn ang="0">
                <a:pos x="0" y="10"/>
              </a:cxn>
              <a:cxn ang="0">
                <a:pos x="0" y="13"/>
              </a:cxn>
              <a:cxn ang="0">
                <a:pos x="0" y="15"/>
              </a:cxn>
              <a:cxn ang="0">
                <a:pos x="0" y="17"/>
              </a:cxn>
              <a:cxn ang="0">
                <a:pos x="2" y="17"/>
              </a:cxn>
              <a:cxn ang="0">
                <a:pos x="8" y="13"/>
              </a:cxn>
              <a:cxn ang="0">
                <a:pos x="8" y="15"/>
              </a:cxn>
              <a:cxn ang="0">
                <a:pos x="10" y="15"/>
              </a:cxn>
              <a:cxn ang="0">
                <a:pos x="10" y="13"/>
              </a:cxn>
              <a:cxn ang="0">
                <a:pos x="12" y="13"/>
              </a:cxn>
              <a:cxn ang="0">
                <a:pos x="12" y="10"/>
              </a:cxn>
              <a:cxn ang="0">
                <a:pos x="16" y="8"/>
              </a:cxn>
              <a:cxn ang="0">
                <a:pos x="16" y="6"/>
              </a:cxn>
              <a:cxn ang="0">
                <a:pos x="12" y="4"/>
              </a:cxn>
              <a:cxn ang="0">
                <a:pos x="8" y="10"/>
              </a:cxn>
              <a:cxn ang="0">
                <a:pos x="10" y="0"/>
              </a:cxn>
              <a:cxn ang="0">
                <a:pos x="2" y="0"/>
              </a:cxn>
              <a:cxn ang="0">
                <a:pos x="4" y="6"/>
              </a:cxn>
              <a:cxn ang="0">
                <a:pos x="10" y="0"/>
              </a:cxn>
            </a:cxnLst>
            <a:rect l="0" t="0" r="r" b="b"/>
            <a:pathLst>
              <a:path w="17" h="18">
                <a:moveTo>
                  <a:pt x="10" y="0"/>
                </a:moveTo>
                <a:lnTo>
                  <a:pt x="4" y="6"/>
                </a:lnTo>
                <a:lnTo>
                  <a:pt x="4" y="8"/>
                </a:lnTo>
                <a:lnTo>
                  <a:pt x="4" y="6"/>
                </a:lnTo>
                <a:lnTo>
                  <a:pt x="6" y="6"/>
                </a:lnTo>
                <a:lnTo>
                  <a:pt x="4" y="6"/>
                </a:lnTo>
                <a:lnTo>
                  <a:pt x="2" y="8"/>
                </a:lnTo>
                <a:lnTo>
                  <a:pt x="0" y="10"/>
                </a:lnTo>
                <a:lnTo>
                  <a:pt x="0" y="13"/>
                </a:lnTo>
                <a:lnTo>
                  <a:pt x="0" y="15"/>
                </a:lnTo>
                <a:lnTo>
                  <a:pt x="0" y="17"/>
                </a:lnTo>
                <a:lnTo>
                  <a:pt x="2" y="17"/>
                </a:lnTo>
                <a:lnTo>
                  <a:pt x="8" y="13"/>
                </a:lnTo>
                <a:lnTo>
                  <a:pt x="8" y="15"/>
                </a:lnTo>
                <a:lnTo>
                  <a:pt x="10" y="15"/>
                </a:lnTo>
                <a:lnTo>
                  <a:pt x="10" y="13"/>
                </a:lnTo>
                <a:lnTo>
                  <a:pt x="12" y="13"/>
                </a:lnTo>
                <a:lnTo>
                  <a:pt x="12" y="10"/>
                </a:lnTo>
                <a:lnTo>
                  <a:pt x="16" y="8"/>
                </a:lnTo>
                <a:lnTo>
                  <a:pt x="16" y="6"/>
                </a:lnTo>
                <a:lnTo>
                  <a:pt x="12" y="4"/>
                </a:lnTo>
                <a:lnTo>
                  <a:pt x="8" y="10"/>
                </a:lnTo>
                <a:lnTo>
                  <a:pt x="10" y="0"/>
                </a:lnTo>
                <a:lnTo>
                  <a:pt x="2" y="0"/>
                </a:lnTo>
                <a:lnTo>
                  <a:pt x="4" y="6"/>
                </a:lnTo>
                <a:lnTo>
                  <a:pt x="10" y="0"/>
                </a:lnTo>
              </a:path>
            </a:pathLst>
          </a:custGeom>
          <a:solidFill>
            <a:srgbClr val="000000"/>
          </a:solidFill>
          <a:ln w="9525" cap="rnd">
            <a:noFill/>
            <a:round/>
            <a:headEnd/>
            <a:tailEnd/>
          </a:ln>
          <a:effectLst/>
        </p:spPr>
        <p:txBody>
          <a:bodyPr/>
          <a:lstStyle/>
          <a:p>
            <a:endParaRPr lang="en-US"/>
          </a:p>
        </p:txBody>
      </p:sp>
      <p:sp>
        <p:nvSpPr>
          <p:cNvPr id="39787" name="Freeform 875"/>
          <p:cNvSpPr>
            <a:spLocks/>
          </p:cNvSpPr>
          <p:nvPr/>
        </p:nvSpPr>
        <p:spPr bwMode="auto">
          <a:xfrm>
            <a:off x="3192463" y="2151063"/>
            <a:ext cx="31750" cy="30162"/>
          </a:xfrm>
          <a:custGeom>
            <a:avLst/>
            <a:gdLst/>
            <a:ahLst/>
            <a:cxnLst>
              <a:cxn ang="0">
                <a:pos x="2" y="9"/>
              </a:cxn>
              <a:cxn ang="0">
                <a:pos x="13" y="3"/>
              </a:cxn>
              <a:cxn ang="0">
                <a:pos x="13" y="0"/>
              </a:cxn>
              <a:cxn ang="0">
                <a:pos x="10" y="0"/>
              </a:cxn>
              <a:cxn ang="0">
                <a:pos x="5" y="0"/>
              </a:cxn>
              <a:cxn ang="0">
                <a:pos x="2" y="0"/>
              </a:cxn>
              <a:cxn ang="0">
                <a:pos x="0" y="0"/>
              </a:cxn>
              <a:cxn ang="0">
                <a:pos x="2" y="0"/>
              </a:cxn>
              <a:cxn ang="0">
                <a:pos x="0" y="16"/>
              </a:cxn>
              <a:cxn ang="0">
                <a:pos x="2" y="16"/>
              </a:cxn>
              <a:cxn ang="0">
                <a:pos x="2" y="12"/>
              </a:cxn>
              <a:cxn ang="0">
                <a:pos x="5" y="12"/>
              </a:cxn>
              <a:cxn ang="0">
                <a:pos x="16" y="6"/>
              </a:cxn>
              <a:cxn ang="0">
                <a:pos x="2" y="9"/>
              </a:cxn>
            </a:cxnLst>
            <a:rect l="0" t="0" r="r" b="b"/>
            <a:pathLst>
              <a:path w="17" h="17">
                <a:moveTo>
                  <a:pt x="2" y="9"/>
                </a:moveTo>
                <a:lnTo>
                  <a:pt x="13" y="3"/>
                </a:lnTo>
                <a:lnTo>
                  <a:pt x="13" y="0"/>
                </a:lnTo>
                <a:lnTo>
                  <a:pt x="10" y="0"/>
                </a:lnTo>
                <a:lnTo>
                  <a:pt x="5" y="0"/>
                </a:lnTo>
                <a:lnTo>
                  <a:pt x="2" y="0"/>
                </a:lnTo>
                <a:lnTo>
                  <a:pt x="0" y="0"/>
                </a:lnTo>
                <a:lnTo>
                  <a:pt x="2" y="0"/>
                </a:lnTo>
                <a:lnTo>
                  <a:pt x="0" y="16"/>
                </a:lnTo>
                <a:lnTo>
                  <a:pt x="2" y="16"/>
                </a:lnTo>
                <a:lnTo>
                  <a:pt x="2" y="12"/>
                </a:lnTo>
                <a:lnTo>
                  <a:pt x="5" y="12"/>
                </a:lnTo>
                <a:lnTo>
                  <a:pt x="16" y="6"/>
                </a:lnTo>
                <a:lnTo>
                  <a:pt x="2" y="9"/>
                </a:lnTo>
              </a:path>
            </a:pathLst>
          </a:custGeom>
          <a:solidFill>
            <a:srgbClr val="000000"/>
          </a:solidFill>
          <a:ln w="9525" cap="rnd">
            <a:noFill/>
            <a:round/>
            <a:headEnd/>
            <a:tailEnd/>
          </a:ln>
          <a:effectLst/>
        </p:spPr>
        <p:txBody>
          <a:bodyPr/>
          <a:lstStyle/>
          <a:p>
            <a:endParaRPr lang="en-US"/>
          </a:p>
        </p:txBody>
      </p:sp>
      <p:sp>
        <p:nvSpPr>
          <p:cNvPr id="39788" name="Freeform 876"/>
          <p:cNvSpPr>
            <a:spLocks/>
          </p:cNvSpPr>
          <p:nvPr/>
        </p:nvSpPr>
        <p:spPr bwMode="auto">
          <a:xfrm>
            <a:off x="3195638" y="2135188"/>
            <a:ext cx="31750" cy="30162"/>
          </a:xfrm>
          <a:custGeom>
            <a:avLst/>
            <a:gdLst/>
            <a:ahLst/>
            <a:cxnLst>
              <a:cxn ang="0">
                <a:pos x="7" y="0"/>
              </a:cxn>
              <a:cxn ang="0">
                <a:pos x="2" y="9"/>
              </a:cxn>
              <a:cxn ang="0">
                <a:pos x="2" y="7"/>
              </a:cxn>
              <a:cxn ang="0">
                <a:pos x="2" y="9"/>
              </a:cxn>
              <a:cxn ang="0">
                <a:pos x="0" y="9"/>
              </a:cxn>
              <a:cxn ang="0">
                <a:pos x="0" y="11"/>
              </a:cxn>
              <a:cxn ang="0">
                <a:pos x="0" y="13"/>
              </a:cxn>
              <a:cxn ang="0">
                <a:pos x="0" y="16"/>
              </a:cxn>
              <a:cxn ang="0">
                <a:pos x="13" y="13"/>
              </a:cxn>
              <a:cxn ang="0">
                <a:pos x="16" y="11"/>
              </a:cxn>
              <a:cxn ang="0">
                <a:pos x="16" y="9"/>
              </a:cxn>
              <a:cxn ang="0">
                <a:pos x="16" y="7"/>
              </a:cxn>
              <a:cxn ang="0">
                <a:pos x="16" y="5"/>
              </a:cxn>
              <a:cxn ang="0">
                <a:pos x="16" y="2"/>
              </a:cxn>
              <a:cxn ang="0">
                <a:pos x="13" y="9"/>
              </a:cxn>
              <a:cxn ang="0">
                <a:pos x="7" y="0"/>
              </a:cxn>
              <a:cxn ang="0">
                <a:pos x="0" y="2"/>
              </a:cxn>
              <a:cxn ang="0">
                <a:pos x="2" y="9"/>
              </a:cxn>
              <a:cxn ang="0">
                <a:pos x="7" y="0"/>
              </a:cxn>
            </a:cxnLst>
            <a:rect l="0" t="0" r="r" b="b"/>
            <a:pathLst>
              <a:path w="17" h="17">
                <a:moveTo>
                  <a:pt x="7" y="0"/>
                </a:moveTo>
                <a:lnTo>
                  <a:pt x="2" y="9"/>
                </a:lnTo>
                <a:lnTo>
                  <a:pt x="2" y="7"/>
                </a:lnTo>
                <a:lnTo>
                  <a:pt x="2" y="9"/>
                </a:lnTo>
                <a:lnTo>
                  <a:pt x="0" y="9"/>
                </a:lnTo>
                <a:lnTo>
                  <a:pt x="0" y="11"/>
                </a:lnTo>
                <a:lnTo>
                  <a:pt x="0" y="13"/>
                </a:lnTo>
                <a:lnTo>
                  <a:pt x="0" y="16"/>
                </a:lnTo>
                <a:lnTo>
                  <a:pt x="13" y="13"/>
                </a:lnTo>
                <a:lnTo>
                  <a:pt x="16" y="11"/>
                </a:lnTo>
                <a:lnTo>
                  <a:pt x="16" y="9"/>
                </a:lnTo>
                <a:lnTo>
                  <a:pt x="16" y="7"/>
                </a:lnTo>
                <a:lnTo>
                  <a:pt x="16" y="5"/>
                </a:lnTo>
                <a:lnTo>
                  <a:pt x="16" y="2"/>
                </a:lnTo>
                <a:lnTo>
                  <a:pt x="13" y="9"/>
                </a:lnTo>
                <a:lnTo>
                  <a:pt x="7" y="0"/>
                </a:lnTo>
                <a:lnTo>
                  <a:pt x="0" y="2"/>
                </a:lnTo>
                <a:lnTo>
                  <a:pt x="2" y="9"/>
                </a:lnTo>
                <a:lnTo>
                  <a:pt x="7" y="0"/>
                </a:lnTo>
              </a:path>
            </a:pathLst>
          </a:custGeom>
          <a:solidFill>
            <a:srgbClr val="000000"/>
          </a:solidFill>
          <a:ln w="9525" cap="rnd">
            <a:noFill/>
            <a:round/>
            <a:headEnd/>
            <a:tailEnd/>
          </a:ln>
          <a:effectLst/>
        </p:spPr>
        <p:txBody>
          <a:bodyPr/>
          <a:lstStyle/>
          <a:p>
            <a:endParaRPr lang="en-US"/>
          </a:p>
        </p:txBody>
      </p:sp>
      <p:sp>
        <p:nvSpPr>
          <p:cNvPr id="39789" name="Freeform 877"/>
          <p:cNvSpPr>
            <a:spLocks/>
          </p:cNvSpPr>
          <p:nvPr/>
        </p:nvSpPr>
        <p:spPr bwMode="auto">
          <a:xfrm>
            <a:off x="3205163" y="2135188"/>
            <a:ext cx="31750" cy="30162"/>
          </a:xfrm>
          <a:custGeom>
            <a:avLst/>
            <a:gdLst/>
            <a:ahLst/>
            <a:cxnLst>
              <a:cxn ang="0">
                <a:pos x="11" y="0"/>
              </a:cxn>
              <a:cxn ang="0">
                <a:pos x="11" y="2"/>
              </a:cxn>
              <a:cxn ang="0">
                <a:pos x="11" y="0"/>
              </a:cxn>
              <a:cxn ang="0">
                <a:pos x="9" y="0"/>
              </a:cxn>
              <a:cxn ang="0">
                <a:pos x="6" y="0"/>
              </a:cxn>
              <a:cxn ang="0">
                <a:pos x="4" y="0"/>
              </a:cxn>
              <a:cxn ang="0">
                <a:pos x="2" y="0"/>
              </a:cxn>
              <a:cxn ang="0">
                <a:pos x="0" y="0"/>
              </a:cxn>
              <a:cxn ang="0">
                <a:pos x="4" y="13"/>
              </a:cxn>
              <a:cxn ang="0">
                <a:pos x="6" y="13"/>
              </a:cxn>
              <a:cxn ang="0">
                <a:pos x="6" y="16"/>
              </a:cxn>
              <a:cxn ang="0">
                <a:pos x="9" y="16"/>
              </a:cxn>
              <a:cxn ang="0">
                <a:pos x="11" y="16"/>
              </a:cxn>
              <a:cxn ang="0">
                <a:pos x="13" y="16"/>
              </a:cxn>
              <a:cxn ang="0">
                <a:pos x="13" y="13"/>
              </a:cxn>
              <a:cxn ang="0">
                <a:pos x="16" y="13"/>
              </a:cxn>
              <a:cxn ang="0">
                <a:pos x="11" y="0"/>
              </a:cxn>
            </a:cxnLst>
            <a:rect l="0" t="0" r="r" b="b"/>
            <a:pathLst>
              <a:path w="17" h="17">
                <a:moveTo>
                  <a:pt x="11" y="0"/>
                </a:moveTo>
                <a:lnTo>
                  <a:pt x="11" y="2"/>
                </a:lnTo>
                <a:lnTo>
                  <a:pt x="11" y="0"/>
                </a:lnTo>
                <a:lnTo>
                  <a:pt x="9" y="0"/>
                </a:lnTo>
                <a:lnTo>
                  <a:pt x="6" y="0"/>
                </a:lnTo>
                <a:lnTo>
                  <a:pt x="4" y="0"/>
                </a:lnTo>
                <a:lnTo>
                  <a:pt x="2" y="0"/>
                </a:lnTo>
                <a:lnTo>
                  <a:pt x="0" y="0"/>
                </a:lnTo>
                <a:lnTo>
                  <a:pt x="4" y="13"/>
                </a:lnTo>
                <a:lnTo>
                  <a:pt x="6" y="13"/>
                </a:lnTo>
                <a:lnTo>
                  <a:pt x="6" y="16"/>
                </a:lnTo>
                <a:lnTo>
                  <a:pt x="9" y="16"/>
                </a:lnTo>
                <a:lnTo>
                  <a:pt x="11" y="16"/>
                </a:lnTo>
                <a:lnTo>
                  <a:pt x="13" y="16"/>
                </a:lnTo>
                <a:lnTo>
                  <a:pt x="13" y="13"/>
                </a:lnTo>
                <a:lnTo>
                  <a:pt x="16" y="13"/>
                </a:lnTo>
                <a:lnTo>
                  <a:pt x="11" y="0"/>
                </a:lnTo>
              </a:path>
            </a:pathLst>
          </a:custGeom>
          <a:solidFill>
            <a:srgbClr val="000000"/>
          </a:solidFill>
          <a:ln w="9525" cap="rnd">
            <a:noFill/>
            <a:round/>
            <a:headEnd/>
            <a:tailEnd/>
          </a:ln>
          <a:effectLst/>
        </p:spPr>
        <p:txBody>
          <a:bodyPr/>
          <a:lstStyle/>
          <a:p>
            <a:endParaRPr lang="en-US"/>
          </a:p>
        </p:txBody>
      </p:sp>
      <p:sp>
        <p:nvSpPr>
          <p:cNvPr id="39790" name="Freeform 878"/>
          <p:cNvSpPr>
            <a:spLocks/>
          </p:cNvSpPr>
          <p:nvPr/>
        </p:nvSpPr>
        <p:spPr bwMode="auto">
          <a:xfrm>
            <a:off x="3224213" y="2116138"/>
            <a:ext cx="39687" cy="36512"/>
          </a:xfrm>
          <a:custGeom>
            <a:avLst/>
            <a:gdLst/>
            <a:ahLst/>
            <a:cxnLst>
              <a:cxn ang="0">
                <a:pos x="15" y="0"/>
              </a:cxn>
              <a:cxn ang="0">
                <a:pos x="13" y="2"/>
              </a:cxn>
              <a:cxn ang="0">
                <a:pos x="11" y="4"/>
              </a:cxn>
              <a:cxn ang="0">
                <a:pos x="9" y="4"/>
              </a:cxn>
              <a:cxn ang="0">
                <a:pos x="9" y="6"/>
              </a:cxn>
              <a:cxn ang="0">
                <a:pos x="7" y="6"/>
              </a:cxn>
              <a:cxn ang="0">
                <a:pos x="7" y="8"/>
              </a:cxn>
              <a:cxn ang="0">
                <a:pos x="4" y="8"/>
              </a:cxn>
              <a:cxn ang="0">
                <a:pos x="2" y="8"/>
              </a:cxn>
              <a:cxn ang="0">
                <a:pos x="2" y="10"/>
              </a:cxn>
              <a:cxn ang="0">
                <a:pos x="0" y="10"/>
              </a:cxn>
              <a:cxn ang="0">
                <a:pos x="4" y="19"/>
              </a:cxn>
              <a:cxn ang="0">
                <a:pos x="7" y="19"/>
              </a:cxn>
              <a:cxn ang="0">
                <a:pos x="7" y="17"/>
              </a:cxn>
              <a:cxn ang="0">
                <a:pos x="9" y="17"/>
              </a:cxn>
              <a:cxn ang="0">
                <a:pos x="11" y="15"/>
              </a:cxn>
              <a:cxn ang="0">
                <a:pos x="13" y="15"/>
              </a:cxn>
              <a:cxn ang="0">
                <a:pos x="13" y="12"/>
              </a:cxn>
              <a:cxn ang="0">
                <a:pos x="15" y="12"/>
              </a:cxn>
              <a:cxn ang="0">
                <a:pos x="15" y="10"/>
              </a:cxn>
              <a:cxn ang="0">
                <a:pos x="17" y="10"/>
              </a:cxn>
              <a:cxn ang="0">
                <a:pos x="19" y="8"/>
              </a:cxn>
              <a:cxn ang="0">
                <a:pos x="21" y="8"/>
              </a:cxn>
              <a:cxn ang="0">
                <a:pos x="21" y="6"/>
              </a:cxn>
              <a:cxn ang="0">
                <a:pos x="15" y="0"/>
              </a:cxn>
            </a:cxnLst>
            <a:rect l="0" t="0" r="r" b="b"/>
            <a:pathLst>
              <a:path w="22" h="20">
                <a:moveTo>
                  <a:pt x="15" y="0"/>
                </a:moveTo>
                <a:lnTo>
                  <a:pt x="13" y="2"/>
                </a:lnTo>
                <a:lnTo>
                  <a:pt x="11" y="4"/>
                </a:lnTo>
                <a:lnTo>
                  <a:pt x="9" y="4"/>
                </a:lnTo>
                <a:lnTo>
                  <a:pt x="9" y="6"/>
                </a:lnTo>
                <a:lnTo>
                  <a:pt x="7" y="6"/>
                </a:lnTo>
                <a:lnTo>
                  <a:pt x="7" y="8"/>
                </a:lnTo>
                <a:lnTo>
                  <a:pt x="4" y="8"/>
                </a:lnTo>
                <a:lnTo>
                  <a:pt x="2" y="8"/>
                </a:lnTo>
                <a:lnTo>
                  <a:pt x="2" y="10"/>
                </a:lnTo>
                <a:lnTo>
                  <a:pt x="0" y="10"/>
                </a:lnTo>
                <a:lnTo>
                  <a:pt x="4" y="19"/>
                </a:lnTo>
                <a:lnTo>
                  <a:pt x="7" y="19"/>
                </a:lnTo>
                <a:lnTo>
                  <a:pt x="7" y="17"/>
                </a:lnTo>
                <a:lnTo>
                  <a:pt x="9" y="17"/>
                </a:lnTo>
                <a:lnTo>
                  <a:pt x="11" y="15"/>
                </a:lnTo>
                <a:lnTo>
                  <a:pt x="13" y="15"/>
                </a:lnTo>
                <a:lnTo>
                  <a:pt x="13" y="12"/>
                </a:lnTo>
                <a:lnTo>
                  <a:pt x="15" y="12"/>
                </a:lnTo>
                <a:lnTo>
                  <a:pt x="15" y="10"/>
                </a:lnTo>
                <a:lnTo>
                  <a:pt x="17" y="10"/>
                </a:lnTo>
                <a:lnTo>
                  <a:pt x="19" y="8"/>
                </a:lnTo>
                <a:lnTo>
                  <a:pt x="21" y="8"/>
                </a:lnTo>
                <a:lnTo>
                  <a:pt x="21" y="6"/>
                </a:lnTo>
                <a:lnTo>
                  <a:pt x="15" y="0"/>
                </a:lnTo>
              </a:path>
            </a:pathLst>
          </a:custGeom>
          <a:solidFill>
            <a:srgbClr val="000000"/>
          </a:solidFill>
          <a:ln w="9525" cap="rnd">
            <a:noFill/>
            <a:round/>
            <a:headEnd/>
            <a:tailEnd/>
          </a:ln>
          <a:effectLst/>
        </p:spPr>
        <p:txBody>
          <a:bodyPr/>
          <a:lstStyle/>
          <a:p>
            <a:endParaRPr lang="en-US"/>
          </a:p>
        </p:txBody>
      </p:sp>
      <p:sp>
        <p:nvSpPr>
          <p:cNvPr id="39791" name="Freeform 879"/>
          <p:cNvSpPr>
            <a:spLocks/>
          </p:cNvSpPr>
          <p:nvPr/>
        </p:nvSpPr>
        <p:spPr bwMode="auto">
          <a:xfrm>
            <a:off x="3248025" y="2108200"/>
            <a:ext cx="31750" cy="30163"/>
          </a:xfrm>
          <a:custGeom>
            <a:avLst/>
            <a:gdLst/>
            <a:ahLst/>
            <a:cxnLst>
              <a:cxn ang="0">
                <a:pos x="4" y="10"/>
              </a:cxn>
              <a:cxn ang="0">
                <a:pos x="4" y="0"/>
              </a:cxn>
              <a:cxn ang="0">
                <a:pos x="2" y="0"/>
              </a:cxn>
              <a:cxn ang="0">
                <a:pos x="2" y="4"/>
              </a:cxn>
              <a:cxn ang="0">
                <a:pos x="2" y="7"/>
              </a:cxn>
              <a:cxn ang="0">
                <a:pos x="0" y="7"/>
              </a:cxn>
              <a:cxn ang="0">
                <a:pos x="0" y="10"/>
              </a:cxn>
              <a:cxn ang="0">
                <a:pos x="2" y="10"/>
              </a:cxn>
              <a:cxn ang="0">
                <a:pos x="2" y="7"/>
              </a:cxn>
              <a:cxn ang="0">
                <a:pos x="8" y="16"/>
              </a:cxn>
              <a:cxn ang="0">
                <a:pos x="8" y="13"/>
              </a:cxn>
              <a:cxn ang="0">
                <a:pos x="11" y="13"/>
              </a:cxn>
              <a:cxn ang="0">
                <a:pos x="11" y="10"/>
              </a:cxn>
              <a:cxn ang="0">
                <a:pos x="8" y="10"/>
              </a:cxn>
              <a:cxn ang="0">
                <a:pos x="11" y="0"/>
              </a:cxn>
              <a:cxn ang="0">
                <a:pos x="8" y="10"/>
              </a:cxn>
              <a:cxn ang="0">
                <a:pos x="16" y="7"/>
              </a:cxn>
              <a:cxn ang="0">
                <a:pos x="11" y="0"/>
              </a:cxn>
              <a:cxn ang="0">
                <a:pos x="4" y="10"/>
              </a:cxn>
            </a:cxnLst>
            <a:rect l="0" t="0" r="r" b="b"/>
            <a:pathLst>
              <a:path w="17" h="17">
                <a:moveTo>
                  <a:pt x="4" y="10"/>
                </a:moveTo>
                <a:lnTo>
                  <a:pt x="4" y="0"/>
                </a:lnTo>
                <a:lnTo>
                  <a:pt x="2" y="0"/>
                </a:lnTo>
                <a:lnTo>
                  <a:pt x="2" y="4"/>
                </a:lnTo>
                <a:lnTo>
                  <a:pt x="2" y="7"/>
                </a:lnTo>
                <a:lnTo>
                  <a:pt x="0" y="7"/>
                </a:lnTo>
                <a:lnTo>
                  <a:pt x="0" y="10"/>
                </a:lnTo>
                <a:lnTo>
                  <a:pt x="2" y="10"/>
                </a:lnTo>
                <a:lnTo>
                  <a:pt x="2" y="7"/>
                </a:lnTo>
                <a:lnTo>
                  <a:pt x="8" y="16"/>
                </a:lnTo>
                <a:lnTo>
                  <a:pt x="8" y="13"/>
                </a:lnTo>
                <a:lnTo>
                  <a:pt x="11" y="13"/>
                </a:lnTo>
                <a:lnTo>
                  <a:pt x="11" y="10"/>
                </a:lnTo>
                <a:lnTo>
                  <a:pt x="8" y="10"/>
                </a:lnTo>
                <a:lnTo>
                  <a:pt x="11" y="0"/>
                </a:lnTo>
                <a:lnTo>
                  <a:pt x="8" y="10"/>
                </a:lnTo>
                <a:lnTo>
                  <a:pt x="16" y="7"/>
                </a:lnTo>
                <a:lnTo>
                  <a:pt x="11" y="0"/>
                </a:lnTo>
                <a:lnTo>
                  <a:pt x="4" y="10"/>
                </a:lnTo>
              </a:path>
            </a:pathLst>
          </a:custGeom>
          <a:solidFill>
            <a:srgbClr val="000000"/>
          </a:solidFill>
          <a:ln w="9525" cap="rnd">
            <a:noFill/>
            <a:round/>
            <a:headEnd/>
            <a:tailEnd/>
          </a:ln>
          <a:effectLst/>
        </p:spPr>
        <p:txBody>
          <a:bodyPr/>
          <a:lstStyle/>
          <a:p>
            <a:endParaRPr lang="en-US"/>
          </a:p>
        </p:txBody>
      </p:sp>
      <p:sp>
        <p:nvSpPr>
          <p:cNvPr id="39792" name="Freeform 880"/>
          <p:cNvSpPr>
            <a:spLocks/>
          </p:cNvSpPr>
          <p:nvPr/>
        </p:nvSpPr>
        <p:spPr bwMode="auto">
          <a:xfrm>
            <a:off x="3230563" y="2092325"/>
            <a:ext cx="39687" cy="31750"/>
          </a:xfrm>
          <a:custGeom>
            <a:avLst/>
            <a:gdLst/>
            <a:ahLst/>
            <a:cxnLst>
              <a:cxn ang="0">
                <a:pos x="0" y="4"/>
              </a:cxn>
              <a:cxn ang="0">
                <a:pos x="7" y="11"/>
              </a:cxn>
              <a:cxn ang="0">
                <a:pos x="7" y="8"/>
              </a:cxn>
              <a:cxn ang="0">
                <a:pos x="7" y="11"/>
              </a:cxn>
              <a:cxn ang="0">
                <a:pos x="9" y="11"/>
              </a:cxn>
              <a:cxn ang="0">
                <a:pos x="11" y="11"/>
              </a:cxn>
              <a:cxn ang="0">
                <a:pos x="11" y="13"/>
              </a:cxn>
              <a:cxn ang="0">
                <a:pos x="13" y="16"/>
              </a:cxn>
              <a:cxn ang="0">
                <a:pos x="20" y="8"/>
              </a:cxn>
              <a:cxn ang="0">
                <a:pos x="17" y="8"/>
              </a:cxn>
              <a:cxn ang="0">
                <a:pos x="17" y="6"/>
              </a:cxn>
              <a:cxn ang="0">
                <a:pos x="17" y="4"/>
              </a:cxn>
              <a:cxn ang="0">
                <a:pos x="15" y="4"/>
              </a:cxn>
              <a:cxn ang="0">
                <a:pos x="13" y="2"/>
              </a:cxn>
              <a:cxn ang="0">
                <a:pos x="11" y="2"/>
              </a:cxn>
              <a:cxn ang="0">
                <a:pos x="9" y="0"/>
              </a:cxn>
              <a:cxn ang="0">
                <a:pos x="7" y="0"/>
              </a:cxn>
              <a:cxn ang="0">
                <a:pos x="5" y="0"/>
              </a:cxn>
              <a:cxn ang="0">
                <a:pos x="3" y="0"/>
              </a:cxn>
              <a:cxn ang="0">
                <a:pos x="9" y="4"/>
              </a:cxn>
              <a:cxn ang="0">
                <a:pos x="0" y="4"/>
              </a:cxn>
              <a:cxn ang="0">
                <a:pos x="0" y="11"/>
              </a:cxn>
              <a:cxn ang="0">
                <a:pos x="7" y="11"/>
              </a:cxn>
              <a:cxn ang="0">
                <a:pos x="0" y="4"/>
              </a:cxn>
            </a:cxnLst>
            <a:rect l="0" t="0" r="r" b="b"/>
            <a:pathLst>
              <a:path w="21" h="17">
                <a:moveTo>
                  <a:pt x="0" y="4"/>
                </a:moveTo>
                <a:lnTo>
                  <a:pt x="7" y="11"/>
                </a:lnTo>
                <a:lnTo>
                  <a:pt x="7" y="8"/>
                </a:lnTo>
                <a:lnTo>
                  <a:pt x="7" y="11"/>
                </a:lnTo>
                <a:lnTo>
                  <a:pt x="9" y="11"/>
                </a:lnTo>
                <a:lnTo>
                  <a:pt x="11" y="11"/>
                </a:lnTo>
                <a:lnTo>
                  <a:pt x="11" y="13"/>
                </a:lnTo>
                <a:lnTo>
                  <a:pt x="13" y="16"/>
                </a:lnTo>
                <a:lnTo>
                  <a:pt x="20" y="8"/>
                </a:lnTo>
                <a:lnTo>
                  <a:pt x="17" y="8"/>
                </a:lnTo>
                <a:lnTo>
                  <a:pt x="17" y="6"/>
                </a:lnTo>
                <a:lnTo>
                  <a:pt x="17" y="4"/>
                </a:lnTo>
                <a:lnTo>
                  <a:pt x="15" y="4"/>
                </a:lnTo>
                <a:lnTo>
                  <a:pt x="13" y="2"/>
                </a:lnTo>
                <a:lnTo>
                  <a:pt x="11" y="2"/>
                </a:lnTo>
                <a:lnTo>
                  <a:pt x="9" y="0"/>
                </a:lnTo>
                <a:lnTo>
                  <a:pt x="7" y="0"/>
                </a:lnTo>
                <a:lnTo>
                  <a:pt x="5" y="0"/>
                </a:lnTo>
                <a:lnTo>
                  <a:pt x="3" y="0"/>
                </a:lnTo>
                <a:lnTo>
                  <a:pt x="9" y="4"/>
                </a:lnTo>
                <a:lnTo>
                  <a:pt x="0" y="4"/>
                </a:lnTo>
                <a:lnTo>
                  <a:pt x="0" y="11"/>
                </a:lnTo>
                <a:lnTo>
                  <a:pt x="7" y="11"/>
                </a:lnTo>
                <a:lnTo>
                  <a:pt x="0" y="4"/>
                </a:lnTo>
              </a:path>
            </a:pathLst>
          </a:custGeom>
          <a:solidFill>
            <a:srgbClr val="000000"/>
          </a:solidFill>
          <a:ln w="9525" cap="rnd">
            <a:noFill/>
            <a:round/>
            <a:headEnd/>
            <a:tailEnd/>
          </a:ln>
          <a:effectLst/>
        </p:spPr>
        <p:txBody>
          <a:bodyPr/>
          <a:lstStyle/>
          <a:p>
            <a:endParaRPr lang="en-US"/>
          </a:p>
        </p:txBody>
      </p:sp>
      <p:sp>
        <p:nvSpPr>
          <p:cNvPr id="39793" name="Freeform 881"/>
          <p:cNvSpPr>
            <a:spLocks/>
          </p:cNvSpPr>
          <p:nvPr/>
        </p:nvSpPr>
        <p:spPr bwMode="auto">
          <a:xfrm>
            <a:off x="3230563" y="2089150"/>
            <a:ext cx="31750" cy="31750"/>
          </a:xfrm>
          <a:custGeom>
            <a:avLst/>
            <a:gdLst/>
            <a:ahLst/>
            <a:cxnLst>
              <a:cxn ang="0">
                <a:pos x="0" y="16"/>
              </a:cxn>
              <a:cxn ang="0">
                <a:pos x="0" y="10"/>
              </a:cxn>
              <a:cxn ang="0">
                <a:pos x="0" y="16"/>
              </a:cxn>
              <a:cxn ang="0">
                <a:pos x="16" y="16"/>
              </a:cxn>
              <a:cxn ang="0">
                <a:pos x="16" y="10"/>
              </a:cxn>
              <a:cxn ang="0">
                <a:pos x="16" y="5"/>
              </a:cxn>
              <a:cxn ang="0">
                <a:pos x="16" y="0"/>
              </a:cxn>
              <a:cxn ang="0">
                <a:pos x="12" y="0"/>
              </a:cxn>
              <a:cxn ang="0">
                <a:pos x="0" y="16"/>
              </a:cxn>
            </a:cxnLst>
            <a:rect l="0" t="0" r="r" b="b"/>
            <a:pathLst>
              <a:path w="17" h="17">
                <a:moveTo>
                  <a:pt x="0" y="16"/>
                </a:moveTo>
                <a:lnTo>
                  <a:pt x="0" y="10"/>
                </a:lnTo>
                <a:lnTo>
                  <a:pt x="0" y="16"/>
                </a:lnTo>
                <a:lnTo>
                  <a:pt x="16" y="16"/>
                </a:lnTo>
                <a:lnTo>
                  <a:pt x="16" y="10"/>
                </a:lnTo>
                <a:lnTo>
                  <a:pt x="16" y="5"/>
                </a:lnTo>
                <a:lnTo>
                  <a:pt x="16" y="0"/>
                </a:lnTo>
                <a:lnTo>
                  <a:pt x="12" y="0"/>
                </a:lnTo>
                <a:lnTo>
                  <a:pt x="0" y="16"/>
                </a:lnTo>
              </a:path>
            </a:pathLst>
          </a:custGeom>
          <a:solidFill>
            <a:srgbClr val="000000"/>
          </a:solidFill>
          <a:ln w="9525" cap="rnd">
            <a:noFill/>
            <a:round/>
            <a:headEnd/>
            <a:tailEnd/>
          </a:ln>
          <a:effectLst/>
        </p:spPr>
        <p:txBody>
          <a:bodyPr/>
          <a:lstStyle/>
          <a:p>
            <a:endParaRPr lang="en-US"/>
          </a:p>
        </p:txBody>
      </p:sp>
      <p:sp>
        <p:nvSpPr>
          <p:cNvPr id="39794" name="Freeform 882"/>
          <p:cNvSpPr>
            <a:spLocks/>
          </p:cNvSpPr>
          <p:nvPr/>
        </p:nvSpPr>
        <p:spPr bwMode="auto">
          <a:xfrm>
            <a:off x="3224213" y="2085975"/>
            <a:ext cx="30162" cy="30163"/>
          </a:xfrm>
          <a:custGeom>
            <a:avLst/>
            <a:gdLst/>
            <a:ahLst/>
            <a:cxnLst>
              <a:cxn ang="0">
                <a:pos x="0" y="12"/>
              </a:cxn>
              <a:cxn ang="0">
                <a:pos x="0" y="16"/>
              </a:cxn>
              <a:cxn ang="0">
                <a:pos x="2" y="16"/>
              </a:cxn>
              <a:cxn ang="0">
                <a:pos x="5" y="16"/>
              </a:cxn>
              <a:cxn ang="0">
                <a:pos x="10" y="16"/>
              </a:cxn>
              <a:cxn ang="0">
                <a:pos x="5" y="16"/>
              </a:cxn>
              <a:cxn ang="0">
                <a:pos x="16" y="4"/>
              </a:cxn>
              <a:cxn ang="0">
                <a:pos x="16" y="0"/>
              </a:cxn>
              <a:cxn ang="0">
                <a:pos x="13" y="0"/>
              </a:cxn>
              <a:cxn ang="0">
                <a:pos x="10" y="0"/>
              </a:cxn>
              <a:cxn ang="0">
                <a:pos x="5" y="0"/>
              </a:cxn>
              <a:cxn ang="0">
                <a:pos x="10" y="0"/>
              </a:cxn>
              <a:cxn ang="0">
                <a:pos x="10" y="4"/>
              </a:cxn>
              <a:cxn ang="0">
                <a:pos x="13" y="4"/>
              </a:cxn>
              <a:cxn ang="0">
                <a:pos x="10" y="4"/>
              </a:cxn>
              <a:cxn ang="0">
                <a:pos x="0" y="12"/>
              </a:cxn>
            </a:cxnLst>
            <a:rect l="0" t="0" r="r" b="b"/>
            <a:pathLst>
              <a:path w="17" h="17">
                <a:moveTo>
                  <a:pt x="0" y="12"/>
                </a:moveTo>
                <a:lnTo>
                  <a:pt x="0" y="16"/>
                </a:lnTo>
                <a:lnTo>
                  <a:pt x="2" y="16"/>
                </a:lnTo>
                <a:lnTo>
                  <a:pt x="5" y="16"/>
                </a:lnTo>
                <a:lnTo>
                  <a:pt x="10" y="16"/>
                </a:lnTo>
                <a:lnTo>
                  <a:pt x="5" y="16"/>
                </a:lnTo>
                <a:lnTo>
                  <a:pt x="16" y="4"/>
                </a:lnTo>
                <a:lnTo>
                  <a:pt x="16" y="0"/>
                </a:lnTo>
                <a:lnTo>
                  <a:pt x="13" y="0"/>
                </a:lnTo>
                <a:lnTo>
                  <a:pt x="10" y="0"/>
                </a:lnTo>
                <a:lnTo>
                  <a:pt x="5" y="0"/>
                </a:lnTo>
                <a:lnTo>
                  <a:pt x="10" y="0"/>
                </a:lnTo>
                <a:lnTo>
                  <a:pt x="10" y="4"/>
                </a:lnTo>
                <a:lnTo>
                  <a:pt x="13" y="4"/>
                </a:lnTo>
                <a:lnTo>
                  <a:pt x="10" y="4"/>
                </a:lnTo>
                <a:lnTo>
                  <a:pt x="0" y="12"/>
                </a:lnTo>
              </a:path>
            </a:pathLst>
          </a:custGeom>
          <a:solidFill>
            <a:srgbClr val="000000"/>
          </a:solidFill>
          <a:ln w="9525" cap="rnd">
            <a:noFill/>
            <a:round/>
            <a:headEnd/>
            <a:tailEnd/>
          </a:ln>
          <a:effectLst/>
        </p:spPr>
        <p:txBody>
          <a:bodyPr/>
          <a:lstStyle/>
          <a:p>
            <a:endParaRPr lang="en-US"/>
          </a:p>
        </p:txBody>
      </p:sp>
      <p:sp>
        <p:nvSpPr>
          <p:cNvPr id="39795" name="Freeform 883"/>
          <p:cNvSpPr>
            <a:spLocks/>
          </p:cNvSpPr>
          <p:nvPr/>
        </p:nvSpPr>
        <p:spPr bwMode="auto">
          <a:xfrm>
            <a:off x="3181350" y="2035175"/>
            <a:ext cx="57150" cy="63500"/>
          </a:xfrm>
          <a:custGeom>
            <a:avLst/>
            <a:gdLst/>
            <a:ahLst/>
            <a:cxnLst>
              <a:cxn ang="0">
                <a:pos x="10" y="4"/>
              </a:cxn>
              <a:cxn ang="0">
                <a:pos x="6" y="11"/>
              </a:cxn>
              <a:cxn ang="0">
                <a:pos x="8" y="11"/>
              </a:cxn>
              <a:cxn ang="0">
                <a:pos x="10" y="11"/>
              </a:cxn>
              <a:cxn ang="0">
                <a:pos x="13" y="11"/>
              </a:cxn>
              <a:cxn ang="0">
                <a:pos x="13" y="13"/>
              </a:cxn>
              <a:cxn ang="0">
                <a:pos x="15" y="13"/>
              </a:cxn>
              <a:cxn ang="0">
                <a:pos x="15" y="15"/>
              </a:cxn>
              <a:cxn ang="0">
                <a:pos x="17" y="17"/>
              </a:cxn>
              <a:cxn ang="0">
                <a:pos x="17" y="19"/>
              </a:cxn>
              <a:cxn ang="0">
                <a:pos x="17" y="21"/>
              </a:cxn>
              <a:cxn ang="0">
                <a:pos x="19" y="23"/>
              </a:cxn>
              <a:cxn ang="0">
                <a:pos x="19" y="26"/>
              </a:cxn>
              <a:cxn ang="0">
                <a:pos x="19" y="28"/>
              </a:cxn>
              <a:cxn ang="0">
                <a:pos x="21" y="28"/>
              </a:cxn>
              <a:cxn ang="0">
                <a:pos x="21" y="30"/>
              </a:cxn>
              <a:cxn ang="0">
                <a:pos x="21" y="32"/>
              </a:cxn>
              <a:cxn ang="0">
                <a:pos x="23" y="32"/>
              </a:cxn>
              <a:cxn ang="0">
                <a:pos x="23" y="34"/>
              </a:cxn>
              <a:cxn ang="0">
                <a:pos x="30" y="30"/>
              </a:cxn>
              <a:cxn ang="0">
                <a:pos x="30" y="28"/>
              </a:cxn>
              <a:cxn ang="0">
                <a:pos x="30" y="26"/>
              </a:cxn>
              <a:cxn ang="0">
                <a:pos x="27" y="26"/>
              </a:cxn>
              <a:cxn ang="0">
                <a:pos x="27" y="23"/>
              </a:cxn>
              <a:cxn ang="0">
                <a:pos x="27" y="21"/>
              </a:cxn>
              <a:cxn ang="0">
                <a:pos x="27" y="19"/>
              </a:cxn>
              <a:cxn ang="0">
                <a:pos x="25" y="19"/>
              </a:cxn>
              <a:cxn ang="0">
                <a:pos x="25" y="17"/>
              </a:cxn>
              <a:cxn ang="0">
                <a:pos x="25" y="15"/>
              </a:cxn>
              <a:cxn ang="0">
                <a:pos x="25" y="13"/>
              </a:cxn>
              <a:cxn ang="0">
                <a:pos x="23" y="13"/>
              </a:cxn>
              <a:cxn ang="0">
                <a:pos x="23" y="11"/>
              </a:cxn>
              <a:cxn ang="0">
                <a:pos x="21" y="8"/>
              </a:cxn>
              <a:cxn ang="0">
                <a:pos x="21" y="6"/>
              </a:cxn>
              <a:cxn ang="0">
                <a:pos x="19" y="6"/>
              </a:cxn>
              <a:cxn ang="0">
                <a:pos x="19" y="4"/>
              </a:cxn>
              <a:cxn ang="0">
                <a:pos x="17" y="4"/>
              </a:cxn>
              <a:cxn ang="0">
                <a:pos x="15" y="2"/>
              </a:cxn>
              <a:cxn ang="0">
                <a:pos x="13" y="2"/>
              </a:cxn>
              <a:cxn ang="0">
                <a:pos x="10" y="2"/>
              </a:cxn>
              <a:cxn ang="0">
                <a:pos x="8" y="0"/>
              </a:cxn>
              <a:cxn ang="0">
                <a:pos x="6" y="0"/>
              </a:cxn>
              <a:cxn ang="0">
                <a:pos x="2" y="6"/>
              </a:cxn>
              <a:cxn ang="0">
                <a:pos x="6" y="0"/>
              </a:cxn>
              <a:cxn ang="0">
                <a:pos x="0" y="0"/>
              </a:cxn>
              <a:cxn ang="0">
                <a:pos x="2" y="6"/>
              </a:cxn>
              <a:cxn ang="0">
                <a:pos x="10" y="4"/>
              </a:cxn>
            </a:cxnLst>
            <a:rect l="0" t="0" r="r" b="b"/>
            <a:pathLst>
              <a:path w="31" h="35">
                <a:moveTo>
                  <a:pt x="10" y="4"/>
                </a:moveTo>
                <a:lnTo>
                  <a:pt x="6" y="11"/>
                </a:lnTo>
                <a:lnTo>
                  <a:pt x="8" y="11"/>
                </a:lnTo>
                <a:lnTo>
                  <a:pt x="10" y="11"/>
                </a:lnTo>
                <a:lnTo>
                  <a:pt x="13" y="11"/>
                </a:lnTo>
                <a:lnTo>
                  <a:pt x="13" y="13"/>
                </a:lnTo>
                <a:lnTo>
                  <a:pt x="15" y="13"/>
                </a:lnTo>
                <a:lnTo>
                  <a:pt x="15" y="15"/>
                </a:lnTo>
                <a:lnTo>
                  <a:pt x="17" y="17"/>
                </a:lnTo>
                <a:lnTo>
                  <a:pt x="17" y="19"/>
                </a:lnTo>
                <a:lnTo>
                  <a:pt x="17" y="21"/>
                </a:lnTo>
                <a:lnTo>
                  <a:pt x="19" y="23"/>
                </a:lnTo>
                <a:lnTo>
                  <a:pt x="19" y="26"/>
                </a:lnTo>
                <a:lnTo>
                  <a:pt x="19" y="28"/>
                </a:lnTo>
                <a:lnTo>
                  <a:pt x="21" y="28"/>
                </a:lnTo>
                <a:lnTo>
                  <a:pt x="21" y="30"/>
                </a:lnTo>
                <a:lnTo>
                  <a:pt x="21" y="32"/>
                </a:lnTo>
                <a:lnTo>
                  <a:pt x="23" y="32"/>
                </a:lnTo>
                <a:lnTo>
                  <a:pt x="23" y="34"/>
                </a:lnTo>
                <a:lnTo>
                  <a:pt x="30" y="30"/>
                </a:lnTo>
                <a:lnTo>
                  <a:pt x="30" y="28"/>
                </a:lnTo>
                <a:lnTo>
                  <a:pt x="30" y="26"/>
                </a:lnTo>
                <a:lnTo>
                  <a:pt x="27" y="26"/>
                </a:lnTo>
                <a:lnTo>
                  <a:pt x="27" y="23"/>
                </a:lnTo>
                <a:lnTo>
                  <a:pt x="27" y="21"/>
                </a:lnTo>
                <a:lnTo>
                  <a:pt x="27" y="19"/>
                </a:lnTo>
                <a:lnTo>
                  <a:pt x="25" y="19"/>
                </a:lnTo>
                <a:lnTo>
                  <a:pt x="25" y="17"/>
                </a:lnTo>
                <a:lnTo>
                  <a:pt x="25" y="15"/>
                </a:lnTo>
                <a:lnTo>
                  <a:pt x="25" y="13"/>
                </a:lnTo>
                <a:lnTo>
                  <a:pt x="23" y="13"/>
                </a:lnTo>
                <a:lnTo>
                  <a:pt x="23" y="11"/>
                </a:lnTo>
                <a:lnTo>
                  <a:pt x="21" y="8"/>
                </a:lnTo>
                <a:lnTo>
                  <a:pt x="21" y="6"/>
                </a:lnTo>
                <a:lnTo>
                  <a:pt x="19" y="6"/>
                </a:lnTo>
                <a:lnTo>
                  <a:pt x="19" y="4"/>
                </a:lnTo>
                <a:lnTo>
                  <a:pt x="17" y="4"/>
                </a:lnTo>
                <a:lnTo>
                  <a:pt x="15" y="2"/>
                </a:lnTo>
                <a:lnTo>
                  <a:pt x="13" y="2"/>
                </a:lnTo>
                <a:lnTo>
                  <a:pt x="10" y="2"/>
                </a:lnTo>
                <a:lnTo>
                  <a:pt x="8" y="0"/>
                </a:lnTo>
                <a:lnTo>
                  <a:pt x="6" y="0"/>
                </a:lnTo>
                <a:lnTo>
                  <a:pt x="2" y="6"/>
                </a:lnTo>
                <a:lnTo>
                  <a:pt x="6" y="0"/>
                </a:lnTo>
                <a:lnTo>
                  <a:pt x="0" y="0"/>
                </a:lnTo>
                <a:lnTo>
                  <a:pt x="2" y="6"/>
                </a:lnTo>
                <a:lnTo>
                  <a:pt x="10" y="4"/>
                </a:lnTo>
              </a:path>
            </a:pathLst>
          </a:custGeom>
          <a:solidFill>
            <a:srgbClr val="000000"/>
          </a:solidFill>
          <a:ln w="9525" cap="rnd">
            <a:noFill/>
            <a:round/>
            <a:headEnd/>
            <a:tailEnd/>
          </a:ln>
          <a:effectLst/>
        </p:spPr>
        <p:txBody>
          <a:bodyPr/>
          <a:lstStyle/>
          <a:p>
            <a:endParaRPr lang="en-US"/>
          </a:p>
        </p:txBody>
      </p:sp>
      <p:sp>
        <p:nvSpPr>
          <p:cNvPr id="39796" name="Freeform 884"/>
          <p:cNvSpPr>
            <a:spLocks/>
          </p:cNvSpPr>
          <p:nvPr/>
        </p:nvSpPr>
        <p:spPr bwMode="auto">
          <a:xfrm>
            <a:off x="3184525" y="2041525"/>
            <a:ext cx="31750" cy="31750"/>
          </a:xfrm>
          <a:custGeom>
            <a:avLst/>
            <a:gdLst/>
            <a:ahLst/>
            <a:cxnLst>
              <a:cxn ang="0">
                <a:pos x="8" y="16"/>
              </a:cxn>
              <a:cxn ang="0">
                <a:pos x="12" y="16"/>
              </a:cxn>
              <a:cxn ang="0">
                <a:pos x="12" y="12"/>
              </a:cxn>
              <a:cxn ang="0">
                <a:pos x="16" y="12"/>
              </a:cxn>
              <a:cxn ang="0">
                <a:pos x="16" y="7"/>
              </a:cxn>
              <a:cxn ang="0">
                <a:pos x="16" y="3"/>
              </a:cxn>
              <a:cxn ang="0">
                <a:pos x="16" y="0"/>
              </a:cxn>
              <a:cxn ang="0">
                <a:pos x="0" y="3"/>
              </a:cxn>
              <a:cxn ang="0">
                <a:pos x="0" y="0"/>
              </a:cxn>
              <a:cxn ang="0">
                <a:pos x="4" y="0"/>
              </a:cxn>
              <a:cxn ang="0">
                <a:pos x="8" y="16"/>
              </a:cxn>
            </a:cxnLst>
            <a:rect l="0" t="0" r="r" b="b"/>
            <a:pathLst>
              <a:path w="17" h="17">
                <a:moveTo>
                  <a:pt x="8" y="16"/>
                </a:moveTo>
                <a:lnTo>
                  <a:pt x="12" y="16"/>
                </a:lnTo>
                <a:lnTo>
                  <a:pt x="12" y="12"/>
                </a:lnTo>
                <a:lnTo>
                  <a:pt x="16" y="12"/>
                </a:lnTo>
                <a:lnTo>
                  <a:pt x="16" y="7"/>
                </a:lnTo>
                <a:lnTo>
                  <a:pt x="16" y="3"/>
                </a:lnTo>
                <a:lnTo>
                  <a:pt x="16" y="0"/>
                </a:lnTo>
                <a:lnTo>
                  <a:pt x="0" y="3"/>
                </a:lnTo>
                <a:lnTo>
                  <a:pt x="0" y="0"/>
                </a:lnTo>
                <a:lnTo>
                  <a:pt x="4" y="0"/>
                </a:lnTo>
                <a:lnTo>
                  <a:pt x="8" y="16"/>
                </a:lnTo>
              </a:path>
            </a:pathLst>
          </a:custGeom>
          <a:solidFill>
            <a:srgbClr val="000000"/>
          </a:solidFill>
          <a:ln w="9525" cap="rnd">
            <a:noFill/>
            <a:round/>
            <a:headEnd/>
            <a:tailEnd/>
          </a:ln>
          <a:effectLst/>
        </p:spPr>
        <p:txBody>
          <a:bodyPr/>
          <a:lstStyle/>
          <a:p>
            <a:endParaRPr lang="en-US"/>
          </a:p>
        </p:txBody>
      </p:sp>
      <p:sp>
        <p:nvSpPr>
          <p:cNvPr id="39797" name="Freeform 885"/>
          <p:cNvSpPr>
            <a:spLocks/>
          </p:cNvSpPr>
          <p:nvPr/>
        </p:nvSpPr>
        <p:spPr bwMode="auto">
          <a:xfrm>
            <a:off x="3167063" y="2035175"/>
            <a:ext cx="31750" cy="30163"/>
          </a:xfrm>
          <a:custGeom>
            <a:avLst/>
            <a:gdLst/>
            <a:ahLst/>
            <a:cxnLst>
              <a:cxn ang="0">
                <a:pos x="11" y="7"/>
              </a:cxn>
              <a:cxn ang="0">
                <a:pos x="8" y="9"/>
              </a:cxn>
              <a:cxn ang="0">
                <a:pos x="6" y="9"/>
              </a:cxn>
              <a:cxn ang="0">
                <a:pos x="3" y="9"/>
              </a:cxn>
              <a:cxn ang="0">
                <a:pos x="3" y="13"/>
              </a:cxn>
              <a:cxn ang="0">
                <a:pos x="6" y="13"/>
              </a:cxn>
              <a:cxn ang="0">
                <a:pos x="8" y="13"/>
              </a:cxn>
              <a:cxn ang="0">
                <a:pos x="8" y="16"/>
              </a:cxn>
              <a:cxn ang="0">
                <a:pos x="11" y="16"/>
              </a:cxn>
              <a:cxn ang="0">
                <a:pos x="13" y="16"/>
              </a:cxn>
              <a:cxn ang="0">
                <a:pos x="16" y="16"/>
              </a:cxn>
              <a:cxn ang="0">
                <a:pos x="13" y="4"/>
              </a:cxn>
              <a:cxn ang="0">
                <a:pos x="11" y="4"/>
              </a:cxn>
              <a:cxn ang="0">
                <a:pos x="11" y="2"/>
              </a:cxn>
              <a:cxn ang="0">
                <a:pos x="8" y="2"/>
              </a:cxn>
              <a:cxn ang="0">
                <a:pos x="8" y="0"/>
              </a:cxn>
              <a:cxn ang="0">
                <a:pos x="6" y="0"/>
              </a:cxn>
              <a:cxn ang="0">
                <a:pos x="3" y="0"/>
              </a:cxn>
              <a:cxn ang="0">
                <a:pos x="0" y="2"/>
              </a:cxn>
              <a:cxn ang="0">
                <a:pos x="0" y="4"/>
              </a:cxn>
              <a:cxn ang="0">
                <a:pos x="11" y="7"/>
              </a:cxn>
            </a:cxnLst>
            <a:rect l="0" t="0" r="r" b="b"/>
            <a:pathLst>
              <a:path w="17" h="17">
                <a:moveTo>
                  <a:pt x="11" y="7"/>
                </a:moveTo>
                <a:lnTo>
                  <a:pt x="8" y="9"/>
                </a:lnTo>
                <a:lnTo>
                  <a:pt x="6" y="9"/>
                </a:lnTo>
                <a:lnTo>
                  <a:pt x="3" y="9"/>
                </a:lnTo>
                <a:lnTo>
                  <a:pt x="3" y="13"/>
                </a:lnTo>
                <a:lnTo>
                  <a:pt x="6" y="13"/>
                </a:lnTo>
                <a:lnTo>
                  <a:pt x="8" y="13"/>
                </a:lnTo>
                <a:lnTo>
                  <a:pt x="8" y="16"/>
                </a:lnTo>
                <a:lnTo>
                  <a:pt x="11" y="16"/>
                </a:lnTo>
                <a:lnTo>
                  <a:pt x="13" y="16"/>
                </a:lnTo>
                <a:lnTo>
                  <a:pt x="16" y="16"/>
                </a:lnTo>
                <a:lnTo>
                  <a:pt x="13" y="4"/>
                </a:lnTo>
                <a:lnTo>
                  <a:pt x="11" y="4"/>
                </a:lnTo>
                <a:lnTo>
                  <a:pt x="11" y="2"/>
                </a:lnTo>
                <a:lnTo>
                  <a:pt x="8" y="2"/>
                </a:lnTo>
                <a:lnTo>
                  <a:pt x="8" y="0"/>
                </a:lnTo>
                <a:lnTo>
                  <a:pt x="6" y="0"/>
                </a:lnTo>
                <a:lnTo>
                  <a:pt x="3" y="0"/>
                </a:lnTo>
                <a:lnTo>
                  <a:pt x="0" y="2"/>
                </a:lnTo>
                <a:lnTo>
                  <a:pt x="0" y="4"/>
                </a:lnTo>
                <a:lnTo>
                  <a:pt x="11" y="7"/>
                </a:lnTo>
              </a:path>
            </a:pathLst>
          </a:custGeom>
          <a:solidFill>
            <a:srgbClr val="000000"/>
          </a:solidFill>
          <a:ln w="9525" cap="rnd">
            <a:noFill/>
            <a:round/>
            <a:headEnd/>
            <a:tailEnd/>
          </a:ln>
          <a:effectLst/>
        </p:spPr>
        <p:txBody>
          <a:bodyPr/>
          <a:lstStyle/>
          <a:p>
            <a:endParaRPr lang="en-US"/>
          </a:p>
        </p:txBody>
      </p:sp>
      <p:sp>
        <p:nvSpPr>
          <p:cNvPr id="39798" name="Freeform 886"/>
          <p:cNvSpPr>
            <a:spLocks/>
          </p:cNvSpPr>
          <p:nvPr/>
        </p:nvSpPr>
        <p:spPr bwMode="auto">
          <a:xfrm>
            <a:off x="3152775" y="2041525"/>
            <a:ext cx="33338" cy="68263"/>
          </a:xfrm>
          <a:custGeom>
            <a:avLst/>
            <a:gdLst/>
            <a:ahLst/>
            <a:cxnLst>
              <a:cxn ang="0">
                <a:pos x="8" y="36"/>
              </a:cxn>
              <a:cxn ang="0">
                <a:pos x="8" y="34"/>
              </a:cxn>
              <a:cxn ang="0">
                <a:pos x="8" y="32"/>
              </a:cxn>
              <a:cxn ang="0">
                <a:pos x="8" y="30"/>
              </a:cxn>
              <a:cxn ang="0">
                <a:pos x="8" y="28"/>
              </a:cxn>
              <a:cxn ang="0">
                <a:pos x="8" y="26"/>
              </a:cxn>
              <a:cxn ang="0">
                <a:pos x="11" y="26"/>
              </a:cxn>
              <a:cxn ang="0">
                <a:pos x="11" y="24"/>
              </a:cxn>
              <a:cxn ang="0">
                <a:pos x="11" y="22"/>
              </a:cxn>
              <a:cxn ang="0">
                <a:pos x="11" y="19"/>
              </a:cxn>
              <a:cxn ang="0">
                <a:pos x="11" y="17"/>
              </a:cxn>
              <a:cxn ang="0">
                <a:pos x="13" y="17"/>
              </a:cxn>
              <a:cxn ang="0">
                <a:pos x="13" y="15"/>
              </a:cxn>
              <a:cxn ang="0">
                <a:pos x="13" y="13"/>
              </a:cxn>
              <a:cxn ang="0">
                <a:pos x="15" y="11"/>
              </a:cxn>
              <a:cxn ang="0">
                <a:pos x="15" y="9"/>
              </a:cxn>
              <a:cxn ang="0">
                <a:pos x="15" y="7"/>
              </a:cxn>
              <a:cxn ang="0">
                <a:pos x="15" y="4"/>
              </a:cxn>
              <a:cxn ang="0">
                <a:pos x="17" y="2"/>
              </a:cxn>
              <a:cxn ang="0">
                <a:pos x="8" y="0"/>
              </a:cxn>
              <a:cxn ang="0">
                <a:pos x="6" y="2"/>
              </a:cxn>
              <a:cxn ang="0">
                <a:pos x="6" y="4"/>
              </a:cxn>
              <a:cxn ang="0">
                <a:pos x="6" y="7"/>
              </a:cxn>
              <a:cxn ang="0">
                <a:pos x="6" y="9"/>
              </a:cxn>
              <a:cxn ang="0">
                <a:pos x="4" y="11"/>
              </a:cxn>
              <a:cxn ang="0">
                <a:pos x="4" y="13"/>
              </a:cxn>
              <a:cxn ang="0">
                <a:pos x="4" y="15"/>
              </a:cxn>
              <a:cxn ang="0">
                <a:pos x="2" y="17"/>
              </a:cxn>
              <a:cxn ang="0">
                <a:pos x="2" y="19"/>
              </a:cxn>
              <a:cxn ang="0">
                <a:pos x="2" y="22"/>
              </a:cxn>
              <a:cxn ang="0">
                <a:pos x="0" y="24"/>
              </a:cxn>
              <a:cxn ang="0">
                <a:pos x="0" y="26"/>
              </a:cxn>
              <a:cxn ang="0">
                <a:pos x="0" y="28"/>
              </a:cxn>
              <a:cxn ang="0">
                <a:pos x="0" y="30"/>
              </a:cxn>
              <a:cxn ang="0">
                <a:pos x="0" y="32"/>
              </a:cxn>
              <a:cxn ang="0">
                <a:pos x="0" y="34"/>
              </a:cxn>
              <a:cxn ang="0">
                <a:pos x="0" y="36"/>
              </a:cxn>
              <a:cxn ang="0">
                <a:pos x="8" y="36"/>
              </a:cxn>
            </a:cxnLst>
            <a:rect l="0" t="0" r="r" b="b"/>
            <a:pathLst>
              <a:path w="18" h="37">
                <a:moveTo>
                  <a:pt x="8" y="36"/>
                </a:moveTo>
                <a:lnTo>
                  <a:pt x="8" y="34"/>
                </a:lnTo>
                <a:lnTo>
                  <a:pt x="8" y="32"/>
                </a:lnTo>
                <a:lnTo>
                  <a:pt x="8" y="30"/>
                </a:lnTo>
                <a:lnTo>
                  <a:pt x="8" y="28"/>
                </a:lnTo>
                <a:lnTo>
                  <a:pt x="8" y="26"/>
                </a:lnTo>
                <a:lnTo>
                  <a:pt x="11" y="26"/>
                </a:lnTo>
                <a:lnTo>
                  <a:pt x="11" y="24"/>
                </a:lnTo>
                <a:lnTo>
                  <a:pt x="11" y="22"/>
                </a:lnTo>
                <a:lnTo>
                  <a:pt x="11" y="19"/>
                </a:lnTo>
                <a:lnTo>
                  <a:pt x="11" y="17"/>
                </a:lnTo>
                <a:lnTo>
                  <a:pt x="13" y="17"/>
                </a:lnTo>
                <a:lnTo>
                  <a:pt x="13" y="15"/>
                </a:lnTo>
                <a:lnTo>
                  <a:pt x="13" y="13"/>
                </a:lnTo>
                <a:lnTo>
                  <a:pt x="15" y="11"/>
                </a:lnTo>
                <a:lnTo>
                  <a:pt x="15" y="9"/>
                </a:lnTo>
                <a:lnTo>
                  <a:pt x="15" y="7"/>
                </a:lnTo>
                <a:lnTo>
                  <a:pt x="15" y="4"/>
                </a:lnTo>
                <a:lnTo>
                  <a:pt x="17" y="2"/>
                </a:lnTo>
                <a:lnTo>
                  <a:pt x="8" y="0"/>
                </a:lnTo>
                <a:lnTo>
                  <a:pt x="6" y="2"/>
                </a:lnTo>
                <a:lnTo>
                  <a:pt x="6" y="4"/>
                </a:lnTo>
                <a:lnTo>
                  <a:pt x="6" y="7"/>
                </a:lnTo>
                <a:lnTo>
                  <a:pt x="6" y="9"/>
                </a:lnTo>
                <a:lnTo>
                  <a:pt x="4" y="11"/>
                </a:lnTo>
                <a:lnTo>
                  <a:pt x="4" y="13"/>
                </a:lnTo>
                <a:lnTo>
                  <a:pt x="4" y="15"/>
                </a:lnTo>
                <a:lnTo>
                  <a:pt x="2" y="17"/>
                </a:lnTo>
                <a:lnTo>
                  <a:pt x="2" y="19"/>
                </a:lnTo>
                <a:lnTo>
                  <a:pt x="2" y="22"/>
                </a:lnTo>
                <a:lnTo>
                  <a:pt x="0" y="24"/>
                </a:lnTo>
                <a:lnTo>
                  <a:pt x="0" y="26"/>
                </a:lnTo>
                <a:lnTo>
                  <a:pt x="0" y="28"/>
                </a:lnTo>
                <a:lnTo>
                  <a:pt x="0" y="30"/>
                </a:lnTo>
                <a:lnTo>
                  <a:pt x="0" y="32"/>
                </a:lnTo>
                <a:lnTo>
                  <a:pt x="0" y="34"/>
                </a:lnTo>
                <a:lnTo>
                  <a:pt x="0" y="36"/>
                </a:lnTo>
                <a:lnTo>
                  <a:pt x="8" y="36"/>
                </a:lnTo>
              </a:path>
            </a:pathLst>
          </a:custGeom>
          <a:solidFill>
            <a:srgbClr val="000000"/>
          </a:solidFill>
          <a:ln w="9525" cap="rnd">
            <a:noFill/>
            <a:round/>
            <a:headEnd/>
            <a:tailEnd/>
          </a:ln>
          <a:effectLst/>
        </p:spPr>
        <p:txBody>
          <a:bodyPr/>
          <a:lstStyle/>
          <a:p>
            <a:endParaRPr lang="en-US"/>
          </a:p>
        </p:txBody>
      </p:sp>
      <p:sp>
        <p:nvSpPr>
          <p:cNvPr id="39799" name="Freeform 887"/>
          <p:cNvSpPr>
            <a:spLocks/>
          </p:cNvSpPr>
          <p:nvPr/>
        </p:nvSpPr>
        <p:spPr bwMode="auto">
          <a:xfrm>
            <a:off x="3140075" y="2108200"/>
            <a:ext cx="31750" cy="30163"/>
          </a:xfrm>
          <a:custGeom>
            <a:avLst/>
            <a:gdLst/>
            <a:ahLst/>
            <a:cxnLst>
              <a:cxn ang="0">
                <a:pos x="0" y="10"/>
              </a:cxn>
              <a:cxn ang="0">
                <a:pos x="9" y="16"/>
              </a:cxn>
              <a:cxn ang="0">
                <a:pos x="9" y="13"/>
              </a:cxn>
              <a:cxn ang="0">
                <a:pos x="11" y="13"/>
              </a:cxn>
              <a:cxn ang="0">
                <a:pos x="11" y="10"/>
              </a:cxn>
              <a:cxn ang="0">
                <a:pos x="13" y="10"/>
              </a:cxn>
              <a:cxn ang="0">
                <a:pos x="16" y="7"/>
              </a:cxn>
              <a:cxn ang="0">
                <a:pos x="16" y="4"/>
              </a:cxn>
              <a:cxn ang="0">
                <a:pos x="16" y="0"/>
              </a:cxn>
              <a:cxn ang="0">
                <a:pos x="7" y="0"/>
              </a:cxn>
              <a:cxn ang="0">
                <a:pos x="9" y="0"/>
              </a:cxn>
              <a:cxn ang="0">
                <a:pos x="7" y="0"/>
              </a:cxn>
              <a:cxn ang="0">
                <a:pos x="5" y="0"/>
              </a:cxn>
              <a:cxn ang="0">
                <a:pos x="5" y="4"/>
              </a:cxn>
              <a:cxn ang="0">
                <a:pos x="3" y="4"/>
              </a:cxn>
              <a:cxn ang="0">
                <a:pos x="3" y="7"/>
              </a:cxn>
              <a:cxn ang="0">
                <a:pos x="0" y="7"/>
              </a:cxn>
              <a:cxn ang="0">
                <a:pos x="9" y="10"/>
              </a:cxn>
              <a:cxn ang="0">
                <a:pos x="0" y="10"/>
              </a:cxn>
            </a:cxnLst>
            <a:rect l="0" t="0" r="r" b="b"/>
            <a:pathLst>
              <a:path w="17" h="17">
                <a:moveTo>
                  <a:pt x="0" y="10"/>
                </a:moveTo>
                <a:lnTo>
                  <a:pt x="9" y="16"/>
                </a:lnTo>
                <a:lnTo>
                  <a:pt x="9" y="13"/>
                </a:lnTo>
                <a:lnTo>
                  <a:pt x="11" y="13"/>
                </a:lnTo>
                <a:lnTo>
                  <a:pt x="11" y="10"/>
                </a:lnTo>
                <a:lnTo>
                  <a:pt x="13" y="10"/>
                </a:lnTo>
                <a:lnTo>
                  <a:pt x="16" y="7"/>
                </a:lnTo>
                <a:lnTo>
                  <a:pt x="16" y="4"/>
                </a:lnTo>
                <a:lnTo>
                  <a:pt x="16" y="0"/>
                </a:lnTo>
                <a:lnTo>
                  <a:pt x="7" y="0"/>
                </a:lnTo>
                <a:lnTo>
                  <a:pt x="9" y="0"/>
                </a:lnTo>
                <a:lnTo>
                  <a:pt x="7" y="0"/>
                </a:lnTo>
                <a:lnTo>
                  <a:pt x="5" y="0"/>
                </a:lnTo>
                <a:lnTo>
                  <a:pt x="5" y="4"/>
                </a:lnTo>
                <a:lnTo>
                  <a:pt x="3" y="4"/>
                </a:lnTo>
                <a:lnTo>
                  <a:pt x="3" y="7"/>
                </a:lnTo>
                <a:lnTo>
                  <a:pt x="0" y="7"/>
                </a:lnTo>
                <a:lnTo>
                  <a:pt x="9" y="10"/>
                </a:lnTo>
                <a:lnTo>
                  <a:pt x="0" y="10"/>
                </a:lnTo>
              </a:path>
            </a:pathLst>
          </a:custGeom>
          <a:solidFill>
            <a:srgbClr val="000000"/>
          </a:solidFill>
          <a:ln w="9525" cap="rnd">
            <a:noFill/>
            <a:round/>
            <a:headEnd/>
            <a:tailEnd/>
          </a:ln>
          <a:effectLst/>
        </p:spPr>
        <p:txBody>
          <a:bodyPr/>
          <a:lstStyle/>
          <a:p>
            <a:endParaRPr lang="en-US"/>
          </a:p>
        </p:txBody>
      </p:sp>
      <p:sp>
        <p:nvSpPr>
          <p:cNvPr id="39800" name="Freeform 888"/>
          <p:cNvSpPr>
            <a:spLocks/>
          </p:cNvSpPr>
          <p:nvPr/>
        </p:nvSpPr>
        <p:spPr bwMode="auto">
          <a:xfrm>
            <a:off x="3132138" y="2112963"/>
            <a:ext cx="31750" cy="30162"/>
          </a:xfrm>
          <a:custGeom>
            <a:avLst/>
            <a:gdLst/>
            <a:ahLst/>
            <a:cxnLst>
              <a:cxn ang="0">
                <a:pos x="8" y="16"/>
              </a:cxn>
              <a:cxn ang="0">
                <a:pos x="0" y="10"/>
              </a:cxn>
              <a:cxn ang="0">
                <a:pos x="4" y="16"/>
              </a:cxn>
              <a:cxn ang="0">
                <a:pos x="8" y="16"/>
              </a:cxn>
              <a:cxn ang="0">
                <a:pos x="11" y="16"/>
              </a:cxn>
              <a:cxn ang="0">
                <a:pos x="11" y="13"/>
              </a:cxn>
              <a:cxn ang="0">
                <a:pos x="13" y="13"/>
              </a:cxn>
              <a:cxn ang="0">
                <a:pos x="13" y="10"/>
              </a:cxn>
              <a:cxn ang="0">
                <a:pos x="11" y="13"/>
              </a:cxn>
              <a:cxn ang="0">
                <a:pos x="8" y="10"/>
              </a:cxn>
              <a:cxn ang="0">
                <a:pos x="4" y="5"/>
              </a:cxn>
              <a:cxn ang="0">
                <a:pos x="16" y="5"/>
              </a:cxn>
              <a:cxn ang="0">
                <a:pos x="13" y="2"/>
              </a:cxn>
              <a:cxn ang="0">
                <a:pos x="11" y="0"/>
              </a:cxn>
              <a:cxn ang="0">
                <a:pos x="8" y="2"/>
              </a:cxn>
              <a:cxn ang="0">
                <a:pos x="4" y="2"/>
              </a:cxn>
              <a:cxn ang="0">
                <a:pos x="4" y="5"/>
              </a:cxn>
              <a:cxn ang="0">
                <a:pos x="2" y="5"/>
              </a:cxn>
              <a:cxn ang="0">
                <a:pos x="4" y="5"/>
              </a:cxn>
              <a:cxn ang="0">
                <a:pos x="11" y="10"/>
              </a:cxn>
              <a:cxn ang="0">
                <a:pos x="4" y="5"/>
              </a:cxn>
              <a:cxn ang="0">
                <a:pos x="11" y="10"/>
              </a:cxn>
              <a:cxn ang="0">
                <a:pos x="11" y="2"/>
              </a:cxn>
              <a:cxn ang="0">
                <a:pos x="4" y="5"/>
              </a:cxn>
              <a:cxn ang="0">
                <a:pos x="8" y="16"/>
              </a:cxn>
            </a:cxnLst>
            <a:rect l="0" t="0" r="r" b="b"/>
            <a:pathLst>
              <a:path w="17" h="17">
                <a:moveTo>
                  <a:pt x="8" y="16"/>
                </a:moveTo>
                <a:lnTo>
                  <a:pt x="0" y="10"/>
                </a:lnTo>
                <a:lnTo>
                  <a:pt x="4" y="16"/>
                </a:lnTo>
                <a:lnTo>
                  <a:pt x="8" y="16"/>
                </a:lnTo>
                <a:lnTo>
                  <a:pt x="11" y="16"/>
                </a:lnTo>
                <a:lnTo>
                  <a:pt x="11" y="13"/>
                </a:lnTo>
                <a:lnTo>
                  <a:pt x="13" y="13"/>
                </a:lnTo>
                <a:lnTo>
                  <a:pt x="13" y="10"/>
                </a:lnTo>
                <a:lnTo>
                  <a:pt x="11" y="13"/>
                </a:lnTo>
                <a:lnTo>
                  <a:pt x="8" y="10"/>
                </a:lnTo>
                <a:lnTo>
                  <a:pt x="4" y="5"/>
                </a:lnTo>
                <a:lnTo>
                  <a:pt x="16" y="5"/>
                </a:lnTo>
                <a:lnTo>
                  <a:pt x="13" y="2"/>
                </a:lnTo>
                <a:lnTo>
                  <a:pt x="11" y="0"/>
                </a:lnTo>
                <a:lnTo>
                  <a:pt x="8" y="2"/>
                </a:lnTo>
                <a:lnTo>
                  <a:pt x="4" y="2"/>
                </a:lnTo>
                <a:lnTo>
                  <a:pt x="4" y="5"/>
                </a:lnTo>
                <a:lnTo>
                  <a:pt x="2" y="5"/>
                </a:lnTo>
                <a:lnTo>
                  <a:pt x="4" y="5"/>
                </a:lnTo>
                <a:lnTo>
                  <a:pt x="11" y="10"/>
                </a:lnTo>
                <a:lnTo>
                  <a:pt x="4" y="5"/>
                </a:lnTo>
                <a:lnTo>
                  <a:pt x="11" y="10"/>
                </a:lnTo>
                <a:lnTo>
                  <a:pt x="11" y="2"/>
                </a:lnTo>
                <a:lnTo>
                  <a:pt x="4" y="5"/>
                </a:lnTo>
                <a:lnTo>
                  <a:pt x="8" y="16"/>
                </a:lnTo>
              </a:path>
            </a:pathLst>
          </a:custGeom>
          <a:solidFill>
            <a:srgbClr val="000000"/>
          </a:solidFill>
          <a:ln w="9525" cap="rnd">
            <a:noFill/>
            <a:round/>
            <a:headEnd/>
            <a:tailEnd/>
          </a:ln>
          <a:effectLst/>
        </p:spPr>
        <p:txBody>
          <a:bodyPr/>
          <a:lstStyle/>
          <a:p>
            <a:endParaRPr lang="en-US"/>
          </a:p>
        </p:txBody>
      </p:sp>
      <p:sp>
        <p:nvSpPr>
          <p:cNvPr id="39801" name="Freeform 889"/>
          <p:cNvSpPr>
            <a:spLocks/>
          </p:cNvSpPr>
          <p:nvPr/>
        </p:nvSpPr>
        <p:spPr bwMode="auto">
          <a:xfrm>
            <a:off x="3132138" y="2120900"/>
            <a:ext cx="31750" cy="30163"/>
          </a:xfrm>
          <a:custGeom>
            <a:avLst/>
            <a:gdLst/>
            <a:ahLst/>
            <a:cxnLst>
              <a:cxn ang="0">
                <a:pos x="9" y="16"/>
              </a:cxn>
              <a:cxn ang="0">
                <a:pos x="16" y="16"/>
              </a:cxn>
              <a:cxn ang="0">
                <a:pos x="9" y="0"/>
              </a:cxn>
              <a:cxn ang="0">
                <a:pos x="0" y="0"/>
              </a:cxn>
              <a:cxn ang="0">
                <a:pos x="4" y="0"/>
              </a:cxn>
              <a:cxn ang="0">
                <a:pos x="9" y="16"/>
              </a:cxn>
            </a:cxnLst>
            <a:rect l="0" t="0" r="r" b="b"/>
            <a:pathLst>
              <a:path w="17" h="17">
                <a:moveTo>
                  <a:pt x="9" y="16"/>
                </a:moveTo>
                <a:lnTo>
                  <a:pt x="16" y="16"/>
                </a:lnTo>
                <a:lnTo>
                  <a:pt x="9" y="0"/>
                </a:lnTo>
                <a:lnTo>
                  <a:pt x="0" y="0"/>
                </a:lnTo>
                <a:lnTo>
                  <a:pt x="4" y="0"/>
                </a:lnTo>
                <a:lnTo>
                  <a:pt x="9" y="16"/>
                </a:lnTo>
              </a:path>
            </a:pathLst>
          </a:custGeom>
          <a:solidFill>
            <a:srgbClr val="000000"/>
          </a:solidFill>
          <a:ln w="9525" cap="rnd">
            <a:noFill/>
            <a:round/>
            <a:headEnd/>
            <a:tailEnd/>
          </a:ln>
          <a:effectLst/>
        </p:spPr>
        <p:txBody>
          <a:bodyPr/>
          <a:lstStyle/>
          <a:p>
            <a:endParaRPr lang="en-US"/>
          </a:p>
        </p:txBody>
      </p:sp>
      <p:sp>
        <p:nvSpPr>
          <p:cNvPr id="39802" name="Freeform 890"/>
          <p:cNvSpPr>
            <a:spLocks/>
          </p:cNvSpPr>
          <p:nvPr/>
        </p:nvSpPr>
        <p:spPr bwMode="auto">
          <a:xfrm>
            <a:off x="3076575" y="2120900"/>
            <a:ext cx="65088" cy="31750"/>
          </a:xfrm>
          <a:custGeom>
            <a:avLst/>
            <a:gdLst/>
            <a:ahLst/>
            <a:cxnLst>
              <a:cxn ang="0">
                <a:pos x="0" y="13"/>
              </a:cxn>
              <a:cxn ang="0">
                <a:pos x="5" y="17"/>
              </a:cxn>
              <a:cxn ang="0">
                <a:pos x="34" y="8"/>
              </a:cxn>
              <a:cxn ang="0">
                <a:pos x="32" y="0"/>
              </a:cxn>
              <a:cxn ang="0">
                <a:pos x="3" y="8"/>
              </a:cxn>
              <a:cxn ang="0">
                <a:pos x="9" y="13"/>
              </a:cxn>
              <a:cxn ang="0">
                <a:pos x="0" y="13"/>
              </a:cxn>
              <a:cxn ang="0">
                <a:pos x="0" y="17"/>
              </a:cxn>
              <a:cxn ang="0">
                <a:pos x="5" y="17"/>
              </a:cxn>
              <a:cxn ang="0">
                <a:pos x="0" y="13"/>
              </a:cxn>
            </a:cxnLst>
            <a:rect l="0" t="0" r="r" b="b"/>
            <a:pathLst>
              <a:path w="35" h="18">
                <a:moveTo>
                  <a:pt x="0" y="13"/>
                </a:moveTo>
                <a:lnTo>
                  <a:pt x="5" y="17"/>
                </a:lnTo>
                <a:lnTo>
                  <a:pt x="34" y="8"/>
                </a:lnTo>
                <a:lnTo>
                  <a:pt x="32" y="0"/>
                </a:lnTo>
                <a:lnTo>
                  <a:pt x="3" y="8"/>
                </a:lnTo>
                <a:lnTo>
                  <a:pt x="9" y="13"/>
                </a:lnTo>
                <a:lnTo>
                  <a:pt x="0" y="13"/>
                </a:lnTo>
                <a:lnTo>
                  <a:pt x="0" y="17"/>
                </a:lnTo>
                <a:lnTo>
                  <a:pt x="5" y="17"/>
                </a:lnTo>
                <a:lnTo>
                  <a:pt x="0" y="13"/>
                </a:lnTo>
              </a:path>
            </a:pathLst>
          </a:custGeom>
          <a:solidFill>
            <a:srgbClr val="000000"/>
          </a:solidFill>
          <a:ln w="9525" cap="rnd">
            <a:noFill/>
            <a:round/>
            <a:headEnd/>
            <a:tailEnd/>
          </a:ln>
          <a:effectLst/>
        </p:spPr>
        <p:txBody>
          <a:bodyPr/>
          <a:lstStyle/>
          <a:p>
            <a:endParaRPr lang="en-US"/>
          </a:p>
        </p:txBody>
      </p:sp>
      <p:sp>
        <p:nvSpPr>
          <p:cNvPr id="39803" name="Freeform 891"/>
          <p:cNvSpPr>
            <a:spLocks/>
          </p:cNvSpPr>
          <p:nvPr/>
        </p:nvSpPr>
        <p:spPr bwMode="auto">
          <a:xfrm>
            <a:off x="3076575" y="2130425"/>
            <a:ext cx="31750" cy="31750"/>
          </a:xfrm>
          <a:custGeom>
            <a:avLst/>
            <a:gdLst/>
            <a:ahLst/>
            <a:cxnLst>
              <a:cxn ang="0">
                <a:pos x="8" y="16"/>
              </a:cxn>
              <a:cxn ang="0">
                <a:pos x="0" y="10"/>
              </a:cxn>
              <a:cxn ang="0">
                <a:pos x="16" y="10"/>
              </a:cxn>
              <a:cxn ang="0">
                <a:pos x="8" y="0"/>
              </a:cxn>
              <a:cxn ang="0">
                <a:pos x="16" y="10"/>
              </a:cxn>
              <a:cxn ang="0">
                <a:pos x="16" y="0"/>
              </a:cxn>
              <a:cxn ang="0">
                <a:pos x="8" y="0"/>
              </a:cxn>
              <a:cxn ang="0">
                <a:pos x="8" y="16"/>
              </a:cxn>
            </a:cxnLst>
            <a:rect l="0" t="0" r="r" b="b"/>
            <a:pathLst>
              <a:path w="17" h="17">
                <a:moveTo>
                  <a:pt x="8" y="16"/>
                </a:moveTo>
                <a:lnTo>
                  <a:pt x="0" y="10"/>
                </a:lnTo>
                <a:lnTo>
                  <a:pt x="16" y="10"/>
                </a:lnTo>
                <a:lnTo>
                  <a:pt x="8" y="0"/>
                </a:lnTo>
                <a:lnTo>
                  <a:pt x="16" y="10"/>
                </a:lnTo>
                <a:lnTo>
                  <a:pt x="16" y="0"/>
                </a:lnTo>
                <a:lnTo>
                  <a:pt x="8" y="0"/>
                </a:lnTo>
                <a:lnTo>
                  <a:pt x="8" y="16"/>
                </a:lnTo>
              </a:path>
            </a:pathLst>
          </a:custGeom>
          <a:solidFill>
            <a:srgbClr val="000000"/>
          </a:solidFill>
          <a:ln w="9525" cap="rnd">
            <a:noFill/>
            <a:round/>
            <a:headEnd/>
            <a:tailEnd/>
          </a:ln>
          <a:effectLst/>
        </p:spPr>
        <p:txBody>
          <a:bodyPr/>
          <a:lstStyle/>
          <a:p>
            <a:endParaRPr lang="en-US"/>
          </a:p>
        </p:txBody>
      </p:sp>
      <p:sp>
        <p:nvSpPr>
          <p:cNvPr id="39804" name="Freeform 892"/>
          <p:cNvSpPr>
            <a:spLocks/>
          </p:cNvSpPr>
          <p:nvPr/>
        </p:nvSpPr>
        <p:spPr bwMode="auto">
          <a:xfrm>
            <a:off x="3041650" y="2130425"/>
            <a:ext cx="46038" cy="31750"/>
          </a:xfrm>
          <a:custGeom>
            <a:avLst/>
            <a:gdLst/>
            <a:ahLst/>
            <a:cxnLst>
              <a:cxn ang="0">
                <a:pos x="9" y="11"/>
              </a:cxn>
              <a:cxn ang="0">
                <a:pos x="7" y="16"/>
              </a:cxn>
              <a:cxn ang="0">
                <a:pos x="24" y="11"/>
              </a:cxn>
              <a:cxn ang="0">
                <a:pos x="24" y="0"/>
              </a:cxn>
              <a:cxn ang="0">
                <a:pos x="5" y="7"/>
              </a:cxn>
              <a:cxn ang="0">
                <a:pos x="0" y="9"/>
              </a:cxn>
              <a:cxn ang="0">
                <a:pos x="5" y="7"/>
              </a:cxn>
              <a:cxn ang="0">
                <a:pos x="0" y="7"/>
              </a:cxn>
              <a:cxn ang="0">
                <a:pos x="0" y="9"/>
              </a:cxn>
              <a:cxn ang="0">
                <a:pos x="9" y="11"/>
              </a:cxn>
            </a:cxnLst>
            <a:rect l="0" t="0" r="r" b="b"/>
            <a:pathLst>
              <a:path w="25" h="17">
                <a:moveTo>
                  <a:pt x="9" y="11"/>
                </a:moveTo>
                <a:lnTo>
                  <a:pt x="7" y="16"/>
                </a:lnTo>
                <a:lnTo>
                  <a:pt x="24" y="11"/>
                </a:lnTo>
                <a:lnTo>
                  <a:pt x="24" y="0"/>
                </a:lnTo>
                <a:lnTo>
                  <a:pt x="5" y="7"/>
                </a:lnTo>
                <a:lnTo>
                  <a:pt x="0" y="9"/>
                </a:lnTo>
                <a:lnTo>
                  <a:pt x="5" y="7"/>
                </a:lnTo>
                <a:lnTo>
                  <a:pt x="0" y="7"/>
                </a:lnTo>
                <a:lnTo>
                  <a:pt x="0" y="9"/>
                </a:lnTo>
                <a:lnTo>
                  <a:pt x="9" y="11"/>
                </a:lnTo>
              </a:path>
            </a:pathLst>
          </a:custGeom>
          <a:solidFill>
            <a:srgbClr val="000000"/>
          </a:solidFill>
          <a:ln w="9525" cap="rnd">
            <a:noFill/>
            <a:round/>
            <a:headEnd/>
            <a:tailEnd/>
          </a:ln>
          <a:effectLst/>
        </p:spPr>
        <p:txBody>
          <a:bodyPr/>
          <a:lstStyle/>
          <a:p>
            <a:endParaRPr lang="en-US"/>
          </a:p>
        </p:txBody>
      </p:sp>
      <p:sp>
        <p:nvSpPr>
          <p:cNvPr id="39805" name="Freeform 893"/>
          <p:cNvSpPr>
            <a:spLocks/>
          </p:cNvSpPr>
          <p:nvPr/>
        </p:nvSpPr>
        <p:spPr bwMode="auto">
          <a:xfrm>
            <a:off x="3030538" y="2147888"/>
            <a:ext cx="31750" cy="30162"/>
          </a:xfrm>
          <a:custGeom>
            <a:avLst/>
            <a:gdLst/>
            <a:ahLst/>
            <a:cxnLst>
              <a:cxn ang="0">
                <a:pos x="8" y="12"/>
              </a:cxn>
              <a:cxn ang="0">
                <a:pos x="8" y="16"/>
              </a:cxn>
              <a:cxn ang="0">
                <a:pos x="11" y="16"/>
              </a:cxn>
              <a:cxn ang="0">
                <a:pos x="13" y="12"/>
              </a:cxn>
              <a:cxn ang="0">
                <a:pos x="16" y="8"/>
              </a:cxn>
              <a:cxn ang="0">
                <a:pos x="16" y="4"/>
              </a:cxn>
              <a:cxn ang="0">
                <a:pos x="6" y="0"/>
              </a:cxn>
              <a:cxn ang="0">
                <a:pos x="4" y="0"/>
              </a:cxn>
              <a:cxn ang="0">
                <a:pos x="4" y="4"/>
              </a:cxn>
              <a:cxn ang="0">
                <a:pos x="2" y="4"/>
              </a:cxn>
              <a:cxn ang="0">
                <a:pos x="0" y="8"/>
              </a:cxn>
              <a:cxn ang="0">
                <a:pos x="0" y="12"/>
              </a:cxn>
              <a:cxn ang="0">
                <a:pos x="8" y="12"/>
              </a:cxn>
            </a:cxnLst>
            <a:rect l="0" t="0" r="r" b="b"/>
            <a:pathLst>
              <a:path w="17" h="17">
                <a:moveTo>
                  <a:pt x="8" y="12"/>
                </a:moveTo>
                <a:lnTo>
                  <a:pt x="8" y="16"/>
                </a:lnTo>
                <a:lnTo>
                  <a:pt x="11" y="16"/>
                </a:lnTo>
                <a:lnTo>
                  <a:pt x="13" y="12"/>
                </a:lnTo>
                <a:lnTo>
                  <a:pt x="16" y="8"/>
                </a:lnTo>
                <a:lnTo>
                  <a:pt x="16" y="4"/>
                </a:lnTo>
                <a:lnTo>
                  <a:pt x="6" y="0"/>
                </a:lnTo>
                <a:lnTo>
                  <a:pt x="4" y="0"/>
                </a:lnTo>
                <a:lnTo>
                  <a:pt x="4" y="4"/>
                </a:lnTo>
                <a:lnTo>
                  <a:pt x="2" y="4"/>
                </a:lnTo>
                <a:lnTo>
                  <a:pt x="0" y="8"/>
                </a:lnTo>
                <a:lnTo>
                  <a:pt x="0" y="12"/>
                </a:lnTo>
                <a:lnTo>
                  <a:pt x="8" y="12"/>
                </a:lnTo>
              </a:path>
            </a:pathLst>
          </a:custGeom>
          <a:solidFill>
            <a:srgbClr val="000000"/>
          </a:solidFill>
          <a:ln w="9525" cap="rnd">
            <a:noFill/>
            <a:round/>
            <a:headEnd/>
            <a:tailEnd/>
          </a:ln>
          <a:effectLst/>
        </p:spPr>
        <p:txBody>
          <a:bodyPr/>
          <a:lstStyle/>
          <a:p>
            <a:endParaRPr lang="en-US"/>
          </a:p>
        </p:txBody>
      </p:sp>
      <p:sp>
        <p:nvSpPr>
          <p:cNvPr id="39806" name="Freeform 894"/>
          <p:cNvSpPr>
            <a:spLocks/>
          </p:cNvSpPr>
          <p:nvPr/>
        </p:nvSpPr>
        <p:spPr bwMode="auto">
          <a:xfrm>
            <a:off x="3030538" y="2159000"/>
            <a:ext cx="31750" cy="30163"/>
          </a:xfrm>
          <a:custGeom>
            <a:avLst/>
            <a:gdLst/>
            <a:ahLst/>
            <a:cxnLst>
              <a:cxn ang="0">
                <a:pos x="12" y="16"/>
              </a:cxn>
              <a:cxn ang="0">
                <a:pos x="12" y="13"/>
              </a:cxn>
              <a:cxn ang="0">
                <a:pos x="16" y="13"/>
              </a:cxn>
              <a:cxn ang="0">
                <a:pos x="16" y="11"/>
              </a:cxn>
              <a:cxn ang="0">
                <a:pos x="16" y="7"/>
              </a:cxn>
              <a:cxn ang="0">
                <a:pos x="16" y="4"/>
              </a:cxn>
              <a:cxn ang="0">
                <a:pos x="16" y="2"/>
              </a:cxn>
              <a:cxn ang="0">
                <a:pos x="16" y="0"/>
              </a:cxn>
              <a:cxn ang="0">
                <a:pos x="0" y="0"/>
              </a:cxn>
              <a:cxn ang="0">
                <a:pos x="0" y="2"/>
              </a:cxn>
              <a:cxn ang="0">
                <a:pos x="0" y="4"/>
              </a:cxn>
              <a:cxn ang="0">
                <a:pos x="0" y="7"/>
              </a:cxn>
              <a:cxn ang="0">
                <a:pos x="0" y="4"/>
              </a:cxn>
              <a:cxn ang="0">
                <a:pos x="4" y="4"/>
              </a:cxn>
              <a:cxn ang="0">
                <a:pos x="12" y="16"/>
              </a:cxn>
            </a:cxnLst>
            <a:rect l="0" t="0" r="r" b="b"/>
            <a:pathLst>
              <a:path w="17" h="17">
                <a:moveTo>
                  <a:pt x="12" y="16"/>
                </a:moveTo>
                <a:lnTo>
                  <a:pt x="12" y="13"/>
                </a:lnTo>
                <a:lnTo>
                  <a:pt x="16" y="13"/>
                </a:lnTo>
                <a:lnTo>
                  <a:pt x="16" y="11"/>
                </a:lnTo>
                <a:lnTo>
                  <a:pt x="16" y="7"/>
                </a:lnTo>
                <a:lnTo>
                  <a:pt x="16" y="4"/>
                </a:lnTo>
                <a:lnTo>
                  <a:pt x="16" y="2"/>
                </a:lnTo>
                <a:lnTo>
                  <a:pt x="16" y="0"/>
                </a:lnTo>
                <a:lnTo>
                  <a:pt x="0" y="0"/>
                </a:lnTo>
                <a:lnTo>
                  <a:pt x="0" y="2"/>
                </a:lnTo>
                <a:lnTo>
                  <a:pt x="0" y="4"/>
                </a:lnTo>
                <a:lnTo>
                  <a:pt x="0" y="7"/>
                </a:lnTo>
                <a:lnTo>
                  <a:pt x="0" y="4"/>
                </a:lnTo>
                <a:lnTo>
                  <a:pt x="4" y="4"/>
                </a:lnTo>
                <a:lnTo>
                  <a:pt x="12" y="16"/>
                </a:lnTo>
              </a:path>
            </a:pathLst>
          </a:custGeom>
          <a:solidFill>
            <a:srgbClr val="000000"/>
          </a:solidFill>
          <a:ln w="9525" cap="rnd">
            <a:noFill/>
            <a:round/>
            <a:headEnd/>
            <a:tailEnd/>
          </a:ln>
          <a:effectLst/>
        </p:spPr>
        <p:txBody>
          <a:bodyPr/>
          <a:lstStyle/>
          <a:p>
            <a:endParaRPr lang="en-US"/>
          </a:p>
        </p:txBody>
      </p:sp>
      <p:sp>
        <p:nvSpPr>
          <p:cNvPr id="39807" name="Freeform 895"/>
          <p:cNvSpPr>
            <a:spLocks/>
          </p:cNvSpPr>
          <p:nvPr/>
        </p:nvSpPr>
        <p:spPr bwMode="auto">
          <a:xfrm>
            <a:off x="3001963" y="2165350"/>
            <a:ext cx="41275" cy="41275"/>
          </a:xfrm>
          <a:custGeom>
            <a:avLst/>
            <a:gdLst/>
            <a:ahLst/>
            <a:cxnLst>
              <a:cxn ang="0">
                <a:pos x="4" y="22"/>
              </a:cxn>
              <a:cxn ang="0">
                <a:pos x="6" y="22"/>
              </a:cxn>
              <a:cxn ang="0">
                <a:pos x="6" y="19"/>
              </a:cxn>
              <a:cxn ang="0">
                <a:pos x="8" y="19"/>
              </a:cxn>
              <a:cxn ang="0">
                <a:pos x="11" y="17"/>
              </a:cxn>
              <a:cxn ang="0">
                <a:pos x="13" y="17"/>
              </a:cxn>
              <a:cxn ang="0">
                <a:pos x="13" y="15"/>
              </a:cxn>
              <a:cxn ang="0">
                <a:pos x="15" y="15"/>
              </a:cxn>
              <a:cxn ang="0">
                <a:pos x="15" y="13"/>
              </a:cxn>
              <a:cxn ang="0">
                <a:pos x="17" y="13"/>
              </a:cxn>
              <a:cxn ang="0">
                <a:pos x="17" y="11"/>
              </a:cxn>
              <a:cxn ang="0">
                <a:pos x="19" y="11"/>
              </a:cxn>
              <a:cxn ang="0">
                <a:pos x="19" y="9"/>
              </a:cxn>
              <a:cxn ang="0">
                <a:pos x="21" y="9"/>
              </a:cxn>
              <a:cxn ang="0">
                <a:pos x="17" y="0"/>
              </a:cxn>
              <a:cxn ang="0">
                <a:pos x="15" y="0"/>
              </a:cxn>
              <a:cxn ang="0">
                <a:pos x="15" y="2"/>
              </a:cxn>
              <a:cxn ang="0">
                <a:pos x="13" y="2"/>
              </a:cxn>
              <a:cxn ang="0">
                <a:pos x="13" y="5"/>
              </a:cxn>
              <a:cxn ang="0">
                <a:pos x="11" y="5"/>
              </a:cxn>
              <a:cxn ang="0">
                <a:pos x="11" y="7"/>
              </a:cxn>
              <a:cxn ang="0">
                <a:pos x="8" y="7"/>
              </a:cxn>
              <a:cxn ang="0">
                <a:pos x="8" y="9"/>
              </a:cxn>
              <a:cxn ang="0">
                <a:pos x="6" y="9"/>
              </a:cxn>
              <a:cxn ang="0">
                <a:pos x="6" y="11"/>
              </a:cxn>
              <a:cxn ang="0">
                <a:pos x="4" y="11"/>
              </a:cxn>
              <a:cxn ang="0">
                <a:pos x="2" y="13"/>
              </a:cxn>
              <a:cxn ang="0">
                <a:pos x="0" y="13"/>
              </a:cxn>
              <a:cxn ang="0">
                <a:pos x="4" y="22"/>
              </a:cxn>
            </a:cxnLst>
            <a:rect l="0" t="0" r="r" b="b"/>
            <a:pathLst>
              <a:path w="22" h="23">
                <a:moveTo>
                  <a:pt x="4" y="22"/>
                </a:moveTo>
                <a:lnTo>
                  <a:pt x="6" y="22"/>
                </a:lnTo>
                <a:lnTo>
                  <a:pt x="6" y="19"/>
                </a:lnTo>
                <a:lnTo>
                  <a:pt x="8" y="19"/>
                </a:lnTo>
                <a:lnTo>
                  <a:pt x="11" y="17"/>
                </a:lnTo>
                <a:lnTo>
                  <a:pt x="13" y="17"/>
                </a:lnTo>
                <a:lnTo>
                  <a:pt x="13" y="15"/>
                </a:lnTo>
                <a:lnTo>
                  <a:pt x="15" y="15"/>
                </a:lnTo>
                <a:lnTo>
                  <a:pt x="15" y="13"/>
                </a:lnTo>
                <a:lnTo>
                  <a:pt x="17" y="13"/>
                </a:lnTo>
                <a:lnTo>
                  <a:pt x="17" y="11"/>
                </a:lnTo>
                <a:lnTo>
                  <a:pt x="19" y="11"/>
                </a:lnTo>
                <a:lnTo>
                  <a:pt x="19" y="9"/>
                </a:lnTo>
                <a:lnTo>
                  <a:pt x="21" y="9"/>
                </a:lnTo>
                <a:lnTo>
                  <a:pt x="17" y="0"/>
                </a:lnTo>
                <a:lnTo>
                  <a:pt x="15" y="0"/>
                </a:lnTo>
                <a:lnTo>
                  <a:pt x="15" y="2"/>
                </a:lnTo>
                <a:lnTo>
                  <a:pt x="13" y="2"/>
                </a:lnTo>
                <a:lnTo>
                  <a:pt x="13" y="5"/>
                </a:lnTo>
                <a:lnTo>
                  <a:pt x="11" y="5"/>
                </a:lnTo>
                <a:lnTo>
                  <a:pt x="11" y="7"/>
                </a:lnTo>
                <a:lnTo>
                  <a:pt x="8" y="7"/>
                </a:lnTo>
                <a:lnTo>
                  <a:pt x="8" y="9"/>
                </a:lnTo>
                <a:lnTo>
                  <a:pt x="6" y="9"/>
                </a:lnTo>
                <a:lnTo>
                  <a:pt x="6" y="11"/>
                </a:lnTo>
                <a:lnTo>
                  <a:pt x="4" y="11"/>
                </a:lnTo>
                <a:lnTo>
                  <a:pt x="2" y="13"/>
                </a:lnTo>
                <a:lnTo>
                  <a:pt x="0" y="13"/>
                </a:lnTo>
                <a:lnTo>
                  <a:pt x="4" y="22"/>
                </a:lnTo>
              </a:path>
            </a:pathLst>
          </a:custGeom>
          <a:solidFill>
            <a:srgbClr val="000000"/>
          </a:solidFill>
          <a:ln w="9525" cap="rnd">
            <a:noFill/>
            <a:round/>
            <a:headEnd/>
            <a:tailEnd/>
          </a:ln>
          <a:effectLst/>
        </p:spPr>
        <p:txBody>
          <a:bodyPr/>
          <a:lstStyle/>
          <a:p>
            <a:endParaRPr lang="en-US"/>
          </a:p>
        </p:txBody>
      </p:sp>
      <p:sp>
        <p:nvSpPr>
          <p:cNvPr id="39808" name="Freeform 896"/>
          <p:cNvSpPr>
            <a:spLocks/>
          </p:cNvSpPr>
          <p:nvPr/>
        </p:nvSpPr>
        <p:spPr bwMode="auto">
          <a:xfrm>
            <a:off x="2998788" y="2189163"/>
            <a:ext cx="31750" cy="30162"/>
          </a:xfrm>
          <a:custGeom>
            <a:avLst/>
            <a:gdLst/>
            <a:ahLst/>
            <a:cxnLst>
              <a:cxn ang="0">
                <a:pos x="12" y="16"/>
              </a:cxn>
              <a:cxn ang="0">
                <a:pos x="12" y="13"/>
              </a:cxn>
              <a:cxn ang="0">
                <a:pos x="16" y="11"/>
              </a:cxn>
              <a:cxn ang="0">
                <a:pos x="16" y="7"/>
              </a:cxn>
              <a:cxn ang="0">
                <a:pos x="12" y="7"/>
              </a:cxn>
              <a:cxn ang="0">
                <a:pos x="12" y="4"/>
              </a:cxn>
              <a:cxn ang="0">
                <a:pos x="12" y="7"/>
              </a:cxn>
              <a:cxn ang="0">
                <a:pos x="9" y="11"/>
              </a:cxn>
              <a:cxn ang="0">
                <a:pos x="3" y="0"/>
              </a:cxn>
              <a:cxn ang="0">
                <a:pos x="0" y="2"/>
              </a:cxn>
              <a:cxn ang="0">
                <a:pos x="0" y="4"/>
              </a:cxn>
              <a:cxn ang="0">
                <a:pos x="0" y="7"/>
              </a:cxn>
              <a:cxn ang="0">
                <a:pos x="0" y="11"/>
              </a:cxn>
              <a:cxn ang="0">
                <a:pos x="3" y="13"/>
              </a:cxn>
              <a:cxn ang="0">
                <a:pos x="3" y="11"/>
              </a:cxn>
              <a:cxn ang="0">
                <a:pos x="0" y="11"/>
              </a:cxn>
              <a:cxn ang="0">
                <a:pos x="0" y="7"/>
              </a:cxn>
              <a:cxn ang="0">
                <a:pos x="3" y="4"/>
              </a:cxn>
              <a:cxn ang="0">
                <a:pos x="12" y="16"/>
              </a:cxn>
            </a:cxnLst>
            <a:rect l="0" t="0" r="r" b="b"/>
            <a:pathLst>
              <a:path w="17" h="17">
                <a:moveTo>
                  <a:pt x="12" y="16"/>
                </a:moveTo>
                <a:lnTo>
                  <a:pt x="12" y="13"/>
                </a:lnTo>
                <a:lnTo>
                  <a:pt x="16" y="11"/>
                </a:lnTo>
                <a:lnTo>
                  <a:pt x="16" y="7"/>
                </a:lnTo>
                <a:lnTo>
                  <a:pt x="12" y="7"/>
                </a:lnTo>
                <a:lnTo>
                  <a:pt x="12" y="4"/>
                </a:lnTo>
                <a:lnTo>
                  <a:pt x="12" y="7"/>
                </a:lnTo>
                <a:lnTo>
                  <a:pt x="9" y="11"/>
                </a:lnTo>
                <a:lnTo>
                  <a:pt x="3" y="0"/>
                </a:lnTo>
                <a:lnTo>
                  <a:pt x="0" y="2"/>
                </a:lnTo>
                <a:lnTo>
                  <a:pt x="0" y="4"/>
                </a:lnTo>
                <a:lnTo>
                  <a:pt x="0" y="7"/>
                </a:lnTo>
                <a:lnTo>
                  <a:pt x="0" y="11"/>
                </a:lnTo>
                <a:lnTo>
                  <a:pt x="3" y="13"/>
                </a:lnTo>
                <a:lnTo>
                  <a:pt x="3" y="11"/>
                </a:lnTo>
                <a:lnTo>
                  <a:pt x="0" y="11"/>
                </a:lnTo>
                <a:lnTo>
                  <a:pt x="0" y="7"/>
                </a:lnTo>
                <a:lnTo>
                  <a:pt x="3" y="4"/>
                </a:lnTo>
                <a:lnTo>
                  <a:pt x="12" y="16"/>
                </a:lnTo>
              </a:path>
            </a:pathLst>
          </a:custGeom>
          <a:solidFill>
            <a:srgbClr val="000000"/>
          </a:solidFill>
          <a:ln w="9525" cap="rnd">
            <a:noFill/>
            <a:round/>
            <a:headEnd/>
            <a:tailEnd/>
          </a:ln>
          <a:effectLst/>
        </p:spPr>
        <p:txBody>
          <a:bodyPr/>
          <a:lstStyle/>
          <a:p>
            <a:endParaRPr lang="en-US"/>
          </a:p>
        </p:txBody>
      </p:sp>
      <p:sp>
        <p:nvSpPr>
          <p:cNvPr id="39809" name="Freeform 897"/>
          <p:cNvSpPr>
            <a:spLocks/>
          </p:cNvSpPr>
          <p:nvPr/>
        </p:nvSpPr>
        <p:spPr bwMode="auto">
          <a:xfrm>
            <a:off x="2943225" y="2197100"/>
            <a:ext cx="71438" cy="31750"/>
          </a:xfrm>
          <a:custGeom>
            <a:avLst/>
            <a:gdLst/>
            <a:ahLst/>
            <a:cxnLst>
              <a:cxn ang="0">
                <a:pos x="9" y="17"/>
              </a:cxn>
              <a:cxn ang="0">
                <a:pos x="6" y="17"/>
              </a:cxn>
              <a:cxn ang="0">
                <a:pos x="9" y="17"/>
              </a:cxn>
              <a:cxn ang="0">
                <a:pos x="11" y="17"/>
              </a:cxn>
              <a:cxn ang="0">
                <a:pos x="11" y="15"/>
              </a:cxn>
              <a:cxn ang="0">
                <a:pos x="13" y="15"/>
              </a:cxn>
              <a:cxn ang="0">
                <a:pos x="15" y="15"/>
              </a:cxn>
              <a:cxn ang="0">
                <a:pos x="17" y="15"/>
              </a:cxn>
              <a:cxn ang="0">
                <a:pos x="19" y="15"/>
              </a:cxn>
              <a:cxn ang="0">
                <a:pos x="21" y="15"/>
              </a:cxn>
              <a:cxn ang="0">
                <a:pos x="23" y="15"/>
              </a:cxn>
              <a:cxn ang="0">
                <a:pos x="23" y="13"/>
              </a:cxn>
              <a:cxn ang="0">
                <a:pos x="26" y="13"/>
              </a:cxn>
              <a:cxn ang="0">
                <a:pos x="28" y="13"/>
              </a:cxn>
              <a:cxn ang="0">
                <a:pos x="30" y="13"/>
              </a:cxn>
              <a:cxn ang="0">
                <a:pos x="32" y="11"/>
              </a:cxn>
              <a:cxn ang="0">
                <a:pos x="34" y="11"/>
              </a:cxn>
              <a:cxn ang="0">
                <a:pos x="36" y="9"/>
              </a:cxn>
              <a:cxn ang="0">
                <a:pos x="38" y="9"/>
              </a:cxn>
              <a:cxn ang="0">
                <a:pos x="32" y="0"/>
              </a:cxn>
              <a:cxn ang="0">
                <a:pos x="32" y="2"/>
              </a:cxn>
              <a:cxn ang="0">
                <a:pos x="30" y="2"/>
              </a:cxn>
              <a:cxn ang="0">
                <a:pos x="28" y="5"/>
              </a:cxn>
              <a:cxn ang="0">
                <a:pos x="26" y="5"/>
              </a:cxn>
              <a:cxn ang="0">
                <a:pos x="23" y="5"/>
              </a:cxn>
              <a:cxn ang="0">
                <a:pos x="21" y="5"/>
              </a:cxn>
              <a:cxn ang="0">
                <a:pos x="21" y="7"/>
              </a:cxn>
              <a:cxn ang="0">
                <a:pos x="19" y="7"/>
              </a:cxn>
              <a:cxn ang="0">
                <a:pos x="17" y="7"/>
              </a:cxn>
              <a:cxn ang="0">
                <a:pos x="15" y="7"/>
              </a:cxn>
              <a:cxn ang="0">
                <a:pos x="13" y="7"/>
              </a:cxn>
              <a:cxn ang="0">
                <a:pos x="11" y="7"/>
              </a:cxn>
              <a:cxn ang="0">
                <a:pos x="9" y="7"/>
              </a:cxn>
              <a:cxn ang="0">
                <a:pos x="9" y="9"/>
              </a:cxn>
              <a:cxn ang="0">
                <a:pos x="6" y="9"/>
              </a:cxn>
              <a:cxn ang="0">
                <a:pos x="4" y="9"/>
              </a:cxn>
              <a:cxn ang="0">
                <a:pos x="2" y="11"/>
              </a:cxn>
              <a:cxn ang="0">
                <a:pos x="0" y="13"/>
              </a:cxn>
              <a:cxn ang="0">
                <a:pos x="9" y="17"/>
              </a:cxn>
            </a:cxnLst>
            <a:rect l="0" t="0" r="r" b="b"/>
            <a:pathLst>
              <a:path w="39" h="18">
                <a:moveTo>
                  <a:pt x="9" y="17"/>
                </a:moveTo>
                <a:lnTo>
                  <a:pt x="6" y="17"/>
                </a:lnTo>
                <a:lnTo>
                  <a:pt x="9" y="17"/>
                </a:lnTo>
                <a:lnTo>
                  <a:pt x="11" y="17"/>
                </a:lnTo>
                <a:lnTo>
                  <a:pt x="11" y="15"/>
                </a:lnTo>
                <a:lnTo>
                  <a:pt x="13" y="15"/>
                </a:lnTo>
                <a:lnTo>
                  <a:pt x="15" y="15"/>
                </a:lnTo>
                <a:lnTo>
                  <a:pt x="17" y="15"/>
                </a:lnTo>
                <a:lnTo>
                  <a:pt x="19" y="15"/>
                </a:lnTo>
                <a:lnTo>
                  <a:pt x="21" y="15"/>
                </a:lnTo>
                <a:lnTo>
                  <a:pt x="23" y="15"/>
                </a:lnTo>
                <a:lnTo>
                  <a:pt x="23" y="13"/>
                </a:lnTo>
                <a:lnTo>
                  <a:pt x="26" y="13"/>
                </a:lnTo>
                <a:lnTo>
                  <a:pt x="28" y="13"/>
                </a:lnTo>
                <a:lnTo>
                  <a:pt x="30" y="13"/>
                </a:lnTo>
                <a:lnTo>
                  <a:pt x="32" y="11"/>
                </a:lnTo>
                <a:lnTo>
                  <a:pt x="34" y="11"/>
                </a:lnTo>
                <a:lnTo>
                  <a:pt x="36" y="9"/>
                </a:lnTo>
                <a:lnTo>
                  <a:pt x="38" y="9"/>
                </a:lnTo>
                <a:lnTo>
                  <a:pt x="32" y="0"/>
                </a:lnTo>
                <a:lnTo>
                  <a:pt x="32" y="2"/>
                </a:lnTo>
                <a:lnTo>
                  <a:pt x="30" y="2"/>
                </a:lnTo>
                <a:lnTo>
                  <a:pt x="28" y="5"/>
                </a:lnTo>
                <a:lnTo>
                  <a:pt x="26" y="5"/>
                </a:lnTo>
                <a:lnTo>
                  <a:pt x="23" y="5"/>
                </a:lnTo>
                <a:lnTo>
                  <a:pt x="21" y="5"/>
                </a:lnTo>
                <a:lnTo>
                  <a:pt x="21" y="7"/>
                </a:lnTo>
                <a:lnTo>
                  <a:pt x="19" y="7"/>
                </a:lnTo>
                <a:lnTo>
                  <a:pt x="17" y="7"/>
                </a:lnTo>
                <a:lnTo>
                  <a:pt x="15" y="7"/>
                </a:lnTo>
                <a:lnTo>
                  <a:pt x="13" y="7"/>
                </a:lnTo>
                <a:lnTo>
                  <a:pt x="11" y="7"/>
                </a:lnTo>
                <a:lnTo>
                  <a:pt x="9" y="7"/>
                </a:lnTo>
                <a:lnTo>
                  <a:pt x="9" y="9"/>
                </a:lnTo>
                <a:lnTo>
                  <a:pt x="6" y="9"/>
                </a:lnTo>
                <a:lnTo>
                  <a:pt x="4" y="9"/>
                </a:lnTo>
                <a:lnTo>
                  <a:pt x="2" y="11"/>
                </a:lnTo>
                <a:lnTo>
                  <a:pt x="0" y="13"/>
                </a:lnTo>
                <a:lnTo>
                  <a:pt x="9" y="17"/>
                </a:lnTo>
              </a:path>
            </a:pathLst>
          </a:custGeom>
          <a:solidFill>
            <a:srgbClr val="000000"/>
          </a:solidFill>
          <a:ln w="9525" cap="rnd">
            <a:noFill/>
            <a:round/>
            <a:headEnd/>
            <a:tailEnd/>
          </a:ln>
          <a:effectLst/>
        </p:spPr>
        <p:txBody>
          <a:bodyPr/>
          <a:lstStyle/>
          <a:p>
            <a:endParaRPr lang="en-US"/>
          </a:p>
        </p:txBody>
      </p:sp>
      <p:sp>
        <p:nvSpPr>
          <p:cNvPr id="39810" name="Freeform 898"/>
          <p:cNvSpPr>
            <a:spLocks/>
          </p:cNvSpPr>
          <p:nvPr/>
        </p:nvSpPr>
        <p:spPr bwMode="auto">
          <a:xfrm>
            <a:off x="2925763" y="2219325"/>
            <a:ext cx="34925" cy="36513"/>
          </a:xfrm>
          <a:custGeom>
            <a:avLst/>
            <a:gdLst/>
            <a:ahLst/>
            <a:cxnLst>
              <a:cxn ang="0">
                <a:pos x="0" y="15"/>
              </a:cxn>
              <a:cxn ang="0">
                <a:pos x="9" y="19"/>
              </a:cxn>
              <a:cxn ang="0">
                <a:pos x="9" y="17"/>
              </a:cxn>
              <a:cxn ang="0">
                <a:pos x="11" y="17"/>
              </a:cxn>
              <a:cxn ang="0">
                <a:pos x="11" y="15"/>
              </a:cxn>
              <a:cxn ang="0">
                <a:pos x="11" y="13"/>
              </a:cxn>
              <a:cxn ang="0">
                <a:pos x="13" y="13"/>
              </a:cxn>
              <a:cxn ang="0">
                <a:pos x="13" y="11"/>
              </a:cxn>
              <a:cxn ang="0">
                <a:pos x="13" y="9"/>
              </a:cxn>
              <a:cxn ang="0">
                <a:pos x="15" y="9"/>
              </a:cxn>
              <a:cxn ang="0">
                <a:pos x="15" y="6"/>
              </a:cxn>
              <a:cxn ang="0">
                <a:pos x="15" y="4"/>
              </a:cxn>
              <a:cxn ang="0">
                <a:pos x="18" y="4"/>
              </a:cxn>
              <a:cxn ang="0">
                <a:pos x="9" y="0"/>
              </a:cxn>
              <a:cxn ang="0">
                <a:pos x="9" y="2"/>
              </a:cxn>
              <a:cxn ang="0">
                <a:pos x="7" y="2"/>
              </a:cxn>
              <a:cxn ang="0">
                <a:pos x="7" y="4"/>
              </a:cxn>
              <a:cxn ang="0">
                <a:pos x="7" y="6"/>
              </a:cxn>
              <a:cxn ang="0">
                <a:pos x="5" y="6"/>
              </a:cxn>
              <a:cxn ang="0">
                <a:pos x="5" y="9"/>
              </a:cxn>
              <a:cxn ang="0">
                <a:pos x="5" y="11"/>
              </a:cxn>
              <a:cxn ang="0">
                <a:pos x="3" y="11"/>
              </a:cxn>
              <a:cxn ang="0">
                <a:pos x="3" y="13"/>
              </a:cxn>
              <a:cxn ang="0">
                <a:pos x="0" y="13"/>
              </a:cxn>
              <a:cxn ang="0">
                <a:pos x="9" y="15"/>
              </a:cxn>
              <a:cxn ang="0">
                <a:pos x="0" y="15"/>
              </a:cxn>
            </a:cxnLst>
            <a:rect l="0" t="0" r="r" b="b"/>
            <a:pathLst>
              <a:path w="19" h="20">
                <a:moveTo>
                  <a:pt x="0" y="15"/>
                </a:moveTo>
                <a:lnTo>
                  <a:pt x="9" y="19"/>
                </a:lnTo>
                <a:lnTo>
                  <a:pt x="9" y="17"/>
                </a:lnTo>
                <a:lnTo>
                  <a:pt x="11" y="17"/>
                </a:lnTo>
                <a:lnTo>
                  <a:pt x="11" y="15"/>
                </a:lnTo>
                <a:lnTo>
                  <a:pt x="11" y="13"/>
                </a:lnTo>
                <a:lnTo>
                  <a:pt x="13" y="13"/>
                </a:lnTo>
                <a:lnTo>
                  <a:pt x="13" y="11"/>
                </a:lnTo>
                <a:lnTo>
                  <a:pt x="13" y="9"/>
                </a:lnTo>
                <a:lnTo>
                  <a:pt x="15" y="9"/>
                </a:lnTo>
                <a:lnTo>
                  <a:pt x="15" y="6"/>
                </a:lnTo>
                <a:lnTo>
                  <a:pt x="15" y="4"/>
                </a:lnTo>
                <a:lnTo>
                  <a:pt x="18" y="4"/>
                </a:lnTo>
                <a:lnTo>
                  <a:pt x="9" y="0"/>
                </a:lnTo>
                <a:lnTo>
                  <a:pt x="9" y="2"/>
                </a:lnTo>
                <a:lnTo>
                  <a:pt x="7" y="2"/>
                </a:lnTo>
                <a:lnTo>
                  <a:pt x="7" y="4"/>
                </a:lnTo>
                <a:lnTo>
                  <a:pt x="7" y="6"/>
                </a:lnTo>
                <a:lnTo>
                  <a:pt x="5" y="6"/>
                </a:lnTo>
                <a:lnTo>
                  <a:pt x="5" y="9"/>
                </a:lnTo>
                <a:lnTo>
                  <a:pt x="5" y="11"/>
                </a:lnTo>
                <a:lnTo>
                  <a:pt x="3" y="11"/>
                </a:lnTo>
                <a:lnTo>
                  <a:pt x="3" y="13"/>
                </a:lnTo>
                <a:lnTo>
                  <a:pt x="0" y="13"/>
                </a:lnTo>
                <a:lnTo>
                  <a:pt x="9" y="15"/>
                </a:lnTo>
                <a:lnTo>
                  <a:pt x="0" y="15"/>
                </a:lnTo>
              </a:path>
            </a:pathLst>
          </a:custGeom>
          <a:solidFill>
            <a:srgbClr val="000000"/>
          </a:solidFill>
          <a:ln w="9525" cap="rnd">
            <a:noFill/>
            <a:round/>
            <a:headEnd/>
            <a:tailEnd/>
          </a:ln>
          <a:effectLst/>
        </p:spPr>
        <p:txBody>
          <a:bodyPr/>
          <a:lstStyle/>
          <a:p>
            <a:endParaRPr lang="en-US"/>
          </a:p>
        </p:txBody>
      </p:sp>
      <p:sp>
        <p:nvSpPr>
          <p:cNvPr id="39811" name="Freeform 899"/>
          <p:cNvSpPr>
            <a:spLocks/>
          </p:cNvSpPr>
          <p:nvPr/>
        </p:nvSpPr>
        <p:spPr bwMode="auto">
          <a:xfrm>
            <a:off x="2925763" y="2243138"/>
            <a:ext cx="31750" cy="31750"/>
          </a:xfrm>
          <a:custGeom>
            <a:avLst/>
            <a:gdLst/>
            <a:ahLst/>
            <a:cxnLst>
              <a:cxn ang="0">
                <a:pos x="16" y="16"/>
              </a:cxn>
              <a:cxn ang="0">
                <a:pos x="0" y="8"/>
              </a:cxn>
              <a:cxn ang="0">
                <a:pos x="16" y="8"/>
              </a:cxn>
              <a:cxn ang="0">
                <a:pos x="0" y="0"/>
              </a:cxn>
              <a:cxn ang="0">
                <a:pos x="16" y="16"/>
              </a:cxn>
            </a:cxnLst>
            <a:rect l="0" t="0" r="r" b="b"/>
            <a:pathLst>
              <a:path w="17" h="17">
                <a:moveTo>
                  <a:pt x="16" y="16"/>
                </a:moveTo>
                <a:lnTo>
                  <a:pt x="0" y="8"/>
                </a:lnTo>
                <a:lnTo>
                  <a:pt x="16" y="8"/>
                </a:lnTo>
                <a:lnTo>
                  <a:pt x="0" y="0"/>
                </a:lnTo>
                <a:lnTo>
                  <a:pt x="16" y="16"/>
                </a:lnTo>
              </a:path>
            </a:pathLst>
          </a:custGeom>
          <a:solidFill>
            <a:srgbClr val="000000"/>
          </a:solidFill>
          <a:ln w="9525" cap="rnd">
            <a:noFill/>
            <a:round/>
            <a:headEnd/>
            <a:tailEnd/>
          </a:ln>
          <a:effectLst/>
        </p:spPr>
        <p:txBody>
          <a:bodyPr/>
          <a:lstStyle/>
          <a:p>
            <a:endParaRPr lang="en-US"/>
          </a:p>
        </p:txBody>
      </p:sp>
      <p:sp>
        <p:nvSpPr>
          <p:cNvPr id="39812" name="Freeform 900"/>
          <p:cNvSpPr>
            <a:spLocks/>
          </p:cNvSpPr>
          <p:nvPr/>
        </p:nvSpPr>
        <p:spPr bwMode="auto">
          <a:xfrm>
            <a:off x="2887663" y="2243138"/>
            <a:ext cx="57150" cy="33337"/>
          </a:xfrm>
          <a:custGeom>
            <a:avLst/>
            <a:gdLst/>
            <a:ahLst/>
            <a:cxnLst>
              <a:cxn ang="0">
                <a:pos x="15" y="8"/>
              </a:cxn>
              <a:cxn ang="0">
                <a:pos x="15" y="17"/>
              </a:cxn>
              <a:cxn ang="0">
                <a:pos x="15" y="15"/>
              </a:cxn>
              <a:cxn ang="0">
                <a:pos x="17" y="15"/>
              </a:cxn>
              <a:cxn ang="0">
                <a:pos x="19" y="15"/>
              </a:cxn>
              <a:cxn ang="0">
                <a:pos x="19" y="13"/>
              </a:cxn>
              <a:cxn ang="0">
                <a:pos x="21" y="13"/>
              </a:cxn>
              <a:cxn ang="0">
                <a:pos x="24" y="10"/>
              </a:cxn>
              <a:cxn ang="0">
                <a:pos x="26" y="10"/>
              </a:cxn>
              <a:cxn ang="0">
                <a:pos x="26" y="8"/>
              </a:cxn>
              <a:cxn ang="0">
                <a:pos x="28" y="8"/>
              </a:cxn>
              <a:cxn ang="0">
                <a:pos x="28" y="6"/>
              </a:cxn>
              <a:cxn ang="0">
                <a:pos x="30" y="6"/>
              </a:cxn>
              <a:cxn ang="0">
                <a:pos x="30" y="4"/>
              </a:cxn>
              <a:cxn ang="0">
                <a:pos x="21" y="0"/>
              </a:cxn>
              <a:cxn ang="0">
                <a:pos x="21" y="2"/>
              </a:cxn>
              <a:cxn ang="0">
                <a:pos x="19" y="2"/>
              </a:cxn>
              <a:cxn ang="0">
                <a:pos x="19" y="4"/>
              </a:cxn>
              <a:cxn ang="0">
                <a:pos x="17" y="4"/>
              </a:cxn>
              <a:cxn ang="0">
                <a:pos x="15" y="6"/>
              </a:cxn>
              <a:cxn ang="0">
                <a:pos x="13" y="6"/>
              </a:cxn>
              <a:cxn ang="0">
                <a:pos x="13" y="8"/>
              </a:cxn>
              <a:cxn ang="0">
                <a:pos x="11" y="8"/>
              </a:cxn>
              <a:cxn ang="0">
                <a:pos x="11" y="17"/>
              </a:cxn>
              <a:cxn ang="0">
                <a:pos x="11" y="8"/>
              </a:cxn>
              <a:cxn ang="0">
                <a:pos x="0" y="13"/>
              </a:cxn>
              <a:cxn ang="0">
                <a:pos x="11" y="17"/>
              </a:cxn>
              <a:cxn ang="0">
                <a:pos x="15" y="8"/>
              </a:cxn>
            </a:cxnLst>
            <a:rect l="0" t="0" r="r" b="b"/>
            <a:pathLst>
              <a:path w="31" h="18">
                <a:moveTo>
                  <a:pt x="15" y="8"/>
                </a:moveTo>
                <a:lnTo>
                  <a:pt x="15" y="17"/>
                </a:lnTo>
                <a:lnTo>
                  <a:pt x="15" y="15"/>
                </a:lnTo>
                <a:lnTo>
                  <a:pt x="17" y="15"/>
                </a:lnTo>
                <a:lnTo>
                  <a:pt x="19" y="15"/>
                </a:lnTo>
                <a:lnTo>
                  <a:pt x="19" y="13"/>
                </a:lnTo>
                <a:lnTo>
                  <a:pt x="21" y="13"/>
                </a:lnTo>
                <a:lnTo>
                  <a:pt x="24" y="10"/>
                </a:lnTo>
                <a:lnTo>
                  <a:pt x="26" y="10"/>
                </a:lnTo>
                <a:lnTo>
                  <a:pt x="26" y="8"/>
                </a:lnTo>
                <a:lnTo>
                  <a:pt x="28" y="8"/>
                </a:lnTo>
                <a:lnTo>
                  <a:pt x="28" y="6"/>
                </a:lnTo>
                <a:lnTo>
                  <a:pt x="30" y="6"/>
                </a:lnTo>
                <a:lnTo>
                  <a:pt x="30" y="4"/>
                </a:lnTo>
                <a:lnTo>
                  <a:pt x="21" y="0"/>
                </a:lnTo>
                <a:lnTo>
                  <a:pt x="21" y="2"/>
                </a:lnTo>
                <a:lnTo>
                  <a:pt x="19" y="2"/>
                </a:lnTo>
                <a:lnTo>
                  <a:pt x="19" y="4"/>
                </a:lnTo>
                <a:lnTo>
                  <a:pt x="17" y="4"/>
                </a:lnTo>
                <a:lnTo>
                  <a:pt x="15" y="6"/>
                </a:lnTo>
                <a:lnTo>
                  <a:pt x="13" y="6"/>
                </a:lnTo>
                <a:lnTo>
                  <a:pt x="13" y="8"/>
                </a:lnTo>
                <a:lnTo>
                  <a:pt x="11" y="8"/>
                </a:lnTo>
                <a:lnTo>
                  <a:pt x="11" y="17"/>
                </a:lnTo>
                <a:lnTo>
                  <a:pt x="11" y="8"/>
                </a:lnTo>
                <a:lnTo>
                  <a:pt x="0" y="13"/>
                </a:lnTo>
                <a:lnTo>
                  <a:pt x="11" y="17"/>
                </a:lnTo>
                <a:lnTo>
                  <a:pt x="15" y="8"/>
                </a:lnTo>
              </a:path>
            </a:pathLst>
          </a:custGeom>
          <a:solidFill>
            <a:srgbClr val="000000"/>
          </a:solidFill>
          <a:ln w="9525" cap="rnd">
            <a:noFill/>
            <a:round/>
            <a:headEnd/>
            <a:tailEnd/>
          </a:ln>
          <a:effectLst/>
        </p:spPr>
        <p:txBody>
          <a:bodyPr/>
          <a:lstStyle/>
          <a:p>
            <a:endParaRPr lang="en-US"/>
          </a:p>
        </p:txBody>
      </p:sp>
      <p:sp>
        <p:nvSpPr>
          <p:cNvPr id="39813" name="Freeform 901"/>
          <p:cNvSpPr>
            <a:spLocks/>
          </p:cNvSpPr>
          <p:nvPr/>
        </p:nvSpPr>
        <p:spPr bwMode="auto">
          <a:xfrm>
            <a:off x="2887663" y="2257425"/>
            <a:ext cx="30162" cy="31750"/>
          </a:xfrm>
          <a:custGeom>
            <a:avLst/>
            <a:gdLst/>
            <a:ahLst/>
            <a:cxnLst>
              <a:cxn ang="0">
                <a:pos x="16" y="0"/>
              </a:cxn>
              <a:cxn ang="0">
                <a:pos x="13" y="8"/>
              </a:cxn>
              <a:cxn ang="0">
                <a:pos x="11" y="16"/>
              </a:cxn>
              <a:cxn ang="0">
                <a:pos x="11" y="0"/>
              </a:cxn>
              <a:cxn ang="0">
                <a:pos x="0" y="8"/>
              </a:cxn>
              <a:cxn ang="0">
                <a:pos x="11" y="16"/>
              </a:cxn>
              <a:cxn ang="0">
                <a:pos x="16" y="0"/>
              </a:cxn>
            </a:cxnLst>
            <a:rect l="0" t="0" r="r" b="b"/>
            <a:pathLst>
              <a:path w="17" h="17">
                <a:moveTo>
                  <a:pt x="16" y="0"/>
                </a:moveTo>
                <a:lnTo>
                  <a:pt x="13" y="8"/>
                </a:lnTo>
                <a:lnTo>
                  <a:pt x="11" y="16"/>
                </a:lnTo>
                <a:lnTo>
                  <a:pt x="11" y="0"/>
                </a:lnTo>
                <a:lnTo>
                  <a:pt x="0" y="8"/>
                </a:lnTo>
                <a:lnTo>
                  <a:pt x="11" y="16"/>
                </a:lnTo>
                <a:lnTo>
                  <a:pt x="16" y="0"/>
                </a:lnTo>
              </a:path>
            </a:pathLst>
          </a:custGeom>
          <a:solidFill>
            <a:srgbClr val="000000"/>
          </a:solidFill>
          <a:ln w="9525" cap="rnd">
            <a:noFill/>
            <a:round/>
            <a:headEnd/>
            <a:tailEnd/>
          </a:ln>
          <a:effectLst/>
        </p:spPr>
        <p:txBody>
          <a:bodyPr/>
          <a:lstStyle/>
          <a:p>
            <a:endParaRPr lang="en-US"/>
          </a:p>
        </p:txBody>
      </p:sp>
      <p:sp>
        <p:nvSpPr>
          <p:cNvPr id="39814" name="Freeform 902"/>
          <p:cNvSpPr>
            <a:spLocks/>
          </p:cNvSpPr>
          <p:nvPr/>
        </p:nvSpPr>
        <p:spPr bwMode="auto">
          <a:xfrm>
            <a:off x="2906713" y="2257425"/>
            <a:ext cx="31750" cy="31750"/>
          </a:xfrm>
          <a:custGeom>
            <a:avLst/>
            <a:gdLst/>
            <a:ahLst/>
            <a:cxnLst>
              <a:cxn ang="0">
                <a:pos x="16" y="16"/>
              </a:cxn>
              <a:cxn ang="0">
                <a:pos x="16" y="0"/>
              </a:cxn>
              <a:cxn ang="0">
                <a:pos x="0" y="16"/>
              </a:cxn>
              <a:cxn ang="0">
                <a:pos x="0" y="0"/>
              </a:cxn>
              <a:cxn ang="0">
                <a:pos x="16" y="16"/>
              </a:cxn>
            </a:cxnLst>
            <a:rect l="0" t="0" r="r" b="b"/>
            <a:pathLst>
              <a:path w="17" h="17">
                <a:moveTo>
                  <a:pt x="16" y="16"/>
                </a:moveTo>
                <a:lnTo>
                  <a:pt x="16" y="0"/>
                </a:lnTo>
                <a:lnTo>
                  <a:pt x="0" y="16"/>
                </a:lnTo>
                <a:lnTo>
                  <a:pt x="0" y="0"/>
                </a:lnTo>
                <a:lnTo>
                  <a:pt x="16" y="16"/>
                </a:lnTo>
              </a:path>
            </a:pathLst>
          </a:custGeom>
          <a:solidFill>
            <a:srgbClr val="000000"/>
          </a:solidFill>
          <a:ln w="9525" cap="rnd">
            <a:noFill/>
            <a:round/>
            <a:headEnd/>
            <a:tailEnd/>
          </a:ln>
          <a:effectLst/>
        </p:spPr>
        <p:txBody>
          <a:bodyPr/>
          <a:lstStyle/>
          <a:p>
            <a:endParaRPr lang="en-US"/>
          </a:p>
        </p:txBody>
      </p:sp>
      <p:sp>
        <p:nvSpPr>
          <p:cNvPr id="39815" name="Freeform 903"/>
          <p:cNvSpPr>
            <a:spLocks/>
          </p:cNvSpPr>
          <p:nvPr/>
        </p:nvSpPr>
        <p:spPr bwMode="auto">
          <a:xfrm>
            <a:off x="2903538" y="2257425"/>
            <a:ext cx="31750" cy="31750"/>
          </a:xfrm>
          <a:custGeom>
            <a:avLst/>
            <a:gdLst/>
            <a:ahLst/>
            <a:cxnLst>
              <a:cxn ang="0">
                <a:pos x="5" y="16"/>
              </a:cxn>
              <a:cxn ang="0">
                <a:pos x="10" y="16"/>
              </a:cxn>
              <a:cxn ang="0">
                <a:pos x="16" y="16"/>
              </a:cxn>
              <a:cxn ang="0">
                <a:pos x="5" y="0"/>
              </a:cxn>
              <a:cxn ang="0">
                <a:pos x="0" y="0"/>
              </a:cxn>
              <a:cxn ang="0">
                <a:pos x="0" y="3"/>
              </a:cxn>
              <a:cxn ang="0">
                <a:pos x="0" y="0"/>
              </a:cxn>
              <a:cxn ang="0">
                <a:pos x="5" y="16"/>
              </a:cxn>
            </a:cxnLst>
            <a:rect l="0" t="0" r="r" b="b"/>
            <a:pathLst>
              <a:path w="17" h="17">
                <a:moveTo>
                  <a:pt x="5" y="16"/>
                </a:moveTo>
                <a:lnTo>
                  <a:pt x="10" y="16"/>
                </a:lnTo>
                <a:lnTo>
                  <a:pt x="16" y="16"/>
                </a:lnTo>
                <a:lnTo>
                  <a:pt x="5" y="0"/>
                </a:lnTo>
                <a:lnTo>
                  <a:pt x="0" y="0"/>
                </a:lnTo>
                <a:lnTo>
                  <a:pt x="0" y="3"/>
                </a:lnTo>
                <a:lnTo>
                  <a:pt x="0" y="0"/>
                </a:lnTo>
                <a:lnTo>
                  <a:pt x="5" y="16"/>
                </a:lnTo>
              </a:path>
            </a:pathLst>
          </a:custGeom>
          <a:solidFill>
            <a:srgbClr val="000000"/>
          </a:solidFill>
          <a:ln w="9525" cap="rnd">
            <a:noFill/>
            <a:round/>
            <a:headEnd/>
            <a:tailEnd/>
          </a:ln>
          <a:effectLst/>
        </p:spPr>
        <p:txBody>
          <a:bodyPr/>
          <a:lstStyle/>
          <a:p>
            <a:endParaRPr lang="en-US"/>
          </a:p>
        </p:txBody>
      </p:sp>
      <p:sp>
        <p:nvSpPr>
          <p:cNvPr id="39816" name="Freeform 904"/>
          <p:cNvSpPr>
            <a:spLocks/>
          </p:cNvSpPr>
          <p:nvPr/>
        </p:nvSpPr>
        <p:spPr bwMode="auto">
          <a:xfrm>
            <a:off x="2855913" y="2257425"/>
            <a:ext cx="53975" cy="42863"/>
          </a:xfrm>
          <a:custGeom>
            <a:avLst/>
            <a:gdLst/>
            <a:ahLst/>
            <a:cxnLst>
              <a:cxn ang="0">
                <a:pos x="7" y="22"/>
              </a:cxn>
              <a:cxn ang="0">
                <a:pos x="7" y="19"/>
              </a:cxn>
              <a:cxn ang="0">
                <a:pos x="9" y="19"/>
              </a:cxn>
              <a:cxn ang="0">
                <a:pos x="9" y="17"/>
              </a:cxn>
              <a:cxn ang="0">
                <a:pos x="11" y="17"/>
              </a:cxn>
              <a:cxn ang="0">
                <a:pos x="11" y="15"/>
              </a:cxn>
              <a:cxn ang="0">
                <a:pos x="13" y="15"/>
              </a:cxn>
              <a:cxn ang="0">
                <a:pos x="15" y="15"/>
              </a:cxn>
              <a:cxn ang="0">
                <a:pos x="15" y="13"/>
              </a:cxn>
              <a:cxn ang="0">
                <a:pos x="17" y="13"/>
              </a:cxn>
              <a:cxn ang="0">
                <a:pos x="19" y="13"/>
              </a:cxn>
              <a:cxn ang="0">
                <a:pos x="21" y="11"/>
              </a:cxn>
              <a:cxn ang="0">
                <a:pos x="24" y="11"/>
              </a:cxn>
              <a:cxn ang="0">
                <a:pos x="26" y="11"/>
              </a:cxn>
              <a:cxn ang="0">
                <a:pos x="28" y="11"/>
              </a:cxn>
              <a:cxn ang="0">
                <a:pos x="28" y="9"/>
              </a:cxn>
              <a:cxn ang="0">
                <a:pos x="26" y="0"/>
              </a:cxn>
              <a:cxn ang="0">
                <a:pos x="24" y="2"/>
              </a:cxn>
              <a:cxn ang="0">
                <a:pos x="21" y="2"/>
              </a:cxn>
              <a:cxn ang="0">
                <a:pos x="19" y="2"/>
              </a:cxn>
              <a:cxn ang="0">
                <a:pos x="17" y="5"/>
              </a:cxn>
              <a:cxn ang="0">
                <a:pos x="15" y="5"/>
              </a:cxn>
              <a:cxn ang="0">
                <a:pos x="13" y="5"/>
              </a:cxn>
              <a:cxn ang="0">
                <a:pos x="11" y="7"/>
              </a:cxn>
              <a:cxn ang="0">
                <a:pos x="9" y="7"/>
              </a:cxn>
              <a:cxn ang="0">
                <a:pos x="7" y="9"/>
              </a:cxn>
              <a:cxn ang="0">
                <a:pos x="4" y="9"/>
              </a:cxn>
              <a:cxn ang="0">
                <a:pos x="4" y="11"/>
              </a:cxn>
              <a:cxn ang="0">
                <a:pos x="2" y="11"/>
              </a:cxn>
              <a:cxn ang="0">
                <a:pos x="2" y="13"/>
              </a:cxn>
              <a:cxn ang="0">
                <a:pos x="0" y="13"/>
              </a:cxn>
              <a:cxn ang="0">
                <a:pos x="0" y="15"/>
              </a:cxn>
              <a:cxn ang="0">
                <a:pos x="7" y="22"/>
              </a:cxn>
            </a:cxnLst>
            <a:rect l="0" t="0" r="r" b="b"/>
            <a:pathLst>
              <a:path w="29" h="23">
                <a:moveTo>
                  <a:pt x="7" y="22"/>
                </a:moveTo>
                <a:lnTo>
                  <a:pt x="7" y="19"/>
                </a:lnTo>
                <a:lnTo>
                  <a:pt x="9" y="19"/>
                </a:lnTo>
                <a:lnTo>
                  <a:pt x="9" y="17"/>
                </a:lnTo>
                <a:lnTo>
                  <a:pt x="11" y="17"/>
                </a:lnTo>
                <a:lnTo>
                  <a:pt x="11" y="15"/>
                </a:lnTo>
                <a:lnTo>
                  <a:pt x="13" y="15"/>
                </a:lnTo>
                <a:lnTo>
                  <a:pt x="15" y="15"/>
                </a:lnTo>
                <a:lnTo>
                  <a:pt x="15" y="13"/>
                </a:lnTo>
                <a:lnTo>
                  <a:pt x="17" y="13"/>
                </a:lnTo>
                <a:lnTo>
                  <a:pt x="19" y="13"/>
                </a:lnTo>
                <a:lnTo>
                  <a:pt x="21" y="11"/>
                </a:lnTo>
                <a:lnTo>
                  <a:pt x="24" y="11"/>
                </a:lnTo>
                <a:lnTo>
                  <a:pt x="26" y="11"/>
                </a:lnTo>
                <a:lnTo>
                  <a:pt x="28" y="11"/>
                </a:lnTo>
                <a:lnTo>
                  <a:pt x="28" y="9"/>
                </a:lnTo>
                <a:lnTo>
                  <a:pt x="26" y="0"/>
                </a:lnTo>
                <a:lnTo>
                  <a:pt x="24" y="2"/>
                </a:lnTo>
                <a:lnTo>
                  <a:pt x="21" y="2"/>
                </a:lnTo>
                <a:lnTo>
                  <a:pt x="19" y="2"/>
                </a:lnTo>
                <a:lnTo>
                  <a:pt x="17" y="5"/>
                </a:lnTo>
                <a:lnTo>
                  <a:pt x="15" y="5"/>
                </a:lnTo>
                <a:lnTo>
                  <a:pt x="13" y="5"/>
                </a:lnTo>
                <a:lnTo>
                  <a:pt x="11" y="7"/>
                </a:lnTo>
                <a:lnTo>
                  <a:pt x="9" y="7"/>
                </a:lnTo>
                <a:lnTo>
                  <a:pt x="7" y="9"/>
                </a:lnTo>
                <a:lnTo>
                  <a:pt x="4" y="9"/>
                </a:lnTo>
                <a:lnTo>
                  <a:pt x="4" y="11"/>
                </a:lnTo>
                <a:lnTo>
                  <a:pt x="2" y="11"/>
                </a:lnTo>
                <a:lnTo>
                  <a:pt x="2" y="13"/>
                </a:lnTo>
                <a:lnTo>
                  <a:pt x="0" y="13"/>
                </a:lnTo>
                <a:lnTo>
                  <a:pt x="0" y="15"/>
                </a:lnTo>
                <a:lnTo>
                  <a:pt x="7" y="22"/>
                </a:lnTo>
              </a:path>
            </a:pathLst>
          </a:custGeom>
          <a:solidFill>
            <a:srgbClr val="000000"/>
          </a:solidFill>
          <a:ln w="9525" cap="rnd">
            <a:noFill/>
            <a:round/>
            <a:headEnd/>
            <a:tailEnd/>
          </a:ln>
          <a:effectLst/>
        </p:spPr>
        <p:txBody>
          <a:bodyPr/>
          <a:lstStyle/>
          <a:p>
            <a:endParaRPr lang="en-US"/>
          </a:p>
        </p:txBody>
      </p:sp>
      <p:sp>
        <p:nvSpPr>
          <p:cNvPr id="39817" name="Freeform 905"/>
          <p:cNvSpPr>
            <a:spLocks/>
          </p:cNvSpPr>
          <p:nvPr/>
        </p:nvSpPr>
        <p:spPr bwMode="auto">
          <a:xfrm>
            <a:off x="2824163" y="2281238"/>
            <a:ext cx="46037" cy="31750"/>
          </a:xfrm>
          <a:custGeom>
            <a:avLst/>
            <a:gdLst/>
            <a:ahLst/>
            <a:cxnLst>
              <a:cxn ang="0">
                <a:pos x="9" y="0"/>
              </a:cxn>
              <a:cxn ang="0">
                <a:pos x="7" y="8"/>
              </a:cxn>
              <a:cxn ang="0">
                <a:pos x="7" y="13"/>
              </a:cxn>
              <a:cxn ang="0">
                <a:pos x="9" y="13"/>
              </a:cxn>
              <a:cxn ang="0">
                <a:pos x="9" y="16"/>
              </a:cxn>
              <a:cxn ang="0">
                <a:pos x="11" y="16"/>
              </a:cxn>
              <a:cxn ang="0">
                <a:pos x="13" y="16"/>
              </a:cxn>
              <a:cxn ang="0">
                <a:pos x="15" y="16"/>
              </a:cxn>
              <a:cxn ang="0">
                <a:pos x="17" y="16"/>
              </a:cxn>
              <a:cxn ang="0">
                <a:pos x="19" y="16"/>
              </a:cxn>
              <a:cxn ang="0">
                <a:pos x="21" y="16"/>
              </a:cxn>
              <a:cxn ang="0">
                <a:pos x="21" y="13"/>
              </a:cxn>
              <a:cxn ang="0">
                <a:pos x="24" y="13"/>
              </a:cxn>
              <a:cxn ang="0">
                <a:pos x="17" y="2"/>
              </a:cxn>
              <a:cxn ang="0">
                <a:pos x="15" y="2"/>
              </a:cxn>
              <a:cxn ang="0">
                <a:pos x="13" y="2"/>
              </a:cxn>
              <a:cxn ang="0">
                <a:pos x="9" y="13"/>
              </a:cxn>
              <a:cxn ang="0">
                <a:pos x="9" y="0"/>
              </a:cxn>
              <a:cxn ang="0">
                <a:pos x="0" y="0"/>
              </a:cxn>
              <a:cxn ang="0">
                <a:pos x="7" y="8"/>
              </a:cxn>
              <a:cxn ang="0">
                <a:pos x="9" y="0"/>
              </a:cxn>
            </a:cxnLst>
            <a:rect l="0" t="0" r="r" b="b"/>
            <a:pathLst>
              <a:path w="25" h="17">
                <a:moveTo>
                  <a:pt x="9" y="0"/>
                </a:moveTo>
                <a:lnTo>
                  <a:pt x="7" y="8"/>
                </a:lnTo>
                <a:lnTo>
                  <a:pt x="7" y="13"/>
                </a:lnTo>
                <a:lnTo>
                  <a:pt x="9" y="13"/>
                </a:lnTo>
                <a:lnTo>
                  <a:pt x="9" y="16"/>
                </a:lnTo>
                <a:lnTo>
                  <a:pt x="11" y="16"/>
                </a:lnTo>
                <a:lnTo>
                  <a:pt x="13" y="16"/>
                </a:lnTo>
                <a:lnTo>
                  <a:pt x="15" y="16"/>
                </a:lnTo>
                <a:lnTo>
                  <a:pt x="17" y="16"/>
                </a:lnTo>
                <a:lnTo>
                  <a:pt x="19" y="16"/>
                </a:lnTo>
                <a:lnTo>
                  <a:pt x="21" y="16"/>
                </a:lnTo>
                <a:lnTo>
                  <a:pt x="21" y="13"/>
                </a:lnTo>
                <a:lnTo>
                  <a:pt x="24" y="13"/>
                </a:lnTo>
                <a:lnTo>
                  <a:pt x="17" y="2"/>
                </a:lnTo>
                <a:lnTo>
                  <a:pt x="15" y="2"/>
                </a:lnTo>
                <a:lnTo>
                  <a:pt x="13" y="2"/>
                </a:lnTo>
                <a:lnTo>
                  <a:pt x="9" y="13"/>
                </a:lnTo>
                <a:lnTo>
                  <a:pt x="9" y="0"/>
                </a:lnTo>
                <a:lnTo>
                  <a:pt x="0" y="0"/>
                </a:lnTo>
                <a:lnTo>
                  <a:pt x="7" y="8"/>
                </a:lnTo>
                <a:lnTo>
                  <a:pt x="9" y="0"/>
                </a:lnTo>
              </a:path>
            </a:pathLst>
          </a:custGeom>
          <a:solidFill>
            <a:srgbClr val="000000"/>
          </a:solidFill>
          <a:ln w="9525" cap="rnd">
            <a:noFill/>
            <a:round/>
            <a:headEnd/>
            <a:tailEnd/>
          </a:ln>
          <a:effectLst/>
        </p:spPr>
        <p:txBody>
          <a:bodyPr/>
          <a:lstStyle/>
          <a:p>
            <a:endParaRPr lang="en-US"/>
          </a:p>
        </p:txBody>
      </p:sp>
      <p:sp>
        <p:nvSpPr>
          <p:cNvPr id="39818" name="Freeform 906"/>
          <p:cNvSpPr>
            <a:spLocks/>
          </p:cNvSpPr>
          <p:nvPr/>
        </p:nvSpPr>
        <p:spPr bwMode="auto">
          <a:xfrm>
            <a:off x="2836863" y="2281238"/>
            <a:ext cx="31750" cy="31750"/>
          </a:xfrm>
          <a:custGeom>
            <a:avLst/>
            <a:gdLst/>
            <a:ahLst/>
            <a:cxnLst>
              <a:cxn ang="0">
                <a:pos x="0" y="10"/>
              </a:cxn>
              <a:cxn ang="0">
                <a:pos x="2" y="0"/>
              </a:cxn>
              <a:cxn ang="0">
                <a:pos x="2" y="16"/>
              </a:cxn>
              <a:cxn ang="0">
                <a:pos x="8" y="3"/>
              </a:cxn>
              <a:cxn ang="0">
                <a:pos x="2" y="16"/>
              </a:cxn>
              <a:cxn ang="0">
                <a:pos x="16" y="16"/>
              </a:cxn>
              <a:cxn ang="0">
                <a:pos x="8" y="3"/>
              </a:cxn>
              <a:cxn ang="0">
                <a:pos x="0" y="10"/>
              </a:cxn>
            </a:cxnLst>
            <a:rect l="0" t="0" r="r" b="b"/>
            <a:pathLst>
              <a:path w="17" h="17">
                <a:moveTo>
                  <a:pt x="0" y="10"/>
                </a:moveTo>
                <a:lnTo>
                  <a:pt x="2" y="0"/>
                </a:lnTo>
                <a:lnTo>
                  <a:pt x="2" y="16"/>
                </a:lnTo>
                <a:lnTo>
                  <a:pt x="8" y="3"/>
                </a:lnTo>
                <a:lnTo>
                  <a:pt x="2" y="16"/>
                </a:lnTo>
                <a:lnTo>
                  <a:pt x="16" y="16"/>
                </a:lnTo>
                <a:lnTo>
                  <a:pt x="8" y="3"/>
                </a:lnTo>
                <a:lnTo>
                  <a:pt x="0" y="10"/>
                </a:lnTo>
              </a:path>
            </a:pathLst>
          </a:custGeom>
          <a:solidFill>
            <a:srgbClr val="000000"/>
          </a:solidFill>
          <a:ln w="9525" cap="rnd">
            <a:noFill/>
            <a:round/>
            <a:headEnd/>
            <a:tailEnd/>
          </a:ln>
          <a:effectLst/>
        </p:spPr>
        <p:txBody>
          <a:bodyPr/>
          <a:lstStyle/>
          <a:p>
            <a:endParaRPr lang="en-US"/>
          </a:p>
        </p:txBody>
      </p:sp>
      <p:sp>
        <p:nvSpPr>
          <p:cNvPr id="39819" name="Freeform 907"/>
          <p:cNvSpPr>
            <a:spLocks/>
          </p:cNvSpPr>
          <p:nvPr/>
        </p:nvSpPr>
        <p:spPr bwMode="auto">
          <a:xfrm>
            <a:off x="2830513" y="2278063"/>
            <a:ext cx="31750" cy="31750"/>
          </a:xfrm>
          <a:custGeom>
            <a:avLst/>
            <a:gdLst/>
            <a:ahLst/>
            <a:cxnLst>
              <a:cxn ang="0">
                <a:pos x="0" y="0"/>
              </a:cxn>
              <a:cxn ang="0">
                <a:pos x="0" y="4"/>
              </a:cxn>
              <a:cxn ang="0">
                <a:pos x="0" y="8"/>
              </a:cxn>
              <a:cxn ang="0">
                <a:pos x="0" y="12"/>
              </a:cxn>
              <a:cxn ang="0">
                <a:pos x="0" y="16"/>
              </a:cxn>
              <a:cxn ang="0">
                <a:pos x="5" y="16"/>
              </a:cxn>
              <a:cxn ang="0">
                <a:pos x="16" y="8"/>
              </a:cxn>
              <a:cxn ang="0">
                <a:pos x="0" y="0"/>
              </a:cxn>
            </a:cxnLst>
            <a:rect l="0" t="0" r="r" b="b"/>
            <a:pathLst>
              <a:path w="17" h="17">
                <a:moveTo>
                  <a:pt x="0" y="0"/>
                </a:moveTo>
                <a:lnTo>
                  <a:pt x="0" y="4"/>
                </a:lnTo>
                <a:lnTo>
                  <a:pt x="0" y="8"/>
                </a:lnTo>
                <a:lnTo>
                  <a:pt x="0" y="12"/>
                </a:lnTo>
                <a:lnTo>
                  <a:pt x="0" y="16"/>
                </a:lnTo>
                <a:lnTo>
                  <a:pt x="5" y="16"/>
                </a:lnTo>
                <a:lnTo>
                  <a:pt x="16" y="8"/>
                </a:lnTo>
                <a:lnTo>
                  <a:pt x="0" y="0"/>
                </a:lnTo>
              </a:path>
            </a:pathLst>
          </a:custGeom>
          <a:solidFill>
            <a:srgbClr val="000000"/>
          </a:solidFill>
          <a:ln w="9525" cap="rnd">
            <a:noFill/>
            <a:round/>
            <a:headEnd/>
            <a:tailEnd/>
          </a:ln>
          <a:effectLst/>
        </p:spPr>
        <p:txBody>
          <a:bodyPr/>
          <a:lstStyle/>
          <a:p>
            <a:endParaRPr lang="en-US"/>
          </a:p>
        </p:txBody>
      </p:sp>
      <p:sp>
        <p:nvSpPr>
          <p:cNvPr id="39820" name="Freeform 908"/>
          <p:cNvSpPr>
            <a:spLocks/>
          </p:cNvSpPr>
          <p:nvPr/>
        </p:nvSpPr>
        <p:spPr bwMode="auto">
          <a:xfrm>
            <a:off x="2830513" y="2236788"/>
            <a:ext cx="34925" cy="50800"/>
          </a:xfrm>
          <a:custGeom>
            <a:avLst/>
            <a:gdLst/>
            <a:ahLst/>
            <a:cxnLst>
              <a:cxn ang="0">
                <a:pos x="13" y="0"/>
              </a:cxn>
              <a:cxn ang="0">
                <a:pos x="9" y="6"/>
              </a:cxn>
              <a:cxn ang="0">
                <a:pos x="9" y="8"/>
              </a:cxn>
              <a:cxn ang="0">
                <a:pos x="9" y="10"/>
              </a:cxn>
              <a:cxn ang="0">
                <a:pos x="7" y="10"/>
              </a:cxn>
              <a:cxn ang="0">
                <a:pos x="7" y="12"/>
              </a:cxn>
              <a:cxn ang="0">
                <a:pos x="7" y="14"/>
              </a:cxn>
              <a:cxn ang="0">
                <a:pos x="5" y="14"/>
              </a:cxn>
              <a:cxn ang="0">
                <a:pos x="5" y="17"/>
              </a:cxn>
              <a:cxn ang="0">
                <a:pos x="3" y="19"/>
              </a:cxn>
              <a:cxn ang="0">
                <a:pos x="3" y="21"/>
              </a:cxn>
              <a:cxn ang="0">
                <a:pos x="0" y="21"/>
              </a:cxn>
              <a:cxn ang="0">
                <a:pos x="0" y="23"/>
              </a:cxn>
              <a:cxn ang="0">
                <a:pos x="9" y="27"/>
              </a:cxn>
              <a:cxn ang="0">
                <a:pos x="9" y="25"/>
              </a:cxn>
              <a:cxn ang="0">
                <a:pos x="11" y="25"/>
              </a:cxn>
              <a:cxn ang="0">
                <a:pos x="11" y="23"/>
              </a:cxn>
              <a:cxn ang="0">
                <a:pos x="11" y="21"/>
              </a:cxn>
              <a:cxn ang="0">
                <a:pos x="13" y="21"/>
              </a:cxn>
              <a:cxn ang="0">
                <a:pos x="13" y="19"/>
              </a:cxn>
              <a:cxn ang="0">
                <a:pos x="15" y="17"/>
              </a:cxn>
              <a:cxn ang="0">
                <a:pos x="15" y="14"/>
              </a:cxn>
              <a:cxn ang="0">
                <a:pos x="17" y="12"/>
              </a:cxn>
              <a:cxn ang="0">
                <a:pos x="17" y="10"/>
              </a:cxn>
              <a:cxn ang="0">
                <a:pos x="17" y="8"/>
              </a:cxn>
              <a:cxn ang="0">
                <a:pos x="17" y="6"/>
              </a:cxn>
              <a:cxn ang="0">
                <a:pos x="17" y="4"/>
              </a:cxn>
              <a:cxn ang="0">
                <a:pos x="11" y="8"/>
              </a:cxn>
              <a:cxn ang="0">
                <a:pos x="13" y="0"/>
              </a:cxn>
              <a:cxn ang="0">
                <a:pos x="7" y="0"/>
              </a:cxn>
              <a:cxn ang="0">
                <a:pos x="9" y="6"/>
              </a:cxn>
              <a:cxn ang="0">
                <a:pos x="13" y="0"/>
              </a:cxn>
            </a:cxnLst>
            <a:rect l="0" t="0" r="r" b="b"/>
            <a:pathLst>
              <a:path w="18" h="28">
                <a:moveTo>
                  <a:pt x="13" y="0"/>
                </a:moveTo>
                <a:lnTo>
                  <a:pt x="9" y="6"/>
                </a:lnTo>
                <a:lnTo>
                  <a:pt x="9" y="8"/>
                </a:lnTo>
                <a:lnTo>
                  <a:pt x="9" y="10"/>
                </a:lnTo>
                <a:lnTo>
                  <a:pt x="7" y="10"/>
                </a:lnTo>
                <a:lnTo>
                  <a:pt x="7" y="12"/>
                </a:lnTo>
                <a:lnTo>
                  <a:pt x="7" y="14"/>
                </a:lnTo>
                <a:lnTo>
                  <a:pt x="5" y="14"/>
                </a:lnTo>
                <a:lnTo>
                  <a:pt x="5" y="17"/>
                </a:lnTo>
                <a:lnTo>
                  <a:pt x="3" y="19"/>
                </a:lnTo>
                <a:lnTo>
                  <a:pt x="3" y="21"/>
                </a:lnTo>
                <a:lnTo>
                  <a:pt x="0" y="21"/>
                </a:lnTo>
                <a:lnTo>
                  <a:pt x="0" y="23"/>
                </a:lnTo>
                <a:lnTo>
                  <a:pt x="9" y="27"/>
                </a:lnTo>
                <a:lnTo>
                  <a:pt x="9" y="25"/>
                </a:lnTo>
                <a:lnTo>
                  <a:pt x="11" y="25"/>
                </a:lnTo>
                <a:lnTo>
                  <a:pt x="11" y="23"/>
                </a:lnTo>
                <a:lnTo>
                  <a:pt x="11" y="21"/>
                </a:lnTo>
                <a:lnTo>
                  <a:pt x="13" y="21"/>
                </a:lnTo>
                <a:lnTo>
                  <a:pt x="13" y="19"/>
                </a:lnTo>
                <a:lnTo>
                  <a:pt x="15" y="17"/>
                </a:lnTo>
                <a:lnTo>
                  <a:pt x="15" y="14"/>
                </a:lnTo>
                <a:lnTo>
                  <a:pt x="17" y="12"/>
                </a:lnTo>
                <a:lnTo>
                  <a:pt x="17" y="10"/>
                </a:lnTo>
                <a:lnTo>
                  <a:pt x="17" y="8"/>
                </a:lnTo>
                <a:lnTo>
                  <a:pt x="17" y="6"/>
                </a:lnTo>
                <a:lnTo>
                  <a:pt x="17" y="4"/>
                </a:lnTo>
                <a:lnTo>
                  <a:pt x="11" y="8"/>
                </a:lnTo>
                <a:lnTo>
                  <a:pt x="13" y="0"/>
                </a:lnTo>
                <a:lnTo>
                  <a:pt x="7" y="0"/>
                </a:lnTo>
                <a:lnTo>
                  <a:pt x="9" y="6"/>
                </a:lnTo>
                <a:lnTo>
                  <a:pt x="13" y="0"/>
                </a:lnTo>
              </a:path>
            </a:pathLst>
          </a:custGeom>
          <a:solidFill>
            <a:srgbClr val="000000"/>
          </a:solidFill>
          <a:ln w="9525" cap="rnd">
            <a:noFill/>
            <a:round/>
            <a:headEnd/>
            <a:tailEnd/>
          </a:ln>
          <a:effectLst/>
        </p:spPr>
        <p:txBody>
          <a:bodyPr/>
          <a:lstStyle/>
          <a:p>
            <a:endParaRPr lang="en-US"/>
          </a:p>
        </p:txBody>
      </p:sp>
      <p:sp>
        <p:nvSpPr>
          <p:cNvPr id="39821" name="Freeform 909"/>
          <p:cNvSpPr>
            <a:spLocks/>
          </p:cNvSpPr>
          <p:nvPr/>
        </p:nvSpPr>
        <p:spPr bwMode="auto">
          <a:xfrm>
            <a:off x="2847975" y="2230438"/>
            <a:ext cx="31750" cy="31750"/>
          </a:xfrm>
          <a:custGeom>
            <a:avLst/>
            <a:gdLst/>
            <a:ahLst/>
            <a:cxnLst>
              <a:cxn ang="0">
                <a:pos x="2" y="8"/>
              </a:cxn>
              <a:cxn ang="0">
                <a:pos x="8" y="0"/>
              </a:cxn>
              <a:cxn ang="0">
                <a:pos x="6" y="0"/>
              </a:cxn>
              <a:cxn ang="0">
                <a:pos x="4" y="0"/>
              </a:cxn>
              <a:cxn ang="0">
                <a:pos x="2" y="0"/>
              </a:cxn>
              <a:cxn ang="0">
                <a:pos x="2" y="3"/>
              </a:cxn>
              <a:cxn ang="0">
                <a:pos x="0" y="3"/>
              </a:cxn>
              <a:cxn ang="0">
                <a:pos x="0" y="6"/>
              </a:cxn>
              <a:cxn ang="0">
                <a:pos x="0" y="8"/>
              </a:cxn>
              <a:cxn ang="0">
                <a:pos x="0" y="6"/>
              </a:cxn>
              <a:cxn ang="0">
                <a:pos x="2" y="6"/>
              </a:cxn>
              <a:cxn ang="0">
                <a:pos x="2" y="3"/>
              </a:cxn>
              <a:cxn ang="0">
                <a:pos x="4" y="3"/>
              </a:cxn>
              <a:cxn ang="0">
                <a:pos x="2" y="13"/>
              </a:cxn>
              <a:cxn ang="0">
                <a:pos x="2" y="16"/>
              </a:cxn>
              <a:cxn ang="0">
                <a:pos x="4" y="16"/>
              </a:cxn>
              <a:cxn ang="0">
                <a:pos x="6" y="13"/>
              </a:cxn>
              <a:cxn ang="0">
                <a:pos x="8" y="13"/>
              </a:cxn>
              <a:cxn ang="0">
                <a:pos x="8" y="11"/>
              </a:cxn>
              <a:cxn ang="0">
                <a:pos x="8" y="8"/>
              </a:cxn>
              <a:cxn ang="0">
                <a:pos x="8" y="6"/>
              </a:cxn>
              <a:cxn ang="0">
                <a:pos x="8" y="8"/>
              </a:cxn>
              <a:cxn ang="0">
                <a:pos x="8" y="11"/>
              </a:cxn>
              <a:cxn ang="0">
                <a:pos x="6" y="11"/>
              </a:cxn>
              <a:cxn ang="0">
                <a:pos x="4" y="11"/>
              </a:cxn>
              <a:cxn ang="0">
                <a:pos x="11" y="3"/>
              </a:cxn>
              <a:cxn ang="0">
                <a:pos x="4" y="11"/>
              </a:cxn>
              <a:cxn ang="0">
                <a:pos x="16" y="16"/>
              </a:cxn>
              <a:cxn ang="0">
                <a:pos x="11" y="3"/>
              </a:cxn>
              <a:cxn ang="0">
                <a:pos x="2" y="8"/>
              </a:cxn>
            </a:cxnLst>
            <a:rect l="0" t="0" r="r" b="b"/>
            <a:pathLst>
              <a:path w="17" h="17">
                <a:moveTo>
                  <a:pt x="2" y="8"/>
                </a:moveTo>
                <a:lnTo>
                  <a:pt x="8" y="0"/>
                </a:lnTo>
                <a:lnTo>
                  <a:pt x="6" y="0"/>
                </a:lnTo>
                <a:lnTo>
                  <a:pt x="4" y="0"/>
                </a:lnTo>
                <a:lnTo>
                  <a:pt x="2" y="0"/>
                </a:lnTo>
                <a:lnTo>
                  <a:pt x="2" y="3"/>
                </a:lnTo>
                <a:lnTo>
                  <a:pt x="0" y="3"/>
                </a:lnTo>
                <a:lnTo>
                  <a:pt x="0" y="6"/>
                </a:lnTo>
                <a:lnTo>
                  <a:pt x="0" y="8"/>
                </a:lnTo>
                <a:lnTo>
                  <a:pt x="0" y="6"/>
                </a:lnTo>
                <a:lnTo>
                  <a:pt x="2" y="6"/>
                </a:lnTo>
                <a:lnTo>
                  <a:pt x="2" y="3"/>
                </a:lnTo>
                <a:lnTo>
                  <a:pt x="4" y="3"/>
                </a:lnTo>
                <a:lnTo>
                  <a:pt x="2" y="13"/>
                </a:lnTo>
                <a:lnTo>
                  <a:pt x="2" y="16"/>
                </a:lnTo>
                <a:lnTo>
                  <a:pt x="4" y="16"/>
                </a:lnTo>
                <a:lnTo>
                  <a:pt x="6" y="13"/>
                </a:lnTo>
                <a:lnTo>
                  <a:pt x="8" y="13"/>
                </a:lnTo>
                <a:lnTo>
                  <a:pt x="8" y="11"/>
                </a:lnTo>
                <a:lnTo>
                  <a:pt x="8" y="8"/>
                </a:lnTo>
                <a:lnTo>
                  <a:pt x="8" y="6"/>
                </a:lnTo>
                <a:lnTo>
                  <a:pt x="8" y="8"/>
                </a:lnTo>
                <a:lnTo>
                  <a:pt x="8" y="11"/>
                </a:lnTo>
                <a:lnTo>
                  <a:pt x="6" y="11"/>
                </a:lnTo>
                <a:lnTo>
                  <a:pt x="4" y="11"/>
                </a:lnTo>
                <a:lnTo>
                  <a:pt x="11" y="3"/>
                </a:lnTo>
                <a:lnTo>
                  <a:pt x="4" y="11"/>
                </a:lnTo>
                <a:lnTo>
                  <a:pt x="16" y="16"/>
                </a:lnTo>
                <a:lnTo>
                  <a:pt x="11" y="3"/>
                </a:lnTo>
                <a:lnTo>
                  <a:pt x="2" y="8"/>
                </a:lnTo>
              </a:path>
            </a:pathLst>
          </a:custGeom>
          <a:solidFill>
            <a:srgbClr val="000000"/>
          </a:solidFill>
          <a:ln w="9525" cap="rnd">
            <a:noFill/>
            <a:round/>
            <a:headEnd/>
            <a:tailEnd/>
          </a:ln>
          <a:effectLst/>
        </p:spPr>
        <p:txBody>
          <a:bodyPr/>
          <a:lstStyle/>
          <a:p>
            <a:endParaRPr lang="en-US"/>
          </a:p>
        </p:txBody>
      </p:sp>
      <p:sp>
        <p:nvSpPr>
          <p:cNvPr id="39822" name="Freeform 910"/>
          <p:cNvSpPr>
            <a:spLocks/>
          </p:cNvSpPr>
          <p:nvPr/>
        </p:nvSpPr>
        <p:spPr bwMode="auto">
          <a:xfrm>
            <a:off x="2795588" y="2151063"/>
            <a:ext cx="74612" cy="93662"/>
          </a:xfrm>
          <a:custGeom>
            <a:avLst/>
            <a:gdLst/>
            <a:ahLst/>
            <a:cxnLst>
              <a:cxn ang="0">
                <a:pos x="0" y="8"/>
              </a:cxn>
              <a:cxn ang="0">
                <a:pos x="2" y="8"/>
              </a:cxn>
              <a:cxn ang="0">
                <a:pos x="4" y="8"/>
              </a:cxn>
              <a:cxn ang="0">
                <a:pos x="7" y="8"/>
              </a:cxn>
              <a:cxn ang="0">
                <a:pos x="9" y="10"/>
              </a:cxn>
              <a:cxn ang="0">
                <a:pos x="11" y="10"/>
              </a:cxn>
              <a:cxn ang="0">
                <a:pos x="13" y="10"/>
              </a:cxn>
              <a:cxn ang="0">
                <a:pos x="13" y="13"/>
              </a:cxn>
              <a:cxn ang="0">
                <a:pos x="15" y="13"/>
              </a:cxn>
              <a:cxn ang="0">
                <a:pos x="15" y="15"/>
              </a:cxn>
              <a:cxn ang="0">
                <a:pos x="17" y="15"/>
              </a:cxn>
              <a:cxn ang="0">
                <a:pos x="17" y="17"/>
              </a:cxn>
              <a:cxn ang="0">
                <a:pos x="19" y="17"/>
              </a:cxn>
              <a:cxn ang="0">
                <a:pos x="19" y="19"/>
              </a:cxn>
              <a:cxn ang="0">
                <a:pos x="22" y="21"/>
              </a:cxn>
              <a:cxn ang="0">
                <a:pos x="22" y="23"/>
              </a:cxn>
              <a:cxn ang="0">
                <a:pos x="24" y="25"/>
              </a:cxn>
              <a:cxn ang="0">
                <a:pos x="24" y="27"/>
              </a:cxn>
              <a:cxn ang="0">
                <a:pos x="24" y="30"/>
              </a:cxn>
              <a:cxn ang="0">
                <a:pos x="26" y="32"/>
              </a:cxn>
              <a:cxn ang="0">
                <a:pos x="26" y="34"/>
              </a:cxn>
              <a:cxn ang="0">
                <a:pos x="26" y="36"/>
              </a:cxn>
              <a:cxn ang="0">
                <a:pos x="26" y="38"/>
              </a:cxn>
              <a:cxn ang="0">
                <a:pos x="28" y="40"/>
              </a:cxn>
              <a:cxn ang="0">
                <a:pos x="28" y="42"/>
              </a:cxn>
              <a:cxn ang="0">
                <a:pos x="28" y="44"/>
              </a:cxn>
              <a:cxn ang="0">
                <a:pos x="30" y="47"/>
              </a:cxn>
              <a:cxn ang="0">
                <a:pos x="30" y="49"/>
              </a:cxn>
              <a:cxn ang="0">
                <a:pos x="30" y="51"/>
              </a:cxn>
              <a:cxn ang="0">
                <a:pos x="39" y="47"/>
              </a:cxn>
              <a:cxn ang="0">
                <a:pos x="39" y="44"/>
              </a:cxn>
              <a:cxn ang="0">
                <a:pos x="36" y="42"/>
              </a:cxn>
              <a:cxn ang="0">
                <a:pos x="36" y="40"/>
              </a:cxn>
              <a:cxn ang="0">
                <a:pos x="36" y="38"/>
              </a:cxn>
              <a:cxn ang="0">
                <a:pos x="36" y="36"/>
              </a:cxn>
              <a:cxn ang="0">
                <a:pos x="34" y="34"/>
              </a:cxn>
              <a:cxn ang="0">
                <a:pos x="34" y="32"/>
              </a:cxn>
              <a:cxn ang="0">
                <a:pos x="34" y="30"/>
              </a:cxn>
              <a:cxn ang="0">
                <a:pos x="32" y="27"/>
              </a:cxn>
              <a:cxn ang="0">
                <a:pos x="32" y="25"/>
              </a:cxn>
              <a:cxn ang="0">
                <a:pos x="32" y="23"/>
              </a:cxn>
              <a:cxn ang="0">
                <a:pos x="30" y="21"/>
              </a:cxn>
              <a:cxn ang="0">
                <a:pos x="30" y="19"/>
              </a:cxn>
              <a:cxn ang="0">
                <a:pos x="30" y="17"/>
              </a:cxn>
              <a:cxn ang="0">
                <a:pos x="28" y="17"/>
              </a:cxn>
              <a:cxn ang="0">
                <a:pos x="28" y="15"/>
              </a:cxn>
              <a:cxn ang="0">
                <a:pos x="26" y="13"/>
              </a:cxn>
              <a:cxn ang="0">
                <a:pos x="26" y="10"/>
              </a:cxn>
              <a:cxn ang="0">
                <a:pos x="24" y="8"/>
              </a:cxn>
              <a:cxn ang="0">
                <a:pos x="22" y="8"/>
              </a:cxn>
              <a:cxn ang="0">
                <a:pos x="22" y="6"/>
              </a:cxn>
              <a:cxn ang="0">
                <a:pos x="19" y="4"/>
              </a:cxn>
              <a:cxn ang="0">
                <a:pos x="17" y="4"/>
              </a:cxn>
              <a:cxn ang="0">
                <a:pos x="15" y="2"/>
              </a:cxn>
              <a:cxn ang="0">
                <a:pos x="13" y="2"/>
              </a:cxn>
              <a:cxn ang="0">
                <a:pos x="11" y="0"/>
              </a:cxn>
              <a:cxn ang="0">
                <a:pos x="9" y="0"/>
              </a:cxn>
              <a:cxn ang="0">
                <a:pos x="7" y="0"/>
              </a:cxn>
              <a:cxn ang="0">
                <a:pos x="2" y="0"/>
              </a:cxn>
              <a:cxn ang="0">
                <a:pos x="0" y="0"/>
              </a:cxn>
              <a:cxn ang="0">
                <a:pos x="0" y="8"/>
              </a:cxn>
            </a:cxnLst>
            <a:rect l="0" t="0" r="r" b="b"/>
            <a:pathLst>
              <a:path w="40" h="52">
                <a:moveTo>
                  <a:pt x="0" y="8"/>
                </a:moveTo>
                <a:lnTo>
                  <a:pt x="2" y="8"/>
                </a:lnTo>
                <a:lnTo>
                  <a:pt x="4" y="8"/>
                </a:lnTo>
                <a:lnTo>
                  <a:pt x="7" y="8"/>
                </a:lnTo>
                <a:lnTo>
                  <a:pt x="9" y="10"/>
                </a:lnTo>
                <a:lnTo>
                  <a:pt x="11" y="10"/>
                </a:lnTo>
                <a:lnTo>
                  <a:pt x="13" y="10"/>
                </a:lnTo>
                <a:lnTo>
                  <a:pt x="13" y="13"/>
                </a:lnTo>
                <a:lnTo>
                  <a:pt x="15" y="13"/>
                </a:lnTo>
                <a:lnTo>
                  <a:pt x="15" y="15"/>
                </a:lnTo>
                <a:lnTo>
                  <a:pt x="17" y="15"/>
                </a:lnTo>
                <a:lnTo>
                  <a:pt x="17" y="17"/>
                </a:lnTo>
                <a:lnTo>
                  <a:pt x="19" y="17"/>
                </a:lnTo>
                <a:lnTo>
                  <a:pt x="19" y="19"/>
                </a:lnTo>
                <a:lnTo>
                  <a:pt x="22" y="21"/>
                </a:lnTo>
                <a:lnTo>
                  <a:pt x="22" y="23"/>
                </a:lnTo>
                <a:lnTo>
                  <a:pt x="24" y="25"/>
                </a:lnTo>
                <a:lnTo>
                  <a:pt x="24" y="27"/>
                </a:lnTo>
                <a:lnTo>
                  <a:pt x="24" y="30"/>
                </a:lnTo>
                <a:lnTo>
                  <a:pt x="26" y="32"/>
                </a:lnTo>
                <a:lnTo>
                  <a:pt x="26" y="34"/>
                </a:lnTo>
                <a:lnTo>
                  <a:pt x="26" y="36"/>
                </a:lnTo>
                <a:lnTo>
                  <a:pt x="26" y="38"/>
                </a:lnTo>
                <a:lnTo>
                  <a:pt x="28" y="40"/>
                </a:lnTo>
                <a:lnTo>
                  <a:pt x="28" y="42"/>
                </a:lnTo>
                <a:lnTo>
                  <a:pt x="28" y="44"/>
                </a:lnTo>
                <a:lnTo>
                  <a:pt x="30" y="47"/>
                </a:lnTo>
                <a:lnTo>
                  <a:pt x="30" y="49"/>
                </a:lnTo>
                <a:lnTo>
                  <a:pt x="30" y="51"/>
                </a:lnTo>
                <a:lnTo>
                  <a:pt x="39" y="47"/>
                </a:lnTo>
                <a:lnTo>
                  <a:pt x="39" y="44"/>
                </a:lnTo>
                <a:lnTo>
                  <a:pt x="36" y="42"/>
                </a:lnTo>
                <a:lnTo>
                  <a:pt x="36" y="40"/>
                </a:lnTo>
                <a:lnTo>
                  <a:pt x="36" y="38"/>
                </a:lnTo>
                <a:lnTo>
                  <a:pt x="36" y="36"/>
                </a:lnTo>
                <a:lnTo>
                  <a:pt x="34" y="34"/>
                </a:lnTo>
                <a:lnTo>
                  <a:pt x="34" y="32"/>
                </a:lnTo>
                <a:lnTo>
                  <a:pt x="34" y="30"/>
                </a:lnTo>
                <a:lnTo>
                  <a:pt x="32" y="27"/>
                </a:lnTo>
                <a:lnTo>
                  <a:pt x="32" y="25"/>
                </a:lnTo>
                <a:lnTo>
                  <a:pt x="32" y="23"/>
                </a:lnTo>
                <a:lnTo>
                  <a:pt x="30" y="21"/>
                </a:lnTo>
                <a:lnTo>
                  <a:pt x="30" y="19"/>
                </a:lnTo>
                <a:lnTo>
                  <a:pt x="30" y="17"/>
                </a:lnTo>
                <a:lnTo>
                  <a:pt x="28" y="17"/>
                </a:lnTo>
                <a:lnTo>
                  <a:pt x="28" y="15"/>
                </a:lnTo>
                <a:lnTo>
                  <a:pt x="26" y="13"/>
                </a:lnTo>
                <a:lnTo>
                  <a:pt x="26" y="10"/>
                </a:lnTo>
                <a:lnTo>
                  <a:pt x="24" y="8"/>
                </a:lnTo>
                <a:lnTo>
                  <a:pt x="22" y="8"/>
                </a:lnTo>
                <a:lnTo>
                  <a:pt x="22" y="6"/>
                </a:lnTo>
                <a:lnTo>
                  <a:pt x="19" y="4"/>
                </a:lnTo>
                <a:lnTo>
                  <a:pt x="17" y="4"/>
                </a:lnTo>
                <a:lnTo>
                  <a:pt x="15" y="2"/>
                </a:lnTo>
                <a:lnTo>
                  <a:pt x="13" y="2"/>
                </a:lnTo>
                <a:lnTo>
                  <a:pt x="11" y="0"/>
                </a:lnTo>
                <a:lnTo>
                  <a:pt x="9" y="0"/>
                </a:lnTo>
                <a:lnTo>
                  <a:pt x="7" y="0"/>
                </a:lnTo>
                <a:lnTo>
                  <a:pt x="2" y="0"/>
                </a:lnTo>
                <a:lnTo>
                  <a:pt x="0" y="0"/>
                </a:lnTo>
                <a:lnTo>
                  <a:pt x="0" y="8"/>
                </a:lnTo>
              </a:path>
            </a:pathLst>
          </a:custGeom>
          <a:solidFill>
            <a:srgbClr val="000000"/>
          </a:solidFill>
          <a:ln w="9525" cap="rnd">
            <a:noFill/>
            <a:round/>
            <a:headEnd/>
            <a:tailEnd/>
          </a:ln>
          <a:effectLst/>
        </p:spPr>
        <p:txBody>
          <a:bodyPr/>
          <a:lstStyle/>
          <a:p>
            <a:endParaRPr lang="en-US"/>
          </a:p>
        </p:txBody>
      </p:sp>
      <p:sp>
        <p:nvSpPr>
          <p:cNvPr id="39823" name="Freeform 911"/>
          <p:cNvSpPr>
            <a:spLocks/>
          </p:cNvSpPr>
          <p:nvPr/>
        </p:nvSpPr>
        <p:spPr bwMode="auto">
          <a:xfrm>
            <a:off x="2784475" y="2143125"/>
            <a:ext cx="31750" cy="31750"/>
          </a:xfrm>
          <a:custGeom>
            <a:avLst/>
            <a:gdLst/>
            <a:ahLst/>
            <a:cxnLst>
              <a:cxn ang="0">
                <a:pos x="4" y="8"/>
              </a:cxn>
              <a:cxn ang="0">
                <a:pos x="0" y="5"/>
              </a:cxn>
              <a:cxn ang="0">
                <a:pos x="0" y="8"/>
              </a:cxn>
              <a:cxn ang="0">
                <a:pos x="0" y="10"/>
              </a:cxn>
              <a:cxn ang="0">
                <a:pos x="4" y="13"/>
              </a:cxn>
              <a:cxn ang="0">
                <a:pos x="4" y="16"/>
              </a:cxn>
              <a:cxn ang="0">
                <a:pos x="8" y="16"/>
              </a:cxn>
              <a:cxn ang="0">
                <a:pos x="12" y="16"/>
              </a:cxn>
              <a:cxn ang="0">
                <a:pos x="12" y="5"/>
              </a:cxn>
              <a:cxn ang="0">
                <a:pos x="16" y="5"/>
              </a:cxn>
              <a:cxn ang="0">
                <a:pos x="16" y="8"/>
              </a:cxn>
              <a:cxn ang="0">
                <a:pos x="16" y="5"/>
              </a:cxn>
              <a:cxn ang="0">
                <a:pos x="16" y="2"/>
              </a:cxn>
              <a:cxn ang="0">
                <a:pos x="16" y="0"/>
              </a:cxn>
              <a:cxn ang="0">
                <a:pos x="4" y="8"/>
              </a:cxn>
            </a:cxnLst>
            <a:rect l="0" t="0" r="r" b="b"/>
            <a:pathLst>
              <a:path w="17" h="17">
                <a:moveTo>
                  <a:pt x="4" y="8"/>
                </a:moveTo>
                <a:lnTo>
                  <a:pt x="0" y="5"/>
                </a:lnTo>
                <a:lnTo>
                  <a:pt x="0" y="8"/>
                </a:lnTo>
                <a:lnTo>
                  <a:pt x="0" y="10"/>
                </a:lnTo>
                <a:lnTo>
                  <a:pt x="4" y="13"/>
                </a:lnTo>
                <a:lnTo>
                  <a:pt x="4" y="16"/>
                </a:lnTo>
                <a:lnTo>
                  <a:pt x="8" y="16"/>
                </a:lnTo>
                <a:lnTo>
                  <a:pt x="12" y="16"/>
                </a:lnTo>
                <a:lnTo>
                  <a:pt x="12" y="5"/>
                </a:lnTo>
                <a:lnTo>
                  <a:pt x="16" y="5"/>
                </a:lnTo>
                <a:lnTo>
                  <a:pt x="16" y="8"/>
                </a:lnTo>
                <a:lnTo>
                  <a:pt x="16" y="5"/>
                </a:lnTo>
                <a:lnTo>
                  <a:pt x="16" y="2"/>
                </a:lnTo>
                <a:lnTo>
                  <a:pt x="16" y="0"/>
                </a:lnTo>
                <a:lnTo>
                  <a:pt x="4" y="8"/>
                </a:lnTo>
              </a:path>
            </a:pathLst>
          </a:custGeom>
          <a:solidFill>
            <a:srgbClr val="000000"/>
          </a:solidFill>
          <a:ln w="9525" cap="rnd">
            <a:noFill/>
            <a:round/>
            <a:headEnd/>
            <a:tailEnd/>
          </a:ln>
          <a:effectLst/>
        </p:spPr>
        <p:txBody>
          <a:bodyPr/>
          <a:lstStyle/>
          <a:p>
            <a:endParaRPr lang="en-US"/>
          </a:p>
        </p:txBody>
      </p:sp>
      <p:sp>
        <p:nvSpPr>
          <p:cNvPr id="39824" name="Freeform 912"/>
          <p:cNvSpPr>
            <a:spLocks/>
          </p:cNvSpPr>
          <p:nvPr/>
        </p:nvSpPr>
        <p:spPr bwMode="auto">
          <a:xfrm>
            <a:off x="2776538" y="2138363"/>
            <a:ext cx="31750" cy="30162"/>
          </a:xfrm>
          <a:custGeom>
            <a:avLst/>
            <a:gdLst/>
            <a:ahLst/>
            <a:cxnLst>
              <a:cxn ang="0">
                <a:pos x="0" y="8"/>
              </a:cxn>
              <a:cxn ang="0">
                <a:pos x="5" y="16"/>
              </a:cxn>
              <a:cxn ang="0">
                <a:pos x="8" y="16"/>
              </a:cxn>
              <a:cxn ang="0">
                <a:pos x="16" y="5"/>
              </a:cxn>
              <a:cxn ang="0">
                <a:pos x="13" y="5"/>
              </a:cxn>
              <a:cxn ang="0">
                <a:pos x="13" y="0"/>
              </a:cxn>
              <a:cxn ang="0">
                <a:pos x="10" y="0"/>
              </a:cxn>
              <a:cxn ang="0">
                <a:pos x="8" y="0"/>
              </a:cxn>
              <a:cxn ang="0">
                <a:pos x="5" y="0"/>
              </a:cxn>
              <a:cxn ang="0">
                <a:pos x="13" y="12"/>
              </a:cxn>
              <a:cxn ang="0">
                <a:pos x="0" y="8"/>
              </a:cxn>
              <a:cxn ang="0">
                <a:pos x="0" y="16"/>
              </a:cxn>
              <a:cxn ang="0">
                <a:pos x="5" y="16"/>
              </a:cxn>
              <a:cxn ang="0">
                <a:pos x="0" y="8"/>
              </a:cxn>
            </a:cxnLst>
            <a:rect l="0" t="0" r="r" b="b"/>
            <a:pathLst>
              <a:path w="17" h="17">
                <a:moveTo>
                  <a:pt x="0" y="8"/>
                </a:moveTo>
                <a:lnTo>
                  <a:pt x="5" y="16"/>
                </a:lnTo>
                <a:lnTo>
                  <a:pt x="8" y="16"/>
                </a:lnTo>
                <a:lnTo>
                  <a:pt x="16" y="5"/>
                </a:lnTo>
                <a:lnTo>
                  <a:pt x="13" y="5"/>
                </a:lnTo>
                <a:lnTo>
                  <a:pt x="13" y="0"/>
                </a:lnTo>
                <a:lnTo>
                  <a:pt x="10" y="0"/>
                </a:lnTo>
                <a:lnTo>
                  <a:pt x="8" y="0"/>
                </a:lnTo>
                <a:lnTo>
                  <a:pt x="5" y="0"/>
                </a:lnTo>
                <a:lnTo>
                  <a:pt x="13" y="12"/>
                </a:lnTo>
                <a:lnTo>
                  <a:pt x="0" y="8"/>
                </a:lnTo>
                <a:lnTo>
                  <a:pt x="0" y="16"/>
                </a:lnTo>
                <a:lnTo>
                  <a:pt x="5" y="16"/>
                </a:lnTo>
                <a:lnTo>
                  <a:pt x="0" y="8"/>
                </a:lnTo>
              </a:path>
            </a:pathLst>
          </a:custGeom>
          <a:solidFill>
            <a:srgbClr val="000000"/>
          </a:solidFill>
          <a:ln w="9525" cap="rnd">
            <a:noFill/>
            <a:round/>
            <a:headEnd/>
            <a:tailEnd/>
          </a:ln>
          <a:effectLst/>
        </p:spPr>
        <p:txBody>
          <a:bodyPr/>
          <a:lstStyle/>
          <a:p>
            <a:endParaRPr lang="en-US"/>
          </a:p>
        </p:txBody>
      </p:sp>
      <p:sp>
        <p:nvSpPr>
          <p:cNvPr id="39825" name="Freeform 913"/>
          <p:cNvSpPr>
            <a:spLocks/>
          </p:cNvSpPr>
          <p:nvPr/>
        </p:nvSpPr>
        <p:spPr bwMode="auto">
          <a:xfrm>
            <a:off x="2752725" y="2112963"/>
            <a:ext cx="44450" cy="39687"/>
          </a:xfrm>
          <a:custGeom>
            <a:avLst/>
            <a:gdLst/>
            <a:ahLst/>
            <a:cxnLst>
              <a:cxn ang="0">
                <a:pos x="0" y="8"/>
              </a:cxn>
              <a:cxn ang="0">
                <a:pos x="2" y="8"/>
              </a:cxn>
              <a:cxn ang="0">
                <a:pos x="4" y="8"/>
              </a:cxn>
              <a:cxn ang="0">
                <a:pos x="4" y="10"/>
              </a:cxn>
              <a:cxn ang="0">
                <a:pos x="6" y="10"/>
              </a:cxn>
              <a:cxn ang="0">
                <a:pos x="8" y="10"/>
              </a:cxn>
              <a:cxn ang="0">
                <a:pos x="8" y="12"/>
              </a:cxn>
              <a:cxn ang="0">
                <a:pos x="10" y="12"/>
              </a:cxn>
              <a:cxn ang="0">
                <a:pos x="13" y="12"/>
              </a:cxn>
              <a:cxn ang="0">
                <a:pos x="13" y="14"/>
              </a:cxn>
              <a:cxn ang="0">
                <a:pos x="13" y="17"/>
              </a:cxn>
              <a:cxn ang="0">
                <a:pos x="15" y="17"/>
              </a:cxn>
              <a:cxn ang="0">
                <a:pos x="13" y="17"/>
              </a:cxn>
              <a:cxn ang="0">
                <a:pos x="13" y="19"/>
              </a:cxn>
              <a:cxn ang="0">
                <a:pos x="23" y="21"/>
              </a:cxn>
              <a:cxn ang="0">
                <a:pos x="23" y="19"/>
              </a:cxn>
              <a:cxn ang="0">
                <a:pos x="23" y="17"/>
              </a:cxn>
              <a:cxn ang="0">
                <a:pos x="23" y="14"/>
              </a:cxn>
              <a:cxn ang="0">
                <a:pos x="21" y="12"/>
              </a:cxn>
              <a:cxn ang="0">
                <a:pos x="21" y="10"/>
              </a:cxn>
              <a:cxn ang="0">
                <a:pos x="21" y="8"/>
              </a:cxn>
              <a:cxn ang="0">
                <a:pos x="19" y="8"/>
              </a:cxn>
              <a:cxn ang="0">
                <a:pos x="19" y="6"/>
              </a:cxn>
              <a:cxn ang="0">
                <a:pos x="17" y="6"/>
              </a:cxn>
              <a:cxn ang="0">
                <a:pos x="15" y="4"/>
              </a:cxn>
              <a:cxn ang="0">
                <a:pos x="13" y="4"/>
              </a:cxn>
              <a:cxn ang="0">
                <a:pos x="13" y="2"/>
              </a:cxn>
              <a:cxn ang="0">
                <a:pos x="10" y="2"/>
              </a:cxn>
              <a:cxn ang="0">
                <a:pos x="8" y="2"/>
              </a:cxn>
              <a:cxn ang="0">
                <a:pos x="6" y="2"/>
              </a:cxn>
              <a:cxn ang="0">
                <a:pos x="6" y="0"/>
              </a:cxn>
              <a:cxn ang="0">
                <a:pos x="4" y="0"/>
              </a:cxn>
              <a:cxn ang="0">
                <a:pos x="0" y="8"/>
              </a:cxn>
            </a:cxnLst>
            <a:rect l="0" t="0" r="r" b="b"/>
            <a:pathLst>
              <a:path w="24" h="22">
                <a:moveTo>
                  <a:pt x="0" y="8"/>
                </a:moveTo>
                <a:lnTo>
                  <a:pt x="2" y="8"/>
                </a:lnTo>
                <a:lnTo>
                  <a:pt x="4" y="8"/>
                </a:lnTo>
                <a:lnTo>
                  <a:pt x="4" y="10"/>
                </a:lnTo>
                <a:lnTo>
                  <a:pt x="6" y="10"/>
                </a:lnTo>
                <a:lnTo>
                  <a:pt x="8" y="10"/>
                </a:lnTo>
                <a:lnTo>
                  <a:pt x="8" y="12"/>
                </a:lnTo>
                <a:lnTo>
                  <a:pt x="10" y="12"/>
                </a:lnTo>
                <a:lnTo>
                  <a:pt x="13" y="12"/>
                </a:lnTo>
                <a:lnTo>
                  <a:pt x="13" y="14"/>
                </a:lnTo>
                <a:lnTo>
                  <a:pt x="13" y="17"/>
                </a:lnTo>
                <a:lnTo>
                  <a:pt x="15" y="17"/>
                </a:lnTo>
                <a:lnTo>
                  <a:pt x="13" y="17"/>
                </a:lnTo>
                <a:lnTo>
                  <a:pt x="13" y="19"/>
                </a:lnTo>
                <a:lnTo>
                  <a:pt x="23" y="21"/>
                </a:lnTo>
                <a:lnTo>
                  <a:pt x="23" y="19"/>
                </a:lnTo>
                <a:lnTo>
                  <a:pt x="23" y="17"/>
                </a:lnTo>
                <a:lnTo>
                  <a:pt x="23" y="14"/>
                </a:lnTo>
                <a:lnTo>
                  <a:pt x="21" y="12"/>
                </a:lnTo>
                <a:lnTo>
                  <a:pt x="21" y="10"/>
                </a:lnTo>
                <a:lnTo>
                  <a:pt x="21" y="8"/>
                </a:lnTo>
                <a:lnTo>
                  <a:pt x="19" y="8"/>
                </a:lnTo>
                <a:lnTo>
                  <a:pt x="19" y="6"/>
                </a:lnTo>
                <a:lnTo>
                  <a:pt x="17" y="6"/>
                </a:lnTo>
                <a:lnTo>
                  <a:pt x="15" y="4"/>
                </a:lnTo>
                <a:lnTo>
                  <a:pt x="13" y="4"/>
                </a:lnTo>
                <a:lnTo>
                  <a:pt x="13" y="2"/>
                </a:lnTo>
                <a:lnTo>
                  <a:pt x="10" y="2"/>
                </a:lnTo>
                <a:lnTo>
                  <a:pt x="8" y="2"/>
                </a:lnTo>
                <a:lnTo>
                  <a:pt x="6" y="2"/>
                </a:lnTo>
                <a:lnTo>
                  <a:pt x="6" y="0"/>
                </a:lnTo>
                <a:lnTo>
                  <a:pt x="4" y="0"/>
                </a:lnTo>
                <a:lnTo>
                  <a:pt x="0" y="8"/>
                </a:lnTo>
              </a:path>
            </a:pathLst>
          </a:custGeom>
          <a:solidFill>
            <a:srgbClr val="000000"/>
          </a:solidFill>
          <a:ln w="9525" cap="rnd">
            <a:noFill/>
            <a:round/>
            <a:headEnd/>
            <a:tailEnd/>
          </a:ln>
          <a:effectLst/>
        </p:spPr>
        <p:txBody>
          <a:bodyPr/>
          <a:lstStyle/>
          <a:p>
            <a:endParaRPr lang="en-US"/>
          </a:p>
        </p:txBody>
      </p:sp>
      <p:sp>
        <p:nvSpPr>
          <p:cNvPr id="39826" name="Freeform 914"/>
          <p:cNvSpPr>
            <a:spLocks/>
          </p:cNvSpPr>
          <p:nvPr/>
        </p:nvSpPr>
        <p:spPr bwMode="auto">
          <a:xfrm>
            <a:off x="1754188" y="2525713"/>
            <a:ext cx="889000" cy="735012"/>
          </a:xfrm>
          <a:custGeom>
            <a:avLst/>
            <a:gdLst/>
            <a:ahLst/>
            <a:cxnLst>
              <a:cxn ang="0">
                <a:pos x="13" y="77"/>
              </a:cxn>
              <a:cxn ang="0">
                <a:pos x="34" y="126"/>
              </a:cxn>
              <a:cxn ang="0">
                <a:pos x="17" y="128"/>
              </a:cxn>
              <a:cxn ang="0">
                <a:pos x="28" y="138"/>
              </a:cxn>
              <a:cxn ang="0">
                <a:pos x="49" y="147"/>
              </a:cxn>
              <a:cxn ang="0">
                <a:pos x="66" y="170"/>
              </a:cxn>
              <a:cxn ang="0">
                <a:pos x="68" y="189"/>
              </a:cxn>
              <a:cxn ang="0">
                <a:pos x="92" y="211"/>
              </a:cxn>
              <a:cxn ang="0">
                <a:pos x="105" y="204"/>
              </a:cxn>
              <a:cxn ang="0">
                <a:pos x="90" y="194"/>
              </a:cxn>
              <a:cxn ang="0">
                <a:pos x="81" y="170"/>
              </a:cxn>
              <a:cxn ang="0">
                <a:pos x="73" y="153"/>
              </a:cxn>
              <a:cxn ang="0">
                <a:pos x="60" y="132"/>
              </a:cxn>
              <a:cxn ang="0">
                <a:pos x="47" y="111"/>
              </a:cxn>
              <a:cxn ang="0">
                <a:pos x="36" y="85"/>
              </a:cxn>
              <a:cxn ang="0">
                <a:pos x="30" y="38"/>
              </a:cxn>
              <a:cxn ang="0">
                <a:pos x="62" y="58"/>
              </a:cxn>
              <a:cxn ang="0">
                <a:pos x="75" y="117"/>
              </a:cxn>
              <a:cxn ang="0">
                <a:pos x="98" y="145"/>
              </a:cxn>
              <a:cxn ang="0">
                <a:pos x="119" y="164"/>
              </a:cxn>
              <a:cxn ang="0">
                <a:pos x="124" y="181"/>
              </a:cxn>
              <a:cxn ang="0">
                <a:pos x="141" y="198"/>
              </a:cxn>
              <a:cxn ang="0">
                <a:pos x="164" y="228"/>
              </a:cxn>
              <a:cxn ang="0">
                <a:pos x="181" y="266"/>
              </a:cxn>
              <a:cxn ang="0">
                <a:pos x="177" y="287"/>
              </a:cxn>
              <a:cxn ang="0">
                <a:pos x="237" y="328"/>
              </a:cxn>
              <a:cxn ang="0">
                <a:pos x="334" y="379"/>
              </a:cxn>
              <a:cxn ang="0">
                <a:pos x="403" y="404"/>
              </a:cxn>
              <a:cxn ang="0">
                <a:pos x="439" y="374"/>
              </a:cxn>
              <a:cxn ang="0">
                <a:pos x="454" y="381"/>
              </a:cxn>
              <a:cxn ang="0">
                <a:pos x="454" y="338"/>
              </a:cxn>
              <a:cxn ang="0">
                <a:pos x="462" y="338"/>
              </a:cxn>
              <a:cxn ang="0">
                <a:pos x="464" y="321"/>
              </a:cxn>
              <a:cxn ang="0">
                <a:pos x="471" y="302"/>
              </a:cxn>
              <a:cxn ang="0">
                <a:pos x="471" y="257"/>
              </a:cxn>
              <a:cxn ang="0">
                <a:pos x="439" y="270"/>
              </a:cxn>
              <a:cxn ang="0">
                <a:pos x="411" y="317"/>
              </a:cxn>
              <a:cxn ang="0">
                <a:pos x="392" y="330"/>
              </a:cxn>
              <a:cxn ang="0">
                <a:pos x="356" y="328"/>
              </a:cxn>
              <a:cxn ang="0">
                <a:pos x="349" y="321"/>
              </a:cxn>
              <a:cxn ang="0">
                <a:pos x="324" y="277"/>
              </a:cxn>
              <a:cxn ang="0">
                <a:pos x="320" y="213"/>
              </a:cxn>
              <a:cxn ang="0">
                <a:pos x="334" y="200"/>
              </a:cxn>
              <a:cxn ang="0">
                <a:pos x="315" y="187"/>
              </a:cxn>
              <a:cxn ang="0">
                <a:pos x="286" y="153"/>
              </a:cxn>
              <a:cxn ang="0">
                <a:pos x="239" y="113"/>
              </a:cxn>
              <a:cxn ang="0">
                <a:pos x="209" y="115"/>
              </a:cxn>
              <a:cxn ang="0">
                <a:pos x="183" y="55"/>
              </a:cxn>
              <a:cxn ang="0">
                <a:pos x="45" y="0"/>
              </a:cxn>
            </a:cxnLst>
            <a:rect l="0" t="0" r="r" b="b"/>
            <a:pathLst>
              <a:path w="478" h="405">
                <a:moveTo>
                  <a:pt x="0" y="53"/>
                </a:moveTo>
                <a:lnTo>
                  <a:pt x="4" y="64"/>
                </a:lnTo>
                <a:lnTo>
                  <a:pt x="11" y="77"/>
                </a:lnTo>
                <a:lnTo>
                  <a:pt x="13" y="77"/>
                </a:lnTo>
                <a:lnTo>
                  <a:pt x="15" y="87"/>
                </a:lnTo>
                <a:lnTo>
                  <a:pt x="19" y="100"/>
                </a:lnTo>
                <a:lnTo>
                  <a:pt x="34" y="117"/>
                </a:lnTo>
                <a:lnTo>
                  <a:pt x="34" y="126"/>
                </a:lnTo>
                <a:lnTo>
                  <a:pt x="32" y="126"/>
                </a:lnTo>
                <a:lnTo>
                  <a:pt x="32" y="130"/>
                </a:lnTo>
                <a:lnTo>
                  <a:pt x="30" y="128"/>
                </a:lnTo>
                <a:lnTo>
                  <a:pt x="17" y="128"/>
                </a:lnTo>
                <a:lnTo>
                  <a:pt x="17" y="130"/>
                </a:lnTo>
                <a:lnTo>
                  <a:pt x="19" y="130"/>
                </a:lnTo>
                <a:lnTo>
                  <a:pt x="26" y="134"/>
                </a:lnTo>
                <a:lnTo>
                  <a:pt x="28" y="138"/>
                </a:lnTo>
                <a:lnTo>
                  <a:pt x="32" y="140"/>
                </a:lnTo>
                <a:lnTo>
                  <a:pt x="41" y="149"/>
                </a:lnTo>
                <a:lnTo>
                  <a:pt x="45" y="149"/>
                </a:lnTo>
                <a:lnTo>
                  <a:pt x="49" y="147"/>
                </a:lnTo>
                <a:lnTo>
                  <a:pt x="51" y="151"/>
                </a:lnTo>
                <a:lnTo>
                  <a:pt x="53" y="157"/>
                </a:lnTo>
                <a:lnTo>
                  <a:pt x="62" y="162"/>
                </a:lnTo>
                <a:lnTo>
                  <a:pt x="66" y="170"/>
                </a:lnTo>
                <a:lnTo>
                  <a:pt x="66" y="179"/>
                </a:lnTo>
                <a:lnTo>
                  <a:pt x="62" y="187"/>
                </a:lnTo>
                <a:lnTo>
                  <a:pt x="64" y="185"/>
                </a:lnTo>
                <a:lnTo>
                  <a:pt x="68" y="189"/>
                </a:lnTo>
                <a:lnTo>
                  <a:pt x="70" y="192"/>
                </a:lnTo>
                <a:lnTo>
                  <a:pt x="73" y="192"/>
                </a:lnTo>
                <a:lnTo>
                  <a:pt x="75" y="198"/>
                </a:lnTo>
                <a:lnTo>
                  <a:pt x="92" y="211"/>
                </a:lnTo>
                <a:lnTo>
                  <a:pt x="98" y="226"/>
                </a:lnTo>
                <a:lnTo>
                  <a:pt x="107" y="221"/>
                </a:lnTo>
                <a:lnTo>
                  <a:pt x="109" y="215"/>
                </a:lnTo>
                <a:lnTo>
                  <a:pt x="105" y="204"/>
                </a:lnTo>
                <a:lnTo>
                  <a:pt x="98" y="200"/>
                </a:lnTo>
                <a:lnTo>
                  <a:pt x="94" y="202"/>
                </a:lnTo>
                <a:lnTo>
                  <a:pt x="92" y="198"/>
                </a:lnTo>
                <a:lnTo>
                  <a:pt x="90" y="194"/>
                </a:lnTo>
                <a:lnTo>
                  <a:pt x="90" y="187"/>
                </a:lnTo>
                <a:lnTo>
                  <a:pt x="85" y="181"/>
                </a:lnTo>
                <a:lnTo>
                  <a:pt x="85" y="177"/>
                </a:lnTo>
                <a:lnTo>
                  <a:pt x="81" y="170"/>
                </a:lnTo>
                <a:lnTo>
                  <a:pt x="77" y="155"/>
                </a:lnTo>
                <a:lnTo>
                  <a:pt x="73" y="151"/>
                </a:lnTo>
                <a:lnTo>
                  <a:pt x="75" y="155"/>
                </a:lnTo>
                <a:lnTo>
                  <a:pt x="73" y="153"/>
                </a:lnTo>
                <a:lnTo>
                  <a:pt x="70" y="147"/>
                </a:lnTo>
                <a:lnTo>
                  <a:pt x="66" y="145"/>
                </a:lnTo>
                <a:lnTo>
                  <a:pt x="64" y="138"/>
                </a:lnTo>
                <a:lnTo>
                  <a:pt x="60" y="132"/>
                </a:lnTo>
                <a:lnTo>
                  <a:pt x="58" y="121"/>
                </a:lnTo>
                <a:lnTo>
                  <a:pt x="53" y="119"/>
                </a:lnTo>
                <a:lnTo>
                  <a:pt x="51" y="113"/>
                </a:lnTo>
                <a:lnTo>
                  <a:pt x="47" y="111"/>
                </a:lnTo>
                <a:lnTo>
                  <a:pt x="45" y="104"/>
                </a:lnTo>
                <a:lnTo>
                  <a:pt x="43" y="92"/>
                </a:lnTo>
                <a:lnTo>
                  <a:pt x="41" y="92"/>
                </a:lnTo>
                <a:lnTo>
                  <a:pt x="36" y="85"/>
                </a:lnTo>
                <a:lnTo>
                  <a:pt x="36" y="70"/>
                </a:lnTo>
                <a:lnTo>
                  <a:pt x="32" y="53"/>
                </a:lnTo>
                <a:lnTo>
                  <a:pt x="32" y="43"/>
                </a:lnTo>
                <a:lnTo>
                  <a:pt x="30" y="38"/>
                </a:lnTo>
                <a:lnTo>
                  <a:pt x="43" y="49"/>
                </a:lnTo>
                <a:lnTo>
                  <a:pt x="49" y="49"/>
                </a:lnTo>
                <a:lnTo>
                  <a:pt x="51" y="53"/>
                </a:lnTo>
                <a:lnTo>
                  <a:pt x="62" y="58"/>
                </a:lnTo>
                <a:lnTo>
                  <a:pt x="62" y="94"/>
                </a:lnTo>
                <a:lnTo>
                  <a:pt x="64" y="98"/>
                </a:lnTo>
                <a:lnTo>
                  <a:pt x="66" y="104"/>
                </a:lnTo>
                <a:lnTo>
                  <a:pt x="75" y="117"/>
                </a:lnTo>
                <a:lnTo>
                  <a:pt x="87" y="132"/>
                </a:lnTo>
                <a:lnTo>
                  <a:pt x="96" y="134"/>
                </a:lnTo>
                <a:lnTo>
                  <a:pt x="96" y="140"/>
                </a:lnTo>
                <a:lnTo>
                  <a:pt x="98" y="145"/>
                </a:lnTo>
                <a:lnTo>
                  <a:pt x="105" y="149"/>
                </a:lnTo>
                <a:lnTo>
                  <a:pt x="109" y="157"/>
                </a:lnTo>
                <a:lnTo>
                  <a:pt x="115" y="157"/>
                </a:lnTo>
                <a:lnTo>
                  <a:pt x="119" y="164"/>
                </a:lnTo>
                <a:lnTo>
                  <a:pt x="115" y="172"/>
                </a:lnTo>
                <a:lnTo>
                  <a:pt x="117" y="177"/>
                </a:lnTo>
                <a:lnTo>
                  <a:pt x="124" y="177"/>
                </a:lnTo>
                <a:lnTo>
                  <a:pt x="124" y="181"/>
                </a:lnTo>
                <a:lnTo>
                  <a:pt x="130" y="185"/>
                </a:lnTo>
                <a:lnTo>
                  <a:pt x="134" y="185"/>
                </a:lnTo>
                <a:lnTo>
                  <a:pt x="141" y="192"/>
                </a:lnTo>
                <a:lnTo>
                  <a:pt x="141" y="198"/>
                </a:lnTo>
                <a:lnTo>
                  <a:pt x="156" y="213"/>
                </a:lnTo>
                <a:lnTo>
                  <a:pt x="158" y="217"/>
                </a:lnTo>
                <a:lnTo>
                  <a:pt x="160" y="219"/>
                </a:lnTo>
                <a:lnTo>
                  <a:pt x="164" y="228"/>
                </a:lnTo>
                <a:lnTo>
                  <a:pt x="177" y="238"/>
                </a:lnTo>
                <a:lnTo>
                  <a:pt x="179" y="249"/>
                </a:lnTo>
                <a:lnTo>
                  <a:pt x="183" y="262"/>
                </a:lnTo>
                <a:lnTo>
                  <a:pt x="181" y="266"/>
                </a:lnTo>
                <a:lnTo>
                  <a:pt x="179" y="270"/>
                </a:lnTo>
                <a:lnTo>
                  <a:pt x="181" y="274"/>
                </a:lnTo>
                <a:lnTo>
                  <a:pt x="175" y="277"/>
                </a:lnTo>
                <a:lnTo>
                  <a:pt x="177" y="287"/>
                </a:lnTo>
                <a:lnTo>
                  <a:pt x="185" y="298"/>
                </a:lnTo>
                <a:lnTo>
                  <a:pt x="202" y="309"/>
                </a:lnTo>
                <a:lnTo>
                  <a:pt x="211" y="317"/>
                </a:lnTo>
                <a:lnTo>
                  <a:pt x="237" y="328"/>
                </a:lnTo>
                <a:lnTo>
                  <a:pt x="254" y="343"/>
                </a:lnTo>
                <a:lnTo>
                  <a:pt x="292" y="357"/>
                </a:lnTo>
                <a:lnTo>
                  <a:pt x="309" y="370"/>
                </a:lnTo>
                <a:lnTo>
                  <a:pt x="334" y="379"/>
                </a:lnTo>
                <a:lnTo>
                  <a:pt x="356" y="370"/>
                </a:lnTo>
                <a:lnTo>
                  <a:pt x="364" y="370"/>
                </a:lnTo>
                <a:lnTo>
                  <a:pt x="381" y="381"/>
                </a:lnTo>
                <a:lnTo>
                  <a:pt x="403" y="404"/>
                </a:lnTo>
                <a:lnTo>
                  <a:pt x="407" y="394"/>
                </a:lnTo>
                <a:lnTo>
                  <a:pt x="443" y="404"/>
                </a:lnTo>
                <a:lnTo>
                  <a:pt x="437" y="379"/>
                </a:lnTo>
                <a:lnTo>
                  <a:pt x="439" y="374"/>
                </a:lnTo>
                <a:lnTo>
                  <a:pt x="432" y="366"/>
                </a:lnTo>
                <a:lnTo>
                  <a:pt x="443" y="387"/>
                </a:lnTo>
                <a:lnTo>
                  <a:pt x="432" y="355"/>
                </a:lnTo>
                <a:lnTo>
                  <a:pt x="454" y="381"/>
                </a:lnTo>
                <a:lnTo>
                  <a:pt x="439" y="347"/>
                </a:lnTo>
                <a:lnTo>
                  <a:pt x="445" y="345"/>
                </a:lnTo>
                <a:lnTo>
                  <a:pt x="449" y="338"/>
                </a:lnTo>
                <a:lnTo>
                  <a:pt x="454" y="338"/>
                </a:lnTo>
                <a:lnTo>
                  <a:pt x="458" y="330"/>
                </a:lnTo>
                <a:lnTo>
                  <a:pt x="460" y="332"/>
                </a:lnTo>
                <a:lnTo>
                  <a:pt x="460" y="336"/>
                </a:lnTo>
                <a:lnTo>
                  <a:pt x="462" y="338"/>
                </a:lnTo>
                <a:lnTo>
                  <a:pt x="462" y="347"/>
                </a:lnTo>
                <a:lnTo>
                  <a:pt x="462" y="345"/>
                </a:lnTo>
                <a:lnTo>
                  <a:pt x="471" y="323"/>
                </a:lnTo>
                <a:lnTo>
                  <a:pt x="464" y="321"/>
                </a:lnTo>
                <a:lnTo>
                  <a:pt x="471" y="319"/>
                </a:lnTo>
                <a:lnTo>
                  <a:pt x="471" y="317"/>
                </a:lnTo>
                <a:lnTo>
                  <a:pt x="469" y="317"/>
                </a:lnTo>
                <a:lnTo>
                  <a:pt x="471" y="302"/>
                </a:lnTo>
                <a:lnTo>
                  <a:pt x="475" y="285"/>
                </a:lnTo>
                <a:lnTo>
                  <a:pt x="477" y="279"/>
                </a:lnTo>
                <a:lnTo>
                  <a:pt x="475" y="272"/>
                </a:lnTo>
                <a:lnTo>
                  <a:pt x="471" y="257"/>
                </a:lnTo>
                <a:lnTo>
                  <a:pt x="460" y="272"/>
                </a:lnTo>
                <a:lnTo>
                  <a:pt x="460" y="270"/>
                </a:lnTo>
                <a:lnTo>
                  <a:pt x="454" y="268"/>
                </a:lnTo>
                <a:lnTo>
                  <a:pt x="439" y="270"/>
                </a:lnTo>
                <a:lnTo>
                  <a:pt x="435" y="283"/>
                </a:lnTo>
                <a:lnTo>
                  <a:pt x="424" y="287"/>
                </a:lnTo>
                <a:lnTo>
                  <a:pt x="418" y="304"/>
                </a:lnTo>
                <a:lnTo>
                  <a:pt x="411" y="317"/>
                </a:lnTo>
                <a:lnTo>
                  <a:pt x="403" y="321"/>
                </a:lnTo>
                <a:lnTo>
                  <a:pt x="403" y="328"/>
                </a:lnTo>
                <a:lnTo>
                  <a:pt x="396" y="330"/>
                </a:lnTo>
                <a:lnTo>
                  <a:pt x="392" y="330"/>
                </a:lnTo>
                <a:lnTo>
                  <a:pt x="390" y="326"/>
                </a:lnTo>
                <a:lnTo>
                  <a:pt x="381" y="326"/>
                </a:lnTo>
                <a:lnTo>
                  <a:pt x="373" y="328"/>
                </a:lnTo>
                <a:lnTo>
                  <a:pt x="356" y="328"/>
                </a:lnTo>
                <a:lnTo>
                  <a:pt x="349" y="332"/>
                </a:lnTo>
                <a:lnTo>
                  <a:pt x="345" y="332"/>
                </a:lnTo>
                <a:lnTo>
                  <a:pt x="360" y="326"/>
                </a:lnTo>
                <a:lnTo>
                  <a:pt x="349" y="321"/>
                </a:lnTo>
                <a:lnTo>
                  <a:pt x="341" y="313"/>
                </a:lnTo>
                <a:lnTo>
                  <a:pt x="337" y="300"/>
                </a:lnTo>
                <a:lnTo>
                  <a:pt x="324" y="281"/>
                </a:lnTo>
                <a:lnTo>
                  <a:pt x="324" y="277"/>
                </a:lnTo>
                <a:lnTo>
                  <a:pt x="326" y="270"/>
                </a:lnTo>
                <a:lnTo>
                  <a:pt x="317" y="257"/>
                </a:lnTo>
                <a:lnTo>
                  <a:pt x="322" y="236"/>
                </a:lnTo>
                <a:lnTo>
                  <a:pt x="320" y="213"/>
                </a:lnTo>
                <a:lnTo>
                  <a:pt x="324" y="209"/>
                </a:lnTo>
                <a:lnTo>
                  <a:pt x="326" y="202"/>
                </a:lnTo>
                <a:lnTo>
                  <a:pt x="332" y="202"/>
                </a:lnTo>
                <a:lnTo>
                  <a:pt x="334" y="200"/>
                </a:lnTo>
                <a:lnTo>
                  <a:pt x="337" y="196"/>
                </a:lnTo>
                <a:lnTo>
                  <a:pt x="332" y="198"/>
                </a:lnTo>
                <a:lnTo>
                  <a:pt x="334" y="194"/>
                </a:lnTo>
                <a:lnTo>
                  <a:pt x="315" y="187"/>
                </a:lnTo>
                <a:lnTo>
                  <a:pt x="300" y="181"/>
                </a:lnTo>
                <a:lnTo>
                  <a:pt x="296" y="172"/>
                </a:lnTo>
                <a:lnTo>
                  <a:pt x="292" y="157"/>
                </a:lnTo>
                <a:lnTo>
                  <a:pt x="286" y="153"/>
                </a:lnTo>
                <a:lnTo>
                  <a:pt x="279" y="143"/>
                </a:lnTo>
                <a:lnTo>
                  <a:pt x="275" y="130"/>
                </a:lnTo>
                <a:lnTo>
                  <a:pt x="262" y="115"/>
                </a:lnTo>
                <a:lnTo>
                  <a:pt x="239" y="113"/>
                </a:lnTo>
                <a:lnTo>
                  <a:pt x="230" y="126"/>
                </a:lnTo>
                <a:lnTo>
                  <a:pt x="228" y="128"/>
                </a:lnTo>
                <a:lnTo>
                  <a:pt x="222" y="126"/>
                </a:lnTo>
                <a:lnTo>
                  <a:pt x="209" y="115"/>
                </a:lnTo>
                <a:lnTo>
                  <a:pt x="202" y="104"/>
                </a:lnTo>
                <a:lnTo>
                  <a:pt x="200" y="94"/>
                </a:lnTo>
                <a:lnTo>
                  <a:pt x="196" y="68"/>
                </a:lnTo>
                <a:lnTo>
                  <a:pt x="183" y="55"/>
                </a:lnTo>
                <a:lnTo>
                  <a:pt x="151" y="51"/>
                </a:lnTo>
                <a:lnTo>
                  <a:pt x="149" y="53"/>
                </a:lnTo>
                <a:lnTo>
                  <a:pt x="100" y="43"/>
                </a:lnTo>
                <a:lnTo>
                  <a:pt x="45" y="0"/>
                </a:lnTo>
                <a:lnTo>
                  <a:pt x="4" y="4"/>
                </a:lnTo>
                <a:lnTo>
                  <a:pt x="0" y="49"/>
                </a:lnTo>
                <a:lnTo>
                  <a:pt x="0" y="53"/>
                </a:lnTo>
              </a:path>
            </a:pathLst>
          </a:custGeom>
          <a:solidFill>
            <a:srgbClr val="7F7F7F"/>
          </a:solidFill>
          <a:ln w="9525" cap="rnd">
            <a:noFill/>
            <a:round/>
            <a:headEnd/>
            <a:tailEnd/>
          </a:ln>
          <a:effectLst/>
        </p:spPr>
        <p:txBody>
          <a:bodyPr/>
          <a:lstStyle/>
          <a:p>
            <a:endParaRPr lang="en-US"/>
          </a:p>
        </p:txBody>
      </p:sp>
      <p:sp>
        <p:nvSpPr>
          <p:cNvPr id="39827" name="Freeform 915"/>
          <p:cNvSpPr>
            <a:spLocks/>
          </p:cNvSpPr>
          <p:nvPr/>
        </p:nvSpPr>
        <p:spPr bwMode="auto">
          <a:xfrm>
            <a:off x="1754188" y="2525713"/>
            <a:ext cx="889000" cy="735012"/>
          </a:xfrm>
          <a:custGeom>
            <a:avLst/>
            <a:gdLst/>
            <a:ahLst/>
            <a:cxnLst>
              <a:cxn ang="0">
                <a:pos x="13" y="77"/>
              </a:cxn>
              <a:cxn ang="0">
                <a:pos x="34" y="126"/>
              </a:cxn>
              <a:cxn ang="0">
                <a:pos x="17" y="128"/>
              </a:cxn>
              <a:cxn ang="0">
                <a:pos x="28" y="138"/>
              </a:cxn>
              <a:cxn ang="0">
                <a:pos x="49" y="147"/>
              </a:cxn>
              <a:cxn ang="0">
                <a:pos x="66" y="170"/>
              </a:cxn>
              <a:cxn ang="0">
                <a:pos x="68" y="189"/>
              </a:cxn>
              <a:cxn ang="0">
                <a:pos x="92" y="211"/>
              </a:cxn>
              <a:cxn ang="0">
                <a:pos x="105" y="204"/>
              </a:cxn>
              <a:cxn ang="0">
                <a:pos x="90" y="194"/>
              </a:cxn>
              <a:cxn ang="0">
                <a:pos x="81" y="170"/>
              </a:cxn>
              <a:cxn ang="0">
                <a:pos x="73" y="153"/>
              </a:cxn>
              <a:cxn ang="0">
                <a:pos x="60" y="132"/>
              </a:cxn>
              <a:cxn ang="0">
                <a:pos x="47" y="111"/>
              </a:cxn>
              <a:cxn ang="0">
                <a:pos x="36" y="85"/>
              </a:cxn>
              <a:cxn ang="0">
                <a:pos x="30" y="38"/>
              </a:cxn>
              <a:cxn ang="0">
                <a:pos x="62" y="58"/>
              </a:cxn>
              <a:cxn ang="0">
                <a:pos x="75" y="117"/>
              </a:cxn>
              <a:cxn ang="0">
                <a:pos x="98" y="145"/>
              </a:cxn>
              <a:cxn ang="0">
                <a:pos x="119" y="164"/>
              </a:cxn>
              <a:cxn ang="0">
                <a:pos x="124" y="181"/>
              </a:cxn>
              <a:cxn ang="0">
                <a:pos x="141" y="198"/>
              </a:cxn>
              <a:cxn ang="0">
                <a:pos x="164" y="228"/>
              </a:cxn>
              <a:cxn ang="0">
                <a:pos x="181" y="266"/>
              </a:cxn>
              <a:cxn ang="0">
                <a:pos x="177" y="287"/>
              </a:cxn>
              <a:cxn ang="0">
                <a:pos x="237" y="328"/>
              </a:cxn>
              <a:cxn ang="0">
                <a:pos x="334" y="379"/>
              </a:cxn>
              <a:cxn ang="0">
                <a:pos x="403" y="404"/>
              </a:cxn>
              <a:cxn ang="0">
                <a:pos x="439" y="374"/>
              </a:cxn>
              <a:cxn ang="0">
                <a:pos x="454" y="381"/>
              </a:cxn>
              <a:cxn ang="0">
                <a:pos x="454" y="338"/>
              </a:cxn>
              <a:cxn ang="0">
                <a:pos x="462" y="338"/>
              </a:cxn>
              <a:cxn ang="0">
                <a:pos x="464" y="321"/>
              </a:cxn>
              <a:cxn ang="0">
                <a:pos x="471" y="302"/>
              </a:cxn>
              <a:cxn ang="0">
                <a:pos x="471" y="257"/>
              </a:cxn>
              <a:cxn ang="0">
                <a:pos x="439" y="270"/>
              </a:cxn>
              <a:cxn ang="0">
                <a:pos x="411" y="317"/>
              </a:cxn>
              <a:cxn ang="0">
                <a:pos x="392" y="330"/>
              </a:cxn>
              <a:cxn ang="0">
                <a:pos x="356" y="328"/>
              </a:cxn>
              <a:cxn ang="0">
                <a:pos x="349" y="321"/>
              </a:cxn>
              <a:cxn ang="0">
                <a:pos x="324" y="277"/>
              </a:cxn>
              <a:cxn ang="0">
                <a:pos x="320" y="213"/>
              </a:cxn>
              <a:cxn ang="0">
                <a:pos x="334" y="200"/>
              </a:cxn>
              <a:cxn ang="0">
                <a:pos x="315" y="187"/>
              </a:cxn>
              <a:cxn ang="0">
                <a:pos x="286" y="153"/>
              </a:cxn>
              <a:cxn ang="0">
                <a:pos x="239" y="113"/>
              </a:cxn>
              <a:cxn ang="0">
                <a:pos x="209" y="115"/>
              </a:cxn>
              <a:cxn ang="0">
                <a:pos x="183" y="55"/>
              </a:cxn>
              <a:cxn ang="0">
                <a:pos x="45" y="0"/>
              </a:cxn>
            </a:cxnLst>
            <a:rect l="0" t="0" r="r" b="b"/>
            <a:pathLst>
              <a:path w="478" h="405">
                <a:moveTo>
                  <a:pt x="0" y="53"/>
                </a:moveTo>
                <a:lnTo>
                  <a:pt x="4" y="64"/>
                </a:lnTo>
                <a:lnTo>
                  <a:pt x="11" y="77"/>
                </a:lnTo>
                <a:lnTo>
                  <a:pt x="13" y="77"/>
                </a:lnTo>
                <a:lnTo>
                  <a:pt x="15" y="87"/>
                </a:lnTo>
                <a:lnTo>
                  <a:pt x="19" y="100"/>
                </a:lnTo>
                <a:lnTo>
                  <a:pt x="34" y="117"/>
                </a:lnTo>
                <a:lnTo>
                  <a:pt x="34" y="126"/>
                </a:lnTo>
                <a:lnTo>
                  <a:pt x="32" y="126"/>
                </a:lnTo>
                <a:lnTo>
                  <a:pt x="32" y="130"/>
                </a:lnTo>
                <a:lnTo>
                  <a:pt x="30" y="128"/>
                </a:lnTo>
                <a:lnTo>
                  <a:pt x="17" y="128"/>
                </a:lnTo>
                <a:lnTo>
                  <a:pt x="17" y="130"/>
                </a:lnTo>
                <a:lnTo>
                  <a:pt x="19" y="130"/>
                </a:lnTo>
                <a:lnTo>
                  <a:pt x="26" y="134"/>
                </a:lnTo>
                <a:lnTo>
                  <a:pt x="28" y="138"/>
                </a:lnTo>
                <a:lnTo>
                  <a:pt x="32" y="140"/>
                </a:lnTo>
                <a:lnTo>
                  <a:pt x="41" y="149"/>
                </a:lnTo>
                <a:lnTo>
                  <a:pt x="45" y="149"/>
                </a:lnTo>
                <a:lnTo>
                  <a:pt x="49" y="147"/>
                </a:lnTo>
                <a:lnTo>
                  <a:pt x="51" y="151"/>
                </a:lnTo>
                <a:lnTo>
                  <a:pt x="53" y="157"/>
                </a:lnTo>
                <a:lnTo>
                  <a:pt x="62" y="162"/>
                </a:lnTo>
                <a:lnTo>
                  <a:pt x="66" y="170"/>
                </a:lnTo>
                <a:lnTo>
                  <a:pt x="66" y="179"/>
                </a:lnTo>
                <a:lnTo>
                  <a:pt x="62" y="187"/>
                </a:lnTo>
                <a:lnTo>
                  <a:pt x="64" y="185"/>
                </a:lnTo>
                <a:lnTo>
                  <a:pt x="68" y="189"/>
                </a:lnTo>
                <a:lnTo>
                  <a:pt x="70" y="192"/>
                </a:lnTo>
                <a:lnTo>
                  <a:pt x="73" y="192"/>
                </a:lnTo>
                <a:lnTo>
                  <a:pt x="75" y="198"/>
                </a:lnTo>
                <a:lnTo>
                  <a:pt x="92" y="211"/>
                </a:lnTo>
                <a:lnTo>
                  <a:pt x="98" y="226"/>
                </a:lnTo>
                <a:lnTo>
                  <a:pt x="107" y="221"/>
                </a:lnTo>
                <a:lnTo>
                  <a:pt x="109" y="215"/>
                </a:lnTo>
                <a:lnTo>
                  <a:pt x="105" y="204"/>
                </a:lnTo>
                <a:lnTo>
                  <a:pt x="98" y="200"/>
                </a:lnTo>
                <a:lnTo>
                  <a:pt x="94" y="202"/>
                </a:lnTo>
                <a:lnTo>
                  <a:pt x="92" y="198"/>
                </a:lnTo>
                <a:lnTo>
                  <a:pt x="90" y="194"/>
                </a:lnTo>
                <a:lnTo>
                  <a:pt x="90" y="187"/>
                </a:lnTo>
                <a:lnTo>
                  <a:pt x="85" y="181"/>
                </a:lnTo>
                <a:lnTo>
                  <a:pt x="85" y="177"/>
                </a:lnTo>
                <a:lnTo>
                  <a:pt x="81" y="170"/>
                </a:lnTo>
                <a:lnTo>
                  <a:pt x="77" y="155"/>
                </a:lnTo>
                <a:lnTo>
                  <a:pt x="73" y="151"/>
                </a:lnTo>
                <a:lnTo>
                  <a:pt x="75" y="155"/>
                </a:lnTo>
                <a:lnTo>
                  <a:pt x="73" y="153"/>
                </a:lnTo>
                <a:lnTo>
                  <a:pt x="70" y="147"/>
                </a:lnTo>
                <a:lnTo>
                  <a:pt x="66" y="145"/>
                </a:lnTo>
                <a:lnTo>
                  <a:pt x="64" y="138"/>
                </a:lnTo>
                <a:lnTo>
                  <a:pt x="60" y="132"/>
                </a:lnTo>
                <a:lnTo>
                  <a:pt x="58" y="121"/>
                </a:lnTo>
                <a:lnTo>
                  <a:pt x="53" y="119"/>
                </a:lnTo>
                <a:lnTo>
                  <a:pt x="51" y="113"/>
                </a:lnTo>
                <a:lnTo>
                  <a:pt x="47" y="111"/>
                </a:lnTo>
                <a:lnTo>
                  <a:pt x="45" y="104"/>
                </a:lnTo>
                <a:lnTo>
                  <a:pt x="43" y="92"/>
                </a:lnTo>
                <a:lnTo>
                  <a:pt x="41" y="92"/>
                </a:lnTo>
                <a:lnTo>
                  <a:pt x="36" y="85"/>
                </a:lnTo>
                <a:lnTo>
                  <a:pt x="36" y="70"/>
                </a:lnTo>
                <a:lnTo>
                  <a:pt x="32" y="53"/>
                </a:lnTo>
                <a:lnTo>
                  <a:pt x="32" y="43"/>
                </a:lnTo>
                <a:lnTo>
                  <a:pt x="30" y="38"/>
                </a:lnTo>
                <a:lnTo>
                  <a:pt x="43" y="49"/>
                </a:lnTo>
                <a:lnTo>
                  <a:pt x="49" y="49"/>
                </a:lnTo>
                <a:lnTo>
                  <a:pt x="51" y="53"/>
                </a:lnTo>
                <a:lnTo>
                  <a:pt x="62" y="58"/>
                </a:lnTo>
                <a:lnTo>
                  <a:pt x="62" y="94"/>
                </a:lnTo>
                <a:lnTo>
                  <a:pt x="64" y="98"/>
                </a:lnTo>
                <a:lnTo>
                  <a:pt x="66" y="104"/>
                </a:lnTo>
                <a:lnTo>
                  <a:pt x="75" y="117"/>
                </a:lnTo>
                <a:lnTo>
                  <a:pt x="87" y="132"/>
                </a:lnTo>
                <a:lnTo>
                  <a:pt x="96" y="134"/>
                </a:lnTo>
                <a:lnTo>
                  <a:pt x="96" y="140"/>
                </a:lnTo>
                <a:lnTo>
                  <a:pt x="98" y="145"/>
                </a:lnTo>
                <a:lnTo>
                  <a:pt x="105" y="149"/>
                </a:lnTo>
                <a:lnTo>
                  <a:pt x="109" y="157"/>
                </a:lnTo>
                <a:lnTo>
                  <a:pt x="115" y="157"/>
                </a:lnTo>
                <a:lnTo>
                  <a:pt x="119" y="164"/>
                </a:lnTo>
                <a:lnTo>
                  <a:pt x="115" y="172"/>
                </a:lnTo>
                <a:lnTo>
                  <a:pt x="117" y="177"/>
                </a:lnTo>
                <a:lnTo>
                  <a:pt x="124" y="177"/>
                </a:lnTo>
                <a:lnTo>
                  <a:pt x="124" y="181"/>
                </a:lnTo>
                <a:lnTo>
                  <a:pt x="130" y="185"/>
                </a:lnTo>
                <a:lnTo>
                  <a:pt x="134" y="185"/>
                </a:lnTo>
                <a:lnTo>
                  <a:pt x="141" y="192"/>
                </a:lnTo>
                <a:lnTo>
                  <a:pt x="141" y="198"/>
                </a:lnTo>
                <a:lnTo>
                  <a:pt x="156" y="213"/>
                </a:lnTo>
                <a:lnTo>
                  <a:pt x="158" y="217"/>
                </a:lnTo>
                <a:lnTo>
                  <a:pt x="160" y="219"/>
                </a:lnTo>
                <a:lnTo>
                  <a:pt x="164" y="228"/>
                </a:lnTo>
                <a:lnTo>
                  <a:pt x="177" y="238"/>
                </a:lnTo>
                <a:lnTo>
                  <a:pt x="179" y="249"/>
                </a:lnTo>
                <a:lnTo>
                  <a:pt x="183" y="262"/>
                </a:lnTo>
                <a:lnTo>
                  <a:pt x="181" y="266"/>
                </a:lnTo>
                <a:lnTo>
                  <a:pt x="179" y="270"/>
                </a:lnTo>
                <a:lnTo>
                  <a:pt x="181" y="274"/>
                </a:lnTo>
                <a:lnTo>
                  <a:pt x="175" y="277"/>
                </a:lnTo>
                <a:lnTo>
                  <a:pt x="177" y="287"/>
                </a:lnTo>
                <a:lnTo>
                  <a:pt x="185" y="298"/>
                </a:lnTo>
                <a:lnTo>
                  <a:pt x="202" y="309"/>
                </a:lnTo>
                <a:lnTo>
                  <a:pt x="211" y="317"/>
                </a:lnTo>
                <a:lnTo>
                  <a:pt x="237" y="328"/>
                </a:lnTo>
                <a:lnTo>
                  <a:pt x="254" y="343"/>
                </a:lnTo>
                <a:lnTo>
                  <a:pt x="292" y="357"/>
                </a:lnTo>
                <a:lnTo>
                  <a:pt x="309" y="370"/>
                </a:lnTo>
                <a:lnTo>
                  <a:pt x="334" y="379"/>
                </a:lnTo>
                <a:lnTo>
                  <a:pt x="356" y="370"/>
                </a:lnTo>
                <a:lnTo>
                  <a:pt x="364" y="370"/>
                </a:lnTo>
                <a:lnTo>
                  <a:pt x="381" y="381"/>
                </a:lnTo>
                <a:lnTo>
                  <a:pt x="403" y="404"/>
                </a:lnTo>
                <a:lnTo>
                  <a:pt x="407" y="394"/>
                </a:lnTo>
                <a:lnTo>
                  <a:pt x="443" y="404"/>
                </a:lnTo>
                <a:lnTo>
                  <a:pt x="437" y="379"/>
                </a:lnTo>
                <a:lnTo>
                  <a:pt x="439" y="374"/>
                </a:lnTo>
                <a:lnTo>
                  <a:pt x="432" y="366"/>
                </a:lnTo>
                <a:lnTo>
                  <a:pt x="443" y="387"/>
                </a:lnTo>
                <a:lnTo>
                  <a:pt x="432" y="355"/>
                </a:lnTo>
                <a:lnTo>
                  <a:pt x="454" y="381"/>
                </a:lnTo>
                <a:lnTo>
                  <a:pt x="439" y="347"/>
                </a:lnTo>
                <a:lnTo>
                  <a:pt x="445" y="345"/>
                </a:lnTo>
                <a:lnTo>
                  <a:pt x="449" y="338"/>
                </a:lnTo>
                <a:lnTo>
                  <a:pt x="454" y="338"/>
                </a:lnTo>
                <a:lnTo>
                  <a:pt x="458" y="330"/>
                </a:lnTo>
                <a:lnTo>
                  <a:pt x="460" y="332"/>
                </a:lnTo>
                <a:lnTo>
                  <a:pt x="460" y="336"/>
                </a:lnTo>
                <a:lnTo>
                  <a:pt x="462" y="338"/>
                </a:lnTo>
                <a:lnTo>
                  <a:pt x="462" y="347"/>
                </a:lnTo>
                <a:lnTo>
                  <a:pt x="462" y="345"/>
                </a:lnTo>
                <a:lnTo>
                  <a:pt x="471" y="323"/>
                </a:lnTo>
                <a:lnTo>
                  <a:pt x="464" y="321"/>
                </a:lnTo>
                <a:lnTo>
                  <a:pt x="471" y="319"/>
                </a:lnTo>
                <a:lnTo>
                  <a:pt x="471" y="317"/>
                </a:lnTo>
                <a:lnTo>
                  <a:pt x="469" y="317"/>
                </a:lnTo>
                <a:lnTo>
                  <a:pt x="471" y="302"/>
                </a:lnTo>
                <a:lnTo>
                  <a:pt x="475" y="285"/>
                </a:lnTo>
                <a:lnTo>
                  <a:pt x="477" y="279"/>
                </a:lnTo>
                <a:lnTo>
                  <a:pt x="475" y="272"/>
                </a:lnTo>
                <a:lnTo>
                  <a:pt x="471" y="257"/>
                </a:lnTo>
                <a:lnTo>
                  <a:pt x="460" y="272"/>
                </a:lnTo>
                <a:lnTo>
                  <a:pt x="460" y="270"/>
                </a:lnTo>
                <a:lnTo>
                  <a:pt x="454" y="268"/>
                </a:lnTo>
                <a:lnTo>
                  <a:pt x="439" y="270"/>
                </a:lnTo>
                <a:lnTo>
                  <a:pt x="435" y="283"/>
                </a:lnTo>
                <a:lnTo>
                  <a:pt x="424" y="287"/>
                </a:lnTo>
                <a:lnTo>
                  <a:pt x="418" y="304"/>
                </a:lnTo>
                <a:lnTo>
                  <a:pt x="411" y="317"/>
                </a:lnTo>
                <a:lnTo>
                  <a:pt x="403" y="321"/>
                </a:lnTo>
                <a:lnTo>
                  <a:pt x="403" y="328"/>
                </a:lnTo>
                <a:lnTo>
                  <a:pt x="396" y="330"/>
                </a:lnTo>
                <a:lnTo>
                  <a:pt x="392" y="330"/>
                </a:lnTo>
                <a:lnTo>
                  <a:pt x="390" y="326"/>
                </a:lnTo>
                <a:lnTo>
                  <a:pt x="381" y="326"/>
                </a:lnTo>
                <a:lnTo>
                  <a:pt x="373" y="328"/>
                </a:lnTo>
                <a:lnTo>
                  <a:pt x="356" y="328"/>
                </a:lnTo>
                <a:lnTo>
                  <a:pt x="349" y="332"/>
                </a:lnTo>
                <a:lnTo>
                  <a:pt x="345" y="332"/>
                </a:lnTo>
                <a:lnTo>
                  <a:pt x="360" y="326"/>
                </a:lnTo>
                <a:lnTo>
                  <a:pt x="349" y="321"/>
                </a:lnTo>
                <a:lnTo>
                  <a:pt x="341" y="313"/>
                </a:lnTo>
                <a:lnTo>
                  <a:pt x="337" y="300"/>
                </a:lnTo>
                <a:lnTo>
                  <a:pt x="324" y="281"/>
                </a:lnTo>
                <a:lnTo>
                  <a:pt x="324" y="277"/>
                </a:lnTo>
                <a:lnTo>
                  <a:pt x="326" y="270"/>
                </a:lnTo>
                <a:lnTo>
                  <a:pt x="317" y="257"/>
                </a:lnTo>
                <a:lnTo>
                  <a:pt x="322" y="236"/>
                </a:lnTo>
                <a:lnTo>
                  <a:pt x="320" y="213"/>
                </a:lnTo>
                <a:lnTo>
                  <a:pt x="324" y="209"/>
                </a:lnTo>
                <a:lnTo>
                  <a:pt x="326" y="202"/>
                </a:lnTo>
                <a:lnTo>
                  <a:pt x="332" y="202"/>
                </a:lnTo>
                <a:lnTo>
                  <a:pt x="334" y="200"/>
                </a:lnTo>
                <a:lnTo>
                  <a:pt x="337" y="196"/>
                </a:lnTo>
                <a:lnTo>
                  <a:pt x="332" y="198"/>
                </a:lnTo>
                <a:lnTo>
                  <a:pt x="334" y="194"/>
                </a:lnTo>
                <a:lnTo>
                  <a:pt x="315" y="187"/>
                </a:lnTo>
                <a:lnTo>
                  <a:pt x="300" y="181"/>
                </a:lnTo>
                <a:lnTo>
                  <a:pt x="296" y="172"/>
                </a:lnTo>
                <a:lnTo>
                  <a:pt x="292" y="157"/>
                </a:lnTo>
                <a:lnTo>
                  <a:pt x="286" y="153"/>
                </a:lnTo>
                <a:lnTo>
                  <a:pt x="279" y="143"/>
                </a:lnTo>
                <a:lnTo>
                  <a:pt x="275" y="130"/>
                </a:lnTo>
                <a:lnTo>
                  <a:pt x="262" y="115"/>
                </a:lnTo>
                <a:lnTo>
                  <a:pt x="239" y="113"/>
                </a:lnTo>
                <a:lnTo>
                  <a:pt x="230" y="126"/>
                </a:lnTo>
                <a:lnTo>
                  <a:pt x="228" y="128"/>
                </a:lnTo>
                <a:lnTo>
                  <a:pt x="222" y="126"/>
                </a:lnTo>
                <a:lnTo>
                  <a:pt x="209" y="115"/>
                </a:lnTo>
                <a:lnTo>
                  <a:pt x="202" y="104"/>
                </a:lnTo>
                <a:lnTo>
                  <a:pt x="200" y="94"/>
                </a:lnTo>
                <a:lnTo>
                  <a:pt x="196" y="68"/>
                </a:lnTo>
                <a:lnTo>
                  <a:pt x="183" y="55"/>
                </a:lnTo>
                <a:lnTo>
                  <a:pt x="151" y="51"/>
                </a:lnTo>
                <a:lnTo>
                  <a:pt x="149" y="53"/>
                </a:lnTo>
                <a:lnTo>
                  <a:pt x="100" y="43"/>
                </a:lnTo>
                <a:lnTo>
                  <a:pt x="45" y="0"/>
                </a:lnTo>
                <a:lnTo>
                  <a:pt x="4" y="4"/>
                </a:lnTo>
                <a:lnTo>
                  <a:pt x="0" y="49"/>
                </a:lnTo>
                <a:lnTo>
                  <a:pt x="0" y="53"/>
                </a:lnTo>
              </a:path>
            </a:pathLst>
          </a:custGeom>
          <a:solidFill>
            <a:srgbClr val="6E6E6E"/>
          </a:solidFill>
          <a:ln w="12700" cap="rnd" cmpd="sng">
            <a:solidFill>
              <a:srgbClr val="000000"/>
            </a:solidFill>
            <a:prstDash val="solid"/>
            <a:round/>
            <a:headEnd type="none" w="sm" len="sm"/>
            <a:tailEnd type="none" w="sm" len="sm"/>
          </a:ln>
          <a:effectLst/>
        </p:spPr>
        <p:txBody>
          <a:bodyPr/>
          <a:lstStyle/>
          <a:p>
            <a:endParaRPr lang="en-US"/>
          </a:p>
        </p:txBody>
      </p:sp>
      <p:sp>
        <p:nvSpPr>
          <p:cNvPr id="39828" name="Freeform 916"/>
          <p:cNvSpPr>
            <a:spLocks/>
          </p:cNvSpPr>
          <p:nvPr/>
        </p:nvSpPr>
        <p:spPr bwMode="auto">
          <a:xfrm>
            <a:off x="3243263" y="3962400"/>
            <a:ext cx="1384300" cy="1354138"/>
          </a:xfrm>
          <a:custGeom>
            <a:avLst/>
            <a:gdLst/>
            <a:ahLst/>
            <a:cxnLst>
              <a:cxn ang="0">
                <a:pos x="373" y="600"/>
              </a:cxn>
              <a:cxn ang="0">
                <a:pos x="298" y="681"/>
              </a:cxn>
              <a:cxn ang="0">
                <a:pos x="319" y="685"/>
              </a:cxn>
              <a:cxn ang="0">
                <a:pos x="360" y="706"/>
              </a:cxn>
              <a:cxn ang="0">
                <a:pos x="366" y="732"/>
              </a:cxn>
              <a:cxn ang="0">
                <a:pos x="394" y="715"/>
              </a:cxn>
              <a:cxn ang="0">
                <a:pos x="436" y="662"/>
              </a:cxn>
              <a:cxn ang="0">
                <a:pos x="458" y="623"/>
              </a:cxn>
              <a:cxn ang="0">
                <a:pos x="462" y="594"/>
              </a:cxn>
              <a:cxn ang="0">
                <a:pos x="532" y="551"/>
              </a:cxn>
              <a:cxn ang="0">
                <a:pos x="594" y="536"/>
              </a:cxn>
              <a:cxn ang="0">
                <a:pos x="630" y="468"/>
              </a:cxn>
              <a:cxn ang="0">
                <a:pos x="647" y="404"/>
              </a:cxn>
              <a:cxn ang="0">
                <a:pos x="683" y="349"/>
              </a:cxn>
              <a:cxn ang="0">
                <a:pos x="743" y="268"/>
              </a:cxn>
              <a:cxn ang="0">
                <a:pos x="703" y="230"/>
              </a:cxn>
              <a:cxn ang="0">
                <a:pos x="607" y="170"/>
              </a:cxn>
              <a:cxn ang="0">
                <a:pos x="564" y="160"/>
              </a:cxn>
              <a:cxn ang="0">
                <a:pos x="554" y="145"/>
              </a:cxn>
              <a:cxn ang="0">
                <a:pos x="509" y="117"/>
              </a:cxn>
              <a:cxn ang="0">
                <a:pos x="475" y="136"/>
              </a:cxn>
              <a:cxn ang="0">
                <a:pos x="430" y="139"/>
              </a:cxn>
              <a:cxn ang="0">
                <a:pos x="443" y="136"/>
              </a:cxn>
              <a:cxn ang="0">
                <a:pos x="443" y="119"/>
              </a:cxn>
              <a:cxn ang="0">
                <a:pos x="453" y="88"/>
              </a:cxn>
              <a:cxn ang="0">
                <a:pos x="430" y="22"/>
              </a:cxn>
              <a:cxn ang="0">
                <a:pos x="404" y="47"/>
              </a:cxn>
              <a:cxn ang="0">
                <a:pos x="370" y="51"/>
              </a:cxn>
              <a:cxn ang="0">
                <a:pos x="343" y="60"/>
              </a:cxn>
              <a:cxn ang="0">
                <a:pos x="294" y="70"/>
              </a:cxn>
              <a:cxn ang="0">
                <a:pos x="275" y="53"/>
              </a:cxn>
              <a:cxn ang="0">
                <a:pos x="277" y="24"/>
              </a:cxn>
              <a:cxn ang="0">
                <a:pos x="268" y="0"/>
              </a:cxn>
              <a:cxn ang="0">
                <a:pos x="202" y="22"/>
              </a:cxn>
              <a:cxn ang="0">
                <a:pos x="181" y="26"/>
              </a:cxn>
              <a:cxn ang="0">
                <a:pos x="198" y="49"/>
              </a:cxn>
              <a:cxn ang="0">
                <a:pos x="181" y="64"/>
              </a:cxn>
              <a:cxn ang="0">
                <a:pos x="132" y="68"/>
              </a:cxn>
              <a:cxn ang="0">
                <a:pos x="104" y="66"/>
              </a:cxn>
              <a:cxn ang="0">
                <a:pos x="68" y="68"/>
              </a:cxn>
              <a:cxn ang="0">
                <a:pos x="81" y="90"/>
              </a:cxn>
              <a:cxn ang="0">
                <a:pos x="72" y="109"/>
              </a:cxn>
              <a:cxn ang="0">
                <a:pos x="40" y="190"/>
              </a:cxn>
              <a:cxn ang="0">
                <a:pos x="13" y="226"/>
              </a:cxn>
              <a:cxn ang="0">
                <a:pos x="6" y="264"/>
              </a:cxn>
              <a:cxn ang="0">
                <a:pos x="25" y="285"/>
              </a:cxn>
              <a:cxn ang="0">
                <a:pos x="59" y="281"/>
              </a:cxn>
              <a:cxn ang="0">
                <a:pos x="74" y="311"/>
              </a:cxn>
              <a:cxn ang="0">
                <a:pos x="134" y="285"/>
              </a:cxn>
              <a:cxn ang="0">
                <a:pos x="157" y="313"/>
              </a:cxn>
              <a:cxn ang="0">
                <a:pos x="196" y="336"/>
              </a:cxn>
              <a:cxn ang="0">
                <a:pos x="223" y="353"/>
              </a:cxn>
              <a:cxn ang="0">
                <a:pos x="251" y="377"/>
              </a:cxn>
              <a:cxn ang="0">
                <a:pos x="285" y="407"/>
              </a:cxn>
              <a:cxn ang="0">
                <a:pos x="298" y="441"/>
              </a:cxn>
              <a:cxn ang="0">
                <a:pos x="294" y="515"/>
              </a:cxn>
              <a:cxn ang="0">
                <a:pos x="332" y="521"/>
              </a:cxn>
              <a:cxn ang="0">
                <a:pos x="360" y="564"/>
              </a:cxn>
            </a:cxnLst>
            <a:rect l="0" t="0" r="r" b="b"/>
            <a:pathLst>
              <a:path w="744" h="746">
                <a:moveTo>
                  <a:pt x="355" y="585"/>
                </a:moveTo>
                <a:lnTo>
                  <a:pt x="366" y="587"/>
                </a:lnTo>
                <a:lnTo>
                  <a:pt x="373" y="600"/>
                </a:lnTo>
                <a:lnTo>
                  <a:pt x="368" y="615"/>
                </a:lnTo>
                <a:lnTo>
                  <a:pt x="351" y="623"/>
                </a:lnTo>
                <a:lnTo>
                  <a:pt x="298" y="681"/>
                </a:lnTo>
                <a:lnTo>
                  <a:pt x="315" y="679"/>
                </a:lnTo>
                <a:lnTo>
                  <a:pt x="317" y="679"/>
                </a:lnTo>
                <a:lnTo>
                  <a:pt x="319" y="685"/>
                </a:lnTo>
                <a:lnTo>
                  <a:pt x="328" y="683"/>
                </a:lnTo>
                <a:lnTo>
                  <a:pt x="336" y="692"/>
                </a:lnTo>
                <a:lnTo>
                  <a:pt x="360" y="706"/>
                </a:lnTo>
                <a:lnTo>
                  <a:pt x="364" y="715"/>
                </a:lnTo>
                <a:lnTo>
                  <a:pt x="373" y="723"/>
                </a:lnTo>
                <a:lnTo>
                  <a:pt x="366" y="732"/>
                </a:lnTo>
                <a:lnTo>
                  <a:pt x="366" y="745"/>
                </a:lnTo>
                <a:lnTo>
                  <a:pt x="383" y="726"/>
                </a:lnTo>
                <a:lnTo>
                  <a:pt x="394" y="715"/>
                </a:lnTo>
                <a:lnTo>
                  <a:pt x="409" y="702"/>
                </a:lnTo>
                <a:lnTo>
                  <a:pt x="424" y="675"/>
                </a:lnTo>
                <a:lnTo>
                  <a:pt x="436" y="662"/>
                </a:lnTo>
                <a:lnTo>
                  <a:pt x="453" y="647"/>
                </a:lnTo>
                <a:lnTo>
                  <a:pt x="456" y="626"/>
                </a:lnTo>
                <a:lnTo>
                  <a:pt x="458" y="623"/>
                </a:lnTo>
                <a:lnTo>
                  <a:pt x="453" y="617"/>
                </a:lnTo>
                <a:lnTo>
                  <a:pt x="453" y="602"/>
                </a:lnTo>
                <a:lnTo>
                  <a:pt x="462" y="594"/>
                </a:lnTo>
                <a:lnTo>
                  <a:pt x="494" y="572"/>
                </a:lnTo>
                <a:lnTo>
                  <a:pt x="530" y="555"/>
                </a:lnTo>
                <a:lnTo>
                  <a:pt x="532" y="551"/>
                </a:lnTo>
                <a:lnTo>
                  <a:pt x="575" y="553"/>
                </a:lnTo>
                <a:lnTo>
                  <a:pt x="579" y="547"/>
                </a:lnTo>
                <a:lnTo>
                  <a:pt x="594" y="536"/>
                </a:lnTo>
                <a:lnTo>
                  <a:pt x="598" y="521"/>
                </a:lnTo>
                <a:lnTo>
                  <a:pt x="626" y="492"/>
                </a:lnTo>
                <a:lnTo>
                  <a:pt x="630" y="468"/>
                </a:lnTo>
                <a:lnTo>
                  <a:pt x="637" y="458"/>
                </a:lnTo>
                <a:lnTo>
                  <a:pt x="649" y="426"/>
                </a:lnTo>
                <a:lnTo>
                  <a:pt x="647" y="404"/>
                </a:lnTo>
                <a:lnTo>
                  <a:pt x="649" y="381"/>
                </a:lnTo>
                <a:lnTo>
                  <a:pt x="664" y="373"/>
                </a:lnTo>
                <a:lnTo>
                  <a:pt x="683" y="349"/>
                </a:lnTo>
                <a:lnTo>
                  <a:pt x="700" y="332"/>
                </a:lnTo>
                <a:lnTo>
                  <a:pt x="735" y="302"/>
                </a:lnTo>
                <a:lnTo>
                  <a:pt x="743" y="268"/>
                </a:lnTo>
                <a:lnTo>
                  <a:pt x="737" y="243"/>
                </a:lnTo>
                <a:lnTo>
                  <a:pt x="732" y="234"/>
                </a:lnTo>
                <a:lnTo>
                  <a:pt x="703" y="230"/>
                </a:lnTo>
                <a:lnTo>
                  <a:pt x="651" y="175"/>
                </a:lnTo>
                <a:lnTo>
                  <a:pt x="643" y="170"/>
                </a:lnTo>
                <a:lnTo>
                  <a:pt x="607" y="170"/>
                </a:lnTo>
                <a:lnTo>
                  <a:pt x="577" y="160"/>
                </a:lnTo>
                <a:lnTo>
                  <a:pt x="562" y="168"/>
                </a:lnTo>
                <a:lnTo>
                  <a:pt x="564" y="160"/>
                </a:lnTo>
                <a:lnTo>
                  <a:pt x="558" y="158"/>
                </a:lnTo>
                <a:lnTo>
                  <a:pt x="560" y="151"/>
                </a:lnTo>
                <a:lnTo>
                  <a:pt x="554" y="145"/>
                </a:lnTo>
                <a:lnTo>
                  <a:pt x="545" y="149"/>
                </a:lnTo>
                <a:lnTo>
                  <a:pt x="543" y="143"/>
                </a:lnTo>
                <a:lnTo>
                  <a:pt x="509" y="117"/>
                </a:lnTo>
                <a:lnTo>
                  <a:pt x="492" y="117"/>
                </a:lnTo>
                <a:lnTo>
                  <a:pt x="483" y="132"/>
                </a:lnTo>
                <a:lnTo>
                  <a:pt x="475" y="136"/>
                </a:lnTo>
                <a:lnTo>
                  <a:pt x="468" y="149"/>
                </a:lnTo>
                <a:lnTo>
                  <a:pt x="466" y="139"/>
                </a:lnTo>
                <a:lnTo>
                  <a:pt x="430" y="139"/>
                </a:lnTo>
                <a:lnTo>
                  <a:pt x="424" y="130"/>
                </a:lnTo>
                <a:lnTo>
                  <a:pt x="430" y="136"/>
                </a:lnTo>
                <a:lnTo>
                  <a:pt x="443" y="136"/>
                </a:lnTo>
                <a:lnTo>
                  <a:pt x="443" y="128"/>
                </a:lnTo>
                <a:lnTo>
                  <a:pt x="439" y="124"/>
                </a:lnTo>
                <a:lnTo>
                  <a:pt x="443" y="119"/>
                </a:lnTo>
                <a:lnTo>
                  <a:pt x="432" y="126"/>
                </a:lnTo>
                <a:lnTo>
                  <a:pt x="430" y="113"/>
                </a:lnTo>
                <a:lnTo>
                  <a:pt x="453" y="88"/>
                </a:lnTo>
                <a:lnTo>
                  <a:pt x="451" y="64"/>
                </a:lnTo>
                <a:lnTo>
                  <a:pt x="443" y="60"/>
                </a:lnTo>
                <a:lnTo>
                  <a:pt x="430" y="22"/>
                </a:lnTo>
                <a:lnTo>
                  <a:pt x="424" y="17"/>
                </a:lnTo>
                <a:lnTo>
                  <a:pt x="421" y="22"/>
                </a:lnTo>
                <a:lnTo>
                  <a:pt x="404" y="47"/>
                </a:lnTo>
                <a:lnTo>
                  <a:pt x="394" y="56"/>
                </a:lnTo>
                <a:lnTo>
                  <a:pt x="377" y="58"/>
                </a:lnTo>
                <a:lnTo>
                  <a:pt x="370" y="51"/>
                </a:lnTo>
                <a:lnTo>
                  <a:pt x="360" y="47"/>
                </a:lnTo>
                <a:lnTo>
                  <a:pt x="345" y="49"/>
                </a:lnTo>
                <a:lnTo>
                  <a:pt x="343" y="60"/>
                </a:lnTo>
                <a:lnTo>
                  <a:pt x="332" y="58"/>
                </a:lnTo>
                <a:lnTo>
                  <a:pt x="319" y="58"/>
                </a:lnTo>
                <a:lnTo>
                  <a:pt x="294" y="70"/>
                </a:lnTo>
                <a:lnTo>
                  <a:pt x="281" y="66"/>
                </a:lnTo>
                <a:lnTo>
                  <a:pt x="275" y="60"/>
                </a:lnTo>
                <a:lnTo>
                  <a:pt x="275" y="53"/>
                </a:lnTo>
                <a:lnTo>
                  <a:pt x="270" y="47"/>
                </a:lnTo>
                <a:lnTo>
                  <a:pt x="272" y="28"/>
                </a:lnTo>
                <a:lnTo>
                  <a:pt x="277" y="24"/>
                </a:lnTo>
                <a:lnTo>
                  <a:pt x="275" y="13"/>
                </a:lnTo>
                <a:lnTo>
                  <a:pt x="268" y="11"/>
                </a:lnTo>
                <a:lnTo>
                  <a:pt x="268" y="0"/>
                </a:lnTo>
                <a:lnTo>
                  <a:pt x="258" y="0"/>
                </a:lnTo>
                <a:lnTo>
                  <a:pt x="251" y="11"/>
                </a:lnTo>
                <a:lnTo>
                  <a:pt x="202" y="22"/>
                </a:lnTo>
                <a:lnTo>
                  <a:pt x="172" y="15"/>
                </a:lnTo>
                <a:lnTo>
                  <a:pt x="172" y="19"/>
                </a:lnTo>
                <a:lnTo>
                  <a:pt x="181" y="26"/>
                </a:lnTo>
                <a:lnTo>
                  <a:pt x="181" y="36"/>
                </a:lnTo>
                <a:lnTo>
                  <a:pt x="183" y="47"/>
                </a:lnTo>
                <a:lnTo>
                  <a:pt x="198" y="49"/>
                </a:lnTo>
                <a:lnTo>
                  <a:pt x="198" y="51"/>
                </a:lnTo>
                <a:lnTo>
                  <a:pt x="185" y="58"/>
                </a:lnTo>
                <a:lnTo>
                  <a:pt x="181" y="64"/>
                </a:lnTo>
                <a:lnTo>
                  <a:pt x="155" y="77"/>
                </a:lnTo>
                <a:lnTo>
                  <a:pt x="143" y="77"/>
                </a:lnTo>
                <a:lnTo>
                  <a:pt x="132" y="68"/>
                </a:lnTo>
                <a:lnTo>
                  <a:pt x="130" y="70"/>
                </a:lnTo>
                <a:lnTo>
                  <a:pt x="123" y="56"/>
                </a:lnTo>
                <a:lnTo>
                  <a:pt x="104" y="66"/>
                </a:lnTo>
                <a:lnTo>
                  <a:pt x="98" y="64"/>
                </a:lnTo>
                <a:lnTo>
                  <a:pt x="96" y="68"/>
                </a:lnTo>
                <a:lnTo>
                  <a:pt x="68" y="68"/>
                </a:lnTo>
                <a:lnTo>
                  <a:pt x="70" y="79"/>
                </a:lnTo>
                <a:lnTo>
                  <a:pt x="79" y="81"/>
                </a:lnTo>
                <a:lnTo>
                  <a:pt x="81" y="90"/>
                </a:lnTo>
                <a:lnTo>
                  <a:pt x="66" y="90"/>
                </a:lnTo>
                <a:lnTo>
                  <a:pt x="66" y="102"/>
                </a:lnTo>
                <a:lnTo>
                  <a:pt x="72" y="109"/>
                </a:lnTo>
                <a:lnTo>
                  <a:pt x="77" y="122"/>
                </a:lnTo>
                <a:lnTo>
                  <a:pt x="70" y="183"/>
                </a:lnTo>
                <a:lnTo>
                  <a:pt x="40" y="190"/>
                </a:lnTo>
                <a:lnTo>
                  <a:pt x="25" y="200"/>
                </a:lnTo>
                <a:lnTo>
                  <a:pt x="15" y="215"/>
                </a:lnTo>
                <a:lnTo>
                  <a:pt x="13" y="226"/>
                </a:lnTo>
                <a:lnTo>
                  <a:pt x="6" y="230"/>
                </a:lnTo>
                <a:lnTo>
                  <a:pt x="0" y="251"/>
                </a:lnTo>
                <a:lnTo>
                  <a:pt x="6" y="264"/>
                </a:lnTo>
                <a:lnTo>
                  <a:pt x="17" y="277"/>
                </a:lnTo>
                <a:lnTo>
                  <a:pt x="15" y="283"/>
                </a:lnTo>
                <a:lnTo>
                  <a:pt x="25" y="285"/>
                </a:lnTo>
                <a:lnTo>
                  <a:pt x="30" y="294"/>
                </a:lnTo>
                <a:lnTo>
                  <a:pt x="40" y="294"/>
                </a:lnTo>
                <a:lnTo>
                  <a:pt x="59" y="281"/>
                </a:lnTo>
                <a:lnTo>
                  <a:pt x="59" y="311"/>
                </a:lnTo>
                <a:lnTo>
                  <a:pt x="64" y="313"/>
                </a:lnTo>
                <a:lnTo>
                  <a:pt x="74" y="311"/>
                </a:lnTo>
                <a:lnTo>
                  <a:pt x="104" y="309"/>
                </a:lnTo>
                <a:lnTo>
                  <a:pt x="119" y="302"/>
                </a:lnTo>
                <a:lnTo>
                  <a:pt x="134" y="285"/>
                </a:lnTo>
                <a:lnTo>
                  <a:pt x="157" y="283"/>
                </a:lnTo>
                <a:lnTo>
                  <a:pt x="160" y="294"/>
                </a:lnTo>
                <a:lnTo>
                  <a:pt x="157" y="313"/>
                </a:lnTo>
                <a:lnTo>
                  <a:pt x="162" y="326"/>
                </a:lnTo>
                <a:lnTo>
                  <a:pt x="174" y="332"/>
                </a:lnTo>
                <a:lnTo>
                  <a:pt x="196" y="336"/>
                </a:lnTo>
                <a:lnTo>
                  <a:pt x="200" y="343"/>
                </a:lnTo>
                <a:lnTo>
                  <a:pt x="217" y="347"/>
                </a:lnTo>
                <a:lnTo>
                  <a:pt x="223" y="353"/>
                </a:lnTo>
                <a:lnTo>
                  <a:pt x="234" y="353"/>
                </a:lnTo>
                <a:lnTo>
                  <a:pt x="243" y="358"/>
                </a:lnTo>
                <a:lnTo>
                  <a:pt x="251" y="377"/>
                </a:lnTo>
                <a:lnTo>
                  <a:pt x="247" y="387"/>
                </a:lnTo>
                <a:lnTo>
                  <a:pt x="253" y="404"/>
                </a:lnTo>
                <a:lnTo>
                  <a:pt x="285" y="407"/>
                </a:lnTo>
                <a:lnTo>
                  <a:pt x="285" y="424"/>
                </a:lnTo>
                <a:lnTo>
                  <a:pt x="292" y="426"/>
                </a:lnTo>
                <a:lnTo>
                  <a:pt x="298" y="441"/>
                </a:lnTo>
                <a:lnTo>
                  <a:pt x="294" y="477"/>
                </a:lnTo>
                <a:lnTo>
                  <a:pt x="292" y="479"/>
                </a:lnTo>
                <a:lnTo>
                  <a:pt x="294" y="515"/>
                </a:lnTo>
                <a:lnTo>
                  <a:pt x="309" y="519"/>
                </a:lnTo>
                <a:lnTo>
                  <a:pt x="321" y="517"/>
                </a:lnTo>
                <a:lnTo>
                  <a:pt x="332" y="521"/>
                </a:lnTo>
                <a:lnTo>
                  <a:pt x="338" y="551"/>
                </a:lnTo>
                <a:lnTo>
                  <a:pt x="358" y="551"/>
                </a:lnTo>
                <a:lnTo>
                  <a:pt x="360" y="564"/>
                </a:lnTo>
                <a:lnTo>
                  <a:pt x="355" y="585"/>
                </a:lnTo>
              </a:path>
            </a:pathLst>
          </a:custGeom>
          <a:solidFill>
            <a:srgbClr val="000000"/>
          </a:solidFill>
          <a:ln w="9525" cap="rnd">
            <a:noFill/>
            <a:round/>
            <a:headEnd/>
            <a:tailEnd/>
          </a:ln>
          <a:effectLst/>
        </p:spPr>
        <p:txBody>
          <a:bodyPr/>
          <a:lstStyle/>
          <a:p>
            <a:endParaRPr lang="en-US"/>
          </a:p>
        </p:txBody>
      </p:sp>
      <p:sp>
        <p:nvSpPr>
          <p:cNvPr id="39829" name="Freeform 917"/>
          <p:cNvSpPr>
            <a:spLocks/>
          </p:cNvSpPr>
          <p:nvPr/>
        </p:nvSpPr>
        <p:spPr bwMode="auto">
          <a:xfrm>
            <a:off x="3449638" y="3848100"/>
            <a:ext cx="388937" cy="242888"/>
          </a:xfrm>
          <a:custGeom>
            <a:avLst/>
            <a:gdLst/>
            <a:ahLst/>
            <a:cxnLst>
              <a:cxn ang="0">
                <a:pos x="208" y="12"/>
              </a:cxn>
              <a:cxn ang="0">
                <a:pos x="202" y="10"/>
              </a:cxn>
              <a:cxn ang="0">
                <a:pos x="202" y="0"/>
              </a:cxn>
              <a:cxn ang="0">
                <a:pos x="191" y="0"/>
              </a:cxn>
              <a:cxn ang="0">
                <a:pos x="185" y="10"/>
              </a:cxn>
              <a:cxn ang="0">
                <a:pos x="138" y="21"/>
              </a:cxn>
              <a:cxn ang="0">
                <a:pos x="106" y="14"/>
              </a:cxn>
              <a:cxn ang="0">
                <a:pos x="108" y="19"/>
              </a:cxn>
              <a:cxn ang="0">
                <a:pos x="117" y="25"/>
              </a:cxn>
              <a:cxn ang="0">
                <a:pos x="115" y="36"/>
              </a:cxn>
              <a:cxn ang="0">
                <a:pos x="117" y="46"/>
              </a:cxn>
              <a:cxn ang="0">
                <a:pos x="132" y="48"/>
              </a:cxn>
              <a:cxn ang="0">
                <a:pos x="132" y="51"/>
              </a:cxn>
              <a:cxn ang="0">
                <a:pos x="121" y="55"/>
              </a:cxn>
              <a:cxn ang="0">
                <a:pos x="115" y="63"/>
              </a:cxn>
              <a:cxn ang="0">
                <a:pos x="91" y="76"/>
              </a:cxn>
              <a:cxn ang="0">
                <a:pos x="76" y="76"/>
              </a:cxn>
              <a:cxn ang="0">
                <a:pos x="68" y="68"/>
              </a:cxn>
              <a:cxn ang="0">
                <a:pos x="63" y="70"/>
              </a:cxn>
              <a:cxn ang="0">
                <a:pos x="57" y="55"/>
              </a:cxn>
              <a:cxn ang="0">
                <a:pos x="38" y="65"/>
              </a:cxn>
              <a:cxn ang="0">
                <a:pos x="34" y="63"/>
              </a:cxn>
              <a:cxn ang="0">
                <a:pos x="32" y="68"/>
              </a:cxn>
              <a:cxn ang="0">
                <a:pos x="4" y="68"/>
              </a:cxn>
              <a:cxn ang="0">
                <a:pos x="4" y="78"/>
              </a:cxn>
              <a:cxn ang="0">
                <a:pos x="12" y="80"/>
              </a:cxn>
              <a:cxn ang="0">
                <a:pos x="17" y="89"/>
              </a:cxn>
              <a:cxn ang="0">
                <a:pos x="0" y="89"/>
              </a:cxn>
              <a:cxn ang="0">
                <a:pos x="0" y="102"/>
              </a:cxn>
              <a:cxn ang="0">
                <a:pos x="8" y="108"/>
              </a:cxn>
              <a:cxn ang="0">
                <a:pos x="12" y="121"/>
              </a:cxn>
              <a:cxn ang="0">
                <a:pos x="10" y="133"/>
              </a:cxn>
              <a:cxn ang="0">
                <a:pos x="208" y="12"/>
              </a:cxn>
            </a:cxnLst>
            <a:rect l="0" t="0" r="r" b="b"/>
            <a:pathLst>
              <a:path w="209" h="134">
                <a:moveTo>
                  <a:pt x="208" y="12"/>
                </a:moveTo>
                <a:lnTo>
                  <a:pt x="202" y="10"/>
                </a:lnTo>
                <a:lnTo>
                  <a:pt x="202" y="0"/>
                </a:lnTo>
                <a:lnTo>
                  <a:pt x="191" y="0"/>
                </a:lnTo>
                <a:lnTo>
                  <a:pt x="185" y="10"/>
                </a:lnTo>
                <a:lnTo>
                  <a:pt x="138" y="21"/>
                </a:lnTo>
                <a:lnTo>
                  <a:pt x="106" y="14"/>
                </a:lnTo>
                <a:lnTo>
                  <a:pt x="108" y="19"/>
                </a:lnTo>
                <a:lnTo>
                  <a:pt x="117" y="25"/>
                </a:lnTo>
                <a:lnTo>
                  <a:pt x="115" y="36"/>
                </a:lnTo>
                <a:lnTo>
                  <a:pt x="117" y="46"/>
                </a:lnTo>
                <a:lnTo>
                  <a:pt x="132" y="48"/>
                </a:lnTo>
                <a:lnTo>
                  <a:pt x="132" y="51"/>
                </a:lnTo>
                <a:lnTo>
                  <a:pt x="121" y="55"/>
                </a:lnTo>
                <a:lnTo>
                  <a:pt x="115" y="63"/>
                </a:lnTo>
                <a:lnTo>
                  <a:pt x="91" y="76"/>
                </a:lnTo>
                <a:lnTo>
                  <a:pt x="76" y="76"/>
                </a:lnTo>
                <a:lnTo>
                  <a:pt x="68" y="68"/>
                </a:lnTo>
                <a:lnTo>
                  <a:pt x="63" y="70"/>
                </a:lnTo>
                <a:lnTo>
                  <a:pt x="57" y="55"/>
                </a:lnTo>
                <a:lnTo>
                  <a:pt x="38" y="65"/>
                </a:lnTo>
                <a:lnTo>
                  <a:pt x="34" y="63"/>
                </a:lnTo>
                <a:lnTo>
                  <a:pt x="32" y="68"/>
                </a:lnTo>
                <a:lnTo>
                  <a:pt x="4" y="68"/>
                </a:lnTo>
                <a:lnTo>
                  <a:pt x="4" y="78"/>
                </a:lnTo>
                <a:lnTo>
                  <a:pt x="12" y="80"/>
                </a:lnTo>
                <a:lnTo>
                  <a:pt x="17" y="89"/>
                </a:lnTo>
                <a:lnTo>
                  <a:pt x="0" y="89"/>
                </a:lnTo>
                <a:lnTo>
                  <a:pt x="0" y="102"/>
                </a:lnTo>
                <a:lnTo>
                  <a:pt x="8" y="108"/>
                </a:lnTo>
                <a:lnTo>
                  <a:pt x="12" y="121"/>
                </a:lnTo>
                <a:lnTo>
                  <a:pt x="10" y="133"/>
                </a:lnTo>
                <a:lnTo>
                  <a:pt x="208" y="12"/>
                </a:lnTo>
              </a:path>
            </a:pathLst>
          </a:custGeom>
          <a:solidFill>
            <a:srgbClr val="000000"/>
          </a:solidFill>
          <a:ln w="9525" cap="rnd">
            <a:noFill/>
            <a:round/>
            <a:headEnd/>
            <a:tailEnd/>
          </a:ln>
          <a:effectLst/>
        </p:spPr>
        <p:txBody>
          <a:bodyPr/>
          <a:lstStyle/>
          <a:p>
            <a:endParaRPr lang="en-US"/>
          </a:p>
        </p:txBody>
      </p:sp>
      <p:sp>
        <p:nvSpPr>
          <p:cNvPr id="39830" name="Freeform 918"/>
          <p:cNvSpPr>
            <a:spLocks/>
          </p:cNvSpPr>
          <p:nvPr/>
        </p:nvSpPr>
        <p:spPr bwMode="auto">
          <a:xfrm>
            <a:off x="3460750" y="3868738"/>
            <a:ext cx="387350" cy="288925"/>
          </a:xfrm>
          <a:custGeom>
            <a:avLst/>
            <a:gdLst/>
            <a:ahLst/>
            <a:cxnLst>
              <a:cxn ang="0">
                <a:pos x="200" y="34"/>
              </a:cxn>
              <a:cxn ang="0">
                <a:pos x="202" y="15"/>
              </a:cxn>
              <a:cxn ang="0">
                <a:pos x="207" y="11"/>
              </a:cxn>
              <a:cxn ang="0">
                <a:pos x="204" y="0"/>
              </a:cxn>
              <a:cxn ang="0">
                <a:pos x="202" y="0"/>
              </a:cxn>
              <a:cxn ang="0">
                <a:pos x="4" y="121"/>
              </a:cxn>
              <a:cxn ang="0">
                <a:pos x="0" y="158"/>
              </a:cxn>
              <a:cxn ang="0">
                <a:pos x="200" y="34"/>
              </a:cxn>
            </a:cxnLst>
            <a:rect l="0" t="0" r="r" b="b"/>
            <a:pathLst>
              <a:path w="208" h="159">
                <a:moveTo>
                  <a:pt x="200" y="34"/>
                </a:moveTo>
                <a:lnTo>
                  <a:pt x="202" y="15"/>
                </a:lnTo>
                <a:lnTo>
                  <a:pt x="207" y="11"/>
                </a:lnTo>
                <a:lnTo>
                  <a:pt x="204" y="0"/>
                </a:lnTo>
                <a:lnTo>
                  <a:pt x="202" y="0"/>
                </a:lnTo>
                <a:lnTo>
                  <a:pt x="4" y="121"/>
                </a:lnTo>
                <a:lnTo>
                  <a:pt x="0" y="158"/>
                </a:lnTo>
                <a:lnTo>
                  <a:pt x="200" y="34"/>
                </a:lnTo>
              </a:path>
            </a:pathLst>
          </a:custGeom>
          <a:solidFill>
            <a:srgbClr val="000000"/>
          </a:solidFill>
          <a:ln w="9525" cap="rnd">
            <a:noFill/>
            <a:round/>
            <a:headEnd/>
            <a:tailEnd/>
          </a:ln>
          <a:effectLst/>
        </p:spPr>
        <p:txBody>
          <a:bodyPr/>
          <a:lstStyle/>
          <a:p>
            <a:endParaRPr lang="en-US"/>
          </a:p>
        </p:txBody>
      </p:sp>
      <p:sp>
        <p:nvSpPr>
          <p:cNvPr id="39831" name="Freeform 919"/>
          <p:cNvSpPr>
            <a:spLocks/>
          </p:cNvSpPr>
          <p:nvPr/>
        </p:nvSpPr>
        <p:spPr bwMode="auto">
          <a:xfrm>
            <a:off x="3354388" y="3900488"/>
            <a:ext cx="488950" cy="354012"/>
          </a:xfrm>
          <a:custGeom>
            <a:avLst/>
            <a:gdLst/>
            <a:ahLst/>
            <a:cxnLst>
              <a:cxn ang="0">
                <a:pos x="262" y="32"/>
              </a:cxn>
              <a:cxn ang="0">
                <a:pos x="262" y="30"/>
              </a:cxn>
              <a:cxn ang="0">
                <a:pos x="262" y="24"/>
              </a:cxn>
              <a:cxn ang="0">
                <a:pos x="258" y="17"/>
              </a:cxn>
              <a:cxn ang="0">
                <a:pos x="258" y="0"/>
              </a:cxn>
              <a:cxn ang="0">
                <a:pos x="60" y="122"/>
              </a:cxn>
              <a:cxn ang="0">
                <a:pos x="56" y="153"/>
              </a:cxn>
              <a:cxn ang="0">
                <a:pos x="26" y="160"/>
              </a:cxn>
              <a:cxn ang="0">
                <a:pos x="11" y="170"/>
              </a:cxn>
              <a:cxn ang="0">
                <a:pos x="0" y="185"/>
              </a:cxn>
              <a:cxn ang="0">
                <a:pos x="0" y="194"/>
              </a:cxn>
              <a:cxn ang="0">
                <a:pos x="262" y="32"/>
              </a:cxn>
            </a:cxnLst>
            <a:rect l="0" t="0" r="r" b="b"/>
            <a:pathLst>
              <a:path w="263" h="195">
                <a:moveTo>
                  <a:pt x="262" y="32"/>
                </a:moveTo>
                <a:lnTo>
                  <a:pt x="262" y="30"/>
                </a:lnTo>
                <a:lnTo>
                  <a:pt x="262" y="24"/>
                </a:lnTo>
                <a:lnTo>
                  <a:pt x="258" y="17"/>
                </a:lnTo>
                <a:lnTo>
                  <a:pt x="258" y="0"/>
                </a:lnTo>
                <a:lnTo>
                  <a:pt x="60" y="122"/>
                </a:lnTo>
                <a:lnTo>
                  <a:pt x="56" y="153"/>
                </a:lnTo>
                <a:lnTo>
                  <a:pt x="26" y="160"/>
                </a:lnTo>
                <a:lnTo>
                  <a:pt x="11" y="170"/>
                </a:lnTo>
                <a:lnTo>
                  <a:pt x="0" y="185"/>
                </a:lnTo>
                <a:lnTo>
                  <a:pt x="0" y="194"/>
                </a:lnTo>
                <a:lnTo>
                  <a:pt x="262" y="32"/>
                </a:lnTo>
              </a:path>
            </a:pathLst>
          </a:custGeom>
          <a:solidFill>
            <a:srgbClr val="050505"/>
          </a:solidFill>
          <a:ln w="9525" cap="rnd">
            <a:noFill/>
            <a:round/>
            <a:headEnd/>
            <a:tailEnd/>
          </a:ln>
          <a:effectLst/>
        </p:spPr>
        <p:txBody>
          <a:bodyPr/>
          <a:lstStyle/>
          <a:p>
            <a:endParaRPr lang="en-US"/>
          </a:p>
        </p:txBody>
      </p:sp>
      <p:sp>
        <p:nvSpPr>
          <p:cNvPr id="39832" name="Freeform 920"/>
          <p:cNvSpPr>
            <a:spLocks/>
          </p:cNvSpPr>
          <p:nvPr/>
        </p:nvSpPr>
        <p:spPr bwMode="auto">
          <a:xfrm>
            <a:off x="3330575" y="3930650"/>
            <a:ext cx="539750" cy="365125"/>
          </a:xfrm>
          <a:custGeom>
            <a:avLst/>
            <a:gdLst/>
            <a:ahLst/>
            <a:cxnLst>
              <a:cxn ang="0">
                <a:pos x="289" y="22"/>
              </a:cxn>
              <a:cxn ang="0">
                <a:pos x="279" y="19"/>
              </a:cxn>
              <a:cxn ang="0">
                <a:pos x="274" y="13"/>
              </a:cxn>
              <a:cxn ang="0">
                <a:pos x="274" y="7"/>
              </a:cxn>
              <a:cxn ang="0">
                <a:pos x="270" y="0"/>
              </a:cxn>
              <a:cxn ang="0">
                <a:pos x="70" y="124"/>
              </a:cxn>
              <a:cxn ang="0">
                <a:pos x="68" y="136"/>
              </a:cxn>
              <a:cxn ang="0">
                <a:pos x="38" y="143"/>
              </a:cxn>
              <a:cxn ang="0">
                <a:pos x="23" y="153"/>
              </a:cxn>
              <a:cxn ang="0">
                <a:pos x="12" y="168"/>
              </a:cxn>
              <a:cxn ang="0">
                <a:pos x="12" y="179"/>
              </a:cxn>
              <a:cxn ang="0">
                <a:pos x="6" y="183"/>
              </a:cxn>
              <a:cxn ang="0">
                <a:pos x="0" y="200"/>
              </a:cxn>
              <a:cxn ang="0">
                <a:pos x="289" y="22"/>
              </a:cxn>
            </a:cxnLst>
            <a:rect l="0" t="0" r="r" b="b"/>
            <a:pathLst>
              <a:path w="290" h="201">
                <a:moveTo>
                  <a:pt x="289" y="22"/>
                </a:moveTo>
                <a:lnTo>
                  <a:pt x="279" y="19"/>
                </a:lnTo>
                <a:lnTo>
                  <a:pt x="274" y="13"/>
                </a:lnTo>
                <a:lnTo>
                  <a:pt x="274" y="7"/>
                </a:lnTo>
                <a:lnTo>
                  <a:pt x="270" y="0"/>
                </a:lnTo>
                <a:lnTo>
                  <a:pt x="70" y="124"/>
                </a:lnTo>
                <a:lnTo>
                  <a:pt x="68" y="136"/>
                </a:lnTo>
                <a:lnTo>
                  <a:pt x="38" y="143"/>
                </a:lnTo>
                <a:lnTo>
                  <a:pt x="23" y="153"/>
                </a:lnTo>
                <a:lnTo>
                  <a:pt x="12" y="168"/>
                </a:lnTo>
                <a:lnTo>
                  <a:pt x="12" y="179"/>
                </a:lnTo>
                <a:lnTo>
                  <a:pt x="6" y="183"/>
                </a:lnTo>
                <a:lnTo>
                  <a:pt x="0" y="200"/>
                </a:lnTo>
                <a:lnTo>
                  <a:pt x="289" y="22"/>
                </a:lnTo>
              </a:path>
            </a:pathLst>
          </a:custGeom>
          <a:solidFill>
            <a:srgbClr val="0A0A0A"/>
          </a:solidFill>
          <a:ln w="9525" cap="rnd">
            <a:noFill/>
            <a:round/>
            <a:headEnd/>
            <a:tailEnd/>
          </a:ln>
          <a:effectLst/>
        </p:spPr>
        <p:txBody>
          <a:bodyPr/>
          <a:lstStyle/>
          <a:p>
            <a:endParaRPr lang="en-US"/>
          </a:p>
        </p:txBody>
      </p:sp>
      <p:sp>
        <p:nvSpPr>
          <p:cNvPr id="39833" name="Freeform 921"/>
          <p:cNvSpPr>
            <a:spLocks/>
          </p:cNvSpPr>
          <p:nvPr/>
        </p:nvSpPr>
        <p:spPr bwMode="auto">
          <a:xfrm>
            <a:off x="3330575" y="3935413"/>
            <a:ext cx="650875" cy="388937"/>
          </a:xfrm>
          <a:custGeom>
            <a:avLst/>
            <a:gdLst/>
            <a:ahLst/>
            <a:cxnLst>
              <a:cxn ang="0">
                <a:pos x="349" y="0"/>
              </a:cxn>
              <a:cxn ang="0">
                <a:pos x="345" y="0"/>
              </a:cxn>
              <a:cxn ang="0">
                <a:pos x="343" y="3"/>
              </a:cxn>
              <a:cxn ang="0">
                <a:pos x="349" y="0"/>
              </a:cxn>
              <a:cxn ang="0">
                <a:pos x="332" y="9"/>
              </a:cxn>
              <a:cxn ang="0">
                <a:pos x="319" y="9"/>
              </a:cxn>
              <a:cxn ang="0">
                <a:pos x="291" y="22"/>
              </a:cxn>
              <a:cxn ang="0">
                <a:pos x="279" y="17"/>
              </a:cxn>
              <a:cxn ang="0">
                <a:pos x="274" y="13"/>
              </a:cxn>
              <a:cxn ang="0">
                <a:pos x="12" y="175"/>
              </a:cxn>
              <a:cxn ang="0">
                <a:pos x="12" y="177"/>
              </a:cxn>
              <a:cxn ang="0">
                <a:pos x="6" y="181"/>
              </a:cxn>
              <a:cxn ang="0">
                <a:pos x="0" y="202"/>
              </a:cxn>
              <a:cxn ang="0">
                <a:pos x="4" y="213"/>
              </a:cxn>
              <a:cxn ang="0">
                <a:pos x="332" y="9"/>
              </a:cxn>
              <a:cxn ang="0">
                <a:pos x="349" y="0"/>
              </a:cxn>
            </a:cxnLst>
            <a:rect l="0" t="0" r="r" b="b"/>
            <a:pathLst>
              <a:path w="350" h="214">
                <a:moveTo>
                  <a:pt x="349" y="0"/>
                </a:moveTo>
                <a:lnTo>
                  <a:pt x="345" y="0"/>
                </a:lnTo>
                <a:lnTo>
                  <a:pt x="343" y="3"/>
                </a:lnTo>
                <a:lnTo>
                  <a:pt x="349" y="0"/>
                </a:lnTo>
                <a:lnTo>
                  <a:pt x="332" y="9"/>
                </a:lnTo>
                <a:lnTo>
                  <a:pt x="319" y="9"/>
                </a:lnTo>
                <a:lnTo>
                  <a:pt x="291" y="22"/>
                </a:lnTo>
                <a:lnTo>
                  <a:pt x="279" y="17"/>
                </a:lnTo>
                <a:lnTo>
                  <a:pt x="274" y="13"/>
                </a:lnTo>
                <a:lnTo>
                  <a:pt x="12" y="175"/>
                </a:lnTo>
                <a:lnTo>
                  <a:pt x="12" y="177"/>
                </a:lnTo>
                <a:lnTo>
                  <a:pt x="6" y="181"/>
                </a:lnTo>
                <a:lnTo>
                  <a:pt x="0" y="202"/>
                </a:lnTo>
                <a:lnTo>
                  <a:pt x="4" y="213"/>
                </a:lnTo>
                <a:lnTo>
                  <a:pt x="332" y="9"/>
                </a:lnTo>
                <a:lnTo>
                  <a:pt x="349" y="0"/>
                </a:lnTo>
              </a:path>
            </a:pathLst>
          </a:custGeom>
          <a:solidFill>
            <a:srgbClr val="0F0F0F"/>
          </a:solidFill>
          <a:ln w="9525" cap="rnd">
            <a:noFill/>
            <a:round/>
            <a:headEnd/>
            <a:tailEnd/>
          </a:ln>
          <a:effectLst/>
        </p:spPr>
        <p:txBody>
          <a:bodyPr/>
          <a:lstStyle/>
          <a:p>
            <a:endParaRPr lang="en-US"/>
          </a:p>
        </p:txBody>
      </p:sp>
      <p:sp>
        <p:nvSpPr>
          <p:cNvPr id="39834" name="Freeform 922"/>
          <p:cNvSpPr>
            <a:spLocks/>
          </p:cNvSpPr>
          <p:nvPr/>
        </p:nvSpPr>
        <p:spPr bwMode="auto">
          <a:xfrm>
            <a:off x="3330575" y="3878263"/>
            <a:ext cx="795338" cy="465137"/>
          </a:xfrm>
          <a:custGeom>
            <a:avLst/>
            <a:gdLst/>
            <a:ahLst/>
            <a:cxnLst>
              <a:cxn ang="0">
                <a:pos x="426" y="2"/>
              </a:cxn>
              <a:cxn ang="0">
                <a:pos x="423" y="0"/>
              </a:cxn>
              <a:cxn ang="0">
                <a:pos x="421" y="4"/>
              </a:cxn>
              <a:cxn ang="0">
                <a:pos x="426" y="2"/>
              </a:cxn>
              <a:cxn ang="0">
                <a:pos x="370" y="36"/>
              </a:cxn>
              <a:cxn ang="0">
                <a:pos x="368" y="34"/>
              </a:cxn>
              <a:cxn ang="0">
                <a:pos x="360" y="29"/>
              </a:cxn>
              <a:cxn ang="0">
                <a:pos x="345" y="31"/>
              </a:cxn>
              <a:cxn ang="0">
                <a:pos x="343" y="42"/>
              </a:cxn>
              <a:cxn ang="0">
                <a:pos x="332" y="40"/>
              </a:cxn>
              <a:cxn ang="0">
                <a:pos x="319" y="40"/>
              </a:cxn>
              <a:cxn ang="0">
                <a:pos x="291" y="53"/>
              </a:cxn>
              <a:cxn ang="0">
                <a:pos x="289" y="51"/>
              </a:cxn>
              <a:cxn ang="0">
                <a:pos x="0" y="229"/>
              </a:cxn>
              <a:cxn ang="0">
                <a:pos x="0" y="233"/>
              </a:cxn>
              <a:cxn ang="0">
                <a:pos x="4" y="246"/>
              </a:cxn>
              <a:cxn ang="0">
                <a:pos x="12" y="255"/>
              </a:cxn>
              <a:cxn ang="0">
                <a:pos x="370" y="36"/>
              </a:cxn>
              <a:cxn ang="0">
                <a:pos x="426" y="2"/>
              </a:cxn>
            </a:cxnLst>
            <a:rect l="0" t="0" r="r" b="b"/>
            <a:pathLst>
              <a:path w="427" h="256">
                <a:moveTo>
                  <a:pt x="426" y="2"/>
                </a:moveTo>
                <a:lnTo>
                  <a:pt x="423" y="0"/>
                </a:lnTo>
                <a:lnTo>
                  <a:pt x="421" y="4"/>
                </a:lnTo>
                <a:lnTo>
                  <a:pt x="426" y="2"/>
                </a:lnTo>
                <a:lnTo>
                  <a:pt x="370" y="36"/>
                </a:lnTo>
                <a:lnTo>
                  <a:pt x="368" y="34"/>
                </a:lnTo>
                <a:lnTo>
                  <a:pt x="360" y="29"/>
                </a:lnTo>
                <a:lnTo>
                  <a:pt x="345" y="31"/>
                </a:lnTo>
                <a:lnTo>
                  <a:pt x="343" y="42"/>
                </a:lnTo>
                <a:lnTo>
                  <a:pt x="332" y="40"/>
                </a:lnTo>
                <a:lnTo>
                  <a:pt x="319" y="40"/>
                </a:lnTo>
                <a:lnTo>
                  <a:pt x="291" y="53"/>
                </a:lnTo>
                <a:lnTo>
                  <a:pt x="289" y="51"/>
                </a:lnTo>
                <a:lnTo>
                  <a:pt x="0" y="229"/>
                </a:lnTo>
                <a:lnTo>
                  <a:pt x="0" y="233"/>
                </a:lnTo>
                <a:lnTo>
                  <a:pt x="4" y="246"/>
                </a:lnTo>
                <a:lnTo>
                  <a:pt x="12" y="255"/>
                </a:lnTo>
                <a:lnTo>
                  <a:pt x="370" y="36"/>
                </a:lnTo>
                <a:lnTo>
                  <a:pt x="426" y="2"/>
                </a:lnTo>
              </a:path>
            </a:pathLst>
          </a:custGeom>
          <a:solidFill>
            <a:srgbClr val="141414"/>
          </a:solidFill>
          <a:ln w="9525" cap="rnd">
            <a:noFill/>
            <a:round/>
            <a:headEnd/>
            <a:tailEnd/>
          </a:ln>
          <a:effectLst/>
        </p:spPr>
        <p:txBody>
          <a:bodyPr/>
          <a:lstStyle/>
          <a:p>
            <a:endParaRPr lang="en-US"/>
          </a:p>
        </p:txBody>
      </p:sp>
      <p:sp>
        <p:nvSpPr>
          <p:cNvPr id="39835" name="Freeform 923"/>
          <p:cNvSpPr>
            <a:spLocks/>
          </p:cNvSpPr>
          <p:nvPr/>
        </p:nvSpPr>
        <p:spPr bwMode="auto">
          <a:xfrm>
            <a:off x="3338513" y="3878263"/>
            <a:ext cx="798512" cy="488950"/>
          </a:xfrm>
          <a:custGeom>
            <a:avLst/>
            <a:gdLst/>
            <a:ahLst/>
            <a:cxnLst>
              <a:cxn ang="0">
                <a:pos x="428" y="12"/>
              </a:cxn>
              <a:cxn ang="0">
                <a:pos x="426" y="4"/>
              </a:cxn>
              <a:cxn ang="0">
                <a:pos x="419" y="0"/>
              </a:cxn>
              <a:cxn ang="0">
                <a:pos x="417" y="4"/>
              </a:cxn>
              <a:cxn ang="0">
                <a:pos x="400" y="29"/>
              </a:cxn>
              <a:cxn ang="0">
                <a:pos x="390" y="38"/>
              </a:cxn>
              <a:cxn ang="0">
                <a:pos x="428" y="12"/>
              </a:cxn>
              <a:cxn ang="0">
                <a:pos x="390" y="38"/>
              </a:cxn>
              <a:cxn ang="0">
                <a:pos x="373" y="40"/>
              </a:cxn>
              <a:cxn ang="0">
                <a:pos x="364" y="34"/>
              </a:cxn>
              <a:cxn ang="0">
                <a:pos x="356" y="29"/>
              </a:cxn>
              <a:cxn ang="0">
                <a:pos x="345" y="31"/>
              </a:cxn>
              <a:cxn ang="0">
                <a:pos x="339" y="34"/>
              </a:cxn>
              <a:cxn ang="0">
                <a:pos x="339" y="42"/>
              </a:cxn>
              <a:cxn ang="0">
                <a:pos x="328" y="40"/>
              </a:cxn>
              <a:cxn ang="0">
                <a:pos x="0" y="244"/>
              </a:cxn>
              <a:cxn ang="0">
                <a:pos x="0" y="246"/>
              </a:cxn>
              <a:cxn ang="0">
                <a:pos x="11" y="259"/>
              </a:cxn>
              <a:cxn ang="0">
                <a:pos x="11" y="265"/>
              </a:cxn>
              <a:cxn ang="0">
                <a:pos x="17" y="268"/>
              </a:cxn>
              <a:cxn ang="0">
                <a:pos x="390" y="38"/>
              </a:cxn>
              <a:cxn ang="0">
                <a:pos x="428" y="12"/>
              </a:cxn>
            </a:cxnLst>
            <a:rect l="0" t="0" r="r" b="b"/>
            <a:pathLst>
              <a:path w="429" h="269">
                <a:moveTo>
                  <a:pt x="428" y="12"/>
                </a:moveTo>
                <a:lnTo>
                  <a:pt x="426" y="4"/>
                </a:lnTo>
                <a:lnTo>
                  <a:pt x="419" y="0"/>
                </a:lnTo>
                <a:lnTo>
                  <a:pt x="417" y="4"/>
                </a:lnTo>
                <a:lnTo>
                  <a:pt x="400" y="29"/>
                </a:lnTo>
                <a:lnTo>
                  <a:pt x="390" y="38"/>
                </a:lnTo>
                <a:lnTo>
                  <a:pt x="428" y="12"/>
                </a:lnTo>
                <a:lnTo>
                  <a:pt x="390" y="38"/>
                </a:lnTo>
                <a:lnTo>
                  <a:pt x="373" y="40"/>
                </a:lnTo>
                <a:lnTo>
                  <a:pt x="364" y="34"/>
                </a:lnTo>
                <a:lnTo>
                  <a:pt x="356" y="29"/>
                </a:lnTo>
                <a:lnTo>
                  <a:pt x="345" y="31"/>
                </a:lnTo>
                <a:lnTo>
                  <a:pt x="339" y="34"/>
                </a:lnTo>
                <a:lnTo>
                  <a:pt x="339" y="42"/>
                </a:lnTo>
                <a:lnTo>
                  <a:pt x="328" y="40"/>
                </a:lnTo>
                <a:lnTo>
                  <a:pt x="0" y="244"/>
                </a:lnTo>
                <a:lnTo>
                  <a:pt x="0" y="246"/>
                </a:lnTo>
                <a:lnTo>
                  <a:pt x="11" y="259"/>
                </a:lnTo>
                <a:lnTo>
                  <a:pt x="11" y="265"/>
                </a:lnTo>
                <a:lnTo>
                  <a:pt x="17" y="268"/>
                </a:lnTo>
                <a:lnTo>
                  <a:pt x="390" y="38"/>
                </a:lnTo>
                <a:lnTo>
                  <a:pt x="428" y="12"/>
                </a:lnTo>
              </a:path>
            </a:pathLst>
          </a:custGeom>
          <a:solidFill>
            <a:srgbClr val="191919"/>
          </a:solidFill>
          <a:ln w="9525" cap="rnd">
            <a:noFill/>
            <a:round/>
            <a:headEnd/>
            <a:tailEnd/>
          </a:ln>
          <a:effectLst/>
        </p:spPr>
        <p:txBody>
          <a:bodyPr/>
          <a:lstStyle/>
          <a:p>
            <a:endParaRPr lang="en-US"/>
          </a:p>
        </p:txBody>
      </p:sp>
      <p:sp>
        <p:nvSpPr>
          <p:cNvPr id="39836" name="Freeform 924"/>
          <p:cNvSpPr>
            <a:spLocks/>
          </p:cNvSpPr>
          <p:nvPr/>
        </p:nvSpPr>
        <p:spPr bwMode="auto">
          <a:xfrm>
            <a:off x="3354388" y="3881438"/>
            <a:ext cx="788987" cy="500062"/>
          </a:xfrm>
          <a:custGeom>
            <a:avLst/>
            <a:gdLst/>
            <a:ahLst/>
            <a:cxnLst>
              <a:cxn ang="0">
                <a:pos x="424" y="25"/>
              </a:cxn>
              <a:cxn ang="0">
                <a:pos x="418" y="2"/>
              </a:cxn>
              <a:cxn ang="0">
                <a:pos x="414" y="0"/>
              </a:cxn>
              <a:cxn ang="0">
                <a:pos x="409" y="2"/>
              </a:cxn>
              <a:cxn ang="0">
                <a:pos x="392" y="27"/>
              </a:cxn>
              <a:cxn ang="0">
                <a:pos x="382" y="36"/>
              </a:cxn>
              <a:cxn ang="0">
                <a:pos x="365" y="38"/>
              </a:cxn>
              <a:cxn ang="0">
                <a:pos x="358" y="34"/>
              </a:cxn>
              <a:cxn ang="0">
                <a:pos x="0" y="253"/>
              </a:cxn>
              <a:cxn ang="0">
                <a:pos x="3" y="257"/>
              </a:cxn>
              <a:cxn ang="0">
                <a:pos x="3" y="263"/>
              </a:cxn>
              <a:cxn ang="0">
                <a:pos x="13" y="266"/>
              </a:cxn>
              <a:cxn ang="0">
                <a:pos x="18" y="274"/>
              </a:cxn>
              <a:cxn ang="0">
                <a:pos x="22" y="274"/>
              </a:cxn>
              <a:cxn ang="0">
                <a:pos x="424" y="25"/>
              </a:cxn>
            </a:cxnLst>
            <a:rect l="0" t="0" r="r" b="b"/>
            <a:pathLst>
              <a:path w="425" h="275">
                <a:moveTo>
                  <a:pt x="424" y="25"/>
                </a:moveTo>
                <a:lnTo>
                  <a:pt x="418" y="2"/>
                </a:lnTo>
                <a:lnTo>
                  <a:pt x="414" y="0"/>
                </a:lnTo>
                <a:lnTo>
                  <a:pt x="409" y="2"/>
                </a:lnTo>
                <a:lnTo>
                  <a:pt x="392" y="27"/>
                </a:lnTo>
                <a:lnTo>
                  <a:pt x="382" y="36"/>
                </a:lnTo>
                <a:lnTo>
                  <a:pt x="365" y="38"/>
                </a:lnTo>
                <a:lnTo>
                  <a:pt x="358" y="34"/>
                </a:lnTo>
                <a:lnTo>
                  <a:pt x="0" y="253"/>
                </a:lnTo>
                <a:lnTo>
                  <a:pt x="3" y="257"/>
                </a:lnTo>
                <a:lnTo>
                  <a:pt x="3" y="263"/>
                </a:lnTo>
                <a:lnTo>
                  <a:pt x="13" y="266"/>
                </a:lnTo>
                <a:lnTo>
                  <a:pt x="18" y="274"/>
                </a:lnTo>
                <a:lnTo>
                  <a:pt x="22" y="274"/>
                </a:lnTo>
                <a:lnTo>
                  <a:pt x="424" y="25"/>
                </a:lnTo>
              </a:path>
            </a:pathLst>
          </a:custGeom>
          <a:solidFill>
            <a:srgbClr val="1F1F1F"/>
          </a:solidFill>
          <a:ln w="9525" cap="rnd">
            <a:noFill/>
            <a:round/>
            <a:headEnd/>
            <a:tailEnd/>
          </a:ln>
          <a:effectLst/>
        </p:spPr>
        <p:txBody>
          <a:bodyPr/>
          <a:lstStyle/>
          <a:p>
            <a:endParaRPr lang="en-US"/>
          </a:p>
        </p:txBody>
      </p:sp>
      <p:sp>
        <p:nvSpPr>
          <p:cNvPr id="39837" name="Freeform 925"/>
          <p:cNvSpPr>
            <a:spLocks/>
          </p:cNvSpPr>
          <p:nvPr/>
        </p:nvSpPr>
        <p:spPr bwMode="auto">
          <a:xfrm>
            <a:off x="3370263" y="3900488"/>
            <a:ext cx="782637" cy="481012"/>
          </a:xfrm>
          <a:custGeom>
            <a:avLst/>
            <a:gdLst/>
            <a:ahLst/>
            <a:cxnLst>
              <a:cxn ang="0">
                <a:pos x="411" y="0"/>
              </a:cxn>
              <a:cxn ang="0">
                <a:pos x="420" y="30"/>
              </a:cxn>
              <a:cxn ang="0">
                <a:pos x="38" y="264"/>
              </a:cxn>
              <a:cxn ang="0">
                <a:pos x="38" y="251"/>
              </a:cxn>
              <a:cxn ang="0">
                <a:pos x="17" y="264"/>
              </a:cxn>
              <a:cxn ang="0">
                <a:pos x="9" y="264"/>
              </a:cxn>
              <a:cxn ang="0">
                <a:pos x="4" y="256"/>
              </a:cxn>
              <a:cxn ang="0">
                <a:pos x="0" y="256"/>
              </a:cxn>
              <a:cxn ang="0">
                <a:pos x="373" y="26"/>
              </a:cxn>
              <a:cxn ang="0">
                <a:pos x="411" y="0"/>
              </a:cxn>
            </a:cxnLst>
            <a:rect l="0" t="0" r="r" b="b"/>
            <a:pathLst>
              <a:path w="421" h="265">
                <a:moveTo>
                  <a:pt x="411" y="0"/>
                </a:moveTo>
                <a:lnTo>
                  <a:pt x="420" y="30"/>
                </a:lnTo>
                <a:lnTo>
                  <a:pt x="38" y="264"/>
                </a:lnTo>
                <a:lnTo>
                  <a:pt x="38" y="251"/>
                </a:lnTo>
                <a:lnTo>
                  <a:pt x="17" y="264"/>
                </a:lnTo>
                <a:lnTo>
                  <a:pt x="9" y="264"/>
                </a:lnTo>
                <a:lnTo>
                  <a:pt x="4" y="256"/>
                </a:lnTo>
                <a:lnTo>
                  <a:pt x="0" y="256"/>
                </a:lnTo>
                <a:lnTo>
                  <a:pt x="373" y="26"/>
                </a:lnTo>
                <a:lnTo>
                  <a:pt x="411" y="0"/>
                </a:lnTo>
              </a:path>
            </a:pathLst>
          </a:custGeom>
          <a:solidFill>
            <a:srgbClr val="242424"/>
          </a:solidFill>
          <a:ln w="9525" cap="rnd">
            <a:noFill/>
            <a:round/>
            <a:headEnd/>
            <a:tailEnd/>
          </a:ln>
          <a:effectLst/>
        </p:spPr>
        <p:txBody>
          <a:bodyPr/>
          <a:lstStyle/>
          <a:p>
            <a:endParaRPr lang="en-US"/>
          </a:p>
        </p:txBody>
      </p:sp>
      <p:sp>
        <p:nvSpPr>
          <p:cNvPr id="39838" name="Freeform 926"/>
          <p:cNvSpPr>
            <a:spLocks/>
          </p:cNvSpPr>
          <p:nvPr/>
        </p:nvSpPr>
        <p:spPr bwMode="auto">
          <a:xfrm>
            <a:off x="3394075" y="3927475"/>
            <a:ext cx="777875" cy="485775"/>
          </a:xfrm>
          <a:custGeom>
            <a:avLst/>
            <a:gdLst/>
            <a:ahLst/>
            <a:cxnLst>
              <a:cxn ang="0">
                <a:pos x="417" y="26"/>
              </a:cxn>
              <a:cxn ang="0">
                <a:pos x="417" y="19"/>
              </a:cxn>
              <a:cxn ang="0">
                <a:pos x="409" y="15"/>
              </a:cxn>
              <a:cxn ang="0">
                <a:pos x="402" y="0"/>
              </a:cxn>
              <a:cxn ang="0">
                <a:pos x="0" y="249"/>
              </a:cxn>
              <a:cxn ang="0">
                <a:pos x="4" y="249"/>
              </a:cxn>
              <a:cxn ang="0">
                <a:pos x="25" y="236"/>
              </a:cxn>
              <a:cxn ang="0">
                <a:pos x="25" y="266"/>
              </a:cxn>
              <a:cxn ang="0">
                <a:pos x="417" y="26"/>
              </a:cxn>
            </a:cxnLst>
            <a:rect l="0" t="0" r="r" b="b"/>
            <a:pathLst>
              <a:path w="418" h="267">
                <a:moveTo>
                  <a:pt x="417" y="26"/>
                </a:moveTo>
                <a:lnTo>
                  <a:pt x="417" y="19"/>
                </a:lnTo>
                <a:lnTo>
                  <a:pt x="409" y="15"/>
                </a:lnTo>
                <a:lnTo>
                  <a:pt x="402" y="0"/>
                </a:lnTo>
                <a:lnTo>
                  <a:pt x="0" y="249"/>
                </a:lnTo>
                <a:lnTo>
                  <a:pt x="4" y="249"/>
                </a:lnTo>
                <a:lnTo>
                  <a:pt x="25" y="236"/>
                </a:lnTo>
                <a:lnTo>
                  <a:pt x="25" y="266"/>
                </a:lnTo>
                <a:lnTo>
                  <a:pt x="417" y="26"/>
                </a:lnTo>
              </a:path>
            </a:pathLst>
          </a:custGeom>
          <a:solidFill>
            <a:srgbClr val="292929"/>
          </a:solidFill>
          <a:ln w="9525" cap="rnd">
            <a:noFill/>
            <a:round/>
            <a:headEnd/>
            <a:tailEnd/>
          </a:ln>
          <a:effectLst/>
        </p:spPr>
        <p:txBody>
          <a:bodyPr/>
          <a:lstStyle/>
          <a:p>
            <a:endParaRPr lang="en-US"/>
          </a:p>
        </p:txBody>
      </p:sp>
      <p:sp>
        <p:nvSpPr>
          <p:cNvPr id="39839" name="Freeform 927"/>
          <p:cNvSpPr>
            <a:spLocks/>
          </p:cNvSpPr>
          <p:nvPr/>
        </p:nvSpPr>
        <p:spPr bwMode="auto">
          <a:xfrm>
            <a:off x="3441700" y="3954463"/>
            <a:ext cx="733425" cy="461962"/>
          </a:xfrm>
          <a:custGeom>
            <a:avLst/>
            <a:gdLst/>
            <a:ahLst/>
            <a:cxnLst>
              <a:cxn ang="0">
                <a:pos x="394" y="26"/>
              </a:cxn>
              <a:cxn ang="0">
                <a:pos x="392" y="4"/>
              </a:cxn>
              <a:cxn ang="0">
                <a:pos x="384" y="0"/>
              </a:cxn>
              <a:cxn ang="0">
                <a:pos x="382" y="0"/>
              </a:cxn>
              <a:cxn ang="0">
                <a:pos x="0" y="234"/>
              </a:cxn>
              <a:cxn ang="0">
                <a:pos x="0" y="251"/>
              </a:cxn>
              <a:cxn ang="0">
                <a:pos x="2" y="253"/>
              </a:cxn>
              <a:cxn ang="0">
                <a:pos x="15" y="251"/>
              </a:cxn>
              <a:cxn ang="0">
                <a:pos x="30" y="251"/>
              </a:cxn>
              <a:cxn ang="0">
                <a:pos x="394" y="26"/>
              </a:cxn>
            </a:cxnLst>
            <a:rect l="0" t="0" r="r" b="b"/>
            <a:pathLst>
              <a:path w="395" h="254">
                <a:moveTo>
                  <a:pt x="394" y="26"/>
                </a:moveTo>
                <a:lnTo>
                  <a:pt x="392" y="4"/>
                </a:lnTo>
                <a:lnTo>
                  <a:pt x="384" y="0"/>
                </a:lnTo>
                <a:lnTo>
                  <a:pt x="382" y="0"/>
                </a:lnTo>
                <a:lnTo>
                  <a:pt x="0" y="234"/>
                </a:lnTo>
                <a:lnTo>
                  <a:pt x="0" y="251"/>
                </a:lnTo>
                <a:lnTo>
                  <a:pt x="2" y="253"/>
                </a:lnTo>
                <a:lnTo>
                  <a:pt x="15" y="251"/>
                </a:lnTo>
                <a:lnTo>
                  <a:pt x="30" y="251"/>
                </a:lnTo>
                <a:lnTo>
                  <a:pt x="394" y="26"/>
                </a:lnTo>
              </a:path>
            </a:pathLst>
          </a:custGeom>
          <a:solidFill>
            <a:srgbClr val="2E2E2E"/>
          </a:solidFill>
          <a:ln w="9525" cap="rnd">
            <a:noFill/>
            <a:round/>
            <a:headEnd/>
            <a:tailEnd/>
          </a:ln>
          <a:effectLst/>
        </p:spPr>
        <p:txBody>
          <a:bodyPr/>
          <a:lstStyle/>
          <a:p>
            <a:endParaRPr lang="en-US"/>
          </a:p>
        </p:txBody>
      </p:sp>
      <p:sp>
        <p:nvSpPr>
          <p:cNvPr id="39840" name="Freeform 928"/>
          <p:cNvSpPr>
            <a:spLocks/>
          </p:cNvSpPr>
          <p:nvPr/>
        </p:nvSpPr>
        <p:spPr bwMode="auto">
          <a:xfrm>
            <a:off x="3441700" y="3975100"/>
            <a:ext cx="733425" cy="441325"/>
          </a:xfrm>
          <a:custGeom>
            <a:avLst/>
            <a:gdLst/>
            <a:ahLst/>
            <a:cxnLst>
              <a:cxn ang="0">
                <a:pos x="371" y="46"/>
              </a:cxn>
              <a:cxn ang="0">
                <a:pos x="369" y="42"/>
              </a:cxn>
              <a:cxn ang="0">
                <a:pos x="394" y="17"/>
              </a:cxn>
              <a:cxn ang="0">
                <a:pos x="392" y="0"/>
              </a:cxn>
              <a:cxn ang="0">
                <a:pos x="0" y="240"/>
              </a:cxn>
              <a:cxn ang="0">
                <a:pos x="2" y="242"/>
              </a:cxn>
              <a:cxn ang="0">
                <a:pos x="15" y="240"/>
              </a:cxn>
              <a:cxn ang="0">
                <a:pos x="43" y="238"/>
              </a:cxn>
              <a:cxn ang="0">
                <a:pos x="58" y="232"/>
              </a:cxn>
              <a:cxn ang="0">
                <a:pos x="75" y="215"/>
              </a:cxn>
              <a:cxn ang="0">
                <a:pos x="96" y="212"/>
              </a:cxn>
              <a:cxn ang="0">
                <a:pos x="96" y="215"/>
              </a:cxn>
              <a:cxn ang="0">
                <a:pos x="371" y="46"/>
              </a:cxn>
            </a:cxnLst>
            <a:rect l="0" t="0" r="r" b="b"/>
            <a:pathLst>
              <a:path w="395" h="243">
                <a:moveTo>
                  <a:pt x="371" y="46"/>
                </a:moveTo>
                <a:lnTo>
                  <a:pt x="369" y="42"/>
                </a:lnTo>
                <a:lnTo>
                  <a:pt x="394" y="17"/>
                </a:lnTo>
                <a:lnTo>
                  <a:pt x="392" y="0"/>
                </a:lnTo>
                <a:lnTo>
                  <a:pt x="0" y="240"/>
                </a:lnTo>
                <a:lnTo>
                  <a:pt x="2" y="242"/>
                </a:lnTo>
                <a:lnTo>
                  <a:pt x="15" y="240"/>
                </a:lnTo>
                <a:lnTo>
                  <a:pt x="43" y="238"/>
                </a:lnTo>
                <a:lnTo>
                  <a:pt x="58" y="232"/>
                </a:lnTo>
                <a:lnTo>
                  <a:pt x="75" y="215"/>
                </a:lnTo>
                <a:lnTo>
                  <a:pt x="96" y="212"/>
                </a:lnTo>
                <a:lnTo>
                  <a:pt x="96" y="215"/>
                </a:lnTo>
                <a:lnTo>
                  <a:pt x="371" y="46"/>
                </a:lnTo>
              </a:path>
            </a:pathLst>
          </a:custGeom>
          <a:solidFill>
            <a:srgbClr val="333333"/>
          </a:solidFill>
          <a:ln w="9525" cap="rnd">
            <a:noFill/>
            <a:round/>
            <a:headEnd/>
            <a:tailEnd/>
          </a:ln>
          <a:effectLst/>
        </p:spPr>
        <p:txBody>
          <a:bodyPr/>
          <a:lstStyle/>
          <a:p>
            <a:endParaRPr lang="en-US"/>
          </a:p>
        </p:txBody>
      </p:sp>
      <p:sp>
        <p:nvSpPr>
          <p:cNvPr id="39841" name="Freeform 929"/>
          <p:cNvSpPr>
            <a:spLocks/>
          </p:cNvSpPr>
          <p:nvPr/>
        </p:nvSpPr>
        <p:spPr bwMode="auto">
          <a:xfrm>
            <a:off x="3497263" y="4002088"/>
            <a:ext cx="677862" cy="411162"/>
          </a:xfrm>
          <a:custGeom>
            <a:avLst/>
            <a:gdLst/>
            <a:ahLst/>
            <a:cxnLst>
              <a:cxn ang="0">
                <a:pos x="337" y="51"/>
              </a:cxn>
              <a:cxn ang="0">
                <a:pos x="332" y="44"/>
              </a:cxn>
              <a:cxn ang="0">
                <a:pos x="339" y="48"/>
              </a:cxn>
              <a:cxn ang="0">
                <a:pos x="352" y="40"/>
              </a:cxn>
              <a:cxn ang="0">
                <a:pos x="349" y="38"/>
              </a:cxn>
              <a:cxn ang="0">
                <a:pos x="352" y="34"/>
              </a:cxn>
              <a:cxn ang="0">
                <a:pos x="341" y="40"/>
              </a:cxn>
              <a:cxn ang="0">
                <a:pos x="339" y="27"/>
              </a:cxn>
              <a:cxn ang="0">
                <a:pos x="364" y="2"/>
              </a:cxn>
              <a:cxn ang="0">
                <a:pos x="364" y="0"/>
              </a:cxn>
              <a:cxn ang="0">
                <a:pos x="0" y="225"/>
              </a:cxn>
              <a:cxn ang="0">
                <a:pos x="13" y="223"/>
              </a:cxn>
              <a:cxn ang="0">
                <a:pos x="28" y="217"/>
              </a:cxn>
              <a:cxn ang="0">
                <a:pos x="45" y="200"/>
              </a:cxn>
              <a:cxn ang="0">
                <a:pos x="66" y="197"/>
              </a:cxn>
              <a:cxn ang="0">
                <a:pos x="70" y="208"/>
              </a:cxn>
              <a:cxn ang="0">
                <a:pos x="68" y="217"/>
              </a:cxn>
              <a:cxn ang="0">
                <a:pos x="337" y="51"/>
              </a:cxn>
            </a:cxnLst>
            <a:rect l="0" t="0" r="r" b="b"/>
            <a:pathLst>
              <a:path w="365" h="226">
                <a:moveTo>
                  <a:pt x="337" y="51"/>
                </a:moveTo>
                <a:lnTo>
                  <a:pt x="332" y="44"/>
                </a:lnTo>
                <a:lnTo>
                  <a:pt x="339" y="48"/>
                </a:lnTo>
                <a:lnTo>
                  <a:pt x="352" y="40"/>
                </a:lnTo>
                <a:lnTo>
                  <a:pt x="349" y="38"/>
                </a:lnTo>
                <a:lnTo>
                  <a:pt x="352" y="34"/>
                </a:lnTo>
                <a:lnTo>
                  <a:pt x="341" y="40"/>
                </a:lnTo>
                <a:lnTo>
                  <a:pt x="339" y="27"/>
                </a:lnTo>
                <a:lnTo>
                  <a:pt x="364" y="2"/>
                </a:lnTo>
                <a:lnTo>
                  <a:pt x="364" y="0"/>
                </a:lnTo>
                <a:lnTo>
                  <a:pt x="0" y="225"/>
                </a:lnTo>
                <a:lnTo>
                  <a:pt x="13" y="223"/>
                </a:lnTo>
                <a:lnTo>
                  <a:pt x="28" y="217"/>
                </a:lnTo>
                <a:lnTo>
                  <a:pt x="45" y="200"/>
                </a:lnTo>
                <a:lnTo>
                  <a:pt x="66" y="197"/>
                </a:lnTo>
                <a:lnTo>
                  <a:pt x="70" y="208"/>
                </a:lnTo>
                <a:lnTo>
                  <a:pt x="68" y="217"/>
                </a:lnTo>
                <a:lnTo>
                  <a:pt x="337" y="51"/>
                </a:lnTo>
              </a:path>
            </a:pathLst>
          </a:custGeom>
          <a:solidFill>
            <a:srgbClr val="383838"/>
          </a:solidFill>
          <a:ln w="9525" cap="rnd">
            <a:noFill/>
            <a:round/>
            <a:headEnd/>
            <a:tailEnd/>
          </a:ln>
          <a:effectLst/>
        </p:spPr>
        <p:txBody>
          <a:bodyPr/>
          <a:lstStyle/>
          <a:p>
            <a:endParaRPr lang="en-US"/>
          </a:p>
        </p:txBody>
      </p:sp>
      <p:sp>
        <p:nvSpPr>
          <p:cNvPr id="39842" name="Freeform 930"/>
          <p:cNvSpPr>
            <a:spLocks/>
          </p:cNvSpPr>
          <p:nvPr/>
        </p:nvSpPr>
        <p:spPr bwMode="auto">
          <a:xfrm>
            <a:off x="3619500" y="4057650"/>
            <a:ext cx="547688" cy="365125"/>
          </a:xfrm>
          <a:custGeom>
            <a:avLst/>
            <a:gdLst/>
            <a:ahLst/>
            <a:cxnLst>
              <a:cxn ang="0">
                <a:pos x="294" y="22"/>
              </a:cxn>
              <a:cxn ang="0">
                <a:pos x="275" y="22"/>
              </a:cxn>
              <a:cxn ang="0">
                <a:pos x="266" y="13"/>
              </a:cxn>
              <a:cxn ang="0">
                <a:pos x="273" y="20"/>
              </a:cxn>
              <a:cxn ang="0">
                <a:pos x="288" y="20"/>
              </a:cxn>
              <a:cxn ang="0">
                <a:pos x="288" y="11"/>
              </a:cxn>
              <a:cxn ang="0">
                <a:pos x="283" y="7"/>
              </a:cxn>
              <a:cxn ang="0">
                <a:pos x="286" y="3"/>
              </a:cxn>
              <a:cxn ang="0">
                <a:pos x="275" y="9"/>
              </a:cxn>
              <a:cxn ang="0">
                <a:pos x="275" y="0"/>
              </a:cxn>
              <a:cxn ang="0">
                <a:pos x="0" y="169"/>
              </a:cxn>
              <a:cxn ang="0">
                <a:pos x="4" y="177"/>
              </a:cxn>
              <a:cxn ang="0">
                <a:pos x="0" y="196"/>
              </a:cxn>
              <a:cxn ang="0">
                <a:pos x="2" y="200"/>
              </a:cxn>
              <a:cxn ang="0">
                <a:pos x="294" y="22"/>
              </a:cxn>
            </a:cxnLst>
            <a:rect l="0" t="0" r="r" b="b"/>
            <a:pathLst>
              <a:path w="295" h="201">
                <a:moveTo>
                  <a:pt x="294" y="22"/>
                </a:moveTo>
                <a:lnTo>
                  <a:pt x="275" y="22"/>
                </a:lnTo>
                <a:lnTo>
                  <a:pt x="266" y="13"/>
                </a:lnTo>
                <a:lnTo>
                  <a:pt x="273" y="20"/>
                </a:lnTo>
                <a:lnTo>
                  <a:pt x="288" y="20"/>
                </a:lnTo>
                <a:lnTo>
                  <a:pt x="288" y="11"/>
                </a:lnTo>
                <a:lnTo>
                  <a:pt x="283" y="7"/>
                </a:lnTo>
                <a:lnTo>
                  <a:pt x="286" y="3"/>
                </a:lnTo>
                <a:lnTo>
                  <a:pt x="275" y="9"/>
                </a:lnTo>
                <a:lnTo>
                  <a:pt x="275" y="0"/>
                </a:lnTo>
                <a:lnTo>
                  <a:pt x="0" y="169"/>
                </a:lnTo>
                <a:lnTo>
                  <a:pt x="4" y="177"/>
                </a:lnTo>
                <a:lnTo>
                  <a:pt x="0" y="196"/>
                </a:lnTo>
                <a:lnTo>
                  <a:pt x="2" y="200"/>
                </a:lnTo>
                <a:lnTo>
                  <a:pt x="294" y="22"/>
                </a:lnTo>
              </a:path>
            </a:pathLst>
          </a:custGeom>
          <a:solidFill>
            <a:srgbClr val="3D3D3D"/>
          </a:solidFill>
          <a:ln w="9525" cap="rnd">
            <a:noFill/>
            <a:round/>
            <a:headEnd/>
            <a:tailEnd/>
          </a:ln>
          <a:effectLst/>
        </p:spPr>
        <p:txBody>
          <a:bodyPr/>
          <a:lstStyle/>
          <a:p>
            <a:endParaRPr lang="en-US"/>
          </a:p>
        </p:txBody>
      </p:sp>
      <p:sp>
        <p:nvSpPr>
          <p:cNvPr id="39843" name="Freeform 931"/>
          <p:cNvSpPr>
            <a:spLocks/>
          </p:cNvSpPr>
          <p:nvPr/>
        </p:nvSpPr>
        <p:spPr bwMode="auto">
          <a:xfrm>
            <a:off x="3619500" y="4057650"/>
            <a:ext cx="660400" cy="388938"/>
          </a:xfrm>
          <a:custGeom>
            <a:avLst/>
            <a:gdLst/>
            <a:ahLst/>
            <a:cxnLst>
              <a:cxn ang="0">
                <a:pos x="354" y="3"/>
              </a:cxn>
              <a:cxn ang="0">
                <a:pos x="352" y="0"/>
              </a:cxn>
              <a:cxn ang="0">
                <a:pos x="334" y="0"/>
              </a:cxn>
              <a:cxn ang="0">
                <a:pos x="328" y="15"/>
              </a:cxn>
              <a:cxn ang="0">
                <a:pos x="317" y="17"/>
              </a:cxn>
              <a:cxn ang="0">
                <a:pos x="315" y="26"/>
              </a:cxn>
              <a:cxn ang="0">
                <a:pos x="354" y="3"/>
              </a:cxn>
              <a:cxn ang="0">
                <a:pos x="311" y="28"/>
              </a:cxn>
              <a:cxn ang="0">
                <a:pos x="311" y="22"/>
              </a:cxn>
              <a:cxn ang="0">
                <a:pos x="275" y="22"/>
              </a:cxn>
              <a:cxn ang="0">
                <a:pos x="271" y="20"/>
              </a:cxn>
              <a:cxn ang="0">
                <a:pos x="2" y="186"/>
              </a:cxn>
              <a:cxn ang="0">
                <a:pos x="0" y="196"/>
              </a:cxn>
              <a:cxn ang="0">
                <a:pos x="7" y="209"/>
              </a:cxn>
              <a:cxn ang="0">
                <a:pos x="13" y="213"/>
              </a:cxn>
              <a:cxn ang="0">
                <a:pos x="311" y="28"/>
              </a:cxn>
              <a:cxn ang="0">
                <a:pos x="273" y="17"/>
              </a:cxn>
              <a:cxn ang="0">
                <a:pos x="273" y="20"/>
              </a:cxn>
              <a:cxn ang="0">
                <a:pos x="288" y="20"/>
              </a:cxn>
              <a:cxn ang="0">
                <a:pos x="288" y="11"/>
              </a:cxn>
              <a:cxn ang="0">
                <a:pos x="286" y="9"/>
              </a:cxn>
              <a:cxn ang="0">
                <a:pos x="273" y="17"/>
              </a:cxn>
              <a:cxn ang="0">
                <a:pos x="354" y="3"/>
              </a:cxn>
            </a:cxnLst>
            <a:rect l="0" t="0" r="r" b="b"/>
            <a:pathLst>
              <a:path w="355" h="214">
                <a:moveTo>
                  <a:pt x="354" y="3"/>
                </a:moveTo>
                <a:lnTo>
                  <a:pt x="352" y="0"/>
                </a:lnTo>
                <a:lnTo>
                  <a:pt x="334" y="0"/>
                </a:lnTo>
                <a:lnTo>
                  <a:pt x="328" y="15"/>
                </a:lnTo>
                <a:lnTo>
                  <a:pt x="317" y="17"/>
                </a:lnTo>
                <a:lnTo>
                  <a:pt x="315" y="26"/>
                </a:lnTo>
                <a:lnTo>
                  <a:pt x="354" y="3"/>
                </a:lnTo>
                <a:lnTo>
                  <a:pt x="311" y="28"/>
                </a:lnTo>
                <a:lnTo>
                  <a:pt x="311" y="22"/>
                </a:lnTo>
                <a:lnTo>
                  <a:pt x="275" y="22"/>
                </a:lnTo>
                <a:lnTo>
                  <a:pt x="271" y="20"/>
                </a:lnTo>
                <a:lnTo>
                  <a:pt x="2" y="186"/>
                </a:lnTo>
                <a:lnTo>
                  <a:pt x="0" y="196"/>
                </a:lnTo>
                <a:lnTo>
                  <a:pt x="7" y="209"/>
                </a:lnTo>
                <a:lnTo>
                  <a:pt x="13" y="213"/>
                </a:lnTo>
                <a:lnTo>
                  <a:pt x="311" y="28"/>
                </a:lnTo>
                <a:lnTo>
                  <a:pt x="273" y="17"/>
                </a:lnTo>
                <a:lnTo>
                  <a:pt x="273" y="20"/>
                </a:lnTo>
                <a:lnTo>
                  <a:pt x="288" y="20"/>
                </a:lnTo>
                <a:lnTo>
                  <a:pt x="288" y="11"/>
                </a:lnTo>
                <a:lnTo>
                  <a:pt x="286" y="9"/>
                </a:lnTo>
                <a:lnTo>
                  <a:pt x="273" y="17"/>
                </a:lnTo>
                <a:lnTo>
                  <a:pt x="354" y="3"/>
                </a:lnTo>
              </a:path>
            </a:pathLst>
          </a:custGeom>
          <a:solidFill>
            <a:srgbClr val="424242"/>
          </a:solidFill>
          <a:ln w="9525" cap="rnd">
            <a:noFill/>
            <a:round/>
            <a:headEnd/>
            <a:tailEnd/>
          </a:ln>
          <a:effectLst/>
        </p:spPr>
        <p:txBody>
          <a:bodyPr/>
          <a:lstStyle/>
          <a:p>
            <a:endParaRPr lang="en-US"/>
          </a:p>
        </p:txBody>
      </p:sp>
      <p:sp>
        <p:nvSpPr>
          <p:cNvPr id="39844" name="Freeform 932"/>
          <p:cNvSpPr>
            <a:spLocks/>
          </p:cNvSpPr>
          <p:nvPr/>
        </p:nvSpPr>
        <p:spPr bwMode="auto">
          <a:xfrm>
            <a:off x="3622675" y="4057650"/>
            <a:ext cx="679450" cy="396875"/>
          </a:xfrm>
          <a:custGeom>
            <a:avLst/>
            <a:gdLst/>
            <a:ahLst/>
            <a:cxnLst>
              <a:cxn ang="0">
                <a:pos x="364" y="11"/>
              </a:cxn>
              <a:cxn ang="0">
                <a:pos x="350" y="0"/>
              </a:cxn>
              <a:cxn ang="0">
                <a:pos x="332" y="0"/>
              </a:cxn>
              <a:cxn ang="0">
                <a:pos x="326" y="15"/>
              </a:cxn>
              <a:cxn ang="0">
                <a:pos x="315" y="17"/>
              </a:cxn>
              <a:cxn ang="0">
                <a:pos x="309" y="32"/>
              </a:cxn>
              <a:cxn ang="0">
                <a:pos x="309" y="22"/>
              </a:cxn>
              <a:cxn ang="0">
                <a:pos x="292" y="22"/>
              </a:cxn>
              <a:cxn ang="0">
                <a:pos x="0" y="200"/>
              </a:cxn>
              <a:cxn ang="0">
                <a:pos x="5" y="209"/>
              </a:cxn>
              <a:cxn ang="0">
                <a:pos x="15" y="215"/>
              </a:cxn>
              <a:cxn ang="0">
                <a:pos x="28" y="217"/>
              </a:cxn>
              <a:cxn ang="0">
                <a:pos x="364" y="11"/>
              </a:cxn>
            </a:cxnLst>
            <a:rect l="0" t="0" r="r" b="b"/>
            <a:pathLst>
              <a:path w="365" h="218">
                <a:moveTo>
                  <a:pt x="364" y="11"/>
                </a:moveTo>
                <a:lnTo>
                  <a:pt x="350" y="0"/>
                </a:lnTo>
                <a:lnTo>
                  <a:pt x="332" y="0"/>
                </a:lnTo>
                <a:lnTo>
                  <a:pt x="326" y="15"/>
                </a:lnTo>
                <a:lnTo>
                  <a:pt x="315" y="17"/>
                </a:lnTo>
                <a:lnTo>
                  <a:pt x="309" y="32"/>
                </a:lnTo>
                <a:lnTo>
                  <a:pt x="309" y="22"/>
                </a:lnTo>
                <a:lnTo>
                  <a:pt x="292" y="22"/>
                </a:lnTo>
                <a:lnTo>
                  <a:pt x="0" y="200"/>
                </a:lnTo>
                <a:lnTo>
                  <a:pt x="5" y="209"/>
                </a:lnTo>
                <a:lnTo>
                  <a:pt x="15" y="215"/>
                </a:lnTo>
                <a:lnTo>
                  <a:pt x="28" y="217"/>
                </a:lnTo>
                <a:lnTo>
                  <a:pt x="364" y="11"/>
                </a:lnTo>
              </a:path>
            </a:pathLst>
          </a:custGeom>
          <a:solidFill>
            <a:srgbClr val="474747"/>
          </a:solidFill>
          <a:ln w="9525" cap="rnd">
            <a:noFill/>
            <a:round/>
            <a:headEnd/>
            <a:tailEnd/>
          </a:ln>
          <a:effectLst/>
        </p:spPr>
        <p:txBody>
          <a:bodyPr/>
          <a:lstStyle/>
          <a:p>
            <a:endParaRPr lang="en-US"/>
          </a:p>
        </p:txBody>
      </p:sp>
      <p:sp>
        <p:nvSpPr>
          <p:cNvPr id="39845" name="Freeform 933"/>
          <p:cNvSpPr>
            <a:spLocks/>
          </p:cNvSpPr>
          <p:nvPr/>
        </p:nvSpPr>
        <p:spPr bwMode="auto">
          <a:xfrm>
            <a:off x="3643313" y="4064000"/>
            <a:ext cx="682625" cy="406400"/>
          </a:xfrm>
          <a:custGeom>
            <a:avLst/>
            <a:gdLst/>
            <a:ahLst/>
            <a:cxnLst>
              <a:cxn ang="0">
                <a:pos x="341" y="0"/>
              </a:cxn>
              <a:cxn ang="0">
                <a:pos x="366" y="17"/>
              </a:cxn>
              <a:cxn ang="0">
                <a:pos x="30" y="223"/>
              </a:cxn>
              <a:cxn ang="0">
                <a:pos x="25" y="217"/>
              </a:cxn>
              <a:cxn ang="0">
                <a:pos x="4" y="212"/>
              </a:cxn>
              <a:cxn ang="0">
                <a:pos x="0" y="210"/>
              </a:cxn>
              <a:cxn ang="0">
                <a:pos x="298" y="25"/>
              </a:cxn>
              <a:cxn ang="0">
                <a:pos x="298" y="29"/>
              </a:cxn>
              <a:cxn ang="0">
                <a:pos x="302" y="23"/>
              </a:cxn>
              <a:cxn ang="0">
                <a:pos x="341" y="0"/>
              </a:cxn>
            </a:cxnLst>
            <a:rect l="0" t="0" r="r" b="b"/>
            <a:pathLst>
              <a:path w="367" h="224">
                <a:moveTo>
                  <a:pt x="341" y="0"/>
                </a:moveTo>
                <a:lnTo>
                  <a:pt x="366" y="17"/>
                </a:lnTo>
                <a:lnTo>
                  <a:pt x="30" y="223"/>
                </a:lnTo>
                <a:lnTo>
                  <a:pt x="25" y="217"/>
                </a:lnTo>
                <a:lnTo>
                  <a:pt x="4" y="212"/>
                </a:lnTo>
                <a:lnTo>
                  <a:pt x="0" y="210"/>
                </a:lnTo>
                <a:lnTo>
                  <a:pt x="298" y="25"/>
                </a:lnTo>
                <a:lnTo>
                  <a:pt x="298" y="29"/>
                </a:lnTo>
                <a:lnTo>
                  <a:pt x="302" y="23"/>
                </a:lnTo>
                <a:lnTo>
                  <a:pt x="341" y="0"/>
                </a:lnTo>
              </a:path>
            </a:pathLst>
          </a:custGeom>
          <a:solidFill>
            <a:srgbClr val="4F4F4F"/>
          </a:solidFill>
          <a:ln w="9525" cap="rnd">
            <a:noFill/>
            <a:round/>
            <a:headEnd/>
            <a:tailEnd/>
          </a:ln>
          <a:effectLst/>
        </p:spPr>
        <p:txBody>
          <a:bodyPr/>
          <a:lstStyle/>
          <a:p>
            <a:endParaRPr lang="en-US"/>
          </a:p>
        </p:txBody>
      </p:sp>
      <p:sp>
        <p:nvSpPr>
          <p:cNvPr id="39846" name="Freeform 934"/>
          <p:cNvSpPr>
            <a:spLocks/>
          </p:cNvSpPr>
          <p:nvPr/>
        </p:nvSpPr>
        <p:spPr bwMode="auto">
          <a:xfrm>
            <a:off x="3675063" y="4078288"/>
            <a:ext cx="668337" cy="403225"/>
          </a:xfrm>
          <a:custGeom>
            <a:avLst/>
            <a:gdLst/>
            <a:ahLst/>
            <a:cxnLst>
              <a:cxn ang="0">
                <a:pos x="358" y="19"/>
              </a:cxn>
              <a:cxn ang="0">
                <a:pos x="356" y="15"/>
              </a:cxn>
              <a:cxn ang="0">
                <a:pos x="336" y="0"/>
              </a:cxn>
              <a:cxn ang="0">
                <a:pos x="0" y="206"/>
              </a:cxn>
              <a:cxn ang="0">
                <a:pos x="8" y="209"/>
              </a:cxn>
              <a:cxn ang="0">
                <a:pos x="13" y="215"/>
              </a:cxn>
              <a:cxn ang="0">
                <a:pos x="30" y="219"/>
              </a:cxn>
              <a:cxn ang="0">
                <a:pos x="32" y="221"/>
              </a:cxn>
              <a:cxn ang="0">
                <a:pos x="358" y="19"/>
              </a:cxn>
            </a:cxnLst>
            <a:rect l="0" t="0" r="r" b="b"/>
            <a:pathLst>
              <a:path w="359" h="222">
                <a:moveTo>
                  <a:pt x="358" y="19"/>
                </a:moveTo>
                <a:lnTo>
                  <a:pt x="356" y="15"/>
                </a:lnTo>
                <a:lnTo>
                  <a:pt x="336" y="0"/>
                </a:lnTo>
                <a:lnTo>
                  <a:pt x="0" y="206"/>
                </a:lnTo>
                <a:lnTo>
                  <a:pt x="8" y="209"/>
                </a:lnTo>
                <a:lnTo>
                  <a:pt x="13" y="215"/>
                </a:lnTo>
                <a:lnTo>
                  <a:pt x="30" y="219"/>
                </a:lnTo>
                <a:lnTo>
                  <a:pt x="32" y="221"/>
                </a:lnTo>
                <a:lnTo>
                  <a:pt x="358" y="19"/>
                </a:lnTo>
              </a:path>
            </a:pathLst>
          </a:custGeom>
          <a:solidFill>
            <a:srgbClr val="545454"/>
          </a:solidFill>
          <a:ln w="9525" cap="rnd">
            <a:noFill/>
            <a:round/>
            <a:headEnd/>
            <a:tailEnd/>
          </a:ln>
          <a:effectLst/>
        </p:spPr>
        <p:txBody>
          <a:bodyPr/>
          <a:lstStyle/>
          <a:p>
            <a:endParaRPr lang="en-US"/>
          </a:p>
        </p:txBody>
      </p:sp>
      <p:sp>
        <p:nvSpPr>
          <p:cNvPr id="39847" name="Freeform 935"/>
          <p:cNvSpPr>
            <a:spLocks/>
          </p:cNvSpPr>
          <p:nvPr/>
        </p:nvSpPr>
        <p:spPr bwMode="auto">
          <a:xfrm>
            <a:off x="3698875" y="4094163"/>
            <a:ext cx="671513" cy="396875"/>
          </a:xfrm>
          <a:custGeom>
            <a:avLst/>
            <a:gdLst/>
            <a:ahLst/>
            <a:cxnLst>
              <a:cxn ang="0">
                <a:pos x="358" y="21"/>
              </a:cxn>
              <a:cxn ang="0">
                <a:pos x="360" y="15"/>
              </a:cxn>
              <a:cxn ang="0">
                <a:pos x="353" y="8"/>
              </a:cxn>
              <a:cxn ang="0">
                <a:pos x="347" y="12"/>
              </a:cxn>
              <a:cxn ang="0">
                <a:pos x="343" y="6"/>
              </a:cxn>
              <a:cxn ang="0">
                <a:pos x="336" y="0"/>
              </a:cxn>
              <a:cxn ang="0">
                <a:pos x="0" y="206"/>
              </a:cxn>
              <a:cxn ang="0">
                <a:pos x="17" y="210"/>
              </a:cxn>
              <a:cxn ang="0">
                <a:pos x="23" y="217"/>
              </a:cxn>
              <a:cxn ang="0">
                <a:pos x="36" y="217"/>
              </a:cxn>
              <a:cxn ang="0">
                <a:pos x="38" y="217"/>
              </a:cxn>
              <a:cxn ang="0">
                <a:pos x="358" y="21"/>
              </a:cxn>
            </a:cxnLst>
            <a:rect l="0" t="0" r="r" b="b"/>
            <a:pathLst>
              <a:path w="361" h="218">
                <a:moveTo>
                  <a:pt x="358" y="21"/>
                </a:moveTo>
                <a:lnTo>
                  <a:pt x="360" y="15"/>
                </a:lnTo>
                <a:lnTo>
                  <a:pt x="353" y="8"/>
                </a:lnTo>
                <a:lnTo>
                  <a:pt x="347" y="12"/>
                </a:lnTo>
                <a:lnTo>
                  <a:pt x="343" y="6"/>
                </a:lnTo>
                <a:lnTo>
                  <a:pt x="336" y="0"/>
                </a:lnTo>
                <a:lnTo>
                  <a:pt x="0" y="206"/>
                </a:lnTo>
                <a:lnTo>
                  <a:pt x="17" y="210"/>
                </a:lnTo>
                <a:lnTo>
                  <a:pt x="23" y="217"/>
                </a:lnTo>
                <a:lnTo>
                  <a:pt x="36" y="217"/>
                </a:lnTo>
                <a:lnTo>
                  <a:pt x="38" y="217"/>
                </a:lnTo>
                <a:lnTo>
                  <a:pt x="358" y="21"/>
                </a:lnTo>
              </a:path>
            </a:pathLst>
          </a:custGeom>
          <a:solidFill>
            <a:srgbClr val="595959"/>
          </a:solidFill>
          <a:ln w="9525" cap="rnd">
            <a:noFill/>
            <a:round/>
            <a:headEnd/>
            <a:tailEnd/>
          </a:ln>
          <a:effectLst/>
        </p:spPr>
        <p:txBody>
          <a:bodyPr/>
          <a:lstStyle/>
          <a:p>
            <a:endParaRPr lang="en-US"/>
          </a:p>
        </p:txBody>
      </p:sp>
      <p:sp>
        <p:nvSpPr>
          <p:cNvPr id="39848" name="Freeform 936"/>
          <p:cNvSpPr>
            <a:spLocks/>
          </p:cNvSpPr>
          <p:nvPr/>
        </p:nvSpPr>
        <p:spPr bwMode="auto">
          <a:xfrm>
            <a:off x="3735388" y="4108450"/>
            <a:ext cx="669925" cy="404813"/>
          </a:xfrm>
          <a:custGeom>
            <a:avLst/>
            <a:gdLst/>
            <a:ahLst/>
            <a:cxnLst>
              <a:cxn ang="0">
                <a:pos x="360" y="15"/>
              </a:cxn>
              <a:cxn ang="0">
                <a:pos x="343" y="21"/>
              </a:cxn>
              <a:cxn ang="0">
                <a:pos x="345" y="15"/>
              </a:cxn>
              <a:cxn ang="0">
                <a:pos x="339" y="13"/>
              </a:cxn>
              <a:cxn ang="0">
                <a:pos x="341" y="7"/>
              </a:cxn>
              <a:cxn ang="0">
                <a:pos x="334" y="0"/>
              </a:cxn>
              <a:cxn ang="0">
                <a:pos x="328" y="4"/>
              </a:cxn>
              <a:cxn ang="0">
                <a:pos x="326" y="2"/>
              </a:cxn>
              <a:cxn ang="0">
                <a:pos x="0" y="204"/>
              </a:cxn>
              <a:cxn ang="0">
                <a:pos x="4" y="209"/>
              </a:cxn>
              <a:cxn ang="0">
                <a:pos x="17" y="209"/>
              </a:cxn>
              <a:cxn ang="0">
                <a:pos x="23" y="213"/>
              </a:cxn>
              <a:cxn ang="0">
                <a:pos x="28" y="221"/>
              </a:cxn>
              <a:cxn ang="0">
                <a:pos x="360" y="15"/>
              </a:cxn>
            </a:cxnLst>
            <a:rect l="0" t="0" r="r" b="b"/>
            <a:pathLst>
              <a:path w="361" h="222">
                <a:moveTo>
                  <a:pt x="360" y="15"/>
                </a:moveTo>
                <a:lnTo>
                  <a:pt x="343" y="21"/>
                </a:lnTo>
                <a:lnTo>
                  <a:pt x="345" y="15"/>
                </a:lnTo>
                <a:lnTo>
                  <a:pt x="339" y="13"/>
                </a:lnTo>
                <a:lnTo>
                  <a:pt x="341" y="7"/>
                </a:lnTo>
                <a:lnTo>
                  <a:pt x="334" y="0"/>
                </a:lnTo>
                <a:lnTo>
                  <a:pt x="328" y="4"/>
                </a:lnTo>
                <a:lnTo>
                  <a:pt x="326" y="2"/>
                </a:lnTo>
                <a:lnTo>
                  <a:pt x="0" y="204"/>
                </a:lnTo>
                <a:lnTo>
                  <a:pt x="4" y="209"/>
                </a:lnTo>
                <a:lnTo>
                  <a:pt x="17" y="209"/>
                </a:lnTo>
                <a:lnTo>
                  <a:pt x="23" y="213"/>
                </a:lnTo>
                <a:lnTo>
                  <a:pt x="28" y="221"/>
                </a:lnTo>
                <a:lnTo>
                  <a:pt x="360" y="15"/>
                </a:lnTo>
              </a:path>
            </a:pathLst>
          </a:custGeom>
          <a:solidFill>
            <a:srgbClr val="5C5C5C"/>
          </a:solidFill>
          <a:ln w="9525" cap="rnd">
            <a:noFill/>
            <a:round/>
            <a:headEnd/>
            <a:tailEnd/>
          </a:ln>
          <a:effectLst/>
        </p:spPr>
        <p:txBody>
          <a:bodyPr/>
          <a:lstStyle/>
          <a:p>
            <a:endParaRPr lang="en-US"/>
          </a:p>
        </p:txBody>
      </p:sp>
      <p:sp>
        <p:nvSpPr>
          <p:cNvPr id="39849" name="Freeform 937"/>
          <p:cNvSpPr>
            <a:spLocks/>
          </p:cNvSpPr>
          <p:nvPr/>
        </p:nvSpPr>
        <p:spPr bwMode="auto">
          <a:xfrm>
            <a:off x="3770313" y="4132263"/>
            <a:ext cx="666750" cy="407987"/>
          </a:xfrm>
          <a:custGeom>
            <a:avLst/>
            <a:gdLst/>
            <a:ahLst/>
            <a:cxnLst>
              <a:cxn ang="0">
                <a:pos x="358" y="8"/>
              </a:cxn>
              <a:cxn ang="0">
                <a:pos x="341" y="2"/>
              </a:cxn>
              <a:cxn ang="0">
                <a:pos x="324" y="8"/>
              </a:cxn>
              <a:cxn ang="0">
                <a:pos x="326" y="2"/>
              </a:cxn>
              <a:cxn ang="0">
                <a:pos x="320" y="0"/>
              </a:cxn>
              <a:cxn ang="0">
                <a:pos x="0" y="196"/>
              </a:cxn>
              <a:cxn ang="0">
                <a:pos x="4" y="200"/>
              </a:cxn>
              <a:cxn ang="0">
                <a:pos x="13" y="219"/>
              </a:cxn>
              <a:cxn ang="0">
                <a:pos x="13" y="223"/>
              </a:cxn>
              <a:cxn ang="0">
                <a:pos x="358" y="8"/>
              </a:cxn>
            </a:cxnLst>
            <a:rect l="0" t="0" r="r" b="b"/>
            <a:pathLst>
              <a:path w="359" h="224">
                <a:moveTo>
                  <a:pt x="358" y="8"/>
                </a:moveTo>
                <a:lnTo>
                  <a:pt x="341" y="2"/>
                </a:lnTo>
                <a:lnTo>
                  <a:pt x="324" y="8"/>
                </a:lnTo>
                <a:lnTo>
                  <a:pt x="326" y="2"/>
                </a:lnTo>
                <a:lnTo>
                  <a:pt x="320" y="0"/>
                </a:lnTo>
                <a:lnTo>
                  <a:pt x="0" y="196"/>
                </a:lnTo>
                <a:lnTo>
                  <a:pt x="4" y="200"/>
                </a:lnTo>
                <a:lnTo>
                  <a:pt x="13" y="219"/>
                </a:lnTo>
                <a:lnTo>
                  <a:pt x="13" y="223"/>
                </a:lnTo>
                <a:lnTo>
                  <a:pt x="358" y="8"/>
                </a:lnTo>
              </a:path>
            </a:pathLst>
          </a:custGeom>
          <a:solidFill>
            <a:srgbClr val="616161"/>
          </a:solidFill>
          <a:ln w="9525" cap="rnd">
            <a:noFill/>
            <a:round/>
            <a:headEnd/>
            <a:tailEnd/>
          </a:ln>
          <a:effectLst/>
        </p:spPr>
        <p:txBody>
          <a:bodyPr/>
          <a:lstStyle/>
          <a:p>
            <a:endParaRPr lang="en-US"/>
          </a:p>
        </p:txBody>
      </p:sp>
      <p:sp>
        <p:nvSpPr>
          <p:cNvPr id="39850" name="Freeform 938"/>
          <p:cNvSpPr>
            <a:spLocks/>
          </p:cNvSpPr>
          <p:nvPr/>
        </p:nvSpPr>
        <p:spPr bwMode="auto">
          <a:xfrm>
            <a:off x="3786188" y="4137025"/>
            <a:ext cx="690562" cy="430213"/>
          </a:xfrm>
          <a:custGeom>
            <a:avLst/>
            <a:gdLst/>
            <a:ahLst/>
            <a:cxnLst>
              <a:cxn ang="0">
                <a:pos x="370" y="11"/>
              </a:cxn>
              <a:cxn ang="0">
                <a:pos x="362" y="11"/>
              </a:cxn>
              <a:cxn ang="0">
                <a:pos x="332" y="0"/>
              </a:cxn>
              <a:cxn ang="0">
                <a:pos x="0" y="206"/>
              </a:cxn>
              <a:cxn ang="0">
                <a:pos x="4" y="217"/>
              </a:cxn>
              <a:cxn ang="0">
                <a:pos x="2" y="228"/>
              </a:cxn>
              <a:cxn ang="0">
                <a:pos x="4" y="236"/>
              </a:cxn>
              <a:cxn ang="0">
                <a:pos x="370" y="11"/>
              </a:cxn>
            </a:cxnLst>
            <a:rect l="0" t="0" r="r" b="b"/>
            <a:pathLst>
              <a:path w="371" h="237">
                <a:moveTo>
                  <a:pt x="370" y="11"/>
                </a:moveTo>
                <a:lnTo>
                  <a:pt x="362" y="11"/>
                </a:lnTo>
                <a:lnTo>
                  <a:pt x="332" y="0"/>
                </a:lnTo>
                <a:lnTo>
                  <a:pt x="0" y="206"/>
                </a:lnTo>
                <a:lnTo>
                  <a:pt x="4" y="217"/>
                </a:lnTo>
                <a:lnTo>
                  <a:pt x="2" y="228"/>
                </a:lnTo>
                <a:lnTo>
                  <a:pt x="4" y="236"/>
                </a:lnTo>
                <a:lnTo>
                  <a:pt x="370" y="11"/>
                </a:lnTo>
              </a:path>
            </a:pathLst>
          </a:custGeom>
          <a:solidFill>
            <a:srgbClr val="696969"/>
          </a:solidFill>
          <a:ln w="9525" cap="rnd">
            <a:noFill/>
            <a:round/>
            <a:headEnd/>
            <a:tailEnd/>
          </a:ln>
          <a:effectLst/>
        </p:spPr>
        <p:txBody>
          <a:bodyPr/>
          <a:lstStyle/>
          <a:p>
            <a:endParaRPr lang="en-US"/>
          </a:p>
        </p:txBody>
      </p:sp>
      <p:sp>
        <p:nvSpPr>
          <p:cNvPr id="39851" name="Freeform 939"/>
          <p:cNvSpPr>
            <a:spLocks/>
          </p:cNvSpPr>
          <p:nvPr/>
        </p:nvSpPr>
        <p:spPr bwMode="auto">
          <a:xfrm>
            <a:off x="3790950" y="4148138"/>
            <a:ext cx="738188" cy="438150"/>
          </a:xfrm>
          <a:custGeom>
            <a:avLst/>
            <a:gdLst/>
            <a:ahLst/>
            <a:cxnLst>
              <a:cxn ang="0">
                <a:pos x="396" y="5"/>
              </a:cxn>
              <a:cxn ang="0">
                <a:pos x="394" y="5"/>
              </a:cxn>
              <a:cxn ang="0">
                <a:pos x="360" y="5"/>
              </a:cxn>
              <a:cxn ang="0">
                <a:pos x="347" y="0"/>
              </a:cxn>
              <a:cxn ang="0">
                <a:pos x="2" y="215"/>
              </a:cxn>
              <a:cxn ang="0">
                <a:pos x="0" y="222"/>
              </a:cxn>
              <a:cxn ang="0">
                <a:pos x="6" y="239"/>
              </a:cxn>
              <a:cxn ang="0">
                <a:pos x="15" y="241"/>
              </a:cxn>
              <a:cxn ang="0">
                <a:pos x="396" y="5"/>
              </a:cxn>
            </a:cxnLst>
            <a:rect l="0" t="0" r="r" b="b"/>
            <a:pathLst>
              <a:path w="397" h="242">
                <a:moveTo>
                  <a:pt x="396" y="5"/>
                </a:moveTo>
                <a:lnTo>
                  <a:pt x="394" y="5"/>
                </a:lnTo>
                <a:lnTo>
                  <a:pt x="360" y="5"/>
                </a:lnTo>
                <a:lnTo>
                  <a:pt x="347" y="0"/>
                </a:lnTo>
                <a:lnTo>
                  <a:pt x="2" y="215"/>
                </a:lnTo>
                <a:lnTo>
                  <a:pt x="0" y="222"/>
                </a:lnTo>
                <a:lnTo>
                  <a:pt x="6" y="239"/>
                </a:lnTo>
                <a:lnTo>
                  <a:pt x="15" y="241"/>
                </a:lnTo>
                <a:lnTo>
                  <a:pt x="396" y="5"/>
                </a:lnTo>
              </a:path>
            </a:pathLst>
          </a:custGeom>
          <a:solidFill>
            <a:srgbClr val="6E6E6E"/>
          </a:solidFill>
          <a:ln w="9525" cap="rnd">
            <a:noFill/>
            <a:round/>
            <a:headEnd/>
            <a:tailEnd/>
          </a:ln>
          <a:effectLst/>
        </p:spPr>
        <p:txBody>
          <a:bodyPr/>
          <a:lstStyle/>
          <a:p>
            <a:endParaRPr lang="en-US"/>
          </a:p>
        </p:txBody>
      </p:sp>
      <p:sp>
        <p:nvSpPr>
          <p:cNvPr id="39852" name="Freeform 940"/>
          <p:cNvSpPr>
            <a:spLocks/>
          </p:cNvSpPr>
          <p:nvPr/>
        </p:nvSpPr>
        <p:spPr bwMode="auto">
          <a:xfrm>
            <a:off x="3794125" y="4156075"/>
            <a:ext cx="758825" cy="434975"/>
          </a:xfrm>
          <a:custGeom>
            <a:avLst/>
            <a:gdLst/>
            <a:ahLst/>
            <a:cxnLst>
              <a:cxn ang="0">
                <a:pos x="407" y="8"/>
              </a:cxn>
              <a:cxn ang="0">
                <a:pos x="400" y="4"/>
              </a:cxn>
              <a:cxn ang="0">
                <a:pos x="392" y="0"/>
              </a:cxn>
              <a:cxn ang="0">
                <a:pos x="366" y="0"/>
              </a:cxn>
              <a:cxn ang="0">
                <a:pos x="0" y="225"/>
              </a:cxn>
              <a:cxn ang="0">
                <a:pos x="4" y="234"/>
              </a:cxn>
              <a:cxn ang="0">
                <a:pos x="34" y="236"/>
              </a:cxn>
              <a:cxn ang="0">
                <a:pos x="34" y="238"/>
              </a:cxn>
              <a:cxn ang="0">
                <a:pos x="407" y="8"/>
              </a:cxn>
            </a:cxnLst>
            <a:rect l="0" t="0" r="r" b="b"/>
            <a:pathLst>
              <a:path w="408" h="239">
                <a:moveTo>
                  <a:pt x="407" y="8"/>
                </a:moveTo>
                <a:lnTo>
                  <a:pt x="400" y="4"/>
                </a:lnTo>
                <a:lnTo>
                  <a:pt x="392" y="0"/>
                </a:lnTo>
                <a:lnTo>
                  <a:pt x="366" y="0"/>
                </a:lnTo>
                <a:lnTo>
                  <a:pt x="0" y="225"/>
                </a:lnTo>
                <a:lnTo>
                  <a:pt x="4" y="234"/>
                </a:lnTo>
                <a:lnTo>
                  <a:pt x="34" y="236"/>
                </a:lnTo>
                <a:lnTo>
                  <a:pt x="34" y="238"/>
                </a:lnTo>
                <a:lnTo>
                  <a:pt x="407" y="8"/>
                </a:lnTo>
              </a:path>
            </a:pathLst>
          </a:custGeom>
          <a:solidFill>
            <a:srgbClr val="737373"/>
          </a:solidFill>
          <a:ln w="9525" cap="rnd">
            <a:noFill/>
            <a:round/>
            <a:headEnd/>
            <a:tailEnd/>
          </a:ln>
          <a:effectLst/>
        </p:spPr>
        <p:txBody>
          <a:bodyPr/>
          <a:lstStyle/>
          <a:p>
            <a:endParaRPr lang="en-US"/>
          </a:p>
        </p:txBody>
      </p:sp>
      <p:sp>
        <p:nvSpPr>
          <p:cNvPr id="39853" name="Freeform 941"/>
          <p:cNvSpPr>
            <a:spLocks/>
          </p:cNvSpPr>
          <p:nvPr/>
        </p:nvSpPr>
        <p:spPr bwMode="auto">
          <a:xfrm>
            <a:off x="3817938" y="4156075"/>
            <a:ext cx="749300" cy="461963"/>
          </a:xfrm>
          <a:custGeom>
            <a:avLst/>
            <a:gdLst/>
            <a:ahLst/>
            <a:cxnLst>
              <a:cxn ang="0">
                <a:pos x="402" y="19"/>
              </a:cxn>
              <a:cxn ang="0">
                <a:pos x="387" y="4"/>
              </a:cxn>
              <a:cxn ang="0">
                <a:pos x="381" y="0"/>
              </a:cxn>
              <a:cxn ang="0">
                <a:pos x="0" y="236"/>
              </a:cxn>
              <a:cxn ang="0">
                <a:pos x="21" y="236"/>
              </a:cxn>
              <a:cxn ang="0">
                <a:pos x="21" y="253"/>
              </a:cxn>
              <a:cxn ang="0">
                <a:pos x="23" y="253"/>
              </a:cxn>
              <a:cxn ang="0">
                <a:pos x="402" y="19"/>
              </a:cxn>
            </a:cxnLst>
            <a:rect l="0" t="0" r="r" b="b"/>
            <a:pathLst>
              <a:path w="403" h="254">
                <a:moveTo>
                  <a:pt x="402" y="19"/>
                </a:moveTo>
                <a:lnTo>
                  <a:pt x="387" y="4"/>
                </a:lnTo>
                <a:lnTo>
                  <a:pt x="381" y="0"/>
                </a:lnTo>
                <a:lnTo>
                  <a:pt x="0" y="236"/>
                </a:lnTo>
                <a:lnTo>
                  <a:pt x="21" y="236"/>
                </a:lnTo>
                <a:lnTo>
                  <a:pt x="21" y="253"/>
                </a:lnTo>
                <a:lnTo>
                  <a:pt x="23" y="253"/>
                </a:lnTo>
                <a:lnTo>
                  <a:pt x="402" y="19"/>
                </a:lnTo>
              </a:path>
            </a:pathLst>
          </a:custGeom>
          <a:solidFill>
            <a:srgbClr val="787878"/>
          </a:solidFill>
          <a:ln w="9525" cap="rnd">
            <a:noFill/>
            <a:round/>
            <a:headEnd/>
            <a:tailEnd/>
          </a:ln>
          <a:effectLst/>
        </p:spPr>
        <p:txBody>
          <a:bodyPr/>
          <a:lstStyle/>
          <a:p>
            <a:endParaRPr lang="en-US"/>
          </a:p>
        </p:txBody>
      </p:sp>
      <p:sp>
        <p:nvSpPr>
          <p:cNvPr id="39854" name="Freeform 942"/>
          <p:cNvSpPr>
            <a:spLocks/>
          </p:cNvSpPr>
          <p:nvPr/>
        </p:nvSpPr>
        <p:spPr bwMode="auto">
          <a:xfrm>
            <a:off x="3857625" y="4170363"/>
            <a:ext cx="730250" cy="471487"/>
          </a:xfrm>
          <a:custGeom>
            <a:avLst/>
            <a:gdLst/>
            <a:ahLst/>
            <a:cxnLst>
              <a:cxn ang="0">
                <a:pos x="373" y="0"/>
              </a:cxn>
              <a:cxn ang="0">
                <a:pos x="392" y="21"/>
              </a:cxn>
              <a:cxn ang="0">
                <a:pos x="11" y="258"/>
              </a:cxn>
              <a:cxn ang="0">
                <a:pos x="8" y="247"/>
              </a:cxn>
              <a:cxn ang="0">
                <a:pos x="0" y="245"/>
              </a:cxn>
              <a:cxn ang="0">
                <a:pos x="0" y="230"/>
              </a:cxn>
              <a:cxn ang="0">
                <a:pos x="373" y="0"/>
              </a:cxn>
            </a:cxnLst>
            <a:rect l="0" t="0" r="r" b="b"/>
            <a:pathLst>
              <a:path w="393" h="259">
                <a:moveTo>
                  <a:pt x="373" y="0"/>
                </a:moveTo>
                <a:lnTo>
                  <a:pt x="392" y="21"/>
                </a:lnTo>
                <a:lnTo>
                  <a:pt x="11" y="258"/>
                </a:lnTo>
                <a:lnTo>
                  <a:pt x="8" y="247"/>
                </a:lnTo>
                <a:lnTo>
                  <a:pt x="0" y="245"/>
                </a:lnTo>
                <a:lnTo>
                  <a:pt x="0" y="230"/>
                </a:lnTo>
                <a:lnTo>
                  <a:pt x="373" y="0"/>
                </a:lnTo>
              </a:path>
            </a:pathLst>
          </a:custGeom>
          <a:solidFill>
            <a:srgbClr val="7D7D7D"/>
          </a:solidFill>
          <a:ln w="9525" cap="rnd">
            <a:noFill/>
            <a:round/>
            <a:headEnd/>
            <a:tailEnd/>
          </a:ln>
          <a:effectLst/>
        </p:spPr>
        <p:txBody>
          <a:bodyPr/>
          <a:lstStyle/>
          <a:p>
            <a:endParaRPr lang="en-US"/>
          </a:p>
        </p:txBody>
      </p:sp>
      <p:sp>
        <p:nvSpPr>
          <p:cNvPr id="39855" name="Freeform 943"/>
          <p:cNvSpPr>
            <a:spLocks/>
          </p:cNvSpPr>
          <p:nvPr/>
        </p:nvSpPr>
        <p:spPr bwMode="auto">
          <a:xfrm>
            <a:off x="3860800" y="4191000"/>
            <a:ext cx="746125" cy="476250"/>
          </a:xfrm>
          <a:custGeom>
            <a:avLst/>
            <a:gdLst/>
            <a:ahLst/>
            <a:cxnLst>
              <a:cxn ang="0">
                <a:pos x="379" y="0"/>
              </a:cxn>
              <a:cxn ang="0">
                <a:pos x="400" y="21"/>
              </a:cxn>
              <a:cxn ang="0">
                <a:pos x="11" y="261"/>
              </a:cxn>
              <a:cxn ang="0">
                <a:pos x="11" y="251"/>
              </a:cxn>
              <a:cxn ang="0">
                <a:pos x="6" y="236"/>
              </a:cxn>
              <a:cxn ang="0">
                <a:pos x="0" y="234"/>
              </a:cxn>
              <a:cxn ang="0">
                <a:pos x="379" y="0"/>
              </a:cxn>
            </a:cxnLst>
            <a:rect l="0" t="0" r="r" b="b"/>
            <a:pathLst>
              <a:path w="401" h="262">
                <a:moveTo>
                  <a:pt x="379" y="0"/>
                </a:moveTo>
                <a:lnTo>
                  <a:pt x="400" y="21"/>
                </a:lnTo>
                <a:lnTo>
                  <a:pt x="11" y="261"/>
                </a:lnTo>
                <a:lnTo>
                  <a:pt x="11" y="251"/>
                </a:lnTo>
                <a:lnTo>
                  <a:pt x="6" y="236"/>
                </a:lnTo>
                <a:lnTo>
                  <a:pt x="0" y="234"/>
                </a:lnTo>
                <a:lnTo>
                  <a:pt x="379" y="0"/>
                </a:lnTo>
              </a:path>
            </a:pathLst>
          </a:custGeom>
          <a:solidFill>
            <a:srgbClr val="828282"/>
          </a:solidFill>
          <a:ln w="9525" cap="rnd">
            <a:noFill/>
            <a:round/>
            <a:headEnd/>
            <a:tailEnd/>
          </a:ln>
          <a:effectLst/>
        </p:spPr>
        <p:txBody>
          <a:bodyPr/>
          <a:lstStyle/>
          <a:p>
            <a:endParaRPr lang="en-US"/>
          </a:p>
        </p:txBody>
      </p:sp>
      <p:sp>
        <p:nvSpPr>
          <p:cNvPr id="39856" name="Freeform 944"/>
          <p:cNvSpPr>
            <a:spLocks/>
          </p:cNvSpPr>
          <p:nvPr/>
        </p:nvSpPr>
        <p:spPr bwMode="auto">
          <a:xfrm>
            <a:off x="3878263" y="4208463"/>
            <a:ext cx="744537" cy="495300"/>
          </a:xfrm>
          <a:custGeom>
            <a:avLst/>
            <a:gdLst/>
            <a:ahLst/>
            <a:cxnLst>
              <a:cxn ang="0">
                <a:pos x="381" y="0"/>
              </a:cxn>
              <a:cxn ang="0">
                <a:pos x="400" y="22"/>
              </a:cxn>
              <a:cxn ang="0">
                <a:pos x="0" y="271"/>
              </a:cxn>
              <a:cxn ang="0">
                <a:pos x="2" y="241"/>
              </a:cxn>
              <a:cxn ang="0">
                <a:pos x="0" y="237"/>
              </a:cxn>
              <a:cxn ang="0">
                <a:pos x="381" y="0"/>
              </a:cxn>
            </a:cxnLst>
            <a:rect l="0" t="0" r="r" b="b"/>
            <a:pathLst>
              <a:path w="401" h="272">
                <a:moveTo>
                  <a:pt x="381" y="0"/>
                </a:moveTo>
                <a:lnTo>
                  <a:pt x="400" y="22"/>
                </a:lnTo>
                <a:lnTo>
                  <a:pt x="0" y="271"/>
                </a:lnTo>
                <a:lnTo>
                  <a:pt x="2" y="241"/>
                </a:lnTo>
                <a:lnTo>
                  <a:pt x="0" y="237"/>
                </a:lnTo>
                <a:lnTo>
                  <a:pt x="381" y="0"/>
                </a:lnTo>
              </a:path>
            </a:pathLst>
          </a:custGeom>
          <a:solidFill>
            <a:srgbClr val="878787"/>
          </a:solidFill>
          <a:ln w="9525" cap="rnd">
            <a:noFill/>
            <a:round/>
            <a:headEnd/>
            <a:tailEnd/>
          </a:ln>
          <a:effectLst/>
        </p:spPr>
        <p:txBody>
          <a:bodyPr/>
          <a:lstStyle/>
          <a:p>
            <a:endParaRPr lang="en-US"/>
          </a:p>
        </p:txBody>
      </p:sp>
      <p:sp>
        <p:nvSpPr>
          <p:cNvPr id="39857" name="Freeform 945"/>
          <p:cNvSpPr>
            <a:spLocks/>
          </p:cNvSpPr>
          <p:nvPr/>
        </p:nvSpPr>
        <p:spPr bwMode="auto">
          <a:xfrm>
            <a:off x="3868738" y="4229100"/>
            <a:ext cx="782637" cy="508000"/>
          </a:xfrm>
          <a:custGeom>
            <a:avLst/>
            <a:gdLst/>
            <a:ahLst/>
            <a:cxnLst>
              <a:cxn ang="0">
                <a:pos x="420" y="19"/>
              </a:cxn>
              <a:cxn ang="0">
                <a:pos x="413" y="19"/>
              </a:cxn>
              <a:cxn ang="0">
                <a:pos x="396" y="0"/>
              </a:cxn>
              <a:cxn ang="0">
                <a:pos x="7" y="240"/>
              </a:cxn>
              <a:cxn ang="0">
                <a:pos x="5" y="266"/>
              </a:cxn>
              <a:cxn ang="0">
                <a:pos x="0" y="268"/>
              </a:cxn>
              <a:cxn ang="0">
                <a:pos x="2" y="279"/>
              </a:cxn>
              <a:cxn ang="0">
                <a:pos x="420" y="19"/>
              </a:cxn>
            </a:cxnLst>
            <a:rect l="0" t="0" r="r" b="b"/>
            <a:pathLst>
              <a:path w="421" h="280">
                <a:moveTo>
                  <a:pt x="420" y="19"/>
                </a:moveTo>
                <a:lnTo>
                  <a:pt x="413" y="19"/>
                </a:lnTo>
                <a:lnTo>
                  <a:pt x="396" y="0"/>
                </a:lnTo>
                <a:lnTo>
                  <a:pt x="7" y="240"/>
                </a:lnTo>
                <a:lnTo>
                  <a:pt x="5" y="266"/>
                </a:lnTo>
                <a:lnTo>
                  <a:pt x="0" y="268"/>
                </a:lnTo>
                <a:lnTo>
                  <a:pt x="2" y="279"/>
                </a:lnTo>
                <a:lnTo>
                  <a:pt x="420" y="19"/>
                </a:lnTo>
              </a:path>
            </a:pathLst>
          </a:custGeom>
          <a:solidFill>
            <a:srgbClr val="8C8C8C"/>
          </a:solidFill>
          <a:ln w="9525" cap="rnd">
            <a:noFill/>
            <a:round/>
            <a:headEnd/>
            <a:tailEnd/>
          </a:ln>
          <a:effectLst/>
        </p:spPr>
        <p:txBody>
          <a:bodyPr/>
          <a:lstStyle/>
          <a:p>
            <a:endParaRPr lang="en-US"/>
          </a:p>
        </p:txBody>
      </p:sp>
      <p:sp>
        <p:nvSpPr>
          <p:cNvPr id="39858" name="Freeform 946"/>
          <p:cNvSpPr>
            <a:spLocks/>
          </p:cNvSpPr>
          <p:nvPr/>
        </p:nvSpPr>
        <p:spPr bwMode="auto">
          <a:xfrm>
            <a:off x="3868738" y="4249738"/>
            <a:ext cx="822325" cy="515937"/>
          </a:xfrm>
          <a:custGeom>
            <a:avLst/>
            <a:gdLst/>
            <a:ahLst/>
            <a:cxnLst>
              <a:cxn ang="0">
                <a:pos x="441" y="12"/>
              </a:cxn>
              <a:cxn ang="0">
                <a:pos x="413" y="8"/>
              </a:cxn>
              <a:cxn ang="0">
                <a:pos x="405" y="0"/>
              </a:cxn>
              <a:cxn ang="0">
                <a:pos x="5" y="249"/>
              </a:cxn>
              <a:cxn ang="0">
                <a:pos x="5" y="255"/>
              </a:cxn>
              <a:cxn ang="0">
                <a:pos x="0" y="257"/>
              </a:cxn>
              <a:cxn ang="0">
                <a:pos x="2" y="283"/>
              </a:cxn>
              <a:cxn ang="0">
                <a:pos x="441" y="12"/>
              </a:cxn>
            </a:cxnLst>
            <a:rect l="0" t="0" r="r" b="b"/>
            <a:pathLst>
              <a:path w="442" h="284">
                <a:moveTo>
                  <a:pt x="441" y="12"/>
                </a:moveTo>
                <a:lnTo>
                  <a:pt x="413" y="8"/>
                </a:lnTo>
                <a:lnTo>
                  <a:pt x="405" y="0"/>
                </a:lnTo>
                <a:lnTo>
                  <a:pt x="5" y="249"/>
                </a:lnTo>
                <a:lnTo>
                  <a:pt x="5" y="255"/>
                </a:lnTo>
                <a:lnTo>
                  <a:pt x="0" y="257"/>
                </a:lnTo>
                <a:lnTo>
                  <a:pt x="2" y="283"/>
                </a:lnTo>
                <a:lnTo>
                  <a:pt x="441" y="12"/>
                </a:lnTo>
              </a:path>
            </a:pathLst>
          </a:custGeom>
          <a:solidFill>
            <a:srgbClr val="919191"/>
          </a:solidFill>
          <a:ln w="9525" cap="rnd">
            <a:noFill/>
            <a:round/>
            <a:headEnd/>
            <a:tailEnd/>
          </a:ln>
          <a:effectLst/>
        </p:spPr>
        <p:txBody>
          <a:bodyPr/>
          <a:lstStyle/>
          <a:p>
            <a:endParaRPr lang="en-US"/>
          </a:p>
        </p:txBody>
      </p:sp>
      <p:sp>
        <p:nvSpPr>
          <p:cNvPr id="39859" name="Freeform 947"/>
          <p:cNvSpPr>
            <a:spLocks/>
          </p:cNvSpPr>
          <p:nvPr/>
        </p:nvSpPr>
        <p:spPr bwMode="auto">
          <a:xfrm>
            <a:off x="3871913" y="4264025"/>
            <a:ext cx="831850" cy="522288"/>
          </a:xfrm>
          <a:custGeom>
            <a:avLst/>
            <a:gdLst/>
            <a:ahLst/>
            <a:cxnLst>
              <a:cxn ang="0">
                <a:pos x="446" y="17"/>
              </a:cxn>
              <a:cxn ang="0">
                <a:pos x="446" y="13"/>
              </a:cxn>
              <a:cxn ang="0">
                <a:pos x="439" y="4"/>
              </a:cxn>
              <a:cxn ang="0">
                <a:pos x="418" y="0"/>
              </a:cxn>
              <a:cxn ang="0">
                <a:pos x="0" y="260"/>
              </a:cxn>
              <a:cxn ang="0">
                <a:pos x="3" y="285"/>
              </a:cxn>
              <a:cxn ang="0">
                <a:pos x="9" y="287"/>
              </a:cxn>
              <a:cxn ang="0">
                <a:pos x="446" y="17"/>
              </a:cxn>
            </a:cxnLst>
            <a:rect l="0" t="0" r="r" b="b"/>
            <a:pathLst>
              <a:path w="447" h="288">
                <a:moveTo>
                  <a:pt x="446" y="17"/>
                </a:moveTo>
                <a:lnTo>
                  <a:pt x="446" y="13"/>
                </a:lnTo>
                <a:lnTo>
                  <a:pt x="439" y="4"/>
                </a:lnTo>
                <a:lnTo>
                  <a:pt x="418" y="0"/>
                </a:lnTo>
                <a:lnTo>
                  <a:pt x="0" y="260"/>
                </a:lnTo>
                <a:lnTo>
                  <a:pt x="3" y="285"/>
                </a:lnTo>
                <a:lnTo>
                  <a:pt x="9" y="287"/>
                </a:lnTo>
                <a:lnTo>
                  <a:pt x="446" y="17"/>
                </a:lnTo>
              </a:path>
            </a:pathLst>
          </a:custGeom>
          <a:solidFill>
            <a:srgbClr val="969696"/>
          </a:solidFill>
          <a:ln w="9525" cap="rnd">
            <a:noFill/>
            <a:round/>
            <a:headEnd/>
            <a:tailEnd/>
          </a:ln>
          <a:effectLst/>
        </p:spPr>
        <p:txBody>
          <a:bodyPr/>
          <a:lstStyle/>
          <a:p>
            <a:endParaRPr lang="en-US"/>
          </a:p>
        </p:txBody>
      </p:sp>
      <p:sp>
        <p:nvSpPr>
          <p:cNvPr id="39860" name="Freeform 948"/>
          <p:cNvSpPr>
            <a:spLocks/>
          </p:cNvSpPr>
          <p:nvPr/>
        </p:nvSpPr>
        <p:spPr bwMode="auto">
          <a:xfrm>
            <a:off x="3871913" y="4270375"/>
            <a:ext cx="838200" cy="520700"/>
          </a:xfrm>
          <a:custGeom>
            <a:avLst/>
            <a:gdLst/>
            <a:ahLst/>
            <a:cxnLst>
              <a:cxn ang="0">
                <a:pos x="450" y="28"/>
              </a:cxn>
              <a:cxn ang="0">
                <a:pos x="446" y="9"/>
              </a:cxn>
              <a:cxn ang="0">
                <a:pos x="439" y="0"/>
              </a:cxn>
              <a:cxn ang="0">
                <a:pos x="0" y="271"/>
              </a:cxn>
              <a:cxn ang="0">
                <a:pos x="3" y="281"/>
              </a:cxn>
              <a:cxn ang="0">
                <a:pos x="17" y="285"/>
              </a:cxn>
              <a:cxn ang="0">
                <a:pos x="30" y="283"/>
              </a:cxn>
              <a:cxn ang="0">
                <a:pos x="32" y="285"/>
              </a:cxn>
              <a:cxn ang="0">
                <a:pos x="450" y="28"/>
              </a:cxn>
            </a:cxnLst>
            <a:rect l="0" t="0" r="r" b="b"/>
            <a:pathLst>
              <a:path w="451" h="286">
                <a:moveTo>
                  <a:pt x="450" y="28"/>
                </a:moveTo>
                <a:lnTo>
                  <a:pt x="446" y="9"/>
                </a:lnTo>
                <a:lnTo>
                  <a:pt x="439" y="0"/>
                </a:lnTo>
                <a:lnTo>
                  <a:pt x="0" y="271"/>
                </a:lnTo>
                <a:lnTo>
                  <a:pt x="3" y="281"/>
                </a:lnTo>
                <a:lnTo>
                  <a:pt x="17" y="285"/>
                </a:lnTo>
                <a:lnTo>
                  <a:pt x="30" y="283"/>
                </a:lnTo>
                <a:lnTo>
                  <a:pt x="32" y="285"/>
                </a:lnTo>
                <a:lnTo>
                  <a:pt x="450" y="28"/>
                </a:lnTo>
              </a:path>
            </a:pathLst>
          </a:custGeom>
          <a:solidFill>
            <a:srgbClr val="9C9C9C"/>
          </a:solidFill>
          <a:ln w="9525" cap="rnd">
            <a:noFill/>
            <a:round/>
            <a:headEnd/>
            <a:tailEnd/>
          </a:ln>
          <a:effectLst/>
        </p:spPr>
        <p:txBody>
          <a:bodyPr/>
          <a:lstStyle/>
          <a:p>
            <a:endParaRPr lang="en-US"/>
          </a:p>
        </p:txBody>
      </p:sp>
      <p:sp>
        <p:nvSpPr>
          <p:cNvPr id="39861" name="Freeform 949"/>
          <p:cNvSpPr>
            <a:spLocks/>
          </p:cNvSpPr>
          <p:nvPr/>
        </p:nvSpPr>
        <p:spPr bwMode="auto">
          <a:xfrm>
            <a:off x="3889375" y="4294188"/>
            <a:ext cx="820738" cy="515937"/>
          </a:xfrm>
          <a:custGeom>
            <a:avLst/>
            <a:gdLst/>
            <a:ahLst/>
            <a:cxnLst>
              <a:cxn ang="0">
                <a:pos x="439" y="32"/>
              </a:cxn>
              <a:cxn ang="0">
                <a:pos x="441" y="21"/>
              </a:cxn>
              <a:cxn ang="0">
                <a:pos x="437" y="0"/>
              </a:cxn>
              <a:cxn ang="0">
                <a:pos x="0" y="270"/>
              </a:cxn>
              <a:cxn ang="0">
                <a:pos x="8" y="272"/>
              </a:cxn>
              <a:cxn ang="0">
                <a:pos x="21" y="270"/>
              </a:cxn>
              <a:cxn ang="0">
                <a:pos x="32" y="275"/>
              </a:cxn>
              <a:cxn ang="0">
                <a:pos x="32" y="283"/>
              </a:cxn>
              <a:cxn ang="0">
                <a:pos x="439" y="32"/>
              </a:cxn>
            </a:cxnLst>
            <a:rect l="0" t="0" r="r" b="b"/>
            <a:pathLst>
              <a:path w="442" h="284">
                <a:moveTo>
                  <a:pt x="439" y="32"/>
                </a:moveTo>
                <a:lnTo>
                  <a:pt x="441" y="21"/>
                </a:lnTo>
                <a:lnTo>
                  <a:pt x="437" y="0"/>
                </a:lnTo>
                <a:lnTo>
                  <a:pt x="0" y="270"/>
                </a:lnTo>
                <a:lnTo>
                  <a:pt x="8" y="272"/>
                </a:lnTo>
                <a:lnTo>
                  <a:pt x="21" y="270"/>
                </a:lnTo>
                <a:lnTo>
                  <a:pt x="32" y="275"/>
                </a:lnTo>
                <a:lnTo>
                  <a:pt x="32" y="283"/>
                </a:lnTo>
                <a:lnTo>
                  <a:pt x="439" y="32"/>
                </a:lnTo>
              </a:path>
            </a:pathLst>
          </a:custGeom>
          <a:solidFill>
            <a:srgbClr val="A1A1A1"/>
          </a:solidFill>
          <a:ln w="9525" cap="rnd">
            <a:noFill/>
            <a:round/>
            <a:headEnd/>
            <a:tailEnd/>
          </a:ln>
          <a:effectLst/>
        </p:spPr>
        <p:txBody>
          <a:bodyPr/>
          <a:lstStyle/>
          <a:p>
            <a:endParaRPr lang="en-US"/>
          </a:p>
        </p:txBody>
      </p:sp>
      <p:sp>
        <p:nvSpPr>
          <p:cNvPr id="39862" name="Freeform 950"/>
          <p:cNvSpPr>
            <a:spLocks/>
          </p:cNvSpPr>
          <p:nvPr/>
        </p:nvSpPr>
        <p:spPr bwMode="auto">
          <a:xfrm>
            <a:off x="3932238" y="4321175"/>
            <a:ext cx="777875" cy="515938"/>
          </a:xfrm>
          <a:custGeom>
            <a:avLst/>
            <a:gdLst/>
            <a:ahLst/>
            <a:cxnLst>
              <a:cxn ang="0">
                <a:pos x="411" y="36"/>
              </a:cxn>
              <a:cxn ang="0">
                <a:pos x="418" y="6"/>
              </a:cxn>
              <a:cxn ang="0">
                <a:pos x="418" y="0"/>
              </a:cxn>
              <a:cxn ang="0">
                <a:pos x="0" y="257"/>
              </a:cxn>
              <a:cxn ang="0">
                <a:pos x="9" y="260"/>
              </a:cxn>
              <a:cxn ang="0">
                <a:pos x="13" y="283"/>
              </a:cxn>
              <a:cxn ang="0">
                <a:pos x="411" y="36"/>
              </a:cxn>
            </a:cxnLst>
            <a:rect l="0" t="0" r="r" b="b"/>
            <a:pathLst>
              <a:path w="419" h="284">
                <a:moveTo>
                  <a:pt x="411" y="36"/>
                </a:moveTo>
                <a:lnTo>
                  <a:pt x="418" y="6"/>
                </a:lnTo>
                <a:lnTo>
                  <a:pt x="418" y="0"/>
                </a:lnTo>
                <a:lnTo>
                  <a:pt x="0" y="257"/>
                </a:lnTo>
                <a:lnTo>
                  <a:pt x="9" y="260"/>
                </a:lnTo>
                <a:lnTo>
                  <a:pt x="13" y="283"/>
                </a:lnTo>
                <a:lnTo>
                  <a:pt x="411" y="36"/>
                </a:lnTo>
              </a:path>
            </a:pathLst>
          </a:custGeom>
          <a:solidFill>
            <a:srgbClr val="A6A6A6"/>
          </a:solidFill>
          <a:ln w="9525" cap="rnd">
            <a:noFill/>
            <a:round/>
            <a:headEnd/>
            <a:tailEnd/>
          </a:ln>
          <a:effectLst/>
        </p:spPr>
        <p:txBody>
          <a:bodyPr/>
          <a:lstStyle/>
          <a:p>
            <a:endParaRPr lang="en-US"/>
          </a:p>
        </p:txBody>
      </p:sp>
      <p:sp>
        <p:nvSpPr>
          <p:cNvPr id="39863" name="Freeform 951"/>
          <p:cNvSpPr>
            <a:spLocks/>
          </p:cNvSpPr>
          <p:nvPr/>
        </p:nvSpPr>
        <p:spPr bwMode="auto">
          <a:xfrm>
            <a:off x="3948113" y="4352925"/>
            <a:ext cx="758825" cy="495300"/>
          </a:xfrm>
          <a:custGeom>
            <a:avLst/>
            <a:gdLst/>
            <a:ahLst/>
            <a:cxnLst>
              <a:cxn ang="0">
                <a:pos x="349" y="68"/>
              </a:cxn>
              <a:cxn ang="0">
                <a:pos x="366" y="53"/>
              </a:cxn>
              <a:cxn ang="0">
                <a:pos x="402" y="24"/>
              </a:cxn>
              <a:cxn ang="0">
                <a:pos x="407" y="0"/>
              </a:cxn>
              <a:cxn ang="0">
                <a:pos x="0" y="251"/>
              </a:cxn>
              <a:cxn ang="0">
                <a:pos x="4" y="272"/>
              </a:cxn>
              <a:cxn ang="0">
                <a:pos x="21" y="272"/>
              </a:cxn>
              <a:cxn ang="0">
                <a:pos x="349" y="68"/>
              </a:cxn>
            </a:cxnLst>
            <a:rect l="0" t="0" r="r" b="b"/>
            <a:pathLst>
              <a:path w="408" h="273">
                <a:moveTo>
                  <a:pt x="349" y="68"/>
                </a:moveTo>
                <a:lnTo>
                  <a:pt x="366" y="53"/>
                </a:lnTo>
                <a:lnTo>
                  <a:pt x="402" y="24"/>
                </a:lnTo>
                <a:lnTo>
                  <a:pt x="407" y="0"/>
                </a:lnTo>
                <a:lnTo>
                  <a:pt x="0" y="251"/>
                </a:lnTo>
                <a:lnTo>
                  <a:pt x="4" y="272"/>
                </a:lnTo>
                <a:lnTo>
                  <a:pt x="21" y="272"/>
                </a:lnTo>
                <a:lnTo>
                  <a:pt x="349" y="68"/>
                </a:lnTo>
              </a:path>
            </a:pathLst>
          </a:custGeom>
          <a:solidFill>
            <a:srgbClr val="ABABAB"/>
          </a:solidFill>
          <a:ln w="9525" cap="rnd">
            <a:noFill/>
            <a:round/>
            <a:headEnd/>
            <a:tailEnd/>
          </a:ln>
          <a:effectLst/>
        </p:spPr>
        <p:txBody>
          <a:bodyPr/>
          <a:lstStyle/>
          <a:p>
            <a:endParaRPr lang="en-US"/>
          </a:p>
        </p:txBody>
      </p:sp>
      <p:sp>
        <p:nvSpPr>
          <p:cNvPr id="39864" name="Freeform 952"/>
          <p:cNvSpPr>
            <a:spLocks/>
          </p:cNvSpPr>
          <p:nvPr/>
        </p:nvSpPr>
        <p:spPr bwMode="auto">
          <a:xfrm>
            <a:off x="3956050" y="4387850"/>
            <a:ext cx="741363" cy="487363"/>
          </a:xfrm>
          <a:custGeom>
            <a:avLst/>
            <a:gdLst/>
            <a:ahLst/>
            <a:cxnLst>
              <a:cxn ang="0">
                <a:pos x="311" y="87"/>
              </a:cxn>
              <a:cxn ang="0">
                <a:pos x="313" y="83"/>
              </a:cxn>
              <a:cxn ang="0">
                <a:pos x="326" y="75"/>
              </a:cxn>
              <a:cxn ang="0">
                <a:pos x="345" y="51"/>
              </a:cxn>
              <a:cxn ang="0">
                <a:pos x="362" y="34"/>
              </a:cxn>
              <a:cxn ang="0">
                <a:pos x="398" y="5"/>
              </a:cxn>
              <a:cxn ang="0">
                <a:pos x="398" y="0"/>
              </a:cxn>
              <a:cxn ang="0">
                <a:pos x="0" y="247"/>
              </a:cxn>
              <a:cxn ang="0">
                <a:pos x="0" y="253"/>
              </a:cxn>
              <a:cxn ang="0">
                <a:pos x="19" y="253"/>
              </a:cxn>
              <a:cxn ang="0">
                <a:pos x="21" y="266"/>
              </a:cxn>
              <a:cxn ang="0">
                <a:pos x="21" y="268"/>
              </a:cxn>
              <a:cxn ang="0">
                <a:pos x="311" y="87"/>
              </a:cxn>
            </a:cxnLst>
            <a:rect l="0" t="0" r="r" b="b"/>
            <a:pathLst>
              <a:path w="399" h="269">
                <a:moveTo>
                  <a:pt x="311" y="87"/>
                </a:moveTo>
                <a:lnTo>
                  <a:pt x="313" y="83"/>
                </a:lnTo>
                <a:lnTo>
                  <a:pt x="326" y="75"/>
                </a:lnTo>
                <a:lnTo>
                  <a:pt x="345" y="51"/>
                </a:lnTo>
                <a:lnTo>
                  <a:pt x="362" y="34"/>
                </a:lnTo>
                <a:lnTo>
                  <a:pt x="398" y="5"/>
                </a:lnTo>
                <a:lnTo>
                  <a:pt x="398" y="0"/>
                </a:lnTo>
                <a:lnTo>
                  <a:pt x="0" y="247"/>
                </a:lnTo>
                <a:lnTo>
                  <a:pt x="0" y="253"/>
                </a:lnTo>
                <a:lnTo>
                  <a:pt x="19" y="253"/>
                </a:lnTo>
                <a:lnTo>
                  <a:pt x="21" y="266"/>
                </a:lnTo>
                <a:lnTo>
                  <a:pt x="21" y="268"/>
                </a:lnTo>
                <a:lnTo>
                  <a:pt x="311" y="87"/>
                </a:lnTo>
              </a:path>
            </a:pathLst>
          </a:custGeom>
          <a:solidFill>
            <a:srgbClr val="B0B0B0"/>
          </a:solidFill>
          <a:ln w="9525" cap="rnd">
            <a:noFill/>
            <a:round/>
            <a:headEnd/>
            <a:tailEnd/>
          </a:ln>
          <a:effectLst/>
        </p:spPr>
        <p:txBody>
          <a:bodyPr/>
          <a:lstStyle/>
          <a:p>
            <a:endParaRPr lang="en-US"/>
          </a:p>
        </p:txBody>
      </p:sp>
      <p:sp>
        <p:nvSpPr>
          <p:cNvPr id="39865" name="Freeform 953"/>
          <p:cNvSpPr>
            <a:spLocks/>
          </p:cNvSpPr>
          <p:nvPr/>
        </p:nvSpPr>
        <p:spPr bwMode="auto">
          <a:xfrm>
            <a:off x="3987800" y="4476750"/>
            <a:ext cx="611188" cy="430213"/>
          </a:xfrm>
          <a:custGeom>
            <a:avLst/>
            <a:gdLst/>
            <a:ahLst/>
            <a:cxnLst>
              <a:cxn ang="0">
                <a:pos x="292" y="58"/>
              </a:cxn>
              <a:cxn ang="0">
                <a:pos x="296" y="34"/>
              </a:cxn>
              <a:cxn ang="0">
                <a:pos x="309" y="26"/>
              </a:cxn>
              <a:cxn ang="0">
                <a:pos x="328" y="2"/>
              </a:cxn>
              <a:cxn ang="0">
                <a:pos x="328" y="0"/>
              </a:cxn>
              <a:cxn ang="0">
                <a:pos x="0" y="204"/>
              </a:cxn>
              <a:cxn ang="0">
                <a:pos x="2" y="204"/>
              </a:cxn>
              <a:cxn ang="0">
                <a:pos x="4" y="217"/>
              </a:cxn>
              <a:cxn ang="0">
                <a:pos x="0" y="236"/>
              </a:cxn>
              <a:cxn ang="0">
                <a:pos x="292" y="58"/>
              </a:cxn>
            </a:cxnLst>
            <a:rect l="0" t="0" r="r" b="b"/>
            <a:pathLst>
              <a:path w="329" h="237">
                <a:moveTo>
                  <a:pt x="292" y="58"/>
                </a:moveTo>
                <a:lnTo>
                  <a:pt x="296" y="34"/>
                </a:lnTo>
                <a:lnTo>
                  <a:pt x="309" y="26"/>
                </a:lnTo>
                <a:lnTo>
                  <a:pt x="328" y="2"/>
                </a:lnTo>
                <a:lnTo>
                  <a:pt x="328" y="0"/>
                </a:lnTo>
                <a:lnTo>
                  <a:pt x="0" y="204"/>
                </a:lnTo>
                <a:lnTo>
                  <a:pt x="2" y="204"/>
                </a:lnTo>
                <a:lnTo>
                  <a:pt x="4" y="217"/>
                </a:lnTo>
                <a:lnTo>
                  <a:pt x="0" y="236"/>
                </a:lnTo>
                <a:lnTo>
                  <a:pt x="292" y="58"/>
                </a:lnTo>
              </a:path>
            </a:pathLst>
          </a:custGeom>
          <a:solidFill>
            <a:srgbClr val="B5B5B5"/>
          </a:solidFill>
          <a:ln w="9525" cap="rnd">
            <a:noFill/>
            <a:round/>
            <a:headEnd/>
            <a:tailEnd/>
          </a:ln>
          <a:effectLst/>
        </p:spPr>
        <p:txBody>
          <a:bodyPr/>
          <a:lstStyle/>
          <a:p>
            <a:endParaRPr lang="en-US"/>
          </a:p>
        </p:txBody>
      </p:sp>
      <p:sp>
        <p:nvSpPr>
          <p:cNvPr id="39866" name="Freeform 954"/>
          <p:cNvSpPr>
            <a:spLocks/>
          </p:cNvSpPr>
          <p:nvPr/>
        </p:nvSpPr>
        <p:spPr bwMode="auto">
          <a:xfrm>
            <a:off x="3987800" y="4545013"/>
            <a:ext cx="547688" cy="377825"/>
          </a:xfrm>
          <a:custGeom>
            <a:avLst/>
            <a:gdLst/>
            <a:ahLst/>
            <a:cxnLst>
              <a:cxn ang="0">
                <a:pos x="0" y="200"/>
              </a:cxn>
              <a:cxn ang="0">
                <a:pos x="13" y="203"/>
              </a:cxn>
              <a:cxn ang="0">
                <a:pos x="15" y="207"/>
              </a:cxn>
              <a:cxn ang="0">
                <a:pos x="294" y="35"/>
              </a:cxn>
              <a:cxn ang="0">
                <a:pos x="292" y="20"/>
              </a:cxn>
              <a:cxn ang="0">
                <a:pos x="294" y="0"/>
              </a:cxn>
              <a:cxn ang="0">
                <a:pos x="4" y="181"/>
              </a:cxn>
              <a:cxn ang="0">
                <a:pos x="0" y="200"/>
              </a:cxn>
            </a:cxnLst>
            <a:rect l="0" t="0" r="r" b="b"/>
            <a:pathLst>
              <a:path w="295" h="208">
                <a:moveTo>
                  <a:pt x="0" y="200"/>
                </a:moveTo>
                <a:lnTo>
                  <a:pt x="13" y="203"/>
                </a:lnTo>
                <a:lnTo>
                  <a:pt x="15" y="207"/>
                </a:lnTo>
                <a:lnTo>
                  <a:pt x="294" y="35"/>
                </a:lnTo>
                <a:lnTo>
                  <a:pt x="292" y="20"/>
                </a:lnTo>
                <a:lnTo>
                  <a:pt x="294" y="0"/>
                </a:lnTo>
                <a:lnTo>
                  <a:pt x="4" y="181"/>
                </a:lnTo>
                <a:lnTo>
                  <a:pt x="0" y="200"/>
                </a:lnTo>
              </a:path>
            </a:pathLst>
          </a:custGeom>
          <a:solidFill>
            <a:srgbClr val="BABABA"/>
          </a:solidFill>
          <a:ln w="9525" cap="rnd">
            <a:noFill/>
            <a:round/>
            <a:headEnd/>
            <a:tailEnd/>
          </a:ln>
          <a:effectLst/>
        </p:spPr>
        <p:txBody>
          <a:bodyPr/>
          <a:lstStyle/>
          <a:p>
            <a:endParaRPr lang="en-US"/>
          </a:p>
        </p:txBody>
      </p:sp>
      <p:sp>
        <p:nvSpPr>
          <p:cNvPr id="39867" name="Freeform 955"/>
          <p:cNvSpPr>
            <a:spLocks/>
          </p:cNvSpPr>
          <p:nvPr/>
        </p:nvSpPr>
        <p:spPr bwMode="auto">
          <a:xfrm>
            <a:off x="3987800" y="4581525"/>
            <a:ext cx="547688" cy="373063"/>
          </a:xfrm>
          <a:custGeom>
            <a:avLst/>
            <a:gdLst/>
            <a:ahLst/>
            <a:cxnLst>
              <a:cxn ang="0">
                <a:pos x="0" y="180"/>
              </a:cxn>
              <a:cxn ang="0">
                <a:pos x="13" y="183"/>
              </a:cxn>
              <a:cxn ang="0">
                <a:pos x="17" y="195"/>
              </a:cxn>
              <a:cxn ang="0">
                <a:pos x="15" y="204"/>
              </a:cxn>
              <a:cxn ang="0">
                <a:pos x="290" y="36"/>
              </a:cxn>
              <a:cxn ang="0">
                <a:pos x="294" y="21"/>
              </a:cxn>
              <a:cxn ang="0">
                <a:pos x="292" y="0"/>
              </a:cxn>
              <a:cxn ang="0">
                <a:pos x="0" y="178"/>
              </a:cxn>
              <a:cxn ang="0">
                <a:pos x="0" y="180"/>
              </a:cxn>
            </a:cxnLst>
            <a:rect l="0" t="0" r="r" b="b"/>
            <a:pathLst>
              <a:path w="295" h="205">
                <a:moveTo>
                  <a:pt x="0" y="180"/>
                </a:moveTo>
                <a:lnTo>
                  <a:pt x="13" y="183"/>
                </a:lnTo>
                <a:lnTo>
                  <a:pt x="17" y="195"/>
                </a:lnTo>
                <a:lnTo>
                  <a:pt x="15" y="204"/>
                </a:lnTo>
                <a:lnTo>
                  <a:pt x="290" y="36"/>
                </a:lnTo>
                <a:lnTo>
                  <a:pt x="294" y="21"/>
                </a:lnTo>
                <a:lnTo>
                  <a:pt x="292" y="0"/>
                </a:lnTo>
                <a:lnTo>
                  <a:pt x="0" y="178"/>
                </a:lnTo>
                <a:lnTo>
                  <a:pt x="0" y="180"/>
                </a:lnTo>
              </a:path>
            </a:pathLst>
          </a:custGeom>
          <a:solidFill>
            <a:srgbClr val="BFBFBF"/>
          </a:solidFill>
          <a:ln w="9525" cap="rnd">
            <a:noFill/>
            <a:round/>
            <a:headEnd/>
            <a:tailEnd/>
          </a:ln>
          <a:effectLst/>
        </p:spPr>
        <p:txBody>
          <a:bodyPr/>
          <a:lstStyle/>
          <a:p>
            <a:endParaRPr lang="en-US"/>
          </a:p>
        </p:txBody>
      </p:sp>
      <p:sp>
        <p:nvSpPr>
          <p:cNvPr id="39868" name="Freeform 956"/>
          <p:cNvSpPr>
            <a:spLocks/>
          </p:cNvSpPr>
          <p:nvPr/>
        </p:nvSpPr>
        <p:spPr bwMode="auto">
          <a:xfrm>
            <a:off x="3927475" y="4608513"/>
            <a:ext cx="608013" cy="430212"/>
          </a:xfrm>
          <a:custGeom>
            <a:avLst/>
            <a:gdLst/>
            <a:ahLst/>
            <a:cxnLst>
              <a:cxn ang="0">
                <a:pos x="47" y="172"/>
              </a:cxn>
              <a:cxn ang="0">
                <a:pos x="49" y="180"/>
              </a:cxn>
              <a:cxn ang="0">
                <a:pos x="47" y="195"/>
              </a:cxn>
              <a:cxn ang="0">
                <a:pos x="30" y="204"/>
              </a:cxn>
              <a:cxn ang="0">
                <a:pos x="0" y="236"/>
              </a:cxn>
              <a:cxn ang="0">
                <a:pos x="309" y="44"/>
              </a:cxn>
              <a:cxn ang="0">
                <a:pos x="313" y="38"/>
              </a:cxn>
              <a:cxn ang="0">
                <a:pos x="326" y="6"/>
              </a:cxn>
              <a:cxn ang="0">
                <a:pos x="326" y="0"/>
              </a:cxn>
              <a:cxn ang="0">
                <a:pos x="47" y="172"/>
              </a:cxn>
            </a:cxnLst>
            <a:rect l="0" t="0" r="r" b="b"/>
            <a:pathLst>
              <a:path w="327" h="237">
                <a:moveTo>
                  <a:pt x="47" y="172"/>
                </a:moveTo>
                <a:lnTo>
                  <a:pt x="49" y="180"/>
                </a:lnTo>
                <a:lnTo>
                  <a:pt x="47" y="195"/>
                </a:lnTo>
                <a:lnTo>
                  <a:pt x="30" y="204"/>
                </a:lnTo>
                <a:lnTo>
                  <a:pt x="0" y="236"/>
                </a:lnTo>
                <a:lnTo>
                  <a:pt x="309" y="44"/>
                </a:lnTo>
                <a:lnTo>
                  <a:pt x="313" y="38"/>
                </a:lnTo>
                <a:lnTo>
                  <a:pt x="326" y="6"/>
                </a:lnTo>
                <a:lnTo>
                  <a:pt x="326" y="0"/>
                </a:lnTo>
                <a:lnTo>
                  <a:pt x="47" y="172"/>
                </a:lnTo>
              </a:path>
            </a:pathLst>
          </a:custGeom>
          <a:solidFill>
            <a:srgbClr val="C4C4C4"/>
          </a:solidFill>
          <a:ln w="9525" cap="rnd">
            <a:noFill/>
            <a:round/>
            <a:headEnd/>
            <a:tailEnd/>
          </a:ln>
          <a:effectLst/>
        </p:spPr>
        <p:txBody>
          <a:bodyPr/>
          <a:lstStyle/>
          <a:p>
            <a:endParaRPr lang="en-US"/>
          </a:p>
        </p:txBody>
      </p:sp>
      <p:sp>
        <p:nvSpPr>
          <p:cNvPr id="39869" name="Freeform 957"/>
          <p:cNvSpPr>
            <a:spLocks/>
          </p:cNvSpPr>
          <p:nvPr/>
        </p:nvSpPr>
        <p:spPr bwMode="auto">
          <a:xfrm>
            <a:off x="3884613" y="4646613"/>
            <a:ext cx="644525" cy="438150"/>
          </a:xfrm>
          <a:custGeom>
            <a:avLst/>
            <a:gdLst/>
            <a:ahLst/>
            <a:cxnLst>
              <a:cxn ang="0">
                <a:pos x="70" y="168"/>
              </a:cxn>
              <a:cxn ang="0">
                <a:pos x="70" y="174"/>
              </a:cxn>
              <a:cxn ang="0">
                <a:pos x="53" y="183"/>
              </a:cxn>
              <a:cxn ang="0">
                <a:pos x="0" y="240"/>
              </a:cxn>
              <a:cxn ang="0">
                <a:pos x="13" y="238"/>
              </a:cxn>
              <a:cxn ang="0">
                <a:pos x="328" y="42"/>
              </a:cxn>
              <a:cxn ang="0">
                <a:pos x="330" y="27"/>
              </a:cxn>
              <a:cxn ang="0">
                <a:pos x="336" y="17"/>
              </a:cxn>
              <a:cxn ang="0">
                <a:pos x="345" y="0"/>
              </a:cxn>
              <a:cxn ang="0">
                <a:pos x="70" y="168"/>
              </a:cxn>
            </a:cxnLst>
            <a:rect l="0" t="0" r="r" b="b"/>
            <a:pathLst>
              <a:path w="346" h="241">
                <a:moveTo>
                  <a:pt x="70" y="168"/>
                </a:moveTo>
                <a:lnTo>
                  <a:pt x="70" y="174"/>
                </a:lnTo>
                <a:lnTo>
                  <a:pt x="53" y="183"/>
                </a:lnTo>
                <a:lnTo>
                  <a:pt x="0" y="240"/>
                </a:lnTo>
                <a:lnTo>
                  <a:pt x="13" y="238"/>
                </a:lnTo>
                <a:lnTo>
                  <a:pt x="328" y="42"/>
                </a:lnTo>
                <a:lnTo>
                  <a:pt x="330" y="27"/>
                </a:lnTo>
                <a:lnTo>
                  <a:pt x="336" y="17"/>
                </a:lnTo>
                <a:lnTo>
                  <a:pt x="345" y="0"/>
                </a:lnTo>
                <a:lnTo>
                  <a:pt x="70" y="168"/>
                </a:lnTo>
              </a:path>
            </a:pathLst>
          </a:custGeom>
          <a:solidFill>
            <a:srgbClr val="C9C9C9"/>
          </a:solidFill>
          <a:ln w="9525" cap="rnd">
            <a:noFill/>
            <a:round/>
            <a:headEnd/>
            <a:tailEnd/>
          </a:ln>
          <a:effectLst/>
        </p:spPr>
        <p:txBody>
          <a:bodyPr/>
          <a:lstStyle/>
          <a:p>
            <a:endParaRPr lang="en-US"/>
          </a:p>
        </p:txBody>
      </p:sp>
      <p:sp>
        <p:nvSpPr>
          <p:cNvPr id="39870" name="Freeform 958"/>
          <p:cNvSpPr>
            <a:spLocks/>
          </p:cNvSpPr>
          <p:nvPr/>
        </p:nvSpPr>
        <p:spPr bwMode="auto">
          <a:xfrm>
            <a:off x="3884613" y="4689475"/>
            <a:ext cx="619125" cy="403225"/>
          </a:xfrm>
          <a:custGeom>
            <a:avLst/>
            <a:gdLst/>
            <a:ahLst/>
            <a:cxnLst>
              <a:cxn ang="0">
                <a:pos x="23" y="192"/>
              </a:cxn>
              <a:cxn ang="0">
                <a:pos x="0" y="217"/>
              </a:cxn>
              <a:cxn ang="0">
                <a:pos x="15" y="213"/>
              </a:cxn>
              <a:cxn ang="0">
                <a:pos x="17" y="215"/>
              </a:cxn>
              <a:cxn ang="0">
                <a:pos x="19" y="221"/>
              </a:cxn>
              <a:cxn ang="0">
                <a:pos x="28" y="219"/>
              </a:cxn>
              <a:cxn ang="0">
                <a:pos x="30" y="221"/>
              </a:cxn>
              <a:cxn ang="0">
                <a:pos x="153" y="145"/>
              </a:cxn>
              <a:cxn ang="0">
                <a:pos x="153" y="138"/>
              </a:cxn>
              <a:cxn ang="0">
                <a:pos x="162" y="130"/>
              </a:cxn>
              <a:cxn ang="0">
                <a:pos x="194" y="109"/>
              </a:cxn>
              <a:cxn ang="0">
                <a:pos x="230" y="92"/>
              </a:cxn>
              <a:cxn ang="0">
                <a:pos x="232" y="87"/>
              </a:cxn>
              <a:cxn ang="0">
                <a:pos x="247" y="87"/>
              </a:cxn>
              <a:cxn ang="0">
                <a:pos x="304" y="51"/>
              </a:cxn>
              <a:cxn ang="0">
                <a:pos x="326" y="28"/>
              </a:cxn>
              <a:cxn ang="0">
                <a:pos x="330" y="4"/>
              </a:cxn>
              <a:cxn ang="0">
                <a:pos x="332" y="0"/>
              </a:cxn>
              <a:cxn ang="0">
                <a:pos x="23" y="192"/>
              </a:cxn>
            </a:cxnLst>
            <a:rect l="0" t="0" r="r" b="b"/>
            <a:pathLst>
              <a:path w="333" h="222">
                <a:moveTo>
                  <a:pt x="23" y="192"/>
                </a:moveTo>
                <a:lnTo>
                  <a:pt x="0" y="217"/>
                </a:lnTo>
                <a:lnTo>
                  <a:pt x="15" y="213"/>
                </a:lnTo>
                <a:lnTo>
                  <a:pt x="17" y="215"/>
                </a:lnTo>
                <a:lnTo>
                  <a:pt x="19" y="221"/>
                </a:lnTo>
                <a:lnTo>
                  <a:pt x="28" y="219"/>
                </a:lnTo>
                <a:lnTo>
                  <a:pt x="30" y="221"/>
                </a:lnTo>
                <a:lnTo>
                  <a:pt x="153" y="145"/>
                </a:lnTo>
                <a:lnTo>
                  <a:pt x="153" y="138"/>
                </a:lnTo>
                <a:lnTo>
                  <a:pt x="162" y="130"/>
                </a:lnTo>
                <a:lnTo>
                  <a:pt x="194" y="109"/>
                </a:lnTo>
                <a:lnTo>
                  <a:pt x="230" y="92"/>
                </a:lnTo>
                <a:lnTo>
                  <a:pt x="232" y="87"/>
                </a:lnTo>
                <a:lnTo>
                  <a:pt x="247" y="87"/>
                </a:lnTo>
                <a:lnTo>
                  <a:pt x="304" y="51"/>
                </a:lnTo>
                <a:lnTo>
                  <a:pt x="326" y="28"/>
                </a:lnTo>
                <a:lnTo>
                  <a:pt x="330" y="4"/>
                </a:lnTo>
                <a:lnTo>
                  <a:pt x="332" y="0"/>
                </a:lnTo>
                <a:lnTo>
                  <a:pt x="23" y="192"/>
                </a:lnTo>
              </a:path>
            </a:pathLst>
          </a:custGeom>
          <a:solidFill>
            <a:srgbClr val="D1D1D1"/>
          </a:solidFill>
          <a:ln w="9525" cap="rnd">
            <a:noFill/>
            <a:round/>
            <a:headEnd/>
            <a:tailEnd/>
          </a:ln>
          <a:effectLst/>
        </p:spPr>
        <p:txBody>
          <a:bodyPr/>
          <a:lstStyle/>
          <a:p>
            <a:endParaRPr lang="en-US"/>
          </a:p>
        </p:txBody>
      </p:sp>
      <p:sp>
        <p:nvSpPr>
          <p:cNvPr id="39871" name="Freeform 959"/>
          <p:cNvSpPr>
            <a:spLocks/>
          </p:cNvSpPr>
          <p:nvPr/>
        </p:nvSpPr>
        <p:spPr bwMode="auto">
          <a:xfrm>
            <a:off x="3910013" y="4722813"/>
            <a:ext cx="587375" cy="385762"/>
          </a:xfrm>
          <a:custGeom>
            <a:avLst/>
            <a:gdLst/>
            <a:ahLst/>
            <a:cxnLst>
              <a:cxn ang="0">
                <a:pos x="0" y="196"/>
              </a:cxn>
              <a:cxn ang="0">
                <a:pos x="2" y="194"/>
              </a:cxn>
              <a:cxn ang="0">
                <a:pos x="4" y="196"/>
              </a:cxn>
              <a:cxn ang="0">
                <a:pos x="6" y="202"/>
              </a:cxn>
              <a:cxn ang="0">
                <a:pos x="15" y="200"/>
              </a:cxn>
              <a:cxn ang="0">
                <a:pos x="23" y="209"/>
              </a:cxn>
              <a:cxn ang="0">
                <a:pos x="27" y="211"/>
              </a:cxn>
              <a:cxn ang="0">
                <a:pos x="144" y="139"/>
              </a:cxn>
              <a:cxn ang="0">
                <a:pos x="142" y="134"/>
              </a:cxn>
              <a:cxn ang="0">
                <a:pos x="140" y="119"/>
              </a:cxn>
              <a:cxn ang="0">
                <a:pos x="149" y="111"/>
              </a:cxn>
              <a:cxn ang="0">
                <a:pos x="181" y="90"/>
              </a:cxn>
              <a:cxn ang="0">
                <a:pos x="217" y="73"/>
              </a:cxn>
              <a:cxn ang="0">
                <a:pos x="219" y="68"/>
              </a:cxn>
              <a:cxn ang="0">
                <a:pos x="257" y="71"/>
              </a:cxn>
              <a:cxn ang="0">
                <a:pos x="266" y="64"/>
              </a:cxn>
              <a:cxn ang="0">
                <a:pos x="281" y="53"/>
              </a:cxn>
              <a:cxn ang="0">
                <a:pos x="285" y="39"/>
              </a:cxn>
              <a:cxn ang="0">
                <a:pos x="313" y="9"/>
              </a:cxn>
              <a:cxn ang="0">
                <a:pos x="315" y="0"/>
              </a:cxn>
              <a:cxn ang="0">
                <a:pos x="0" y="196"/>
              </a:cxn>
            </a:cxnLst>
            <a:rect l="0" t="0" r="r" b="b"/>
            <a:pathLst>
              <a:path w="316" h="212">
                <a:moveTo>
                  <a:pt x="0" y="196"/>
                </a:moveTo>
                <a:lnTo>
                  <a:pt x="2" y="194"/>
                </a:lnTo>
                <a:lnTo>
                  <a:pt x="4" y="196"/>
                </a:lnTo>
                <a:lnTo>
                  <a:pt x="6" y="202"/>
                </a:lnTo>
                <a:lnTo>
                  <a:pt x="15" y="200"/>
                </a:lnTo>
                <a:lnTo>
                  <a:pt x="23" y="209"/>
                </a:lnTo>
                <a:lnTo>
                  <a:pt x="27" y="211"/>
                </a:lnTo>
                <a:lnTo>
                  <a:pt x="144" y="139"/>
                </a:lnTo>
                <a:lnTo>
                  <a:pt x="142" y="134"/>
                </a:lnTo>
                <a:lnTo>
                  <a:pt x="140" y="119"/>
                </a:lnTo>
                <a:lnTo>
                  <a:pt x="149" y="111"/>
                </a:lnTo>
                <a:lnTo>
                  <a:pt x="181" y="90"/>
                </a:lnTo>
                <a:lnTo>
                  <a:pt x="217" y="73"/>
                </a:lnTo>
                <a:lnTo>
                  <a:pt x="219" y="68"/>
                </a:lnTo>
                <a:lnTo>
                  <a:pt x="257" y="71"/>
                </a:lnTo>
                <a:lnTo>
                  <a:pt x="266" y="64"/>
                </a:lnTo>
                <a:lnTo>
                  <a:pt x="281" y="53"/>
                </a:lnTo>
                <a:lnTo>
                  <a:pt x="285" y="39"/>
                </a:lnTo>
                <a:lnTo>
                  <a:pt x="313" y="9"/>
                </a:lnTo>
                <a:lnTo>
                  <a:pt x="315" y="0"/>
                </a:lnTo>
                <a:lnTo>
                  <a:pt x="0" y="196"/>
                </a:lnTo>
              </a:path>
            </a:pathLst>
          </a:custGeom>
          <a:solidFill>
            <a:srgbClr val="D6D6D6"/>
          </a:solidFill>
          <a:ln w="9525" cap="rnd">
            <a:noFill/>
            <a:round/>
            <a:headEnd/>
            <a:tailEnd/>
          </a:ln>
          <a:effectLst/>
        </p:spPr>
        <p:txBody>
          <a:bodyPr/>
          <a:lstStyle/>
          <a:p>
            <a:endParaRPr lang="en-US"/>
          </a:p>
        </p:txBody>
      </p:sp>
      <p:sp>
        <p:nvSpPr>
          <p:cNvPr id="39872" name="Freeform 960"/>
          <p:cNvSpPr>
            <a:spLocks/>
          </p:cNvSpPr>
          <p:nvPr/>
        </p:nvSpPr>
        <p:spPr bwMode="auto">
          <a:xfrm>
            <a:off x="3941763" y="4781550"/>
            <a:ext cx="511175" cy="341313"/>
          </a:xfrm>
          <a:custGeom>
            <a:avLst/>
            <a:gdLst/>
            <a:ahLst/>
            <a:cxnLst>
              <a:cxn ang="0">
                <a:pos x="0" y="170"/>
              </a:cxn>
              <a:cxn ang="0">
                <a:pos x="6" y="177"/>
              </a:cxn>
              <a:cxn ang="0">
                <a:pos x="25" y="187"/>
              </a:cxn>
              <a:cxn ang="0">
                <a:pos x="123" y="126"/>
              </a:cxn>
              <a:cxn ang="0">
                <a:pos x="125" y="111"/>
              </a:cxn>
              <a:cxn ang="0">
                <a:pos x="127" y="109"/>
              </a:cxn>
              <a:cxn ang="0">
                <a:pos x="125" y="102"/>
              </a:cxn>
              <a:cxn ang="0">
                <a:pos x="123" y="94"/>
              </a:cxn>
              <a:cxn ang="0">
                <a:pos x="0" y="170"/>
              </a:cxn>
              <a:cxn ang="0">
                <a:pos x="217" y="36"/>
              </a:cxn>
              <a:cxn ang="0">
                <a:pos x="247" y="39"/>
              </a:cxn>
              <a:cxn ang="0">
                <a:pos x="249" y="32"/>
              </a:cxn>
              <a:cxn ang="0">
                <a:pos x="264" y="21"/>
              </a:cxn>
              <a:cxn ang="0">
                <a:pos x="268" y="7"/>
              </a:cxn>
              <a:cxn ang="0">
                <a:pos x="274" y="0"/>
              </a:cxn>
              <a:cxn ang="0">
                <a:pos x="217" y="36"/>
              </a:cxn>
              <a:cxn ang="0">
                <a:pos x="0" y="170"/>
              </a:cxn>
            </a:cxnLst>
            <a:rect l="0" t="0" r="r" b="b"/>
            <a:pathLst>
              <a:path w="275" h="188">
                <a:moveTo>
                  <a:pt x="0" y="170"/>
                </a:moveTo>
                <a:lnTo>
                  <a:pt x="6" y="177"/>
                </a:lnTo>
                <a:lnTo>
                  <a:pt x="25" y="187"/>
                </a:lnTo>
                <a:lnTo>
                  <a:pt x="123" y="126"/>
                </a:lnTo>
                <a:lnTo>
                  <a:pt x="125" y="111"/>
                </a:lnTo>
                <a:lnTo>
                  <a:pt x="127" y="109"/>
                </a:lnTo>
                <a:lnTo>
                  <a:pt x="125" y="102"/>
                </a:lnTo>
                <a:lnTo>
                  <a:pt x="123" y="94"/>
                </a:lnTo>
                <a:lnTo>
                  <a:pt x="0" y="170"/>
                </a:lnTo>
                <a:lnTo>
                  <a:pt x="217" y="36"/>
                </a:lnTo>
                <a:lnTo>
                  <a:pt x="247" y="39"/>
                </a:lnTo>
                <a:lnTo>
                  <a:pt x="249" y="32"/>
                </a:lnTo>
                <a:lnTo>
                  <a:pt x="264" y="21"/>
                </a:lnTo>
                <a:lnTo>
                  <a:pt x="268" y="7"/>
                </a:lnTo>
                <a:lnTo>
                  <a:pt x="274" y="0"/>
                </a:lnTo>
                <a:lnTo>
                  <a:pt x="217" y="36"/>
                </a:lnTo>
                <a:lnTo>
                  <a:pt x="0" y="170"/>
                </a:lnTo>
              </a:path>
            </a:pathLst>
          </a:custGeom>
          <a:solidFill>
            <a:srgbClr val="D9D9D9"/>
          </a:solidFill>
          <a:ln w="9525" cap="rnd">
            <a:noFill/>
            <a:round/>
            <a:headEnd/>
            <a:tailEnd/>
          </a:ln>
          <a:effectLst/>
        </p:spPr>
        <p:txBody>
          <a:bodyPr/>
          <a:lstStyle/>
          <a:p>
            <a:endParaRPr lang="en-US"/>
          </a:p>
        </p:txBody>
      </p:sp>
      <p:sp>
        <p:nvSpPr>
          <p:cNvPr id="39873" name="Freeform 961"/>
          <p:cNvSpPr>
            <a:spLocks/>
          </p:cNvSpPr>
          <p:nvPr/>
        </p:nvSpPr>
        <p:spPr bwMode="auto">
          <a:xfrm>
            <a:off x="3959225" y="4838700"/>
            <a:ext cx="446088" cy="307975"/>
          </a:xfrm>
          <a:custGeom>
            <a:avLst/>
            <a:gdLst/>
            <a:ahLst/>
            <a:cxnLst>
              <a:cxn ang="0">
                <a:pos x="0" y="147"/>
              </a:cxn>
              <a:cxn ang="0">
                <a:pos x="19" y="160"/>
              </a:cxn>
              <a:cxn ang="0">
                <a:pos x="24" y="168"/>
              </a:cxn>
              <a:cxn ang="0">
                <a:pos x="83" y="130"/>
              </a:cxn>
              <a:cxn ang="0">
                <a:pos x="83" y="128"/>
              </a:cxn>
              <a:cxn ang="0">
                <a:pos x="96" y="115"/>
              </a:cxn>
              <a:cxn ang="0">
                <a:pos x="113" y="100"/>
              </a:cxn>
              <a:cxn ang="0">
                <a:pos x="115" y="79"/>
              </a:cxn>
              <a:cxn ang="0">
                <a:pos x="117" y="77"/>
              </a:cxn>
              <a:cxn ang="0">
                <a:pos x="117" y="75"/>
              </a:cxn>
              <a:cxn ang="0">
                <a:pos x="0" y="147"/>
              </a:cxn>
              <a:cxn ang="0">
                <a:pos x="230" y="7"/>
              </a:cxn>
              <a:cxn ang="0">
                <a:pos x="237" y="7"/>
              </a:cxn>
              <a:cxn ang="0">
                <a:pos x="239" y="0"/>
              </a:cxn>
              <a:cxn ang="0">
                <a:pos x="230" y="7"/>
              </a:cxn>
              <a:cxn ang="0">
                <a:pos x="0" y="147"/>
              </a:cxn>
            </a:cxnLst>
            <a:rect l="0" t="0" r="r" b="b"/>
            <a:pathLst>
              <a:path w="240" h="169">
                <a:moveTo>
                  <a:pt x="0" y="147"/>
                </a:moveTo>
                <a:lnTo>
                  <a:pt x="19" y="160"/>
                </a:lnTo>
                <a:lnTo>
                  <a:pt x="24" y="168"/>
                </a:lnTo>
                <a:lnTo>
                  <a:pt x="83" y="130"/>
                </a:lnTo>
                <a:lnTo>
                  <a:pt x="83" y="128"/>
                </a:lnTo>
                <a:lnTo>
                  <a:pt x="96" y="115"/>
                </a:lnTo>
                <a:lnTo>
                  <a:pt x="113" y="100"/>
                </a:lnTo>
                <a:lnTo>
                  <a:pt x="115" y="79"/>
                </a:lnTo>
                <a:lnTo>
                  <a:pt x="117" y="77"/>
                </a:lnTo>
                <a:lnTo>
                  <a:pt x="117" y="75"/>
                </a:lnTo>
                <a:lnTo>
                  <a:pt x="0" y="147"/>
                </a:lnTo>
                <a:lnTo>
                  <a:pt x="230" y="7"/>
                </a:lnTo>
                <a:lnTo>
                  <a:pt x="237" y="7"/>
                </a:lnTo>
                <a:lnTo>
                  <a:pt x="239" y="0"/>
                </a:lnTo>
                <a:lnTo>
                  <a:pt x="230" y="7"/>
                </a:lnTo>
                <a:lnTo>
                  <a:pt x="0" y="147"/>
                </a:lnTo>
              </a:path>
            </a:pathLst>
          </a:custGeom>
          <a:solidFill>
            <a:srgbClr val="DEDEDE"/>
          </a:solidFill>
          <a:ln w="9525" cap="rnd">
            <a:noFill/>
            <a:round/>
            <a:headEnd/>
            <a:tailEnd/>
          </a:ln>
          <a:effectLst/>
        </p:spPr>
        <p:txBody>
          <a:bodyPr/>
          <a:lstStyle/>
          <a:p>
            <a:endParaRPr lang="en-US"/>
          </a:p>
        </p:txBody>
      </p:sp>
      <p:sp>
        <p:nvSpPr>
          <p:cNvPr id="39874" name="Freeform 962"/>
          <p:cNvSpPr>
            <a:spLocks/>
          </p:cNvSpPr>
          <p:nvPr/>
        </p:nvSpPr>
        <p:spPr bwMode="auto">
          <a:xfrm>
            <a:off x="3987800" y="5010150"/>
            <a:ext cx="184150" cy="160338"/>
          </a:xfrm>
          <a:custGeom>
            <a:avLst/>
            <a:gdLst/>
            <a:ahLst/>
            <a:cxnLst>
              <a:cxn ang="0">
                <a:pos x="0" y="61"/>
              </a:cxn>
              <a:cxn ang="0">
                <a:pos x="4" y="66"/>
              </a:cxn>
              <a:cxn ang="0">
                <a:pos x="9" y="74"/>
              </a:cxn>
              <a:cxn ang="0">
                <a:pos x="17" y="83"/>
              </a:cxn>
              <a:cxn ang="0">
                <a:pos x="15" y="87"/>
              </a:cxn>
              <a:cxn ang="0">
                <a:pos x="56" y="61"/>
              </a:cxn>
              <a:cxn ang="0">
                <a:pos x="68" y="34"/>
              </a:cxn>
              <a:cxn ang="0">
                <a:pos x="81" y="21"/>
              </a:cxn>
              <a:cxn ang="0">
                <a:pos x="98" y="6"/>
              </a:cxn>
              <a:cxn ang="0">
                <a:pos x="98" y="0"/>
              </a:cxn>
              <a:cxn ang="0">
                <a:pos x="0" y="61"/>
              </a:cxn>
            </a:cxnLst>
            <a:rect l="0" t="0" r="r" b="b"/>
            <a:pathLst>
              <a:path w="99" h="88">
                <a:moveTo>
                  <a:pt x="0" y="61"/>
                </a:moveTo>
                <a:lnTo>
                  <a:pt x="4" y="66"/>
                </a:lnTo>
                <a:lnTo>
                  <a:pt x="9" y="74"/>
                </a:lnTo>
                <a:lnTo>
                  <a:pt x="17" y="83"/>
                </a:lnTo>
                <a:lnTo>
                  <a:pt x="15" y="87"/>
                </a:lnTo>
                <a:lnTo>
                  <a:pt x="56" y="61"/>
                </a:lnTo>
                <a:lnTo>
                  <a:pt x="68" y="34"/>
                </a:lnTo>
                <a:lnTo>
                  <a:pt x="81" y="21"/>
                </a:lnTo>
                <a:lnTo>
                  <a:pt x="98" y="6"/>
                </a:lnTo>
                <a:lnTo>
                  <a:pt x="98" y="0"/>
                </a:lnTo>
                <a:lnTo>
                  <a:pt x="0" y="61"/>
                </a:lnTo>
              </a:path>
            </a:pathLst>
          </a:custGeom>
          <a:solidFill>
            <a:srgbClr val="E3E3E3"/>
          </a:solidFill>
          <a:ln w="9525" cap="rnd">
            <a:noFill/>
            <a:round/>
            <a:headEnd/>
            <a:tailEnd/>
          </a:ln>
          <a:effectLst/>
        </p:spPr>
        <p:txBody>
          <a:bodyPr/>
          <a:lstStyle/>
          <a:p>
            <a:endParaRPr lang="en-US"/>
          </a:p>
        </p:txBody>
      </p:sp>
      <p:sp>
        <p:nvSpPr>
          <p:cNvPr id="39875" name="Freeform 963"/>
          <p:cNvSpPr>
            <a:spLocks/>
          </p:cNvSpPr>
          <p:nvPr/>
        </p:nvSpPr>
        <p:spPr bwMode="auto">
          <a:xfrm>
            <a:off x="4003675" y="5075238"/>
            <a:ext cx="112713" cy="125412"/>
          </a:xfrm>
          <a:custGeom>
            <a:avLst/>
            <a:gdLst/>
            <a:ahLst/>
            <a:cxnLst>
              <a:cxn ang="0">
                <a:pos x="0" y="38"/>
              </a:cxn>
              <a:cxn ang="0">
                <a:pos x="8" y="47"/>
              </a:cxn>
              <a:cxn ang="0">
                <a:pos x="2" y="55"/>
              </a:cxn>
              <a:cxn ang="0">
                <a:pos x="4" y="68"/>
              </a:cxn>
              <a:cxn ang="0">
                <a:pos x="21" y="49"/>
              </a:cxn>
              <a:cxn ang="0">
                <a:pos x="30" y="38"/>
              </a:cxn>
              <a:cxn ang="0">
                <a:pos x="47" y="25"/>
              </a:cxn>
              <a:cxn ang="0">
                <a:pos x="59" y="0"/>
              </a:cxn>
              <a:cxn ang="0">
                <a:pos x="0" y="38"/>
              </a:cxn>
            </a:cxnLst>
            <a:rect l="0" t="0" r="r" b="b"/>
            <a:pathLst>
              <a:path w="60" h="69">
                <a:moveTo>
                  <a:pt x="0" y="38"/>
                </a:moveTo>
                <a:lnTo>
                  <a:pt x="8" y="47"/>
                </a:lnTo>
                <a:lnTo>
                  <a:pt x="2" y="55"/>
                </a:lnTo>
                <a:lnTo>
                  <a:pt x="4" y="68"/>
                </a:lnTo>
                <a:lnTo>
                  <a:pt x="21" y="49"/>
                </a:lnTo>
                <a:lnTo>
                  <a:pt x="30" y="38"/>
                </a:lnTo>
                <a:lnTo>
                  <a:pt x="47" y="25"/>
                </a:lnTo>
                <a:lnTo>
                  <a:pt x="59" y="0"/>
                </a:lnTo>
                <a:lnTo>
                  <a:pt x="0" y="38"/>
                </a:lnTo>
              </a:path>
            </a:pathLst>
          </a:custGeom>
          <a:solidFill>
            <a:srgbClr val="EBEBEB"/>
          </a:solidFill>
          <a:ln w="9525" cap="rnd">
            <a:noFill/>
            <a:round/>
            <a:headEnd/>
            <a:tailEnd/>
          </a:ln>
          <a:effectLst/>
        </p:spPr>
        <p:txBody>
          <a:bodyPr/>
          <a:lstStyle/>
          <a:p>
            <a:endParaRPr lang="en-US"/>
          </a:p>
        </p:txBody>
      </p:sp>
      <p:sp>
        <p:nvSpPr>
          <p:cNvPr id="39876" name="Freeform 964"/>
          <p:cNvSpPr>
            <a:spLocks/>
          </p:cNvSpPr>
          <p:nvPr/>
        </p:nvSpPr>
        <p:spPr bwMode="auto">
          <a:xfrm>
            <a:off x="4008438" y="5121275"/>
            <a:ext cx="85725" cy="79375"/>
          </a:xfrm>
          <a:custGeom>
            <a:avLst/>
            <a:gdLst/>
            <a:ahLst/>
            <a:cxnLst>
              <a:cxn ang="0">
                <a:pos x="4" y="26"/>
              </a:cxn>
              <a:cxn ang="0">
                <a:pos x="0" y="30"/>
              </a:cxn>
              <a:cxn ang="0">
                <a:pos x="2" y="43"/>
              </a:cxn>
              <a:cxn ang="0">
                <a:pos x="19" y="24"/>
              </a:cxn>
              <a:cxn ang="0">
                <a:pos x="28" y="13"/>
              </a:cxn>
              <a:cxn ang="0">
                <a:pos x="45" y="0"/>
              </a:cxn>
              <a:cxn ang="0">
                <a:pos x="4" y="26"/>
              </a:cxn>
            </a:cxnLst>
            <a:rect l="0" t="0" r="r" b="b"/>
            <a:pathLst>
              <a:path w="46" h="44">
                <a:moveTo>
                  <a:pt x="4" y="26"/>
                </a:moveTo>
                <a:lnTo>
                  <a:pt x="0" y="30"/>
                </a:lnTo>
                <a:lnTo>
                  <a:pt x="2" y="43"/>
                </a:lnTo>
                <a:lnTo>
                  <a:pt x="19" y="24"/>
                </a:lnTo>
                <a:lnTo>
                  <a:pt x="28" y="13"/>
                </a:lnTo>
                <a:lnTo>
                  <a:pt x="45" y="0"/>
                </a:lnTo>
                <a:lnTo>
                  <a:pt x="4" y="26"/>
                </a:lnTo>
              </a:path>
            </a:pathLst>
          </a:custGeom>
          <a:solidFill>
            <a:srgbClr val="F0F0F0"/>
          </a:solidFill>
          <a:ln w="9525" cap="rnd">
            <a:noFill/>
            <a:round/>
            <a:headEnd/>
            <a:tailEnd/>
          </a:ln>
          <a:effectLst/>
        </p:spPr>
        <p:txBody>
          <a:bodyPr/>
          <a:lstStyle/>
          <a:p>
            <a:endParaRPr lang="en-US"/>
          </a:p>
        </p:txBody>
      </p:sp>
      <p:sp>
        <p:nvSpPr>
          <p:cNvPr id="39877" name="Freeform 965"/>
          <p:cNvSpPr>
            <a:spLocks/>
          </p:cNvSpPr>
          <p:nvPr/>
        </p:nvSpPr>
        <p:spPr bwMode="auto">
          <a:xfrm>
            <a:off x="3163888" y="4692650"/>
            <a:ext cx="889000" cy="1173163"/>
          </a:xfrm>
          <a:custGeom>
            <a:avLst/>
            <a:gdLst/>
            <a:ahLst/>
            <a:cxnLst>
              <a:cxn ang="0">
                <a:pos x="403" y="156"/>
              </a:cxn>
              <a:cxn ang="0">
                <a:pos x="403" y="122"/>
              </a:cxn>
              <a:cxn ang="0">
                <a:pos x="373" y="81"/>
              </a:cxn>
              <a:cxn ang="0">
                <a:pos x="337" y="49"/>
              </a:cxn>
              <a:cxn ang="0">
                <a:pos x="318" y="19"/>
              </a:cxn>
              <a:cxn ang="0">
                <a:pos x="286" y="15"/>
              </a:cxn>
              <a:cxn ang="0">
                <a:pos x="237" y="19"/>
              </a:cxn>
              <a:cxn ang="0">
                <a:pos x="205" y="49"/>
              </a:cxn>
              <a:cxn ang="0">
                <a:pos x="198" y="70"/>
              </a:cxn>
              <a:cxn ang="0">
                <a:pos x="179" y="115"/>
              </a:cxn>
              <a:cxn ang="0">
                <a:pos x="151" y="166"/>
              </a:cxn>
              <a:cxn ang="0">
                <a:pos x="137" y="198"/>
              </a:cxn>
              <a:cxn ang="0">
                <a:pos x="137" y="228"/>
              </a:cxn>
              <a:cxn ang="0">
                <a:pos x="128" y="258"/>
              </a:cxn>
              <a:cxn ang="0">
                <a:pos x="117" y="290"/>
              </a:cxn>
              <a:cxn ang="0">
                <a:pos x="96" y="324"/>
              </a:cxn>
              <a:cxn ang="0">
                <a:pos x="75" y="368"/>
              </a:cxn>
              <a:cxn ang="0">
                <a:pos x="68" y="407"/>
              </a:cxn>
              <a:cxn ang="0">
                <a:pos x="58" y="432"/>
              </a:cxn>
              <a:cxn ang="0">
                <a:pos x="53" y="460"/>
              </a:cxn>
              <a:cxn ang="0">
                <a:pos x="62" y="470"/>
              </a:cxn>
              <a:cxn ang="0">
                <a:pos x="58" y="479"/>
              </a:cxn>
              <a:cxn ang="0">
                <a:pos x="41" y="519"/>
              </a:cxn>
              <a:cxn ang="0">
                <a:pos x="22" y="553"/>
              </a:cxn>
              <a:cxn ang="0">
                <a:pos x="0" y="594"/>
              </a:cxn>
              <a:cxn ang="0">
                <a:pos x="13" y="617"/>
              </a:cxn>
              <a:cxn ang="0">
                <a:pos x="85" y="645"/>
              </a:cxn>
              <a:cxn ang="0">
                <a:pos x="77" y="626"/>
              </a:cxn>
              <a:cxn ang="0">
                <a:pos x="81" y="602"/>
              </a:cxn>
              <a:cxn ang="0">
                <a:pos x="90" y="589"/>
              </a:cxn>
              <a:cxn ang="0">
                <a:pos x="113" y="585"/>
              </a:cxn>
              <a:cxn ang="0">
                <a:pos x="115" y="579"/>
              </a:cxn>
              <a:cxn ang="0">
                <a:pos x="151" y="564"/>
              </a:cxn>
              <a:cxn ang="0">
                <a:pos x="158" y="555"/>
              </a:cxn>
              <a:cxn ang="0">
                <a:pos x="139" y="538"/>
              </a:cxn>
              <a:cxn ang="0">
                <a:pos x="130" y="513"/>
              </a:cxn>
              <a:cxn ang="0">
                <a:pos x="160" y="500"/>
              </a:cxn>
              <a:cxn ang="0">
                <a:pos x="181" y="489"/>
              </a:cxn>
              <a:cxn ang="0">
                <a:pos x="203" y="464"/>
              </a:cxn>
              <a:cxn ang="0">
                <a:pos x="205" y="455"/>
              </a:cxn>
              <a:cxn ang="0">
                <a:pos x="220" y="458"/>
              </a:cxn>
              <a:cxn ang="0">
                <a:pos x="207" y="447"/>
              </a:cxn>
              <a:cxn ang="0">
                <a:pos x="200" y="449"/>
              </a:cxn>
              <a:cxn ang="0">
                <a:pos x="196" y="413"/>
              </a:cxn>
              <a:cxn ang="0">
                <a:pos x="222" y="426"/>
              </a:cxn>
              <a:cxn ang="0">
                <a:pos x="252" y="424"/>
              </a:cxn>
              <a:cxn ang="0">
                <a:pos x="260" y="398"/>
              </a:cxn>
              <a:cxn ang="0">
                <a:pos x="262" y="385"/>
              </a:cxn>
              <a:cxn ang="0">
                <a:pos x="341" y="392"/>
              </a:cxn>
              <a:cxn ang="0">
                <a:pos x="371" y="368"/>
              </a:cxn>
              <a:cxn ang="0">
                <a:pos x="367" y="349"/>
              </a:cxn>
              <a:cxn ang="0">
                <a:pos x="362" y="319"/>
              </a:cxn>
              <a:cxn ang="0">
                <a:pos x="352" y="296"/>
              </a:cxn>
              <a:cxn ang="0">
                <a:pos x="369" y="253"/>
              </a:cxn>
              <a:cxn ang="0">
                <a:pos x="384" y="219"/>
              </a:cxn>
              <a:cxn ang="0">
                <a:pos x="452" y="173"/>
              </a:cxn>
              <a:cxn ang="0">
                <a:pos x="477" y="151"/>
              </a:cxn>
              <a:cxn ang="0">
                <a:pos x="464" y="132"/>
              </a:cxn>
            </a:cxnLst>
            <a:rect l="0" t="0" r="r" b="b"/>
            <a:pathLst>
              <a:path w="478" h="646">
                <a:moveTo>
                  <a:pt x="435" y="164"/>
                </a:moveTo>
                <a:lnTo>
                  <a:pt x="411" y="164"/>
                </a:lnTo>
                <a:lnTo>
                  <a:pt x="403" y="156"/>
                </a:lnTo>
                <a:lnTo>
                  <a:pt x="384" y="149"/>
                </a:lnTo>
                <a:lnTo>
                  <a:pt x="386" y="139"/>
                </a:lnTo>
                <a:lnTo>
                  <a:pt x="403" y="122"/>
                </a:lnTo>
                <a:lnTo>
                  <a:pt x="403" y="113"/>
                </a:lnTo>
                <a:lnTo>
                  <a:pt x="392" y="98"/>
                </a:lnTo>
                <a:lnTo>
                  <a:pt x="373" y="81"/>
                </a:lnTo>
                <a:lnTo>
                  <a:pt x="352" y="70"/>
                </a:lnTo>
                <a:lnTo>
                  <a:pt x="350" y="62"/>
                </a:lnTo>
                <a:lnTo>
                  <a:pt x="337" y="49"/>
                </a:lnTo>
                <a:lnTo>
                  <a:pt x="328" y="30"/>
                </a:lnTo>
                <a:lnTo>
                  <a:pt x="324" y="26"/>
                </a:lnTo>
                <a:lnTo>
                  <a:pt x="318" y="19"/>
                </a:lnTo>
                <a:lnTo>
                  <a:pt x="298" y="15"/>
                </a:lnTo>
                <a:lnTo>
                  <a:pt x="292" y="28"/>
                </a:lnTo>
                <a:lnTo>
                  <a:pt x="286" y="15"/>
                </a:lnTo>
                <a:lnTo>
                  <a:pt x="264" y="9"/>
                </a:lnTo>
                <a:lnTo>
                  <a:pt x="260" y="0"/>
                </a:lnTo>
                <a:lnTo>
                  <a:pt x="237" y="19"/>
                </a:lnTo>
                <a:lnTo>
                  <a:pt x="237" y="28"/>
                </a:lnTo>
                <a:lnTo>
                  <a:pt x="230" y="43"/>
                </a:lnTo>
                <a:lnTo>
                  <a:pt x="205" y="49"/>
                </a:lnTo>
                <a:lnTo>
                  <a:pt x="203" y="62"/>
                </a:lnTo>
                <a:lnTo>
                  <a:pt x="200" y="64"/>
                </a:lnTo>
                <a:lnTo>
                  <a:pt x="198" y="70"/>
                </a:lnTo>
                <a:lnTo>
                  <a:pt x="196" y="100"/>
                </a:lnTo>
                <a:lnTo>
                  <a:pt x="186" y="105"/>
                </a:lnTo>
                <a:lnTo>
                  <a:pt x="179" y="115"/>
                </a:lnTo>
                <a:lnTo>
                  <a:pt x="168" y="122"/>
                </a:lnTo>
                <a:lnTo>
                  <a:pt x="156" y="147"/>
                </a:lnTo>
                <a:lnTo>
                  <a:pt x="151" y="166"/>
                </a:lnTo>
                <a:lnTo>
                  <a:pt x="137" y="185"/>
                </a:lnTo>
                <a:lnTo>
                  <a:pt x="134" y="194"/>
                </a:lnTo>
                <a:lnTo>
                  <a:pt x="137" y="198"/>
                </a:lnTo>
                <a:lnTo>
                  <a:pt x="134" y="209"/>
                </a:lnTo>
                <a:lnTo>
                  <a:pt x="137" y="219"/>
                </a:lnTo>
                <a:lnTo>
                  <a:pt x="137" y="228"/>
                </a:lnTo>
                <a:lnTo>
                  <a:pt x="139" y="232"/>
                </a:lnTo>
                <a:lnTo>
                  <a:pt x="137" y="249"/>
                </a:lnTo>
                <a:lnTo>
                  <a:pt x="128" y="258"/>
                </a:lnTo>
                <a:lnTo>
                  <a:pt x="124" y="268"/>
                </a:lnTo>
                <a:lnTo>
                  <a:pt x="120" y="270"/>
                </a:lnTo>
                <a:lnTo>
                  <a:pt x="117" y="290"/>
                </a:lnTo>
                <a:lnTo>
                  <a:pt x="105" y="296"/>
                </a:lnTo>
                <a:lnTo>
                  <a:pt x="102" y="300"/>
                </a:lnTo>
                <a:lnTo>
                  <a:pt x="96" y="324"/>
                </a:lnTo>
                <a:lnTo>
                  <a:pt x="94" y="341"/>
                </a:lnTo>
                <a:lnTo>
                  <a:pt x="85" y="347"/>
                </a:lnTo>
                <a:lnTo>
                  <a:pt x="75" y="368"/>
                </a:lnTo>
                <a:lnTo>
                  <a:pt x="66" y="394"/>
                </a:lnTo>
                <a:lnTo>
                  <a:pt x="68" y="404"/>
                </a:lnTo>
                <a:lnTo>
                  <a:pt x="68" y="407"/>
                </a:lnTo>
                <a:lnTo>
                  <a:pt x="58" y="419"/>
                </a:lnTo>
                <a:lnTo>
                  <a:pt x="56" y="430"/>
                </a:lnTo>
                <a:lnTo>
                  <a:pt x="58" y="432"/>
                </a:lnTo>
                <a:lnTo>
                  <a:pt x="56" y="443"/>
                </a:lnTo>
                <a:lnTo>
                  <a:pt x="58" y="451"/>
                </a:lnTo>
                <a:lnTo>
                  <a:pt x="53" y="460"/>
                </a:lnTo>
                <a:lnTo>
                  <a:pt x="62" y="464"/>
                </a:lnTo>
                <a:lnTo>
                  <a:pt x="62" y="468"/>
                </a:lnTo>
                <a:lnTo>
                  <a:pt x="62" y="470"/>
                </a:lnTo>
                <a:lnTo>
                  <a:pt x="51" y="468"/>
                </a:lnTo>
                <a:lnTo>
                  <a:pt x="51" y="472"/>
                </a:lnTo>
                <a:lnTo>
                  <a:pt x="58" y="479"/>
                </a:lnTo>
                <a:lnTo>
                  <a:pt x="53" y="485"/>
                </a:lnTo>
                <a:lnTo>
                  <a:pt x="47" y="511"/>
                </a:lnTo>
                <a:lnTo>
                  <a:pt x="41" y="519"/>
                </a:lnTo>
                <a:lnTo>
                  <a:pt x="30" y="530"/>
                </a:lnTo>
                <a:lnTo>
                  <a:pt x="28" y="543"/>
                </a:lnTo>
                <a:lnTo>
                  <a:pt x="22" y="553"/>
                </a:lnTo>
                <a:lnTo>
                  <a:pt x="7" y="566"/>
                </a:lnTo>
                <a:lnTo>
                  <a:pt x="0" y="579"/>
                </a:lnTo>
                <a:lnTo>
                  <a:pt x="0" y="594"/>
                </a:lnTo>
                <a:lnTo>
                  <a:pt x="7" y="592"/>
                </a:lnTo>
                <a:lnTo>
                  <a:pt x="17" y="594"/>
                </a:lnTo>
                <a:lnTo>
                  <a:pt x="13" y="617"/>
                </a:lnTo>
                <a:lnTo>
                  <a:pt x="17" y="623"/>
                </a:lnTo>
                <a:lnTo>
                  <a:pt x="60" y="634"/>
                </a:lnTo>
                <a:lnTo>
                  <a:pt x="85" y="645"/>
                </a:lnTo>
                <a:lnTo>
                  <a:pt x="77" y="630"/>
                </a:lnTo>
                <a:lnTo>
                  <a:pt x="68" y="626"/>
                </a:lnTo>
                <a:lnTo>
                  <a:pt x="77" y="626"/>
                </a:lnTo>
                <a:lnTo>
                  <a:pt x="75" y="615"/>
                </a:lnTo>
                <a:lnTo>
                  <a:pt x="71" y="615"/>
                </a:lnTo>
                <a:lnTo>
                  <a:pt x="81" y="602"/>
                </a:lnTo>
                <a:lnTo>
                  <a:pt x="94" y="600"/>
                </a:lnTo>
                <a:lnTo>
                  <a:pt x="90" y="596"/>
                </a:lnTo>
                <a:lnTo>
                  <a:pt x="90" y="589"/>
                </a:lnTo>
                <a:lnTo>
                  <a:pt x="96" y="598"/>
                </a:lnTo>
                <a:lnTo>
                  <a:pt x="107" y="598"/>
                </a:lnTo>
                <a:lnTo>
                  <a:pt x="113" y="585"/>
                </a:lnTo>
                <a:lnTo>
                  <a:pt x="111" y="585"/>
                </a:lnTo>
                <a:lnTo>
                  <a:pt x="111" y="583"/>
                </a:lnTo>
                <a:lnTo>
                  <a:pt x="115" y="579"/>
                </a:lnTo>
                <a:lnTo>
                  <a:pt x="145" y="568"/>
                </a:lnTo>
                <a:lnTo>
                  <a:pt x="149" y="568"/>
                </a:lnTo>
                <a:lnTo>
                  <a:pt x="151" y="564"/>
                </a:lnTo>
                <a:lnTo>
                  <a:pt x="154" y="564"/>
                </a:lnTo>
                <a:lnTo>
                  <a:pt x="154" y="558"/>
                </a:lnTo>
                <a:lnTo>
                  <a:pt x="158" y="555"/>
                </a:lnTo>
                <a:lnTo>
                  <a:pt x="158" y="547"/>
                </a:lnTo>
                <a:lnTo>
                  <a:pt x="156" y="545"/>
                </a:lnTo>
                <a:lnTo>
                  <a:pt x="139" y="538"/>
                </a:lnTo>
                <a:lnTo>
                  <a:pt x="130" y="528"/>
                </a:lnTo>
                <a:lnTo>
                  <a:pt x="128" y="517"/>
                </a:lnTo>
                <a:lnTo>
                  <a:pt x="130" y="513"/>
                </a:lnTo>
                <a:lnTo>
                  <a:pt x="145" y="502"/>
                </a:lnTo>
                <a:lnTo>
                  <a:pt x="151" y="502"/>
                </a:lnTo>
                <a:lnTo>
                  <a:pt x="160" y="500"/>
                </a:lnTo>
                <a:lnTo>
                  <a:pt x="171" y="502"/>
                </a:lnTo>
                <a:lnTo>
                  <a:pt x="171" y="496"/>
                </a:lnTo>
                <a:lnTo>
                  <a:pt x="181" y="489"/>
                </a:lnTo>
                <a:lnTo>
                  <a:pt x="183" y="472"/>
                </a:lnTo>
                <a:lnTo>
                  <a:pt x="190" y="466"/>
                </a:lnTo>
                <a:lnTo>
                  <a:pt x="203" y="464"/>
                </a:lnTo>
                <a:lnTo>
                  <a:pt x="190" y="455"/>
                </a:lnTo>
                <a:lnTo>
                  <a:pt x="200" y="451"/>
                </a:lnTo>
                <a:lnTo>
                  <a:pt x="205" y="455"/>
                </a:lnTo>
                <a:lnTo>
                  <a:pt x="205" y="460"/>
                </a:lnTo>
                <a:lnTo>
                  <a:pt x="215" y="462"/>
                </a:lnTo>
                <a:lnTo>
                  <a:pt x="220" y="458"/>
                </a:lnTo>
                <a:lnTo>
                  <a:pt x="220" y="449"/>
                </a:lnTo>
                <a:lnTo>
                  <a:pt x="217" y="445"/>
                </a:lnTo>
                <a:lnTo>
                  <a:pt x="207" y="447"/>
                </a:lnTo>
                <a:lnTo>
                  <a:pt x="209" y="451"/>
                </a:lnTo>
                <a:lnTo>
                  <a:pt x="203" y="451"/>
                </a:lnTo>
                <a:lnTo>
                  <a:pt x="200" y="449"/>
                </a:lnTo>
                <a:lnTo>
                  <a:pt x="203" y="447"/>
                </a:lnTo>
                <a:lnTo>
                  <a:pt x="194" y="441"/>
                </a:lnTo>
                <a:lnTo>
                  <a:pt x="196" y="413"/>
                </a:lnTo>
                <a:lnTo>
                  <a:pt x="200" y="411"/>
                </a:lnTo>
                <a:lnTo>
                  <a:pt x="203" y="415"/>
                </a:lnTo>
                <a:lnTo>
                  <a:pt x="222" y="426"/>
                </a:lnTo>
                <a:lnTo>
                  <a:pt x="235" y="430"/>
                </a:lnTo>
                <a:lnTo>
                  <a:pt x="245" y="428"/>
                </a:lnTo>
                <a:lnTo>
                  <a:pt x="252" y="424"/>
                </a:lnTo>
                <a:lnTo>
                  <a:pt x="254" y="409"/>
                </a:lnTo>
                <a:lnTo>
                  <a:pt x="258" y="402"/>
                </a:lnTo>
                <a:lnTo>
                  <a:pt x="260" y="398"/>
                </a:lnTo>
                <a:lnTo>
                  <a:pt x="258" y="392"/>
                </a:lnTo>
                <a:lnTo>
                  <a:pt x="260" y="381"/>
                </a:lnTo>
                <a:lnTo>
                  <a:pt x="262" y="385"/>
                </a:lnTo>
                <a:lnTo>
                  <a:pt x="281" y="392"/>
                </a:lnTo>
                <a:lnTo>
                  <a:pt x="313" y="394"/>
                </a:lnTo>
                <a:lnTo>
                  <a:pt x="341" y="392"/>
                </a:lnTo>
                <a:lnTo>
                  <a:pt x="350" y="390"/>
                </a:lnTo>
                <a:lnTo>
                  <a:pt x="354" y="383"/>
                </a:lnTo>
                <a:lnTo>
                  <a:pt x="371" y="368"/>
                </a:lnTo>
                <a:lnTo>
                  <a:pt x="373" y="366"/>
                </a:lnTo>
                <a:lnTo>
                  <a:pt x="375" y="353"/>
                </a:lnTo>
                <a:lnTo>
                  <a:pt x="367" y="349"/>
                </a:lnTo>
                <a:lnTo>
                  <a:pt x="364" y="341"/>
                </a:lnTo>
                <a:lnTo>
                  <a:pt x="369" y="330"/>
                </a:lnTo>
                <a:lnTo>
                  <a:pt x="362" y="319"/>
                </a:lnTo>
                <a:lnTo>
                  <a:pt x="352" y="309"/>
                </a:lnTo>
                <a:lnTo>
                  <a:pt x="350" y="302"/>
                </a:lnTo>
                <a:lnTo>
                  <a:pt x="352" y="296"/>
                </a:lnTo>
                <a:lnTo>
                  <a:pt x="356" y="283"/>
                </a:lnTo>
                <a:lnTo>
                  <a:pt x="364" y="275"/>
                </a:lnTo>
                <a:lnTo>
                  <a:pt x="369" y="253"/>
                </a:lnTo>
                <a:lnTo>
                  <a:pt x="375" y="245"/>
                </a:lnTo>
                <a:lnTo>
                  <a:pt x="379" y="224"/>
                </a:lnTo>
                <a:lnTo>
                  <a:pt x="384" y="219"/>
                </a:lnTo>
                <a:lnTo>
                  <a:pt x="405" y="207"/>
                </a:lnTo>
                <a:lnTo>
                  <a:pt x="426" y="190"/>
                </a:lnTo>
                <a:lnTo>
                  <a:pt x="452" y="173"/>
                </a:lnTo>
                <a:lnTo>
                  <a:pt x="462" y="173"/>
                </a:lnTo>
                <a:lnTo>
                  <a:pt x="471" y="168"/>
                </a:lnTo>
                <a:lnTo>
                  <a:pt x="477" y="151"/>
                </a:lnTo>
                <a:lnTo>
                  <a:pt x="475" y="136"/>
                </a:lnTo>
                <a:lnTo>
                  <a:pt x="473" y="134"/>
                </a:lnTo>
                <a:lnTo>
                  <a:pt x="464" y="132"/>
                </a:lnTo>
                <a:lnTo>
                  <a:pt x="456" y="151"/>
                </a:lnTo>
                <a:lnTo>
                  <a:pt x="435" y="164"/>
                </a:lnTo>
              </a:path>
            </a:pathLst>
          </a:custGeom>
          <a:gradFill rotWithShape="1">
            <a:gsLst>
              <a:gs pos="0">
                <a:srgbClr val="C0C0C0">
                  <a:gamma/>
                  <a:shade val="46275"/>
                  <a:invGamma/>
                </a:srgbClr>
              </a:gs>
              <a:gs pos="100000">
                <a:srgbClr val="C0C0C0"/>
              </a:gs>
            </a:gsLst>
            <a:lin ang="0" scaled="1"/>
          </a:gradFill>
          <a:ln w="9525" cap="rnd">
            <a:noFill/>
            <a:round/>
            <a:headEnd/>
            <a:tailEnd/>
          </a:ln>
          <a:effectLst/>
        </p:spPr>
        <p:txBody>
          <a:bodyPr/>
          <a:lstStyle/>
          <a:p>
            <a:endParaRPr lang="en-US"/>
          </a:p>
        </p:txBody>
      </p:sp>
      <p:sp>
        <p:nvSpPr>
          <p:cNvPr id="39878" name="Freeform 966"/>
          <p:cNvSpPr>
            <a:spLocks/>
          </p:cNvSpPr>
          <p:nvPr/>
        </p:nvSpPr>
        <p:spPr bwMode="auto">
          <a:xfrm>
            <a:off x="3433763" y="6148388"/>
            <a:ext cx="36512" cy="30162"/>
          </a:xfrm>
          <a:custGeom>
            <a:avLst/>
            <a:gdLst/>
            <a:ahLst/>
            <a:cxnLst>
              <a:cxn ang="0">
                <a:pos x="0" y="8"/>
              </a:cxn>
              <a:cxn ang="0">
                <a:pos x="4" y="16"/>
              </a:cxn>
              <a:cxn ang="0">
                <a:pos x="19" y="8"/>
              </a:cxn>
              <a:cxn ang="0">
                <a:pos x="4" y="0"/>
              </a:cxn>
              <a:cxn ang="0">
                <a:pos x="0" y="8"/>
              </a:cxn>
            </a:cxnLst>
            <a:rect l="0" t="0" r="r" b="b"/>
            <a:pathLst>
              <a:path w="20" h="17">
                <a:moveTo>
                  <a:pt x="0" y="8"/>
                </a:moveTo>
                <a:lnTo>
                  <a:pt x="4" y="16"/>
                </a:lnTo>
                <a:lnTo>
                  <a:pt x="19" y="8"/>
                </a:lnTo>
                <a:lnTo>
                  <a:pt x="4" y="0"/>
                </a:lnTo>
                <a:lnTo>
                  <a:pt x="0" y="8"/>
                </a:lnTo>
              </a:path>
            </a:pathLst>
          </a:custGeom>
          <a:solidFill>
            <a:srgbClr val="666666"/>
          </a:solidFill>
          <a:ln w="9525" cap="rnd">
            <a:noFill/>
            <a:round/>
            <a:headEnd/>
            <a:tailEnd/>
          </a:ln>
          <a:effectLst/>
        </p:spPr>
        <p:txBody>
          <a:bodyPr/>
          <a:lstStyle/>
          <a:p>
            <a:endParaRPr lang="en-US"/>
          </a:p>
        </p:txBody>
      </p:sp>
      <p:sp>
        <p:nvSpPr>
          <p:cNvPr id="39879" name="Freeform 967"/>
          <p:cNvSpPr>
            <a:spLocks/>
          </p:cNvSpPr>
          <p:nvPr/>
        </p:nvSpPr>
        <p:spPr bwMode="auto">
          <a:xfrm>
            <a:off x="3295650" y="6032500"/>
            <a:ext cx="125413" cy="117475"/>
          </a:xfrm>
          <a:custGeom>
            <a:avLst/>
            <a:gdLst/>
            <a:ahLst/>
            <a:cxnLst>
              <a:cxn ang="0">
                <a:pos x="17" y="28"/>
              </a:cxn>
              <a:cxn ang="0">
                <a:pos x="8" y="13"/>
              </a:cxn>
              <a:cxn ang="0">
                <a:pos x="12" y="11"/>
              </a:cxn>
              <a:cxn ang="0">
                <a:pos x="14" y="13"/>
              </a:cxn>
              <a:cxn ang="0">
                <a:pos x="8" y="0"/>
              </a:cxn>
              <a:cxn ang="0">
                <a:pos x="0" y="49"/>
              </a:cxn>
              <a:cxn ang="0">
                <a:pos x="10" y="49"/>
              </a:cxn>
              <a:cxn ang="0">
                <a:pos x="40" y="62"/>
              </a:cxn>
              <a:cxn ang="0">
                <a:pos x="51" y="62"/>
              </a:cxn>
              <a:cxn ang="0">
                <a:pos x="57" y="64"/>
              </a:cxn>
              <a:cxn ang="0">
                <a:pos x="61" y="64"/>
              </a:cxn>
              <a:cxn ang="0">
                <a:pos x="66" y="60"/>
              </a:cxn>
              <a:cxn ang="0">
                <a:pos x="49" y="53"/>
              </a:cxn>
              <a:cxn ang="0">
                <a:pos x="17" y="28"/>
              </a:cxn>
            </a:cxnLst>
            <a:rect l="0" t="0" r="r" b="b"/>
            <a:pathLst>
              <a:path w="67" h="65">
                <a:moveTo>
                  <a:pt x="17" y="28"/>
                </a:moveTo>
                <a:lnTo>
                  <a:pt x="8" y="13"/>
                </a:lnTo>
                <a:lnTo>
                  <a:pt x="12" y="11"/>
                </a:lnTo>
                <a:lnTo>
                  <a:pt x="14" y="13"/>
                </a:lnTo>
                <a:lnTo>
                  <a:pt x="8" y="0"/>
                </a:lnTo>
                <a:lnTo>
                  <a:pt x="0" y="49"/>
                </a:lnTo>
                <a:lnTo>
                  <a:pt x="10" y="49"/>
                </a:lnTo>
                <a:lnTo>
                  <a:pt x="40" y="62"/>
                </a:lnTo>
                <a:lnTo>
                  <a:pt x="51" y="62"/>
                </a:lnTo>
                <a:lnTo>
                  <a:pt x="57" y="64"/>
                </a:lnTo>
                <a:lnTo>
                  <a:pt x="61" y="64"/>
                </a:lnTo>
                <a:lnTo>
                  <a:pt x="66" y="60"/>
                </a:lnTo>
                <a:lnTo>
                  <a:pt x="49" y="53"/>
                </a:lnTo>
                <a:lnTo>
                  <a:pt x="17" y="28"/>
                </a:lnTo>
              </a:path>
            </a:pathLst>
          </a:custGeom>
          <a:solidFill>
            <a:srgbClr val="666666"/>
          </a:solidFill>
          <a:ln w="9525" cap="rnd">
            <a:noFill/>
            <a:round/>
            <a:headEnd/>
            <a:tailEnd/>
          </a:ln>
          <a:effectLst/>
        </p:spPr>
        <p:txBody>
          <a:bodyPr/>
          <a:lstStyle/>
          <a:p>
            <a:endParaRPr lang="en-US"/>
          </a:p>
        </p:txBody>
      </p:sp>
      <p:sp>
        <p:nvSpPr>
          <p:cNvPr id="39880" name="Freeform 968"/>
          <p:cNvSpPr>
            <a:spLocks/>
          </p:cNvSpPr>
          <p:nvPr/>
        </p:nvSpPr>
        <p:spPr bwMode="auto">
          <a:xfrm>
            <a:off x="3124200" y="4773613"/>
            <a:ext cx="482600" cy="1287462"/>
          </a:xfrm>
          <a:custGeom>
            <a:avLst/>
            <a:gdLst/>
            <a:ahLst/>
            <a:cxnLst>
              <a:cxn ang="0">
                <a:pos x="19" y="551"/>
              </a:cxn>
              <a:cxn ang="0">
                <a:pos x="17" y="563"/>
              </a:cxn>
              <a:cxn ang="0">
                <a:pos x="30" y="578"/>
              </a:cxn>
              <a:cxn ang="0">
                <a:pos x="11" y="568"/>
              </a:cxn>
              <a:cxn ang="0">
                <a:pos x="13" y="580"/>
              </a:cxn>
              <a:cxn ang="0">
                <a:pos x="8" y="600"/>
              </a:cxn>
              <a:cxn ang="0">
                <a:pos x="15" y="602"/>
              </a:cxn>
              <a:cxn ang="0">
                <a:pos x="0" y="614"/>
              </a:cxn>
              <a:cxn ang="0">
                <a:pos x="6" y="629"/>
              </a:cxn>
              <a:cxn ang="0">
                <a:pos x="4" y="638"/>
              </a:cxn>
              <a:cxn ang="0">
                <a:pos x="15" y="661"/>
              </a:cxn>
              <a:cxn ang="0">
                <a:pos x="21" y="655"/>
              </a:cxn>
              <a:cxn ang="0">
                <a:pos x="30" y="659"/>
              </a:cxn>
              <a:cxn ang="0">
                <a:pos x="23" y="674"/>
              </a:cxn>
              <a:cxn ang="0">
                <a:pos x="47" y="680"/>
              </a:cxn>
              <a:cxn ang="0">
                <a:pos x="32" y="693"/>
              </a:cxn>
              <a:cxn ang="0">
                <a:pos x="49" y="708"/>
              </a:cxn>
              <a:cxn ang="0">
                <a:pos x="89" y="685"/>
              </a:cxn>
              <a:cxn ang="0">
                <a:pos x="38" y="665"/>
              </a:cxn>
              <a:cxn ang="0">
                <a:pos x="21" y="636"/>
              </a:cxn>
              <a:cxn ang="0">
                <a:pos x="49" y="585"/>
              </a:cxn>
              <a:cxn ang="0">
                <a:pos x="74" y="527"/>
              </a:cxn>
              <a:cxn ang="0">
                <a:pos x="83" y="512"/>
              </a:cxn>
              <a:cxn ang="0">
                <a:pos x="79" y="493"/>
              </a:cxn>
              <a:cxn ang="0">
                <a:pos x="79" y="461"/>
              </a:cxn>
              <a:cxn ang="0">
                <a:pos x="96" y="410"/>
              </a:cxn>
              <a:cxn ang="0">
                <a:pos x="123" y="342"/>
              </a:cxn>
              <a:cxn ang="0">
                <a:pos x="145" y="310"/>
              </a:cxn>
              <a:cxn ang="0">
                <a:pos x="158" y="270"/>
              </a:cxn>
              <a:cxn ang="0">
                <a:pos x="155" y="236"/>
              </a:cxn>
              <a:cxn ang="0">
                <a:pos x="189" y="164"/>
              </a:cxn>
              <a:cxn ang="0">
                <a:pos x="219" y="112"/>
              </a:cxn>
              <a:cxn ang="0">
                <a:pos x="251" y="85"/>
              </a:cxn>
              <a:cxn ang="0">
                <a:pos x="243" y="57"/>
              </a:cxn>
              <a:cxn ang="0">
                <a:pos x="209" y="0"/>
              </a:cxn>
              <a:cxn ang="0">
                <a:pos x="192" y="55"/>
              </a:cxn>
              <a:cxn ang="0">
                <a:pos x="172" y="132"/>
              </a:cxn>
              <a:cxn ang="0">
                <a:pos x="153" y="168"/>
              </a:cxn>
              <a:cxn ang="0">
                <a:pos x="145" y="200"/>
              </a:cxn>
              <a:cxn ang="0">
                <a:pos x="132" y="257"/>
              </a:cxn>
              <a:cxn ang="0">
                <a:pos x="109" y="302"/>
              </a:cxn>
              <a:cxn ang="0">
                <a:pos x="81" y="342"/>
              </a:cxn>
              <a:cxn ang="0">
                <a:pos x="72" y="361"/>
              </a:cxn>
              <a:cxn ang="0">
                <a:pos x="64" y="397"/>
              </a:cxn>
              <a:cxn ang="0">
                <a:pos x="57" y="440"/>
              </a:cxn>
              <a:cxn ang="0">
                <a:pos x="79" y="442"/>
              </a:cxn>
              <a:cxn ang="0">
                <a:pos x="72" y="459"/>
              </a:cxn>
              <a:cxn ang="0">
                <a:pos x="70" y="461"/>
              </a:cxn>
              <a:cxn ang="0">
                <a:pos x="57" y="478"/>
              </a:cxn>
              <a:cxn ang="0">
                <a:pos x="57" y="506"/>
              </a:cxn>
              <a:cxn ang="0">
                <a:pos x="53" y="519"/>
              </a:cxn>
              <a:cxn ang="0">
                <a:pos x="45" y="517"/>
              </a:cxn>
              <a:cxn ang="0">
                <a:pos x="40" y="523"/>
              </a:cxn>
              <a:cxn ang="0">
                <a:pos x="38" y="536"/>
              </a:cxn>
              <a:cxn ang="0">
                <a:pos x="23" y="534"/>
              </a:cxn>
              <a:cxn ang="0">
                <a:pos x="11" y="542"/>
              </a:cxn>
            </a:cxnLst>
            <a:rect l="0" t="0" r="r" b="b"/>
            <a:pathLst>
              <a:path w="259" h="709">
                <a:moveTo>
                  <a:pt x="15" y="542"/>
                </a:moveTo>
                <a:lnTo>
                  <a:pt x="21" y="544"/>
                </a:lnTo>
                <a:lnTo>
                  <a:pt x="23" y="549"/>
                </a:lnTo>
                <a:lnTo>
                  <a:pt x="19" y="551"/>
                </a:lnTo>
                <a:lnTo>
                  <a:pt x="21" y="553"/>
                </a:lnTo>
                <a:lnTo>
                  <a:pt x="13" y="557"/>
                </a:lnTo>
                <a:lnTo>
                  <a:pt x="21" y="561"/>
                </a:lnTo>
                <a:lnTo>
                  <a:pt x="17" y="563"/>
                </a:lnTo>
                <a:lnTo>
                  <a:pt x="19" y="566"/>
                </a:lnTo>
                <a:lnTo>
                  <a:pt x="23" y="566"/>
                </a:lnTo>
                <a:lnTo>
                  <a:pt x="28" y="574"/>
                </a:lnTo>
                <a:lnTo>
                  <a:pt x="30" y="578"/>
                </a:lnTo>
                <a:lnTo>
                  <a:pt x="17" y="570"/>
                </a:lnTo>
                <a:lnTo>
                  <a:pt x="15" y="574"/>
                </a:lnTo>
                <a:lnTo>
                  <a:pt x="13" y="570"/>
                </a:lnTo>
                <a:lnTo>
                  <a:pt x="11" y="568"/>
                </a:lnTo>
                <a:lnTo>
                  <a:pt x="11" y="578"/>
                </a:lnTo>
                <a:lnTo>
                  <a:pt x="21" y="578"/>
                </a:lnTo>
                <a:lnTo>
                  <a:pt x="21" y="585"/>
                </a:lnTo>
                <a:lnTo>
                  <a:pt x="13" y="580"/>
                </a:lnTo>
                <a:lnTo>
                  <a:pt x="11" y="583"/>
                </a:lnTo>
                <a:lnTo>
                  <a:pt x="13" y="585"/>
                </a:lnTo>
                <a:lnTo>
                  <a:pt x="11" y="587"/>
                </a:lnTo>
                <a:lnTo>
                  <a:pt x="8" y="600"/>
                </a:lnTo>
                <a:lnTo>
                  <a:pt x="11" y="602"/>
                </a:lnTo>
                <a:lnTo>
                  <a:pt x="13" y="597"/>
                </a:lnTo>
                <a:lnTo>
                  <a:pt x="19" y="595"/>
                </a:lnTo>
                <a:lnTo>
                  <a:pt x="15" y="602"/>
                </a:lnTo>
                <a:lnTo>
                  <a:pt x="17" y="606"/>
                </a:lnTo>
                <a:lnTo>
                  <a:pt x="6" y="606"/>
                </a:lnTo>
                <a:lnTo>
                  <a:pt x="4" y="612"/>
                </a:lnTo>
                <a:lnTo>
                  <a:pt x="0" y="614"/>
                </a:lnTo>
                <a:lnTo>
                  <a:pt x="2" y="619"/>
                </a:lnTo>
                <a:lnTo>
                  <a:pt x="11" y="625"/>
                </a:lnTo>
                <a:lnTo>
                  <a:pt x="6" y="625"/>
                </a:lnTo>
                <a:lnTo>
                  <a:pt x="6" y="629"/>
                </a:lnTo>
                <a:lnTo>
                  <a:pt x="13" y="629"/>
                </a:lnTo>
                <a:lnTo>
                  <a:pt x="13" y="634"/>
                </a:lnTo>
                <a:lnTo>
                  <a:pt x="4" y="631"/>
                </a:lnTo>
                <a:lnTo>
                  <a:pt x="4" y="638"/>
                </a:lnTo>
                <a:lnTo>
                  <a:pt x="11" y="646"/>
                </a:lnTo>
                <a:lnTo>
                  <a:pt x="13" y="651"/>
                </a:lnTo>
                <a:lnTo>
                  <a:pt x="11" y="659"/>
                </a:lnTo>
                <a:lnTo>
                  <a:pt x="15" y="661"/>
                </a:lnTo>
                <a:lnTo>
                  <a:pt x="15" y="651"/>
                </a:lnTo>
                <a:lnTo>
                  <a:pt x="17" y="661"/>
                </a:lnTo>
                <a:lnTo>
                  <a:pt x="21" y="657"/>
                </a:lnTo>
                <a:lnTo>
                  <a:pt x="21" y="655"/>
                </a:lnTo>
                <a:lnTo>
                  <a:pt x="28" y="657"/>
                </a:lnTo>
                <a:lnTo>
                  <a:pt x="19" y="648"/>
                </a:lnTo>
                <a:lnTo>
                  <a:pt x="28" y="657"/>
                </a:lnTo>
                <a:lnTo>
                  <a:pt x="30" y="659"/>
                </a:lnTo>
                <a:lnTo>
                  <a:pt x="30" y="661"/>
                </a:lnTo>
                <a:lnTo>
                  <a:pt x="28" y="661"/>
                </a:lnTo>
                <a:lnTo>
                  <a:pt x="30" y="670"/>
                </a:lnTo>
                <a:lnTo>
                  <a:pt x="23" y="674"/>
                </a:lnTo>
                <a:lnTo>
                  <a:pt x="28" y="674"/>
                </a:lnTo>
                <a:lnTo>
                  <a:pt x="28" y="678"/>
                </a:lnTo>
                <a:lnTo>
                  <a:pt x="36" y="676"/>
                </a:lnTo>
                <a:lnTo>
                  <a:pt x="47" y="680"/>
                </a:lnTo>
                <a:lnTo>
                  <a:pt x="53" y="687"/>
                </a:lnTo>
                <a:lnTo>
                  <a:pt x="47" y="693"/>
                </a:lnTo>
                <a:lnTo>
                  <a:pt x="32" y="695"/>
                </a:lnTo>
                <a:lnTo>
                  <a:pt x="32" y="693"/>
                </a:lnTo>
                <a:lnTo>
                  <a:pt x="28" y="693"/>
                </a:lnTo>
                <a:lnTo>
                  <a:pt x="28" y="697"/>
                </a:lnTo>
                <a:lnTo>
                  <a:pt x="38" y="704"/>
                </a:lnTo>
                <a:lnTo>
                  <a:pt x="49" y="708"/>
                </a:lnTo>
                <a:lnTo>
                  <a:pt x="57" y="687"/>
                </a:lnTo>
                <a:lnTo>
                  <a:pt x="83" y="685"/>
                </a:lnTo>
                <a:lnTo>
                  <a:pt x="85" y="682"/>
                </a:lnTo>
                <a:lnTo>
                  <a:pt x="89" y="685"/>
                </a:lnTo>
                <a:lnTo>
                  <a:pt x="104" y="689"/>
                </a:lnTo>
                <a:lnTo>
                  <a:pt x="106" y="687"/>
                </a:lnTo>
                <a:lnTo>
                  <a:pt x="81" y="676"/>
                </a:lnTo>
                <a:lnTo>
                  <a:pt x="38" y="665"/>
                </a:lnTo>
                <a:lnTo>
                  <a:pt x="34" y="659"/>
                </a:lnTo>
                <a:lnTo>
                  <a:pt x="38" y="636"/>
                </a:lnTo>
                <a:lnTo>
                  <a:pt x="28" y="634"/>
                </a:lnTo>
                <a:lnTo>
                  <a:pt x="21" y="636"/>
                </a:lnTo>
                <a:lnTo>
                  <a:pt x="21" y="621"/>
                </a:lnTo>
                <a:lnTo>
                  <a:pt x="28" y="608"/>
                </a:lnTo>
                <a:lnTo>
                  <a:pt x="43" y="595"/>
                </a:lnTo>
                <a:lnTo>
                  <a:pt x="49" y="585"/>
                </a:lnTo>
                <a:lnTo>
                  <a:pt x="51" y="572"/>
                </a:lnTo>
                <a:lnTo>
                  <a:pt x="62" y="561"/>
                </a:lnTo>
                <a:lnTo>
                  <a:pt x="68" y="553"/>
                </a:lnTo>
                <a:lnTo>
                  <a:pt x="74" y="527"/>
                </a:lnTo>
                <a:lnTo>
                  <a:pt x="79" y="521"/>
                </a:lnTo>
                <a:lnTo>
                  <a:pt x="72" y="514"/>
                </a:lnTo>
                <a:lnTo>
                  <a:pt x="72" y="510"/>
                </a:lnTo>
                <a:lnTo>
                  <a:pt x="83" y="512"/>
                </a:lnTo>
                <a:lnTo>
                  <a:pt x="83" y="510"/>
                </a:lnTo>
                <a:lnTo>
                  <a:pt x="83" y="506"/>
                </a:lnTo>
                <a:lnTo>
                  <a:pt x="74" y="502"/>
                </a:lnTo>
                <a:lnTo>
                  <a:pt x="79" y="493"/>
                </a:lnTo>
                <a:lnTo>
                  <a:pt x="77" y="485"/>
                </a:lnTo>
                <a:lnTo>
                  <a:pt x="79" y="474"/>
                </a:lnTo>
                <a:lnTo>
                  <a:pt x="77" y="472"/>
                </a:lnTo>
                <a:lnTo>
                  <a:pt x="79" y="461"/>
                </a:lnTo>
                <a:lnTo>
                  <a:pt x="89" y="449"/>
                </a:lnTo>
                <a:lnTo>
                  <a:pt x="89" y="446"/>
                </a:lnTo>
                <a:lnTo>
                  <a:pt x="87" y="436"/>
                </a:lnTo>
                <a:lnTo>
                  <a:pt x="96" y="410"/>
                </a:lnTo>
                <a:lnTo>
                  <a:pt x="106" y="389"/>
                </a:lnTo>
                <a:lnTo>
                  <a:pt x="115" y="383"/>
                </a:lnTo>
                <a:lnTo>
                  <a:pt x="117" y="366"/>
                </a:lnTo>
                <a:lnTo>
                  <a:pt x="123" y="342"/>
                </a:lnTo>
                <a:lnTo>
                  <a:pt x="126" y="338"/>
                </a:lnTo>
                <a:lnTo>
                  <a:pt x="138" y="332"/>
                </a:lnTo>
                <a:lnTo>
                  <a:pt x="141" y="312"/>
                </a:lnTo>
                <a:lnTo>
                  <a:pt x="145" y="310"/>
                </a:lnTo>
                <a:lnTo>
                  <a:pt x="149" y="300"/>
                </a:lnTo>
                <a:lnTo>
                  <a:pt x="158" y="291"/>
                </a:lnTo>
                <a:lnTo>
                  <a:pt x="160" y="274"/>
                </a:lnTo>
                <a:lnTo>
                  <a:pt x="158" y="270"/>
                </a:lnTo>
                <a:lnTo>
                  <a:pt x="158" y="261"/>
                </a:lnTo>
                <a:lnTo>
                  <a:pt x="155" y="251"/>
                </a:lnTo>
                <a:lnTo>
                  <a:pt x="158" y="240"/>
                </a:lnTo>
                <a:lnTo>
                  <a:pt x="155" y="236"/>
                </a:lnTo>
                <a:lnTo>
                  <a:pt x="158" y="227"/>
                </a:lnTo>
                <a:lnTo>
                  <a:pt x="172" y="208"/>
                </a:lnTo>
                <a:lnTo>
                  <a:pt x="177" y="189"/>
                </a:lnTo>
                <a:lnTo>
                  <a:pt x="189" y="164"/>
                </a:lnTo>
                <a:lnTo>
                  <a:pt x="200" y="157"/>
                </a:lnTo>
                <a:lnTo>
                  <a:pt x="207" y="147"/>
                </a:lnTo>
                <a:lnTo>
                  <a:pt x="217" y="142"/>
                </a:lnTo>
                <a:lnTo>
                  <a:pt x="219" y="112"/>
                </a:lnTo>
                <a:lnTo>
                  <a:pt x="221" y="106"/>
                </a:lnTo>
                <a:lnTo>
                  <a:pt x="224" y="104"/>
                </a:lnTo>
                <a:lnTo>
                  <a:pt x="226" y="91"/>
                </a:lnTo>
                <a:lnTo>
                  <a:pt x="251" y="85"/>
                </a:lnTo>
                <a:lnTo>
                  <a:pt x="258" y="70"/>
                </a:lnTo>
                <a:lnTo>
                  <a:pt x="258" y="61"/>
                </a:lnTo>
                <a:lnTo>
                  <a:pt x="247" y="59"/>
                </a:lnTo>
                <a:lnTo>
                  <a:pt x="243" y="57"/>
                </a:lnTo>
                <a:lnTo>
                  <a:pt x="245" y="15"/>
                </a:lnTo>
                <a:lnTo>
                  <a:pt x="241" y="8"/>
                </a:lnTo>
                <a:lnTo>
                  <a:pt x="241" y="6"/>
                </a:lnTo>
                <a:lnTo>
                  <a:pt x="209" y="0"/>
                </a:lnTo>
                <a:lnTo>
                  <a:pt x="209" y="6"/>
                </a:lnTo>
                <a:lnTo>
                  <a:pt x="207" y="21"/>
                </a:lnTo>
                <a:lnTo>
                  <a:pt x="198" y="49"/>
                </a:lnTo>
                <a:lnTo>
                  <a:pt x="192" y="55"/>
                </a:lnTo>
                <a:lnTo>
                  <a:pt x="192" y="61"/>
                </a:lnTo>
                <a:lnTo>
                  <a:pt x="183" y="98"/>
                </a:lnTo>
                <a:lnTo>
                  <a:pt x="177" y="108"/>
                </a:lnTo>
                <a:lnTo>
                  <a:pt x="172" y="132"/>
                </a:lnTo>
                <a:lnTo>
                  <a:pt x="166" y="138"/>
                </a:lnTo>
                <a:lnTo>
                  <a:pt x="166" y="144"/>
                </a:lnTo>
                <a:lnTo>
                  <a:pt x="162" y="149"/>
                </a:lnTo>
                <a:lnTo>
                  <a:pt x="153" y="168"/>
                </a:lnTo>
                <a:lnTo>
                  <a:pt x="149" y="172"/>
                </a:lnTo>
                <a:lnTo>
                  <a:pt x="147" y="178"/>
                </a:lnTo>
                <a:lnTo>
                  <a:pt x="147" y="193"/>
                </a:lnTo>
                <a:lnTo>
                  <a:pt x="145" y="200"/>
                </a:lnTo>
                <a:lnTo>
                  <a:pt x="141" y="202"/>
                </a:lnTo>
                <a:lnTo>
                  <a:pt x="138" y="210"/>
                </a:lnTo>
                <a:lnTo>
                  <a:pt x="134" y="249"/>
                </a:lnTo>
                <a:lnTo>
                  <a:pt x="132" y="257"/>
                </a:lnTo>
                <a:lnTo>
                  <a:pt x="128" y="263"/>
                </a:lnTo>
                <a:lnTo>
                  <a:pt x="126" y="274"/>
                </a:lnTo>
                <a:lnTo>
                  <a:pt x="121" y="278"/>
                </a:lnTo>
                <a:lnTo>
                  <a:pt x="109" y="302"/>
                </a:lnTo>
                <a:lnTo>
                  <a:pt x="102" y="310"/>
                </a:lnTo>
                <a:lnTo>
                  <a:pt x="87" y="332"/>
                </a:lnTo>
                <a:lnTo>
                  <a:pt x="83" y="332"/>
                </a:lnTo>
                <a:lnTo>
                  <a:pt x="81" y="342"/>
                </a:lnTo>
                <a:lnTo>
                  <a:pt x="77" y="340"/>
                </a:lnTo>
                <a:lnTo>
                  <a:pt x="72" y="342"/>
                </a:lnTo>
                <a:lnTo>
                  <a:pt x="70" y="353"/>
                </a:lnTo>
                <a:lnTo>
                  <a:pt x="72" y="361"/>
                </a:lnTo>
                <a:lnTo>
                  <a:pt x="68" y="370"/>
                </a:lnTo>
                <a:lnTo>
                  <a:pt x="70" y="383"/>
                </a:lnTo>
                <a:lnTo>
                  <a:pt x="68" y="391"/>
                </a:lnTo>
                <a:lnTo>
                  <a:pt x="64" y="397"/>
                </a:lnTo>
                <a:lnTo>
                  <a:pt x="60" y="397"/>
                </a:lnTo>
                <a:lnTo>
                  <a:pt x="51" y="429"/>
                </a:lnTo>
                <a:lnTo>
                  <a:pt x="53" y="438"/>
                </a:lnTo>
                <a:lnTo>
                  <a:pt x="57" y="440"/>
                </a:lnTo>
                <a:lnTo>
                  <a:pt x="62" y="440"/>
                </a:lnTo>
                <a:lnTo>
                  <a:pt x="66" y="436"/>
                </a:lnTo>
                <a:lnTo>
                  <a:pt x="74" y="442"/>
                </a:lnTo>
                <a:lnTo>
                  <a:pt x="79" y="442"/>
                </a:lnTo>
                <a:lnTo>
                  <a:pt x="70" y="444"/>
                </a:lnTo>
                <a:lnTo>
                  <a:pt x="68" y="446"/>
                </a:lnTo>
                <a:lnTo>
                  <a:pt x="74" y="449"/>
                </a:lnTo>
                <a:lnTo>
                  <a:pt x="72" y="459"/>
                </a:lnTo>
                <a:lnTo>
                  <a:pt x="72" y="455"/>
                </a:lnTo>
                <a:lnTo>
                  <a:pt x="70" y="453"/>
                </a:lnTo>
                <a:lnTo>
                  <a:pt x="68" y="455"/>
                </a:lnTo>
                <a:lnTo>
                  <a:pt x="70" y="461"/>
                </a:lnTo>
                <a:lnTo>
                  <a:pt x="68" y="459"/>
                </a:lnTo>
                <a:lnTo>
                  <a:pt x="64" y="463"/>
                </a:lnTo>
                <a:lnTo>
                  <a:pt x="64" y="468"/>
                </a:lnTo>
                <a:lnTo>
                  <a:pt x="57" y="478"/>
                </a:lnTo>
                <a:lnTo>
                  <a:pt x="60" y="485"/>
                </a:lnTo>
                <a:lnTo>
                  <a:pt x="51" y="491"/>
                </a:lnTo>
                <a:lnTo>
                  <a:pt x="57" y="500"/>
                </a:lnTo>
                <a:lnTo>
                  <a:pt x="57" y="506"/>
                </a:lnTo>
                <a:lnTo>
                  <a:pt x="53" y="510"/>
                </a:lnTo>
                <a:lnTo>
                  <a:pt x="45" y="510"/>
                </a:lnTo>
                <a:lnTo>
                  <a:pt x="43" y="514"/>
                </a:lnTo>
                <a:lnTo>
                  <a:pt x="53" y="519"/>
                </a:lnTo>
                <a:lnTo>
                  <a:pt x="53" y="521"/>
                </a:lnTo>
                <a:lnTo>
                  <a:pt x="51" y="521"/>
                </a:lnTo>
                <a:lnTo>
                  <a:pt x="47" y="519"/>
                </a:lnTo>
                <a:lnTo>
                  <a:pt x="45" y="517"/>
                </a:lnTo>
                <a:lnTo>
                  <a:pt x="40" y="519"/>
                </a:lnTo>
                <a:lnTo>
                  <a:pt x="38" y="521"/>
                </a:lnTo>
                <a:lnTo>
                  <a:pt x="45" y="521"/>
                </a:lnTo>
                <a:lnTo>
                  <a:pt x="40" y="523"/>
                </a:lnTo>
                <a:lnTo>
                  <a:pt x="43" y="527"/>
                </a:lnTo>
                <a:lnTo>
                  <a:pt x="36" y="527"/>
                </a:lnTo>
                <a:lnTo>
                  <a:pt x="34" y="534"/>
                </a:lnTo>
                <a:lnTo>
                  <a:pt x="38" y="536"/>
                </a:lnTo>
                <a:lnTo>
                  <a:pt x="28" y="540"/>
                </a:lnTo>
                <a:lnTo>
                  <a:pt x="30" y="534"/>
                </a:lnTo>
                <a:lnTo>
                  <a:pt x="26" y="538"/>
                </a:lnTo>
                <a:lnTo>
                  <a:pt x="23" y="534"/>
                </a:lnTo>
                <a:lnTo>
                  <a:pt x="26" y="531"/>
                </a:lnTo>
                <a:lnTo>
                  <a:pt x="23" y="525"/>
                </a:lnTo>
                <a:lnTo>
                  <a:pt x="15" y="523"/>
                </a:lnTo>
                <a:lnTo>
                  <a:pt x="11" y="542"/>
                </a:lnTo>
                <a:lnTo>
                  <a:pt x="15" y="542"/>
                </a:lnTo>
              </a:path>
            </a:pathLst>
          </a:custGeom>
          <a:solidFill>
            <a:srgbClr val="000000"/>
          </a:solidFill>
          <a:ln w="9525" cap="rnd">
            <a:noFill/>
            <a:round/>
            <a:headEnd/>
            <a:tailEnd/>
          </a:ln>
          <a:effectLst/>
        </p:spPr>
        <p:txBody>
          <a:bodyPr/>
          <a:lstStyle/>
          <a:p>
            <a:endParaRPr lang="en-US"/>
          </a:p>
        </p:txBody>
      </p:sp>
      <p:grpSp>
        <p:nvGrpSpPr>
          <p:cNvPr id="39881" name="Group 969"/>
          <p:cNvGrpSpPr>
            <a:grpSpLocks/>
          </p:cNvGrpSpPr>
          <p:nvPr/>
        </p:nvGrpSpPr>
        <p:grpSpPr bwMode="auto">
          <a:xfrm>
            <a:off x="3908425" y="4316413"/>
            <a:ext cx="2197100" cy="303212"/>
            <a:chOff x="1679" y="2640"/>
            <a:chExt cx="1525" cy="239"/>
          </a:xfrm>
        </p:grpSpPr>
        <p:sp>
          <p:nvSpPr>
            <p:cNvPr id="39882" name="Freeform 970"/>
            <p:cNvSpPr>
              <a:spLocks/>
            </p:cNvSpPr>
            <p:nvPr/>
          </p:nvSpPr>
          <p:spPr bwMode="auto">
            <a:xfrm>
              <a:off x="2119" y="2647"/>
              <a:ext cx="199" cy="225"/>
            </a:xfrm>
            <a:custGeom>
              <a:avLst/>
              <a:gdLst/>
              <a:ahLst/>
              <a:cxnLst>
                <a:cxn ang="0">
                  <a:pos x="94" y="224"/>
                </a:cxn>
                <a:cxn ang="0">
                  <a:pos x="109" y="224"/>
                </a:cxn>
                <a:cxn ang="0">
                  <a:pos x="123" y="221"/>
                </a:cxn>
                <a:cxn ang="0">
                  <a:pos x="134" y="218"/>
                </a:cxn>
                <a:cxn ang="0">
                  <a:pos x="144" y="213"/>
                </a:cxn>
                <a:cxn ang="0">
                  <a:pos x="154" y="208"/>
                </a:cxn>
                <a:cxn ang="0">
                  <a:pos x="163" y="201"/>
                </a:cxn>
                <a:cxn ang="0">
                  <a:pos x="170" y="193"/>
                </a:cxn>
                <a:cxn ang="0">
                  <a:pos x="177" y="185"/>
                </a:cxn>
                <a:cxn ang="0">
                  <a:pos x="182" y="177"/>
                </a:cxn>
                <a:cxn ang="0">
                  <a:pos x="186" y="167"/>
                </a:cxn>
                <a:cxn ang="0">
                  <a:pos x="194" y="148"/>
                </a:cxn>
                <a:cxn ang="0">
                  <a:pos x="196" y="128"/>
                </a:cxn>
                <a:cxn ang="0">
                  <a:pos x="198" y="109"/>
                </a:cxn>
                <a:cxn ang="0">
                  <a:pos x="196" y="86"/>
                </a:cxn>
                <a:cxn ang="0">
                  <a:pos x="190" y="64"/>
                </a:cxn>
                <a:cxn ang="0">
                  <a:pos x="182" y="45"/>
                </a:cxn>
                <a:cxn ang="0">
                  <a:pos x="177" y="37"/>
                </a:cxn>
                <a:cxn ang="0">
                  <a:pos x="170" y="29"/>
                </a:cxn>
                <a:cxn ang="0">
                  <a:pos x="164" y="23"/>
                </a:cxn>
                <a:cxn ang="0">
                  <a:pos x="157" y="17"/>
                </a:cxn>
                <a:cxn ang="0">
                  <a:pos x="148" y="11"/>
                </a:cxn>
                <a:cxn ang="0">
                  <a:pos x="139" y="7"/>
                </a:cxn>
                <a:cxn ang="0">
                  <a:pos x="129" y="4"/>
                </a:cxn>
                <a:cxn ang="0">
                  <a:pos x="119" y="1"/>
                </a:cxn>
                <a:cxn ang="0">
                  <a:pos x="108" y="0"/>
                </a:cxn>
                <a:cxn ang="0">
                  <a:pos x="97" y="0"/>
                </a:cxn>
                <a:cxn ang="0">
                  <a:pos x="0" y="224"/>
                </a:cxn>
                <a:cxn ang="0">
                  <a:pos x="92" y="25"/>
                </a:cxn>
                <a:cxn ang="0">
                  <a:pos x="108" y="26"/>
                </a:cxn>
                <a:cxn ang="0">
                  <a:pos x="123" y="30"/>
                </a:cxn>
                <a:cxn ang="0">
                  <a:pos x="135" y="37"/>
                </a:cxn>
                <a:cxn ang="0">
                  <a:pos x="144" y="46"/>
                </a:cxn>
                <a:cxn ang="0">
                  <a:pos x="153" y="58"/>
                </a:cxn>
                <a:cxn ang="0">
                  <a:pos x="160" y="73"/>
                </a:cxn>
                <a:cxn ang="0">
                  <a:pos x="163" y="91"/>
                </a:cxn>
                <a:cxn ang="0">
                  <a:pos x="164" y="110"/>
                </a:cxn>
                <a:cxn ang="0">
                  <a:pos x="163" y="130"/>
                </a:cxn>
                <a:cxn ang="0">
                  <a:pos x="160" y="148"/>
                </a:cxn>
                <a:cxn ang="0">
                  <a:pos x="153" y="163"/>
                </a:cxn>
                <a:cxn ang="0">
                  <a:pos x="145" y="176"/>
                </a:cxn>
                <a:cxn ang="0">
                  <a:pos x="135" y="185"/>
                </a:cxn>
                <a:cxn ang="0">
                  <a:pos x="123" y="193"/>
                </a:cxn>
                <a:cxn ang="0">
                  <a:pos x="109" y="197"/>
                </a:cxn>
                <a:cxn ang="0">
                  <a:pos x="94" y="198"/>
                </a:cxn>
                <a:cxn ang="0">
                  <a:pos x="31" y="25"/>
                </a:cxn>
              </a:cxnLst>
              <a:rect l="0" t="0" r="r" b="b"/>
              <a:pathLst>
                <a:path w="199" h="225">
                  <a:moveTo>
                    <a:pt x="0" y="224"/>
                  </a:moveTo>
                  <a:lnTo>
                    <a:pt x="94" y="224"/>
                  </a:lnTo>
                  <a:lnTo>
                    <a:pt x="102" y="224"/>
                  </a:lnTo>
                  <a:lnTo>
                    <a:pt x="109" y="224"/>
                  </a:lnTo>
                  <a:lnTo>
                    <a:pt x="116" y="222"/>
                  </a:lnTo>
                  <a:lnTo>
                    <a:pt x="123" y="221"/>
                  </a:lnTo>
                  <a:lnTo>
                    <a:pt x="128" y="219"/>
                  </a:lnTo>
                  <a:lnTo>
                    <a:pt x="134" y="218"/>
                  </a:lnTo>
                  <a:lnTo>
                    <a:pt x="140" y="215"/>
                  </a:lnTo>
                  <a:lnTo>
                    <a:pt x="144" y="213"/>
                  </a:lnTo>
                  <a:lnTo>
                    <a:pt x="150" y="211"/>
                  </a:lnTo>
                  <a:lnTo>
                    <a:pt x="154" y="208"/>
                  </a:lnTo>
                  <a:lnTo>
                    <a:pt x="158" y="204"/>
                  </a:lnTo>
                  <a:lnTo>
                    <a:pt x="163" y="201"/>
                  </a:lnTo>
                  <a:lnTo>
                    <a:pt x="166" y="197"/>
                  </a:lnTo>
                  <a:lnTo>
                    <a:pt x="170" y="193"/>
                  </a:lnTo>
                  <a:lnTo>
                    <a:pt x="174" y="189"/>
                  </a:lnTo>
                  <a:lnTo>
                    <a:pt x="177" y="185"/>
                  </a:lnTo>
                  <a:lnTo>
                    <a:pt x="179" y="181"/>
                  </a:lnTo>
                  <a:lnTo>
                    <a:pt x="182" y="177"/>
                  </a:lnTo>
                  <a:lnTo>
                    <a:pt x="184" y="171"/>
                  </a:lnTo>
                  <a:lnTo>
                    <a:pt x="186" y="167"/>
                  </a:lnTo>
                  <a:lnTo>
                    <a:pt x="190" y="158"/>
                  </a:lnTo>
                  <a:lnTo>
                    <a:pt x="194" y="148"/>
                  </a:lnTo>
                  <a:lnTo>
                    <a:pt x="195" y="137"/>
                  </a:lnTo>
                  <a:lnTo>
                    <a:pt x="196" y="128"/>
                  </a:lnTo>
                  <a:lnTo>
                    <a:pt x="198" y="117"/>
                  </a:lnTo>
                  <a:lnTo>
                    <a:pt x="198" y="109"/>
                  </a:lnTo>
                  <a:lnTo>
                    <a:pt x="197" y="96"/>
                  </a:lnTo>
                  <a:lnTo>
                    <a:pt x="196" y="86"/>
                  </a:lnTo>
                  <a:lnTo>
                    <a:pt x="194" y="74"/>
                  </a:lnTo>
                  <a:lnTo>
                    <a:pt x="190" y="64"/>
                  </a:lnTo>
                  <a:lnTo>
                    <a:pt x="187" y="55"/>
                  </a:lnTo>
                  <a:lnTo>
                    <a:pt x="182" y="45"/>
                  </a:lnTo>
                  <a:lnTo>
                    <a:pt x="180" y="41"/>
                  </a:lnTo>
                  <a:lnTo>
                    <a:pt x="177" y="37"/>
                  </a:lnTo>
                  <a:lnTo>
                    <a:pt x="174" y="33"/>
                  </a:lnTo>
                  <a:lnTo>
                    <a:pt x="170" y="29"/>
                  </a:lnTo>
                  <a:lnTo>
                    <a:pt x="167" y="26"/>
                  </a:lnTo>
                  <a:lnTo>
                    <a:pt x="164" y="23"/>
                  </a:lnTo>
                  <a:lnTo>
                    <a:pt x="160" y="20"/>
                  </a:lnTo>
                  <a:lnTo>
                    <a:pt x="157" y="17"/>
                  </a:lnTo>
                  <a:lnTo>
                    <a:pt x="152" y="13"/>
                  </a:lnTo>
                  <a:lnTo>
                    <a:pt x="148" y="11"/>
                  </a:lnTo>
                  <a:lnTo>
                    <a:pt x="143" y="9"/>
                  </a:lnTo>
                  <a:lnTo>
                    <a:pt x="139" y="7"/>
                  </a:lnTo>
                  <a:lnTo>
                    <a:pt x="134" y="5"/>
                  </a:lnTo>
                  <a:lnTo>
                    <a:pt x="129" y="4"/>
                  </a:lnTo>
                  <a:lnTo>
                    <a:pt x="125" y="1"/>
                  </a:lnTo>
                  <a:lnTo>
                    <a:pt x="119" y="1"/>
                  </a:lnTo>
                  <a:lnTo>
                    <a:pt x="114" y="1"/>
                  </a:lnTo>
                  <a:lnTo>
                    <a:pt x="108" y="0"/>
                  </a:lnTo>
                  <a:lnTo>
                    <a:pt x="102" y="0"/>
                  </a:lnTo>
                  <a:lnTo>
                    <a:pt x="97" y="0"/>
                  </a:lnTo>
                  <a:lnTo>
                    <a:pt x="0" y="0"/>
                  </a:lnTo>
                  <a:lnTo>
                    <a:pt x="0" y="224"/>
                  </a:lnTo>
                  <a:lnTo>
                    <a:pt x="31" y="25"/>
                  </a:lnTo>
                  <a:lnTo>
                    <a:pt x="92" y="25"/>
                  </a:lnTo>
                  <a:lnTo>
                    <a:pt x="100" y="25"/>
                  </a:lnTo>
                  <a:lnTo>
                    <a:pt x="108" y="26"/>
                  </a:lnTo>
                  <a:lnTo>
                    <a:pt x="116" y="28"/>
                  </a:lnTo>
                  <a:lnTo>
                    <a:pt x="123" y="30"/>
                  </a:lnTo>
                  <a:lnTo>
                    <a:pt x="128" y="33"/>
                  </a:lnTo>
                  <a:lnTo>
                    <a:pt x="135" y="37"/>
                  </a:lnTo>
                  <a:lnTo>
                    <a:pt x="140" y="42"/>
                  </a:lnTo>
                  <a:lnTo>
                    <a:pt x="144" y="46"/>
                  </a:lnTo>
                  <a:lnTo>
                    <a:pt x="150" y="51"/>
                  </a:lnTo>
                  <a:lnTo>
                    <a:pt x="153" y="58"/>
                  </a:lnTo>
                  <a:lnTo>
                    <a:pt x="157" y="65"/>
                  </a:lnTo>
                  <a:lnTo>
                    <a:pt x="160" y="73"/>
                  </a:lnTo>
                  <a:lnTo>
                    <a:pt x="161" y="81"/>
                  </a:lnTo>
                  <a:lnTo>
                    <a:pt x="163" y="91"/>
                  </a:lnTo>
                  <a:lnTo>
                    <a:pt x="164" y="100"/>
                  </a:lnTo>
                  <a:lnTo>
                    <a:pt x="164" y="110"/>
                  </a:lnTo>
                  <a:lnTo>
                    <a:pt x="164" y="120"/>
                  </a:lnTo>
                  <a:lnTo>
                    <a:pt x="163" y="130"/>
                  </a:lnTo>
                  <a:lnTo>
                    <a:pt x="161" y="139"/>
                  </a:lnTo>
                  <a:lnTo>
                    <a:pt x="160" y="148"/>
                  </a:lnTo>
                  <a:lnTo>
                    <a:pt x="157" y="155"/>
                  </a:lnTo>
                  <a:lnTo>
                    <a:pt x="153" y="163"/>
                  </a:lnTo>
                  <a:lnTo>
                    <a:pt x="150" y="169"/>
                  </a:lnTo>
                  <a:lnTo>
                    <a:pt x="145" y="176"/>
                  </a:lnTo>
                  <a:lnTo>
                    <a:pt x="141" y="181"/>
                  </a:lnTo>
                  <a:lnTo>
                    <a:pt x="135" y="185"/>
                  </a:lnTo>
                  <a:lnTo>
                    <a:pt x="129" y="188"/>
                  </a:lnTo>
                  <a:lnTo>
                    <a:pt x="123" y="193"/>
                  </a:lnTo>
                  <a:lnTo>
                    <a:pt x="117" y="195"/>
                  </a:lnTo>
                  <a:lnTo>
                    <a:pt x="109" y="197"/>
                  </a:lnTo>
                  <a:lnTo>
                    <a:pt x="102" y="198"/>
                  </a:lnTo>
                  <a:lnTo>
                    <a:pt x="94" y="198"/>
                  </a:lnTo>
                  <a:lnTo>
                    <a:pt x="31" y="198"/>
                  </a:lnTo>
                  <a:lnTo>
                    <a:pt x="31" y="25"/>
                  </a:lnTo>
                  <a:lnTo>
                    <a:pt x="0" y="224"/>
                  </a:lnTo>
                </a:path>
              </a:pathLst>
            </a:custGeom>
            <a:solidFill>
              <a:srgbClr val="000000"/>
            </a:solidFill>
            <a:ln w="9525" cap="rnd">
              <a:noFill/>
              <a:round/>
              <a:headEnd type="none" w="sm" len="sm"/>
              <a:tailEnd type="none" w="sm" len="sm"/>
            </a:ln>
            <a:effectLst/>
          </p:spPr>
          <p:txBody>
            <a:bodyPr/>
            <a:lstStyle/>
            <a:p>
              <a:endParaRPr lang="en-US"/>
            </a:p>
          </p:txBody>
        </p:sp>
        <p:sp>
          <p:nvSpPr>
            <p:cNvPr id="39883" name="Freeform 971"/>
            <p:cNvSpPr>
              <a:spLocks/>
            </p:cNvSpPr>
            <p:nvPr/>
          </p:nvSpPr>
          <p:spPr bwMode="auto">
            <a:xfrm>
              <a:off x="2348" y="2703"/>
              <a:ext cx="164" cy="176"/>
            </a:xfrm>
            <a:custGeom>
              <a:avLst/>
              <a:gdLst/>
              <a:ahLst/>
              <a:cxnLst>
                <a:cxn ang="0">
                  <a:pos x="37" y="41"/>
                </a:cxn>
                <a:cxn ang="0">
                  <a:pos x="45" y="31"/>
                </a:cxn>
                <a:cxn ang="0">
                  <a:pos x="58" y="24"/>
                </a:cxn>
                <a:cxn ang="0">
                  <a:pos x="84" y="23"/>
                </a:cxn>
                <a:cxn ang="0">
                  <a:pos x="99" y="26"/>
                </a:cxn>
                <a:cxn ang="0">
                  <a:pos x="109" y="33"/>
                </a:cxn>
                <a:cxn ang="0">
                  <a:pos x="115" y="44"/>
                </a:cxn>
                <a:cxn ang="0">
                  <a:pos x="114" y="59"/>
                </a:cxn>
                <a:cxn ang="0">
                  <a:pos x="105" y="68"/>
                </a:cxn>
                <a:cxn ang="0">
                  <a:pos x="43" y="76"/>
                </a:cxn>
                <a:cxn ang="0">
                  <a:pos x="17" y="86"/>
                </a:cxn>
                <a:cxn ang="0">
                  <a:pos x="5" y="102"/>
                </a:cxn>
                <a:cxn ang="0">
                  <a:pos x="0" y="117"/>
                </a:cxn>
                <a:cxn ang="0">
                  <a:pos x="0" y="138"/>
                </a:cxn>
                <a:cxn ang="0">
                  <a:pos x="7" y="155"/>
                </a:cxn>
                <a:cxn ang="0">
                  <a:pos x="22" y="168"/>
                </a:cxn>
                <a:cxn ang="0">
                  <a:pos x="42" y="173"/>
                </a:cxn>
                <a:cxn ang="0">
                  <a:pos x="65" y="174"/>
                </a:cxn>
                <a:cxn ang="0">
                  <a:pos x="85" y="169"/>
                </a:cxn>
                <a:cxn ang="0">
                  <a:pos x="107" y="157"/>
                </a:cxn>
                <a:cxn ang="0">
                  <a:pos x="117" y="157"/>
                </a:cxn>
                <a:cxn ang="0">
                  <a:pos x="124" y="167"/>
                </a:cxn>
                <a:cxn ang="0">
                  <a:pos x="135" y="172"/>
                </a:cxn>
                <a:cxn ang="0">
                  <a:pos x="151" y="173"/>
                </a:cxn>
                <a:cxn ang="0">
                  <a:pos x="158" y="151"/>
                </a:cxn>
                <a:cxn ang="0">
                  <a:pos x="148" y="150"/>
                </a:cxn>
                <a:cxn ang="0">
                  <a:pos x="144" y="143"/>
                </a:cxn>
                <a:cxn ang="0">
                  <a:pos x="144" y="38"/>
                </a:cxn>
                <a:cxn ang="0">
                  <a:pos x="139" y="25"/>
                </a:cxn>
                <a:cxn ang="0">
                  <a:pos x="127" y="12"/>
                </a:cxn>
                <a:cxn ang="0">
                  <a:pos x="106" y="3"/>
                </a:cxn>
                <a:cxn ang="0">
                  <a:pos x="78" y="0"/>
                </a:cxn>
                <a:cxn ang="0">
                  <a:pos x="49" y="2"/>
                </a:cxn>
                <a:cxn ang="0">
                  <a:pos x="28" y="12"/>
                </a:cxn>
                <a:cxn ang="0">
                  <a:pos x="13" y="28"/>
                </a:cxn>
                <a:cxn ang="0">
                  <a:pos x="7" y="54"/>
                </a:cxn>
                <a:cxn ang="0">
                  <a:pos x="114" y="121"/>
                </a:cxn>
                <a:cxn ang="0">
                  <a:pos x="105" y="135"/>
                </a:cxn>
                <a:cxn ang="0">
                  <a:pos x="89" y="145"/>
                </a:cxn>
                <a:cxn ang="0">
                  <a:pos x="70" y="151"/>
                </a:cxn>
                <a:cxn ang="0">
                  <a:pos x="53" y="151"/>
                </a:cxn>
                <a:cxn ang="0">
                  <a:pos x="40" y="148"/>
                </a:cxn>
                <a:cxn ang="0">
                  <a:pos x="33" y="140"/>
                </a:cxn>
                <a:cxn ang="0">
                  <a:pos x="29" y="129"/>
                </a:cxn>
                <a:cxn ang="0">
                  <a:pos x="29" y="115"/>
                </a:cxn>
                <a:cxn ang="0">
                  <a:pos x="37" y="106"/>
                </a:cxn>
                <a:cxn ang="0">
                  <a:pos x="47" y="99"/>
                </a:cxn>
                <a:cxn ang="0">
                  <a:pos x="88" y="93"/>
                </a:cxn>
                <a:cxn ang="0">
                  <a:pos x="109" y="87"/>
                </a:cxn>
                <a:cxn ang="0">
                  <a:pos x="34" y="54"/>
                </a:cxn>
              </a:cxnLst>
              <a:rect l="0" t="0" r="r" b="b"/>
              <a:pathLst>
                <a:path w="164" h="176">
                  <a:moveTo>
                    <a:pt x="34" y="54"/>
                  </a:moveTo>
                  <a:lnTo>
                    <a:pt x="35" y="49"/>
                  </a:lnTo>
                  <a:lnTo>
                    <a:pt x="36" y="44"/>
                  </a:lnTo>
                  <a:lnTo>
                    <a:pt x="37" y="41"/>
                  </a:lnTo>
                  <a:lnTo>
                    <a:pt x="38" y="38"/>
                  </a:lnTo>
                  <a:lnTo>
                    <a:pt x="40" y="36"/>
                  </a:lnTo>
                  <a:lnTo>
                    <a:pt x="42" y="33"/>
                  </a:lnTo>
                  <a:lnTo>
                    <a:pt x="45" y="31"/>
                  </a:lnTo>
                  <a:lnTo>
                    <a:pt x="47" y="28"/>
                  </a:lnTo>
                  <a:lnTo>
                    <a:pt x="50" y="27"/>
                  </a:lnTo>
                  <a:lnTo>
                    <a:pt x="54" y="25"/>
                  </a:lnTo>
                  <a:lnTo>
                    <a:pt x="58" y="24"/>
                  </a:lnTo>
                  <a:lnTo>
                    <a:pt x="63" y="23"/>
                  </a:lnTo>
                  <a:lnTo>
                    <a:pt x="68" y="22"/>
                  </a:lnTo>
                  <a:lnTo>
                    <a:pt x="74" y="22"/>
                  </a:lnTo>
                  <a:lnTo>
                    <a:pt x="84" y="23"/>
                  </a:lnTo>
                  <a:lnTo>
                    <a:pt x="88" y="23"/>
                  </a:lnTo>
                  <a:lnTo>
                    <a:pt x="92" y="24"/>
                  </a:lnTo>
                  <a:lnTo>
                    <a:pt x="96" y="25"/>
                  </a:lnTo>
                  <a:lnTo>
                    <a:pt x="99" y="26"/>
                  </a:lnTo>
                  <a:lnTo>
                    <a:pt x="101" y="27"/>
                  </a:lnTo>
                  <a:lnTo>
                    <a:pt x="105" y="28"/>
                  </a:lnTo>
                  <a:lnTo>
                    <a:pt x="107" y="31"/>
                  </a:lnTo>
                  <a:lnTo>
                    <a:pt x="109" y="33"/>
                  </a:lnTo>
                  <a:lnTo>
                    <a:pt x="110" y="35"/>
                  </a:lnTo>
                  <a:lnTo>
                    <a:pt x="112" y="38"/>
                  </a:lnTo>
                  <a:lnTo>
                    <a:pt x="114" y="40"/>
                  </a:lnTo>
                  <a:lnTo>
                    <a:pt x="115" y="44"/>
                  </a:lnTo>
                  <a:lnTo>
                    <a:pt x="115" y="46"/>
                  </a:lnTo>
                  <a:lnTo>
                    <a:pt x="115" y="49"/>
                  </a:lnTo>
                  <a:lnTo>
                    <a:pt x="115" y="55"/>
                  </a:lnTo>
                  <a:lnTo>
                    <a:pt x="114" y="59"/>
                  </a:lnTo>
                  <a:lnTo>
                    <a:pt x="112" y="62"/>
                  </a:lnTo>
                  <a:lnTo>
                    <a:pt x="109" y="65"/>
                  </a:lnTo>
                  <a:lnTo>
                    <a:pt x="108" y="66"/>
                  </a:lnTo>
                  <a:lnTo>
                    <a:pt x="105" y="68"/>
                  </a:lnTo>
                  <a:lnTo>
                    <a:pt x="103" y="68"/>
                  </a:lnTo>
                  <a:lnTo>
                    <a:pt x="100" y="69"/>
                  </a:lnTo>
                  <a:lnTo>
                    <a:pt x="52" y="74"/>
                  </a:lnTo>
                  <a:lnTo>
                    <a:pt x="43" y="76"/>
                  </a:lnTo>
                  <a:lnTo>
                    <a:pt x="35" y="79"/>
                  </a:lnTo>
                  <a:lnTo>
                    <a:pt x="28" y="80"/>
                  </a:lnTo>
                  <a:lnTo>
                    <a:pt x="23" y="83"/>
                  </a:lnTo>
                  <a:lnTo>
                    <a:pt x="17" y="86"/>
                  </a:lnTo>
                  <a:lnTo>
                    <a:pt x="13" y="90"/>
                  </a:lnTo>
                  <a:lnTo>
                    <a:pt x="9" y="94"/>
                  </a:lnTo>
                  <a:lnTo>
                    <a:pt x="6" y="97"/>
                  </a:lnTo>
                  <a:lnTo>
                    <a:pt x="5" y="102"/>
                  </a:lnTo>
                  <a:lnTo>
                    <a:pt x="3" y="106"/>
                  </a:lnTo>
                  <a:lnTo>
                    <a:pt x="1" y="110"/>
                  </a:lnTo>
                  <a:lnTo>
                    <a:pt x="0" y="113"/>
                  </a:lnTo>
                  <a:lnTo>
                    <a:pt x="0" y="117"/>
                  </a:lnTo>
                  <a:lnTo>
                    <a:pt x="0" y="121"/>
                  </a:lnTo>
                  <a:lnTo>
                    <a:pt x="0" y="127"/>
                  </a:lnTo>
                  <a:lnTo>
                    <a:pt x="0" y="132"/>
                  </a:lnTo>
                  <a:lnTo>
                    <a:pt x="0" y="138"/>
                  </a:lnTo>
                  <a:lnTo>
                    <a:pt x="1" y="142"/>
                  </a:lnTo>
                  <a:lnTo>
                    <a:pt x="3" y="147"/>
                  </a:lnTo>
                  <a:lnTo>
                    <a:pt x="5" y="151"/>
                  </a:lnTo>
                  <a:lnTo>
                    <a:pt x="7" y="155"/>
                  </a:lnTo>
                  <a:lnTo>
                    <a:pt x="11" y="158"/>
                  </a:lnTo>
                  <a:lnTo>
                    <a:pt x="14" y="162"/>
                  </a:lnTo>
                  <a:lnTo>
                    <a:pt x="17" y="165"/>
                  </a:lnTo>
                  <a:lnTo>
                    <a:pt x="22" y="168"/>
                  </a:lnTo>
                  <a:lnTo>
                    <a:pt x="26" y="169"/>
                  </a:lnTo>
                  <a:lnTo>
                    <a:pt x="31" y="171"/>
                  </a:lnTo>
                  <a:lnTo>
                    <a:pt x="36" y="173"/>
                  </a:lnTo>
                  <a:lnTo>
                    <a:pt x="42" y="173"/>
                  </a:lnTo>
                  <a:lnTo>
                    <a:pt x="47" y="175"/>
                  </a:lnTo>
                  <a:lnTo>
                    <a:pt x="53" y="175"/>
                  </a:lnTo>
                  <a:lnTo>
                    <a:pt x="59" y="175"/>
                  </a:lnTo>
                  <a:lnTo>
                    <a:pt x="65" y="174"/>
                  </a:lnTo>
                  <a:lnTo>
                    <a:pt x="70" y="173"/>
                  </a:lnTo>
                  <a:lnTo>
                    <a:pt x="76" y="172"/>
                  </a:lnTo>
                  <a:lnTo>
                    <a:pt x="80" y="171"/>
                  </a:lnTo>
                  <a:lnTo>
                    <a:pt x="85" y="169"/>
                  </a:lnTo>
                  <a:lnTo>
                    <a:pt x="89" y="168"/>
                  </a:lnTo>
                  <a:lnTo>
                    <a:pt x="92" y="166"/>
                  </a:lnTo>
                  <a:lnTo>
                    <a:pt x="100" y="162"/>
                  </a:lnTo>
                  <a:lnTo>
                    <a:pt x="107" y="157"/>
                  </a:lnTo>
                  <a:lnTo>
                    <a:pt x="111" y="152"/>
                  </a:lnTo>
                  <a:lnTo>
                    <a:pt x="116" y="148"/>
                  </a:lnTo>
                  <a:lnTo>
                    <a:pt x="117" y="153"/>
                  </a:lnTo>
                  <a:lnTo>
                    <a:pt x="117" y="157"/>
                  </a:lnTo>
                  <a:lnTo>
                    <a:pt x="119" y="162"/>
                  </a:lnTo>
                  <a:lnTo>
                    <a:pt x="120" y="164"/>
                  </a:lnTo>
                  <a:lnTo>
                    <a:pt x="122" y="166"/>
                  </a:lnTo>
                  <a:lnTo>
                    <a:pt x="124" y="167"/>
                  </a:lnTo>
                  <a:lnTo>
                    <a:pt x="126" y="169"/>
                  </a:lnTo>
                  <a:lnTo>
                    <a:pt x="128" y="170"/>
                  </a:lnTo>
                  <a:lnTo>
                    <a:pt x="131" y="171"/>
                  </a:lnTo>
                  <a:lnTo>
                    <a:pt x="135" y="172"/>
                  </a:lnTo>
                  <a:lnTo>
                    <a:pt x="139" y="173"/>
                  </a:lnTo>
                  <a:lnTo>
                    <a:pt x="142" y="173"/>
                  </a:lnTo>
                  <a:lnTo>
                    <a:pt x="147" y="173"/>
                  </a:lnTo>
                  <a:lnTo>
                    <a:pt x="151" y="173"/>
                  </a:lnTo>
                  <a:lnTo>
                    <a:pt x="156" y="172"/>
                  </a:lnTo>
                  <a:lnTo>
                    <a:pt x="163" y="170"/>
                  </a:lnTo>
                  <a:lnTo>
                    <a:pt x="163" y="150"/>
                  </a:lnTo>
                  <a:lnTo>
                    <a:pt x="158" y="151"/>
                  </a:lnTo>
                  <a:lnTo>
                    <a:pt x="153" y="151"/>
                  </a:lnTo>
                  <a:lnTo>
                    <a:pt x="151" y="151"/>
                  </a:lnTo>
                  <a:lnTo>
                    <a:pt x="149" y="151"/>
                  </a:lnTo>
                  <a:lnTo>
                    <a:pt x="148" y="150"/>
                  </a:lnTo>
                  <a:lnTo>
                    <a:pt x="147" y="149"/>
                  </a:lnTo>
                  <a:lnTo>
                    <a:pt x="144" y="148"/>
                  </a:lnTo>
                  <a:lnTo>
                    <a:pt x="144" y="145"/>
                  </a:lnTo>
                  <a:lnTo>
                    <a:pt x="144" y="143"/>
                  </a:lnTo>
                  <a:lnTo>
                    <a:pt x="144" y="141"/>
                  </a:lnTo>
                  <a:lnTo>
                    <a:pt x="144" y="46"/>
                  </a:lnTo>
                  <a:lnTo>
                    <a:pt x="144" y="41"/>
                  </a:lnTo>
                  <a:lnTo>
                    <a:pt x="144" y="38"/>
                  </a:lnTo>
                  <a:lnTo>
                    <a:pt x="142" y="35"/>
                  </a:lnTo>
                  <a:lnTo>
                    <a:pt x="141" y="31"/>
                  </a:lnTo>
                  <a:lnTo>
                    <a:pt x="140" y="28"/>
                  </a:lnTo>
                  <a:lnTo>
                    <a:pt x="139" y="25"/>
                  </a:lnTo>
                  <a:lnTo>
                    <a:pt x="137" y="23"/>
                  </a:lnTo>
                  <a:lnTo>
                    <a:pt x="136" y="20"/>
                  </a:lnTo>
                  <a:lnTo>
                    <a:pt x="131" y="16"/>
                  </a:lnTo>
                  <a:lnTo>
                    <a:pt x="127" y="12"/>
                  </a:lnTo>
                  <a:lnTo>
                    <a:pt x="122" y="9"/>
                  </a:lnTo>
                  <a:lnTo>
                    <a:pt x="117" y="6"/>
                  </a:lnTo>
                  <a:lnTo>
                    <a:pt x="110" y="4"/>
                  </a:lnTo>
                  <a:lnTo>
                    <a:pt x="106" y="3"/>
                  </a:lnTo>
                  <a:lnTo>
                    <a:pt x="100" y="2"/>
                  </a:lnTo>
                  <a:lnTo>
                    <a:pt x="95" y="0"/>
                  </a:lnTo>
                  <a:lnTo>
                    <a:pt x="86" y="0"/>
                  </a:lnTo>
                  <a:lnTo>
                    <a:pt x="78" y="0"/>
                  </a:lnTo>
                  <a:lnTo>
                    <a:pt x="70" y="0"/>
                  </a:lnTo>
                  <a:lnTo>
                    <a:pt x="64" y="0"/>
                  </a:lnTo>
                  <a:lnTo>
                    <a:pt x="57" y="1"/>
                  </a:lnTo>
                  <a:lnTo>
                    <a:pt x="49" y="2"/>
                  </a:lnTo>
                  <a:lnTo>
                    <a:pt x="44" y="4"/>
                  </a:lnTo>
                  <a:lnTo>
                    <a:pt x="38" y="6"/>
                  </a:lnTo>
                  <a:lnTo>
                    <a:pt x="33" y="9"/>
                  </a:lnTo>
                  <a:lnTo>
                    <a:pt x="28" y="12"/>
                  </a:lnTo>
                  <a:lnTo>
                    <a:pt x="23" y="16"/>
                  </a:lnTo>
                  <a:lnTo>
                    <a:pt x="18" y="19"/>
                  </a:lnTo>
                  <a:lnTo>
                    <a:pt x="15" y="24"/>
                  </a:lnTo>
                  <a:lnTo>
                    <a:pt x="13" y="28"/>
                  </a:lnTo>
                  <a:lnTo>
                    <a:pt x="11" y="35"/>
                  </a:lnTo>
                  <a:lnTo>
                    <a:pt x="9" y="40"/>
                  </a:lnTo>
                  <a:lnTo>
                    <a:pt x="7" y="47"/>
                  </a:lnTo>
                  <a:lnTo>
                    <a:pt x="7" y="54"/>
                  </a:lnTo>
                  <a:lnTo>
                    <a:pt x="34" y="54"/>
                  </a:lnTo>
                  <a:lnTo>
                    <a:pt x="115" y="112"/>
                  </a:lnTo>
                  <a:lnTo>
                    <a:pt x="115" y="117"/>
                  </a:lnTo>
                  <a:lnTo>
                    <a:pt x="114" y="121"/>
                  </a:lnTo>
                  <a:lnTo>
                    <a:pt x="111" y="125"/>
                  </a:lnTo>
                  <a:lnTo>
                    <a:pt x="109" y="128"/>
                  </a:lnTo>
                  <a:lnTo>
                    <a:pt x="108" y="132"/>
                  </a:lnTo>
                  <a:lnTo>
                    <a:pt x="105" y="135"/>
                  </a:lnTo>
                  <a:lnTo>
                    <a:pt x="101" y="138"/>
                  </a:lnTo>
                  <a:lnTo>
                    <a:pt x="97" y="140"/>
                  </a:lnTo>
                  <a:lnTo>
                    <a:pt x="94" y="143"/>
                  </a:lnTo>
                  <a:lnTo>
                    <a:pt x="89" y="145"/>
                  </a:lnTo>
                  <a:lnTo>
                    <a:pt x="85" y="148"/>
                  </a:lnTo>
                  <a:lnTo>
                    <a:pt x="80" y="149"/>
                  </a:lnTo>
                  <a:lnTo>
                    <a:pt x="76" y="150"/>
                  </a:lnTo>
                  <a:lnTo>
                    <a:pt x="70" y="151"/>
                  </a:lnTo>
                  <a:lnTo>
                    <a:pt x="65" y="152"/>
                  </a:lnTo>
                  <a:lnTo>
                    <a:pt x="60" y="152"/>
                  </a:lnTo>
                  <a:lnTo>
                    <a:pt x="56" y="152"/>
                  </a:lnTo>
                  <a:lnTo>
                    <a:pt x="53" y="151"/>
                  </a:lnTo>
                  <a:lnTo>
                    <a:pt x="49" y="151"/>
                  </a:lnTo>
                  <a:lnTo>
                    <a:pt x="46" y="150"/>
                  </a:lnTo>
                  <a:lnTo>
                    <a:pt x="44" y="149"/>
                  </a:lnTo>
                  <a:lnTo>
                    <a:pt x="40" y="148"/>
                  </a:lnTo>
                  <a:lnTo>
                    <a:pt x="38" y="145"/>
                  </a:lnTo>
                  <a:lnTo>
                    <a:pt x="36" y="144"/>
                  </a:lnTo>
                  <a:lnTo>
                    <a:pt x="34" y="142"/>
                  </a:lnTo>
                  <a:lnTo>
                    <a:pt x="33" y="140"/>
                  </a:lnTo>
                  <a:lnTo>
                    <a:pt x="31" y="138"/>
                  </a:lnTo>
                  <a:lnTo>
                    <a:pt x="31" y="135"/>
                  </a:lnTo>
                  <a:lnTo>
                    <a:pt x="29" y="132"/>
                  </a:lnTo>
                  <a:lnTo>
                    <a:pt x="29" y="129"/>
                  </a:lnTo>
                  <a:lnTo>
                    <a:pt x="29" y="126"/>
                  </a:lnTo>
                  <a:lnTo>
                    <a:pt x="28" y="123"/>
                  </a:lnTo>
                  <a:lnTo>
                    <a:pt x="29" y="119"/>
                  </a:lnTo>
                  <a:lnTo>
                    <a:pt x="29" y="115"/>
                  </a:lnTo>
                  <a:lnTo>
                    <a:pt x="31" y="112"/>
                  </a:lnTo>
                  <a:lnTo>
                    <a:pt x="33" y="110"/>
                  </a:lnTo>
                  <a:lnTo>
                    <a:pt x="34" y="108"/>
                  </a:lnTo>
                  <a:lnTo>
                    <a:pt x="37" y="106"/>
                  </a:lnTo>
                  <a:lnTo>
                    <a:pt x="39" y="104"/>
                  </a:lnTo>
                  <a:lnTo>
                    <a:pt x="42" y="102"/>
                  </a:lnTo>
                  <a:lnTo>
                    <a:pt x="45" y="100"/>
                  </a:lnTo>
                  <a:lnTo>
                    <a:pt x="47" y="99"/>
                  </a:lnTo>
                  <a:lnTo>
                    <a:pt x="54" y="98"/>
                  </a:lnTo>
                  <a:lnTo>
                    <a:pt x="60" y="97"/>
                  </a:lnTo>
                  <a:lnTo>
                    <a:pt x="66" y="95"/>
                  </a:lnTo>
                  <a:lnTo>
                    <a:pt x="88" y="93"/>
                  </a:lnTo>
                  <a:lnTo>
                    <a:pt x="96" y="92"/>
                  </a:lnTo>
                  <a:lnTo>
                    <a:pt x="101" y="90"/>
                  </a:lnTo>
                  <a:lnTo>
                    <a:pt x="107" y="89"/>
                  </a:lnTo>
                  <a:lnTo>
                    <a:pt x="109" y="87"/>
                  </a:lnTo>
                  <a:lnTo>
                    <a:pt x="112" y="86"/>
                  </a:lnTo>
                  <a:lnTo>
                    <a:pt x="115" y="85"/>
                  </a:lnTo>
                  <a:lnTo>
                    <a:pt x="115" y="112"/>
                  </a:lnTo>
                  <a:lnTo>
                    <a:pt x="34" y="54"/>
                  </a:lnTo>
                </a:path>
              </a:pathLst>
            </a:custGeom>
            <a:solidFill>
              <a:srgbClr val="000000"/>
            </a:solidFill>
            <a:ln w="9525" cap="rnd">
              <a:noFill/>
              <a:round/>
              <a:headEnd type="none" w="sm" len="sm"/>
              <a:tailEnd type="none" w="sm" len="sm"/>
            </a:ln>
            <a:effectLst/>
          </p:spPr>
          <p:txBody>
            <a:bodyPr/>
            <a:lstStyle/>
            <a:p>
              <a:endParaRPr lang="en-US"/>
            </a:p>
          </p:txBody>
        </p:sp>
        <p:sp>
          <p:nvSpPr>
            <p:cNvPr id="39884" name="Freeform 972"/>
            <p:cNvSpPr>
              <a:spLocks/>
            </p:cNvSpPr>
            <p:nvPr/>
          </p:nvSpPr>
          <p:spPr bwMode="auto">
            <a:xfrm>
              <a:off x="2526" y="2662"/>
              <a:ext cx="79" cy="215"/>
            </a:xfrm>
            <a:custGeom>
              <a:avLst/>
              <a:gdLst/>
              <a:ahLst/>
              <a:cxnLst>
                <a:cxn ang="0">
                  <a:pos x="78" y="68"/>
                </a:cxn>
                <a:cxn ang="0">
                  <a:pos x="78" y="45"/>
                </a:cxn>
                <a:cxn ang="0">
                  <a:pos x="51" y="45"/>
                </a:cxn>
                <a:cxn ang="0">
                  <a:pos x="51" y="0"/>
                </a:cxn>
                <a:cxn ang="0">
                  <a:pos x="22" y="0"/>
                </a:cxn>
                <a:cxn ang="0">
                  <a:pos x="22" y="45"/>
                </a:cxn>
                <a:cxn ang="0">
                  <a:pos x="0" y="45"/>
                </a:cxn>
                <a:cxn ang="0">
                  <a:pos x="0" y="68"/>
                </a:cxn>
                <a:cxn ang="0">
                  <a:pos x="22" y="68"/>
                </a:cxn>
                <a:cxn ang="0">
                  <a:pos x="22" y="178"/>
                </a:cxn>
                <a:cxn ang="0">
                  <a:pos x="23" y="186"/>
                </a:cxn>
                <a:cxn ang="0">
                  <a:pos x="23" y="193"/>
                </a:cxn>
                <a:cxn ang="0">
                  <a:pos x="24" y="195"/>
                </a:cxn>
                <a:cxn ang="0">
                  <a:pos x="25" y="198"/>
                </a:cxn>
                <a:cxn ang="0">
                  <a:pos x="28" y="201"/>
                </a:cxn>
                <a:cxn ang="0">
                  <a:pos x="29" y="204"/>
                </a:cxn>
                <a:cxn ang="0">
                  <a:pos x="31" y="206"/>
                </a:cxn>
                <a:cxn ang="0">
                  <a:pos x="33" y="208"/>
                </a:cxn>
                <a:cxn ang="0">
                  <a:pos x="36" y="210"/>
                </a:cxn>
                <a:cxn ang="0">
                  <a:pos x="38" y="211"/>
                </a:cxn>
                <a:cxn ang="0">
                  <a:pos x="43" y="212"/>
                </a:cxn>
                <a:cxn ang="0">
                  <a:pos x="47" y="213"/>
                </a:cxn>
                <a:cxn ang="0">
                  <a:pos x="51" y="213"/>
                </a:cxn>
                <a:cxn ang="0">
                  <a:pos x="57" y="214"/>
                </a:cxn>
                <a:cxn ang="0">
                  <a:pos x="64" y="213"/>
                </a:cxn>
                <a:cxn ang="0">
                  <a:pos x="78" y="211"/>
                </a:cxn>
                <a:cxn ang="0">
                  <a:pos x="78" y="190"/>
                </a:cxn>
                <a:cxn ang="0">
                  <a:pos x="68" y="190"/>
                </a:cxn>
                <a:cxn ang="0">
                  <a:pos x="63" y="190"/>
                </a:cxn>
                <a:cxn ang="0">
                  <a:pos x="60" y="189"/>
                </a:cxn>
                <a:cxn ang="0">
                  <a:pos x="57" y="188"/>
                </a:cxn>
                <a:cxn ang="0">
                  <a:pos x="55" y="187"/>
                </a:cxn>
                <a:cxn ang="0">
                  <a:pos x="54" y="186"/>
                </a:cxn>
                <a:cxn ang="0">
                  <a:pos x="52" y="185"/>
                </a:cxn>
                <a:cxn ang="0">
                  <a:pos x="51" y="182"/>
                </a:cxn>
                <a:cxn ang="0">
                  <a:pos x="51" y="180"/>
                </a:cxn>
                <a:cxn ang="0">
                  <a:pos x="51" y="179"/>
                </a:cxn>
                <a:cxn ang="0">
                  <a:pos x="51" y="177"/>
                </a:cxn>
                <a:cxn ang="0">
                  <a:pos x="51" y="68"/>
                </a:cxn>
                <a:cxn ang="0">
                  <a:pos x="78" y="68"/>
                </a:cxn>
              </a:cxnLst>
              <a:rect l="0" t="0" r="r" b="b"/>
              <a:pathLst>
                <a:path w="79" h="215">
                  <a:moveTo>
                    <a:pt x="78" y="68"/>
                  </a:moveTo>
                  <a:lnTo>
                    <a:pt x="78" y="45"/>
                  </a:lnTo>
                  <a:lnTo>
                    <a:pt x="51" y="45"/>
                  </a:lnTo>
                  <a:lnTo>
                    <a:pt x="51" y="0"/>
                  </a:lnTo>
                  <a:lnTo>
                    <a:pt x="22" y="0"/>
                  </a:lnTo>
                  <a:lnTo>
                    <a:pt x="22" y="45"/>
                  </a:lnTo>
                  <a:lnTo>
                    <a:pt x="0" y="45"/>
                  </a:lnTo>
                  <a:lnTo>
                    <a:pt x="0" y="68"/>
                  </a:lnTo>
                  <a:lnTo>
                    <a:pt x="22" y="68"/>
                  </a:lnTo>
                  <a:lnTo>
                    <a:pt x="22" y="178"/>
                  </a:lnTo>
                  <a:lnTo>
                    <a:pt x="23" y="186"/>
                  </a:lnTo>
                  <a:lnTo>
                    <a:pt x="23" y="193"/>
                  </a:lnTo>
                  <a:lnTo>
                    <a:pt x="24" y="195"/>
                  </a:lnTo>
                  <a:lnTo>
                    <a:pt x="25" y="198"/>
                  </a:lnTo>
                  <a:lnTo>
                    <a:pt x="28" y="201"/>
                  </a:lnTo>
                  <a:lnTo>
                    <a:pt x="29" y="204"/>
                  </a:lnTo>
                  <a:lnTo>
                    <a:pt x="31" y="206"/>
                  </a:lnTo>
                  <a:lnTo>
                    <a:pt x="33" y="208"/>
                  </a:lnTo>
                  <a:lnTo>
                    <a:pt x="36" y="210"/>
                  </a:lnTo>
                  <a:lnTo>
                    <a:pt x="38" y="211"/>
                  </a:lnTo>
                  <a:lnTo>
                    <a:pt x="43" y="212"/>
                  </a:lnTo>
                  <a:lnTo>
                    <a:pt x="47" y="213"/>
                  </a:lnTo>
                  <a:lnTo>
                    <a:pt x="51" y="213"/>
                  </a:lnTo>
                  <a:lnTo>
                    <a:pt x="57" y="214"/>
                  </a:lnTo>
                  <a:lnTo>
                    <a:pt x="64" y="213"/>
                  </a:lnTo>
                  <a:lnTo>
                    <a:pt x="78" y="211"/>
                  </a:lnTo>
                  <a:lnTo>
                    <a:pt x="78" y="190"/>
                  </a:lnTo>
                  <a:lnTo>
                    <a:pt x="68" y="190"/>
                  </a:lnTo>
                  <a:lnTo>
                    <a:pt x="63" y="190"/>
                  </a:lnTo>
                  <a:lnTo>
                    <a:pt x="60" y="189"/>
                  </a:lnTo>
                  <a:lnTo>
                    <a:pt x="57" y="188"/>
                  </a:lnTo>
                  <a:lnTo>
                    <a:pt x="55" y="187"/>
                  </a:lnTo>
                  <a:lnTo>
                    <a:pt x="54" y="186"/>
                  </a:lnTo>
                  <a:lnTo>
                    <a:pt x="52" y="185"/>
                  </a:lnTo>
                  <a:lnTo>
                    <a:pt x="51" y="182"/>
                  </a:lnTo>
                  <a:lnTo>
                    <a:pt x="51" y="180"/>
                  </a:lnTo>
                  <a:lnTo>
                    <a:pt x="51" y="179"/>
                  </a:lnTo>
                  <a:lnTo>
                    <a:pt x="51" y="177"/>
                  </a:lnTo>
                  <a:lnTo>
                    <a:pt x="51" y="68"/>
                  </a:lnTo>
                  <a:lnTo>
                    <a:pt x="78" y="68"/>
                  </a:lnTo>
                </a:path>
              </a:pathLst>
            </a:custGeom>
            <a:solidFill>
              <a:srgbClr val="000000"/>
            </a:solidFill>
            <a:ln w="9525" cap="rnd">
              <a:noFill/>
              <a:round/>
              <a:headEnd type="none" w="sm" len="sm"/>
              <a:tailEnd type="none" w="sm" len="sm"/>
            </a:ln>
            <a:effectLst/>
          </p:spPr>
          <p:txBody>
            <a:bodyPr/>
            <a:lstStyle/>
            <a:p>
              <a:endParaRPr lang="en-US"/>
            </a:p>
          </p:txBody>
        </p:sp>
        <p:sp>
          <p:nvSpPr>
            <p:cNvPr id="39885" name="Freeform 973"/>
            <p:cNvSpPr>
              <a:spLocks/>
            </p:cNvSpPr>
            <p:nvPr/>
          </p:nvSpPr>
          <p:spPr bwMode="auto">
            <a:xfrm>
              <a:off x="2626" y="2703"/>
              <a:ext cx="165" cy="176"/>
            </a:xfrm>
            <a:custGeom>
              <a:avLst/>
              <a:gdLst/>
              <a:ahLst/>
              <a:cxnLst>
                <a:cxn ang="0">
                  <a:pos x="39" y="41"/>
                </a:cxn>
                <a:cxn ang="0">
                  <a:pos x="45" y="31"/>
                </a:cxn>
                <a:cxn ang="0">
                  <a:pos x="59" y="24"/>
                </a:cxn>
                <a:cxn ang="0">
                  <a:pos x="85" y="23"/>
                </a:cxn>
                <a:cxn ang="0">
                  <a:pos x="100" y="26"/>
                </a:cxn>
                <a:cxn ang="0">
                  <a:pos x="110" y="33"/>
                </a:cxn>
                <a:cxn ang="0">
                  <a:pos x="115" y="44"/>
                </a:cxn>
                <a:cxn ang="0">
                  <a:pos x="114" y="59"/>
                </a:cxn>
                <a:cxn ang="0">
                  <a:pos x="106" y="68"/>
                </a:cxn>
                <a:cxn ang="0">
                  <a:pos x="43" y="76"/>
                </a:cxn>
                <a:cxn ang="0">
                  <a:pos x="19" y="86"/>
                </a:cxn>
                <a:cxn ang="0">
                  <a:pos x="5" y="102"/>
                </a:cxn>
                <a:cxn ang="0">
                  <a:pos x="1" y="117"/>
                </a:cxn>
                <a:cxn ang="0">
                  <a:pos x="1" y="138"/>
                </a:cxn>
                <a:cxn ang="0">
                  <a:pos x="9" y="155"/>
                </a:cxn>
                <a:cxn ang="0">
                  <a:pos x="22" y="168"/>
                </a:cxn>
                <a:cxn ang="0">
                  <a:pos x="42" y="173"/>
                </a:cxn>
                <a:cxn ang="0">
                  <a:pos x="66" y="174"/>
                </a:cxn>
                <a:cxn ang="0">
                  <a:pos x="86" y="169"/>
                </a:cxn>
                <a:cxn ang="0">
                  <a:pos x="107" y="157"/>
                </a:cxn>
                <a:cxn ang="0">
                  <a:pos x="118" y="157"/>
                </a:cxn>
                <a:cxn ang="0">
                  <a:pos x="124" y="167"/>
                </a:cxn>
                <a:cxn ang="0">
                  <a:pos x="135" y="172"/>
                </a:cxn>
                <a:cxn ang="0">
                  <a:pos x="152" y="173"/>
                </a:cxn>
                <a:cxn ang="0">
                  <a:pos x="159" y="151"/>
                </a:cxn>
                <a:cxn ang="0">
                  <a:pos x="149" y="150"/>
                </a:cxn>
                <a:cxn ang="0">
                  <a:pos x="144" y="143"/>
                </a:cxn>
                <a:cxn ang="0">
                  <a:pos x="144" y="38"/>
                </a:cxn>
                <a:cxn ang="0">
                  <a:pos x="140" y="25"/>
                </a:cxn>
                <a:cxn ang="0">
                  <a:pos x="127" y="12"/>
                </a:cxn>
                <a:cxn ang="0">
                  <a:pos x="107" y="3"/>
                </a:cxn>
                <a:cxn ang="0">
                  <a:pos x="79" y="0"/>
                </a:cxn>
                <a:cxn ang="0">
                  <a:pos x="50" y="2"/>
                </a:cxn>
                <a:cxn ang="0">
                  <a:pos x="28" y="12"/>
                </a:cxn>
                <a:cxn ang="0">
                  <a:pos x="14" y="28"/>
                </a:cxn>
                <a:cxn ang="0">
                  <a:pos x="9" y="54"/>
                </a:cxn>
                <a:cxn ang="0">
                  <a:pos x="114" y="121"/>
                </a:cxn>
                <a:cxn ang="0">
                  <a:pos x="105" y="135"/>
                </a:cxn>
                <a:cxn ang="0">
                  <a:pos x="90" y="145"/>
                </a:cxn>
                <a:cxn ang="0">
                  <a:pos x="71" y="151"/>
                </a:cxn>
                <a:cxn ang="0">
                  <a:pos x="53" y="151"/>
                </a:cxn>
                <a:cxn ang="0">
                  <a:pos x="41" y="148"/>
                </a:cxn>
                <a:cxn ang="0">
                  <a:pos x="33" y="140"/>
                </a:cxn>
                <a:cxn ang="0">
                  <a:pos x="30" y="129"/>
                </a:cxn>
                <a:cxn ang="0">
                  <a:pos x="31" y="115"/>
                </a:cxn>
                <a:cxn ang="0">
                  <a:pos x="38" y="106"/>
                </a:cxn>
                <a:cxn ang="0">
                  <a:pos x="49" y="99"/>
                </a:cxn>
                <a:cxn ang="0">
                  <a:pos x="89" y="93"/>
                </a:cxn>
                <a:cxn ang="0">
                  <a:pos x="110" y="87"/>
                </a:cxn>
                <a:cxn ang="0">
                  <a:pos x="35" y="54"/>
                </a:cxn>
              </a:cxnLst>
              <a:rect l="0" t="0" r="r" b="b"/>
              <a:pathLst>
                <a:path w="165" h="176">
                  <a:moveTo>
                    <a:pt x="35" y="54"/>
                  </a:moveTo>
                  <a:lnTo>
                    <a:pt x="35" y="49"/>
                  </a:lnTo>
                  <a:lnTo>
                    <a:pt x="36" y="44"/>
                  </a:lnTo>
                  <a:lnTo>
                    <a:pt x="39" y="41"/>
                  </a:lnTo>
                  <a:lnTo>
                    <a:pt x="40" y="38"/>
                  </a:lnTo>
                  <a:lnTo>
                    <a:pt x="41" y="36"/>
                  </a:lnTo>
                  <a:lnTo>
                    <a:pt x="43" y="33"/>
                  </a:lnTo>
                  <a:lnTo>
                    <a:pt x="45" y="31"/>
                  </a:lnTo>
                  <a:lnTo>
                    <a:pt x="48" y="28"/>
                  </a:lnTo>
                  <a:lnTo>
                    <a:pt x="51" y="27"/>
                  </a:lnTo>
                  <a:lnTo>
                    <a:pt x="55" y="25"/>
                  </a:lnTo>
                  <a:lnTo>
                    <a:pt x="59" y="24"/>
                  </a:lnTo>
                  <a:lnTo>
                    <a:pt x="63" y="23"/>
                  </a:lnTo>
                  <a:lnTo>
                    <a:pt x="69" y="22"/>
                  </a:lnTo>
                  <a:lnTo>
                    <a:pt x="75" y="22"/>
                  </a:lnTo>
                  <a:lnTo>
                    <a:pt x="85" y="23"/>
                  </a:lnTo>
                  <a:lnTo>
                    <a:pt x="89" y="23"/>
                  </a:lnTo>
                  <a:lnTo>
                    <a:pt x="94" y="24"/>
                  </a:lnTo>
                  <a:lnTo>
                    <a:pt x="96" y="25"/>
                  </a:lnTo>
                  <a:lnTo>
                    <a:pt x="100" y="26"/>
                  </a:lnTo>
                  <a:lnTo>
                    <a:pt x="103" y="27"/>
                  </a:lnTo>
                  <a:lnTo>
                    <a:pt x="106" y="28"/>
                  </a:lnTo>
                  <a:lnTo>
                    <a:pt x="108" y="31"/>
                  </a:lnTo>
                  <a:lnTo>
                    <a:pt x="110" y="33"/>
                  </a:lnTo>
                  <a:lnTo>
                    <a:pt x="112" y="35"/>
                  </a:lnTo>
                  <a:lnTo>
                    <a:pt x="113" y="38"/>
                  </a:lnTo>
                  <a:lnTo>
                    <a:pt x="114" y="40"/>
                  </a:lnTo>
                  <a:lnTo>
                    <a:pt x="115" y="44"/>
                  </a:lnTo>
                  <a:lnTo>
                    <a:pt x="116" y="46"/>
                  </a:lnTo>
                  <a:lnTo>
                    <a:pt x="116" y="49"/>
                  </a:lnTo>
                  <a:lnTo>
                    <a:pt x="116" y="55"/>
                  </a:lnTo>
                  <a:lnTo>
                    <a:pt x="114" y="59"/>
                  </a:lnTo>
                  <a:lnTo>
                    <a:pt x="113" y="62"/>
                  </a:lnTo>
                  <a:lnTo>
                    <a:pt x="110" y="65"/>
                  </a:lnTo>
                  <a:lnTo>
                    <a:pt x="108" y="66"/>
                  </a:lnTo>
                  <a:lnTo>
                    <a:pt x="106" y="68"/>
                  </a:lnTo>
                  <a:lnTo>
                    <a:pt x="103" y="68"/>
                  </a:lnTo>
                  <a:lnTo>
                    <a:pt x="100" y="69"/>
                  </a:lnTo>
                  <a:lnTo>
                    <a:pt x="52" y="74"/>
                  </a:lnTo>
                  <a:lnTo>
                    <a:pt x="43" y="76"/>
                  </a:lnTo>
                  <a:lnTo>
                    <a:pt x="35" y="79"/>
                  </a:lnTo>
                  <a:lnTo>
                    <a:pt x="30" y="80"/>
                  </a:lnTo>
                  <a:lnTo>
                    <a:pt x="23" y="83"/>
                  </a:lnTo>
                  <a:lnTo>
                    <a:pt x="19" y="86"/>
                  </a:lnTo>
                  <a:lnTo>
                    <a:pt x="14" y="90"/>
                  </a:lnTo>
                  <a:lnTo>
                    <a:pt x="11" y="94"/>
                  </a:lnTo>
                  <a:lnTo>
                    <a:pt x="7" y="97"/>
                  </a:lnTo>
                  <a:lnTo>
                    <a:pt x="5" y="102"/>
                  </a:lnTo>
                  <a:lnTo>
                    <a:pt x="3" y="106"/>
                  </a:lnTo>
                  <a:lnTo>
                    <a:pt x="2" y="110"/>
                  </a:lnTo>
                  <a:lnTo>
                    <a:pt x="1" y="113"/>
                  </a:lnTo>
                  <a:lnTo>
                    <a:pt x="1" y="117"/>
                  </a:lnTo>
                  <a:lnTo>
                    <a:pt x="0" y="121"/>
                  </a:lnTo>
                  <a:lnTo>
                    <a:pt x="0" y="127"/>
                  </a:lnTo>
                  <a:lnTo>
                    <a:pt x="0" y="132"/>
                  </a:lnTo>
                  <a:lnTo>
                    <a:pt x="1" y="138"/>
                  </a:lnTo>
                  <a:lnTo>
                    <a:pt x="2" y="142"/>
                  </a:lnTo>
                  <a:lnTo>
                    <a:pt x="3" y="147"/>
                  </a:lnTo>
                  <a:lnTo>
                    <a:pt x="5" y="151"/>
                  </a:lnTo>
                  <a:lnTo>
                    <a:pt x="9" y="155"/>
                  </a:lnTo>
                  <a:lnTo>
                    <a:pt x="11" y="158"/>
                  </a:lnTo>
                  <a:lnTo>
                    <a:pt x="14" y="162"/>
                  </a:lnTo>
                  <a:lnTo>
                    <a:pt x="19" y="165"/>
                  </a:lnTo>
                  <a:lnTo>
                    <a:pt x="22" y="168"/>
                  </a:lnTo>
                  <a:lnTo>
                    <a:pt x="28" y="169"/>
                  </a:lnTo>
                  <a:lnTo>
                    <a:pt x="32" y="171"/>
                  </a:lnTo>
                  <a:lnTo>
                    <a:pt x="36" y="173"/>
                  </a:lnTo>
                  <a:lnTo>
                    <a:pt x="42" y="173"/>
                  </a:lnTo>
                  <a:lnTo>
                    <a:pt x="48" y="175"/>
                  </a:lnTo>
                  <a:lnTo>
                    <a:pt x="53" y="175"/>
                  </a:lnTo>
                  <a:lnTo>
                    <a:pt x="60" y="175"/>
                  </a:lnTo>
                  <a:lnTo>
                    <a:pt x="66" y="174"/>
                  </a:lnTo>
                  <a:lnTo>
                    <a:pt x="71" y="173"/>
                  </a:lnTo>
                  <a:lnTo>
                    <a:pt x="77" y="172"/>
                  </a:lnTo>
                  <a:lnTo>
                    <a:pt x="81" y="171"/>
                  </a:lnTo>
                  <a:lnTo>
                    <a:pt x="86" y="169"/>
                  </a:lnTo>
                  <a:lnTo>
                    <a:pt x="90" y="168"/>
                  </a:lnTo>
                  <a:lnTo>
                    <a:pt x="94" y="166"/>
                  </a:lnTo>
                  <a:lnTo>
                    <a:pt x="100" y="162"/>
                  </a:lnTo>
                  <a:lnTo>
                    <a:pt x="107" y="157"/>
                  </a:lnTo>
                  <a:lnTo>
                    <a:pt x="113" y="152"/>
                  </a:lnTo>
                  <a:lnTo>
                    <a:pt x="117" y="148"/>
                  </a:lnTo>
                  <a:lnTo>
                    <a:pt x="117" y="153"/>
                  </a:lnTo>
                  <a:lnTo>
                    <a:pt x="118" y="157"/>
                  </a:lnTo>
                  <a:lnTo>
                    <a:pt x="121" y="162"/>
                  </a:lnTo>
                  <a:lnTo>
                    <a:pt x="122" y="164"/>
                  </a:lnTo>
                  <a:lnTo>
                    <a:pt x="123" y="166"/>
                  </a:lnTo>
                  <a:lnTo>
                    <a:pt x="124" y="167"/>
                  </a:lnTo>
                  <a:lnTo>
                    <a:pt x="126" y="169"/>
                  </a:lnTo>
                  <a:lnTo>
                    <a:pt x="130" y="170"/>
                  </a:lnTo>
                  <a:lnTo>
                    <a:pt x="132" y="171"/>
                  </a:lnTo>
                  <a:lnTo>
                    <a:pt x="135" y="172"/>
                  </a:lnTo>
                  <a:lnTo>
                    <a:pt x="139" y="173"/>
                  </a:lnTo>
                  <a:lnTo>
                    <a:pt x="143" y="173"/>
                  </a:lnTo>
                  <a:lnTo>
                    <a:pt x="148" y="173"/>
                  </a:lnTo>
                  <a:lnTo>
                    <a:pt x="152" y="173"/>
                  </a:lnTo>
                  <a:lnTo>
                    <a:pt x="156" y="172"/>
                  </a:lnTo>
                  <a:lnTo>
                    <a:pt x="164" y="170"/>
                  </a:lnTo>
                  <a:lnTo>
                    <a:pt x="164" y="150"/>
                  </a:lnTo>
                  <a:lnTo>
                    <a:pt x="159" y="151"/>
                  </a:lnTo>
                  <a:lnTo>
                    <a:pt x="154" y="151"/>
                  </a:lnTo>
                  <a:lnTo>
                    <a:pt x="152" y="151"/>
                  </a:lnTo>
                  <a:lnTo>
                    <a:pt x="150" y="151"/>
                  </a:lnTo>
                  <a:lnTo>
                    <a:pt x="149" y="150"/>
                  </a:lnTo>
                  <a:lnTo>
                    <a:pt x="148" y="149"/>
                  </a:lnTo>
                  <a:lnTo>
                    <a:pt x="146" y="148"/>
                  </a:lnTo>
                  <a:lnTo>
                    <a:pt x="145" y="145"/>
                  </a:lnTo>
                  <a:lnTo>
                    <a:pt x="144" y="143"/>
                  </a:lnTo>
                  <a:lnTo>
                    <a:pt x="144" y="141"/>
                  </a:lnTo>
                  <a:lnTo>
                    <a:pt x="144" y="46"/>
                  </a:lnTo>
                  <a:lnTo>
                    <a:pt x="144" y="41"/>
                  </a:lnTo>
                  <a:lnTo>
                    <a:pt x="144" y="38"/>
                  </a:lnTo>
                  <a:lnTo>
                    <a:pt x="143" y="35"/>
                  </a:lnTo>
                  <a:lnTo>
                    <a:pt x="142" y="31"/>
                  </a:lnTo>
                  <a:lnTo>
                    <a:pt x="141" y="28"/>
                  </a:lnTo>
                  <a:lnTo>
                    <a:pt x="140" y="25"/>
                  </a:lnTo>
                  <a:lnTo>
                    <a:pt x="139" y="23"/>
                  </a:lnTo>
                  <a:lnTo>
                    <a:pt x="136" y="20"/>
                  </a:lnTo>
                  <a:lnTo>
                    <a:pt x="132" y="16"/>
                  </a:lnTo>
                  <a:lnTo>
                    <a:pt x="127" y="12"/>
                  </a:lnTo>
                  <a:lnTo>
                    <a:pt x="123" y="9"/>
                  </a:lnTo>
                  <a:lnTo>
                    <a:pt x="117" y="6"/>
                  </a:lnTo>
                  <a:lnTo>
                    <a:pt x="112" y="4"/>
                  </a:lnTo>
                  <a:lnTo>
                    <a:pt x="107" y="3"/>
                  </a:lnTo>
                  <a:lnTo>
                    <a:pt x="100" y="2"/>
                  </a:lnTo>
                  <a:lnTo>
                    <a:pt x="96" y="0"/>
                  </a:lnTo>
                  <a:lnTo>
                    <a:pt x="87" y="0"/>
                  </a:lnTo>
                  <a:lnTo>
                    <a:pt x="79" y="0"/>
                  </a:lnTo>
                  <a:lnTo>
                    <a:pt x="71" y="0"/>
                  </a:lnTo>
                  <a:lnTo>
                    <a:pt x="63" y="0"/>
                  </a:lnTo>
                  <a:lnTo>
                    <a:pt x="58" y="1"/>
                  </a:lnTo>
                  <a:lnTo>
                    <a:pt x="50" y="2"/>
                  </a:lnTo>
                  <a:lnTo>
                    <a:pt x="44" y="4"/>
                  </a:lnTo>
                  <a:lnTo>
                    <a:pt x="39" y="6"/>
                  </a:lnTo>
                  <a:lnTo>
                    <a:pt x="33" y="9"/>
                  </a:lnTo>
                  <a:lnTo>
                    <a:pt x="28" y="12"/>
                  </a:lnTo>
                  <a:lnTo>
                    <a:pt x="23" y="16"/>
                  </a:lnTo>
                  <a:lnTo>
                    <a:pt x="20" y="19"/>
                  </a:lnTo>
                  <a:lnTo>
                    <a:pt x="16" y="24"/>
                  </a:lnTo>
                  <a:lnTo>
                    <a:pt x="14" y="28"/>
                  </a:lnTo>
                  <a:lnTo>
                    <a:pt x="11" y="35"/>
                  </a:lnTo>
                  <a:lnTo>
                    <a:pt x="9" y="40"/>
                  </a:lnTo>
                  <a:lnTo>
                    <a:pt x="9" y="47"/>
                  </a:lnTo>
                  <a:lnTo>
                    <a:pt x="9" y="54"/>
                  </a:lnTo>
                  <a:lnTo>
                    <a:pt x="35" y="54"/>
                  </a:lnTo>
                  <a:lnTo>
                    <a:pt x="115" y="112"/>
                  </a:lnTo>
                  <a:lnTo>
                    <a:pt x="115" y="117"/>
                  </a:lnTo>
                  <a:lnTo>
                    <a:pt x="114" y="121"/>
                  </a:lnTo>
                  <a:lnTo>
                    <a:pt x="113" y="125"/>
                  </a:lnTo>
                  <a:lnTo>
                    <a:pt x="110" y="128"/>
                  </a:lnTo>
                  <a:lnTo>
                    <a:pt x="108" y="132"/>
                  </a:lnTo>
                  <a:lnTo>
                    <a:pt x="105" y="135"/>
                  </a:lnTo>
                  <a:lnTo>
                    <a:pt x="102" y="138"/>
                  </a:lnTo>
                  <a:lnTo>
                    <a:pt x="98" y="140"/>
                  </a:lnTo>
                  <a:lnTo>
                    <a:pt x="94" y="143"/>
                  </a:lnTo>
                  <a:lnTo>
                    <a:pt x="90" y="145"/>
                  </a:lnTo>
                  <a:lnTo>
                    <a:pt x="86" y="148"/>
                  </a:lnTo>
                  <a:lnTo>
                    <a:pt x="81" y="149"/>
                  </a:lnTo>
                  <a:lnTo>
                    <a:pt x="77" y="150"/>
                  </a:lnTo>
                  <a:lnTo>
                    <a:pt x="71" y="151"/>
                  </a:lnTo>
                  <a:lnTo>
                    <a:pt x="66" y="152"/>
                  </a:lnTo>
                  <a:lnTo>
                    <a:pt x="61" y="152"/>
                  </a:lnTo>
                  <a:lnTo>
                    <a:pt x="57" y="152"/>
                  </a:lnTo>
                  <a:lnTo>
                    <a:pt x="53" y="151"/>
                  </a:lnTo>
                  <a:lnTo>
                    <a:pt x="50" y="151"/>
                  </a:lnTo>
                  <a:lnTo>
                    <a:pt x="47" y="150"/>
                  </a:lnTo>
                  <a:lnTo>
                    <a:pt x="44" y="149"/>
                  </a:lnTo>
                  <a:lnTo>
                    <a:pt x="41" y="148"/>
                  </a:lnTo>
                  <a:lnTo>
                    <a:pt x="39" y="145"/>
                  </a:lnTo>
                  <a:lnTo>
                    <a:pt x="36" y="144"/>
                  </a:lnTo>
                  <a:lnTo>
                    <a:pt x="35" y="142"/>
                  </a:lnTo>
                  <a:lnTo>
                    <a:pt x="33" y="140"/>
                  </a:lnTo>
                  <a:lnTo>
                    <a:pt x="32" y="138"/>
                  </a:lnTo>
                  <a:lnTo>
                    <a:pt x="31" y="135"/>
                  </a:lnTo>
                  <a:lnTo>
                    <a:pt x="31" y="132"/>
                  </a:lnTo>
                  <a:lnTo>
                    <a:pt x="30" y="129"/>
                  </a:lnTo>
                  <a:lnTo>
                    <a:pt x="30" y="126"/>
                  </a:lnTo>
                  <a:lnTo>
                    <a:pt x="30" y="123"/>
                  </a:lnTo>
                  <a:lnTo>
                    <a:pt x="30" y="119"/>
                  </a:lnTo>
                  <a:lnTo>
                    <a:pt x="31" y="115"/>
                  </a:lnTo>
                  <a:lnTo>
                    <a:pt x="32" y="112"/>
                  </a:lnTo>
                  <a:lnTo>
                    <a:pt x="33" y="110"/>
                  </a:lnTo>
                  <a:lnTo>
                    <a:pt x="35" y="108"/>
                  </a:lnTo>
                  <a:lnTo>
                    <a:pt x="38" y="106"/>
                  </a:lnTo>
                  <a:lnTo>
                    <a:pt x="40" y="104"/>
                  </a:lnTo>
                  <a:lnTo>
                    <a:pt x="43" y="102"/>
                  </a:lnTo>
                  <a:lnTo>
                    <a:pt x="45" y="100"/>
                  </a:lnTo>
                  <a:lnTo>
                    <a:pt x="49" y="99"/>
                  </a:lnTo>
                  <a:lnTo>
                    <a:pt x="55" y="98"/>
                  </a:lnTo>
                  <a:lnTo>
                    <a:pt x="61" y="97"/>
                  </a:lnTo>
                  <a:lnTo>
                    <a:pt x="67" y="95"/>
                  </a:lnTo>
                  <a:lnTo>
                    <a:pt x="89" y="93"/>
                  </a:lnTo>
                  <a:lnTo>
                    <a:pt x="97" y="92"/>
                  </a:lnTo>
                  <a:lnTo>
                    <a:pt x="103" y="90"/>
                  </a:lnTo>
                  <a:lnTo>
                    <a:pt x="107" y="89"/>
                  </a:lnTo>
                  <a:lnTo>
                    <a:pt x="110" y="87"/>
                  </a:lnTo>
                  <a:lnTo>
                    <a:pt x="113" y="86"/>
                  </a:lnTo>
                  <a:lnTo>
                    <a:pt x="115" y="85"/>
                  </a:lnTo>
                  <a:lnTo>
                    <a:pt x="115" y="112"/>
                  </a:lnTo>
                  <a:lnTo>
                    <a:pt x="35" y="54"/>
                  </a:lnTo>
                </a:path>
              </a:pathLst>
            </a:custGeom>
            <a:solidFill>
              <a:srgbClr val="000000"/>
            </a:solidFill>
            <a:ln w="9525" cap="rnd">
              <a:noFill/>
              <a:round/>
              <a:headEnd type="none" w="sm" len="sm"/>
              <a:tailEnd type="none" w="sm" len="sm"/>
            </a:ln>
            <a:effectLst/>
          </p:spPr>
          <p:txBody>
            <a:bodyPr/>
            <a:lstStyle/>
            <a:p>
              <a:endParaRPr lang="en-US"/>
            </a:p>
          </p:txBody>
        </p:sp>
        <p:sp>
          <p:nvSpPr>
            <p:cNvPr id="39886" name="Freeform 974"/>
            <p:cNvSpPr>
              <a:spLocks/>
            </p:cNvSpPr>
            <p:nvPr/>
          </p:nvSpPr>
          <p:spPr bwMode="auto">
            <a:xfrm>
              <a:off x="2810" y="2703"/>
              <a:ext cx="144" cy="176"/>
            </a:xfrm>
            <a:custGeom>
              <a:avLst/>
              <a:gdLst/>
              <a:ahLst/>
              <a:cxnLst>
                <a:cxn ang="0">
                  <a:pos x="137" y="44"/>
                </a:cxn>
                <a:cxn ang="0">
                  <a:pos x="132" y="31"/>
                </a:cxn>
                <a:cxn ang="0">
                  <a:pos x="123" y="18"/>
                </a:cxn>
                <a:cxn ang="0">
                  <a:pos x="108" y="6"/>
                </a:cxn>
                <a:cxn ang="0">
                  <a:pos x="95" y="2"/>
                </a:cxn>
                <a:cxn ang="0">
                  <a:pos x="82" y="0"/>
                </a:cxn>
                <a:cxn ang="0">
                  <a:pos x="64" y="0"/>
                </a:cxn>
                <a:cxn ang="0">
                  <a:pos x="46" y="2"/>
                </a:cxn>
                <a:cxn ang="0">
                  <a:pos x="30" y="9"/>
                </a:cxn>
                <a:cxn ang="0">
                  <a:pos x="17" y="19"/>
                </a:cxn>
                <a:cxn ang="0">
                  <a:pos x="9" y="33"/>
                </a:cxn>
                <a:cxn ang="0">
                  <a:pos x="5" y="52"/>
                </a:cxn>
                <a:cxn ang="0">
                  <a:pos x="6" y="64"/>
                </a:cxn>
                <a:cxn ang="0">
                  <a:pos x="11" y="74"/>
                </a:cxn>
                <a:cxn ang="0">
                  <a:pos x="18" y="81"/>
                </a:cxn>
                <a:cxn ang="0">
                  <a:pos x="28" y="86"/>
                </a:cxn>
                <a:cxn ang="0">
                  <a:pos x="45" y="93"/>
                </a:cxn>
                <a:cxn ang="0">
                  <a:pos x="95" y="105"/>
                </a:cxn>
                <a:cxn ang="0">
                  <a:pos x="108" y="111"/>
                </a:cxn>
                <a:cxn ang="0">
                  <a:pos x="111" y="115"/>
                </a:cxn>
                <a:cxn ang="0">
                  <a:pos x="113" y="122"/>
                </a:cxn>
                <a:cxn ang="0">
                  <a:pos x="112" y="130"/>
                </a:cxn>
                <a:cxn ang="0">
                  <a:pos x="109" y="139"/>
                </a:cxn>
                <a:cxn ang="0">
                  <a:pos x="102" y="144"/>
                </a:cxn>
                <a:cxn ang="0">
                  <a:pos x="92" y="149"/>
                </a:cxn>
                <a:cxn ang="0">
                  <a:pos x="73" y="151"/>
                </a:cxn>
                <a:cxn ang="0">
                  <a:pos x="54" y="149"/>
                </a:cxn>
                <a:cxn ang="0">
                  <a:pos x="41" y="143"/>
                </a:cxn>
                <a:cxn ang="0">
                  <a:pos x="33" y="136"/>
                </a:cxn>
                <a:cxn ang="0">
                  <a:pos x="30" y="127"/>
                </a:cxn>
                <a:cxn ang="0">
                  <a:pos x="0" y="117"/>
                </a:cxn>
                <a:cxn ang="0">
                  <a:pos x="2" y="135"/>
                </a:cxn>
                <a:cxn ang="0">
                  <a:pos x="9" y="149"/>
                </a:cxn>
                <a:cxn ang="0">
                  <a:pos x="20" y="162"/>
                </a:cxn>
                <a:cxn ang="0">
                  <a:pos x="30" y="167"/>
                </a:cxn>
                <a:cxn ang="0">
                  <a:pos x="41" y="171"/>
                </a:cxn>
                <a:cxn ang="0">
                  <a:pos x="56" y="173"/>
                </a:cxn>
                <a:cxn ang="0">
                  <a:pos x="74" y="175"/>
                </a:cxn>
                <a:cxn ang="0">
                  <a:pos x="95" y="173"/>
                </a:cxn>
                <a:cxn ang="0">
                  <a:pos x="113" y="166"/>
                </a:cxn>
                <a:cxn ang="0">
                  <a:pos x="128" y="156"/>
                </a:cxn>
                <a:cxn ang="0">
                  <a:pos x="138" y="143"/>
                </a:cxn>
                <a:cxn ang="0">
                  <a:pos x="142" y="126"/>
                </a:cxn>
                <a:cxn ang="0">
                  <a:pos x="142" y="112"/>
                </a:cxn>
                <a:cxn ang="0">
                  <a:pos x="139" y="102"/>
                </a:cxn>
                <a:cxn ang="0">
                  <a:pos x="132" y="93"/>
                </a:cxn>
                <a:cxn ang="0">
                  <a:pos x="121" y="85"/>
                </a:cxn>
                <a:cxn ang="0">
                  <a:pos x="107" y="79"/>
                </a:cxn>
                <a:cxn ang="0">
                  <a:pos x="65" y="69"/>
                </a:cxn>
                <a:cxn ang="0">
                  <a:pos x="44" y="63"/>
                </a:cxn>
                <a:cxn ang="0">
                  <a:pos x="37" y="59"/>
                </a:cxn>
                <a:cxn ang="0">
                  <a:pos x="34" y="53"/>
                </a:cxn>
                <a:cxn ang="0">
                  <a:pos x="33" y="47"/>
                </a:cxn>
                <a:cxn ang="0">
                  <a:pos x="35" y="37"/>
                </a:cxn>
                <a:cxn ang="0">
                  <a:pos x="41" y="31"/>
                </a:cxn>
                <a:cxn ang="0">
                  <a:pos x="50" y="26"/>
                </a:cxn>
                <a:cxn ang="0">
                  <a:pos x="64" y="23"/>
                </a:cxn>
                <a:cxn ang="0">
                  <a:pos x="80" y="24"/>
                </a:cxn>
                <a:cxn ang="0">
                  <a:pos x="93" y="27"/>
                </a:cxn>
                <a:cxn ang="0">
                  <a:pos x="102" y="33"/>
                </a:cxn>
                <a:cxn ang="0">
                  <a:pos x="107" y="40"/>
                </a:cxn>
                <a:cxn ang="0">
                  <a:pos x="109" y="51"/>
                </a:cxn>
              </a:cxnLst>
              <a:rect l="0" t="0" r="r" b="b"/>
              <a:pathLst>
                <a:path w="144" h="176">
                  <a:moveTo>
                    <a:pt x="137" y="51"/>
                  </a:moveTo>
                  <a:lnTo>
                    <a:pt x="137" y="46"/>
                  </a:lnTo>
                  <a:lnTo>
                    <a:pt x="137" y="44"/>
                  </a:lnTo>
                  <a:lnTo>
                    <a:pt x="135" y="39"/>
                  </a:lnTo>
                  <a:lnTo>
                    <a:pt x="135" y="35"/>
                  </a:lnTo>
                  <a:lnTo>
                    <a:pt x="132" y="31"/>
                  </a:lnTo>
                  <a:lnTo>
                    <a:pt x="130" y="26"/>
                  </a:lnTo>
                  <a:lnTo>
                    <a:pt x="128" y="22"/>
                  </a:lnTo>
                  <a:lnTo>
                    <a:pt x="123" y="18"/>
                  </a:lnTo>
                  <a:lnTo>
                    <a:pt x="119" y="12"/>
                  </a:lnTo>
                  <a:lnTo>
                    <a:pt x="113" y="9"/>
                  </a:lnTo>
                  <a:lnTo>
                    <a:pt x="108" y="6"/>
                  </a:lnTo>
                  <a:lnTo>
                    <a:pt x="103" y="5"/>
                  </a:lnTo>
                  <a:lnTo>
                    <a:pt x="100" y="3"/>
                  </a:lnTo>
                  <a:lnTo>
                    <a:pt x="95" y="2"/>
                  </a:lnTo>
                  <a:lnTo>
                    <a:pt x="91" y="1"/>
                  </a:lnTo>
                  <a:lnTo>
                    <a:pt x="86" y="0"/>
                  </a:lnTo>
                  <a:lnTo>
                    <a:pt x="82" y="0"/>
                  </a:lnTo>
                  <a:lnTo>
                    <a:pt x="77" y="0"/>
                  </a:lnTo>
                  <a:lnTo>
                    <a:pt x="71" y="0"/>
                  </a:lnTo>
                  <a:lnTo>
                    <a:pt x="64" y="0"/>
                  </a:lnTo>
                  <a:lnTo>
                    <a:pt x="58" y="0"/>
                  </a:lnTo>
                  <a:lnTo>
                    <a:pt x="52" y="1"/>
                  </a:lnTo>
                  <a:lnTo>
                    <a:pt x="46" y="2"/>
                  </a:lnTo>
                  <a:lnTo>
                    <a:pt x="40" y="4"/>
                  </a:lnTo>
                  <a:lnTo>
                    <a:pt x="35" y="6"/>
                  </a:lnTo>
                  <a:lnTo>
                    <a:pt x="30" y="9"/>
                  </a:lnTo>
                  <a:lnTo>
                    <a:pt x="25" y="12"/>
                  </a:lnTo>
                  <a:lnTo>
                    <a:pt x="21" y="16"/>
                  </a:lnTo>
                  <a:lnTo>
                    <a:pt x="17" y="19"/>
                  </a:lnTo>
                  <a:lnTo>
                    <a:pt x="13" y="23"/>
                  </a:lnTo>
                  <a:lnTo>
                    <a:pt x="11" y="28"/>
                  </a:lnTo>
                  <a:lnTo>
                    <a:pt x="9" y="33"/>
                  </a:lnTo>
                  <a:lnTo>
                    <a:pt x="6" y="39"/>
                  </a:lnTo>
                  <a:lnTo>
                    <a:pt x="5" y="46"/>
                  </a:lnTo>
                  <a:lnTo>
                    <a:pt x="5" y="52"/>
                  </a:lnTo>
                  <a:lnTo>
                    <a:pt x="5" y="56"/>
                  </a:lnTo>
                  <a:lnTo>
                    <a:pt x="5" y="59"/>
                  </a:lnTo>
                  <a:lnTo>
                    <a:pt x="6" y="64"/>
                  </a:lnTo>
                  <a:lnTo>
                    <a:pt x="9" y="67"/>
                  </a:lnTo>
                  <a:lnTo>
                    <a:pt x="9" y="70"/>
                  </a:lnTo>
                  <a:lnTo>
                    <a:pt x="11" y="74"/>
                  </a:lnTo>
                  <a:lnTo>
                    <a:pt x="14" y="77"/>
                  </a:lnTo>
                  <a:lnTo>
                    <a:pt x="16" y="79"/>
                  </a:lnTo>
                  <a:lnTo>
                    <a:pt x="18" y="81"/>
                  </a:lnTo>
                  <a:lnTo>
                    <a:pt x="22" y="83"/>
                  </a:lnTo>
                  <a:lnTo>
                    <a:pt x="25" y="85"/>
                  </a:lnTo>
                  <a:lnTo>
                    <a:pt x="28" y="86"/>
                  </a:lnTo>
                  <a:lnTo>
                    <a:pt x="33" y="89"/>
                  </a:lnTo>
                  <a:lnTo>
                    <a:pt x="36" y="90"/>
                  </a:lnTo>
                  <a:lnTo>
                    <a:pt x="45" y="93"/>
                  </a:lnTo>
                  <a:lnTo>
                    <a:pt x="80" y="100"/>
                  </a:lnTo>
                  <a:lnTo>
                    <a:pt x="88" y="102"/>
                  </a:lnTo>
                  <a:lnTo>
                    <a:pt x="95" y="105"/>
                  </a:lnTo>
                  <a:lnTo>
                    <a:pt x="101" y="107"/>
                  </a:lnTo>
                  <a:lnTo>
                    <a:pt x="105" y="110"/>
                  </a:lnTo>
                  <a:lnTo>
                    <a:pt x="108" y="111"/>
                  </a:lnTo>
                  <a:lnTo>
                    <a:pt x="110" y="112"/>
                  </a:lnTo>
                  <a:lnTo>
                    <a:pt x="111" y="114"/>
                  </a:lnTo>
                  <a:lnTo>
                    <a:pt x="111" y="115"/>
                  </a:lnTo>
                  <a:lnTo>
                    <a:pt x="112" y="117"/>
                  </a:lnTo>
                  <a:lnTo>
                    <a:pt x="113" y="120"/>
                  </a:lnTo>
                  <a:lnTo>
                    <a:pt x="113" y="122"/>
                  </a:lnTo>
                  <a:lnTo>
                    <a:pt x="113" y="125"/>
                  </a:lnTo>
                  <a:lnTo>
                    <a:pt x="113" y="127"/>
                  </a:lnTo>
                  <a:lnTo>
                    <a:pt x="112" y="130"/>
                  </a:lnTo>
                  <a:lnTo>
                    <a:pt x="111" y="134"/>
                  </a:lnTo>
                  <a:lnTo>
                    <a:pt x="110" y="136"/>
                  </a:lnTo>
                  <a:lnTo>
                    <a:pt x="109" y="139"/>
                  </a:lnTo>
                  <a:lnTo>
                    <a:pt x="107" y="141"/>
                  </a:lnTo>
                  <a:lnTo>
                    <a:pt x="104" y="143"/>
                  </a:lnTo>
                  <a:lnTo>
                    <a:pt x="102" y="144"/>
                  </a:lnTo>
                  <a:lnTo>
                    <a:pt x="99" y="145"/>
                  </a:lnTo>
                  <a:lnTo>
                    <a:pt x="95" y="148"/>
                  </a:lnTo>
                  <a:lnTo>
                    <a:pt x="92" y="149"/>
                  </a:lnTo>
                  <a:lnTo>
                    <a:pt x="89" y="149"/>
                  </a:lnTo>
                  <a:lnTo>
                    <a:pt x="81" y="151"/>
                  </a:lnTo>
                  <a:lnTo>
                    <a:pt x="73" y="151"/>
                  </a:lnTo>
                  <a:lnTo>
                    <a:pt x="66" y="151"/>
                  </a:lnTo>
                  <a:lnTo>
                    <a:pt x="60" y="150"/>
                  </a:lnTo>
                  <a:lnTo>
                    <a:pt x="54" y="149"/>
                  </a:lnTo>
                  <a:lnTo>
                    <a:pt x="49" y="148"/>
                  </a:lnTo>
                  <a:lnTo>
                    <a:pt x="45" y="145"/>
                  </a:lnTo>
                  <a:lnTo>
                    <a:pt x="41" y="143"/>
                  </a:lnTo>
                  <a:lnTo>
                    <a:pt x="39" y="141"/>
                  </a:lnTo>
                  <a:lnTo>
                    <a:pt x="35" y="139"/>
                  </a:lnTo>
                  <a:lnTo>
                    <a:pt x="33" y="136"/>
                  </a:lnTo>
                  <a:lnTo>
                    <a:pt x="32" y="132"/>
                  </a:lnTo>
                  <a:lnTo>
                    <a:pt x="31" y="130"/>
                  </a:lnTo>
                  <a:lnTo>
                    <a:pt x="30" y="127"/>
                  </a:lnTo>
                  <a:lnTo>
                    <a:pt x="27" y="122"/>
                  </a:lnTo>
                  <a:lnTo>
                    <a:pt x="27" y="117"/>
                  </a:lnTo>
                  <a:lnTo>
                    <a:pt x="0" y="117"/>
                  </a:lnTo>
                  <a:lnTo>
                    <a:pt x="1" y="125"/>
                  </a:lnTo>
                  <a:lnTo>
                    <a:pt x="1" y="129"/>
                  </a:lnTo>
                  <a:lnTo>
                    <a:pt x="2" y="135"/>
                  </a:lnTo>
                  <a:lnTo>
                    <a:pt x="3" y="139"/>
                  </a:lnTo>
                  <a:lnTo>
                    <a:pt x="5" y="143"/>
                  </a:lnTo>
                  <a:lnTo>
                    <a:pt x="9" y="149"/>
                  </a:lnTo>
                  <a:lnTo>
                    <a:pt x="11" y="153"/>
                  </a:lnTo>
                  <a:lnTo>
                    <a:pt x="16" y="158"/>
                  </a:lnTo>
                  <a:lnTo>
                    <a:pt x="20" y="162"/>
                  </a:lnTo>
                  <a:lnTo>
                    <a:pt x="23" y="164"/>
                  </a:lnTo>
                  <a:lnTo>
                    <a:pt x="26" y="166"/>
                  </a:lnTo>
                  <a:lnTo>
                    <a:pt x="30" y="167"/>
                  </a:lnTo>
                  <a:lnTo>
                    <a:pt x="33" y="169"/>
                  </a:lnTo>
                  <a:lnTo>
                    <a:pt x="37" y="170"/>
                  </a:lnTo>
                  <a:lnTo>
                    <a:pt x="41" y="171"/>
                  </a:lnTo>
                  <a:lnTo>
                    <a:pt x="46" y="172"/>
                  </a:lnTo>
                  <a:lnTo>
                    <a:pt x="51" y="173"/>
                  </a:lnTo>
                  <a:lnTo>
                    <a:pt x="56" y="173"/>
                  </a:lnTo>
                  <a:lnTo>
                    <a:pt x="62" y="174"/>
                  </a:lnTo>
                  <a:lnTo>
                    <a:pt x="67" y="175"/>
                  </a:lnTo>
                  <a:lnTo>
                    <a:pt x="74" y="175"/>
                  </a:lnTo>
                  <a:lnTo>
                    <a:pt x="81" y="175"/>
                  </a:lnTo>
                  <a:lnTo>
                    <a:pt x="88" y="173"/>
                  </a:lnTo>
                  <a:lnTo>
                    <a:pt x="95" y="173"/>
                  </a:lnTo>
                  <a:lnTo>
                    <a:pt x="101" y="171"/>
                  </a:lnTo>
                  <a:lnTo>
                    <a:pt x="108" y="169"/>
                  </a:lnTo>
                  <a:lnTo>
                    <a:pt x="113" y="166"/>
                  </a:lnTo>
                  <a:lnTo>
                    <a:pt x="119" y="164"/>
                  </a:lnTo>
                  <a:lnTo>
                    <a:pt x="123" y="160"/>
                  </a:lnTo>
                  <a:lnTo>
                    <a:pt x="128" y="156"/>
                  </a:lnTo>
                  <a:lnTo>
                    <a:pt x="131" y="152"/>
                  </a:lnTo>
                  <a:lnTo>
                    <a:pt x="135" y="148"/>
                  </a:lnTo>
                  <a:lnTo>
                    <a:pt x="138" y="143"/>
                  </a:lnTo>
                  <a:lnTo>
                    <a:pt x="140" y="138"/>
                  </a:lnTo>
                  <a:lnTo>
                    <a:pt x="141" y="132"/>
                  </a:lnTo>
                  <a:lnTo>
                    <a:pt x="142" y="126"/>
                  </a:lnTo>
                  <a:lnTo>
                    <a:pt x="143" y="120"/>
                  </a:lnTo>
                  <a:lnTo>
                    <a:pt x="143" y="115"/>
                  </a:lnTo>
                  <a:lnTo>
                    <a:pt x="142" y="112"/>
                  </a:lnTo>
                  <a:lnTo>
                    <a:pt x="141" y="109"/>
                  </a:lnTo>
                  <a:lnTo>
                    <a:pt x="140" y="105"/>
                  </a:lnTo>
                  <a:lnTo>
                    <a:pt x="139" y="102"/>
                  </a:lnTo>
                  <a:lnTo>
                    <a:pt x="137" y="98"/>
                  </a:lnTo>
                  <a:lnTo>
                    <a:pt x="135" y="95"/>
                  </a:lnTo>
                  <a:lnTo>
                    <a:pt x="132" y="93"/>
                  </a:lnTo>
                  <a:lnTo>
                    <a:pt x="129" y="90"/>
                  </a:lnTo>
                  <a:lnTo>
                    <a:pt x="126" y="87"/>
                  </a:lnTo>
                  <a:lnTo>
                    <a:pt x="121" y="85"/>
                  </a:lnTo>
                  <a:lnTo>
                    <a:pt x="118" y="83"/>
                  </a:lnTo>
                  <a:lnTo>
                    <a:pt x="112" y="81"/>
                  </a:lnTo>
                  <a:lnTo>
                    <a:pt x="107" y="79"/>
                  </a:lnTo>
                  <a:lnTo>
                    <a:pt x="101" y="78"/>
                  </a:lnTo>
                  <a:lnTo>
                    <a:pt x="94" y="76"/>
                  </a:lnTo>
                  <a:lnTo>
                    <a:pt x="65" y="69"/>
                  </a:lnTo>
                  <a:lnTo>
                    <a:pt x="56" y="67"/>
                  </a:lnTo>
                  <a:lnTo>
                    <a:pt x="51" y="65"/>
                  </a:lnTo>
                  <a:lnTo>
                    <a:pt x="44" y="63"/>
                  </a:lnTo>
                  <a:lnTo>
                    <a:pt x="41" y="61"/>
                  </a:lnTo>
                  <a:lnTo>
                    <a:pt x="39" y="59"/>
                  </a:lnTo>
                  <a:lnTo>
                    <a:pt x="37" y="59"/>
                  </a:lnTo>
                  <a:lnTo>
                    <a:pt x="35" y="56"/>
                  </a:lnTo>
                  <a:lnTo>
                    <a:pt x="35" y="55"/>
                  </a:lnTo>
                  <a:lnTo>
                    <a:pt x="34" y="53"/>
                  </a:lnTo>
                  <a:lnTo>
                    <a:pt x="33" y="51"/>
                  </a:lnTo>
                  <a:lnTo>
                    <a:pt x="33" y="49"/>
                  </a:lnTo>
                  <a:lnTo>
                    <a:pt x="33" y="47"/>
                  </a:lnTo>
                  <a:lnTo>
                    <a:pt x="33" y="44"/>
                  </a:lnTo>
                  <a:lnTo>
                    <a:pt x="34" y="39"/>
                  </a:lnTo>
                  <a:lnTo>
                    <a:pt x="35" y="37"/>
                  </a:lnTo>
                  <a:lnTo>
                    <a:pt x="37" y="34"/>
                  </a:lnTo>
                  <a:lnTo>
                    <a:pt x="40" y="32"/>
                  </a:lnTo>
                  <a:lnTo>
                    <a:pt x="41" y="31"/>
                  </a:lnTo>
                  <a:lnTo>
                    <a:pt x="44" y="28"/>
                  </a:lnTo>
                  <a:lnTo>
                    <a:pt x="47" y="27"/>
                  </a:lnTo>
                  <a:lnTo>
                    <a:pt x="50" y="26"/>
                  </a:lnTo>
                  <a:lnTo>
                    <a:pt x="53" y="25"/>
                  </a:lnTo>
                  <a:lnTo>
                    <a:pt x="59" y="24"/>
                  </a:lnTo>
                  <a:lnTo>
                    <a:pt x="64" y="23"/>
                  </a:lnTo>
                  <a:lnTo>
                    <a:pt x="67" y="23"/>
                  </a:lnTo>
                  <a:lnTo>
                    <a:pt x="74" y="23"/>
                  </a:lnTo>
                  <a:lnTo>
                    <a:pt x="80" y="24"/>
                  </a:lnTo>
                  <a:lnTo>
                    <a:pt x="85" y="25"/>
                  </a:lnTo>
                  <a:lnTo>
                    <a:pt x="90" y="26"/>
                  </a:lnTo>
                  <a:lnTo>
                    <a:pt x="93" y="27"/>
                  </a:lnTo>
                  <a:lnTo>
                    <a:pt x="97" y="28"/>
                  </a:lnTo>
                  <a:lnTo>
                    <a:pt x="100" y="31"/>
                  </a:lnTo>
                  <a:lnTo>
                    <a:pt x="102" y="33"/>
                  </a:lnTo>
                  <a:lnTo>
                    <a:pt x="103" y="35"/>
                  </a:lnTo>
                  <a:lnTo>
                    <a:pt x="105" y="38"/>
                  </a:lnTo>
                  <a:lnTo>
                    <a:pt x="107" y="40"/>
                  </a:lnTo>
                  <a:lnTo>
                    <a:pt x="108" y="42"/>
                  </a:lnTo>
                  <a:lnTo>
                    <a:pt x="109" y="47"/>
                  </a:lnTo>
                  <a:lnTo>
                    <a:pt x="109" y="51"/>
                  </a:lnTo>
                  <a:lnTo>
                    <a:pt x="137" y="51"/>
                  </a:lnTo>
                </a:path>
              </a:pathLst>
            </a:custGeom>
            <a:solidFill>
              <a:srgbClr val="000000"/>
            </a:solidFill>
            <a:ln w="9525" cap="rnd">
              <a:noFill/>
              <a:round/>
              <a:headEnd type="none" w="sm" len="sm"/>
              <a:tailEnd type="none" w="sm" len="sm"/>
            </a:ln>
            <a:effectLst/>
          </p:spPr>
          <p:txBody>
            <a:bodyPr/>
            <a:lstStyle/>
            <a:p>
              <a:endParaRPr lang="en-US"/>
            </a:p>
          </p:txBody>
        </p:sp>
        <p:sp>
          <p:nvSpPr>
            <p:cNvPr id="39887" name="Freeform 975"/>
            <p:cNvSpPr>
              <a:spLocks/>
            </p:cNvSpPr>
            <p:nvPr/>
          </p:nvSpPr>
          <p:spPr bwMode="auto">
            <a:xfrm>
              <a:off x="2988" y="2708"/>
              <a:ext cx="140" cy="171"/>
            </a:xfrm>
            <a:custGeom>
              <a:avLst/>
              <a:gdLst/>
              <a:ahLst/>
              <a:cxnLst>
                <a:cxn ang="0">
                  <a:pos x="139" y="0"/>
                </a:cxn>
                <a:cxn ang="0">
                  <a:pos x="109" y="91"/>
                </a:cxn>
                <a:cxn ang="0">
                  <a:pos x="109" y="99"/>
                </a:cxn>
                <a:cxn ang="0">
                  <a:pos x="107" y="109"/>
                </a:cxn>
                <a:cxn ang="0">
                  <a:pos x="104" y="119"/>
                </a:cxn>
                <a:cxn ang="0">
                  <a:pos x="99" y="127"/>
                </a:cxn>
                <a:cxn ang="0">
                  <a:pos x="93" y="135"/>
                </a:cxn>
                <a:cxn ang="0">
                  <a:pos x="85" y="140"/>
                </a:cxn>
                <a:cxn ang="0">
                  <a:pos x="74" y="145"/>
                </a:cxn>
                <a:cxn ang="0">
                  <a:pos x="61" y="146"/>
                </a:cxn>
                <a:cxn ang="0">
                  <a:pos x="52" y="145"/>
                </a:cxn>
                <a:cxn ang="0">
                  <a:pos x="45" y="142"/>
                </a:cxn>
                <a:cxn ang="0">
                  <a:pos x="40" y="140"/>
                </a:cxn>
                <a:cxn ang="0">
                  <a:pos x="35" y="135"/>
                </a:cxn>
                <a:cxn ang="0">
                  <a:pos x="32" y="130"/>
                </a:cxn>
                <a:cxn ang="0">
                  <a:pos x="30" y="122"/>
                </a:cxn>
                <a:cxn ang="0">
                  <a:pos x="28" y="115"/>
                </a:cxn>
                <a:cxn ang="0">
                  <a:pos x="28" y="0"/>
                </a:cxn>
                <a:cxn ang="0">
                  <a:pos x="0" y="119"/>
                </a:cxn>
                <a:cxn ang="0">
                  <a:pos x="1" y="132"/>
                </a:cxn>
                <a:cxn ang="0">
                  <a:pos x="4" y="144"/>
                </a:cxn>
                <a:cxn ang="0">
                  <a:pos x="9" y="152"/>
                </a:cxn>
                <a:cxn ang="0">
                  <a:pos x="17" y="159"/>
                </a:cxn>
                <a:cxn ang="0">
                  <a:pos x="26" y="164"/>
                </a:cxn>
                <a:cxn ang="0">
                  <a:pos x="35" y="167"/>
                </a:cxn>
                <a:cxn ang="0">
                  <a:pos x="45" y="169"/>
                </a:cxn>
                <a:cxn ang="0">
                  <a:pos x="55" y="170"/>
                </a:cxn>
                <a:cxn ang="0">
                  <a:pos x="66" y="169"/>
                </a:cxn>
                <a:cxn ang="0">
                  <a:pos x="74" y="168"/>
                </a:cxn>
                <a:cxn ang="0">
                  <a:pos x="82" y="166"/>
                </a:cxn>
                <a:cxn ang="0">
                  <a:pos x="89" y="163"/>
                </a:cxn>
                <a:cxn ang="0">
                  <a:pos x="95" y="159"/>
                </a:cxn>
                <a:cxn ang="0">
                  <a:pos x="101" y="153"/>
                </a:cxn>
                <a:cxn ang="0">
                  <a:pos x="106" y="148"/>
                </a:cxn>
                <a:cxn ang="0">
                  <a:pos x="112" y="141"/>
                </a:cxn>
                <a:cxn ang="0">
                  <a:pos x="139" y="165"/>
                </a:cxn>
              </a:cxnLst>
              <a:rect l="0" t="0" r="r" b="b"/>
              <a:pathLst>
                <a:path w="140" h="171">
                  <a:moveTo>
                    <a:pt x="139" y="165"/>
                  </a:moveTo>
                  <a:lnTo>
                    <a:pt x="139" y="0"/>
                  </a:lnTo>
                  <a:lnTo>
                    <a:pt x="109" y="0"/>
                  </a:lnTo>
                  <a:lnTo>
                    <a:pt x="109" y="91"/>
                  </a:lnTo>
                  <a:lnTo>
                    <a:pt x="109" y="95"/>
                  </a:lnTo>
                  <a:lnTo>
                    <a:pt x="109" y="99"/>
                  </a:lnTo>
                  <a:lnTo>
                    <a:pt x="108" y="105"/>
                  </a:lnTo>
                  <a:lnTo>
                    <a:pt x="107" y="109"/>
                  </a:lnTo>
                  <a:lnTo>
                    <a:pt x="106" y="115"/>
                  </a:lnTo>
                  <a:lnTo>
                    <a:pt x="104" y="119"/>
                  </a:lnTo>
                  <a:lnTo>
                    <a:pt x="101" y="123"/>
                  </a:lnTo>
                  <a:lnTo>
                    <a:pt x="99" y="127"/>
                  </a:lnTo>
                  <a:lnTo>
                    <a:pt x="96" y="132"/>
                  </a:lnTo>
                  <a:lnTo>
                    <a:pt x="93" y="135"/>
                  </a:lnTo>
                  <a:lnTo>
                    <a:pt x="89" y="138"/>
                  </a:lnTo>
                  <a:lnTo>
                    <a:pt x="85" y="140"/>
                  </a:lnTo>
                  <a:lnTo>
                    <a:pt x="80" y="142"/>
                  </a:lnTo>
                  <a:lnTo>
                    <a:pt x="74" y="145"/>
                  </a:lnTo>
                  <a:lnTo>
                    <a:pt x="69" y="146"/>
                  </a:lnTo>
                  <a:lnTo>
                    <a:pt x="61" y="146"/>
                  </a:lnTo>
                  <a:lnTo>
                    <a:pt x="55" y="146"/>
                  </a:lnTo>
                  <a:lnTo>
                    <a:pt x="52" y="145"/>
                  </a:lnTo>
                  <a:lnTo>
                    <a:pt x="49" y="145"/>
                  </a:lnTo>
                  <a:lnTo>
                    <a:pt x="45" y="142"/>
                  </a:lnTo>
                  <a:lnTo>
                    <a:pt x="43" y="141"/>
                  </a:lnTo>
                  <a:lnTo>
                    <a:pt x="40" y="140"/>
                  </a:lnTo>
                  <a:lnTo>
                    <a:pt x="38" y="138"/>
                  </a:lnTo>
                  <a:lnTo>
                    <a:pt x="35" y="135"/>
                  </a:lnTo>
                  <a:lnTo>
                    <a:pt x="33" y="133"/>
                  </a:lnTo>
                  <a:lnTo>
                    <a:pt x="32" y="130"/>
                  </a:lnTo>
                  <a:lnTo>
                    <a:pt x="31" y="126"/>
                  </a:lnTo>
                  <a:lnTo>
                    <a:pt x="30" y="122"/>
                  </a:lnTo>
                  <a:lnTo>
                    <a:pt x="28" y="119"/>
                  </a:lnTo>
                  <a:lnTo>
                    <a:pt x="28" y="115"/>
                  </a:lnTo>
                  <a:lnTo>
                    <a:pt x="28" y="109"/>
                  </a:lnTo>
                  <a:lnTo>
                    <a:pt x="28" y="0"/>
                  </a:lnTo>
                  <a:lnTo>
                    <a:pt x="0" y="0"/>
                  </a:lnTo>
                  <a:lnTo>
                    <a:pt x="0" y="119"/>
                  </a:lnTo>
                  <a:lnTo>
                    <a:pt x="0" y="125"/>
                  </a:lnTo>
                  <a:lnTo>
                    <a:pt x="1" y="132"/>
                  </a:lnTo>
                  <a:lnTo>
                    <a:pt x="2" y="138"/>
                  </a:lnTo>
                  <a:lnTo>
                    <a:pt x="4" y="144"/>
                  </a:lnTo>
                  <a:lnTo>
                    <a:pt x="6" y="148"/>
                  </a:lnTo>
                  <a:lnTo>
                    <a:pt x="9" y="152"/>
                  </a:lnTo>
                  <a:lnTo>
                    <a:pt x="14" y="155"/>
                  </a:lnTo>
                  <a:lnTo>
                    <a:pt x="17" y="159"/>
                  </a:lnTo>
                  <a:lnTo>
                    <a:pt x="22" y="162"/>
                  </a:lnTo>
                  <a:lnTo>
                    <a:pt x="26" y="164"/>
                  </a:lnTo>
                  <a:lnTo>
                    <a:pt x="31" y="166"/>
                  </a:lnTo>
                  <a:lnTo>
                    <a:pt x="35" y="167"/>
                  </a:lnTo>
                  <a:lnTo>
                    <a:pt x="41" y="168"/>
                  </a:lnTo>
                  <a:lnTo>
                    <a:pt x="45" y="169"/>
                  </a:lnTo>
                  <a:lnTo>
                    <a:pt x="50" y="170"/>
                  </a:lnTo>
                  <a:lnTo>
                    <a:pt x="55" y="170"/>
                  </a:lnTo>
                  <a:lnTo>
                    <a:pt x="61" y="170"/>
                  </a:lnTo>
                  <a:lnTo>
                    <a:pt x="66" y="169"/>
                  </a:lnTo>
                  <a:lnTo>
                    <a:pt x="70" y="168"/>
                  </a:lnTo>
                  <a:lnTo>
                    <a:pt x="74" y="168"/>
                  </a:lnTo>
                  <a:lnTo>
                    <a:pt x="78" y="167"/>
                  </a:lnTo>
                  <a:lnTo>
                    <a:pt x="82" y="166"/>
                  </a:lnTo>
                  <a:lnTo>
                    <a:pt x="86" y="164"/>
                  </a:lnTo>
                  <a:lnTo>
                    <a:pt x="89" y="163"/>
                  </a:lnTo>
                  <a:lnTo>
                    <a:pt x="91" y="161"/>
                  </a:lnTo>
                  <a:lnTo>
                    <a:pt x="95" y="159"/>
                  </a:lnTo>
                  <a:lnTo>
                    <a:pt x="98" y="155"/>
                  </a:lnTo>
                  <a:lnTo>
                    <a:pt x="101" y="153"/>
                  </a:lnTo>
                  <a:lnTo>
                    <a:pt x="104" y="150"/>
                  </a:lnTo>
                  <a:lnTo>
                    <a:pt x="106" y="148"/>
                  </a:lnTo>
                  <a:lnTo>
                    <a:pt x="110" y="140"/>
                  </a:lnTo>
                  <a:lnTo>
                    <a:pt x="112" y="141"/>
                  </a:lnTo>
                  <a:lnTo>
                    <a:pt x="112" y="165"/>
                  </a:lnTo>
                  <a:lnTo>
                    <a:pt x="139" y="165"/>
                  </a:lnTo>
                </a:path>
              </a:pathLst>
            </a:custGeom>
            <a:solidFill>
              <a:srgbClr val="000000"/>
            </a:solidFill>
            <a:ln w="9525" cap="rnd">
              <a:noFill/>
              <a:round/>
              <a:headEnd type="none" w="sm" len="sm"/>
              <a:tailEnd type="none" w="sm" len="sm"/>
            </a:ln>
            <a:effectLst/>
          </p:spPr>
          <p:txBody>
            <a:bodyPr/>
            <a:lstStyle/>
            <a:p>
              <a:endParaRPr lang="en-US"/>
            </a:p>
          </p:txBody>
        </p:sp>
        <p:sp>
          <p:nvSpPr>
            <p:cNvPr id="39888" name="Freeform 976"/>
            <p:cNvSpPr>
              <a:spLocks/>
            </p:cNvSpPr>
            <p:nvPr/>
          </p:nvSpPr>
          <p:spPr bwMode="auto">
            <a:xfrm>
              <a:off x="3173" y="2647"/>
              <a:ext cx="31" cy="225"/>
            </a:xfrm>
            <a:custGeom>
              <a:avLst/>
              <a:gdLst/>
              <a:ahLst/>
              <a:cxnLst>
                <a:cxn ang="0">
                  <a:pos x="30" y="0"/>
                </a:cxn>
                <a:cxn ang="0">
                  <a:pos x="0" y="0"/>
                </a:cxn>
                <a:cxn ang="0">
                  <a:pos x="0" y="224"/>
                </a:cxn>
                <a:cxn ang="0">
                  <a:pos x="30" y="224"/>
                </a:cxn>
                <a:cxn ang="0">
                  <a:pos x="30" y="0"/>
                </a:cxn>
              </a:cxnLst>
              <a:rect l="0" t="0" r="r" b="b"/>
              <a:pathLst>
                <a:path w="31" h="225">
                  <a:moveTo>
                    <a:pt x="30" y="0"/>
                  </a:moveTo>
                  <a:lnTo>
                    <a:pt x="0" y="0"/>
                  </a:lnTo>
                  <a:lnTo>
                    <a:pt x="0" y="224"/>
                  </a:lnTo>
                  <a:lnTo>
                    <a:pt x="30" y="224"/>
                  </a:lnTo>
                  <a:lnTo>
                    <a:pt x="30" y="0"/>
                  </a:lnTo>
                </a:path>
              </a:pathLst>
            </a:custGeom>
            <a:solidFill>
              <a:srgbClr val="000000"/>
            </a:solidFill>
            <a:ln w="9525" cap="rnd">
              <a:noFill/>
              <a:round/>
              <a:headEnd type="none" w="sm" len="sm"/>
              <a:tailEnd type="none" w="sm" len="sm"/>
            </a:ln>
            <a:effectLst/>
          </p:spPr>
          <p:txBody>
            <a:bodyPr/>
            <a:lstStyle/>
            <a:p>
              <a:endParaRPr lang="en-US"/>
            </a:p>
          </p:txBody>
        </p:sp>
        <p:graphicFrame>
          <p:nvGraphicFramePr>
            <p:cNvPr id="39889" name="Object 977"/>
            <p:cNvGraphicFramePr>
              <a:graphicFrameLocks/>
            </p:cNvGraphicFramePr>
            <p:nvPr/>
          </p:nvGraphicFramePr>
          <p:xfrm>
            <a:off x="1679" y="2640"/>
            <a:ext cx="374" cy="232"/>
          </p:xfrm>
          <a:graphic>
            <a:graphicData uri="http://schemas.openxmlformats.org/presentationml/2006/ole">
              <p:oleObj spid="_x0000_s39889" name="CorelDRAW 6.0" r:id="rId10" imgW="1960560" imgH="1277640" progId="CorelDRAW.Graphic.6">
                <p:embed/>
              </p:oleObj>
            </a:graphicData>
          </a:graphic>
        </p:graphicFrame>
      </p:grpSp>
      <p:sp>
        <p:nvSpPr>
          <p:cNvPr id="39890" name="Line 978"/>
          <p:cNvSpPr>
            <a:spLocks noChangeShapeType="1"/>
          </p:cNvSpPr>
          <p:nvPr/>
        </p:nvSpPr>
        <p:spPr bwMode="auto">
          <a:xfrm flipH="1" flipV="1">
            <a:off x="2189163" y="3009900"/>
            <a:ext cx="1663700" cy="1350963"/>
          </a:xfrm>
          <a:prstGeom prst="line">
            <a:avLst/>
          </a:prstGeom>
          <a:noFill/>
          <a:ln w="57150">
            <a:solidFill>
              <a:srgbClr val="990000"/>
            </a:solidFill>
            <a:round/>
            <a:headEnd type="none" w="sm" len="sm"/>
            <a:tailEnd type="stealth" w="med" len="med"/>
          </a:ln>
          <a:effectLst/>
        </p:spPr>
        <p:txBody>
          <a:bodyPr wrap="none" anchor="ctr"/>
          <a:lstStyle/>
          <a:p>
            <a:endParaRPr lang="en-US"/>
          </a:p>
        </p:txBody>
      </p:sp>
      <p:sp>
        <p:nvSpPr>
          <p:cNvPr id="39891" name="Line 979"/>
          <p:cNvSpPr>
            <a:spLocks noChangeShapeType="1"/>
          </p:cNvSpPr>
          <p:nvPr/>
        </p:nvSpPr>
        <p:spPr bwMode="auto">
          <a:xfrm flipH="1" flipV="1">
            <a:off x="2457450" y="2368550"/>
            <a:ext cx="1576388" cy="1919288"/>
          </a:xfrm>
          <a:prstGeom prst="line">
            <a:avLst/>
          </a:prstGeom>
          <a:noFill/>
          <a:ln w="57150">
            <a:solidFill>
              <a:srgbClr val="990000"/>
            </a:solidFill>
            <a:round/>
            <a:headEnd type="none" w="sm" len="sm"/>
            <a:tailEnd type="stealth" w="med" len="med"/>
          </a:ln>
          <a:effectLst/>
        </p:spPr>
        <p:txBody>
          <a:bodyPr wrap="none" anchor="ctr"/>
          <a:lstStyle/>
          <a:p>
            <a:endParaRPr lang="en-US"/>
          </a:p>
        </p:txBody>
      </p:sp>
      <p:sp>
        <p:nvSpPr>
          <p:cNvPr id="39892" name="Line 980"/>
          <p:cNvSpPr>
            <a:spLocks noChangeShapeType="1"/>
          </p:cNvSpPr>
          <p:nvPr/>
        </p:nvSpPr>
        <p:spPr bwMode="auto">
          <a:xfrm flipH="1">
            <a:off x="3549650" y="4592638"/>
            <a:ext cx="587375" cy="741362"/>
          </a:xfrm>
          <a:prstGeom prst="line">
            <a:avLst/>
          </a:prstGeom>
          <a:noFill/>
          <a:ln w="57150">
            <a:solidFill>
              <a:srgbClr val="990000"/>
            </a:solidFill>
            <a:round/>
            <a:headEnd type="none" w="sm" len="sm"/>
            <a:tailEnd type="stealth" w="med" len="med"/>
          </a:ln>
          <a:effectLst/>
        </p:spPr>
        <p:txBody>
          <a:bodyPr wrap="none" anchor="ctr"/>
          <a:lstStyle/>
          <a:p>
            <a:endParaRPr lang="en-US"/>
          </a:p>
        </p:txBody>
      </p:sp>
      <p:sp>
        <p:nvSpPr>
          <p:cNvPr id="39893" name="Line 981"/>
          <p:cNvSpPr>
            <a:spLocks noChangeShapeType="1"/>
          </p:cNvSpPr>
          <p:nvPr/>
        </p:nvSpPr>
        <p:spPr bwMode="auto">
          <a:xfrm flipH="1" flipV="1">
            <a:off x="2771775" y="2003425"/>
            <a:ext cx="1511300" cy="2324100"/>
          </a:xfrm>
          <a:prstGeom prst="line">
            <a:avLst/>
          </a:prstGeom>
          <a:noFill/>
          <a:ln w="57150">
            <a:solidFill>
              <a:srgbClr val="990000"/>
            </a:solidFill>
            <a:round/>
            <a:headEnd type="none" w="sm" len="sm"/>
            <a:tailEnd type="stealth" w="med" len="med"/>
          </a:ln>
          <a:effectLst/>
        </p:spPr>
        <p:txBody>
          <a:bodyPr wrap="none" anchor="ctr"/>
          <a:lstStyle/>
          <a:p>
            <a:endParaRPr lang="en-US"/>
          </a:p>
        </p:txBody>
      </p:sp>
      <p:sp>
        <p:nvSpPr>
          <p:cNvPr id="39894" name="Line 982"/>
          <p:cNvSpPr>
            <a:spLocks noChangeShapeType="1"/>
          </p:cNvSpPr>
          <p:nvPr/>
        </p:nvSpPr>
        <p:spPr bwMode="auto">
          <a:xfrm flipH="1">
            <a:off x="3722688" y="4586288"/>
            <a:ext cx="239712" cy="104775"/>
          </a:xfrm>
          <a:prstGeom prst="line">
            <a:avLst/>
          </a:prstGeom>
          <a:noFill/>
          <a:ln w="57150">
            <a:solidFill>
              <a:srgbClr val="990000"/>
            </a:solidFill>
            <a:round/>
            <a:headEnd type="none" w="sm" len="sm"/>
            <a:tailEnd type="stealth" w="med" len="med"/>
          </a:ln>
          <a:effectLst/>
        </p:spPr>
        <p:txBody>
          <a:bodyPr wrap="none" anchor="ctr"/>
          <a:lstStyle/>
          <a:p>
            <a:endParaRPr lang="en-US"/>
          </a:p>
        </p:txBody>
      </p:sp>
      <p:sp>
        <p:nvSpPr>
          <p:cNvPr id="39895" name="Line 983"/>
          <p:cNvSpPr>
            <a:spLocks noChangeShapeType="1"/>
          </p:cNvSpPr>
          <p:nvPr/>
        </p:nvSpPr>
        <p:spPr bwMode="auto">
          <a:xfrm flipH="1">
            <a:off x="3862388" y="4576763"/>
            <a:ext cx="269875" cy="731837"/>
          </a:xfrm>
          <a:prstGeom prst="line">
            <a:avLst/>
          </a:prstGeom>
          <a:noFill/>
          <a:ln w="57150">
            <a:solidFill>
              <a:srgbClr val="990000"/>
            </a:solidFill>
            <a:round/>
            <a:headEnd type="none" w="sm" len="sm"/>
            <a:tailEnd type="stealth" w="med" len="med"/>
          </a:ln>
          <a:effectLst/>
        </p:spPr>
        <p:txBody>
          <a:bodyPr wrap="none" anchor="ctr"/>
          <a:lstStyle/>
          <a:p>
            <a:endParaRPr lang="en-US"/>
          </a:p>
        </p:txBody>
      </p:sp>
      <p:pic>
        <p:nvPicPr>
          <p:cNvPr id="39896" name="Picture 984"/>
          <p:cNvPicPr>
            <a:picLocks noChangeAspect="1" noChangeArrowheads="1"/>
          </p:cNvPicPr>
          <p:nvPr/>
        </p:nvPicPr>
        <p:blipFill>
          <a:blip r:embed="rId11" cstate="print"/>
          <a:srcRect/>
          <a:stretch>
            <a:fillRect/>
          </a:stretch>
        </p:blipFill>
        <p:spPr bwMode="auto">
          <a:xfrm>
            <a:off x="7569200" y="3125788"/>
            <a:ext cx="1270000" cy="681037"/>
          </a:xfrm>
          <a:prstGeom prst="rect">
            <a:avLst/>
          </a:prstGeom>
          <a:noFill/>
          <a:ln w="9525" algn="ctr">
            <a:noFill/>
            <a:miter lim="800000"/>
            <a:headEnd/>
            <a:tailEnd/>
          </a:ln>
          <a:effectLst/>
        </p:spPr>
      </p:pic>
      <p:pic>
        <p:nvPicPr>
          <p:cNvPr id="39897" name="Picture 985"/>
          <p:cNvPicPr>
            <a:picLocks noChangeAspect="1" noChangeArrowheads="1"/>
          </p:cNvPicPr>
          <p:nvPr/>
        </p:nvPicPr>
        <p:blipFill>
          <a:blip r:embed="rId12" cstate="print"/>
          <a:srcRect/>
          <a:stretch>
            <a:fillRect/>
          </a:stretch>
        </p:blipFill>
        <p:spPr bwMode="auto">
          <a:xfrm>
            <a:off x="7569200" y="906463"/>
            <a:ext cx="1270000" cy="652462"/>
          </a:xfrm>
          <a:prstGeom prst="rect">
            <a:avLst/>
          </a:prstGeom>
          <a:noFill/>
          <a:ln w="9525" algn="ctr">
            <a:noFill/>
            <a:miter lim="800000"/>
            <a:headEnd/>
            <a:tailEnd/>
          </a:ln>
          <a:effectLst/>
        </p:spPr>
      </p:pic>
      <p:pic>
        <p:nvPicPr>
          <p:cNvPr id="39898" name="Picture 986"/>
          <p:cNvPicPr>
            <a:picLocks noChangeAspect="1" noChangeArrowheads="1"/>
          </p:cNvPicPr>
          <p:nvPr/>
        </p:nvPicPr>
        <p:blipFill>
          <a:blip r:embed="rId13" cstate="print"/>
          <a:srcRect/>
          <a:stretch>
            <a:fillRect/>
          </a:stretch>
        </p:blipFill>
        <p:spPr bwMode="auto">
          <a:xfrm>
            <a:off x="7569200" y="2368550"/>
            <a:ext cx="1270000" cy="665163"/>
          </a:xfrm>
          <a:prstGeom prst="rect">
            <a:avLst/>
          </a:prstGeom>
          <a:noFill/>
          <a:ln w="9525" algn="ctr">
            <a:noFill/>
            <a:miter lim="800000"/>
            <a:headEnd/>
            <a:tailEnd/>
          </a:ln>
          <a:effectLst/>
        </p:spPr>
      </p:pic>
      <p:pic>
        <p:nvPicPr>
          <p:cNvPr id="39899" name="Picture 987" descr="Canada-03"/>
          <p:cNvPicPr>
            <a:picLocks noChangeAspect="1" noChangeArrowheads="1"/>
          </p:cNvPicPr>
          <p:nvPr/>
        </p:nvPicPr>
        <p:blipFill>
          <a:blip r:embed="rId14" cstate="print"/>
          <a:srcRect/>
          <a:stretch>
            <a:fillRect/>
          </a:stretch>
        </p:blipFill>
        <p:spPr bwMode="auto">
          <a:xfrm>
            <a:off x="7569200" y="1662113"/>
            <a:ext cx="1270000" cy="628650"/>
          </a:xfrm>
          <a:prstGeom prst="rect">
            <a:avLst/>
          </a:prstGeom>
          <a:noFill/>
          <a:ln w="9525">
            <a:noFill/>
            <a:miter lim="800000"/>
            <a:headEnd/>
            <a:tailEnd/>
          </a:ln>
        </p:spPr>
      </p:pic>
      <p:sp>
        <p:nvSpPr>
          <p:cNvPr id="39900" name="Line 988"/>
          <p:cNvSpPr>
            <a:spLocks noChangeShapeType="1"/>
          </p:cNvSpPr>
          <p:nvPr/>
        </p:nvSpPr>
        <p:spPr bwMode="auto">
          <a:xfrm flipH="1">
            <a:off x="3286125" y="4587875"/>
            <a:ext cx="817563" cy="393700"/>
          </a:xfrm>
          <a:prstGeom prst="line">
            <a:avLst/>
          </a:prstGeom>
          <a:noFill/>
          <a:ln w="57150">
            <a:solidFill>
              <a:srgbClr val="990000"/>
            </a:solidFill>
            <a:round/>
            <a:headEnd type="none" w="sm" len="sm"/>
            <a:tailEnd type="stealth" w="med" len="med"/>
          </a:ln>
          <a:effectLst/>
        </p:spPr>
        <p:txBody>
          <a:bodyPr wrap="none" anchor="ctr"/>
          <a:lstStyle/>
          <a:p>
            <a:endParaRPr lang="en-US"/>
          </a:p>
        </p:txBody>
      </p:sp>
      <p:pic>
        <p:nvPicPr>
          <p:cNvPr id="39901" name="Picture 989" descr="band404"/>
          <p:cNvPicPr>
            <a:picLocks noChangeAspect="1" noChangeArrowheads="1"/>
          </p:cNvPicPr>
          <p:nvPr/>
        </p:nvPicPr>
        <p:blipFill>
          <a:blip r:embed="rId15" cstate="print"/>
          <a:srcRect/>
          <a:stretch>
            <a:fillRect/>
          </a:stretch>
        </p:blipFill>
        <p:spPr bwMode="auto">
          <a:xfrm>
            <a:off x="7561263" y="4795838"/>
            <a:ext cx="1238250" cy="715962"/>
          </a:xfrm>
          <a:prstGeom prst="rect">
            <a:avLst/>
          </a:prstGeom>
          <a:noFill/>
          <a:ln w="9525">
            <a:solidFill>
              <a:schemeClr val="tx1"/>
            </a:solidFill>
            <a:miter lim="800000"/>
            <a:headEnd/>
            <a:tailEnd/>
          </a:ln>
        </p:spPr>
      </p:pic>
      <p:sp>
        <p:nvSpPr>
          <p:cNvPr id="39902" name="Rectangle 990"/>
          <p:cNvSpPr>
            <a:spLocks noChangeArrowheads="1"/>
          </p:cNvSpPr>
          <p:nvPr/>
        </p:nvSpPr>
        <p:spPr bwMode="auto">
          <a:xfrm>
            <a:off x="6119813" y="815975"/>
            <a:ext cx="1500187" cy="5480050"/>
          </a:xfrm>
          <a:prstGeom prst="rect">
            <a:avLst/>
          </a:prstGeom>
          <a:noFill/>
          <a:ln w="9525" algn="ctr">
            <a:noFill/>
            <a:miter lim="800000"/>
            <a:headEnd/>
            <a:tailEnd/>
          </a:ln>
          <a:effectLst/>
        </p:spPr>
        <p:txBody>
          <a:bodyPr/>
          <a:lstStyle/>
          <a:p>
            <a:pPr>
              <a:buFont typeface="Wingdings" pitchFamily="2" charset="2"/>
              <a:buChar char="ü"/>
            </a:pPr>
            <a:endParaRPr lang="en-US" sz="1800" b="0">
              <a:solidFill>
                <a:srgbClr val="A50021"/>
              </a:solidFill>
              <a:latin typeface="Trebuchet MS" pitchFamily="34" charset="0"/>
            </a:endParaRPr>
          </a:p>
          <a:p>
            <a:pPr>
              <a:buFont typeface="Wingdings" pitchFamily="2" charset="2"/>
              <a:buChar char="ü"/>
            </a:pPr>
            <a:r>
              <a:rPr lang="en-US" sz="1800" b="0">
                <a:solidFill>
                  <a:srgbClr val="A50021"/>
                </a:solidFill>
                <a:latin typeface="Trebuchet MS" pitchFamily="34" charset="0"/>
              </a:rPr>
              <a:t> </a:t>
            </a:r>
            <a:r>
              <a:rPr lang="en-US" sz="2000" b="0">
                <a:solidFill>
                  <a:srgbClr val="A50021"/>
                </a:solidFill>
                <a:latin typeface="Trebuchet MS" pitchFamily="34" charset="0"/>
              </a:rPr>
              <a:t> EUA</a:t>
            </a:r>
          </a:p>
          <a:p>
            <a:pPr>
              <a:buFont typeface="Wingdings" pitchFamily="2" charset="2"/>
              <a:buChar char="ü"/>
            </a:pPr>
            <a:endParaRPr lang="en-US" sz="2000" b="0">
              <a:solidFill>
                <a:srgbClr val="A50021"/>
              </a:solidFill>
              <a:latin typeface="Trebuchet MS" pitchFamily="34" charset="0"/>
            </a:endParaRPr>
          </a:p>
          <a:p>
            <a:pPr>
              <a:lnSpc>
                <a:spcPct val="170000"/>
              </a:lnSpc>
              <a:buFont typeface="Wingdings" pitchFamily="2" charset="2"/>
              <a:buChar char="ü"/>
            </a:pPr>
            <a:r>
              <a:rPr lang="en-US" sz="2000" b="0">
                <a:solidFill>
                  <a:srgbClr val="A50021"/>
                </a:solidFill>
                <a:latin typeface="Trebuchet MS" pitchFamily="34" charset="0"/>
              </a:rPr>
              <a:t> Canada</a:t>
            </a:r>
          </a:p>
          <a:p>
            <a:pPr>
              <a:buFont typeface="Wingdings" pitchFamily="2" charset="2"/>
              <a:buChar char="ü"/>
            </a:pPr>
            <a:endParaRPr lang="en-US" sz="2000" b="0">
              <a:solidFill>
                <a:srgbClr val="A50021"/>
              </a:solidFill>
              <a:latin typeface="Trebuchet MS" pitchFamily="34" charset="0"/>
            </a:endParaRPr>
          </a:p>
          <a:p>
            <a:pPr>
              <a:lnSpc>
                <a:spcPct val="80000"/>
              </a:lnSpc>
              <a:buFont typeface="Wingdings" pitchFamily="2" charset="2"/>
              <a:buChar char="ü"/>
            </a:pPr>
            <a:r>
              <a:rPr lang="en-US" sz="2000" b="0">
                <a:solidFill>
                  <a:srgbClr val="A50021"/>
                </a:solidFill>
                <a:latin typeface="Trebuchet MS" pitchFamily="34" charset="0"/>
              </a:rPr>
              <a:t> Mexico</a:t>
            </a:r>
          </a:p>
          <a:p>
            <a:pPr>
              <a:buFont typeface="Wingdings" pitchFamily="2" charset="2"/>
              <a:buChar char="ü"/>
            </a:pPr>
            <a:endParaRPr lang="en-US" sz="2000" b="0">
              <a:solidFill>
                <a:srgbClr val="A50021"/>
              </a:solidFill>
              <a:latin typeface="Trebuchet MS" pitchFamily="34" charset="0"/>
            </a:endParaRPr>
          </a:p>
          <a:p>
            <a:pPr>
              <a:lnSpc>
                <a:spcPct val="80000"/>
              </a:lnSpc>
              <a:buFont typeface="Wingdings" pitchFamily="2" charset="2"/>
              <a:buChar char="ü"/>
            </a:pPr>
            <a:endParaRPr lang="en-US" sz="2000" b="0">
              <a:solidFill>
                <a:srgbClr val="A50021"/>
              </a:solidFill>
              <a:latin typeface="Trebuchet MS" pitchFamily="34" charset="0"/>
            </a:endParaRPr>
          </a:p>
          <a:p>
            <a:pPr>
              <a:lnSpc>
                <a:spcPct val="80000"/>
              </a:lnSpc>
              <a:buFont typeface="Wingdings" pitchFamily="2" charset="2"/>
              <a:buChar char="ü"/>
            </a:pPr>
            <a:r>
              <a:rPr lang="en-US" sz="2000" b="0">
                <a:solidFill>
                  <a:srgbClr val="A50021"/>
                </a:solidFill>
                <a:latin typeface="Trebuchet MS" pitchFamily="34" charset="0"/>
              </a:rPr>
              <a:t>Argentina</a:t>
            </a:r>
          </a:p>
          <a:p>
            <a:pPr>
              <a:buFont typeface="Wingdings" pitchFamily="2" charset="2"/>
              <a:buChar char="ü"/>
            </a:pPr>
            <a:endParaRPr lang="en-US" sz="2000" b="0">
              <a:solidFill>
                <a:srgbClr val="A50021"/>
              </a:solidFill>
              <a:latin typeface="Trebuchet MS" pitchFamily="34" charset="0"/>
            </a:endParaRPr>
          </a:p>
          <a:p>
            <a:pPr>
              <a:lnSpc>
                <a:spcPct val="90000"/>
              </a:lnSpc>
              <a:buFont typeface="Wingdings" pitchFamily="2" charset="2"/>
              <a:buChar char="ü"/>
            </a:pPr>
            <a:endParaRPr lang="en-US" sz="2000" b="0">
              <a:solidFill>
                <a:srgbClr val="A50021"/>
              </a:solidFill>
              <a:latin typeface="Trebuchet MS" pitchFamily="34" charset="0"/>
            </a:endParaRPr>
          </a:p>
          <a:p>
            <a:pPr>
              <a:lnSpc>
                <a:spcPct val="90000"/>
              </a:lnSpc>
              <a:buFont typeface="Wingdings" pitchFamily="2" charset="2"/>
              <a:buChar char="ü"/>
            </a:pPr>
            <a:r>
              <a:rPr lang="en-US" sz="2000" b="0">
                <a:solidFill>
                  <a:srgbClr val="A50021"/>
                </a:solidFill>
                <a:latin typeface="Trebuchet MS" pitchFamily="34" charset="0"/>
              </a:rPr>
              <a:t> Uruguay</a:t>
            </a:r>
          </a:p>
          <a:p>
            <a:pPr>
              <a:lnSpc>
                <a:spcPct val="80000"/>
              </a:lnSpc>
              <a:buFont typeface="Wingdings" pitchFamily="2" charset="2"/>
              <a:buChar char="ü"/>
            </a:pPr>
            <a:endParaRPr lang="en-US" sz="2000" b="0">
              <a:solidFill>
                <a:srgbClr val="A50021"/>
              </a:solidFill>
              <a:latin typeface="Trebuchet MS" pitchFamily="34" charset="0"/>
            </a:endParaRPr>
          </a:p>
          <a:p>
            <a:pPr>
              <a:lnSpc>
                <a:spcPct val="80000"/>
              </a:lnSpc>
              <a:buFont typeface="Wingdings" pitchFamily="2" charset="2"/>
              <a:buChar char="ü"/>
            </a:pPr>
            <a:endParaRPr lang="en-US" sz="2000" b="0">
              <a:solidFill>
                <a:srgbClr val="A50021"/>
              </a:solidFill>
              <a:latin typeface="Trebuchet MS" pitchFamily="34" charset="0"/>
            </a:endParaRPr>
          </a:p>
          <a:p>
            <a:pPr>
              <a:lnSpc>
                <a:spcPct val="80000"/>
              </a:lnSpc>
              <a:buFont typeface="Wingdings" pitchFamily="2" charset="2"/>
              <a:buChar char="ü"/>
            </a:pPr>
            <a:r>
              <a:rPr lang="en-US" sz="2000" b="0">
                <a:solidFill>
                  <a:srgbClr val="A50021"/>
                </a:solidFill>
                <a:latin typeface="Trebuchet MS" pitchFamily="34" charset="0"/>
              </a:rPr>
              <a:t> Chile</a:t>
            </a:r>
          </a:p>
          <a:p>
            <a:pPr>
              <a:lnSpc>
                <a:spcPct val="120000"/>
              </a:lnSpc>
              <a:buFont typeface="Wingdings" pitchFamily="2" charset="2"/>
              <a:buChar char="ü"/>
            </a:pPr>
            <a:endParaRPr lang="en-US" sz="2000" b="0">
              <a:solidFill>
                <a:srgbClr val="A50021"/>
              </a:solidFill>
              <a:latin typeface="Trebuchet MS" pitchFamily="34" charset="0"/>
            </a:endParaRPr>
          </a:p>
          <a:p>
            <a:pPr>
              <a:lnSpc>
                <a:spcPct val="120000"/>
              </a:lnSpc>
              <a:buFont typeface="Wingdings" pitchFamily="2" charset="2"/>
              <a:buChar char="ü"/>
            </a:pPr>
            <a:endParaRPr lang="en-US" sz="2000" b="0">
              <a:solidFill>
                <a:srgbClr val="A50021"/>
              </a:solidFill>
              <a:latin typeface="Trebuchet MS" pitchFamily="34" charset="0"/>
            </a:endParaRPr>
          </a:p>
          <a:p>
            <a:pPr>
              <a:lnSpc>
                <a:spcPct val="120000"/>
              </a:lnSpc>
              <a:buFont typeface="Wingdings" pitchFamily="2" charset="2"/>
              <a:buChar char="ü"/>
            </a:pPr>
            <a:r>
              <a:rPr lang="en-US" sz="2000" b="0">
                <a:solidFill>
                  <a:srgbClr val="A50021"/>
                </a:solidFill>
                <a:latin typeface="Trebuchet MS" pitchFamily="34" charset="0"/>
              </a:rPr>
              <a:t> Paraguay</a:t>
            </a:r>
          </a:p>
        </p:txBody>
      </p:sp>
      <p:sp>
        <p:nvSpPr>
          <p:cNvPr id="39903" name="Rectangle 991"/>
          <p:cNvSpPr>
            <a:spLocks noChangeArrowheads="1"/>
          </p:cNvSpPr>
          <p:nvPr/>
        </p:nvSpPr>
        <p:spPr bwMode="auto">
          <a:xfrm>
            <a:off x="2068513" y="4664075"/>
            <a:ext cx="1208087" cy="619125"/>
          </a:xfrm>
          <a:prstGeom prst="rect">
            <a:avLst/>
          </a:prstGeom>
          <a:gradFill rotWithShape="0">
            <a:gsLst>
              <a:gs pos="0">
                <a:srgbClr val="DDDDDD"/>
              </a:gs>
              <a:gs pos="100000">
                <a:srgbClr val="DDDDDD">
                  <a:gamma/>
                  <a:tint val="0"/>
                  <a:invGamma/>
                </a:srgbClr>
              </a:gs>
            </a:gsLst>
            <a:lin ang="0" scaled="1"/>
          </a:gradFill>
          <a:ln w="28575">
            <a:solidFill>
              <a:schemeClr val="folHlink"/>
            </a:solidFill>
            <a:miter lim="800000"/>
            <a:headEnd/>
            <a:tailEnd/>
          </a:ln>
          <a:effectLst/>
        </p:spPr>
        <p:txBody>
          <a:bodyPr lIns="45720" rIns="45720" anchor="ctr"/>
          <a:lstStyle/>
          <a:p>
            <a:pPr algn="ctr" defTabSz="892175">
              <a:lnSpc>
                <a:spcPct val="80000"/>
              </a:lnSpc>
              <a:spcBef>
                <a:spcPct val="50000"/>
              </a:spcBef>
            </a:pPr>
            <a:r>
              <a:rPr lang="en-US" sz="3000">
                <a:latin typeface="Tahoma" pitchFamily="34" charset="0"/>
              </a:rPr>
              <a:t>+2200</a:t>
            </a:r>
          </a:p>
        </p:txBody>
      </p:sp>
      <p:sp>
        <p:nvSpPr>
          <p:cNvPr id="39904" name="Rectangle 992"/>
          <p:cNvSpPr>
            <a:spLocks noChangeArrowheads="1"/>
          </p:cNvSpPr>
          <p:nvPr/>
        </p:nvSpPr>
        <p:spPr bwMode="auto">
          <a:xfrm>
            <a:off x="114300" y="4651375"/>
            <a:ext cx="1958975" cy="646113"/>
          </a:xfrm>
          <a:prstGeom prst="rect">
            <a:avLst/>
          </a:prstGeom>
          <a:gradFill rotWithShape="0">
            <a:gsLst>
              <a:gs pos="0">
                <a:srgbClr val="DDDDDD">
                  <a:gamma/>
                  <a:tint val="0"/>
                  <a:invGamma/>
                </a:srgbClr>
              </a:gs>
              <a:gs pos="100000">
                <a:srgbClr val="DDDDDD"/>
              </a:gs>
            </a:gsLst>
            <a:lin ang="0" scaled="1"/>
          </a:gradFill>
          <a:ln w="28575">
            <a:solidFill>
              <a:schemeClr val="folHlink"/>
            </a:solidFill>
            <a:miter lim="800000"/>
            <a:headEnd/>
            <a:tailEnd/>
          </a:ln>
          <a:effectLst/>
        </p:spPr>
        <p:txBody>
          <a:bodyPr lIns="45720" rIns="45720" anchor="ctr"/>
          <a:lstStyle/>
          <a:p>
            <a:pPr algn="ctr" defTabSz="892175">
              <a:lnSpc>
                <a:spcPct val="80000"/>
              </a:lnSpc>
              <a:spcBef>
                <a:spcPct val="50000"/>
              </a:spcBef>
            </a:pPr>
            <a:r>
              <a:rPr lang="pt-BR" sz="2600">
                <a:latin typeface="Tahoma" pitchFamily="34" charset="0"/>
              </a:rPr>
              <a:t>CUSTOMERS</a:t>
            </a:r>
            <a:r>
              <a:rPr lang="pt-BR" sz="1900">
                <a:latin typeface="Tahoma" pitchFamily="34" charset="0"/>
              </a:rPr>
              <a:t> </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893"/>
                                        </p:tgtEl>
                                        <p:attrNameLst>
                                          <p:attrName>style.visibility</p:attrName>
                                        </p:attrNameLst>
                                      </p:cBhvr>
                                      <p:to>
                                        <p:strVal val="visible"/>
                                      </p:to>
                                    </p:set>
                                    <p:animEffect transition="in" filter="wipe(down)">
                                      <p:cBhvr>
                                        <p:cTn id="7" dur="3000"/>
                                        <p:tgtEl>
                                          <p:spTgt spid="39893"/>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39891"/>
                                        </p:tgtEl>
                                        <p:attrNameLst>
                                          <p:attrName>style.visibility</p:attrName>
                                        </p:attrNameLst>
                                      </p:cBhvr>
                                      <p:to>
                                        <p:strVal val="visible"/>
                                      </p:to>
                                    </p:set>
                                    <p:animEffect transition="in" filter="wipe(down)">
                                      <p:cBhvr>
                                        <p:cTn id="11" dur="3000"/>
                                        <p:tgtEl>
                                          <p:spTgt spid="39891"/>
                                        </p:tgtEl>
                                      </p:cBhvr>
                                    </p:animEffect>
                                  </p:childTnLst>
                                </p:cTn>
                              </p:par>
                            </p:childTnLst>
                          </p:cTn>
                        </p:par>
                        <p:par>
                          <p:cTn id="12" fill="hold">
                            <p:stCondLst>
                              <p:cond delay="6000"/>
                            </p:stCondLst>
                            <p:childTnLst>
                              <p:par>
                                <p:cTn id="13" presetID="22" presetClass="entr" presetSubtype="4" fill="hold" grpId="0" nodeType="afterEffect">
                                  <p:stCondLst>
                                    <p:cond delay="0"/>
                                  </p:stCondLst>
                                  <p:childTnLst>
                                    <p:set>
                                      <p:cBhvr>
                                        <p:cTn id="14" dur="1" fill="hold">
                                          <p:stCondLst>
                                            <p:cond delay="0"/>
                                          </p:stCondLst>
                                        </p:cTn>
                                        <p:tgtEl>
                                          <p:spTgt spid="39890"/>
                                        </p:tgtEl>
                                        <p:attrNameLst>
                                          <p:attrName>style.visibility</p:attrName>
                                        </p:attrNameLst>
                                      </p:cBhvr>
                                      <p:to>
                                        <p:strVal val="visible"/>
                                      </p:to>
                                    </p:set>
                                    <p:animEffect transition="in" filter="wipe(down)">
                                      <p:cBhvr>
                                        <p:cTn id="15" dur="3000"/>
                                        <p:tgtEl>
                                          <p:spTgt spid="39890"/>
                                        </p:tgtEl>
                                      </p:cBhvr>
                                    </p:animEffect>
                                  </p:childTnLst>
                                </p:cTn>
                              </p:par>
                            </p:childTnLst>
                          </p:cTn>
                        </p:par>
                        <p:par>
                          <p:cTn id="16" fill="hold">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39895"/>
                                        </p:tgtEl>
                                        <p:attrNameLst>
                                          <p:attrName>style.visibility</p:attrName>
                                        </p:attrNameLst>
                                      </p:cBhvr>
                                      <p:to>
                                        <p:strVal val="visible"/>
                                      </p:to>
                                    </p:set>
                                    <p:animEffect transition="in" filter="wipe(up)">
                                      <p:cBhvr>
                                        <p:cTn id="19" dur="3000"/>
                                        <p:tgtEl>
                                          <p:spTgt spid="39895"/>
                                        </p:tgtEl>
                                      </p:cBhvr>
                                    </p:animEffect>
                                  </p:childTnLst>
                                </p:cTn>
                              </p:par>
                            </p:childTnLst>
                          </p:cTn>
                        </p:par>
                        <p:par>
                          <p:cTn id="20" fill="hold">
                            <p:stCondLst>
                              <p:cond delay="12000"/>
                            </p:stCondLst>
                            <p:childTnLst>
                              <p:par>
                                <p:cTn id="21" presetID="22" presetClass="entr" presetSubtype="1" fill="hold" grpId="0" nodeType="afterEffect">
                                  <p:stCondLst>
                                    <p:cond delay="0"/>
                                  </p:stCondLst>
                                  <p:childTnLst>
                                    <p:set>
                                      <p:cBhvr>
                                        <p:cTn id="22" dur="1" fill="hold">
                                          <p:stCondLst>
                                            <p:cond delay="0"/>
                                          </p:stCondLst>
                                        </p:cTn>
                                        <p:tgtEl>
                                          <p:spTgt spid="39892"/>
                                        </p:tgtEl>
                                        <p:attrNameLst>
                                          <p:attrName>style.visibility</p:attrName>
                                        </p:attrNameLst>
                                      </p:cBhvr>
                                      <p:to>
                                        <p:strVal val="visible"/>
                                      </p:to>
                                    </p:set>
                                    <p:animEffect transition="in" filter="wipe(up)">
                                      <p:cBhvr>
                                        <p:cTn id="23" dur="3000"/>
                                        <p:tgtEl>
                                          <p:spTgt spid="39892"/>
                                        </p:tgtEl>
                                      </p:cBhvr>
                                    </p:animEffect>
                                  </p:childTnLst>
                                </p:cTn>
                              </p:par>
                            </p:childTnLst>
                          </p:cTn>
                        </p:par>
                        <p:par>
                          <p:cTn id="24" fill="hold">
                            <p:stCondLst>
                              <p:cond delay="15000"/>
                            </p:stCondLst>
                            <p:childTnLst>
                              <p:par>
                                <p:cTn id="25" presetID="22" presetClass="entr" presetSubtype="1" fill="hold" grpId="0" nodeType="afterEffect">
                                  <p:stCondLst>
                                    <p:cond delay="0"/>
                                  </p:stCondLst>
                                  <p:childTnLst>
                                    <p:set>
                                      <p:cBhvr>
                                        <p:cTn id="26" dur="1" fill="hold">
                                          <p:stCondLst>
                                            <p:cond delay="0"/>
                                          </p:stCondLst>
                                        </p:cTn>
                                        <p:tgtEl>
                                          <p:spTgt spid="39900"/>
                                        </p:tgtEl>
                                        <p:attrNameLst>
                                          <p:attrName>style.visibility</p:attrName>
                                        </p:attrNameLst>
                                      </p:cBhvr>
                                      <p:to>
                                        <p:strVal val="visible"/>
                                      </p:to>
                                    </p:set>
                                    <p:animEffect transition="in" filter="wipe(up)">
                                      <p:cBhvr>
                                        <p:cTn id="27" dur="3000"/>
                                        <p:tgtEl>
                                          <p:spTgt spid="39900"/>
                                        </p:tgtEl>
                                      </p:cBhvr>
                                    </p:animEffect>
                                  </p:childTnLst>
                                </p:cTn>
                              </p:par>
                            </p:childTnLst>
                          </p:cTn>
                        </p:par>
                        <p:par>
                          <p:cTn id="28" fill="hold">
                            <p:stCondLst>
                              <p:cond delay="18000"/>
                            </p:stCondLst>
                            <p:childTnLst>
                              <p:par>
                                <p:cTn id="29" presetID="22" presetClass="entr" presetSubtype="1" fill="hold" grpId="0" nodeType="afterEffect">
                                  <p:stCondLst>
                                    <p:cond delay="0"/>
                                  </p:stCondLst>
                                  <p:childTnLst>
                                    <p:set>
                                      <p:cBhvr>
                                        <p:cTn id="30" dur="1" fill="hold">
                                          <p:stCondLst>
                                            <p:cond delay="0"/>
                                          </p:stCondLst>
                                        </p:cTn>
                                        <p:tgtEl>
                                          <p:spTgt spid="39894"/>
                                        </p:tgtEl>
                                        <p:attrNameLst>
                                          <p:attrName>style.visibility</p:attrName>
                                        </p:attrNameLst>
                                      </p:cBhvr>
                                      <p:to>
                                        <p:strVal val="visible"/>
                                      </p:to>
                                    </p:set>
                                    <p:animEffect transition="in" filter="wipe(up)">
                                      <p:cBhvr>
                                        <p:cTn id="31" dur="3000"/>
                                        <p:tgtEl>
                                          <p:spTgt spid="3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90" grpId="0" animBg="1"/>
      <p:bldP spid="39891" grpId="0" animBg="1"/>
      <p:bldP spid="39892" grpId="0" animBg="1"/>
      <p:bldP spid="39893" grpId="0" animBg="1"/>
      <p:bldP spid="39894" grpId="0" animBg="1"/>
      <p:bldP spid="39895" grpId="0" animBg="1"/>
      <p:bldP spid="3990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rot="16200000">
            <a:off x="4094957" y="1254919"/>
            <a:ext cx="674687" cy="333375"/>
          </a:xfrm>
          <a:prstGeom prst="rect">
            <a:avLst/>
          </a:prstGeom>
          <a:noFill/>
          <a:ln w="12700">
            <a:noFill/>
            <a:miter lim="800000"/>
            <a:headEnd/>
            <a:tailEnd/>
          </a:ln>
          <a:effectLst/>
        </p:spPr>
        <p:txBody>
          <a:bodyPr wrap="none" lIns="90488" tIns="44450" rIns="90488" bIns="44450">
            <a:spAutoFit/>
          </a:bodyPr>
          <a:lstStyle/>
          <a:p>
            <a:pPr algn="ctr" eaLnBrk="0" hangingPunct="0"/>
            <a:r>
              <a:rPr lang="pt-BR" sz="1600">
                <a:latin typeface="Trebuchet MS" pitchFamily="34" charset="0"/>
              </a:rPr>
              <a:t>Costs</a:t>
            </a:r>
          </a:p>
        </p:txBody>
      </p:sp>
      <p:sp>
        <p:nvSpPr>
          <p:cNvPr id="110595" name="Rectangle 3"/>
          <p:cNvSpPr>
            <a:spLocks noChangeArrowheads="1"/>
          </p:cNvSpPr>
          <p:nvPr/>
        </p:nvSpPr>
        <p:spPr bwMode="auto">
          <a:xfrm>
            <a:off x="7380288" y="6308725"/>
            <a:ext cx="1516062" cy="333375"/>
          </a:xfrm>
          <a:prstGeom prst="rect">
            <a:avLst/>
          </a:prstGeom>
          <a:noFill/>
          <a:ln w="12700">
            <a:noFill/>
            <a:miter lim="800000"/>
            <a:headEnd/>
            <a:tailEnd/>
          </a:ln>
          <a:effectLst/>
        </p:spPr>
        <p:txBody>
          <a:bodyPr wrap="none" lIns="90488" tIns="44450" rIns="90488" bIns="44450">
            <a:spAutoFit/>
          </a:bodyPr>
          <a:lstStyle/>
          <a:p>
            <a:pPr algn="ctr" eaLnBrk="0" hangingPunct="0"/>
            <a:r>
              <a:rPr lang="pt-BR" sz="1600">
                <a:latin typeface="Trebuchet MS" pitchFamily="34" charset="0"/>
              </a:rPr>
              <a:t>Funcionalities</a:t>
            </a:r>
          </a:p>
        </p:txBody>
      </p:sp>
      <p:sp>
        <p:nvSpPr>
          <p:cNvPr id="110596" name="Rectangle 4"/>
          <p:cNvSpPr>
            <a:spLocks noChangeArrowheads="1"/>
          </p:cNvSpPr>
          <p:nvPr/>
        </p:nvSpPr>
        <p:spPr bwMode="auto">
          <a:xfrm>
            <a:off x="7632700" y="5930900"/>
            <a:ext cx="1398588" cy="361950"/>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pt-BR" sz="1000">
                <a:latin typeface="Arial" pitchFamily="34" charset="0"/>
              </a:rPr>
              <a:t>System- u. Network-</a:t>
            </a:r>
            <a:br>
              <a:rPr lang="pt-BR" sz="1000">
                <a:latin typeface="Arial" pitchFamily="34" charset="0"/>
              </a:rPr>
            </a:br>
            <a:r>
              <a:rPr lang="pt-BR" sz="1000">
                <a:latin typeface="Arial" pitchFamily="34" charset="0"/>
              </a:rPr>
              <a:t>administration</a:t>
            </a:r>
          </a:p>
        </p:txBody>
      </p:sp>
      <p:grpSp>
        <p:nvGrpSpPr>
          <p:cNvPr id="110597" name="Group 5"/>
          <p:cNvGrpSpPr>
            <a:grpSpLocks/>
          </p:cNvGrpSpPr>
          <p:nvPr/>
        </p:nvGrpSpPr>
        <p:grpSpPr bwMode="auto">
          <a:xfrm>
            <a:off x="7342188" y="4319588"/>
            <a:ext cx="1770062" cy="1955800"/>
            <a:chOff x="3057" y="2691"/>
            <a:chExt cx="1115" cy="1232"/>
          </a:xfrm>
        </p:grpSpPr>
        <p:sp>
          <p:nvSpPr>
            <p:cNvPr id="110598" name="Oval 6"/>
            <p:cNvSpPr>
              <a:spLocks noChangeArrowheads="1"/>
            </p:cNvSpPr>
            <p:nvPr/>
          </p:nvSpPr>
          <p:spPr bwMode="auto">
            <a:xfrm>
              <a:off x="3060" y="3688"/>
              <a:ext cx="1108" cy="235"/>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599" name="Group 7"/>
            <p:cNvGrpSpPr>
              <a:grpSpLocks/>
            </p:cNvGrpSpPr>
            <p:nvPr/>
          </p:nvGrpSpPr>
          <p:grpSpPr bwMode="auto">
            <a:xfrm>
              <a:off x="3057" y="2812"/>
              <a:ext cx="1115" cy="999"/>
              <a:chOff x="3057" y="2812"/>
              <a:chExt cx="1115" cy="999"/>
            </a:xfrm>
          </p:grpSpPr>
          <p:sp>
            <p:nvSpPr>
              <p:cNvPr id="110600" name="Rectangle 8"/>
              <p:cNvSpPr>
                <a:spLocks noChangeArrowheads="1"/>
              </p:cNvSpPr>
              <p:nvPr/>
            </p:nvSpPr>
            <p:spPr bwMode="auto">
              <a:xfrm>
                <a:off x="3057" y="2812"/>
                <a:ext cx="1115" cy="999"/>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01" name="Line 9"/>
              <p:cNvSpPr>
                <a:spLocks noChangeShapeType="1"/>
              </p:cNvSpPr>
              <p:nvPr/>
            </p:nvSpPr>
            <p:spPr bwMode="auto">
              <a:xfrm>
                <a:off x="3059" y="2835"/>
                <a:ext cx="0" cy="958"/>
              </a:xfrm>
              <a:prstGeom prst="line">
                <a:avLst/>
              </a:prstGeom>
              <a:noFill/>
              <a:ln w="12700">
                <a:solidFill>
                  <a:schemeClr val="tx1"/>
                </a:solidFill>
                <a:round/>
                <a:headEnd/>
                <a:tailEnd/>
              </a:ln>
              <a:effectLst/>
            </p:spPr>
            <p:txBody>
              <a:bodyPr wrap="none" anchor="ctr"/>
              <a:lstStyle/>
              <a:p>
                <a:endParaRPr lang="en-US"/>
              </a:p>
            </p:txBody>
          </p:sp>
          <p:sp>
            <p:nvSpPr>
              <p:cNvPr id="110602" name="Line 10"/>
              <p:cNvSpPr>
                <a:spLocks noChangeShapeType="1"/>
              </p:cNvSpPr>
              <p:nvPr/>
            </p:nvSpPr>
            <p:spPr bwMode="auto">
              <a:xfrm>
                <a:off x="4169" y="2835"/>
                <a:ext cx="0" cy="958"/>
              </a:xfrm>
              <a:prstGeom prst="line">
                <a:avLst/>
              </a:prstGeom>
              <a:noFill/>
              <a:ln w="12700">
                <a:solidFill>
                  <a:schemeClr val="tx1"/>
                </a:solidFill>
                <a:round/>
                <a:headEnd/>
                <a:tailEnd/>
              </a:ln>
              <a:effectLst/>
            </p:spPr>
            <p:txBody>
              <a:bodyPr wrap="none" anchor="ctr"/>
              <a:lstStyle/>
              <a:p>
                <a:endParaRPr lang="en-US"/>
              </a:p>
            </p:txBody>
          </p:sp>
        </p:grpSp>
        <p:sp>
          <p:nvSpPr>
            <p:cNvPr id="110603" name="Oval 11"/>
            <p:cNvSpPr>
              <a:spLocks noChangeArrowheads="1"/>
            </p:cNvSpPr>
            <p:nvPr/>
          </p:nvSpPr>
          <p:spPr bwMode="auto">
            <a:xfrm>
              <a:off x="3060" y="2691"/>
              <a:ext cx="1108" cy="23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grpSp>
        <p:nvGrpSpPr>
          <p:cNvPr id="110604" name="Group 12"/>
          <p:cNvGrpSpPr>
            <a:grpSpLocks/>
          </p:cNvGrpSpPr>
          <p:nvPr/>
        </p:nvGrpSpPr>
        <p:grpSpPr bwMode="auto">
          <a:xfrm>
            <a:off x="7342188" y="4019550"/>
            <a:ext cx="1770062" cy="1955800"/>
            <a:chOff x="3057" y="2502"/>
            <a:chExt cx="1115" cy="1232"/>
          </a:xfrm>
        </p:grpSpPr>
        <p:sp>
          <p:nvSpPr>
            <p:cNvPr id="110605" name="Oval 13"/>
            <p:cNvSpPr>
              <a:spLocks noChangeArrowheads="1"/>
            </p:cNvSpPr>
            <p:nvPr/>
          </p:nvSpPr>
          <p:spPr bwMode="auto">
            <a:xfrm>
              <a:off x="3060" y="3499"/>
              <a:ext cx="1108" cy="235"/>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06" name="Group 14"/>
            <p:cNvGrpSpPr>
              <a:grpSpLocks/>
            </p:cNvGrpSpPr>
            <p:nvPr/>
          </p:nvGrpSpPr>
          <p:grpSpPr bwMode="auto">
            <a:xfrm>
              <a:off x="3057" y="2623"/>
              <a:ext cx="1115" cy="999"/>
              <a:chOff x="3057" y="2623"/>
              <a:chExt cx="1115" cy="999"/>
            </a:xfrm>
          </p:grpSpPr>
          <p:sp>
            <p:nvSpPr>
              <p:cNvPr id="110607" name="Rectangle 15"/>
              <p:cNvSpPr>
                <a:spLocks noChangeArrowheads="1"/>
              </p:cNvSpPr>
              <p:nvPr/>
            </p:nvSpPr>
            <p:spPr bwMode="auto">
              <a:xfrm>
                <a:off x="3057" y="2623"/>
                <a:ext cx="1115" cy="999"/>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08" name="Line 16"/>
              <p:cNvSpPr>
                <a:spLocks noChangeShapeType="1"/>
              </p:cNvSpPr>
              <p:nvPr/>
            </p:nvSpPr>
            <p:spPr bwMode="auto">
              <a:xfrm>
                <a:off x="3059" y="2646"/>
                <a:ext cx="0" cy="958"/>
              </a:xfrm>
              <a:prstGeom prst="line">
                <a:avLst/>
              </a:prstGeom>
              <a:noFill/>
              <a:ln w="12700">
                <a:solidFill>
                  <a:schemeClr val="tx1"/>
                </a:solidFill>
                <a:round/>
                <a:headEnd/>
                <a:tailEnd/>
              </a:ln>
              <a:effectLst/>
            </p:spPr>
            <p:txBody>
              <a:bodyPr wrap="none" anchor="ctr"/>
              <a:lstStyle/>
              <a:p>
                <a:endParaRPr lang="en-US"/>
              </a:p>
            </p:txBody>
          </p:sp>
          <p:sp>
            <p:nvSpPr>
              <p:cNvPr id="110609" name="Line 17"/>
              <p:cNvSpPr>
                <a:spLocks noChangeShapeType="1"/>
              </p:cNvSpPr>
              <p:nvPr/>
            </p:nvSpPr>
            <p:spPr bwMode="auto">
              <a:xfrm>
                <a:off x="4169" y="2646"/>
                <a:ext cx="0" cy="958"/>
              </a:xfrm>
              <a:prstGeom prst="line">
                <a:avLst/>
              </a:prstGeom>
              <a:noFill/>
              <a:ln w="12700">
                <a:solidFill>
                  <a:schemeClr val="tx1"/>
                </a:solidFill>
                <a:round/>
                <a:headEnd/>
                <a:tailEnd/>
              </a:ln>
              <a:effectLst/>
            </p:spPr>
            <p:txBody>
              <a:bodyPr wrap="none" anchor="ctr"/>
              <a:lstStyle/>
              <a:p>
                <a:endParaRPr lang="en-US"/>
              </a:p>
            </p:txBody>
          </p:sp>
        </p:grpSp>
        <p:sp>
          <p:nvSpPr>
            <p:cNvPr id="110610" name="Oval 18"/>
            <p:cNvSpPr>
              <a:spLocks noChangeArrowheads="1"/>
            </p:cNvSpPr>
            <p:nvPr/>
          </p:nvSpPr>
          <p:spPr bwMode="auto">
            <a:xfrm>
              <a:off x="3060" y="2502"/>
              <a:ext cx="1108" cy="23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11" name="Oval 19"/>
          <p:cNvSpPr>
            <a:spLocks noChangeArrowheads="1"/>
          </p:cNvSpPr>
          <p:nvPr/>
        </p:nvSpPr>
        <p:spPr bwMode="auto">
          <a:xfrm>
            <a:off x="7346950" y="5302250"/>
            <a:ext cx="1758950" cy="371475"/>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12" name="Group 20"/>
          <p:cNvGrpSpPr>
            <a:grpSpLocks/>
          </p:cNvGrpSpPr>
          <p:nvPr/>
        </p:nvGrpSpPr>
        <p:grpSpPr bwMode="auto">
          <a:xfrm>
            <a:off x="7342188" y="3800475"/>
            <a:ext cx="1770062" cy="1695450"/>
            <a:chOff x="3057" y="2364"/>
            <a:chExt cx="1115" cy="1068"/>
          </a:xfrm>
        </p:grpSpPr>
        <p:sp>
          <p:nvSpPr>
            <p:cNvPr id="110613" name="Rectangle 21"/>
            <p:cNvSpPr>
              <a:spLocks noChangeArrowheads="1"/>
            </p:cNvSpPr>
            <p:nvPr/>
          </p:nvSpPr>
          <p:spPr bwMode="auto">
            <a:xfrm>
              <a:off x="3057" y="2364"/>
              <a:ext cx="1115" cy="1068"/>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14" name="Line 22"/>
            <p:cNvSpPr>
              <a:spLocks noChangeShapeType="1"/>
            </p:cNvSpPr>
            <p:nvPr/>
          </p:nvSpPr>
          <p:spPr bwMode="auto">
            <a:xfrm>
              <a:off x="3059" y="2387"/>
              <a:ext cx="0" cy="1027"/>
            </a:xfrm>
            <a:prstGeom prst="line">
              <a:avLst/>
            </a:prstGeom>
            <a:noFill/>
            <a:ln w="12700">
              <a:solidFill>
                <a:schemeClr val="tx1"/>
              </a:solidFill>
              <a:round/>
              <a:headEnd/>
              <a:tailEnd/>
            </a:ln>
            <a:effectLst/>
          </p:spPr>
          <p:txBody>
            <a:bodyPr wrap="none" anchor="ctr"/>
            <a:lstStyle/>
            <a:p>
              <a:endParaRPr lang="en-US"/>
            </a:p>
          </p:txBody>
        </p:sp>
        <p:sp>
          <p:nvSpPr>
            <p:cNvPr id="110615" name="Line 23"/>
            <p:cNvSpPr>
              <a:spLocks noChangeShapeType="1"/>
            </p:cNvSpPr>
            <p:nvPr/>
          </p:nvSpPr>
          <p:spPr bwMode="auto">
            <a:xfrm>
              <a:off x="4169" y="2387"/>
              <a:ext cx="0" cy="1027"/>
            </a:xfrm>
            <a:prstGeom prst="line">
              <a:avLst/>
            </a:prstGeom>
            <a:noFill/>
            <a:ln w="12700">
              <a:solidFill>
                <a:schemeClr val="tx1"/>
              </a:solidFill>
              <a:round/>
              <a:headEnd/>
              <a:tailEnd/>
            </a:ln>
            <a:effectLst/>
          </p:spPr>
          <p:txBody>
            <a:bodyPr wrap="none" anchor="ctr"/>
            <a:lstStyle/>
            <a:p>
              <a:endParaRPr lang="en-US"/>
            </a:p>
          </p:txBody>
        </p:sp>
      </p:grpSp>
      <p:sp>
        <p:nvSpPr>
          <p:cNvPr id="110616" name="Rectangle 24"/>
          <p:cNvSpPr>
            <a:spLocks noChangeArrowheads="1"/>
          </p:cNvSpPr>
          <p:nvPr/>
        </p:nvSpPr>
        <p:spPr bwMode="auto">
          <a:xfrm rot="16200000">
            <a:off x="7361238" y="3957637"/>
            <a:ext cx="1665288" cy="1808163"/>
          </a:xfrm>
          <a:prstGeom prst="rect">
            <a:avLst/>
          </a:prstGeom>
          <a:noFill/>
          <a:ln w="12700">
            <a:noFill/>
            <a:miter lim="800000"/>
            <a:headEnd/>
            <a:tailEnd/>
          </a:ln>
          <a:effectLst/>
        </p:spPr>
        <p:txBody>
          <a:bodyPr wrap="none" lIns="90488" tIns="44450" rIns="90488" bIns="44450">
            <a:spAutoFit/>
          </a:bodyPr>
          <a:lstStyle/>
          <a:p>
            <a:pPr eaLnBrk="0" hangingPunct="0">
              <a:lnSpc>
                <a:spcPct val="115000"/>
              </a:lnSpc>
              <a:spcAft>
                <a:spcPct val="30000"/>
              </a:spcAft>
              <a:tabLst>
                <a:tab pos="23813" algn="l"/>
              </a:tabLst>
            </a:pPr>
            <a:r>
              <a:rPr lang="pt-BR" sz="1000">
                <a:latin typeface="Trebuchet MS" pitchFamily="34" charset="0"/>
              </a:rPr>
              <a:t>  Materials Administ.</a:t>
            </a:r>
          </a:p>
          <a:p>
            <a:pPr eaLnBrk="0" hangingPunct="0">
              <a:lnSpc>
                <a:spcPct val="115000"/>
              </a:lnSpc>
              <a:spcAft>
                <a:spcPct val="30000"/>
              </a:spcAft>
              <a:tabLst>
                <a:tab pos="23813" algn="l"/>
              </a:tabLst>
            </a:pPr>
            <a:r>
              <a:rPr lang="pt-BR" sz="1000">
                <a:latin typeface="Trebuchet MS" pitchFamily="34" charset="0"/>
              </a:rPr>
              <a:t>Sales and Distribution</a:t>
            </a:r>
          </a:p>
          <a:p>
            <a:pPr eaLnBrk="0" hangingPunct="0">
              <a:lnSpc>
                <a:spcPct val="115000"/>
              </a:lnSpc>
              <a:spcAft>
                <a:spcPct val="30000"/>
              </a:spcAft>
              <a:tabLst>
                <a:tab pos="23813" algn="l"/>
              </a:tabLst>
            </a:pPr>
            <a:r>
              <a:rPr lang="pt-BR" sz="1000">
                <a:latin typeface="Trebuchet MS" pitchFamily="34" charset="0"/>
              </a:rPr>
              <a:t>Planning and Production </a:t>
            </a:r>
          </a:p>
          <a:p>
            <a:pPr eaLnBrk="0" hangingPunct="0">
              <a:lnSpc>
                <a:spcPct val="115000"/>
              </a:lnSpc>
              <a:spcAft>
                <a:spcPct val="30000"/>
              </a:spcAft>
              <a:tabLst>
                <a:tab pos="23813" algn="l"/>
              </a:tabLst>
            </a:pPr>
            <a:r>
              <a:rPr lang="pt-BR" sz="1000">
                <a:latin typeface="Trebuchet MS" pitchFamily="34" charset="0"/>
              </a:rPr>
              <a:t>Collect managing</a:t>
            </a:r>
          </a:p>
          <a:p>
            <a:pPr eaLnBrk="0" hangingPunct="0">
              <a:lnSpc>
                <a:spcPct val="115000"/>
              </a:lnSpc>
              <a:spcAft>
                <a:spcPct val="30000"/>
              </a:spcAft>
              <a:tabLst>
                <a:tab pos="23813" algn="l"/>
              </a:tabLst>
            </a:pPr>
            <a:r>
              <a:rPr lang="pt-BR" sz="1000">
                <a:latin typeface="Trebuchet MS" pitchFamily="34" charset="0"/>
              </a:rPr>
              <a:t>Finances and F. Assets</a:t>
            </a:r>
          </a:p>
          <a:p>
            <a:pPr eaLnBrk="0" hangingPunct="0">
              <a:lnSpc>
                <a:spcPct val="115000"/>
              </a:lnSpc>
              <a:spcAft>
                <a:spcPct val="30000"/>
              </a:spcAft>
              <a:tabLst>
                <a:tab pos="23813" algn="l"/>
              </a:tabLst>
            </a:pPr>
            <a:r>
              <a:rPr lang="pt-BR" sz="1000">
                <a:latin typeface="Trebuchet MS" pitchFamily="34" charset="0"/>
              </a:rPr>
              <a:t>General Ledger</a:t>
            </a:r>
          </a:p>
          <a:p>
            <a:pPr eaLnBrk="0" hangingPunct="0">
              <a:lnSpc>
                <a:spcPct val="115000"/>
              </a:lnSpc>
              <a:spcAft>
                <a:spcPct val="30000"/>
              </a:spcAft>
              <a:tabLst>
                <a:tab pos="23813" algn="l"/>
              </a:tabLst>
            </a:pPr>
            <a:r>
              <a:rPr lang="pt-BR" sz="1000">
                <a:latin typeface="Trebuchet MS" pitchFamily="34" charset="0"/>
              </a:rPr>
              <a:t> Human Resources</a:t>
            </a:r>
          </a:p>
          <a:p>
            <a:pPr eaLnBrk="0" hangingPunct="0">
              <a:lnSpc>
                <a:spcPct val="115000"/>
              </a:lnSpc>
              <a:spcAft>
                <a:spcPct val="30000"/>
              </a:spcAft>
              <a:tabLst>
                <a:tab pos="23813" algn="l"/>
              </a:tabLst>
            </a:pPr>
            <a:r>
              <a:rPr lang="pt-BR" sz="1000">
                <a:latin typeface="Trebuchet MS" pitchFamily="34" charset="0"/>
              </a:rPr>
              <a:t> Qualidad Control</a:t>
            </a:r>
          </a:p>
        </p:txBody>
      </p:sp>
      <p:grpSp>
        <p:nvGrpSpPr>
          <p:cNvPr id="110617" name="Group 25"/>
          <p:cNvGrpSpPr>
            <a:grpSpLocks/>
          </p:cNvGrpSpPr>
          <p:nvPr/>
        </p:nvGrpSpPr>
        <p:grpSpPr bwMode="auto">
          <a:xfrm>
            <a:off x="7545388" y="4030663"/>
            <a:ext cx="1336675" cy="1655762"/>
            <a:chOff x="3185" y="2509"/>
            <a:chExt cx="842" cy="1043"/>
          </a:xfrm>
        </p:grpSpPr>
        <p:sp>
          <p:nvSpPr>
            <p:cNvPr id="110618" name="Line 26"/>
            <p:cNvSpPr>
              <a:spLocks noChangeShapeType="1"/>
            </p:cNvSpPr>
            <p:nvPr/>
          </p:nvSpPr>
          <p:spPr bwMode="auto">
            <a:xfrm flipV="1">
              <a:off x="3185" y="2509"/>
              <a:ext cx="0" cy="1005"/>
            </a:xfrm>
            <a:prstGeom prst="line">
              <a:avLst/>
            </a:prstGeom>
            <a:noFill/>
            <a:ln w="12700">
              <a:solidFill>
                <a:schemeClr val="bg1"/>
              </a:solidFill>
              <a:round/>
              <a:headEnd/>
              <a:tailEnd/>
            </a:ln>
            <a:effectLst/>
          </p:spPr>
          <p:txBody>
            <a:bodyPr wrap="none" anchor="ctr"/>
            <a:lstStyle/>
            <a:p>
              <a:endParaRPr lang="en-US"/>
            </a:p>
          </p:txBody>
        </p:sp>
        <p:sp>
          <p:nvSpPr>
            <p:cNvPr id="110619" name="Line 27"/>
            <p:cNvSpPr>
              <a:spLocks noChangeShapeType="1"/>
            </p:cNvSpPr>
            <p:nvPr/>
          </p:nvSpPr>
          <p:spPr bwMode="auto">
            <a:xfrm flipV="1">
              <a:off x="3325" y="2526"/>
              <a:ext cx="0" cy="1005"/>
            </a:xfrm>
            <a:prstGeom prst="line">
              <a:avLst/>
            </a:prstGeom>
            <a:noFill/>
            <a:ln w="12700">
              <a:solidFill>
                <a:schemeClr val="bg1"/>
              </a:solidFill>
              <a:round/>
              <a:headEnd/>
              <a:tailEnd/>
            </a:ln>
            <a:effectLst/>
          </p:spPr>
          <p:txBody>
            <a:bodyPr wrap="none" anchor="ctr"/>
            <a:lstStyle/>
            <a:p>
              <a:endParaRPr lang="en-US"/>
            </a:p>
          </p:txBody>
        </p:sp>
        <p:sp>
          <p:nvSpPr>
            <p:cNvPr id="110620" name="Line 28"/>
            <p:cNvSpPr>
              <a:spLocks noChangeShapeType="1"/>
            </p:cNvSpPr>
            <p:nvPr/>
          </p:nvSpPr>
          <p:spPr bwMode="auto">
            <a:xfrm flipV="1">
              <a:off x="3466" y="2543"/>
              <a:ext cx="0" cy="1005"/>
            </a:xfrm>
            <a:prstGeom prst="line">
              <a:avLst/>
            </a:prstGeom>
            <a:noFill/>
            <a:ln w="12700">
              <a:solidFill>
                <a:schemeClr val="bg1"/>
              </a:solidFill>
              <a:round/>
              <a:headEnd/>
              <a:tailEnd/>
            </a:ln>
            <a:effectLst/>
          </p:spPr>
          <p:txBody>
            <a:bodyPr wrap="none" anchor="ctr"/>
            <a:lstStyle/>
            <a:p>
              <a:endParaRPr lang="en-US"/>
            </a:p>
          </p:txBody>
        </p:sp>
        <p:sp>
          <p:nvSpPr>
            <p:cNvPr id="110621" name="Line 29"/>
            <p:cNvSpPr>
              <a:spLocks noChangeShapeType="1"/>
            </p:cNvSpPr>
            <p:nvPr/>
          </p:nvSpPr>
          <p:spPr bwMode="auto">
            <a:xfrm flipV="1">
              <a:off x="3606" y="2547"/>
              <a:ext cx="0" cy="1005"/>
            </a:xfrm>
            <a:prstGeom prst="line">
              <a:avLst/>
            </a:prstGeom>
            <a:noFill/>
            <a:ln w="12700">
              <a:solidFill>
                <a:schemeClr val="bg1"/>
              </a:solidFill>
              <a:round/>
              <a:headEnd/>
              <a:tailEnd/>
            </a:ln>
            <a:effectLst/>
          </p:spPr>
          <p:txBody>
            <a:bodyPr wrap="none" anchor="ctr"/>
            <a:lstStyle/>
            <a:p>
              <a:endParaRPr lang="en-US"/>
            </a:p>
          </p:txBody>
        </p:sp>
        <p:sp>
          <p:nvSpPr>
            <p:cNvPr id="110622" name="Line 30"/>
            <p:cNvSpPr>
              <a:spLocks noChangeShapeType="1"/>
            </p:cNvSpPr>
            <p:nvPr/>
          </p:nvSpPr>
          <p:spPr bwMode="auto">
            <a:xfrm flipV="1">
              <a:off x="3746" y="2543"/>
              <a:ext cx="0" cy="1005"/>
            </a:xfrm>
            <a:prstGeom prst="line">
              <a:avLst/>
            </a:prstGeom>
            <a:noFill/>
            <a:ln w="12700">
              <a:solidFill>
                <a:schemeClr val="bg1"/>
              </a:solidFill>
              <a:round/>
              <a:headEnd/>
              <a:tailEnd/>
            </a:ln>
            <a:effectLst/>
          </p:spPr>
          <p:txBody>
            <a:bodyPr wrap="none" anchor="ctr"/>
            <a:lstStyle/>
            <a:p>
              <a:endParaRPr lang="en-US"/>
            </a:p>
          </p:txBody>
        </p:sp>
        <p:sp>
          <p:nvSpPr>
            <p:cNvPr id="110623" name="Line 31"/>
            <p:cNvSpPr>
              <a:spLocks noChangeShapeType="1"/>
            </p:cNvSpPr>
            <p:nvPr/>
          </p:nvSpPr>
          <p:spPr bwMode="auto">
            <a:xfrm flipV="1">
              <a:off x="3887" y="2526"/>
              <a:ext cx="0" cy="1005"/>
            </a:xfrm>
            <a:prstGeom prst="line">
              <a:avLst/>
            </a:prstGeom>
            <a:noFill/>
            <a:ln w="12700">
              <a:solidFill>
                <a:schemeClr val="bg1"/>
              </a:solidFill>
              <a:round/>
              <a:headEnd/>
              <a:tailEnd/>
            </a:ln>
            <a:effectLst/>
          </p:spPr>
          <p:txBody>
            <a:bodyPr wrap="none" anchor="ctr"/>
            <a:lstStyle/>
            <a:p>
              <a:endParaRPr lang="en-US"/>
            </a:p>
          </p:txBody>
        </p:sp>
        <p:sp>
          <p:nvSpPr>
            <p:cNvPr id="110624" name="Line 32"/>
            <p:cNvSpPr>
              <a:spLocks noChangeShapeType="1"/>
            </p:cNvSpPr>
            <p:nvPr/>
          </p:nvSpPr>
          <p:spPr bwMode="auto">
            <a:xfrm flipV="1">
              <a:off x="4027" y="2509"/>
              <a:ext cx="0" cy="1005"/>
            </a:xfrm>
            <a:prstGeom prst="line">
              <a:avLst/>
            </a:prstGeom>
            <a:noFill/>
            <a:ln w="12700">
              <a:solidFill>
                <a:schemeClr val="bg1"/>
              </a:solidFill>
              <a:round/>
              <a:headEnd/>
              <a:tailEnd/>
            </a:ln>
            <a:effectLst/>
          </p:spPr>
          <p:txBody>
            <a:bodyPr wrap="none" anchor="ctr"/>
            <a:lstStyle/>
            <a:p>
              <a:endParaRPr lang="en-US"/>
            </a:p>
          </p:txBody>
        </p:sp>
      </p:grpSp>
      <p:sp>
        <p:nvSpPr>
          <p:cNvPr id="110625" name="Rectangle 33"/>
          <p:cNvSpPr>
            <a:spLocks noChangeArrowheads="1"/>
          </p:cNvSpPr>
          <p:nvPr/>
        </p:nvSpPr>
        <p:spPr bwMode="auto">
          <a:xfrm>
            <a:off x="7867650" y="5762625"/>
            <a:ext cx="711200" cy="225425"/>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pt-BR" sz="1000">
                <a:latin typeface="Trebuchet MS" pitchFamily="34" charset="0"/>
              </a:rPr>
              <a:t>Webdesk</a:t>
            </a:r>
          </a:p>
        </p:txBody>
      </p:sp>
      <p:grpSp>
        <p:nvGrpSpPr>
          <p:cNvPr id="110626" name="Group 34"/>
          <p:cNvGrpSpPr>
            <a:grpSpLocks/>
          </p:cNvGrpSpPr>
          <p:nvPr/>
        </p:nvGrpSpPr>
        <p:grpSpPr bwMode="auto">
          <a:xfrm>
            <a:off x="7342188" y="3930650"/>
            <a:ext cx="1770062" cy="195263"/>
            <a:chOff x="3057" y="2446"/>
            <a:chExt cx="1115" cy="123"/>
          </a:xfrm>
        </p:grpSpPr>
        <p:sp>
          <p:nvSpPr>
            <p:cNvPr id="110627" name="Rectangle 35"/>
            <p:cNvSpPr>
              <a:spLocks noChangeArrowheads="1"/>
            </p:cNvSpPr>
            <p:nvPr/>
          </p:nvSpPr>
          <p:spPr bwMode="auto">
            <a:xfrm>
              <a:off x="3057" y="2446"/>
              <a:ext cx="1115" cy="123"/>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28" name="Line 36"/>
            <p:cNvSpPr>
              <a:spLocks noChangeShapeType="1"/>
            </p:cNvSpPr>
            <p:nvPr/>
          </p:nvSpPr>
          <p:spPr bwMode="auto">
            <a:xfrm>
              <a:off x="3059" y="2471"/>
              <a:ext cx="0" cy="78"/>
            </a:xfrm>
            <a:prstGeom prst="line">
              <a:avLst/>
            </a:prstGeom>
            <a:noFill/>
            <a:ln w="12700">
              <a:solidFill>
                <a:schemeClr val="tx1"/>
              </a:solidFill>
              <a:round/>
              <a:headEnd/>
              <a:tailEnd/>
            </a:ln>
            <a:effectLst/>
          </p:spPr>
          <p:txBody>
            <a:bodyPr wrap="none" anchor="ctr"/>
            <a:lstStyle/>
            <a:p>
              <a:endParaRPr lang="en-US"/>
            </a:p>
          </p:txBody>
        </p:sp>
        <p:sp>
          <p:nvSpPr>
            <p:cNvPr id="110629" name="Line 37"/>
            <p:cNvSpPr>
              <a:spLocks noChangeShapeType="1"/>
            </p:cNvSpPr>
            <p:nvPr/>
          </p:nvSpPr>
          <p:spPr bwMode="auto">
            <a:xfrm>
              <a:off x="4169" y="2471"/>
              <a:ext cx="0" cy="78"/>
            </a:xfrm>
            <a:prstGeom prst="line">
              <a:avLst/>
            </a:prstGeom>
            <a:noFill/>
            <a:ln w="12700">
              <a:solidFill>
                <a:schemeClr val="tx1"/>
              </a:solidFill>
              <a:round/>
              <a:headEnd/>
              <a:tailEnd/>
            </a:ln>
            <a:effectLst/>
          </p:spPr>
          <p:txBody>
            <a:bodyPr wrap="none" anchor="ctr"/>
            <a:lstStyle/>
            <a:p>
              <a:endParaRPr lang="en-US"/>
            </a:p>
          </p:txBody>
        </p:sp>
      </p:grpSp>
      <p:sp>
        <p:nvSpPr>
          <p:cNvPr id="110630" name="Oval 38"/>
          <p:cNvSpPr>
            <a:spLocks noChangeArrowheads="1"/>
          </p:cNvSpPr>
          <p:nvPr/>
        </p:nvSpPr>
        <p:spPr bwMode="auto">
          <a:xfrm>
            <a:off x="7346950" y="3819525"/>
            <a:ext cx="1758950" cy="373063"/>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pPr algn="ctr"/>
            <a:endParaRPr lang="en-US" b="0">
              <a:solidFill>
                <a:schemeClr val="bg1"/>
              </a:solidFill>
              <a:latin typeface="Trebuchet MS" pitchFamily="34" charset="0"/>
            </a:endParaRPr>
          </a:p>
        </p:txBody>
      </p:sp>
      <p:sp>
        <p:nvSpPr>
          <p:cNvPr id="110631" name="Rectangle 39"/>
          <p:cNvSpPr>
            <a:spLocks noChangeArrowheads="1"/>
          </p:cNvSpPr>
          <p:nvPr/>
        </p:nvSpPr>
        <p:spPr bwMode="auto">
          <a:xfrm>
            <a:off x="7793038" y="3946525"/>
            <a:ext cx="858837" cy="241300"/>
          </a:xfrm>
          <a:prstGeom prst="rect">
            <a:avLst/>
          </a:prstGeom>
          <a:noFill/>
          <a:ln w="12700">
            <a:noFill/>
            <a:miter lim="800000"/>
            <a:headEnd/>
            <a:tailEnd/>
          </a:ln>
          <a:effectLst/>
        </p:spPr>
        <p:txBody>
          <a:bodyPr wrap="none" lIns="90488" tIns="44450" rIns="90488" bIns="44450">
            <a:spAutoFit/>
          </a:bodyPr>
          <a:lstStyle/>
          <a:p>
            <a:pPr algn="ctr" eaLnBrk="0" hangingPunct="0"/>
            <a:r>
              <a:rPr lang="pt-BR" sz="1000">
                <a:latin typeface="Trebuchet MS" pitchFamily="34" charset="0"/>
              </a:rPr>
              <a:t>EIS/Reports</a:t>
            </a:r>
          </a:p>
        </p:txBody>
      </p:sp>
      <p:grpSp>
        <p:nvGrpSpPr>
          <p:cNvPr id="110632" name="Group 40"/>
          <p:cNvGrpSpPr>
            <a:grpSpLocks/>
          </p:cNvGrpSpPr>
          <p:nvPr/>
        </p:nvGrpSpPr>
        <p:grpSpPr bwMode="auto">
          <a:xfrm>
            <a:off x="7342188" y="3749675"/>
            <a:ext cx="1770062" cy="255588"/>
            <a:chOff x="3057" y="2332"/>
            <a:chExt cx="1115" cy="161"/>
          </a:xfrm>
        </p:grpSpPr>
        <p:sp>
          <p:nvSpPr>
            <p:cNvPr id="110633" name="Rectangle 41"/>
            <p:cNvSpPr>
              <a:spLocks noChangeArrowheads="1"/>
            </p:cNvSpPr>
            <p:nvPr/>
          </p:nvSpPr>
          <p:spPr bwMode="auto">
            <a:xfrm>
              <a:off x="3057" y="2332"/>
              <a:ext cx="1115" cy="161"/>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34" name="Line 42"/>
            <p:cNvSpPr>
              <a:spLocks noChangeShapeType="1"/>
            </p:cNvSpPr>
            <p:nvPr/>
          </p:nvSpPr>
          <p:spPr bwMode="auto">
            <a:xfrm>
              <a:off x="3059" y="2357"/>
              <a:ext cx="0" cy="116"/>
            </a:xfrm>
            <a:prstGeom prst="line">
              <a:avLst/>
            </a:prstGeom>
            <a:noFill/>
            <a:ln w="12700">
              <a:solidFill>
                <a:schemeClr val="tx1"/>
              </a:solidFill>
              <a:round/>
              <a:headEnd/>
              <a:tailEnd/>
            </a:ln>
            <a:effectLst/>
          </p:spPr>
          <p:txBody>
            <a:bodyPr wrap="none" anchor="ctr"/>
            <a:lstStyle/>
            <a:p>
              <a:endParaRPr lang="en-US"/>
            </a:p>
          </p:txBody>
        </p:sp>
        <p:sp>
          <p:nvSpPr>
            <p:cNvPr id="110635" name="Line 43"/>
            <p:cNvSpPr>
              <a:spLocks noChangeShapeType="1"/>
            </p:cNvSpPr>
            <p:nvPr/>
          </p:nvSpPr>
          <p:spPr bwMode="auto">
            <a:xfrm>
              <a:off x="4169" y="2357"/>
              <a:ext cx="0" cy="116"/>
            </a:xfrm>
            <a:prstGeom prst="line">
              <a:avLst/>
            </a:prstGeom>
            <a:noFill/>
            <a:ln w="12700">
              <a:solidFill>
                <a:schemeClr val="tx1"/>
              </a:solidFill>
              <a:round/>
              <a:headEnd/>
              <a:tailEnd/>
            </a:ln>
            <a:effectLst/>
          </p:spPr>
          <p:txBody>
            <a:bodyPr wrap="none" anchor="ctr"/>
            <a:lstStyle/>
            <a:p>
              <a:endParaRPr lang="en-US"/>
            </a:p>
          </p:txBody>
        </p:sp>
      </p:grpSp>
      <p:sp>
        <p:nvSpPr>
          <p:cNvPr id="110636" name="Oval 44"/>
          <p:cNvSpPr>
            <a:spLocks noChangeArrowheads="1"/>
          </p:cNvSpPr>
          <p:nvPr/>
        </p:nvSpPr>
        <p:spPr bwMode="auto">
          <a:xfrm>
            <a:off x="7346950" y="3552825"/>
            <a:ext cx="1758950" cy="373063"/>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sp>
        <p:nvSpPr>
          <p:cNvPr id="110637" name="Line 45"/>
          <p:cNvSpPr>
            <a:spLocks noChangeShapeType="1"/>
          </p:cNvSpPr>
          <p:nvPr/>
        </p:nvSpPr>
        <p:spPr bwMode="auto">
          <a:xfrm flipV="1">
            <a:off x="4572000" y="882650"/>
            <a:ext cx="0" cy="54800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0638" name="Line 46"/>
          <p:cNvSpPr>
            <a:spLocks noChangeShapeType="1"/>
          </p:cNvSpPr>
          <p:nvPr/>
        </p:nvSpPr>
        <p:spPr bwMode="auto">
          <a:xfrm flipV="1">
            <a:off x="4572000" y="6350000"/>
            <a:ext cx="4284663" cy="3175"/>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0639" name="Rectangle 47"/>
          <p:cNvSpPr>
            <a:spLocks noChangeArrowheads="1"/>
          </p:cNvSpPr>
          <p:nvPr/>
        </p:nvSpPr>
        <p:spPr bwMode="auto">
          <a:xfrm>
            <a:off x="152400" y="1911350"/>
            <a:ext cx="4191000" cy="1066800"/>
          </a:xfrm>
          <a:prstGeom prst="rect">
            <a:avLst/>
          </a:prstGeom>
          <a:noFill/>
          <a:ln w="12700">
            <a:noFill/>
            <a:miter lim="800000"/>
            <a:headEnd/>
            <a:tailEnd/>
          </a:ln>
          <a:effectLst/>
        </p:spPr>
        <p:txBody>
          <a:bodyPr lIns="0" tIns="0" rIns="0" bIns="0"/>
          <a:lstStyle/>
          <a:p>
            <a:pPr defTabSz="687388" eaLnBrk="0" hangingPunct="0">
              <a:spcAft>
                <a:spcPct val="40000"/>
              </a:spcAft>
              <a:buClr>
                <a:schemeClr val="folHlink"/>
              </a:buClr>
              <a:buSzPct val="165000"/>
              <a:buFont typeface="Symbol" pitchFamily="18" charset="2"/>
              <a:buNone/>
            </a:pPr>
            <a:r>
              <a:rPr lang="pt-BR" sz="1800">
                <a:latin typeface="Trebuchet MS" pitchFamily="34" charset="0"/>
              </a:rPr>
              <a:t>Cost  = Licenses    </a:t>
            </a:r>
            <a:r>
              <a:rPr lang="pt-BR" sz="2000">
                <a:latin typeface="Trebuchet MS" pitchFamily="34" charset="0"/>
              </a:rPr>
              <a:t>  	       		+ </a:t>
            </a:r>
            <a:r>
              <a:rPr lang="pt-BR" sz="2000" b="0">
                <a:latin typeface="Trebuchet MS" pitchFamily="34" charset="0"/>
              </a:rPr>
              <a:t>Maintenence</a:t>
            </a:r>
            <a:r>
              <a:rPr lang="pt-BR" sz="2000">
                <a:latin typeface="Trebuchet MS" pitchFamily="34" charset="0"/>
              </a:rPr>
              <a:t>	       			+ </a:t>
            </a:r>
            <a:r>
              <a:rPr lang="pt-BR" sz="2000" b="0">
                <a:latin typeface="Trebuchet MS" pitchFamily="34" charset="0"/>
              </a:rPr>
              <a:t>Implementation</a:t>
            </a:r>
          </a:p>
        </p:txBody>
      </p:sp>
      <p:sp>
        <p:nvSpPr>
          <p:cNvPr id="110640" name="Rectangle 48"/>
          <p:cNvSpPr>
            <a:spLocks noChangeArrowheads="1"/>
          </p:cNvSpPr>
          <p:nvPr/>
        </p:nvSpPr>
        <p:spPr bwMode="auto">
          <a:xfrm>
            <a:off x="152400" y="4083050"/>
            <a:ext cx="4419600" cy="1676400"/>
          </a:xfrm>
          <a:prstGeom prst="rect">
            <a:avLst/>
          </a:prstGeom>
          <a:noFill/>
          <a:ln w="12700">
            <a:noFill/>
            <a:miter lim="800000"/>
            <a:headEnd/>
            <a:tailEnd/>
          </a:ln>
          <a:effectLst/>
        </p:spPr>
        <p:txBody>
          <a:bodyPr lIns="0" tIns="0" rIns="0" bIns="0"/>
          <a:lstStyle/>
          <a:p>
            <a:pPr defTabSz="687388" eaLnBrk="0" hangingPunct="0">
              <a:spcAft>
                <a:spcPct val="30000"/>
              </a:spcAft>
              <a:buClr>
                <a:schemeClr val="folHlink"/>
              </a:buClr>
              <a:buSzPct val="165000"/>
              <a:buFont typeface="Symbol" pitchFamily="18" charset="2"/>
              <a:buNone/>
            </a:pPr>
            <a:r>
              <a:rPr lang="pt-BR" sz="2000">
                <a:latin typeface="Trebuchet MS" pitchFamily="34" charset="0"/>
              </a:rPr>
              <a:t>Cost  = Licenses                       Others + </a:t>
            </a:r>
            <a:r>
              <a:rPr lang="pt-BR" sz="2000" b="0">
                <a:latin typeface="Trebuchet MS" pitchFamily="34" charset="0"/>
              </a:rPr>
              <a:t>Third parties softwares</a:t>
            </a:r>
            <a:r>
              <a:rPr lang="pt-BR" sz="2000">
                <a:latin typeface="Trebuchet MS" pitchFamily="34" charset="0"/>
              </a:rPr>
              <a:t>      	  + </a:t>
            </a:r>
            <a:r>
              <a:rPr lang="pt-BR" sz="2000" b="0">
                <a:latin typeface="Trebuchet MS" pitchFamily="34" charset="0"/>
              </a:rPr>
              <a:t>Maintenance</a:t>
            </a:r>
            <a:r>
              <a:rPr lang="pt-BR" sz="2000">
                <a:latin typeface="Trebuchet MS" pitchFamily="34" charset="0"/>
              </a:rPr>
              <a:t/>
            </a:r>
            <a:br>
              <a:rPr lang="pt-BR" sz="2000">
                <a:latin typeface="Trebuchet MS" pitchFamily="34" charset="0"/>
              </a:rPr>
            </a:br>
            <a:r>
              <a:rPr lang="pt-BR" sz="2000">
                <a:latin typeface="Trebuchet MS" pitchFamily="34" charset="0"/>
              </a:rPr>
              <a:t>	  + </a:t>
            </a:r>
            <a:r>
              <a:rPr lang="pt-BR" sz="2000" b="0">
                <a:latin typeface="Trebuchet MS" pitchFamily="34" charset="0"/>
              </a:rPr>
              <a:t>Implementation</a:t>
            </a:r>
          </a:p>
          <a:p>
            <a:pPr defTabSz="687388" eaLnBrk="0" hangingPunct="0">
              <a:spcAft>
                <a:spcPct val="30000"/>
              </a:spcAft>
              <a:buClr>
                <a:schemeClr val="folHlink"/>
              </a:buClr>
              <a:buSzPct val="165000"/>
              <a:buFont typeface="Symbol" pitchFamily="18" charset="2"/>
              <a:buNone/>
            </a:pPr>
            <a:r>
              <a:rPr lang="pt-BR" sz="2000" b="0">
                <a:latin typeface="Trebuchet MS" pitchFamily="34" charset="0"/>
              </a:rPr>
              <a:t>	</a:t>
            </a:r>
            <a:r>
              <a:rPr lang="en-US" sz="2000" b="0">
                <a:latin typeface="Trebuchet MS" pitchFamily="34" charset="0"/>
              </a:rPr>
              <a:t>  </a:t>
            </a:r>
            <a:r>
              <a:rPr lang="pt-BR" sz="2000">
                <a:latin typeface="Trebuchet MS" pitchFamily="34" charset="0"/>
              </a:rPr>
              <a:t>+</a:t>
            </a:r>
            <a:r>
              <a:rPr lang="pt-BR" sz="2000" b="0">
                <a:latin typeface="Trebuchet MS" pitchFamily="34" charset="0"/>
              </a:rPr>
              <a:t> </a:t>
            </a:r>
            <a:r>
              <a:rPr lang="pt-BR" sz="2000">
                <a:latin typeface="Trebuchet MS" pitchFamily="34" charset="0"/>
              </a:rPr>
              <a:t>Intergrations Costs</a:t>
            </a:r>
          </a:p>
        </p:txBody>
      </p:sp>
      <p:grpSp>
        <p:nvGrpSpPr>
          <p:cNvPr id="110641" name="Group 49"/>
          <p:cNvGrpSpPr>
            <a:grpSpLocks/>
          </p:cNvGrpSpPr>
          <p:nvPr/>
        </p:nvGrpSpPr>
        <p:grpSpPr bwMode="auto">
          <a:xfrm>
            <a:off x="4648200" y="923925"/>
            <a:ext cx="2667000" cy="3629025"/>
            <a:chOff x="2928" y="482"/>
            <a:chExt cx="1680" cy="2286"/>
          </a:xfrm>
        </p:grpSpPr>
        <p:grpSp>
          <p:nvGrpSpPr>
            <p:cNvPr id="110642" name="Group 50"/>
            <p:cNvGrpSpPr>
              <a:grpSpLocks/>
            </p:cNvGrpSpPr>
            <p:nvPr/>
          </p:nvGrpSpPr>
          <p:grpSpPr bwMode="auto">
            <a:xfrm>
              <a:off x="2928" y="793"/>
              <a:ext cx="1242" cy="408"/>
              <a:chOff x="3984" y="887"/>
              <a:chExt cx="1242" cy="408"/>
            </a:xfrm>
          </p:grpSpPr>
          <p:sp>
            <p:nvSpPr>
              <p:cNvPr id="110643" name="Oval 51"/>
              <p:cNvSpPr>
                <a:spLocks noChangeArrowheads="1"/>
              </p:cNvSpPr>
              <p:nvPr/>
            </p:nvSpPr>
            <p:spPr bwMode="auto">
              <a:xfrm>
                <a:off x="3987" y="1011"/>
                <a:ext cx="1235"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44" name="Group 52"/>
              <p:cNvGrpSpPr>
                <a:grpSpLocks/>
              </p:cNvGrpSpPr>
              <p:nvPr/>
            </p:nvGrpSpPr>
            <p:grpSpPr bwMode="auto">
              <a:xfrm>
                <a:off x="3984" y="1031"/>
                <a:ext cx="1242" cy="136"/>
                <a:chOff x="3984" y="1031"/>
                <a:chExt cx="1242" cy="136"/>
              </a:xfrm>
            </p:grpSpPr>
            <p:sp>
              <p:nvSpPr>
                <p:cNvPr id="110645" name="Rectangle 53"/>
                <p:cNvSpPr>
                  <a:spLocks noChangeArrowheads="1"/>
                </p:cNvSpPr>
                <p:nvPr/>
              </p:nvSpPr>
              <p:spPr bwMode="auto">
                <a:xfrm>
                  <a:off x="3984" y="1031"/>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46" name="Line 54"/>
                <p:cNvSpPr>
                  <a:spLocks noChangeShapeType="1"/>
                </p:cNvSpPr>
                <p:nvPr/>
              </p:nvSpPr>
              <p:spPr bwMode="auto">
                <a:xfrm>
                  <a:off x="3986" y="1056"/>
                  <a:ext cx="0" cy="91"/>
                </a:xfrm>
                <a:prstGeom prst="line">
                  <a:avLst/>
                </a:prstGeom>
                <a:noFill/>
                <a:ln w="12700">
                  <a:solidFill>
                    <a:schemeClr val="tx1"/>
                  </a:solidFill>
                  <a:round/>
                  <a:headEnd/>
                  <a:tailEnd/>
                </a:ln>
                <a:effectLst/>
              </p:spPr>
              <p:txBody>
                <a:bodyPr wrap="none" anchor="ctr"/>
                <a:lstStyle/>
                <a:p>
                  <a:endParaRPr lang="en-US"/>
                </a:p>
              </p:txBody>
            </p:sp>
            <p:sp>
              <p:nvSpPr>
                <p:cNvPr id="110647" name="Line 55"/>
                <p:cNvSpPr>
                  <a:spLocks noChangeShapeType="1"/>
                </p:cNvSpPr>
                <p:nvPr/>
              </p:nvSpPr>
              <p:spPr bwMode="auto">
                <a:xfrm>
                  <a:off x="5223" y="1056"/>
                  <a:ext cx="0" cy="91"/>
                </a:xfrm>
                <a:prstGeom prst="line">
                  <a:avLst/>
                </a:prstGeom>
                <a:noFill/>
                <a:ln w="12700">
                  <a:solidFill>
                    <a:schemeClr val="tx1"/>
                  </a:solidFill>
                  <a:round/>
                  <a:headEnd/>
                  <a:tailEnd/>
                </a:ln>
                <a:effectLst/>
              </p:spPr>
              <p:txBody>
                <a:bodyPr wrap="none" anchor="ctr"/>
                <a:lstStyle/>
                <a:p>
                  <a:endParaRPr lang="en-US"/>
                </a:p>
              </p:txBody>
            </p:sp>
          </p:grpSp>
          <p:sp>
            <p:nvSpPr>
              <p:cNvPr id="110648" name="Oval 56"/>
              <p:cNvSpPr>
                <a:spLocks noChangeArrowheads="1"/>
              </p:cNvSpPr>
              <p:nvPr/>
            </p:nvSpPr>
            <p:spPr bwMode="auto">
              <a:xfrm>
                <a:off x="3987" y="887"/>
                <a:ext cx="1235"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grpSp>
          <p:nvGrpSpPr>
            <p:cNvPr id="110649" name="Group 57"/>
            <p:cNvGrpSpPr>
              <a:grpSpLocks/>
            </p:cNvGrpSpPr>
            <p:nvPr/>
          </p:nvGrpSpPr>
          <p:grpSpPr bwMode="auto">
            <a:xfrm>
              <a:off x="2957" y="482"/>
              <a:ext cx="1651" cy="2286"/>
              <a:chOff x="2957" y="482"/>
              <a:chExt cx="1651" cy="2286"/>
            </a:xfrm>
          </p:grpSpPr>
          <p:grpSp>
            <p:nvGrpSpPr>
              <p:cNvPr id="110650" name="Group 58"/>
              <p:cNvGrpSpPr>
                <a:grpSpLocks/>
              </p:cNvGrpSpPr>
              <p:nvPr/>
            </p:nvGrpSpPr>
            <p:grpSpPr bwMode="auto">
              <a:xfrm>
                <a:off x="3270" y="2348"/>
                <a:ext cx="1242" cy="408"/>
                <a:chOff x="4326" y="2442"/>
                <a:chExt cx="1242" cy="408"/>
              </a:xfrm>
            </p:grpSpPr>
            <p:sp>
              <p:nvSpPr>
                <p:cNvPr id="110651" name="Oval 59"/>
                <p:cNvSpPr>
                  <a:spLocks noChangeArrowheads="1"/>
                </p:cNvSpPr>
                <p:nvPr/>
              </p:nvSpPr>
              <p:spPr bwMode="auto">
                <a:xfrm>
                  <a:off x="4329" y="2566"/>
                  <a:ext cx="1235"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52" name="Group 60"/>
                <p:cNvGrpSpPr>
                  <a:grpSpLocks/>
                </p:cNvGrpSpPr>
                <p:nvPr/>
              </p:nvGrpSpPr>
              <p:grpSpPr bwMode="auto">
                <a:xfrm>
                  <a:off x="4326" y="2585"/>
                  <a:ext cx="1242" cy="136"/>
                  <a:chOff x="4326" y="2585"/>
                  <a:chExt cx="1242" cy="136"/>
                </a:xfrm>
              </p:grpSpPr>
              <p:sp>
                <p:nvSpPr>
                  <p:cNvPr id="110653" name="Rectangle 61"/>
                  <p:cNvSpPr>
                    <a:spLocks noChangeArrowheads="1"/>
                  </p:cNvSpPr>
                  <p:nvPr/>
                </p:nvSpPr>
                <p:spPr bwMode="auto">
                  <a:xfrm>
                    <a:off x="4326" y="2585"/>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54" name="Line 62"/>
                  <p:cNvSpPr>
                    <a:spLocks noChangeShapeType="1"/>
                  </p:cNvSpPr>
                  <p:nvPr/>
                </p:nvSpPr>
                <p:spPr bwMode="auto">
                  <a:xfrm>
                    <a:off x="4328" y="2610"/>
                    <a:ext cx="0" cy="91"/>
                  </a:xfrm>
                  <a:prstGeom prst="line">
                    <a:avLst/>
                  </a:prstGeom>
                  <a:noFill/>
                  <a:ln w="12700">
                    <a:solidFill>
                      <a:schemeClr val="tx1"/>
                    </a:solidFill>
                    <a:round/>
                    <a:headEnd/>
                    <a:tailEnd/>
                  </a:ln>
                  <a:effectLst/>
                </p:spPr>
                <p:txBody>
                  <a:bodyPr wrap="none" anchor="ctr"/>
                  <a:lstStyle/>
                  <a:p>
                    <a:endParaRPr lang="en-US"/>
                  </a:p>
                </p:txBody>
              </p:sp>
              <p:sp>
                <p:nvSpPr>
                  <p:cNvPr id="110655" name="Line 63"/>
                  <p:cNvSpPr>
                    <a:spLocks noChangeShapeType="1"/>
                  </p:cNvSpPr>
                  <p:nvPr/>
                </p:nvSpPr>
                <p:spPr bwMode="auto">
                  <a:xfrm>
                    <a:off x="5565" y="2610"/>
                    <a:ext cx="0" cy="91"/>
                  </a:xfrm>
                  <a:prstGeom prst="line">
                    <a:avLst/>
                  </a:prstGeom>
                  <a:noFill/>
                  <a:ln w="12700">
                    <a:solidFill>
                      <a:schemeClr val="tx1"/>
                    </a:solidFill>
                    <a:round/>
                    <a:headEnd/>
                    <a:tailEnd/>
                  </a:ln>
                  <a:effectLst/>
                </p:spPr>
                <p:txBody>
                  <a:bodyPr wrap="none" anchor="ctr"/>
                  <a:lstStyle/>
                  <a:p>
                    <a:endParaRPr lang="en-US"/>
                  </a:p>
                </p:txBody>
              </p:sp>
            </p:grpSp>
            <p:sp>
              <p:nvSpPr>
                <p:cNvPr id="110656" name="Oval 64"/>
                <p:cNvSpPr>
                  <a:spLocks noChangeArrowheads="1"/>
                </p:cNvSpPr>
                <p:nvPr/>
              </p:nvSpPr>
              <p:spPr bwMode="auto">
                <a:xfrm>
                  <a:off x="4329" y="2442"/>
                  <a:ext cx="1235"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57" name="Rectangle 65"/>
              <p:cNvSpPr>
                <a:spLocks noChangeArrowheads="1"/>
              </p:cNvSpPr>
              <p:nvPr/>
            </p:nvSpPr>
            <p:spPr bwMode="auto">
              <a:xfrm>
                <a:off x="3778" y="2436"/>
                <a:ext cx="310"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WMS</a:t>
                </a:r>
              </a:p>
            </p:txBody>
          </p:sp>
          <p:grpSp>
            <p:nvGrpSpPr>
              <p:cNvPr id="110658" name="Group 66"/>
              <p:cNvGrpSpPr>
                <a:grpSpLocks/>
              </p:cNvGrpSpPr>
              <p:nvPr/>
            </p:nvGrpSpPr>
            <p:grpSpPr bwMode="auto">
              <a:xfrm>
                <a:off x="3366" y="2038"/>
                <a:ext cx="1242" cy="407"/>
                <a:chOff x="4422" y="2132"/>
                <a:chExt cx="1242" cy="407"/>
              </a:xfrm>
            </p:grpSpPr>
            <p:sp>
              <p:nvSpPr>
                <p:cNvPr id="110659" name="Oval 67"/>
                <p:cNvSpPr>
                  <a:spLocks noChangeArrowheads="1"/>
                </p:cNvSpPr>
                <p:nvPr/>
              </p:nvSpPr>
              <p:spPr bwMode="auto">
                <a:xfrm>
                  <a:off x="4425" y="2255"/>
                  <a:ext cx="1235"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60" name="Group 68"/>
                <p:cNvGrpSpPr>
                  <a:grpSpLocks/>
                </p:cNvGrpSpPr>
                <p:nvPr/>
              </p:nvGrpSpPr>
              <p:grpSpPr bwMode="auto">
                <a:xfrm>
                  <a:off x="4422" y="2275"/>
                  <a:ext cx="1242" cy="136"/>
                  <a:chOff x="4422" y="2275"/>
                  <a:chExt cx="1242" cy="136"/>
                </a:xfrm>
              </p:grpSpPr>
              <p:sp>
                <p:nvSpPr>
                  <p:cNvPr id="110661" name="Rectangle 69"/>
                  <p:cNvSpPr>
                    <a:spLocks noChangeArrowheads="1"/>
                  </p:cNvSpPr>
                  <p:nvPr/>
                </p:nvSpPr>
                <p:spPr bwMode="auto">
                  <a:xfrm>
                    <a:off x="4422" y="2275"/>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62" name="Line 70"/>
                  <p:cNvSpPr>
                    <a:spLocks noChangeShapeType="1"/>
                  </p:cNvSpPr>
                  <p:nvPr/>
                </p:nvSpPr>
                <p:spPr bwMode="auto">
                  <a:xfrm>
                    <a:off x="4424" y="2300"/>
                    <a:ext cx="0" cy="91"/>
                  </a:xfrm>
                  <a:prstGeom prst="line">
                    <a:avLst/>
                  </a:prstGeom>
                  <a:noFill/>
                  <a:ln w="12700">
                    <a:solidFill>
                      <a:schemeClr val="tx1"/>
                    </a:solidFill>
                    <a:round/>
                    <a:headEnd/>
                    <a:tailEnd/>
                  </a:ln>
                  <a:effectLst/>
                </p:spPr>
                <p:txBody>
                  <a:bodyPr wrap="none" anchor="ctr"/>
                  <a:lstStyle/>
                  <a:p>
                    <a:endParaRPr lang="en-US"/>
                  </a:p>
                </p:txBody>
              </p:sp>
              <p:sp>
                <p:nvSpPr>
                  <p:cNvPr id="110663" name="Line 71"/>
                  <p:cNvSpPr>
                    <a:spLocks noChangeShapeType="1"/>
                  </p:cNvSpPr>
                  <p:nvPr/>
                </p:nvSpPr>
                <p:spPr bwMode="auto">
                  <a:xfrm>
                    <a:off x="5661" y="2300"/>
                    <a:ext cx="0" cy="91"/>
                  </a:xfrm>
                  <a:prstGeom prst="line">
                    <a:avLst/>
                  </a:prstGeom>
                  <a:noFill/>
                  <a:ln w="12700">
                    <a:solidFill>
                      <a:schemeClr val="tx1"/>
                    </a:solidFill>
                    <a:round/>
                    <a:headEnd/>
                    <a:tailEnd/>
                  </a:ln>
                  <a:effectLst/>
                </p:spPr>
                <p:txBody>
                  <a:bodyPr wrap="none" anchor="ctr"/>
                  <a:lstStyle/>
                  <a:p>
                    <a:endParaRPr lang="en-US"/>
                  </a:p>
                </p:txBody>
              </p:sp>
            </p:grpSp>
            <p:sp>
              <p:nvSpPr>
                <p:cNvPr id="110664" name="Oval 72"/>
                <p:cNvSpPr>
                  <a:spLocks noChangeArrowheads="1"/>
                </p:cNvSpPr>
                <p:nvPr/>
              </p:nvSpPr>
              <p:spPr bwMode="auto">
                <a:xfrm>
                  <a:off x="4425" y="2132"/>
                  <a:ext cx="1235"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65" name="Rectangle 73"/>
              <p:cNvSpPr>
                <a:spLocks noChangeArrowheads="1"/>
              </p:cNvSpPr>
              <p:nvPr/>
            </p:nvSpPr>
            <p:spPr bwMode="auto">
              <a:xfrm>
                <a:off x="3727" y="2174"/>
                <a:ext cx="492" cy="286"/>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SCM/APS</a:t>
                </a:r>
              </a:p>
              <a:p>
                <a:pPr algn="ctr" eaLnBrk="0" hangingPunct="0"/>
                <a:endParaRPr lang="pt-BR" sz="1200" b="0">
                  <a:latin typeface="Trebuchet MS" pitchFamily="34" charset="0"/>
                </a:endParaRPr>
              </a:p>
            </p:txBody>
          </p:sp>
          <p:grpSp>
            <p:nvGrpSpPr>
              <p:cNvPr id="110666" name="Group 74"/>
              <p:cNvGrpSpPr>
                <a:grpSpLocks/>
              </p:cNvGrpSpPr>
              <p:nvPr/>
            </p:nvGrpSpPr>
            <p:grpSpPr bwMode="auto">
              <a:xfrm>
                <a:off x="3270" y="1727"/>
                <a:ext cx="1242" cy="407"/>
                <a:chOff x="4326" y="1821"/>
                <a:chExt cx="1242" cy="407"/>
              </a:xfrm>
            </p:grpSpPr>
            <p:sp>
              <p:nvSpPr>
                <p:cNvPr id="110667" name="Oval 75"/>
                <p:cNvSpPr>
                  <a:spLocks noChangeArrowheads="1"/>
                </p:cNvSpPr>
                <p:nvPr/>
              </p:nvSpPr>
              <p:spPr bwMode="auto">
                <a:xfrm>
                  <a:off x="4329" y="1943"/>
                  <a:ext cx="1235" cy="285"/>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68" name="Group 76"/>
                <p:cNvGrpSpPr>
                  <a:grpSpLocks/>
                </p:cNvGrpSpPr>
                <p:nvPr/>
              </p:nvGrpSpPr>
              <p:grpSpPr bwMode="auto">
                <a:xfrm>
                  <a:off x="4326" y="1964"/>
                  <a:ext cx="1242" cy="136"/>
                  <a:chOff x="4326" y="1964"/>
                  <a:chExt cx="1242" cy="136"/>
                </a:xfrm>
              </p:grpSpPr>
              <p:sp>
                <p:nvSpPr>
                  <p:cNvPr id="110669" name="Rectangle 77"/>
                  <p:cNvSpPr>
                    <a:spLocks noChangeArrowheads="1"/>
                  </p:cNvSpPr>
                  <p:nvPr/>
                </p:nvSpPr>
                <p:spPr bwMode="auto">
                  <a:xfrm>
                    <a:off x="4326" y="1964"/>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70" name="Line 78"/>
                  <p:cNvSpPr>
                    <a:spLocks noChangeShapeType="1"/>
                  </p:cNvSpPr>
                  <p:nvPr/>
                </p:nvSpPr>
                <p:spPr bwMode="auto">
                  <a:xfrm>
                    <a:off x="4328" y="1989"/>
                    <a:ext cx="0" cy="91"/>
                  </a:xfrm>
                  <a:prstGeom prst="line">
                    <a:avLst/>
                  </a:prstGeom>
                  <a:noFill/>
                  <a:ln w="12700">
                    <a:solidFill>
                      <a:schemeClr val="tx1"/>
                    </a:solidFill>
                    <a:round/>
                    <a:headEnd/>
                    <a:tailEnd/>
                  </a:ln>
                  <a:effectLst/>
                </p:spPr>
                <p:txBody>
                  <a:bodyPr wrap="none" anchor="ctr"/>
                  <a:lstStyle/>
                  <a:p>
                    <a:endParaRPr lang="en-US"/>
                  </a:p>
                </p:txBody>
              </p:sp>
              <p:sp>
                <p:nvSpPr>
                  <p:cNvPr id="110671" name="Line 79"/>
                  <p:cNvSpPr>
                    <a:spLocks noChangeShapeType="1"/>
                  </p:cNvSpPr>
                  <p:nvPr/>
                </p:nvSpPr>
                <p:spPr bwMode="auto">
                  <a:xfrm>
                    <a:off x="5565" y="1989"/>
                    <a:ext cx="0" cy="91"/>
                  </a:xfrm>
                  <a:prstGeom prst="line">
                    <a:avLst/>
                  </a:prstGeom>
                  <a:noFill/>
                  <a:ln w="12700">
                    <a:solidFill>
                      <a:schemeClr val="tx1"/>
                    </a:solidFill>
                    <a:round/>
                    <a:headEnd/>
                    <a:tailEnd/>
                  </a:ln>
                  <a:effectLst/>
                </p:spPr>
                <p:txBody>
                  <a:bodyPr wrap="none" anchor="ctr"/>
                  <a:lstStyle/>
                  <a:p>
                    <a:endParaRPr lang="en-US"/>
                  </a:p>
                </p:txBody>
              </p:sp>
            </p:grpSp>
            <p:sp>
              <p:nvSpPr>
                <p:cNvPr id="110672" name="Oval 80"/>
                <p:cNvSpPr>
                  <a:spLocks noChangeArrowheads="1"/>
                </p:cNvSpPr>
                <p:nvPr/>
              </p:nvSpPr>
              <p:spPr bwMode="auto">
                <a:xfrm>
                  <a:off x="4329" y="1821"/>
                  <a:ext cx="1235"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73" name="Rectangle 81"/>
              <p:cNvSpPr>
                <a:spLocks noChangeArrowheads="1"/>
              </p:cNvSpPr>
              <p:nvPr/>
            </p:nvSpPr>
            <p:spPr bwMode="auto">
              <a:xfrm>
                <a:off x="3733" y="1804"/>
                <a:ext cx="295"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CRM</a:t>
                </a:r>
              </a:p>
            </p:txBody>
          </p:sp>
          <p:grpSp>
            <p:nvGrpSpPr>
              <p:cNvPr id="110674" name="Group 82"/>
              <p:cNvGrpSpPr>
                <a:grpSpLocks/>
              </p:cNvGrpSpPr>
              <p:nvPr/>
            </p:nvGrpSpPr>
            <p:grpSpPr bwMode="auto">
              <a:xfrm>
                <a:off x="3120" y="1415"/>
                <a:ext cx="1242" cy="408"/>
                <a:chOff x="4176" y="1509"/>
                <a:chExt cx="1242" cy="408"/>
              </a:xfrm>
            </p:grpSpPr>
            <p:sp>
              <p:nvSpPr>
                <p:cNvPr id="110675" name="Oval 83"/>
                <p:cNvSpPr>
                  <a:spLocks noChangeArrowheads="1"/>
                </p:cNvSpPr>
                <p:nvPr/>
              </p:nvSpPr>
              <p:spPr bwMode="auto">
                <a:xfrm>
                  <a:off x="4179" y="1632"/>
                  <a:ext cx="1235" cy="285"/>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76" name="Group 84"/>
                <p:cNvGrpSpPr>
                  <a:grpSpLocks/>
                </p:cNvGrpSpPr>
                <p:nvPr/>
              </p:nvGrpSpPr>
              <p:grpSpPr bwMode="auto">
                <a:xfrm>
                  <a:off x="4176" y="1653"/>
                  <a:ext cx="1242" cy="136"/>
                  <a:chOff x="4176" y="1653"/>
                  <a:chExt cx="1242" cy="136"/>
                </a:xfrm>
              </p:grpSpPr>
              <p:sp>
                <p:nvSpPr>
                  <p:cNvPr id="110677" name="Rectangle 85"/>
                  <p:cNvSpPr>
                    <a:spLocks noChangeArrowheads="1"/>
                  </p:cNvSpPr>
                  <p:nvPr/>
                </p:nvSpPr>
                <p:spPr bwMode="auto">
                  <a:xfrm>
                    <a:off x="4176" y="1653"/>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78" name="Line 86"/>
                  <p:cNvSpPr>
                    <a:spLocks noChangeShapeType="1"/>
                  </p:cNvSpPr>
                  <p:nvPr/>
                </p:nvSpPr>
                <p:spPr bwMode="auto">
                  <a:xfrm>
                    <a:off x="4178" y="1678"/>
                    <a:ext cx="0" cy="91"/>
                  </a:xfrm>
                  <a:prstGeom prst="line">
                    <a:avLst/>
                  </a:prstGeom>
                  <a:noFill/>
                  <a:ln w="12700">
                    <a:solidFill>
                      <a:schemeClr val="tx1"/>
                    </a:solidFill>
                    <a:round/>
                    <a:headEnd/>
                    <a:tailEnd/>
                  </a:ln>
                  <a:effectLst/>
                </p:spPr>
                <p:txBody>
                  <a:bodyPr wrap="none" anchor="ctr"/>
                  <a:lstStyle/>
                  <a:p>
                    <a:endParaRPr lang="en-US"/>
                  </a:p>
                </p:txBody>
              </p:sp>
              <p:sp>
                <p:nvSpPr>
                  <p:cNvPr id="110679" name="Line 87"/>
                  <p:cNvSpPr>
                    <a:spLocks noChangeShapeType="1"/>
                  </p:cNvSpPr>
                  <p:nvPr/>
                </p:nvSpPr>
                <p:spPr bwMode="auto">
                  <a:xfrm>
                    <a:off x="5415" y="1678"/>
                    <a:ext cx="0" cy="91"/>
                  </a:xfrm>
                  <a:prstGeom prst="line">
                    <a:avLst/>
                  </a:prstGeom>
                  <a:noFill/>
                  <a:ln w="12700">
                    <a:solidFill>
                      <a:schemeClr val="tx1"/>
                    </a:solidFill>
                    <a:round/>
                    <a:headEnd/>
                    <a:tailEnd/>
                  </a:ln>
                  <a:effectLst/>
                </p:spPr>
                <p:txBody>
                  <a:bodyPr wrap="none" anchor="ctr"/>
                  <a:lstStyle/>
                  <a:p>
                    <a:endParaRPr lang="en-US"/>
                  </a:p>
                </p:txBody>
              </p:sp>
            </p:grpSp>
            <p:sp>
              <p:nvSpPr>
                <p:cNvPr id="110680" name="Oval 88"/>
                <p:cNvSpPr>
                  <a:spLocks noChangeArrowheads="1"/>
                </p:cNvSpPr>
                <p:nvPr/>
              </p:nvSpPr>
              <p:spPr bwMode="auto">
                <a:xfrm>
                  <a:off x="4179" y="1509"/>
                  <a:ext cx="1235" cy="286"/>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81" name="Rectangle 89"/>
              <p:cNvSpPr>
                <a:spLocks noChangeArrowheads="1"/>
              </p:cNvSpPr>
              <p:nvPr/>
            </p:nvSpPr>
            <p:spPr bwMode="auto">
              <a:xfrm>
                <a:off x="3528" y="1507"/>
                <a:ext cx="418"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Freight</a:t>
                </a:r>
              </a:p>
            </p:txBody>
          </p:sp>
          <p:grpSp>
            <p:nvGrpSpPr>
              <p:cNvPr id="110682" name="Group 90"/>
              <p:cNvGrpSpPr>
                <a:grpSpLocks/>
              </p:cNvGrpSpPr>
              <p:nvPr/>
            </p:nvGrpSpPr>
            <p:grpSpPr bwMode="auto">
              <a:xfrm>
                <a:off x="3270" y="1104"/>
                <a:ext cx="1242" cy="407"/>
                <a:chOff x="4326" y="1198"/>
                <a:chExt cx="1242" cy="407"/>
              </a:xfrm>
            </p:grpSpPr>
            <p:sp>
              <p:nvSpPr>
                <p:cNvPr id="110683" name="Oval 91"/>
                <p:cNvSpPr>
                  <a:spLocks noChangeArrowheads="1"/>
                </p:cNvSpPr>
                <p:nvPr/>
              </p:nvSpPr>
              <p:spPr bwMode="auto">
                <a:xfrm>
                  <a:off x="4329" y="1321"/>
                  <a:ext cx="1235"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84" name="Group 92"/>
                <p:cNvGrpSpPr>
                  <a:grpSpLocks/>
                </p:cNvGrpSpPr>
                <p:nvPr/>
              </p:nvGrpSpPr>
              <p:grpSpPr bwMode="auto">
                <a:xfrm>
                  <a:off x="4326" y="1342"/>
                  <a:ext cx="1242" cy="136"/>
                  <a:chOff x="4326" y="1342"/>
                  <a:chExt cx="1242" cy="136"/>
                </a:xfrm>
              </p:grpSpPr>
              <p:sp>
                <p:nvSpPr>
                  <p:cNvPr id="110685" name="Rectangle 93"/>
                  <p:cNvSpPr>
                    <a:spLocks noChangeArrowheads="1"/>
                  </p:cNvSpPr>
                  <p:nvPr/>
                </p:nvSpPr>
                <p:spPr bwMode="auto">
                  <a:xfrm>
                    <a:off x="4326" y="1342"/>
                    <a:ext cx="1242" cy="136"/>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86" name="Line 94"/>
                  <p:cNvSpPr>
                    <a:spLocks noChangeShapeType="1"/>
                  </p:cNvSpPr>
                  <p:nvPr/>
                </p:nvSpPr>
                <p:spPr bwMode="auto">
                  <a:xfrm>
                    <a:off x="4328" y="1367"/>
                    <a:ext cx="0" cy="91"/>
                  </a:xfrm>
                  <a:prstGeom prst="line">
                    <a:avLst/>
                  </a:prstGeom>
                  <a:noFill/>
                  <a:ln w="12700">
                    <a:solidFill>
                      <a:schemeClr val="tx1"/>
                    </a:solidFill>
                    <a:round/>
                    <a:headEnd/>
                    <a:tailEnd/>
                  </a:ln>
                  <a:effectLst/>
                </p:spPr>
                <p:txBody>
                  <a:bodyPr wrap="none" anchor="ctr"/>
                  <a:lstStyle/>
                  <a:p>
                    <a:endParaRPr lang="en-US"/>
                  </a:p>
                </p:txBody>
              </p:sp>
              <p:sp>
                <p:nvSpPr>
                  <p:cNvPr id="110687" name="Line 95"/>
                  <p:cNvSpPr>
                    <a:spLocks noChangeShapeType="1"/>
                  </p:cNvSpPr>
                  <p:nvPr/>
                </p:nvSpPr>
                <p:spPr bwMode="auto">
                  <a:xfrm>
                    <a:off x="5565" y="1367"/>
                    <a:ext cx="0" cy="91"/>
                  </a:xfrm>
                  <a:prstGeom prst="line">
                    <a:avLst/>
                  </a:prstGeom>
                  <a:noFill/>
                  <a:ln w="12700">
                    <a:solidFill>
                      <a:schemeClr val="tx1"/>
                    </a:solidFill>
                    <a:round/>
                    <a:headEnd/>
                    <a:tailEnd/>
                  </a:ln>
                  <a:effectLst/>
                </p:spPr>
                <p:txBody>
                  <a:bodyPr wrap="none" anchor="ctr"/>
                  <a:lstStyle/>
                  <a:p>
                    <a:endParaRPr lang="en-US"/>
                  </a:p>
                </p:txBody>
              </p:sp>
            </p:grpSp>
            <p:sp>
              <p:nvSpPr>
                <p:cNvPr id="110688" name="Oval 96"/>
                <p:cNvSpPr>
                  <a:spLocks noChangeArrowheads="1"/>
                </p:cNvSpPr>
                <p:nvPr/>
              </p:nvSpPr>
              <p:spPr bwMode="auto">
                <a:xfrm>
                  <a:off x="4329" y="1198"/>
                  <a:ext cx="1235" cy="286"/>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89" name="Rectangle 97"/>
              <p:cNvSpPr>
                <a:spLocks noChangeArrowheads="1"/>
              </p:cNvSpPr>
              <p:nvPr/>
            </p:nvSpPr>
            <p:spPr bwMode="auto">
              <a:xfrm>
                <a:off x="3890" y="1989"/>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690" name="Rectangle 98"/>
              <p:cNvSpPr>
                <a:spLocks noChangeArrowheads="1"/>
              </p:cNvSpPr>
              <p:nvPr/>
            </p:nvSpPr>
            <p:spPr bwMode="auto">
              <a:xfrm>
                <a:off x="2957" y="870"/>
                <a:ext cx="1226"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Importation / Exportation</a:t>
                </a:r>
              </a:p>
            </p:txBody>
          </p:sp>
          <p:grpSp>
            <p:nvGrpSpPr>
              <p:cNvPr id="110691" name="Group 99"/>
              <p:cNvGrpSpPr>
                <a:grpSpLocks/>
              </p:cNvGrpSpPr>
              <p:nvPr/>
            </p:nvGrpSpPr>
            <p:grpSpPr bwMode="auto">
              <a:xfrm>
                <a:off x="3270" y="482"/>
                <a:ext cx="1242" cy="408"/>
                <a:chOff x="4326" y="576"/>
                <a:chExt cx="1242" cy="408"/>
              </a:xfrm>
            </p:grpSpPr>
            <p:sp>
              <p:nvSpPr>
                <p:cNvPr id="110692" name="Oval 100"/>
                <p:cNvSpPr>
                  <a:spLocks noChangeArrowheads="1"/>
                </p:cNvSpPr>
                <p:nvPr/>
              </p:nvSpPr>
              <p:spPr bwMode="auto">
                <a:xfrm>
                  <a:off x="4329" y="700"/>
                  <a:ext cx="1235"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693" name="Group 101"/>
                <p:cNvGrpSpPr>
                  <a:grpSpLocks/>
                </p:cNvGrpSpPr>
                <p:nvPr/>
              </p:nvGrpSpPr>
              <p:grpSpPr bwMode="auto">
                <a:xfrm>
                  <a:off x="4326" y="720"/>
                  <a:ext cx="1242" cy="135"/>
                  <a:chOff x="4326" y="720"/>
                  <a:chExt cx="1242" cy="135"/>
                </a:xfrm>
              </p:grpSpPr>
              <p:sp>
                <p:nvSpPr>
                  <p:cNvPr id="110694" name="Rectangle 102"/>
                  <p:cNvSpPr>
                    <a:spLocks noChangeArrowheads="1"/>
                  </p:cNvSpPr>
                  <p:nvPr/>
                </p:nvSpPr>
                <p:spPr bwMode="auto">
                  <a:xfrm>
                    <a:off x="4326" y="720"/>
                    <a:ext cx="1242" cy="135"/>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695" name="Line 103"/>
                  <p:cNvSpPr>
                    <a:spLocks noChangeShapeType="1"/>
                  </p:cNvSpPr>
                  <p:nvPr/>
                </p:nvSpPr>
                <p:spPr bwMode="auto">
                  <a:xfrm>
                    <a:off x="4328" y="745"/>
                    <a:ext cx="0" cy="90"/>
                  </a:xfrm>
                  <a:prstGeom prst="line">
                    <a:avLst/>
                  </a:prstGeom>
                  <a:noFill/>
                  <a:ln w="12700">
                    <a:solidFill>
                      <a:schemeClr val="tx1"/>
                    </a:solidFill>
                    <a:round/>
                    <a:headEnd/>
                    <a:tailEnd/>
                  </a:ln>
                  <a:effectLst/>
                </p:spPr>
                <p:txBody>
                  <a:bodyPr wrap="none" anchor="ctr"/>
                  <a:lstStyle/>
                  <a:p>
                    <a:endParaRPr lang="en-US"/>
                  </a:p>
                </p:txBody>
              </p:sp>
              <p:sp>
                <p:nvSpPr>
                  <p:cNvPr id="110696" name="Line 104"/>
                  <p:cNvSpPr>
                    <a:spLocks noChangeShapeType="1"/>
                  </p:cNvSpPr>
                  <p:nvPr/>
                </p:nvSpPr>
                <p:spPr bwMode="auto">
                  <a:xfrm>
                    <a:off x="5565" y="745"/>
                    <a:ext cx="0" cy="90"/>
                  </a:xfrm>
                  <a:prstGeom prst="line">
                    <a:avLst/>
                  </a:prstGeom>
                  <a:noFill/>
                  <a:ln w="12700">
                    <a:solidFill>
                      <a:schemeClr val="tx1"/>
                    </a:solidFill>
                    <a:round/>
                    <a:headEnd/>
                    <a:tailEnd/>
                  </a:ln>
                  <a:effectLst/>
                </p:spPr>
                <p:txBody>
                  <a:bodyPr wrap="none" anchor="ctr"/>
                  <a:lstStyle/>
                  <a:p>
                    <a:endParaRPr lang="en-US"/>
                  </a:p>
                </p:txBody>
              </p:sp>
            </p:grpSp>
            <p:sp>
              <p:nvSpPr>
                <p:cNvPr id="110697" name="Oval 105"/>
                <p:cNvSpPr>
                  <a:spLocks noChangeArrowheads="1"/>
                </p:cNvSpPr>
                <p:nvPr/>
              </p:nvSpPr>
              <p:spPr bwMode="auto">
                <a:xfrm>
                  <a:off x="4329" y="576"/>
                  <a:ext cx="1235"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sp>
            <p:nvSpPr>
              <p:cNvPr id="110698" name="Rectangle 106"/>
              <p:cNvSpPr>
                <a:spLocks noChangeArrowheads="1"/>
              </p:cNvSpPr>
              <p:nvPr/>
            </p:nvSpPr>
            <p:spPr bwMode="auto">
              <a:xfrm>
                <a:off x="3535" y="549"/>
                <a:ext cx="706"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Fiscal Sistems</a:t>
                </a:r>
              </a:p>
            </p:txBody>
          </p:sp>
          <p:sp>
            <p:nvSpPr>
              <p:cNvPr id="110699" name="Rectangle 107"/>
              <p:cNvSpPr>
                <a:spLocks noChangeArrowheads="1"/>
              </p:cNvSpPr>
              <p:nvPr/>
            </p:nvSpPr>
            <p:spPr bwMode="auto">
              <a:xfrm>
                <a:off x="3813" y="741"/>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700" name="Rectangle 108"/>
              <p:cNvSpPr>
                <a:spLocks noChangeArrowheads="1"/>
              </p:cNvSpPr>
              <p:nvPr/>
            </p:nvSpPr>
            <p:spPr bwMode="auto">
              <a:xfrm>
                <a:off x="3506" y="1056"/>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701" name="Rectangle 109"/>
              <p:cNvSpPr>
                <a:spLocks noChangeArrowheads="1"/>
              </p:cNvSpPr>
              <p:nvPr/>
            </p:nvSpPr>
            <p:spPr bwMode="auto">
              <a:xfrm>
                <a:off x="3813" y="1365"/>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702" name="Rectangle 110"/>
              <p:cNvSpPr>
                <a:spLocks noChangeArrowheads="1"/>
              </p:cNvSpPr>
              <p:nvPr/>
            </p:nvSpPr>
            <p:spPr bwMode="auto">
              <a:xfrm>
                <a:off x="3562" y="1200"/>
                <a:ext cx="655" cy="171"/>
              </a:xfrm>
              <a:prstGeom prst="rect">
                <a:avLst/>
              </a:prstGeom>
              <a:noFill/>
              <a:ln w="12700">
                <a:noFill/>
                <a:miter lim="800000"/>
                <a:headEnd/>
                <a:tailEnd/>
              </a:ln>
              <a:effectLst/>
            </p:spPr>
            <p:txBody>
              <a:bodyPr wrap="none" lIns="90488" tIns="44450" rIns="90488" bIns="44450">
                <a:spAutoFit/>
              </a:bodyPr>
              <a:lstStyle/>
              <a:p>
                <a:pPr algn="ctr" eaLnBrk="0" hangingPunct="0"/>
                <a:r>
                  <a:rPr lang="pt-BR" sz="1200" b="0">
                    <a:latin typeface="Trebuchet MS" pitchFamily="34" charset="0"/>
                  </a:rPr>
                  <a:t>Maintenance</a:t>
                </a:r>
              </a:p>
            </p:txBody>
          </p:sp>
          <p:sp>
            <p:nvSpPr>
              <p:cNvPr id="110703" name="Rectangle 111"/>
              <p:cNvSpPr>
                <a:spLocks noChangeArrowheads="1"/>
              </p:cNvSpPr>
              <p:nvPr/>
            </p:nvSpPr>
            <p:spPr bwMode="auto">
              <a:xfrm>
                <a:off x="3717" y="1680"/>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704" name="Rectangle 112"/>
              <p:cNvSpPr>
                <a:spLocks noChangeArrowheads="1"/>
              </p:cNvSpPr>
              <p:nvPr/>
            </p:nvSpPr>
            <p:spPr bwMode="auto">
              <a:xfrm>
                <a:off x="3920" y="2304"/>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sp>
            <p:nvSpPr>
              <p:cNvPr id="110705" name="Rectangle 113"/>
              <p:cNvSpPr>
                <a:spLocks noChangeArrowheads="1"/>
              </p:cNvSpPr>
              <p:nvPr/>
            </p:nvSpPr>
            <p:spPr bwMode="auto">
              <a:xfrm>
                <a:off x="3909" y="2597"/>
                <a:ext cx="114" cy="171"/>
              </a:xfrm>
              <a:prstGeom prst="rect">
                <a:avLst/>
              </a:prstGeom>
              <a:noFill/>
              <a:ln w="12700">
                <a:noFill/>
                <a:miter lim="800000"/>
                <a:headEnd/>
                <a:tailEnd/>
              </a:ln>
              <a:effectLst/>
            </p:spPr>
            <p:txBody>
              <a:bodyPr wrap="none" lIns="90488" tIns="44450" rIns="90488" bIns="44450">
                <a:spAutoFit/>
              </a:bodyPr>
              <a:lstStyle/>
              <a:p>
                <a:pPr algn="ctr" eaLnBrk="0" hangingPunct="0"/>
                <a:endParaRPr lang="en-US" sz="1200">
                  <a:latin typeface="Arial" pitchFamily="34" charset="0"/>
                </a:endParaRPr>
              </a:p>
            </p:txBody>
          </p:sp>
        </p:grpSp>
      </p:grpSp>
      <p:sp>
        <p:nvSpPr>
          <p:cNvPr id="110706" name="Rectangle 114"/>
          <p:cNvSpPr>
            <a:spLocks noChangeArrowheads="1"/>
          </p:cNvSpPr>
          <p:nvPr/>
        </p:nvSpPr>
        <p:spPr bwMode="auto">
          <a:xfrm>
            <a:off x="8059738" y="6067425"/>
            <a:ext cx="363537" cy="225425"/>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pt-BR" sz="1000">
                <a:latin typeface="Trebuchet MS" pitchFamily="34" charset="0"/>
              </a:rPr>
              <a:t>EIP</a:t>
            </a:r>
          </a:p>
        </p:txBody>
      </p:sp>
      <p:sp>
        <p:nvSpPr>
          <p:cNvPr id="110707" name="Rectangle 115"/>
          <p:cNvSpPr>
            <a:spLocks noChangeArrowheads="1"/>
          </p:cNvSpPr>
          <p:nvPr/>
        </p:nvSpPr>
        <p:spPr bwMode="auto">
          <a:xfrm>
            <a:off x="7581900" y="3549650"/>
            <a:ext cx="1265238" cy="396875"/>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a:solidFill>
                  <a:srgbClr val="009999"/>
                </a:solidFill>
                <a:latin typeface="Trebuchet MS" pitchFamily="34" charset="0"/>
              </a:rPr>
              <a:t>DATASUL</a:t>
            </a:r>
          </a:p>
        </p:txBody>
      </p:sp>
      <p:grpSp>
        <p:nvGrpSpPr>
          <p:cNvPr id="110708" name="Group 116"/>
          <p:cNvGrpSpPr>
            <a:grpSpLocks/>
          </p:cNvGrpSpPr>
          <p:nvPr/>
        </p:nvGrpSpPr>
        <p:grpSpPr bwMode="auto">
          <a:xfrm>
            <a:off x="5191125" y="4314825"/>
            <a:ext cx="1971675" cy="1984375"/>
            <a:chOff x="3270" y="2738"/>
            <a:chExt cx="1242" cy="1250"/>
          </a:xfrm>
        </p:grpSpPr>
        <p:grpSp>
          <p:nvGrpSpPr>
            <p:cNvPr id="110709" name="Group 117"/>
            <p:cNvGrpSpPr>
              <a:grpSpLocks/>
            </p:cNvGrpSpPr>
            <p:nvPr/>
          </p:nvGrpSpPr>
          <p:grpSpPr bwMode="auto">
            <a:xfrm>
              <a:off x="3270" y="2738"/>
              <a:ext cx="1242" cy="1250"/>
              <a:chOff x="4302" y="2738"/>
              <a:chExt cx="1242" cy="1250"/>
            </a:xfrm>
          </p:grpSpPr>
          <p:sp>
            <p:nvSpPr>
              <p:cNvPr id="110710" name="Oval 118"/>
              <p:cNvSpPr>
                <a:spLocks noChangeArrowheads="1"/>
              </p:cNvSpPr>
              <p:nvPr/>
            </p:nvSpPr>
            <p:spPr bwMode="auto">
              <a:xfrm>
                <a:off x="4306" y="3685"/>
                <a:ext cx="1234" cy="284"/>
              </a:xfrm>
              <a:prstGeom prst="ellipse">
                <a:avLst/>
              </a:prstGeom>
              <a:gradFill rotWithShape="0">
                <a:gsLst>
                  <a:gs pos="0">
                    <a:srgbClr val="CECECE">
                      <a:gamma/>
                      <a:tint val="89804"/>
                      <a:invGamma/>
                    </a:srgbClr>
                  </a:gs>
                  <a:gs pos="100000">
                    <a:srgbClr val="CECECE"/>
                  </a:gs>
                </a:gsLst>
                <a:lin ang="0" scaled="1"/>
              </a:gradFill>
              <a:ln w="12700">
                <a:solidFill>
                  <a:schemeClr val="tx1"/>
                </a:solidFill>
                <a:round/>
                <a:headEnd/>
                <a:tailEnd/>
              </a:ln>
              <a:effectLst/>
            </p:spPr>
            <p:txBody>
              <a:bodyPr wrap="none" anchor="ctr"/>
              <a:lstStyle/>
              <a:p>
                <a:endParaRPr lang="en-US"/>
              </a:p>
            </p:txBody>
          </p:sp>
          <p:grpSp>
            <p:nvGrpSpPr>
              <p:cNvPr id="110711" name="Group 119"/>
              <p:cNvGrpSpPr>
                <a:grpSpLocks/>
              </p:cNvGrpSpPr>
              <p:nvPr/>
            </p:nvGrpSpPr>
            <p:grpSpPr bwMode="auto">
              <a:xfrm>
                <a:off x="4302" y="2930"/>
                <a:ext cx="1242" cy="904"/>
                <a:chOff x="4326" y="2892"/>
                <a:chExt cx="1242" cy="904"/>
              </a:xfrm>
            </p:grpSpPr>
            <p:sp>
              <p:nvSpPr>
                <p:cNvPr id="110712" name="Rectangle 120"/>
                <p:cNvSpPr>
                  <a:spLocks noChangeArrowheads="1"/>
                </p:cNvSpPr>
                <p:nvPr/>
              </p:nvSpPr>
              <p:spPr bwMode="auto">
                <a:xfrm>
                  <a:off x="4326" y="2892"/>
                  <a:ext cx="1242" cy="904"/>
                </a:xfrm>
                <a:prstGeom prst="rect">
                  <a:avLst/>
                </a:prstGeom>
                <a:gradFill rotWithShape="0">
                  <a:gsLst>
                    <a:gs pos="0">
                      <a:srgbClr val="CECECE">
                        <a:gamma/>
                        <a:tint val="89804"/>
                        <a:invGamma/>
                      </a:srgbClr>
                    </a:gs>
                    <a:gs pos="100000">
                      <a:srgbClr val="CECECE"/>
                    </a:gs>
                  </a:gsLst>
                  <a:lin ang="0" scaled="1"/>
                </a:gradFill>
                <a:ln w="12700">
                  <a:noFill/>
                  <a:miter lim="800000"/>
                  <a:headEnd/>
                  <a:tailEnd/>
                </a:ln>
                <a:effectLst/>
              </p:spPr>
              <p:txBody>
                <a:bodyPr wrap="none" anchor="ctr"/>
                <a:lstStyle/>
                <a:p>
                  <a:endParaRPr lang="en-US"/>
                </a:p>
              </p:txBody>
            </p:sp>
            <p:sp>
              <p:nvSpPr>
                <p:cNvPr id="110713" name="Line 121"/>
                <p:cNvSpPr>
                  <a:spLocks noChangeShapeType="1"/>
                </p:cNvSpPr>
                <p:nvPr/>
              </p:nvSpPr>
              <p:spPr bwMode="auto">
                <a:xfrm>
                  <a:off x="4328" y="2916"/>
                  <a:ext cx="0" cy="861"/>
                </a:xfrm>
                <a:prstGeom prst="line">
                  <a:avLst/>
                </a:prstGeom>
                <a:noFill/>
                <a:ln w="12700">
                  <a:solidFill>
                    <a:schemeClr val="tx1"/>
                  </a:solidFill>
                  <a:round/>
                  <a:headEnd/>
                  <a:tailEnd/>
                </a:ln>
                <a:effectLst/>
              </p:spPr>
              <p:txBody>
                <a:bodyPr wrap="none" anchor="ctr"/>
                <a:lstStyle/>
                <a:p>
                  <a:endParaRPr lang="en-US"/>
                </a:p>
              </p:txBody>
            </p:sp>
            <p:sp>
              <p:nvSpPr>
                <p:cNvPr id="110714" name="Line 122"/>
                <p:cNvSpPr>
                  <a:spLocks noChangeShapeType="1"/>
                </p:cNvSpPr>
                <p:nvPr/>
              </p:nvSpPr>
              <p:spPr bwMode="auto">
                <a:xfrm>
                  <a:off x="5565" y="2916"/>
                  <a:ext cx="0" cy="861"/>
                </a:xfrm>
                <a:prstGeom prst="line">
                  <a:avLst/>
                </a:prstGeom>
                <a:noFill/>
                <a:ln w="12700">
                  <a:solidFill>
                    <a:schemeClr val="tx1"/>
                  </a:solidFill>
                  <a:round/>
                  <a:headEnd/>
                  <a:tailEnd/>
                </a:ln>
                <a:effectLst/>
              </p:spPr>
              <p:txBody>
                <a:bodyPr wrap="none" anchor="ctr"/>
                <a:lstStyle/>
                <a:p>
                  <a:endParaRPr lang="en-US"/>
                </a:p>
              </p:txBody>
            </p:sp>
          </p:grpSp>
          <p:sp>
            <p:nvSpPr>
              <p:cNvPr id="110715" name="Rectangle 123"/>
              <p:cNvSpPr>
                <a:spLocks noChangeArrowheads="1"/>
              </p:cNvSpPr>
              <p:nvPr/>
            </p:nvSpPr>
            <p:spPr bwMode="auto">
              <a:xfrm rot="16200000">
                <a:off x="4438" y="2955"/>
                <a:ext cx="982" cy="1084"/>
              </a:xfrm>
              <a:prstGeom prst="rect">
                <a:avLst/>
              </a:prstGeom>
              <a:noFill/>
              <a:ln w="12700">
                <a:noFill/>
                <a:miter lim="800000"/>
                <a:headEnd/>
                <a:tailEnd/>
              </a:ln>
              <a:effectLst/>
            </p:spPr>
            <p:txBody>
              <a:bodyPr wrap="none" lIns="90488" tIns="44450" rIns="90488" bIns="44450">
                <a:spAutoFit/>
              </a:bodyPr>
              <a:lstStyle/>
              <a:p>
                <a:pPr eaLnBrk="0" hangingPunct="0">
                  <a:lnSpc>
                    <a:spcPct val="115000"/>
                  </a:lnSpc>
                  <a:spcAft>
                    <a:spcPct val="80000"/>
                  </a:spcAft>
                  <a:tabLst>
                    <a:tab pos="23813" algn="l"/>
                  </a:tabLst>
                </a:pPr>
                <a:r>
                  <a:rPr lang="pt-BR" sz="1200" b="0">
                    <a:latin typeface="Trebuchet MS" pitchFamily="34" charset="0"/>
                  </a:rPr>
                  <a:t> Purchase</a:t>
                </a:r>
              </a:p>
              <a:p>
                <a:pPr eaLnBrk="0" hangingPunct="0">
                  <a:lnSpc>
                    <a:spcPct val="115000"/>
                  </a:lnSpc>
                  <a:spcAft>
                    <a:spcPct val="80000"/>
                  </a:spcAft>
                  <a:tabLst>
                    <a:tab pos="23813" algn="l"/>
                  </a:tabLst>
                </a:pPr>
                <a:r>
                  <a:rPr lang="pt-BR" sz="1200" b="0">
                    <a:latin typeface="Trebuchet MS" pitchFamily="34" charset="0"/>
                  </a:rPr>
                  <a:t>	Sales /  Distribution</a:t>
                </a:r>
              </a:p>
              <a:p>
                <a:pPr eaLnBrk="0" hangingPunct="0">
                  <a:lnSpc>
                    <a:spcPct val="115000"/>
                  </a:lnSpc>
                  <a:spcAft>
                    <a:spcPct val="80000"/>
                  </a:spcAft>
                  <a:tabLst>
                    <a:tab pos="23813" algn="l"/>
                  </a:tabLst>
                </a:pPr>
                <a:r>
                  <a:rPr lang="pt-BR" sz="1200" b="0">
                    <a:latin typeface="Trebuchet MS" pitchFamily="34" charset="0"/>
                  </a:rPr>
                  <a:t>Production</a:t>
                </a:r>
              </a:p>
              <a:p>
                <a:pPr eaLnBrk="0" hangingPunct="0">
                  <a:lnSpc>
                    <a:spcPct val="115000"/>
                  </a:lnSpc>
                  <a:spcAft>
                    <a:spcPct val="80000"/>
                  </a:spcAft>
                  <a:tabLst>
                    <a:tab pos="23813" algn="l"/>
                  </a:tabLst>
                </a:pPr>
                <a:r>
                  <a:rPr lang="pt-BR" sz="1200" b="0">
                    <a:latin typeface="Trebuchet MS" pitchFamily="34" charset="0"/>
                  </a:rPr>
                  <a:t>Finances </a:t>
                </a:r>
              </a:p>
              <a:p>
                <a:pPr eaLnBrk="0" hangingPunct="0">
                  <a:lnSpc>
                    <a:spcPct val="115000"/>
                  </a:lnSpc>
                  <a:spcAft>
                    <a:spcPct val="80000"/>
                  </a:spcAft>
                  <a:tabLst>
                    <a:tab pos="23813" algn="l"/>
                  </a:tabLst>
                </a:pPr>
                <a:r>
                  <a:rPr lang="pt-BR" sz="1200" b="0">
                    <a:latin typeface="Trebuchet MS" pitchFamily="34" charset="0"/>
                  </a:rPr>
                  <a:t> General Ledges</a:t>
                </a:r>
              </a:p>
            </p:txBody>
          </p:sp>
          <p:sp>
            <p:nvSpPr>
              <p:cNvPr id="110716" name="Line 124"/>
              <p:cNvSpPr>
                <a:spLocks noChangeShapeType="1"/>
              </p:cNvSpPr>
              <p:nvPr/>
            </p:nvSpPr>
            <p:spPr bwMode="auto">
              <a:xfrm flipV="1">
                <a:off x="4575" y="2738"/>
                <a:ext cx="0" cy="1213"/>
              </a:xfrm>
              <a:prstGeom prst="line">
                <a:avLst/>
              </a:prstGeom>
              <a:noFill/>
              <a:ln w="12700">
                <a:solidFill>
                  <a:schemeClr val="bg1"/>
                </a:solidFill>
                <a:round/>
                <a:headEnd/>
                <a:tailEnd/>
              </a:ln>
              <a:effectLst/>
            </p:spPr>
            <p:txBody>
              <a:bodyPr wrap="none" anchor="ctr"/>
              <a:lstStyle/>
              <a:p>
                <a:endParaRPr lang="en-US"/>
              </a:p>
            </p:txBody>
          </p:sp>
          <p:sp>
            <p:nvSpPr>
              <p:cNvPr id="110717" name="Line 125"/>
              <p:cNvSpPr>
                <a:spLocks noChangeShapeType="1"/>
              </p:cNvSpPr>
              <p:nvPr/>
            </p:nvSpPr>
            <p:spPr bwMode="auto">
              <a:xfrm flipV="1">
                <a:off x="4794" y="2759"/>
                <a:ext cx="0" cy="1213"/>
              </a:xfrm>
              <a:prstGeom prst="line">
                <a:avLst/>
              </a:prstGeom>
              <a:noFill/>
              <a:ln w="12700">
                <a:solidFill>
                  <a:schemeClr val="bg1"/>
                </a:solidFill>
                <a:round/>
                <a:headEnd/>
                <a:tailEnd/>
              </a:ln>
              <a:effectLst/>
            </p:spPr>
            <p:txBody>
              <a:bodyPr wrap="none" anchor="ctr"/>
              <a:lstStyle/>
              <a:p>
                <a:endParaRPr lang="en-US"/>
              </a:p>
            </p:txBody>
          </p:sp>
          <p:sp>
            <p:nvSpPr>
              <p:cNvPr id="110718" name="Line 126"/>
              <p:cNvSpPr>
                <a:spLocks noChangeShapeType="1"/>
              </p:cNvSpPr>
              <p:nvPr/>
            </p:nvSpPr>
            <p:spPr bwMode="auto">
              <a:xfrm flipV="1">
                <a:off x="5012" y="2759"/>
                <a:ext cx="0" cy="1213"/>
              </a:xfrm>
              <a:prstGeom prst="line">
                <a:avLst/>
              </a:prstGeom>
              <a:noFill/>
              <a:ln w="12700">
                <a:solidFill>
                  <a:schemeClr val="bg1"/>
                </a:solidFill>
                <a:round/>
                <a:headEnd/>
                <a:tailEnd/>
              </a:ln>
              <a:effectLst/>
            </p:spPr>
            <p:txBody>
              <a:bodyPr wrap="none" anchor="ctr"/>
              <a:lstStyle/>
              <a:p>
                <a:endParaRPr lang="en-US"/>
              </a:p>
            </p:txBody>
          </p:sp>
          <p:sp>
            <p:nvSpPr>
              <p:cNvPr id="110719" name="Line 127"/>
              <p:cNvSpPr>
                <a:spLocks noChangeShapeType="1"/>
              </p:cNvSpPr>
              <p:nvPr/>
            </p:nvSpPr>
            <p:spPr bwMode="auto">
              <a:xfrm flipV="1">
                <a:off x="5232" y="2738"/>
                <a:ext cx="0" cy="1213"/>
              </a:xfrm>
              <a:prstGeom prst="line">
                <a:avLst/>
              </a:prstGeom>
              <a:noFill/>
              <a:ln w="12700">
                <a:solidFill>
                  <a:schemeClr val="bg1"/>
                </a:solidFill>
                <a:round/>
                <a:headEnd/>
                <a:tailEnd/>
              </a:ln>
              <a:effectLst/>
            </p:spPr>
            <p:txBody>
              <a:bodyPr wrap="none" anchor="ctr"/>
              <a:lstStyle/>
              <a:p>
                <a:endParaRPr lang="en-US"/>
              </a:p>
            </p:txBody>
          </p:sp>
          <p:sp>
            <p:nvSpPr>
              <p:cNvPr id="110720" name="Oval 128"/>
              <p:cNvSpPr>
                <a:spLocks noChangeArrowheads="1"/>
              </p:cNvSpPr>
              <p:nvPr/>
            </p:nvSpPr>
            <p:spPr bwMode="auto">
              <a:xfrm>
                <a:off x="4306" y="2786"/>
                <a:ext cx="1234" cy="285"/>
              </a:xfrm>
              <a:prstGeom prst="ellipse">
                <a:avLst/>
              </a:prstGeom>
              <a:gradFill rotWithShape="0">
                <a:gsLst>
                  <a:gs pos="0">
                    <a:srgbClr val="CECECE">
                      <a:gamma/>
                      <a:tint val="80000"/>
                      <a:invGamma/>
                    </a:srgbClr>
                  </a:gs>
                  <a:gs pos="100000">
                    <a:srgbClr val="CECECE"/>
                  </a:gs>
                </a:gsLst>
                <a:lin ang="0" scaled="1"/>
              </a:gradFill>
              <a:ln w="12700">
                <a:solidFill>
                  <a:schemeClr val="tx1"/>
                </a:solidFill>
                <a:round/>
                <a:headEnd/>
                <a:tailEnd/>
              </a:ln>
              <a:effectLst/>
            </p:spPr>
            <p:txBody>
              <a:bodyPr wrap="none" anchor="ctr"/>
              <a:lstStyle/>
              <a:p>
                <a:endParaRPr lang="en-US"/>
              </a:p>
            </p:txBody>
          </p:sp>
          <p:sp>
            <p:nvSpPr>
              <p:cNvPr id="110721" name="Rectangle 129"/>
              <p:cNvSpPr>
                <a:spLocks noChangeArrowheads="1"/>
              </p:cNvSpPr>
              <p:nvPr/>
            </p:nvSpPr>
            <p:spPr bwMode="auto">
              <a:xfrm>
                <a:off x="4550" y="2822"/>
                <a:ext cx="743" cy="171"/>
              </a:xfrm>
              <a:prstGeom prst="rect">
                <a:avLst/>
              </a:prstGeom>
              <a:noFill/>
              <a:ln w="12700">
                <a:noFill/>
                <a:miter lim="800000"/>
                <a:headEnd/>
                <a:tailEnd/>
              </a:ln>
              <a:effectLst/>
            </p:spPr>
            <p:txBody>
              <a:bodyPr lIns="90488" tIns="44450" rIns="90488" bIns="44450">
                <a:spAutoFit/>
              </a:bodyPr>
              <a:lstStyle/>
              <a:p>
                <a:pPr algn="ctr" eaLnBrk="0" hangingPunct="0"/>
                <a:endParaRPr lang="en-US" sz="1200">
                  <a:solidFill>
                    <a:srgbClr val="E40500"/>
                  </a:solidFill>
                  <a:effectLst>
                    <a:outerShdw blurRad="38100" dist="38100" dir="2700000" algn="tl">
                      <a:srgbClr val="C0C0C0"/>
                    </a:outerShdw>
                  </a:effectLst>
                  <a:latin typeface="Trebuchet MS" pitchFamily="34" charset="0"/>
                </a:endParaRPr>
              </a:p>
            </p:txBody>
          </p:sp>
        </p:grpSp>
        <p:sp>
          <p:nvSpPr>
            <p:cNvPr id="110722" name="Rectangle 130"/>
            <p:cNvSpPr>
              <a:spLocks noChangeArrowheads="1"/>
            </p:cNvSpPr>
            <p:nvPr/>
          </p:nvSpPr>
          <p:spPr bwMode="auto">
            <a:xfrm>
              <a:off x="3690" y="2842"/>
              <a:ext cx="416" cy="173"/>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a:solidFill>
                    <a:srgbClr val="009999"/>
                  </a:solidFill>
                  <a:latin typeface="Trebuchet MS" pitchFamily="34" charset="0"/>
                </a:rPr>
                <a:t>Others</a:t>
              </a:r>
            </a:p>
          </p:txBody>
        </p:sp>
      </p:grpSp>
      <p:sp>
        <p:nvSpPr>
          <p:cNvPr id="110723" name="Rectangle 131"/>
          <p:cNvSpPr>
            <a:spLocks noGrp="1" noChangeArrowheads="1"/>
          </p:cNvSpPr>
          <p:nvPr>
            <p:ph type="title"/>
          </p:nvPr>
        </p:nvSpPr>
        <p:spPr/>
        <p:txBody>
          <a:bodyPr/>
          <a:lstStyle/>
          <a:p>
            <a:r>
              <a:rPr lang="en-US">
                <a:solidFill>
                  <a:srgbClr val="990033"/>
                </a:solidFill>
              </a:rPr>
              <a:t>Acquisition Software Cost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0641"/>
                                        </p:tgtEl>
                                        <p:attrNameLst>
                                          <p:attrName>style.visibility</p:attrName>
                                        </p:attrNameLst>
                                      </p:cBhvr>
                                      <p:to>
                                        <p:strVal val="visible"/>
                                      </p:to>
                                    </p:set>
                                    <p:anim calcmode="lin" valueType="num">
                                      <p:cBhvr additive="base">
                                        <p:cTn id="7" dur="500" fill="hold"/>
                                        <p:tgtEl>
                                          <p:spTgt spid="110641"/>
                                        </p:tgtEl>
                                        <p:attrNameLst>
                                          <p:attrName>ppt_x</p:attrName>
                                        </p:attrNameLst>
                                      </p:cBhvr>
                                      <p:tavLst>
                                        <p:tav tm="0">
                                          <p:val>
                                            <p:strVal val="#ppt_x"/>
                                          </p:val>
                                        </p:tav>
                                        <p:tav tm="100000">
                                          <p:val>
                                            <p:strVal val="#ppt_x"/>
                                          </p:val>
                                        </p:tav>
                                      </p:tavLst>
                                    </p:anim>
                                    <p:anim calcmode="lin" valueType="num">
                                      <p:cBhvr additive="base">
                                        <p:cTn id="8" dur="500" fill="hold"/>
                                        <p:tgtEl>
                                          <p:spTgt spid="1106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639"/>
                                        </p:tgtEl>
                                        <p:attrNameLst>
                                          <p:attrName>style.visibility</p:attrName>
                                        </p:attrNameLst>
                                      </p:cBhvr>
                                      <p:to>
                                        <p:strVal val="visible"/>
                                      </p:to>
                                    </p:set>
                                    <p:anim calcmode="lin" valueType="num">
                                      <p:cBhvr additive="base">
                                        <p:cTn id="13" dur="500" fill="hold"/>
                                        <p:tgtEl>
                                          <p:spTgt spid="110639"/>
                                        </p:tgtEl>
                                        <p:attrNameLst>
                                          <p:attrName>ppt_x</p:attrName>
                                        </p:attrNameLst>
                                      </p:cBhvr>
                                      <p:tavLst>
                                        <p:tav tm="0">
                                          <p:val>
                                            <p:strVal val="0-#ppt_w/2"/>
                                          </p:val>
                                        </p:tav>
                                        <p:tav tm="100000">
                                          <p:val>
                                            <p:strVal val="#ppt_x"/>
                                          </p:val>
                                        </p:tav>
                                      </p:tavLst>
                                    </p:anim>
                                    <p:anim calcmode="lin" valueType="num">
                                      <p:cBhvr additive="base">
                                        <p:cTn id="14" dur="500" fill="hold"/>
                                        <p:tgtEl>
                                          <p:spTgt spid="11063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3000"/>
                                  </p:stCondLst>
                                  <p:childTnLst>
                                    <p:set>
                                      <p:cBhvr>
                                        <p:cTn id="17" dur="1" fill="hold">
                                          <p:stCondLst>
                                            <p:cond delay="0"/>
                                          </p:stCondLst>
                                        </p:cTn>
                                        <p:tgtEl>
                                          <p:spTgt spid="110640"/>
                                        </p:tgtEl>
                                        <p:attrNameLst>
                                          <p:attrName>style.visibility</p:attrName>
                                        </p:attrNameLst>
                                      </p:cBhvr>
                                      <p:to>
                                        <p:strVal val="visible"/>
                                      </p:to>
                                    </p:set>
                                    <p:anim calcmode="lin" valueType="num">
                                      <p:cBhvr additive="base">
                                        <p:cTn id="18" dur="500" fill="hold"/>
                                        <p:tgtEl>
                                          <p:spTgt spid="110640"/>
                                        </p:tgtEl>
                                        <p:attrNameLst>
                                          <p:attrName>ppt_x</p:attrName>
                                        </p:attrNameLst>
                                      </p:cBhvr>
                                      <p:tavLst>
                                        <p:tav tm="0">
                                          <p:val>
                                            <p:strVal val="0-#ppt_w/2"/>
                                          </p:val>
                                        </p:tav>
                                        <p:tav tm="100000">
                                          <p:val>
                                            <p:strVal val="#ppt_x"/>
                                          </p:val>
                                        </p:tav>
                                      </p:tavLst>
                                    </p:anim>
                                    <p:anim calcmode="lin" valueType="num">
                                      <p:cBhvr additive="base">
                                        <p:cTn id="19" dur="500" fill="hold"/>
                                        <p:tgtEl>
                                          <p:spTgt spid="110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9" grpId="0" autoUpdateAnimBg="0"/>
      <p:bldP spid="11064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2" cstate="print"/>
          <a:srcRect/>
          <a:stretch>
            <a:fillRect/>
          </a:stretch>
        </p:blipFill>
        <p:spPr bwMode="auto">
          <a:xfrm>
            <a:off x="-36513" y="-100013"/>
            <a:ext cx="9313863" cy="6958013"/>
          </a:xfrm>
          <a:prstGeom prst="rect">
            <a:avLst/>
          </a:prstGeom>
          <a:noFill/>
          <a:ln w="9525">
            <a:noFill/>
            <a:miter lim="800000"/>
            <a:headEnd/>
            <a:tailEnd/>
          </a:ln>
        </p:spPr>
      </p:pic>
      <p:sp>
        <p:nvSpPr>
          <p:cNvPr id="11274" name="Rectangle 10"/>
          <p:cNvSpPr>
            <a:spLocks noChangeArrowheads="1"/>
          </p:cNvSpPr>
          <p:nvPr/>
        </p:nvSpPr>
        <p:spPr bwMode="auto">
          <a:xfrm>
            <a:off x="-73025" y="2298700"/>
            <a:ext cx="9324975" cy="2016125"/>
          </a:xfrm>
          <a:prstGeom prst="rect">
            <a:avLst/>
          </a:prstGeom>
          <a:solidFill>
            <a:srgbClr val="B2B2B2">
              <a:alpha val="30000"/>
            </a:srgbClr>
          </a:solidFill>
          <a:ln w="9525">
            <a:noFill/>
            <a:miter lim="800000"/>
            <a:headEnd/>
            <a:tailEnd/>
          </a:ln>
          <a:effectLst/>
        </p:spPr>
        <p:txBody>
          <a:bodyPr wrap="none" anchor="ctr"/>
          <a:lstStyle/>
          <a:p>
            <a:endParaRPr lang="en-US"/>
          </a:p>
        </p:txBody>
      </p:sp>
      <p:sp>
        <p:nvSpPr>
          <p:cNvPr id="11270" name="Text Box 6"/>
          <p:cNvSpPr txBox="1">
            <a:spLocks noChangeArrowheads="1"/>
          </p:cNvSpPr>
          <p:nvPr/>
        </p:nvSpPr>
        <p:spPr bwMode="auto">
          <a:xfrm>
            <a:off x="1047750" y="2438400"/>
            <a:ext cx="7394575" cy="1711325"/>
          </a:xfrm>
          <a:prstGeom prst="rect">
            <a:avLst/>
          </a:prstGeom>
          <a:noFill/>
          <a:ln w="9525">
            <a:noFill/>
            <a:miter lim="800000"/>
            <a:headEnd/>
            <a:tailEnd/>
          </a:ln>
          <a:effectLst>
            <a:outerShdw dist="17961" dir="2700000" algn="ctr" rotWithShape="0">
              <a:schemeClr val="tx1"/>
            </a:outerShdw>
          </a:effectLst>
        </p:spPr>
        <p:txBody>
          <a:bodyPr anchor="ctr"/>
          <a:lstStyle/>
          <a:p>
            <a:pPr algn="ctr"/>
            <a:r>
              <a:rPr lang="pt-BR" sz="3200" u="sng">
                <a:solidFill>
                  <a:srgbClr val="990033"/>
                </a:solidFill>
                <a:latin typeface="Arial" pitchFamily="34" charset="0"/>
              </a:rPr>
              <a:t>antonio.ramos@datasul.com.br </a:t>
            </a:r>
          </a:p>
          <a:p>
            <a:pPr algn="ctr"/>
            <a:r>
              <a:rPr lang="pt-BR" sz="3200" u="sng">
                <a:solidFill>
                  <a:srgbClr val="990033"/>
                </a:solidFill>
                <a:latin typeface="Arial" pitchFamily="34" charset="0"/>
              </a:rPr>
              <a:t>+55 47 2101 7258</a:t>
            </a:r>
            <a:endParaRPr lang="pt-BR" sz="4000" b="0">
              <a:solidFill>
                <a:srgbClr val="990033"/>
              </a:solidFill>
              <a:latin typeface="Arial" pitchFamily="34" charset="0"/>
            </a:endParaRPr>
          </a:p>
        </p:txBody>
      </p:sp>
      <p:sp>
        <p:nvSpPr>
          <p:cNvPr id="11275" name="Rectangle 11"/>
          <p:cNvSpPr>
            <a:spLocks noChangeArrowheads="1"/>
          </p:cNvSpPr>
          <p:nvPr/>
        </p:nvSpPr>
        <p:spPr bwMode="auto">
          <a:xfrm>
            <a:off x="395288" y="5319713"/>
            <a:ext cx="8569325" cy="701675"/>
          </a:xfrm>
          <a:prstGeom prst="rect">
            <a:avLst/>
          </a:prstGeom>
          <a:noFill/>
          <a:ln w="9525">
            <a:noFill/>
            <a:miter lim="800000"/>
            <a:headEnd/>
            <a:tailEnd/>
          </a:ln>
          <a:effectLst/>
        </p:spPr>
        <p:txBody>
          <a:bodyPr>
            <a:spAutoFit/>
          </a:bodyPr>
          <a:lstStyle/>
          <a:p>
            <a:r>
              <a:rPr lang="pt-BR" sz="1000" b="0">
                <a:solidFill>
                  <a:srgbClr val="990033"/>
                </a:solidFill>
                <a:latin typeface="Arial" pitchFamily="34" charset="0"/>
              </a:rPr>
              <a:t>This material is property of DATASUL S.A., thus its reproduction is prohibited by any means, in total or partially, without written approval. All rights are reserved. The information contained here is confidential and cannot be used out of the company and franchises that belong to our network, cannot be published for customers, partners, company or individual without previous consent of a DATASUL S.A. director. The opinions here expressed are subjected to modification without previous warning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Positioning</a:t>
            </a:r>
          </a:p>
        </p:txBody>
      </p:sp>
      <p:pic>
        <p:nvPicPr>
          <p:cNvPr id="40963" name="Picture 3" descr="knowldedge"/>
          <p:cNvPicPr>
            <a:picLocks noChangeAspect="1" noChangeArrowheads="1"/>
          </p:cNvPicPr>
          <p:nvPr/>
        </p:nvPicPr>
        <p:blipFill>
          <a:blip r:embed="rId3" cstate="print"/>
          <a:srcRect/>
          <a:stretch>
            <a:fillRect/>
          </a:stretch>
        </p:blipFill>
        <p:spPr bwMode="auto">
          <a:xfrm>
            <a:off x="685800" y="1101725"/>
            <a:ext cx="3733800" cy="2576513"/>
          </a:xfrm>
          <a:prstGeom prst="rect">
            <a:avLst/>
          </a:prstGeom>
          <a:noFill/>
        </p:spPr>
      </p:pic>
      <p:pic>
        <p:nvPicPr>
          <p:cNvPr id="40964" name="Picture 4" descr="inovation"/>
          <p:cNvPicPr>
            <a:picLocks noChangeAspect="1" noChangeArrowheads="1"/>
          </p:cNvPicPr>
          <p:nvPr/>
        </p:nvPicPr>
        <p:blipFill>
          <a:blip r:embed="rId4" cstate="print"/>
          <a:srcRect/>
          <a:stretch>
            <a:fillRect/>
          </a:stretch>
        </p:blipFill>
        <p:spPr bwMode="auto">
          <a:xfrm>
            <a:off x="4724400" y="1071563"/>
            <a:ext cx="3733800" cy="2606675"/>
          </a:xfrm>
          <a:prstGeom prst="rect">
            <a:avLst/>
          </a:prstGeom>
          <a:noFill/>
        </p:spPr>
      </p:pic>
      <p:pic>
        <p:nvPicPr>
          <p:cNvPr id="40965" name="Picture 5" descr="relationship"/>
          <p:cNvPicPr>
            <a:picLocks noChangeAspect="1" noChangeArrowheads="1"/>
          </p:cNvPicPr>
          <p:nvPr/>
        </p:nvPicPr>
        <p:blipFill>
          <a:blip r:embed="rId5" cstate="print"/>
          <a:srcRect/>
          <a:stretch>
            <a:fillRect/>
          </a:stretch>
        </p:blipFill>
        <p:spPr bwMode="auto">
          <a:xfrm>
            <a:off x="696913" y="3956050"/>
            <a:ext cx="3722687" cy="2425700"/>
          </a:xfrm>
          <a:prstGeom prst="rect">
            <a:avLst/>
          </a:prstGeom>
          <a:noFill/>
        </p:spPr>
      </p:pic>
      <p:pic>
        <p:nvPicPr>
          <p:cNvPr id="40966" name="Picture 6" descr="results"/>
          <p:cNvPicPr>
            <a:picLocks noChangeAspect="1" noChangeArrowheads="1"/>
          </p:cNvPicPr>
          <p:nvPr/>
        </p:nvPicPr>
        <p:blipFill>
          <a:blip r:embed="rId6" cstate="print"/>
          <a:srcRect/>
          <a:stretch>
            <a:fillRect/>
          </a:stretch>
        </p:blipFill>
        <p:spPr bwMode="auto">
          <a:xfrm>
            <a:off x="4724400" y="3956050"/>
            <a:ext cx="3733800" cy="2462213"/>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1187450" y="1916113"/>
            <a:ext cx="6696075" cy="4032250"/>
          </a:xfrm>
          <a:prstGeom prst="flowChartDocument">
            <a:avLst/>
          </a:prstGeom>
          <a:solidFill>
            <a:srgbClr val="DDDDDD"/>
          </a:solidFill>
          <a:ln w="9525">
            <a:solidFill>
              <a:srgbClr val="FFCC00"/>
            </a:solidFill>
            <a:miter lim="800000"/>
            <a:headEnd/>
            <a:tailEnd/>
          </a:ln>
          <a:effectLst/>
        </p:spPr>
        <p:txBody>
          <a:bodyPr wrap="none" anchor="ctr">
            <a:spAutoFit/>
          </a:bodyPr>
          <a:lstStyle/>
          <a:p>
            <a:endParaRPr lang="en-US"/>
          </a:p>
        </p:txBody>
      </p:sp>
      <p:pic>
        <p:nvPicPr>
          <p:cNvPr id="43011" name="Picture 3" descr="tela1"/>
          <p:cNvPicPr>
            <a:picLocks noChangeAspect="1" noChangeArrowheads="1"/>
          </p:cNvPicPr>
          <p:nvPr/>
        </p:nvPicPr>
        <p:blipFill>
          <a:blip r:embed="rId3" cstate="print"/>
          <a:srcRect l="9438" r="8893"/>
          <a:stretch>
            <a:fillRect/>
          </a:stretch>
        </p:blipFill>
        <p:spPr bwMode="auto">
          <a:xfrm>
            <a:off x="6011863" y="1916113"/>
            <a:ext cx="2016125" cy="3382962"/>
          </a:xfrm>
          <a:prstGeom prst="rect">
            <a:avLst/>
          </a:prstGeom>
          <a:noFill/>
          <a:ln w="28575">
            <a:noFill/>
            <a:miter lim="800000"/>
            <a:headEnd/>
            <a:tailEnd/>
          </a:ln>
          <a:effectLst/>
        </p:spPr>
      </p:pic>
      <p:sp>
        <p:nvSpPr>
          <p:cNvPr id="43012" name="Text Box 4"/>
          <p:cNvSpPr txBox="1">
            <a:spLocks noChangeArrowheads="1"/>
          </p:cNvSpPr>
          <p:nvPr/>
        </p:nvSpPr>
        <p:spPr bwMode="auto">
          <a:xfrm>
            <a:off x="1619250" y="2293938"/>
            <a:ext cx="4176713" cy="2282825"/>
          </a:xfrm>
          <a:prstGeom prst="rect">
            <a:avLst/>
          </a:prstGeom>
          <a:noFill/>
          <a:ln w="9525">
            <a:noFill/>
            <a:miter lim="800000"/>
            <a:headEnd/>
            <a:tailEnd/>
          </a:ln>
          <a:effectLst/>
        </p:spPr>
        <p:txBody>
          <a:bodyPr>
            <a:spAutoFit/>
          </a:bodyPr>
          <a:lstStyle/>
          <a:p>
            <a:pPr eaLnBrk="0" hangingPunct="0">
              <a:lnSpc>
                <a:spcPct val="200000"/>
              </a:lnSpc>
              <a:spcBef>
                <a:spcPct val="100000"/>
              </a:spcBef>
            </a:pPr>
            <a:r>
              <a:rPr lang="pt-BR" b="0">
                <a:effectLst>
                  <a:outerShdw blurRad="38100" dist="38100" dir="2700000" algn="tl">
                    <a:srgbClr val="C0C0C0"/>
                  </a:outerShdw>
                </a:effectLst>
                <a:latin typeface="Trebuchet MS" pitchFamily="34" charset="0"/>
              </a:rPr>
              <a:t>Develop our customer’s Competitiviness through information technology.</a:t>
            </a:r>
          </a:p>
        </p:txBody>
      </p:sp>
      <p:sp>
        <p:nvSpPr>
          <p:cNvPr id="43013" name="Rectangle 5"/>
          <p:cNvSpPr>
            <a:spLocks noGrp="1" noChangeArrowheads="1"/>
          </p:cNvSpPr>
          <p:nvPr>
            <p:ph type="title"/>
          </p:nvPr>
        </p:nvSpPr>
        <p:spPr/>
        <p:txBody>
          <a:bodyPr/>
          <a:lstStyle/>
          <a:p>
            <a:r>
              <a:rPr lang="en-US"/>
              <a:t>Mission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reeform 2"/>
          <p:cNvSpPr>
            <a:spLocks/>
          </p:cNvSpPr>
          <p:nvPr/>
        </p:nvSpPr>
        <p:spPr bwMode="auto">
          <a:xfrm rot="786245">
            <a:off x="900113" y="-495300"/>
            <a:ext cx="6043612" cy="7353300"/>
          </a:xfrm>
          <a:custGeom>
            <a:avLst/>
            <a:gdLst/>
            <a:ahLst/>
            <a:cxnLst>
              <a:cxn ang="0">
                <a:pos x="2976" y="0"/>
              </a:cxn>
              <a:cxn ang="0">
                <a:pos x="1776" y="2016"/>
              </a:cxn>
              <a:cxn ang="0">
                <a:pos x="0" y="3456"/>
              </a:cxn>
            </a:cxnLst>
            <a:rect l="0" t="0" r="r" b="b"/>
            <a:pathLst>
              <a:path w="2976" h="3456">
                <a:moveTo>
                  <a:pt x="2976" y="0"/>
                </a:moveTo>
                <a:cubicBezTo>
                  <a:pt x="2624" y="720"/>
                  <a:pt x="2272" y="1440"/>
                  <a:pt x="1776" y="2016"/>
                </a:cubicBezTo>
                <a:cubicBezTo>
                  <a:pt x="1280" y="2592"/>
                  <a:pt x="640" y="3024"/>
                  <a:pt x="0" y="3456"/>
                </a:cubicBezTo>
              </a:path>
            </a:pathLst>
          </a:custGeom>
          <a:noFill/>
          <a:ln w="28575" cmpd="sng">
            <a:solidFill>
              <a:srgbClr val="FF9900"/>
            </a:solidFill>
            <a:round/>
            <a:headEnd type="stealth" w="lg" len="lg"/>
            <a:tailEnd type="oval" w="med" len="med"/>
          </a:ln>
          <a:effectLst/>
        </p:spPr>
        <p:txBody>
          <a:bodyPr wrap="none" anchor="ctr"/>
          <a:lstStyle/>
          <a:p>
            <a:endParaRPr lang="en-US"/>
          </a:p>
        </p:txBody>
      </p:sp>
      <p:pic>
        <p:nvPicPr>
          <p:cNvPr id="45059" name="Picture 3"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5715000" y="1689100"/>
            <a:ext cx="1219200" cy="749300"/>
          </a:xfrm>
          <a:prstGeom prst="rect">
            <a:avLst/>
          </a:prstGeom>
          <a:noFill/>
        </p:spPr>
      </p:pic>
      <p:sp>
        <p:nvSpPr>
          <p:cNvPr id="45060" name="Text Box 4"/>
          <p:cNvSpPr txBox="1">
            <a:spLocks noChangeArrowheads="1"/>
          </p:cNvSpPr>
          <p:nvPr/>
        </p:nvSpPr>
        <p:spPr bwMode="auto">
          <a:xfrm>
            <a:off x="7034213" y="1893888"/>
            <a:ext cx="1714500" cy="581025"/>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BI, APS, ASP</a:t>
            </a:r>
            <a:r>
              <a:rPr lang="en-US" sz="1600" b="0">
                <a:solidFill>
                  <a:schemeClr val="bg2"/>
                </a:solidFill>
                <a:latin typeface="Trebuchet MS" pitchFamily="34" charset="0"/>
              </a:rPr>
              <a:t> and</a:t>
            </a:r>
          </a:p>
          <a:p>
            <a:pPr eaLnBrk="0" hangingPunct="0"/>
            <a:r>
              <a:rPr lang="en-US" sz="1600" b="0">
                <a:solidFill>
                  <a:schemeClr val="bg2"/>
                </a:solidFill>
                <a:latin typeface="Trebuchet MS" pitchFamily="34" charset="0"/>
              </a:rPr>
              <a:t>e-Collaboration</a:t>
            </a:r>
            <a:endParaRPr lang="pt-BR" sz="1600" b="0">
              <a:solidFill>
                <a:schemeClr val="bg2"/>
              </a:solidFill>
              <a:latin typeface="Trebuchet MS" pitchFamily="34" charset="0"/>
            </a:endParaRPr>
          </a:p>
        </p:txBody>
      </p:sp>
      <p:sp>
        <p:nvSpPr>
          <p:cNvPr id="45061" name="Text Box 5"/>
          <p:cNvSpPr txBox="1">
            <a:spLocks noChangeArrowheads="1"/>
          </p:cNvSpPr>
          <p:nvPr/>
        </p:nvSpPr>
        <p:spPr bwMode="auto">
          <a:xfrm>
            <a:off x="5867400" y="1873250"/>
            <a:ext cx="1066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2001</a:t>
            </a:r>
          </a:p>
        </p:txBody>
      </p:sp>
      <p:pic>
        <p:nvPicPr>
          <p:cNvPr id="45062" name="Picture 6"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5181600" y="2460625"/>
            <a:ext cx="1162050" cy="714375"/>
          </a:xfrm>
          <a:prstGeom prst="rect">
            <a:avLst/>
          </a:prstGeom>
          <a:noFill/>
        </p:spPr>
      </p:pic>
      <p:sp>
        <p:nvSpPr>
          <p:cNvPr id="45063" name="Text Box 7"/>
          <p:cNvSpPr txBox="1">
            <a:spLocks noChangeArrowheads="1"/>
          </p:cNvSpPr>
          <p:nvPr/>
        </p:nvSpPr>
        <p:spPr bwMode="auto">
          <a:xfrm>
            <a:off x="6327775" y="2597150"/>
            <a:ext cx="2514600" cy="825500"/>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New Model of Organization and Management</a:t>
            </a:r>
          </a:p>
        </p:txBody>
      </p:sp>
      <p:sp>
        <p:nvSpPr>
          <p:cNvPr id="45064" name="Text Box 8"/>
          <p:cNvSpPr txBox="1">
            <a:spLocks noChangeArrowheads="1"/>
          </p:cNvSpPr>
          <p:nvPr/>
        </p:nvSpPr>
        <p:spPr bwMode="auto">
          <a:xfrm>
            <a:off x="5276850" y="2619375"/>
            <a:ext cx="990600" cy="336550"/>
          </a:xfrm>
          <a:prstGeom prst="rect">
            <a:avLst/>
          </a:prstGeom>
          <a:noFill/>
          <a:ln w="9525">
            <a:noFill/>
            <a:miter lim="800000"/>
            <a:headEnd/>
            <a:tailEnd/>
          </a:ln>
          <a:effectLst/>
        </p:spPr>
        <p:txBody>
          <a:bodyPr>
            <a:spAutoFit/>
          </a:bodyPr>
          <a:lstStyle/>
          <a:p>
            <a:pPr algn="ctr" eaLnBrk="0" hangingPunct="0">
              <a:spcBef>
                <a:spcPct val="50000"/>
              </a:spcBef>
            </a:pPr>
            <a:r>
              <a:rPr lang="en-US" sz="1600">
                <a:solidFill>
                  <a:srgbClr val="FFFF00"/>
                </a:solidFill>
                <a:latin typeface="Trebuchet MS" pitchFamily="34" charset="0"/>
              </a:rPr>
              <a:t>1999</a:t>
            </a:r>
            <a:endParaRPr lang="pt-BR" sz="1600">
              <a:solidFill>
                <a:srgbClr val="FFFF00"/>
              </a:solidFill>
              <a:latin typeface="Trebuchet MS" pitchFamily="34" charset="0"/>
            </a:endParaRPr>
          </a:p>
        </p:txBody>
      </p:sp>
      <p:pic>
        <p:nvPicPr>
          <p:cNvPr id="45065" name="Picture 9"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4419600" y="3117850"/>
            <a:ext cx="1104900" cy="679450"/>
          </a:xfrm>
          <a:prstGeom prst="rect">
            <a:avLst/>
          </a:prstGeom>
          <a:noFill/>
        </p:spPr>
      </p:pic>
      <p:sp>
        <p:nvSpPr>
          <p:cNvPr id="45066" name="Text Box 10"/>
          <p:cNvSpPr txBox="1">
            <a:spLocks noChangeArrowheads="1"/>
          </p:cNvSpPr>
          <p:nvPr/>
        </p:nvSpPr>
        <p:spPr bwMode="auto">
          <a:xfrm>
            <a:off x="5465763" y="3441700"/>
            <a:ext cx="3225800" cy="506413"/>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pt-BR" sz="1600" b="0">
                <a:solidFill>
                  <a:schemeClr val="bg2"/>
                </a:solidFill>
                <a:latin typeface="Trebuchet MS" pitchFamily="34" charset="0"/>
              </a:rPr>
              <a:t>EMS 5 Launching</a:t>
            </a:r>
            <a:endParaRPr lang="en-US" sz="1600" b="0">
              <a:solidFill>
                <a:schemeClr val="bg2"/>
              </a:solidFill>
              <a:latin typeface="Trebuchet MS" pitchFamily="34" charset="0"/>
            </a:endParaRPr>
          </a:p>
          <a:p>
            <a:pPr eaLnBrk="0" hangingPunct="0">
              <a:lnSpc>
                <a:spcPct val="60000"/>
              </a:lnSpc>
              <a:spcBef>
                <a:spcPct val="50000"/>
              </a:spcBef>
            </a:pPr>
            <a:r>
              <a:rPr lang="en-US" sz="1600" b="0">
                <a:solidFill>
                  <a:schemeClr val="bg2"/>
                </a:solidFill>
                <a:latin typeface="Trebuchet MS" pitchFamily="34" charset="0"/>
              </a:rPr>
              <a:t>Acquisition of MCI Informática</a:t>
            </a:r>
            <a:endParaRPr lang="pt-BR" sz="1600" b="0">
              <a:solidFill>
                <a:schemeClr val="bg2"/>
              </a:solidFill>
              <a:latin typeface="Trebuchet MS" pitchFamily="34" charset="0"/>
            </a:endParaRPr>
          </a:p>
        </p:txBody>
      </p:sp>
      <p:sp>
        <p:nvSpPr>
          <p:cNvPr id="45067" name="Text Box 11"/>
          <p:cNvSpPr txBox="1">
            <a:spLocks noChangeArrowheads="1"/>
          </p:cNvSpPr>
          <p:nvPr/>
        </p:nvSpPr>
        <p:spPr bwMode="auto">
          <a:xfrm>
            <a:off x="4533900" y="3276600"/>
            <a:ext cx="9144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199</a:t>
            </a:r>
            <a:r>
              <a:rPr lang="en-US" sz="1600">
                <a:solidFill>
                  <a:srgbClr val="FFFF00"/>
                </a:solidFill>
                <a:latin typeface="Trebuchet MS" pitchFamily="34" charset="0"/>
              </a:rPr>
              <a:t>7</a:t>
            </a:r>
            <a:endParaRPr lang="pt-BR" sz="1600">
              <a:solidFill>
                <a:srgbClr val="FFFF00"/>
              </a:solidFill>
              <a:latin typeface="Trebuchet MS" pitchFamily="34" charset="0"/>
            </a:endParaRPr>
          </a:p>
        </p:txBody>
      </p:sp>
      <p:pic>
        <p:nvPicPr>
          <p:cNvPr id="45068" name="Picture 12"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3733800" y="3806825"/>
            <a:ext cx="1036638" cy="638175"/>
          </a:xfrm>
          <a:prstGeom prst="rect">
            <a:avLst/>
          </a:prstGeom>
          <a:noFill/>
        </p:spPr>
      </p:pic>
      <p:sp>
        <p:nvSpPr>
          <p:cNvPr id="45069" name="Text Box 13"/>
          <p:cNvSpPr txBox="1">
            <a:spLocks noChangeArrowheads="1"/>
          </p:cNvSpPr>
          <p:nvPr/>
        </p:nvSpPr>
        <p:spPr bwMode="auto">
          <a:xfrm>
            <a:off x="4706938" y="4095750"/>
            <a:ext cx="2514600" cy="336550"/>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EMS 2 Launching</a:t>
            </a:r>
          </a:p>
        </p:txBody>
      </p:sp>
      <p:sp>
        <p:nvSpPr>
          <p:cNvPr id="45070" name="Text Box 14"/>
          <p:cNvSpPr txBox="1">
            <a:spLocks noChangeArrowheads="1"/>
          </p:cNvSpPr>
          <p:nvPr/>
        </p:nvSpPr>
        <p:spPr bwMode="auto">
          <a:xfrm>
            <a:off x="3779838" y="3965575"/>
            <a:ext cx="9144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199</a:t>
            </a:r>
            <a:r>
              <a:rPr lang="en-US" sz="1600">
                <a:solidFill>
                  <a:srgbClr val="FFFF00"/>
                </a:solidFill>
                <a:latin typeface="Trebuchet MS" pitchFamily="34" charset="0"/>
              </a:rPr>
              <a:t>5</a:t>
            </a:r>
            <a:endParaRPr lang="pt-BR" sz="1600">
              <a:solidFill>
                <a:srgbClr val="FFFF00"/>
              </a:solidFill>
              <a:latin typeface="Trebuchet MS" pitchFamily="34" charset="0"/>
            </a:endParaRPr>
          </a:p>
        </p:txBody>
      </p:sp>
      <p:pic>
        <p:nvPicPr>
          <p:cNvPr id="45071" name="Picture 15"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2895600" y="4319588"/>
            <a:ext cx="979488" cy="603250"/>
          </a:xfrm>
          <a:prstGeom prst="rect">
            <a:avLst/>
          </a:prstGeom>
          <a:noFill/>
        </p:spPr>
      </p:pic>
      <p:sp>
        <p:nvSpPr>
          <p:cNvPr id="45072" name="Text Box 16"/>
          <p:cNvSpPr txBox="1">
            <a:spLocks noChangeArrowheads="1"/>
          </p:cNvSpPr>
          <p:nvPr/>
        </p:nvSpPr>
        <p:spPr bwMode="auto">
          <a:xfrm>
            <a:off x="3875088" y="4616450"/>
            <a:ext cx="2514600" cy="336550"/>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Magnus Launching</a:t>
            </a:r>
          </a:p>
        </p:txBody>
      </p:sp>
      <p:sp>
        <p:nvSpPr>
          <p:cNvPr id="45073" name="Text Box 17"/>
          <p:cNvSpPr txBox="1">
            <a:spLocks noChangeArrowheads="1"/>
          </p:cNvSpPr>
          <p:nvPr/>
        </p:nvSpPr>
        <p:spPr bwMode="auto">
          <a:xfrm>
            <a:off x="2960688" y="4446588"/>
            <a:ext cx="8382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1989</a:t>
            </a:r>
          </a:p>
        </p:txBody>
      </p:sp>
      <p:pic>
        <p:nvPicPr>
          <p:cNvPr id="45074" name="Picture 18"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2051050" y="4797425"/>
            <a:ext cx="911225" cy="560388"/>
          </a:xfrm>
          <a:prstGeom prst="rect">
            <a:avLst/>
          </a:prstGeom>
          <a:noFill/>
        </p:spPr>
      </p:pic>
      <p:sp>
        <p:nvSpPr>
          <p:cNvPr id="45075" name="Text Box 19"/>
          <p:cNvSpPr txBox="1">
            <a:spLocks noChangeArrowheads="1"/>
          </p:cNvSpPr>
          <p:nvPr/>
        </p:nvSpPr>
        <p:spPr bwMode="auto">
          <a:xfrm>
            <a:off x="2962275" y="5037138"/>
            <a:ext cx="3886200" cy="336550"/>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Installation of 1</a:t>
            </a:r>
            <a:r>
              <a:rPr lang="pt-BR" sz="1600" b="0" baseline="30000">
                <a:solidFill>
                  <a:schemeClr val="bg2"/>
                </a:solidFill>
                <a:latin typeface="Trebuchet MS" pitchFamily="34" charset="0"/>
              </a:rPr>
              <a:t>st</a:t>
            </a:r>
            <a:r>
              <a:rPr lang="pt-BR" sz="1600" b="0">
                <a:solidFill>
                  <a:schemeClr val="bg2"/>
                </a:solidFill>
                <a:latin typeface="Trebuchet MS" pitchFamily="34" charset="0"/>
              </a:rPr>
              <a:t> ERP Integrated System</a:t>
            </a:r>
          </a:p>
        </p:txBody>
      </p:sp>
      <p:sp>
        <p:nvSpPr>
          <p:cNvPr id="45076" name="Text Box 20"/>
          <p:cNvSpPr txBox="1">
            <a:spLocks noChangeArrowheads="1"/>
          </p:cNvSpPr>
          <p:nvPr/>
        </p:nvSpPr>
        <p:spPr bwMode="auto">
          <a:xfrm>
            <a:off x="2124075" y="4879975"/>
            <a:ext cx="7620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1988</a:t>
            </a:r>
          </a:p>
        </p:txBody>
      </p:sp>
      <p:pic>
        <p:nvPicPr>
          <p:cNvPr id="45077" name="Picture 21"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1116013" y="5229225"/>
            <a:ext cx="852487" cy="523875"/>
          </a:xfrm>
          <a:prstGeom prst="rect">
            <a:avLst/>
          </a:prstGeom>
          <a:noFill/>
        </p:spPr>
      </p:pic>
      <p:sp>
        <p:nvSpPr>
          <p:cNvPr id="45078" name="Text Box 22"/>
          <p:cNvSpPr txBox="1">
            <a:spLocks noChangeArrowheads="1"/>
          </p:cNvSpPr>
          <p:nvPr/>
        </p:nvSpPr>
        <p:spPr bwMode="auto">
          <a:xfrm>
            <a:off x="1892300" y="5554663"/>
            <a:ext cx="3276600" cy="581025"/>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Launching of Micro SIGASICOP Version</a:t>
            </a:r>
          </a:p>
        </p:txBody>
      </p:sp>
      <p:sp>
        <p:nvSpPr>
          <p:cNvPr id="45079" name="Text Box 23"/>
          <p:cNvSpPr txBox="1">
            <a:spLocks noChangeArrowheads="1"/>
          </p:cNvSpPr>
          <p:nvPr/>
        </p:nvSpPr>
        <p:spPr bwMode="auto">
          <a:xfrm>
            <a:off x="1206500" y="5302250"/>
            <a:ext cx="685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1986</a:t>
            </a:r>
          </a:p>
        </p:txBody>
      </p:sp>
      <p:pic>
        <p:nvPicPr>
          <p:cNvPr id="45080" name="Picture 24"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228600" y="5684838"/>
            <a:ext cx="795338" cy="488950"/>
          </a:xfrm>
          <a:prstGeom prst="rect">
            <a:avLst/>
          </a:prstGeom>
          <a:noFill/>
        </p:spPr>
      </p:pic>
      <p:sp>
        <p:nvSpPr>
          <p:cNvPr id="45081" name="Text Box 25"/>
          <p:cNvSpPr txBox="1">
            <a:spLocks noChangeArrowheads="1"/>
          </p:cNvSpPr>
          <p:nvPr/>
        </p:nvSpPr>
        <p:spPr bwMode="auto">
          <a:xfrm>
            <a:off x="719138" y="6116638"/>
            <a:ext cx="1981200" cy="336550"/>
          </a:xfrm>
          <a:prstGeom prst="rect">
            <a:avLst/>
          </a:prstGeom>
          <a:noFill/>
          <a:ln w="9525">
            <a:noFill/>
            <a:miter lim="800000"/>
            <a:headEnd/>
            <a:tailEnd/>
          </a:ln>
          <a:effectLst/>
        </p:spPr>
        <p:txBody>
          <a:bodyPr>
            <a:spAutoFit/>
          </a:bodyPr>
          <a:lstStyle/>
          <a:p>
            <a:pPr eaLnBrk="0" hangingPunct="0">
              <a:spcBef>
                <a:spcPct val="50000"/>
              </a:spcBef>
            </a:pPr>
            <a:r>
              <a:rPr lang="pt-BR" sz="1600" b="0">
                <a:solidFill>
                  <a:schemeClr val="bg2"/>
                </a:solidFill>
                <a:latin typeface="Trebuchet MS" pitchFamily="34" charset="0"/>
              </a:rPr>
              <a:t>Creation of Datasul</a:t>
            </a:r>
          </a:p>
        </p:txBody>
      </p:sp>
      <p:sp>
        <p:nvSpPr>
          <p:cNvPr id="45082" name="Text Box 26"/>
          <p:cNvSpPr txBox="1">
            <a:spLocks noChangeArrowheads="1"/>
          </p:cNvSpPr>
          <p:nvPr/>
        </p:nvSpPr>
        <p:spPr bwMode="auto">
          <a:xfrm>
            <a:off x="261938" y="5767388"/>
            <a:ext cx="685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1978</a:t>
            </a:r>
          </a:p>
        </p:txBody>
      </p:sp>
      <p:sp>
        <p:nvSpPr>
          <p:cNvPr id="45083" name="Text Box 27"/>
          <p:cNvSpPr txBox="1">
            <a:spLocks noChangeArrowheads="1"/>
          </p:cNvSpPr>
          <p:nvPr/>
        </p:nvSpPr>
        <p:spPr bwMode="auto">
          <a:xfrm>
            <a:off x="381000" y="1219200"/>
            <a:ext cx="3813175" cy="1465263"/>
          </a:xfrm>
          <a:prstGeom prst="rect">
            <a:avLst/>
          </a:prstGeom>
          <a:noFill/>
          <a:ln w="9525">
            <a:noFill/>
            <a:miter lim="800000"/>
            <a:headEnd/>
            <a:tailEnd/>
          </a:ln>
          <a:effectLst/>
        </p:spPr>
        <p:txBody>
          <a:bodyPr>
            <a:spAutoFit/>
          </a:bodyPr>
          <a:lstStyle/>
          <a:p>
            <a:pPr eaLnBrk="0" hangingPunct="0">
              <a:spcBef>
                <a:spcPct val="50000"/>
              </a:spcBef>
            </a:pPr>
            <a:r>
              <a:rPr lang="pt-BR" sz="1800" b="0">
                <a:solidFill>
                  <a:schemeClr val="bg2"/>
                </a:solidFill>
                <a:latin typeface="Trebuchet MS" pitchFamily="34" charset="0"/>
              </a:rPr>
              <a:t>It has been 27 years since we have started a history marked by Success, Pioneering &amp; Leadership, </a:t>
            </a:r>
            <a:r>
              <a:rPr lang="pt-BR" sz="1800" b="0">
                <a:solidFill>
                  <a:schemeClr val="bg2"/>
                </a:solidFill>
                <a:latin typeface="Arial" pitchFamily="34" charset="0"/>
              </a:rPr>
              <a:t>transforming  technology in results </a:t>
            </a:r>
            <a:r>
              <a:rPr lang="pt-BR" sz="1800" b="0">
                <a:solidFill>
                  <a:schemeClr val="bg2"/>
                </a:solidFill>
                <a:latin typeface="Trebuchet MS" pitchFamily="34" charset="0"/>
              </a:rPr>
              <a:t>to our customers.</a:t>
            </a:r>
          </a:p>
        </p:txBody>
      </p:sp>
      <p:pic>
        <p:nvPicPr>
          <p:cNvPr id="45084" name="Picture 28" descr="botao"/>
          <p:cNvPicPr>
            <a:picLocks noChangeAspect="1" noChangeArrowheads="1"/>
          </p:cNvPicPr>
          <p:nvPr/>
        </p:nvPicPr>
        <p:blipFill>
          <a:blip r:embed="rId3" cstate="print">
            <a:clrChange>
              <a:clrFrom>
                <a:srgbClr val="65ACE0"/>
              </a:clrFrom>
              <a:clrTo>
                <a:srgbClr val="65ACE0">
                  <a:alpha val="0"/>
                </a:srgbClr>
              </a:clrTo>
            </a:clrChange>
          </a:blip>
          <a:srcRect/>
          <a:stretch>
            <a:fillRect/>
          </a:stretch>
        </p:blipFill>
        <p:spPr bwMode="auto">
          <a:xfrm>
            <a:off x="6372225" y="927100"/>
            <a:ext cx="1219200" cy="749300"/>
          </a:xfrm>
          <a:prstGeom prst="rect">
            <a:avLst/>
          </a:prstGeom>
          <a:noFill/>
        </p:spPr>
      </p:pic>
      <p:sp>
        <p:nvSpPr>
          <p:cNvPr id="45085" name="Text Box 29"/>
          <p:cNvSpPr txBox="1">
            <a:spLocks noChangeArrowheads="1"/>
          </p:cNvSpPr>
          <p:nvPr/>
        </p:nvSpPr>
        <p:spPr bwMode="auto">
          <a:xfrm>
            <a:off x="6443663" y="1052513"/>
            <a:ext cx="1066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2003</a:t>
            </a:r>
          </a:p>
        </p:txBody>
      </p:sp>
      <p:sp>
        <p:nvSpPr>
          <p:cNvPr id="45086" name="Rectangle 30"/>
          <p:cNvSpPr>
            <a:spLocks noGrp="1" noChangeArrowheads="1"/>
          </p:cNvSpPr>
          <p:nvPr>
            <p:ph type="title"/>
          </p:nvPr>
        </p:nvSpPr>
        <p:spPr>
          <a:xfrm>
            <a:off x="190500" y="185738"/>
            <a:ext cx="8229600" cy="469900"/>
          </a:xfrm>
          <a:noFill/>
          <a:ln/>
        </p:spPr>
        <p:txBody>
          <a:bodyPr anchor="t"/>
          <a:lstStyle/>
          <a:p>
            <a:r>
              <a:rPr lang="pt-BR"/>
              <a:t>Our History</a:t>
            </a:r>
          </a:p>
        </p:txBody>
      </p:sp>
      <p:pic>
        <p:nvPicPr>
          <p:cNvPr id="45087" name="Picture 31" descr="selo_iso9001_2000"/>
          <p:cNvPicPr>
            <a:picLocks noChangeAspect="1" noChangeArrowheads="1"/>
          </p:cNvPicPr>
          <p:nvPr/>
        </p:nvPicPr>
        <p:blipFill>
          <a:blip r:embed="rId4" cstate="print"/>
          <a:srcRect/>
          <a:stretch>
            <a:fillRect/>
          </a:stretch>
        </p:blipFill>
        <p:spPr bwMode="auto">
          <a:xfrm>
            <a:off x="7086600" y="5486400"/>
            <a:ext cx="1905000" cy="915988"/>
          </a:xfrm>
          <a:prstGeom prst="rect">
            <a:avLst/>
          </a:prstGeom>
          <a:noFill/>
        </p:spPr>
      </p:pic>
      <p:sp>
        <p:nvSpPr>
          <p:cNvPr id="45088" name="Text Box 32"/>
          <p:cNvSpPr txBox="1">
            <a:spLocks noChangeArrowheads="1"/>
          </p:cNvSpPr>
          <p:nvPr/>
        </p:nvSpPr>
        <p:spPr bwMode="auto">
          <a:xfrm>
            <a:off x="7681913" y="1096963"/>
            <a:ext cx="1447800" cy="754062"/>
          </a:xfrm>
          <a:prstGeom prst="rect">
            <a:avLst/>
          </a:prstGeom>
          <a:noFill/>
          <a:ln w="9525">
            <a:noFill/>
            <a:miter lim="800000"/>
            <a:headEnd/>
            <a:tailEnd/>
          </a:ln>
          <a:effectLst/>
        </p:spPr>
        <p:txBody>
          <a:bodyPr>
            <a:spAutoFit/>
          </a:bodyPr>
          <a:lstStyle/>
          <a:p>
            <a:pPr eaLnBrk="0" hangingPunct="0">
              <a:lnSpc>
                <a:spcPct val="90000"/>
              </a:lnSpc>
              <a:spcBef>
                <a:spcPct val="50000"/>
              </a:spcBef>
            </a:pPr>
            <a:r>
              <a:rPr lang="pt-BR" sz="1600" b="0">
                <a:solidFill>
                  <a:schemeClr val="bg2"/>
                </a:solidFill>
                <a:latin typeface="Trebuchet MS" pitchFamily="34" charset="0"/>
              </a:rPr>
              <a:t>CRM, TOC,</a:t>
            </a:r>
            <a:endParaRPr lang="en-US" sz="1600" b="0">
              <a:solidFill>
                <a:schemeClr val="bg2"/>
              </a:solidFill>
              <a:latin typeface="Trebuchet MS" pitchFamily="34" charset="0"/>
            </a:endParaRPr>
          </a:p>
          <a:p>
            <a:pPr eaLnBrk="0" hangingPunct="0">
              <a:lnSpc>
                <a:spcPct val="90000"/>
              </a:lnSpc>
            </a:pPr>
            <a:r>
              <a:rPr lang="en-US" sz="1600" b="0">
                <a:solidFill>
                  <a:schemeClr val="bg2"/>
                </a:solidFill>
                <a:latin typeface="Trebuchet MS" pitchFamily="34" charset="0"/>
              </a:rPr>
              <a:t>SCM and  Verticals</a:t>
            </a:r>
            <a:r>
              <a:rPr lang="pt-BR" sz="1600" b="0">
                <a:solidFill>
                  <a:schemeClr val="accent2"/>
                </a:solidFill>
                <a:latin typeface="Trebuchet MS" pitchFamily="34" charset="0"/>
              </a:rPr>
              <a:t>  </a:t>
            </a:r>
          </a:p>
        </p:txBody>
      </p:sp>
      <p:sp>
        <p:nvSpPr>
          <p:cNvPr id="45089" name="Text Box 33"/>
          <p:cNvSpPr txBox="1">
            <a:spLocks noChangeArrowheads="1"/>
          </p:cNvSpPr>
          <p:nvPr/>
        </p:nvSpPr>
        <p:spPr bwMode="auto">
          <a:xfrm>
            <a:off x="8943975" y="6581775"/>
            <a:ext cx="200025" cy="274638"/>
          </a:xfrm>
          <a:prstGeom prst="rect">
            <a:avLst/>
          </a:prstGeom>
          <a:noFill/>
          <a:ln w="19050">
            <a:noFill/>
            <a:miter lim="800000"/>
            <a:headEnd/>
            <a:tailEnd/>
          </a:ln>
          <a:effectLst/>
        </p:spPr>
        <p:txBody>
          <a:bodyPr wrap="none" lIns="46800" tIns="46800" rIns="46800" bIns="46800">
            <a:spAutoFit/>
          </a:bodyPr>
          <a:lstStyle/>
          <a:p>
            <a:pPr algn="ctr" eaLnBrk="0" hangingPunct="0"/>
            <a:r>
              <a:rPr lang="en-US" sz="1200">
                <a:latin typeface="Verdana" pitchFamily="34" charset="0"/>
              </a:rPr>
              <a:t>2</a:t>
            </a:r>
          </a:p>
        </p:txBody>
      </p:sp>
      <p:sp>
        <p:nvSpPr>
          <p:cNvPr id="45090" name="AutoShape 34"/>
          <p:cNvSpPr>
            <a:spLocks noChangeArrowheads="1"/>
          </p:cNvSpPr>
          <p:nvPr/>
        </p:nvSpPr>
        <p:spPr bwMode="auto">
          <a:xfrm>
            <a:off x="2997200" y="2540000"/>
            <a:ext cx="2106613" cy="485775"/>
          </a:xfrm>
          <a:prstGeom prst="rightArrow">
            <a:avLst>
              <a:gd name="adj1" fmla="val 50000"/>
              <a:gd name="adj2" fmla="val 108415"/>
            </a:avLst>
          </a:prstGeom>
          <a:solidFill>
            <a:srgbClr val="CC0000"/>
          </a:solidFill>
          <a:ln w="9525">
            <a:solidFill>
              <a:srgbClr val="FFFF00"/>
            </a:solidFill>
            <a:miter lim="800000"/>
            <a:headEnd/>
            <a:tailEnd/>
          </a:ln>
          <a:effectLst/>
        </p:spPr>
        <p:txBody>
          <a:bodyPr wrap="none" anchor="ctr"/>
          <a:lstStyle/>
          <a:p>
            <a:pPr algn="ctr" eaLnBrk="0" hangingPunct="0"/>
            <a:r>
              <a:rPr lang="pt-BR" sz="1300">
                <a:solidFill>
                  <a:srgbClr val="FFFF00"/>
                </a:solidFill>
                <a:latin typeface="Arial" pitchFamily="34" charset="0"/>
              </a:rPr>
              <a:t>Entrepreneurism</a:t>
            </a:r>
          </a:p>
        </p:txBody>
      </p:sp>
      <p:sp>
        <p:nvSpPr>
          <p:cNvPr id="45091" name="AutoShape 35"/>
          <p:cNvSpPr>
            <a:spLocks noChangeArrowheads="1"/>
          </p:cNvSpPr>
          <p:nvPr/>
        </p:nvSpPr>
        <p:spPr bwMode="auto">
          <a:xfrm>
            <a:off x="5435600" y="292100"/>
            <a:ext cx="1471613" cy="473075"/>
          </a:xfrm>
          <a:prstGeom prst="rightArrow">
            <a:avLst>
              <a:gd name="adj1" fmla="val 50000"/>
              <a:gd name="adj2" fmla="val 77768"/>
            </a:avLst>
          </a:prstGeom>
          <a:solidFill>
            <a:srgbClr val="CC0000"/>
          </a:solidFill>
          <a:ln w="9525">
            <a:solidFill>
              <a:srgbClr val="FFFF00"/>
            </a:solidFill>
            <a:miter lim="800000"/>
            <a:headEnd/>
            <a:tailEnd/>
          </a:ln>
          <a:effectLst/>
        </p:spPr>
        <p:txBody>
          <a:bodyPr wrap="none" anchor="ctr"/>
          <a:lstStyle/>
          <a:p>
            <a:pPr algn="ctr" eaLnBrk="0" hangingPunct="0"/>
            <a:r>
              <a:rPr lang="pt-BR" sz="1300">
                <a:solidFill>
                  <a:srgbClr val="FFFF00"/>
                </a:solidFill>
                <a:latin typeface="Arial" pitchFamily="34" charset="0"/>
              </a:rPr>
              <a:t>Results</a:t>
            </a:r>
          </a:p>
        </p:txBody>
      </p:sp>
      <p:pic>
        <p:nvPicPr>
          <p:cNvPr id="45092" name="Picture 36" descr="botao"/>
          <p:cNvPicPr>
            <a:picLocks noChangeAspect="1" noChangeArrowheads="1"/>
          </p:cNvPicPr>
          <p:nvPr>
            <p:ph idx="1"/>
          </p:nvPr>
        </p:nvPicPr>
        <p:blipFill>
          <a:blip r:embed="rId3" cstate="print">
            <a:clrChange>
              <a:clrFrom>
                <a:srgbClr val="65ACE0"/>
              </a:clrFrom>
              <a:clrTo>
                <a:srgbClr val="65ACE0">
                  <a:alpha val="0"/>
                </a:srgbClr>
              </a:clrTo>
            </a:clrChange>
          </a:blip>
          <a:srcRect/>
          <a:stretch>
            <a:fillRect/>
          </a:stretch>
        </p:blipFill>
        <p:spPr>
          <a:xfrm>
            <a:off x="6948488" y="165100"/>
            <a:ext cx="1219200" cy="749300"/>
          </a:xfrm>
          <a:noFill/>
        </p:spPr>
      </p:pic>
      <p:sp>
        <p:nvSpPr>
          <p:cNvPr id="45093" name="Text Box 37"/>
          <p:cNvSpPr txBox="1">
            <a:spLocks noChangeArrowheads="1"/>
          </p:cNvSpPr>
          <p:nvPr/>
        </p:nvSpPr>
        <p:spPr bwMode="auto">
          <a:xfrm>
            <a:off x="6989763" y="404813"/>
            <a:ext cx="1066800" cy="336550"/>
          </a:xfrm>
          <a:prstGeom prst="rect">
            <a:avLst/>
          </a:prstGeom>
          <a:noFill/>
          <a:ln w="9525">
            <a:noFill/>
            <a:miter lim="800000"/>
            <a:headEnd/>
            <a:tailEnd/>
          </a:ln>
          <a:effectLst/>
        </p:spPr>
        <p:txBody>
          <a:bodyPr>
            <a:spAutoFit/>
          </a:bodyPr>
          <a:lstStyle/>
          <a:p>
            <a:pPr algn="ctr" eaLnBrk="0" hangingPunct="0">
              <a:spcBef>
                <a:spcPct val="50000"/>
              </a:spcBef>
            </a:pPr>
            <a:r>
              <a:rPr lang="pt-BR" sz="1600">
                <a:solidFill>
                  <a:srgbClr val="FFFF00"/>
                </a:solidFill>
                <a:latin typeface="Trebuchet MS" pitchFamily="34" charset="0"/>
              </a:rPr>
              <a:t>2005</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pt-BR"/>
              <a:t>Constant and Sustained Growth</a:t>
            </a:r>
          </a:p>
        </p:txBody>
      </p:sp>
      <p:sp>
        <p:nvSpPr>
          <p:cNvPr id="47107" name="Rectangle 1027"/>
          <p:cNvSpPr>
            <a:spLocks noChangeArrowheads="1"/>
          </p:cNvSpPr>
          <p:nvPr/>
        </p:nvSpPr>
        <p:spPr bwMode="auto">
          <a:xfrm>
            <a:off x="292100" y="5973763"/>
            <a:ext cx="8461375" cy="450850"/>
          </a:xfrm>
          <a:prstGeom prst="rect">
            <a:avLst/>
          </a:prstGeom>
          <a:solidFill>
            <a:srgbClr val="0066FF"/>
          </a:solidFill>
          <a:ln w="19050">
            <a:noFill/>
            <a:miter lim="800000"/>
            <a:headEnd/>
            <a:tailEnd/>
          </a:ln>
          <a:effectLst>
            <a:outerShdw dist="35921" dir="2700000" algn="ctr" rotWithShape="0">
              <a:schemeClr val="tx2">
                <a:alpha val="50000"/>
              </a:schemeClr>
            </a:outerShdw>
          </a:effectLst>
        </p:spPr>
        <p:txBody>
          <a:bodyPr lIns="42569" tIns="42569" rIns="42569" bIns="42569">
            <a:spAutoFit/>
          </a:bodyPr>
          <a:lstStyle/>
          <a:p>
            <a:pPr marL="87313" indent="-87313" defTabSz="831850" eaLnBrk="0" hangingPunct="0"/>
            <a:r>
              <a:rPr lang="pt-BR" sz="1200" b="0">
                <a:solidFill>
                  <a:schemeClr val="bg1"/>
                </a:solidFill>
                <a:latin typeface="Verdana" pitchFamily="34" charset="0"/>
              </a:rPr>
              <a:t>*From middle of 2000 on, due to organizational changes with cost flexibilization, revenues and costs, which were posted to GL by the company before, have started to be posted to GL by the Franchises.</a:t>
            </a:r>
            <a:endParaRPr lang="en-US" sz="1200" b="0">
              <a:solidFill>
                <a:schemeClr val="bg1"/>
              </a:solidFill>
              <a:latin typeface="Verdana" pitchFamily="34" charset="0"/>
            </a:endParaRPr>
          </a:p>
        </p:txBody>
      </p:sp>
      <p:sp>
        <p:nvSpPr>
          <p:cNvPr id="47108" name="Rectangle 1028"/>
          <p:cNvSpPr>
            <a:spLocks noChangeArrowheads="1"/>
          </p:cNvSpPr>
          <p:nvPr/>
        </p:nvSpPr>
        <p:spPr bwMode="auto">
          <a:xfrm>
            <a:off x="298450" y="1660525"/>
            <a:ext cx="6704013" cy="4298950"/>
          </a:xfrm>
          <a:prstGeom prst="rect">
            <a:avLst/>
          </a:prstGeom>
          <a:solidFill>
            <a:srgbClr val="FFFFFF"/>
          </a:solidFill>
          <a:ln w="14288">
            <a:solidFill>
              <a:srgbClr val="FFFFFF"/>
            </a:solidFill>
            <a:miter lim="800000"/>
            <a:headEnd/>
            <a:tailEnd/>
          </a:ln>
        </p:spPr>
        <p:txBody>
          <a:bodyPr/>
          <a:lstStyle/>
          <a:p>
            <a:endParaRPr lang="en-US"/>
          </a:p>
        </p:txBody>
      </p:sp>
      <p:sp>
        <p:nvSpPr>
          <p:cNvPr id="47109" name="Rectangle 1029"/>
          <p:cNvSpPr>
            <a:spLocks noChangeArrowheads="1"/>
          </p:cNvSpPr>
          <p:nvPr/>
        </p:nvSpPr>
        <p:spPr bwMode="auto">
          <a:xfrm>
            <a:off x="298450" y="1660525"/>
            <a:ext cx="6704013" cy="4298950"/>
          </a:xfrm>
          <a:prstGeom prst="rect">
            <a:avLst/>
          </a:prstGeom>
          <a:noFill/>
          <a:ln w="14288">
            <a:solidFill>
              <a:srgbClr val="FFFFFF"/>
            </a:solidFill>
            <a:miter lim="800000"/>
            <a:headEnd/>
            <a:tailEnd/>
          </a:ln>
        </p:spPr>
        <p:txBody>
          <a:bodyPr/>
          <a:lstStyle/>
          <a:p>
            <a:endParaRPr lang="en-US"/>
          </a:p>
        </p:txBody>
      </p:sp>
      <p:sp>
        <p:nvSpPr>
          <p:cNvPr id="47110" name="Rectangle 1030"/>
          <p:cNvSpPr>
            <a:spLocks noChangeArrowheads="1"/>
          </p:cNvSpPr>
          <p:nvPr/>
        </p:nvSpPr>
        <p:spPr bwMode="auto">
          <a:xfrm>
            <a:off x="304800" y="993775"/>
            <a:ext cx="8610600" cy="593725"/>
          </a:xfrm>
          <a:prstGeom prst="rect">
            <a:avLst/>
          </a:prstGeom>
          <a:solidFill>
            <a:srgbClr val="0066FF"/>
          </a:solidFill>
          <a:ln w="9525">
            <a:noFill/>
            <a:miter lim="800000"/>
            <a:headEnd/>
            <a:tailEnd/>
          </a:ln>
        </p:spPr>
        <p:txBody>
          <a:bodyPr lIns="0" tIns="0" rIns="0" bIns="0" anchor="ctr"/>
          <a:lstStyle/>
          <a:p>
            <a:pPr eaLnBrk="0" hangingPunct="0"/>
            <a:r>
              <a:rPr lang="en-US" sz="1400">
                <a:solidFill>
                  <a:schemeClr val="bg1"/>
                </a:solidFill>
                <a:latin typeface="Trebuchet MS" pitchFamily="34" charset="0"/>
              </a:rPr>
              <a:t> GROSS REVENUES </a:t>
            </a:r>
            <a:r>
              <a:rPr lang="en-US" sz="1400">
                <a:solidFill>
                  <a:schemeClr val="bg1"/>
                </a:solidFill>
                <a:effectLst>
                  <a:outerShdw blurRad="38100" dist="38100" dir="2700000" algn="tl">
                    <a:srgbClr val="000000"/>
                  </a:outerShdw>
                </a:effectLst>
                <a:latin typeface="Verdana" pitchFamily="34" charset="0"/>
              </a:rPr>
              <a:t>* IN MILLIONS OF REAIS</a:t>
            </a:r>
          </a:p>
        </p:txBody>
      </p:sp>
      <p:graphicFrame>
        <p:nvGraphicFramePr>
          <p:cNvPr id="47111" name="Object 1031"/>
          <p:cNvGraphicFramePr>
            <a:graphicFrameLocks noChangeAspect="1"/>
          </p:cNvGraphicFramePr>
          <p:nvPr>
            <p:ph idx="1"/>
          </p:nvPr>
        </p:nvGraphicFramePr>
        <p:xfrm>
          <a:off x="711200" y="1771650"/>
          <a:ext cx="7494588" cy="4105275"/>
        </p:xfrm>
        <a:graphic>
          <a:graphicData uri="http://schemas.openxmlformats.org/presentationml/2006/ole">
            <p:oleObj spid="_x0000_s47111" name="Gráfico" r:id="rId4" imgW="6800788" imgH="4200655" progId="Excel.Chart.8">
              <p:embed/>
            </p:oleObj>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PRIORNAME" val="KMA24F383E"/>
  <p:tag name="CELLTYPE" val="TextBox"/>
  <p:tag name="SYMBOL" val="False"/>
  <p:tag name="AUTHOR" val="KMA"/>
  <p:tag name="NUMBEROFROWS" val=" 1"/>
  <p:tag name="NUMBEROFCOLUMNS" val=" 1"/>
  <p:tag name="TABLEVERSION" val="3.00"/>
  <p:tag name="TABLEINFO" val="TB:ST=BulletTable|TB:TW=723,25|TB:TH=398|TB:TL=31,625|TB:TT=110,5|RW:R001;LK=False|RW:R001;ST=11|RW:R001;HT=398|RW:R001;DT=0|RW:R001;DB=0|CL:C001;LK=False|CL:C001;ST=11|CL:C001;WT=723,25|CL:C001;LG=3,6|CL:C001;RG=3,6"/>
</p:tagLst>
</file>

<file path=ppt/tags/tag5.xml><?xml version="1.0" encoding="utf-8"?>
<p:tagLst xmlns:a="http://schemas.openxmlformats.org/drawingml/2006/main" xmlns:r="http://schemas.openxmlformats.org/officeDocument/2006/relationships" xmlns:p="http://schemas.openxmlformats.org/presentationml/2006/main">
  <p:tag name="PRIORNAME" val="KMA24F383E"/>
  <p:tag name="CELLTYPE" val="TextBox"/>
  <p:tag name="SYMBOL" val="False"/>
  <p:tag name="AUTHOR" val="KMA"/>
  <p:tag name="NUMBEROFROWS" val=" 1"/>
  <p:tag name="NUMBEROFCOLUMNS" val=" 1"/>
  <p:tag name="TABLEVERSION" val="3.00"/>
  <p:tag name="TABLEINFO" val="TB:ST=BulletTable|TB:TW=723,25|TB:TH=398|TB:TL=31,625|TB:TT=110,5|RW:R001;LK=False|RW:R001;ST=11|RW:R001;HT=398|RW:R001;DT=0|RW:R001;DB=0|CL:C001;LK=False|CL:C001;ST=11|CL:C001;WT=723,25|CL:C001;LG=3,6|CL:C001;RG=3,6"/>
</p:tagLst>
</file>

<file path=ppt/tags/tag6.xml><?xml version="1.0" encoding="utf-8"?>
<p:tagLst xmlns:a="http://schemas.openxmlformats.org/drawingml/2006/main" xmlns:r="http://schemas.openxmlformats.org/officeDocument/2006/relationships" xmlns:p="http://schemas.openxmlformats.org/presentationml/2006/main">
  <p:tag name="PRIORNAME" val="KMA24F383E"/>
  <p:tag name="CELLTYPE" val="TextBox"/>
  <p:tag name="SYMBOL" val="False"/>
  <p:tag name="AUTHOR" val="KMA"/>
  <p:tag name="NUMBEROFROWS" val=" 1"/>
  <p:tag name="NUMBEROFCOLUMNS" val=" 1"/>
  <p:tag name="TABLEVERSION" val="3.00"/>
  <p:tag name="TABLEINFO" val="TB:ST=BulletTable|TB:TW=723,25|TB:TH=398|TB:TL=31,625|TB:TT=110,5|RW:R001;LK=False|RW:R001;ST=11|RW:R001;HT=398|RW:R001;DT=0|RW:R001;DB=0|CL:C001;LK=False|CL:C001;ST=11|CL:C001;WT=723,25|CL:C001;LG=3,6|CL:C001;RG=3,6"/>
</p:tagLst>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3841</Words>
  <Application>Microsoft Office PowerPoint</Application>
  <PresentationFormat>On-screen Show (4:3)</PresentationFormat>
  <Paragraphs>950</Paragraphs>
  <Slides>51</Slides>
  <Notes>26</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6</vt:i4>
      </vt:variant>
      <vt:variant>
        <vt:lpstr>Slide Titles</vt:lpstr>
      </vt:variant>
      <vt:variant>
        <vt:i4>51</vt:i4>
      </vt:variant>
    </vt:vector>
  </HeadingPairs>
  <TitlesOfParts>
    <vt:vector size="66" baseType="lpstr">
      <vt:lpstr>Times New Roman</vt:lpstr>
      <vt:lpstr>Tahoma</vt:lpstr>
      <vt:lpstr>Arial</vt:lpstr>
      <vt:lpstr>Trebuchet MS</vt:lpstr>
      <vt:lpstr>Verdana</vt:lpstr>
      <vt:lpstr>Wingdings</vt:lpstr>
      <vt:lpstr>Wingdings 2</vt:lpstr>
      <vt:lpstr>Symbol</vt:lpstr>
      <vt:lpstr>Estrutura padrão</vt:lpstr>
      <vt:lpstr>Fotografía de Microsoft Photo Editor 3.0</vt:lpstr>
      <vt:lpstr>CorelDRAW 6.0</vt:lpstr>
      <vt:lpstr>Gráfico do Microsoft Excel</vt:lpstr>
      <vt:lpstr>Imagem de Bitmap</vt:lpstr>
      <vt:lpstr>Bitmap Image</vt:lpstr>
      <vt:lpstr>Microsoft Photo Editor 3.0 Photo</vt:lpstr>
      <vt:lpstr>Slide 1</vt:lpstr>
      <vt:lpstr>Agenda</vt:lpstr>
      <vt:lpstr>Agenda</vt:lpstr>
      <vt:lpstr>Headquarters: Joinville/SC</vt:lpstr>
      <vt:lpstr>Slide 5</vt:lpstr>
      <vt:lpstr>Positioning</vt:lpstr>
      <vt:lpstr>Mission</vt:lpstr>
      <vt:lpstr>Our History</vt:lpstr>
      <vt:lpstr>Constant and Sustained Growth</vt:lpstr>
      <vt:lpstr>Some Parameters</vt:lpstr>
      <vt:lpstr>Slide 11</vt:lpstr>
      <vt:lpstr>Datasul Network </vt:lpstr>
      <vt:lpstr>Some Customers in Brasil  </vt:lpstr>
      <vt:lpstr>Slide 14</vt:lpstr>
      <vt:lpstr>Some Customers in Mexico</vt:lpstr>
      <vt:lpstr>Slide 16</vt:lpstr>
      <vt:lpstr>Argentina</vt:lpstr>
      <vt:lpstr>Some Customers in Argentina</vt:lpstr>
      <vt:lpstr>Slide 19</vt:lpstr>
      <vt:lpstr>Some Customers in Chile</vt:lpstr>
      <vt:lpstr>USA and Canada</vt:lpstr>
      <vt:lpstr>Some Customers in the USA and Canada</vt:lpstr>
      <vt:lpstr>Public Recognition</vt:lpstr>
      <vt:lpstr>Public Recognition</vt:lpstr>
      <vt:lpstr>Public Awards</vt:lpstr>
      <vt:lpstr>Technology Leadership</vt:lpstr>
      <vt:lpstr>Slide 27</vt:lpstr>
      <vt:lpstr>Quantity of Installed Sites</vt:lpstr>
      <vt:lpstr>Profile of the installed Base</vt:lpstr>
      <vt:lpstr>Agenda</vt:lpstr>
      <vt:lpstr>Management Capacity Evolution</vt:lpstr>
      <vt:lpstr>Datasul Value Chain Management Solution </vt:lpstr>
      <vt:lpstr>Slide 33</vt:lpstr>
      <vt:lpstr>Slide 34</vt:lpstr>
      <vt:lpstr>Slide 35</vt:lpstr>
      <vt:lpstr>Our Offer</vt:lpstr>
      <vt:lpstr>Datasul Process Matrix</vt:lpstr>
      <vt:lpstr>Datasul Process Matrix</vt:lpstr>
      <vt:lpstr>Datasul Process Matrix</vt:lpstr>
      <vt:lpstr>General Management Processes</vt:lpstr>
      <vt:lpstr>Customer Relationship Management Processes</vt:lpstr>
      <vt:lpstr>Production Processes</vt:lpstr>
      <vt:lpstr>Supply Chain Management Processes</vt:lpstr>
      <vt:lpstr>Commercial Management Processes</vt:lpstr>
      <vt:lpstr> Support Process</vt:lpstr>
      <vt:lpstr>Technology</vt:lpstr>
      <vt:lpstr>Slide 47</vt:lpstr>
      <vt:lpstr>Differential - Datasul</vt:lpstr>
      <vt:lpstr>Differential - Support (Local)</vt:lpstr>
      <vt:lpstr>Acquisition Software Cost</vt:lpstr>
      <vt:lpstr>Slide 51</vt:lpstr>
    </vt:vector>
  </TitlesOfParts>
  <Company>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 Ferreira</dc:creator>
  <cp:lastModifiedBy>anarod</cp:lastModifiedBy>
  <cp:revision>43</cp:revision>
  <dcterms:created xsi:type="dcterms:W3CDTF">2005-07-12T18:20:47Z</dcterms:created>
  <dcterms:modified xsi:type="dcterms:W3CDTF">2010-07-11T17:27:01Z</dcterms:modified>
</cp:coreProperties>
</file>